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857" r:id="rId1"/>
  </p:sldMasterIdLst>
  <p:notesMasterIdLst>
    <p:notesMasterId r:id="rId16"/>
  </p:notesMasterIdLst>
  <p:sldIdLst>
    <p:sldId id="256" r:id="rId2"/>
    <p:sldId id="258" r:id="rId3"/>
    <p:sldId id="257" r:id="rId4"/>
    <p:sldId id="260" r:id="rId5"/>
    <p:sldId id="259" r:id="rId6"/>
    <p:sldId id="270" r:id="rId7"/>
    <p:sldId id="261" r:id="rId8"/>
    <p:sldId id="262" r:id="rId9"/>
    <p:sldId id="263" r:id="rId10"/>
    <p:sldId id="264" r:id="rId11"/>
    <p:sldId id="265" r:id="rId12"/>
    <p:sldId id="266" r:id="rId13"/>
    <p:sldId id="267" r:id="rId14"/>
    <p:sldId id="268" r:id="rId15"/>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A3768DF-4874-6FCE-3161-46AC0E58185E}" v="37" dt="2023-06-21T23:59:41.597"/>
    <p1510:client id="{8D9F65AE-90BD-CDC3-569D-F99594CB51F9}" v="3" dt="2023-06-21T23:44:33.821"/>
    <p1510:client id="{8F3C7A9A-44FF-EC4D-FA0D-3C66CB4D348B}" v="171" dt="2023-06-21T23:41:31.587"/>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9D7B26C5-4107-4FEC-AEDC-1716B250A1EF}" styleName="Light Style 1">
    <a:wholeTbl>
      <a:tcTxStyle>
        <a:fontRef idx="minor">
          <a:scrgbClr r="0" g="0" b="0"/>
        </a:fontRef>
        <a:schemeClr val="tx1"/>
      </a:tcTxStyle>
      <a:tcStyle>
        <a:tcBdr>
          <a:left>
            <a:ln>
              <a:noFill/>
            </a:ln>
          </a:left>
          <a:right>
            <a:ln>
              <a:noFill/>
            </a:ln>
          </a:right>
          <a:top>
            <a:ln w="12700" cmpd="sng">
              <a:solidFill>
                <a:schemeClr val="tx1"/>
              </a:solidFill>
            </a:ln>
          </a:top>
          <a:bottom>
            <a:ln w="12700" cmpd="sng">
              <a:solidFill>
                <a:schemeClr val="tx1"/>
              </a:solidFill>
            </a:ln>
          </a:bottom>
          <a:insideH>
            <a:ln>
              <a:noFill/>
            </a:ln>
          </a:insideH>
          <a:insideV>
            <a:ln>
              <a:noFill/>
            </a:ln>
          </a:insideV>
        </a:tcBdr>
        <a:fill>
          <a:noFill/>
        </a:fill>
      </a:tcStyle>
    </a:wholeTbl>
    <a:band1H>
      <a:tcStyle>
        <a:tcBdr/>
        <a:fill>
          <a:solidFill>
            <a:schemeClr val="tx1">
              <a:alpha val="20000"/>
            </a:schemeClr>
          </a:solidFill>
        </a:fill>
      </a:tcStyle>
    </a:band1H>
    <a:band2H>
      <a:tcStyle>
        <a:tcBdr/>
      </a:tcStyle>
    </a:band2H>
    <a:band1V>
      <a:tcStyle>
        <a:tcBdr/>
        <a:fill>
          <a:solidFill>
            <a:schemeClr val="tx1">
              <a:alpha val="20000"/>
            </a:schemeClr>
          </a:solidFill>
        </a:fill>
      </a:tcStyle>
    </a:band1V>
    <a:lastCol>
      <a:tcTxStyle b="on"/>
      <a:tcStyle>
        <a:tcBdr/>
      </a:tcStyle>
    </a:lastCol>
    <a:firstCol>
      <a:tcTxStyle b="on"/>
      <a:tcStyle>
        <a:tcBdr/>
      </a:tcStyle>
    </a:firstCol>
    <a:lastRow>
      <a:tcTxStyle b="on"/>
      <a:tcStyle>
        <a:tcBdr>
          <a:top>
            <a:ln w="12700" cmpd="sng">
              <a:solidFill>
                <a:schemeClr val="tx1"/>
              </a:solidFill>
            </a:ln>
          </a:top>
        </a:tcBdr>
        <a:fill>
          <a:noFill/>
        </a:fill>
      </a:tcStyle>
    </a:lastRow>
    <a:firstRow>
      <a:tcTxStyle b="on"/>
      <a:tcStyle>
        <a:tcBdr>
          <a:bottom>
            <a:ln w="12700" cmpd="sng">
              <a:solidFill>
                <a:schemeClr val="tx1"/>
              </a:solidFill>
            </a:ln>
          </a:bottom>
        </a:tcBdr>
        <a:fill>
          <a:noFill/>
        </a:fill>
      </a:tcStyle>
    </a:firstRow>
  </a:tblStyle>
  <a:tblStyle styleId="{3B4B98B0-60AC-42C2-AFA5-B58CD77FA1E5}" styleName="Light Style 1 – Accent 1">
    <a:wholeTbl>
      <a:tcTxStyle>
        <a:fontRef idx="minor">
          <a:scrgbClr r="0" g="0" b="0"/>
        </a:fontRef>
        <a:schemeClr val="tx1"/>
      </a:tcTxStyle>
      <a:tcStyle>
        <a:tcBdr>
          <a:left>
            <a:ln>
              <a:noFill/>
            </a:ln>
          </a:left>
          <a:right>
            <a:ln>
              <a:noFill/>
            </a:ln>
          </a:right>
          <a:top>
            <a:ln w="12700" cmpd="sng">
              <a:solidFill>
                <a:schemeClr val="accent1"/>
              </a:solidFill>
            </a:ln>
          </a:top>
          <a:bottom>
            <a:ln w="12700" cmpd="sng">
              <a:solidFill>
                <a:schemeClr val="accent1"/>
              </a:solidFill>
            </a:ln>
          </a:bottom>
          <a:insideH>
            <a:ln>
              <a:noFill/>
            </a:ln>
          </a:insideH>
          <a:insideV>
            <a:ln>
              <a:noFill/>
            </a:ln>
          </a:insideV>
        </a:tcBdr>
        <a:fill>
          <a:noFill/>
        </a:fill>
      </a:tcStyle>
    </a:wholeTbl>
    <a:band1H>
      <a:tcStyle>
        <a:tcBdr/>
        <a:fill>
          <a:solidFill>
            <a:schemeClr val="accent1">
              <a:alpha val="20000"/>
            </a:schemeClr>
          </a:solidFill>
        </a:fill>
      </a:tcStyle>
    </a:band1H>
    <a:band2H>
      <a:tcStyle>
        <a:tcBdr/>
      </a:tcStyle>
    </a:band2H>
    <a:band1V>
      <a:tcStyle>
        <a:tcBdr/>
        <a:fill>
          <a:solidFill>
            <a:schemeClr val="accent1">
              <a:alpha val="20000"/>
            </a:schemeClr>
          </a:solidFill>
        </a:fill>
      </a:tcStyle>
    </a:band1V>
    <a:lastCol>
      <a:tcTxStyle b="on"/>
      <a:tcStyle>
        <a:tcBdr/>
      </a:tcStyle>
    </a:lastCol>
    <a:firstCol>
      <a:tcTxStyle b="on"/>
      <a:tcStyle>
        <a:tcBdr/>
      </a:tcStyle>
    </a:firstCol>
    <a:lastRow>
      <a:tcTxStyle b="on"/>
      <a:tcStyle>
        <a:tcBdr>
          <a:top>
            <a:ln w="12700" cmpd="sng">
              <a:solidFill>
                <a:schemeClr val="accent1"/>
              </a:solidFill>
            </a:ln>
          </a:top>
        </a:tcBdr>
        <a:fill>
          <a:noFill/>
        </a:fill>
      </a:tcStyle>
    </a:lastRow>
    <a:firstRow>
      <a:tcTxStyle b="on"/>
      <a:tcStyle>
        <a:tcBdr>
          <a:bottom>
            <a:ln w="12700" cmpd="sng">
              <a:solidFill>
                <a:schemeClr val="accent1"/>
              </a:solidFill>
            </a:ln>
          </a:bottom>
        </a:tcBdr>
        <a:fill>
          <a:no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5000" autoAdjust="0"/>
    <p:restoredTop sz="94660"/>
  </p:normalViewPr>
  <p:slideViewPr>
    <p:cSldViewPr snapToGrid="0">
      <p:cViewPr varScale="1">
        <p:scale>
          <a:sx n="69" d="100"/>
          <a:sy n="69" d="100"/>
        </p:scale>
        <p:origin x="780" y="60"/>
      </p:cViewPr>
      <p:guideLst/>
    </p:cSldViewPr>
  </p:slideViewPr>
  <p:notesTextViewPr>
    <p:cViewPr>
      <p:scale>
        <a:sx n="1" d="1"/>
        <a:sy n="1" d="1"/>
      </p:scale>
      <p:origin x="0" y="0"/>
    </p:cViewPr>
  </p:notesTextViewPr>
  <p:gridSpacing cx="72008" cy="72008"/>
</p:viewPr>
</file>

<file path=ppt/_rels/presentation.xml.rels>&#65279;<?xml version="1.0" encoding="utf-8"?><Relationships xmlns="http://schemas.openxmlformats.org/package/2006/relationships"><Relationship Type="http://schemas.openxmlformats.org/officeDocument/2006/relationships/slide" Target="slides/slide7.xml" Id="rId8" /><Relationship Type="http://schemas.openxmlformats.org/officeDocument/2006/relationships/slide" Target="slides/slide12.xml" Id="rId13" /><Relationship Type="http://schemas.openxmlformats.org/officeDocument/2006/relationships/viewProps" Target="viewProps.xml" Id="rId18" /><Relationship Type="http://schemas.openxmlformats.org/officeDocument/2006/relationships/slide" Target="slides/slide2.xml" Id="rId3" /><Relationship Type="http://schemas.openxmlformats.org/officeDocument/2006/relationships/slide" Target="slides/slide6.xml" Id="rId7" /><Relationship Type="http://schemas.openxmlformats.org/officeDocument/2006/relationships/slide" Target="slides/slide11.xml" Id="rId12" /><Relationship Type="http://schemas.openxmlformats.org/officeDocument/2006/relationships/presProps" Target="presProps.xml" Id="rId17" /><Relationship Type="http://schemas.openxmlformats.org/officeDocument/2006/relationships/slide" Target="slides/slide1.xml" Id="rId2" /><Relationship Type="http://schemas.openxmlformats.org/officeDocument/2006/relationships/notesMaster" Target="notesMasters/notesMaster1.xml" Id="rId16" /><Relationship Type="http://schemas.openxmlformats.org/officeDocument/2006/relationships/tableStyles" Target="tableStyles.xml" Id="rId20" /><Relationship Type="http://schemas.openxmlformats.org/officeDocument/2006/relationships/slideMaster" Target="slideMasters/slideMaster1.xml" Id="rId1" /><Relationship Type="http://schemas.openxmlformats.org/officeDocument/2006/relationships/slide" Target="slides/slide5.xml" Id="rId6" /><Relationship Type="http://schemas.openxmlformats.org/officeDocument/2006/relationships/slide" Target="slides/slide10.xml" Id="rId11" /><Relationship Type="http://schemas.openxmlformats.org/officeDocument/2006/relationships/slide" Target="slides/slide4.xml" Id="rId5" /><Relationship Type="http://schemas.openxmlformats.org/officeDocument/2006/relationships/slide" Target="slides/slide14.xml" Id="rId15" /><Relationship Type="http://schemas.openxmlformats.org/officeDocument/2006/relationships/slide" Target="slides/slide9.xml" Id="rId10" /><Relationship Type="http://schemas.openxmlformats.org/officeDocument/2006/relationships/theme" Target="theme/theme1.xml" Id="rId19" /><Relationship Type="http://schemas.openxmlformats.org/officeDocument/2006/relationships/slide" Target="slides/slide3.xml" Id="rId4" /><Relationship Type="http://schemas.openxmlformats.org/officeDocument/2006/relationships/slide" Target="slides/slide8.xml" Id="rId9" /><Relationship Type="http://schemas.openxmlformats.org/officeDocument/2006/relationships/slide" Target="slides/slide13.xml" Id="rId14" /><Relationship Type="http://schemas.microsoft.com/office/2015/10/relationships/revisionInfo" Target="revisionInfo.xml" Id="rId22" /></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accent0_3">
  <dgm:title val=""/>
  <dgm:desc val=""/>
  <dgm:catLst>
    <dgm:cat type="mainScheme" pri="10300"/>
  </dgm:catLst>
  <dgm:styleLbl name="node0">
    <dgm:fillClrLst meth="repeat">
      <a:schemeClr val="dk2"/>
    </dgm:fillClrLst>
    <dgm:linClrLst meth="repeat">
      <a:schemeClr val="lt2"/>
    </dgm:linClrLst>
    <dgm:effectClrLst/>
    <dgm:txLinClrLst/>
    <dgm:txFillClrLst/>
    <dgm:txEffectClrLst/>
  </dgm:styleLbl>
  <dgm:styleLbl name="alignNode1">
    <dgm:fillClrLst meth="repeat">
      <a:schemeClr val="dk2"/>
    </dgm:fillClrLst>
    <dgm:linClrLst meth="repeat">
      <a:schemeClr val="dk2"/>
    </dgm:linClrLst>
    <dgm:effectClrLst/>
    <dgm:txLinClrLst/>
    <dgm:txFillClrLst/>
    <dgm:txEffectClrLst/>
  </dgm:styleLbl>
  <dgm:styleLbl name="node1">
    <dgm:fillClrLst meth="repeat">
      <a:schemeClr val="dk2"/>
    </dgm:fillClrLst>
    <dgm:linClrLst meth="repeat">
      <a:schemeClr val="lt2"/>
    </dgm:linClrLst>
    <dgm:effectClrLst/>
    <dgm:txLinClrLst/>
    <dgm:txFillClrLst/>
    <dgm:txEffectClrLst/>
  </dgm:styleLbl>
  <dgm:styleLbl name="lnNode1">
    <dgm:fillClrLst meth="repeat">
      <a:schemeClr val="dk2"/>
    </dgm:fillClrLst>
    <dgm:linClrLst meth="repeat">
      <a:schemeClr val="lt2"/>
    </dgm:linClrLst>
    <dgm:effectClrLst/>
    <dgm:txLinClrLst/>
    <dgm:txFillClrLst/>
    <dgm:txEffectClrLst/>
  </dgm:styleLbl>
  <dgm:styleLbl name="vennNode1">
    <dgm:fillClrLst meth="repeat">
      <a:schemeClr val="dk2">
        <a:alpha val="50000"/>
      </a:schemeClr>
    </dgm:fillClrLst>
    <dgm:linClrLst meth="repeat">
      <a:schemeClr val="lt2"/>
    </dgm:linClrLst>
    <dgm:effectClrLst/>
    <dgm:txLinClrLst/>
    <dgm:txFillClrLst/>
    <dgm:txEffectClrLst/>
  </dgm:styleLbl>
  <dgm:styleLbl name="node2">
    <dgm:fillClrLst meth="repeat">
      <a:schemeClr val="dk2"/>
    </dgm:fillClrLst>
    <dgm:linClrLst meth="repeat">
      <a:schemeClr val="lt2"/>
    </dgm:linClrLst>
    <dgm:effectClrLst/>
    <dgm:txLinClrLst/>
    <dgm:txFillClrLst/>
    <dgm:txEffectClrLst/>
  </dgm:styleLbl>
  <dgm:styleLbl name="node3">
    <dgm:fillClrLst meth="repeat">
      <a:schemeClr val="dk2"/>
    </dgm:fillClrLst>
    <dgm:linClrLst meth="repeat">
      <a:schemeClr val="lt2"/>
    </dgm:linClrLst>
    <dgm:effectClrLst/>
    <dgm:txLinClrLst/>
    <dgm:txFillClrLst/>
    <dgm:txEffectClrLst/>
  </dgm:styleLbl>
  <dgm:styleLbl name="node4">
    <dgm:fillClrLst meth="repeat">
      <a:schemeClr val="dk2"/>
    </dgm:fillClrLst>
    <dgm:linClrLst meth="repeat">
      <a:schemeClr val="lt2"/>
    </dgm:linClrLst>
    <dgm:effectClrLst/>
    <dgm:txLinClrLst/>
    <dgm:txFillClrLst/>
    <dgm:txEffectClrLst/>
  </dgm:styleLbl>
  <dgm:styleLbl name="fgImgPlace1">
    <dgm:fillClrLst meth="repeat">
      <a:schemeClr val="dk2">
        <a:tint val="50000"/>
      </a:schemeClr>
    </dgm:fillClrLst>
    <dgm:linClrLst meth="repeat">
      <a:schemeClr val="lt2"/>
    </dgm:linClrLst>
    <dgm:effectClrLst/>
    <dgm:txLinClrLst/>
    <dgm:txFillClrLst meth="repeat">
      <a:schemeClr val="lt2"/>
    </dgm:txFillClrLst>
    <dgm:txEffectClrLst/>
  </dgm:styleLbl>
  <dgm:styleLbl name="align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bgImgPlace1">
    <dgm:fillClrLst meth="repeat">
      <a:schemeClr val="dk2">
        <a:tint val="50000"/>
      </a:schemeClr>
    </dgm:fillClrLst>
    <dgm:linClrLst meth="repeat">
      <a:schemeClr val="dk2">
        <a:shade val="80000"/>
      </a:schemeClr>
    </dgm:linClrLst>
    <dgm:effectClrLst/>
    <dgm:txLinClrLst/>
    <dgm:txFillClrLst meth="repeat">
      <a:schemeClr val="lt2"/>
    </dgm:txFillClrLst>
    <dgm:txEffectClrLst/>
  </dgm:styleLbl>
  <dgm:styleLbl name="sibTrans2D1">
    <dgm:fillClrLst meth="repeat">
      <a:schemeClr val="dk2">
        <a:tint val="60000"/>
      </a:schemeClr>
    </dgm:fillClrLst>
    <dgm:linClrLst meth="repeat">
      <a:schemeClr val="dk2">
        <a:tint val="60000"/>
      </a:schemeClr>
    </dgm:linClrLst>
    <dgm:effectClrLst/>
    <dgm:txLinClrLst/>
    <dgm:txFillClrLst/>
    <dgm:txEffectClrLst/>
  </dgm:styleLbl>
  <dgm:styleLbl name="fgSibTrans2D1">
    <dgm:fillClrLst meth="repeat">
      <a:schemeClr val="dk2">
        <a:tint val="60000"/>
      </a:schemeClr>
    </dgm:fillClrLst>
    <dgm:linClrLst meth="repeat">
      <a:schemeClr val="dk2">
        <a:tint val="60000"/>
      </a:schemeClr>
    </dgm:linClrLst>
    <dgm:effectClrLst/>
    <dgm:txLinClrLst/>
    <dgm:txFillClrLst/>
    <dgm:txEffectClrLst/>
  </dgm:styleLbl>
  <dgm:styleLbl name="bgSibTrans2D1">
    <dgm:fillClrLst meth="repeat">
      <a:schemeClr val="dk2">
        <a:tint val="60000"/>
      </a:schemeClr>
    </dgm:fillClrLst>
    <dgm:linClrLst meth="repeat">
      <a:schemeClr val="dk2">
        <a:tint val="60000"/>
      </a:schemeClr>
    </dgm:linClrLst>
    <dgm:effectClrLst/>
    <dgm:txLinClrLst/>
    <dgm:txFillClrLst/>
    <dgm:txEffectClrLst/>
  </dgm:styleLbl>
  <dgm:styleLbl name="sibTrans1D1">
    <dgm:fillClrLst meth="repeat">
      <a:schemeClr val="dk2"/>
    </dgm:fillClrLst>
    <dgm:linClrLst meth="repeat">
      <a:schemeClr val="dk2"/>
    </dgm:linClrLst>
    <dgm:effectClrLst/>
    <dgm:txLinClrLst/>
    <dgm:txFillClrLst meth="repeat">
      <a:schemeClr val="lt2"/>
    </dgm:txFillClrLst>
    <dgm:txEffectClrLst/>
  </dgm:styleLbl>
  <dgm:styleLbl name="callout">
    <dgm:fillClrLst meth="repeat">
      <a:schemeClr val="dk2"/>
    </dgm:fillClrLst>
    <dgm:linClrLst meth="repeat">
      <a:schemeClr val="dk2">
        <a:tint val="50000"/>
      </a:schemeClr>
    </dgm:linClrLst>
    <dgm:effectClrLst/>
    <dgm:txLinClrLst/>
    <dgm:txFillClrLst meth="repeat">
      <a:schemeClr val="lt2"/>
    </dgm:txFillClrLst>
    <dgm:txEffectClrLst/>
  </dgm:styleLbl>
  <dgm:styleLbl name="asst0">
    <dgm:fillClrLst meth="repeat">
      <a:schemeClr val="dk2"/>
    </dgm:fillClrLst>
    <dgm:linClrLst meth="repeat">
      <a:schemeClr val="lt2"/>
    </dgm:linClrLst>
    <dgm:effectClrLst/>
    <dgm:txLinClrLst/>
    <dgm:txFillClrLst/>
    <dgm:txEffectClrLst/>
  </dgm:styleLbl>
  <dgm:styleLbl name="asst1">
    <dgm:fillClrLst meth="repeat">
      <a:schemeClr val="dk2"/>
    </dgm:fillClrLst>
    <dgm:linClrLst meth="repeat">
      <a:schemeClr val="lt2"/>
    </dgm:linClrLst>
    <dgm:effectClrLst/>
    <dgm:txLinClrLst/>
    <dgm:txFillClrLst/>
    <dgm:txEffectClrLst/>
  </dgm:styleLbl>
  <dgm:styleLbl name="asst2">
    <dgm:fillClrLst meth="repeat">
      <a:schemeClr val="dk2"/>
    </dgm:fillClrLst>
    <dgm:linClrLst meth="repeat">
      <a:schemeClr val="lt2"/>
    </dgm:linClrLst>
    <dgm:effectClrLst/>
    <dgm:txLinClrLst/>
    <dgm:txFillClrLst/>
    <dgm:txEffectClrLst/>
  </dgm:styleLbl>
  <dgm:styleLbl name="asst3">
    <dgm:fillClrLst meth="repeat">
      <a:schemeClr val="dk2"/>
    </dgm:fillClrLst>
    <dgm:linClrLst meth="repeat">
      <a:schemeClr val="lt2"/>
    </dgm:linClrLst>
    <dgm:effectClrLst/>
    <dgm:txLinClrLst/>
    <dgm:txFillClrLst/>
    <dgm:txEffectClrLst/>
  </dgm:styleLbl>
  <dgm:styleLbl name="asst4">
    <dgm:fillClrLst meth="repeat">
      <a:schemeClr val="dk2"/>
    </dgm:fillClrLst>
    <dgm:linClrLst meth="repeat">
      <a:schemeClr val="lt2"/>
    </dgm:linClrLst>
    <dgm:effectClrLst/>
    <dgm:txLinClrLst/>
    <dgm:txFillClrLst/>
    <dgm:txEffectClrLst/>
  </dgm:styleLbl>
  <dgm:styleLbl name="parChTrans2D1">
    <dgm:fillClrLst meth="repeat">
      <a:schemeClr val="dk2">
        <a:tint val="60000"/>
      </a:schemeClr>
    </dgm:fillClrLst>
    <dgm:linClrLst meth="repeat">
      <a:schemeClr val="dk2">
        <a:tint val="60000"/>
      </a:schemeClr>
    </dgm:linClrLst>
    <dgm:effectClrLst/>
    <dgm:txLinClrLst/>
    <dgm:txFillClrLst meth="repeat">
      <a:schemeClr val="lt2"/>
    </dgm:txFillClrLst>
    <dgm:txEffectClrLst/>
  </dgm:styleLbl>
  <dgm:styleLbl name="parChTrans2D2">
    <dgm:fillClrLst meth="repeat">
      <a:schemeClr val="dk2"/>
    </dgm:fillClrLst>
    <dgm:linClrLst meth="repeat">
      <a:schemeClr val="dk2"/>
    </dgm:linClrLst>
    <dgm:effectClrLst/>
    <dgm:txLinClrLst/>
    <dgm:txFillClrLst meth="repeat">
      <a:schemeClr val="lt2"/>
    </dgm:txFillClrLst>
    <dgm:txEffectClrLst/>
  </dgm:styleLbl>
  <dgm:styleLbl name="parChTrans2D3">
    <dgm:fillClrLst meth="repeat">
      <a:schemeClr val="dk2"/>
    </dgm:fillClrLst>
    <dgm:linClrLst meth="repeat">
      <a:schemeClr val="dk2"/>
    </dgm:linClrLst>
    <dgm:effectClrLst/>
    <dgm:txLinClrLst/>
    <dgm:txFillClrLst meth="repeat">
      <a:schemeClr val="lt2"/>
    </dgm:txFillClrLst>
    <dgm:txEffectClrLst/>
  </dgm:styleLbl>
  <dgm:styleLbl name="parChTrans2D4">
    <dgm:fillClrLst meth="repeat">
      <a:schemeClr val="dk2"/>
    </dgm:fillClrLst>
    <dgm:linClrLst meth="repeat">
      <a:schemeClr val="dk2"/>
    </dgm:linClrLst>
    <dgm:effectClrLst/>
    <dgm:txLinClrLst/>
    <dgm:txFillClrLst meth="repeat">
      <a:schemeClr val="lt2"/>
    </dgm:txFillClrLst>
    <dgm:txEffectClrLst/>
  </dgm:styleLbl>
  <dgm:styleLbl name="parChTrans1D1">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2">
    <dgm:fillClrLst meth="repeat">
      <a:schemeClr val="dk2"/>
    </dgm:fillClrLst>
    <dgm:linClrLst meth="repeat">
      <a:schemeClr val="dk2">
        <a:shade val="60000"/>
      </a:schemeClr>
    </dgm:linClrLst>
    <dgm:effectClrLst/>
    <dgm:txLinClrLst/>
    <dgm:txFillClrLst meth="repeat">
      <a:schemeClr val="tx1"/>
    </dgm:txFillClrLst>
    <dgm:txEffectClrLst/>
  </dgm:styleLbl>
  <dgm:styleLbl name="parChTrans1D3">
    <dgm:fillClrLst meth="repeat">
      <a:schemeClr val="dk2"/>
    </dgm:fillClrLst>
    <dgm:linClrLst meth="repeat">
      <a:schemeClr val="dk2">
        <a:shade val="80000"/>
      </a:schemeClr>
    </dgm:linClrLst>
    <dgm:effectClrLst/>
    <dgm:txLinClrLst/>
    <dgm:txFillClrLst meth="repeat">
      <a:schemeClr val="tx1"/>
    </dgm:txFillClrLst>
    <dgm:txEffectClrLst/>
  </dgm:styleLbl>
  <dgm:styleLbl name="parChTrans1D4">
    <dgm:fillClrLst meth="repeat">
      <a:schemeClr val="dk2"/>
    </dgm:fillClrLst>
    <dgm:linClrLst meth="repeat">
      <a:schemeClr val="dk2">
        <a:shade val="80000"/>
      </a:schemeClr>
    </dgm:linClrLst>
    <dgm:effectClrLst/>
    <dgm:txLinClrLst/>
    <dgm:txFillClrLst meth="repeat">
      <a:schemeClr val="tx1"/>
    </dgm:txFillClrLst>
    <dgm:txEffectClrLst/>
  </dgm:styleLbl>
  <dgm:styleLbl name="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conF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align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trAlignAcc1">
    <dgm:fillClrLst meth="repeat">
      <a:schemeClr val="lt2">
        <a:alpha val="40000"/>
      </a:schemeClr>
    </dgm:fillClrLst>
    <dgm:linClrLst meth="repeat">
      <a:schemeClr val="dk2"/>
    </dgm:linClrLst>
    <dgm:effectClrLst/>
    <dgm:txLinClrLst/>
    <dgm:txFillClrLst meth="repeat">
      <a:schemeClr val="dk1"/>
    </dgm:txFillClrLst>
    <dgm:txEffectClrLst/>
  </dgm:styleLbl>
  <dgm:styleLbl name="bgAcc1">
    <dgm:fillClrLst meth="repeat">
      <a:schemeClr val="lt2">
        <a:alpha val="90000"/>
      </a:schemeClr>
    </dgm:fillClrLst>
    <dgm:linClrLst meth="repeat">
      <a:schemeClr val="dk2"/>
    </dgm:linClrLst>
    <dgm:effectClrLst/>
    <dgm:txLinClrLst/>
    <dgm:txFillClrLst meth="repeat">
      <a:schemeClr val="dk1"/>
    </dgm:txFillClrLst>
    <dgm:txEffectClrLst/>
  </dgm:styleLbl>
  <dgm:styleLbl name="solidFgAcc1">
    <dgm:fillClrLst meth="repeat">
      <a:schemeClr val="lt2"/>
    </dgm:fillClrLst>
    <dgm:linClrLst meth="repeat">
      <a:schemeClr val="dk2"/>
    </dgm:linClrLst>
    <dgm:effectClrLst/>
    <dgm:txLinClrLst/>
    <dgm:txFillClrLst meth="repeat">
      <a:schemeClr val="dk1"/>
    </dgm:txFillClrLst>
    <dgm:txEffectClrLst/>
  </dgm:styleLbl>
  <dgm:styleLbl name="solidAlignAcc1">
    <dgm:fillClrLst meth="repeat">
      <a:schemeClr val="lt2"/>
    </dgm:fillClrLst>
    <dgm:linClrLst meth="repeat">
      <a:schemeClr val="dk2"/>
    </dgm:linClrLst>
    <dgm:effectClrLst/>
    <dgm:txLinClrLst/>
    <dgm:txFillClrLst meth="repeat">
      <a:schemeClr val="dk1"/>
    </dgm:txFillClrLst>
    <dgm:txEffectClrLst/>
  </dgm:styleLbl>
  <dgm:styleLbl name="solidBgAcc1">
    <dgm:fillClrLst meth="repeat">
      <a:schemeClr val="lt2"/>
    </dgm:fillClrLst>
    <dgm:linClrLst meth="repeat">
      <a:schemeClr val="dk2"/>
    </dgm:linClrLst>
    <dgm:effectClrLst/>
    <dgm:txLinClrLst/>
    <dgm:txFillClrLst meth="repeat">
      <a:schemeClr val="dk1"/>
    </dgm:txFillClrLst>
    <dgm:txEffectClrLst/>
  </dgm:styleLbl>
  <dgm:styleLbl name="f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align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bgAccFollowNode1">
    <dgm:fillClrLst meth="repeat">
      <a:schemeClr val="dk2">
        <a:alpha val="90000"/>
        <a:tint val="40000"/>
      </a:schemeClr>
    </dgm:fillClrLst>
    <dgm:linClrLst meth="repeat">
      <a:schemeClr val="dk2">
        <a:alpha val="90000"/>
        <a:tint val="40000"/>
      </a:schemeClr>
    </dgm:linClrLst>
    <dgm:effectClrLst/>
    <dgm:txLinClrLst/>
    <dgm:txFillClrLst meth="repeat">
      <a:schemeClr val="dk1"/>
    </dgm:txFillClrLst>
    <dgm:txEffectClrLst/>
  </dgm:styleLbl>
  <dgm:styleLbl name="fgAcc0">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2">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3">
    <dgm:fillClrLst meth="repeat">
      <a:schemeClr val="lt2">
        <a:alpha val="90000"/>
      </a:schemeClr>
    </dgm:fillClrLst>
    <dgm:linClrLst meth="repeat">
      <a:schemeClr val="dk2"/>
    </dgm:linClrLst>
    <dgm:effectClrLst/>
    <dgm:txLinClrLst/>
    <dgm:txFillClrLst meth="repeat">
      <a:schemeClr val="dk1"/>
    </dgm:txFillClrLst>
    <dgm:txEffectClrLst/>
  </dgm:styleLbl>
  <dgm:styleLbl name="fgAcc4">
    <dgm:fillClrLst meth="repeat">
      <a:schemeClr val="lt2">
        <a:alpha val="90000"/>
      </a:schemeClr>
    </dgm:fillClrLst>
    <dgm:linClrLst meth="repeat">
      <a:schemeClr val="dk2"/>
    </dgm:linClrLst>
    <dgm:effectClrLst/>
    <dgm:txLinClrLst/>
    <dgm:txFillClrLst meth="repeat">
      <a:schemeClr val="dk1"/>
    </dgm:txFillClrLst>
    <dgm:txEffectClrLst/>
  </dgm:styleLbl>
  <dgm:styleLbl name="bgShp">
    <dgm:fillClrLst meth="repeat">
      <a:schemeClr val="dk2">
        <a:tint val="40000"/>
      </a:schemeClr>
    </dgm:fillClrLst>
    <dgm:linClrLst meth="repeat">
      <a:schemeClr val="dk2"/>
    </dgm:linClrLst>
    <dgm:effectClrLst/>
    <dgm:txLinClrLst/>
    <dgm:txFillClrLst meth="repeat">
      <a:schemeClr val="dk1"/>
    </dgm:txFillClrLst>
    <dgm:txEffectClrLst/>
  </dgm:styleLbl>
  <dgm:styleLbl name="dkBgShp">
    <dgm:fillClrLst meth="repeat">
      <a:schemeClr val="dk2">
        <a:shade val="80000"/>
      </a:schemeClr>
    </dgm:fillClrLst>
    <dgm:linClrLst meth="repeat">
      <a:schemeClr val="dk2"/>
    </dgm:linClrLst>
    <dgm:effectClrLst/>
    <dgm:txLinClrLst/>
    <dgm:txFillClrLst meth="repeat">
      <a:schemeClr val="lt1"/>
    </dgm:txFillClrLst>
    <dgm:txEffectClrLst/>
  </dgm:styleLbl>
  <dgm:styleLbl name="trBgShp">
    <dgm:fillClrLst meth="repeat">
      <a:schemeClr val="dk2">
        <a:tint val="50000"/>
        <a:alpha val="40000"/>
      </a:schemeClr>
    </dgm:fillClrLst>
    <dgm:linClrLst meth="repeat">
      <a:schemeClr val="dk2"/>
    </dgm:linClrLst>
    <dgm:effectClrLst/>
    <dgm:txLinClrLst/>
    <dgm:txFillClrLst meth="repeat">
      <a:schemeClr val="lt1"/>
    </dgm:txFillClrLst>
    <dgm:txEffectClrLst/>
  </dgm:styleLbl>
  <dgm:styleLbl name="fgShp">
    <dgm:fillClrLst meth="repeat">
      <a:schemeClr val="dk2">
        <a:tint val="60000"/>
      </a:schemeClr>
    </dgm:fillClrLst>
    <dgm:linClrLst meth="repeat">
      <a:schemeClr val="lt2"/>
    </dgm:linClrLst>
    <dgm:effectClrLst/>
    <dgm:txLinClrLst/>
    <dgm:txFillClrLst meth="repeat">
      <a:schemeClr val="dk1"/>
    </dgm:txFillClrLst>
    <dgm:txEffectClrLst/>
  </dgm:styleLbl>
  <dgm:styleLbl name="revTx">
    <dgm:fillClrLst meth="repeat">
      <a:schemeClr val="lt2">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A5EFE4A-D3F4-4FB7-B47E-05D81BAA9A5D}" type="doc">
      <dgm:prSet loTypeId="urn:microsoft.com/office/officeart/2016/7/layout/RepeatingBendingProcessNew" loCatId="process" qsTypeId="urn:microsoft.com/office/officeart/2005/8/quickstyle/simple4" qsCatId="simple" csTypeId="urn:microsoft.com/office/officeart/2005/8/colors/colorful1" csCatId="colorful" phldr="1"/>
      <dgm:spPr/>
      <dgm:t>
        <a:bodyPr/>
        <a:lstStyle/>
        <a:p>
          <a:endParaRPr lang="en-US"/>
        </a:p>
      </dgm:t>
    </dgm:pt>
    <dgm:pt modelId="{7365CE57-3C1E-4D54-B165-DCB56A95BD95}">
      <dgm:prSet/>
      <dgm:spPr/>
      <dgm:t>
        <a:bodyPr/>
        <a:lstStyle/>
        <a:p>
          <a:r>
            <a:rPr lang="en-GB" b="0" i="0" dirty="0"/>
            <a:t>Anti-Social Behaviour Team</a:t>
          </a:r>
          <a:endParaRPr lang="en-US" dirty="0"/>
        </a:p>
      </dgm:t>
    </dgm:pt>
    <dgm:pt modelId="{68CFF464-C221-4DF4-B35E-C50B582FC74E}" type="parTrans" cxnId="{4B93BB76-3522-4587-B2B8-97A3C4382160}">
      <dgm:prSet/>
      <dgm:spPr/>
      <dgm:t>
        <a:bodyPr/>
        <a:lstStyle/>
        <a:p>
          <a:endParaRPr lang="en-US"/>
        </a:p>
      </dgm:t>
    </dgm:pt>
    <dgm:pt modelId="{A911E966-9F18-427B-9CD6-8DA2B3C4DF30}" type="sibTrans" cxnId="{4B93BB76-3522-4587-B2B8-97A3C4382160}">
      <dgm:prSet/>
      <dgm:spPr/>
      <dgm:t>
        <a:bodyPr/>
        <a:lstStyle/>
        <a:p>
          <a:endParaRPr lang="en-US"/>
        </a:p>
      </dgm:t>
    </dgm:pt>
    <dgm:pt modelId="{D41A1923-C7E5-4CF5-8099-7CC029A339BF}">
      <dgm:prSet/>
      <dgm:spPr/>
      <dgm:t>
        <a:bodyPr/>
        <a:lstStyle/>
        <a:p>
          <a:r>
            <a:rPr lang="en-GB" b="0" i="0" dirty="0"/>
            <a:t>Social Services</a:t>
          </a:r>
          <a:endParaRPr lang="en-US" dirty="0"/>
        </a:p>
      </dgm:t>
    </dgm:pt>
    <dgm:pt modelId="{4308971D-677E-4F4D-BED4-ADF64A28634F}" type="parTrans" cxnId="{CB2E3814-C2F8-4BDE-938C-5A2953EDC37C}">
      <dgm:prSet/>
      <dgm:spPr/>
      <dgm:t>
        <a:bodyPr/>
        <a:lstStyle/>
        <a:p>
          <a:endParaRPr lang="en-US"/>
        </a:p>
      </dgm:t>
    </dgm:pt>
    <dgm:pt modelId="{E9004939-F813-4765-8925-3861A96B530F}" type="sibTrans" cxnId="{CB2E3814-C2F8-4BDE-938C-5A2953EDC37C}">
      <dgm:prSet/>
      <dgm:spPr/>
      <dgm:t>
        <a:bodyPr/>
        <a:lstStyle/>
        <a:p>
          <a:endParaRPr lang="en-US"/>
        </a:p>
      </dgm:t>
    </dgm:pt>
    <dgm:pt modelId="{6F939D3A-7293-4C50-9FA5-29B09A25CBF3}">
      <dgm:prSet/>
      <dgm:spPr/>
      <dgm:t>
        <a:bodyPr/>
        <a:lstStyle/>
        <a:p>
          <a:r>
            <a:rPr lang="en-GB" b="0" i="0" dirty="0"/>
            <a:t>Mental Health Professionals.</a:t>
          </a:r>
          <a:endParaRPr lang="en-US" dirty="0"/>
        </a:p>
      </dgm:t>
    </dgm:pt>
    <dgm:pt modelId="{C91E2C94-13B2-4CC5-839B-6DF9E5244C99}" type="parTrans" cxnId="{B8330C66-AF62-4641-8A06-EB3402CFB547}">
      <dgm:prSet/>
      <dgm:spPr/>
      <dgm:t>
        <a:bodyPr/>
        <a:lstStyle/>
        <a:p>
          <a:endParaRPr lang="en-US"/>
        </a:p>
      </dgm:t>
    </dgm:pt>
    <dgm:pt modelId="{A237767E-E444-4426-BA9D-D4A1F116E026}" type="sibTrans" cxnId="{B8330C66-AF62-4641-8A06-EB3402CFB547}">
      <dgm:prSet/>
      <dgm:spPr/>
      <dgm:t>
        <a:bodyPr/>
        <a:lstStyle/>
        <a:p>
          <a:endParaRPr lang="en-US"/>
        </a:p>
      </dgm:t>
    </dgm:pt>
    <dgm:pt modelId="{3B2FDAF8-8DDB-4991-A0C2-E7C7F158518E}">
      <dgm:prSet/>
      <dgm:spPr/>
      <dgm:t>
        <a:bodyPr/>
        <a:lstStyle/>
        <a:p>
          <a:r>
            <a:rPr lang="en-GB" b="0" i="0" dirty="0"/>
            <a:t>Education Services</a:t>
          </a:r>
          <a:endParaRPr lang="en-US" dirty="0"/>
        </a:p>
      </dgm:t>
    </dgm:pt>
    <dgm:pt modelId="{A83D96B9-9A87-493B-9A41-D5401D263AF3}" type="parTrans" cxnId="{462F0F13-BDD2-4F6C-A3B8-D0FD6359E7C0}">
      <dgm:prSet/>
      <dgm:spPr/>
      <dgm:t>
        <a:bodyPr/>
        <a:lstStyle/>
        <a:p>
          <a:endParaRPr lang="en-US"/>
        </a:p>
      </dgm:t>
    </dgm:pt>
    <dgm:pt modelId="{5928BD32-8EFD-4EEB-9262-10408C4D4EEE}" type="sibTrans" cxnId="{462F0F13-BDD2-4F6C-A3B8-D0FD6359E7C0}">
      <dgm:prSet/>
      <dgm:spPr/>
      <dgm:t>
        <a:bodyPr/>
        <a:lstStyle/>
        <a:p>
          <a:endParaRPr lang="en-US"/>
        </a:p>
      </dgm:t>
    </dgm:pt>
    <dgm:pt modelId="{A68D4662-3FAA-406C-A3E6-85493BE7979D}">
      <dgm:prSet/>
      <dgm:spPr/>
      <dgm:t>
        <a:bodyPr/>
        <a:lstStyle/>
        <a:p>
          <a:r>
            <a:rPr lang="en-GB" b="0" i="0" dirty="0"/>
            <a:t>Domestic Violence Support Services</a:t>
          </a:r>
          <a:endParaRPr lang="en-US" dirty="0"/>
        </a:p>
      </dgm:t>
    </dgm:pt>
    <dgm:pt modelId="{D527CABB-86F0-4D16-A94A-37E86A0C0094}" type="parTrans" cxnId="{9A2C1763-211C-414C-AFBE-80EFBE8A9A48}">
      <dgm:prSet/>
      <dgm:spPr/>
      <dgm:t>
        <a:bodyPr/>
        <a:lstStyle/>
        <a:p>
          <a:endParaRPr lang="en-US"/>
        </a:p>
      </dgm:t>
    </dgm:pt>
    <dgm:pt modelId="{0E8266A3-BBDF-4686-8667-85F6763045DE}" type="sibTrans" cxnId="{9A2C1763-211C-414C-AFBE-80EFBE8A9A48}">
      <dgm:prSet/>
      <dgm:spPr/>
      <dgm:t>
        <a:bodyPr/>
        <a:lstStyle/>
        <a:p>
          <a:endParaRPr lang="en-US"/>
        </a:p>
      </dgm:t>
    </dgm:pt>
    <dgm:pt modelId="{BC2397A7-B730-4089-936A-3DD879CCDFF6}" type="pres">
      <dgm:prSet presAssocID="{8A5EFE4A-D3F4-4FB7-B47E-05D81BAA9A5D}" presName="Name0" presStyleCnt="0">
        <dgm:presLayoutVars>
          <dgm:dir/>
          <dgm:resizeHandles val="exact"/>
        </dgm:presLayoutVars>
      </dgm:prSet>
      <dgm:spPr/>
    </dgm:pt>
    <dgm:pt modelId="{FF438DAF-EEA9-40F0-B5E7-8FFFB1C6AB96}" type="pres">
      <dgm:prSet presAssocID="{7365CE57-3C1E-4D54-B165-DCB56A95BD95}" presName="node" presStyleLbl="node1" presStyleIdx="0" presStyleCnt="5" custLinFactNeighborX="4470" custLinFactNeighborY="389">
        <dgm:presLayoutVars>
          <dgm:bulletEnabled val="1"/>
        </dgm:presLayoutVars>
      </dgm:prSet>
      <dgm:spPr/>
    </dgm:pt>
    <dgm:pt modelId="{DF08634E-FDDA-4E7E-80D5-245CA8787CBF}" type="pres">
      <dgm:prSet presAssocID="{A911E966-9F18-427B-9CD6-8DA2B3C4DF30}" presName="sibTrans" presStyleLbl="sibTrans1D1" presStyleIdx="0" presStyleCnt="4"/>
      <dgm:spPr/>
    </dgm:pt>
    <dgm:pt modelId="{0B3AEC5B-4ED1-44F7-9067-93794E5B6599}" type="pres">
      <dgm:prSet presAssocID="{A911E966-9F18-427B-9CD6-8DA2B3C4DF30}" presName="connectorText" presStyleLbl="sibTrans1D1" presStyleIdx="0" presStyleCnt="4"/>
      <dgm:spPr/>
    </dgm:pt>
    <dgm:pt modelId="{CDF7CC71-B1D7-42AC-BFB4-325609A5271C}" type="pres">
      <dgm:prSet presAssocID="{D41A1923-C7E5-4CF5-8099-7CC029A339BF}" presName="node" presStyleLbl="node1" presStyleIdx="1" presStyleCnt="5">
        <dgm:presLayoutVars>
          <dgm:bulletEnabled val="1"/>
        </dgm:presLayoutVars>
      </dgm:prSet>
      <dgm:spPr/>
    </dgm:pt>
    <dgm:pt modelId="{67980B10-240B-49D9-AF53-F631C0560038}" type="pres">
      <dgm:prSet presAssocID="{E9004939-F813-4765-8925-3861A96B530F}" presName="sibTrans" presStyleLbl="sibTrans1D1" presStyleIdx="1" presStyleCnt="4"/>
      <dgm:spPr/>
    </dgm:pt>
    <dgm:pt modelId="{117AA256-817F-4A38-9C7A-A8006F9DB74D}" type="pres">
      <dgm:prSet presAssocID="{E9004939-F813-4765-8925-3861A96B530F}" presName="connectorText" presStyleLbl="sibTrans1D1" presStyleIdx="1" presStyleCnt="4"/>
      <dgm:spPr/>
    </dgm:pt>
    <dgm:pt modelId="{B62AB7CB-7651-4CC7-A48D-F073F8D6B8A4}" type="pres">
      <dgm:prSet presAssocID="{6F939D3A-7293-4C50-9FA5-29B09A25CBF3}" presName="node" presStyleLbl="node1" presStyleIdx="2" presStyleCnt="5">
        <dgm:presLayoutVars>
          <dgm:bulletEnabled val="1"/>
        </dgm:presLayoutVars>
      </dgm:prSet>
      <dgm:spPr/>
    </dgm:pt>
    <dgm:pt modelId="{9CBFAEDC-866F-45CA-9936-3C1F68F4E7C9}" type="pres">
      <dgm:prSet presAssocID="{A237767E-E444-4426-BA9D-D4A1F116E026}" presName="sibTrans" presStyleLbl="sibTrans1D1" presStyleIdx="2" presStyleCnt="4"/>
      <dgm:spPr/>
    </dgm:pt>
    <dgm:pt modelId="{5CB51AFE-BFC5-45AD-8341-A990A1250D04}" type="pres">
      <dgm:prSet presAssocID="{A237767E-E444-4426-BA9D-D4A1F116E026}" presName="connectorText" presStyleLbl="sibTrans1D1" presStyleIdx="2" presStyleCnt="4"/>
      <dgm:spPr/>
    </dgm:pt>
    <dgm:pt modelId="{8971B219-47E3-4248-9249-C1E3CC62B0E9}" type="pres">
      <dgm:prSet presAssocID="{3B2FDAF8-8DDB-4991-A0C2-E7C7F158518E}" presName="node" presStyleLbl="node1" presStyleIdx="3" presStyleCnt="5">
        <dgm:presLayoutVars>
          <dgm:bulletEnabled val="1"/>
        </dgm:presLayoutVars>
      </dgm:prSet>
      <dgm:spPr/>
    </dgm:pt>
    <dgm:pt modelId="{2BF71A3C-9F21-481E-915F-ECA810AD1BE7}" type="pres">
      <dgm:prSet presAssocID="{5928BD32-8EFD-4EEB-9262-10408C4D4EEE}" presName="sibTrans" presStyleLbl="sibTrans1D1" presStyleIdx="3" presStyleCnt="4"/>
      <dgm:spPr/>
    </dgm:pt>
    <dgm:pt modelId="{7928059D-E306-4572-B351-FA123EBED349}" type="pres">
      <dgm:prSet presAssocID="{5928BD32-8EFD-4EEB-9262-10408C4D4EEE}" presName="connectorText" presStyleLbl="sibTrans1D1" presStyleIdx="3" presStyleCnt="4"/>
      <dgm:spPr/>
    </dgm:pt>
    <dgm:pt modelId="{B10CE63A-F69C-4A38-A2BC-0A1CD150FE17}" type="pres">
      <dgm:prSet presAssocID="{A68D4662-3FAA-406C-A3E6-85493BE7979D}" presName="node" presStyleLbl="node1" presStyleIdx="4" presStyleCnt="5">
        <dgm:presLayoutVars>
          <dgm:bulletEnabled val="1"/>
        </dgm:presLayoutVars>
      </dgm:prSet>
      <dgm:spPr/>
    </dgm:pt>
  </dgm:ptLst>
  <dgm:cxnLst>
    <dgm:cxn modelId="{F99BBF0B-303E-4DBA-883D-BA6DA332FD68}" type="presOf" srcId="{E9004939-F813-4765-8925-3861A96B530F}" destId="{117AA256-817F-4A38-9C7A-A8006F9DB74D}" srcOrd="1" destOrd="0" presId="urn:microsoft.com/office/officeart/2016/7/layout/RepeatingBendingProcessNew"/>
    <dgm:cxn modelId="{462F0F13-BDD2-4F6C-A3B8-D0FD6359E7C0}" srcId="{8A5EFE4A-D3F4-4FB7-B47E-05D81BAA9A5D}" destId="{3B2FDAF8-8DDB-4991-A0C2-E7C7F158518E}" srcOrd="3" destOrd="0" parTransId="{A83D96B9-9A87-493B-9A41-D5401D263AF3}" sibTransId="{5928BD32-8EFD-4EEB-9262-10408C4D4EEE}"/>
    <dgm:cxn modelId="{CB2E3814-C2F8-4BDE-938C-5A2953EDC37C}" srcId="{8A5EFE4A-D3F4-4FB7-B47E-05D81BAA9A5D}" destId="{D41A1923-C7E5-4CF5-8099-7CC029A339BF}" srcOrd="1" destOrd="0" parTransId="{4308971D-677E-4F4D-BED4-ADF64A28634F}" sibTransId="{E9004939-F813-4765-8925-3861A96B530F}"/>
    <dgm:cxn modelId="{1F3A2D5C-487D-48B9-B7CE-ED1C51B4946F}" type="presOf" srcId="{A68D4662-3FAA-406C-A3E6-85493BE7979D}" destId="{B10CE63A-F69C-4A38-A2BC-0A1CD150FE17}" srcOrd="0" destOrd="0" presId="urn:microsoft.com/office/officeart/2016/7/layout/RepeatingBendingProcessNew"/>
    <dgm:cxn modelId="{4503B661-43DB-4695-8835-58D8EF4DD34F}" type="presOf" srcId="{6F939D3A-7293-4C50-9FA5-29B09A25CBF3}" destId="{B62AB7CB-7651-4CC7-A48D-F073F8D6B8A4}" srcOrd="0" destOrd="0" presId="urn:microsoft.com/office/officeart/2016/7/layout/RepeatingBendingProcessNew"/>
    <dgm:cxn modelId="{9A2C1763-211C-414C-AFBE-80EFBE8A9A48}" srcId="{8A5EFE4A-D3F4-4FB7-B47E-05D81BAA9A5D}" destId="{A68D4662-3FAA-406C-A3E6-85493BE7979D}" srcOrd="4" destOrd="0" parTransId="{D527CABB-86F0-4D16-A94A-37E86A0C0094}" sibTransId="{0E8266A3-BBDF-4686-8667-85F6763045DE}"/>
    <dgm:cxn modelId="{8F7B5443-3CD4-4B8D-A63B-99FE2D13799D}" type="presOf" srcId="{A911E966-9F18-427B-9CD6-8DA2B3C4DF30}" destId="{0B3AEC5B-4ED1-44F7-9067-93794E5B6599}" srcOrd="1" destOrd="0" presId="urn:microsoft.com/office/officeart/2016/7/layout/RepeatingBendingProcessNew"/>
    <dgm:cxn modelId="{B8330C66-AF62-4641-8A06-EB3402CFB547}" srcId="{8A5EFE4A-D3F4-4FB7-B47E-05D81BAA9A5D}" destId="{6F939D3A-7293-4C50-9FA5-29B09A25CBF3}" srcOrd="2" destOrd="0" parTransId="{C91E2C94-13B2-4CC5-839B-6DF9E5244C99}" sibTransId="{A237767E-E444-4426-BA9D-D4A1F116E026}"/>
    <dgm:cxn modelId="{53AF5773-B15E-4481-95CE-5D636F5ECDC3}" type="presOf" srcId="{3B2FDAF8-8DDB-4991-A0C2-E7C7F158518E}" destId="{8971B219-47E3-4248-9249-C1E3CC62B0E9}" srcOrd="0" destOrd="0" presId="urn:microsoft.com/office/officeart/2016/7/layout/RepeatingBendingProcessNew"/>
    <dgm:cxn modelId="{4B93BB76-3522-4587-B2B8-97A3C4382160}" srcId="{8A5EFE4A-D3F4-4FB7-B47E-05D81BAA9A5D}" destId="{7365CE57-3C1E-4D54-B165-DCB56A95BD95}" srcOrd="0" destOrd="0" parTransId="{68CFF464-C221-4DF4-B35E-C50B582FC74E}" sibTransId="{A911E966-9F18-427B-9CD6-8DA2B3C4DF30}"/>
    <dgm:cxn modelId="{DC35BD56-67B2-4137-BEC4-7313402E1597}" type="presOf" srcId="{A911E966-9F18-427B-9CD6-8DA2B3C4DF30}" destId="{DF08634E-FDDA-4E7E-80D5-245CA8787CBF}" srcOrd="0" destOrd="0" presId="urn:microsoft.com/office/officeart/2016/7/layout/RepeatingBendingProcessNew"/>
    <dgm:cxn modelId="{DC3C0C86-BF54-45C0-B477-7080C0579626}" type="presOf" srcId="{5928BD32-8EFD-4EEB-9262-10408C4D4EEE}" destId="{2BF71A3C-9F21-481E-915F-ECA810AD1BE7}" srcOrd="0" destOrd="0" presId="urn:microsoft.com/office/officeart/2016/7/layout/RepeatingBendingProcessNew"/>
    <dgm:cxn modelId="{02180A8B-B16A-434C-BE39-3D737ABD5A39}" type="presOf" srcId="{A237767E-E444-4426-BA9D-D4A1F116E026}" destId="{9CBFAEDC-866F-45CA-9936-3C1F68F4E7C9}" srcOrd="0" destOrd="0" presId="urn:microsoft.com/office/officeart/2016/7/layout/RepeatingBendingProcessNew"/>
    <dgm:cxn modelId="{8FC55895-F59D-4CAB-867C-C715193017B5}" type="presOf" srcId="{8A5EFE4A-D3F4-4FB7-B47E-05D81BAA9A5D}" destId="{BC2397A7-B730-4089-936A-3DD879CCDFF6}" srcOrd="0" destOrd="0" presId="urn:microsoft.com/office/officeart/2016/7/layout/RepeatingBendingProcessNew"/>
    <dgm:cxn modelId="{2526389C-13DF-4785-9B89-975E0845D83B}" type="presOf" srcId="{E9004939-F813-4765-8925-3861A96B530F}" destId="{67980B10-240B-49D9-AF53-F631C0560038}" srcOrd="0" destOrd="0" presId="urn:microsoft.com/office/officeart/2016/7/layout/RepeatingBendingProcessNew"/>
    <dgm:cxn modelId="{BC662F9F-632B-4638-98E5-D588B8DF4D46}" type="presOf" srcId="{7365CE57-3C1E-4D54-B165-DCB56A95BD95}" destId="{FF438DAF-EEA9-40F0-B5E7-8FFFB1C6AB96}" srcOrd="0" destOrd="0" presId="urn:microsoft.com/office/officeart/2016/7/layout/RepeatingBendingProcessNew"/>
    <dgm:cxn modelId="{96CE82CD-81CC-4DF0-A4DB-43DC23BECC40}" type="presOf" srcId="{A237767E-E444-4426-BA9D-D4A1F116E026}" destId="{5CB51AFE-BFC5-45AD-8341-A990A1250D04}" srcOrd="1" destOrd="0" presId="urn:microsoft.com/office/officeart/2016/7/layout/RepeatingBendingProcessNew"/>
    <dgm:cxn modelId="{2A5094F9-CED7-4251-9B1B-E56EFDC5C0C1}" type="presOf" srcId="{5928BD32-8EFD-4EEB-9262-10408C4D4EEE}" destId="{7928059D-E306-4572-B351-FA123EBED349}" srcOrd="1" destOrd="0" presId="urn:microsoft.com/office/officeart/2016/7/layout/RepeatingBendingProcessNew"/>
    <dgm:cxn modelId="{FC98B9FC-1E41-45BB-83E8-6DD839F61D0C}" type="presOf" srcId="{D41A1923-C7E5-4CF5-8099-7CC029A339BF}" destId="{CDF7CC71-B1D7-42AC-BFB4-325609A5271C}" srcOrd="0" destOrd="0" presId="urn:microsoft.com/office/officeart/2016/7/layout/RepeatingBendingProcessNew"/>
    <dgm:cxn modelId="{1B1C045A-4BC8-458E-B55D-50F7C49E43FC}" type="presParOf" srcId="{BC2397A7-B730-4089-936A-3DD879CCDFF6}" destId="{FF438DAF-EEA9-40F0-B5E7-8FFFB1C6AB96}" srcOrd="0" destOrd="0" presId="urn:microsoft.com/office/officeart/2016/7/layout/RepeatingBendingProcessNew"/>
    <dgm:cxn modelId="{B03FB4D4-1615-4BC3-958A-334988690187}" type="presParOf" srcId="{BC2397A7-B730-4089-936A-3DD879CCDFF6}" destId="{DF08634E-FDDA-4E7E-80D5-245CA8787CBF}" srcOrd="1" destOrd="0" presId="urn:microsoft.com/office/officeart/2016/7/layout/RepeatingBendingProcessNew"/>
    <dgm:cxn modelId="{8024E24D-FB2F-433E-AD01-F781FE43BC05}" type="presParOf" srcId="{DF08634E-FDDA-4E7E-80D5-245CA8787CBF}" destId="{0B3AEC5B-4ED1-44F7-9067-93794E5B6599}" srcOrd="0" destOrd="0" presId="urn:microsoft.com/office/officeart/2016/7/layout/RepeatingBendingProcessNew"/>
    <dgm:cxn modelId="{E76B2B79-2A38-44F4-983B-B2C1CCE9BB0A}" type="presParOf" srcId="{BC2397A7-B730-4089-936A-3DD879CCDFF6}" destId="{CDF7CC71-B1D7-42AC-BFB4-325609A5271C}" srcOrd="2" destOrd="0" presId="urn:microsoft.com/office/officeart/2016/7/layout/RepeatingBendingProcessNew"/>
    <dgm:cxn modelId="{234A109C-403E-482F-B3DD-059DBBF410AE}" type="presParOf" srcId="{BC2397A7-B730-4089-936A-3DD879CCDFF6}" destId="{67980B10-240B-49D9-AF53-F631C0560038}" srcOrd="3" destOrd="0" presId="urn:microsoft.com/office/officeart/2016/7/layout/RepeatingBendingProcessNew"/>
    <dgm:cxn modelId="{2BFEA1C4-DD62-4AF0-BAD3-56299FD602A4}" type="presParOf" srcId="{67980B10-240B-49D9-AF53-F631C0560038}" destId="{117AA256-817F-4A38-9C7A-A8006F9DB74D}" srcOrd="0" destOrd="0" presId="urn:microsoft.com/office/officeart/2016/7/layout/RepeatingBendingProcessNew"/>
    <dgm:cxn modelId="{DBC44C2A-3587-4664-B384-216CCC93D337}" type="presParOf" srcId="{BC2397A7-B730-4089-936A-3DD879CCDFF6}" destId="{B62AB7CB-7651-4CC7-A48D-F073F8D6B8A4}" srcOrd="4" destOrd="0" presId="urn:microsoft.com/office/officeart/2016/7/layout/RepeatingBendingProcessNew"/>
    <dgm:cxn modelId="{372BD8FB-6345-4064-AAC4-A1B9A372C299}" type="presParOf" srcId="{BC2397A7-B730-4089-936A-3DD879CCDFF6}" destId="{9CBFAEDC-866F-45CA-9936-3C1F68F4E7C9}" srcOrd="5" destOrd="0" presId="urn:microsoft.com/office/officeart/2016/7/layout/RepeatingBendingProcessNew"/>
    <dgm:cxn modelId="{44E7552B-B89B-4495-8074-D8B3FC5358DD}" type="presParOf" srcId="{9CBFAEDC-866F-45CA-9936-3C1F68F4E7C9}" destId="{5CB51AFE-BFC5-45AD-8341-A990A1250D04}" srcOrd="0" destOrd="0" presId="urn:microsoft.com/office/officeart/2016/7/layout/RepeatingBendingProcessNew"/>
    <dgm:cxn modelId="{66834E8D-CFF0-4CF0-B7FC-353421DFB7AA}" type="presParOf" srcId="{BC2397A7-B730-4089-936A-3DD879CCDFF6}" destId="{8971B219-47E3-4248-9249-C1E3CC62B0E9}" srcOrd="6" destOrd="0" presId="urn:microsoft.com/office/officeart/2016/7/layout/RepeatingBendingProcessNew"/>
    <dgm:cxn modelId="{4C4E05B4-AE61-4B82-BAA7-55CD75469BAD}" type="presParOf" srcId="{BC2397A7-B730-4089-936A-3DD879CCDFF6}" destId="{2BF71A3C-9F21-481E-915F-ECA810AD1BE7}" srcOrd="7" destOrd="0" presId="urn:microsoft.com/office/officeart/2016/7/layout/RepeatingBendingProcessNew"/>
    <dgm:cxn modelId="{2EEF9714-379C-41E2-93D1-7877CF3E2A83}" type="presParOf" srcId="{2BF71A3C-9F21-481E-915F-ECA810AD1BE7}" destId="{7928059D-E306-4572-B351-FA123EBED349}" srcOrd="0" destOrd="0" presId="urn:microsoft.com/office/officeart/2016/7/layout/RepeatingBendingProcessNew"/>
    <dgm:cxn modelId="{B926A1AD-4D6A-4457-B4D1-C1BAA2DC1724}" type="presParOf" srcId="{BC2397A7-B730-4089-936A-3DD879CCDFF6}" destId="{B10CE63A-F69C-4A38-A2BC-0A1CD150FE17}" srcOrd="8"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45E5942-46CE-42E0-8416-CED858B9E0D2}" type="doc">
      <dgm:prSet loTypeId="urn:microsoft.com/office/officeart/2016/7/layout/HorizontalActionList" loCatId="List" qsTypeId="urn:microsoft.com/office/officeart/2005/8/quickstyle/simple4" qsCatId="simple" csTypeId="urn:microsoft.com/office/officeart/2005/8/colors/accent0_3" csCatId="mainScheme" phldr="1"/>
      <dgm:spPr/>
      <dgm:t>
        <a:bodyPr/>
        <a:lstStyle/>
        <a:p>
          <a:endParaRPr lang="en-US"/>
        </a:p>
      </dgm:t>
    </dgm:pt>
    <dgm:pt modelId="{C402792A-196A-4306-A3C3-55AB7663DF42}">
      <dgm:prSet custT="1"/>
      <dgm:spPr/>
      <dgm:t>
        <a:bodyPr/>
        <a:lstStyle/>
        <a:p>
          <a:r>
            <a:rPr lang="en-US" sz="4000" b="1" dirty="0">
              <a:latin typeface="Times New Roman" panose="02020603050405020304" pitchFamily="18" charset="0"/>
              <a:cs typeface="Times New Roman" panose="02020603050405020304" pitchFamily="18" charset="0"/>
            </a:rPr>
            <a:t>Engage in</a:t>
          </a:r>
        </a:p>
      </dgm:t>
    </dgm:pt>
    <dgm:pt modelId="{3AB6CB4D-6F0A-4348-8D26-EE4AEC1D8055}" type="parTrans" cxnId="{ABD3D99C-7C2B-4E64-82B0-0D02717D61F7}">
      <dgm:prSet/>
      <dgm:spPr/>
      <dgm:t>
        <a:bodyPr/>
        <a:lstStyle/>
        <a:p>
          <a:endParaRPr lang="en-US"/>
        </a:p>
      </dgm:t>
    </dgm:pt>
    <dgm:pt modelId="{1B4827FC-6049-4668-8799-0AEF483BEB90}" type="sibTrans" cxnId="{ABD3D99C-7C2B-4E64-82B0-0D02717D61F7}">
      <dgm:prSet/>
      <dgm:spPr/>
      <dgm:t>
        <a:bodyPr/>
        <a:lstStyle/>
        <a:p>
          <a:endParaRPr lang="en-US"/>
        </a:p>
      </dgm:t>
    </dgm:pt>
    <dgm:pt modelId="{C720C89E-7161-46C5-A6D0-410DEC59AF1A}">
      <dgm:prSet custT="1"/>
      <dgm:spPr/>
      <dgm:t>
        <a:bodyPr/>
        <a:lstStyle/>
        <a:p>
          <a:r>
            <a:rPr lang="en-US" sz="1800" dirty="0">
              <a:latin typeface="Times New Roman" panose="02020603050405020304" pitchFamily="18" charset="0"/>
              <a:cs typeface="Times New Roman" panose="02020603050405020304" pitchFamily="18" charset="0"/>
            </a:rPr>
            <a:t>Engage in therapy.</a:t>
          </a:r>
        </a:p>
      </dgm:t>
    </dgm:pt>
    <dgm:pt modelId="{BCF652CE-FB55-4599-9A60-222EE2D8F2DC}" type="parTrans" cxnId="{7444D338-945A-46B8-9807-00E2271E8573}">
      <dgm:prSet/>
      <dgm:spPr/>
      <dgm:t>
        <a:bodyPr/>
        <a:lstStyle/>
        <a:p>
          <a:endParaRPr lang="en-US"/>
        </a:p>
      </dgm:t>
    </dgm:pt>
    <dgm:pt modelId="{FC56807E-EFD3-4BAD-B83E-2CD5B4D9377F}" type="sibTrans" cxnId="{7444D338-945A-46B8-9807-00E2271E8573}">
      <dgm:prSet/>
      <dgm:spPr/>
      <dgm:t>
        <a:bodyPr/>
        <a:lstStyle/>
        <a:p>
          <a:endParaRPr lang="en-US"/>
        </a:p>
      </dgm:t>
    </dgm:pt>
    <dgm:pt modelId="{CC7A1366-DCCF-402F-9B55-7F4AEB73D5C7}">
      <dgm:prSet custT="1"/>
      <dgm:spPr/>
      <dgm:t>
        <a:bodyPr/>
        <a:lstStyle/>
        <a:p>
          <a:r>
            <a:rPr lang="en-US" sz="4000" b="1" dirty="0">
              <a:latin typeface="Times New Roman" panose="02020603050405020304" pitchFamily="18" charset="0"/>
              <a:cs typeface="Times New Roman" panose="02020603050405020304" pitchFamily="18" charset="0"/>
            </a:rPr>
            <a:t>Attend</a:t>
          </a:r>
        </a:p>
      </dgm:t>
    </dgm:pt>
    <dgm:pt modelId="{B7F5A5FA-C5DB-4B42-BEEA-00E4D3A1C62E}" type="parTrans" cxnId="{DF205CAD-08B6-4DAD-90C0-2778747E077A}">
      <dgm:prSet/>
      <dgm:spPr/>
      <dgm:t>
        <a:bodyPr/>
        <a:lstStyle/>
        <a:p>
          <a:endParaRPr lang="en-US"/>
        </a:p>
      </dgm:t>
    </dgm:pt>
    <dgm:pt modelId="{76FEF0F2-2FB8-462E-89CF-F48E6400C113}" type="sibTrans" cxnId="{DF205CAD-08B6-4DAD-90C0-2778747E077A}">
      <dgm:prSet/>
      <dgm:spPr/>
      <dgm:t>
        <a:bodyPr/>
        <a:lstStyle/>
        <a:p>
          <a:endParaRPr lang="en-US"/>
        </a:p>
      </dgm:t>
    </dgm:pt>
    <dgm:pt modelId="{CF281B60-0FC0-448C-A590-CAF8CA99770F}">
      <dgm:prSet custT="1"/>
      <dgm:spPr/>
      <dgm:t>
        <a:bodyPr/>
        <a:lstStyle/>
        <a:p>
          <a:r>
            <a:rPr lang="en-US" sz="1800" dirty="0">
              <a:latin typeface="Times New Roman" panose="02020603050405020304" pitchFamily="18" charset="0"/>
              <a:cs typeface="Times New Roman" panose="02020603050405020304" pitchFamily="18" charset="0"/>
            </a:rPr>
            <a:t>Attend parenting support programs</a:t>
          </a:r>
        </a:p>
      </dgm:t>
    </dgm:pt>
    <dgm:pt modelId="{0CC072DA-1064-4667-A20E-9AC327378A9E}" type="parTrans" cxnId="{B931EC1E-F4C2-49E5-B71D-A47AC800AE94}">
      <dgm:prSet/>
      <dgm:spPr/>
      <dgm:t>
        <a:bodyPr/>
        <a:lstStyle/>
        <a:p>
          <a:endParaRPr lang="en-US"/>
        </a:p>
      </dgm:t>
    </dgm:pt>
    <dgm:pt modelId="{115D9154-B28E-4913-86C8-55A130866E69}" type="sibTrans" cxnId="{B931EC1E-F4C2-49E5-B71D-A47AC800AE94}">
      <dgm:prSet/>
      <dgm:spPr/>
      <dgm:t>
        <a:bodyPr/>
        <a:lstStyle/>
        <a:p>
          <a:endParaRPr lang="en-US"/>
        </a:p>
      </dgm:t>
    </dgm:pt>
    <dgm:pt modelId="{19106240-233C-4378-8DBC-F0854B5C6315}">
      <dgm:prSet custT="1"/>
      <dgm:spPr/>
      <dgm:t>
        <a:bodyPr/>
        <a:lstStyle/>
        <a:p>
          <a:r>
            <a:rPr lang="en-US" sz="4000" b="1" dirty="0">
              <a:latin typeface="Times New Roman" panose="02020603050405020304" pitchFamily="18" charset="0"/>
              <a:cs typeface="Times New Roman" panose="02020603050405020304" pitchFamily="18" charset="0"/>
            </a:rPr>
            <a:t>Seek</a:t>
          </a:r>
        </a:p>
      </dgm:t>
    </dgm:pt>
    <dgm:pt modelId="{528DC55A-5CD5-4801-B609-83F1F44298DF}" type="parTrans" cxnId="{4AD01AC6-F87C-4046-B27E-25F6E350DD34}">
      <dgm:prSet/>
      <dgm:spPr/>
      <dgm:t>
        <a:bodyPr/>
        <a:lstStyle/>
        <a:p>
          <a:endParaRPr lang="en-US"/>
        </a:p>
      </dgm:t>
    </dgm:pt>
    <dgm:pt modelId="{7E6A8D91-421B-4659-A14D-0D10106CA777}" type="sibTrans" cxnId="{4AD01AC6-F87C-4046-B27E-25F6E350DD34}">
      <dgm:prSet/>
      <dgm:spPr/>
      <dgm:t>
        <a:bodyPr/>
        <a:lstStyle/>
        <a:p>
          <a:endParaRPr lang="en-US"/>
        </a:p>
      </dgm:t>
    </dgm:pt>
    <dgm:pt modelId="{0DD4F645-A234-4AE1-A901-9AFFB6D16B39}">
      <dgm:prSet custT="1"/>
      <dgm:spPr/>
      <dgm:t>
        <a:bodyPr/>
        <a:lstStyle/>
        <a:p>
          <a:r>
            <a:rPr lang="en-US" sz="1800" dirty="0">
              <a:latin typeface="Times New Roman" panose="02020603050405020304" pitchFamily="18" charset="0"/>
              <a:cs typeface="Times New Roman" panose="02020603050405020304" pitchFamily="18" charset="0"/>
            </a:rPr>
            <a:t>Seek assistance for alcohol problems</a:t>
          </a:r>
        </a:p>
      </dgm:t>
    </dgm:pt>
    <dgm:pt modelId="{D42897E8-8F7D-4345-BA6B-2663F421C94F}" type="parTrans" cxnId="{FB83D628-357A-4194-AE38-5CBBB035ABA4}">
      <dgm:prSet/>
      <dgm:spPr/>
      <dgm:t>
        <a:bodyPr/>
        <a:lstStyle/>
        <a:p>
          <a:endParaRPr lang="en-US"/>
        </a:p>
      </dgm:t>
    </dgm:pt>
    <dgm:pt modelId="{E17C3FE7-E72A-4FCE-8859-DB2C86A34612}" type="sibTrans" cxnId="{FB83D628-357A-4194-AE38-5CBBB035ABA4}">
      <dgm:prSet/>
      <dgm:spPr/>
      <dgm:t>
        <a:bodyPr/>
        <a:lstStyle/>
        <a:p>
          <a:endParaRPr lang="en-US"/>
        </a:p>
      </dgm:t>
    </dgm:pt>
    <dgm:pt modelId="{D42B7C86-7CD6-482B-AEB5-31857FDB416C}" type="pres">
      <dgm:prSet presAssocID="{345E5942-46CE-42E0-8416-CED858B9E0D2}" presName="Name0" presStyleCnt="0">
        <dgm:presLayoutVars>
          <dgm:dir/>
          <dgm:animLvl val="lvl"/>
          <dgm:resizeHandles val="exact"/>
        </dgm:presLayoutVars>
      </dgm:prSet>
      <dgm:spPr/>
    </dgm:pt>
    <dgm:pt modelId="{6EE3F198-7DDF-4649-9EC6-14AE8E35B009}" type="pres">
      <dgm:prSet presAssocID="{C402792A-196A-4306-A3C3-55AB7663DF42}" presName="composite" presStyleCnt="0"/>
      <dgm:spPr/>
    </dgm:pt>
    <dgm:pt modelId="{67C9A3DA-9DA5-4AD4-8BE0-F83D6DD126A9}" type="pres">
      <dgm:prSet presAssocID="{C402792A-196A-4306-A3C3-55AB7663DF42}" presName="parTx" presStyleLbl="alignNode1" presStyleIdx="0" presStyleCnt="3" custLinFactNeighborX="-47700" custLinFactNeighborY="-3816">
        <dgm:presLayoutVars>
          <dgm:chMax val="0"/>
          <dgm:chPref val="0"/>
        </dgm:presLayoutVars>
      </dgm:prSet>
      <dgm:spPr/>
    </dgm:pt>
    <dgm:pt modelId="{91435A97-7DDE-41F4-865E-4FC6DF1D6FEF}" type="pres">
      <dgm:prSet presAssocID="{C402792A-196A-4306-A3C3-55AB7663DF42}" presName="desTx" presStyleLbl="alignAccFollowNode1" presStyleIdx="0" presStyleCnt="3">
        <dgm:presLayoutVars/>
      </dgm:prSet>
      <dgm:spPr/>
    </dgm:pt>
    <dgm:pt modelId="{39D58019-90CC-421D-9CDE-FF438D0919FA}" type="pres">
      <dgm:prSet presAssocID="{1B4827FC-6049-4668-8799-0AEF483BEB90}" presName="space" presStyleCnt="0"/>
      <dgm:spPr/>
    </dgm:pt>
    <dgm:pt modelId="{3718DD49-FB17-48AF-A761-739FAF8642D7}" type="pres">
      <dgm:prSet presAssocID="{CC7A1366-DCCF-402F-9B55-7F4AEB73D5C7}" presName="composite" presStyleCnt="0"/>
      <dgm:spPr/>
    </dgm:pt>
    <dgm:pt modelId="{5F89CE75-7AD6-452F-869E-7B51B6781536}" type="pres">
      <dgm:prSet presAssocID="{CC7A1366-DCCF-402F-9B55-7F4AEB73D5C7}" presName="parTx" presStyleLbl="alignNode1" presStyleIdx="1" presStyleCnt="3">
        <dgm:presLayoutVars>
          <dgm:chMax val="0"/>
          <dgm:chPref val="0"/>
        </dgm:presLayoutVars>
      </dgm:prSet>
      <dgm:spPr/>
    </dgm:pt>
    <dgm:pt modelId="{9E0EF68E-AFC9-43F3-807E-FB5B974B8FE4}" type="pres">
      <dgm:prSet presAssocID="{CC7A1366-DCCF-402F-9B55-7F4AEB73D5C7}" presName="desTx" presStyleLbl="alignAccFollowNode1" presStyleIdx="1" presStyleCnt="3">
        <dgm:presLayoutVars/>
      </dgm:prSet>
      <dgm:spPr/>
    </dgm:pt>
    <dgm:pt modelId="{DA1CA0AA-D2A3-4AB9-A852-82A0F22BE2D1}" type="pres">
      <dgm:prSet presAssocID="{76FEF0F2-2FB8-462E-89CF-F48E6400C113}" presName="space" presStyleCnt="0"/>
      <dgm:spPr/>
    </dgm:pt>
    <dgm:pt modelId="{F5D79B96-F873-4217-8778-BCD61BF629D0}" type="pres">
      <dgm:prSet presAssocID="{19106240-233C-4378-8DBC-F0854B5C6315}" presName="composite" presStyleCnt="0"/>
      <dgm:spPr/>
    </dgm:pt>
    <dgm:pt modelId="{AD5738C6-A1AF-40B1-9905-03C706D392E4}" type="pres">
      <dgm:prSet presAssocID="{19106240-233C-4378-8DBC-F0854B5C6315}" presName="parTx" presStyleLbl="alignNode1" presStyleIdx="2" presStyleCnt="3">
        <dgm:presLayoutVars>
          <dgm:chMax val="0"/>
          <dgm:chPref val="0"/>
        </dgm:presLayoutVars>
      </dgm:prSet>
      <dgm:spPr/>
    </dgm:pt>
    <dgm:pt modelId="{4CE26801-036C-4471-87E9-D0F9E8C6E91B}" type="pres">
      <dgm:prSet presAssocID="{19106240-233C-4378-8DBC-F0854B5C6315}" presName="desTx" presStyleLbl="alignAccFollowNode1" presStyleIdx="2" presStyleCnt="3">
        <dgm:presLayoutVars/>
      </dgm:prSet>
      <dgm:spPr/>
    </dgm:pt>
  </dgm:ptLst>
  <dgm:cxnLst>
    <dgm:cxn modelId="{A5E77211-61AC-4C82-8FBB-615CE7F32B05}" type="presOf" srcId="{19106240-233C-4378-8DBC-F0854B5C6315}" destId="{AD5738C6-A1AF-40B1-9905-03C706D392E4}" srcOrd="0" destOrd="0" presId="urn:microsoft.com/office/officeart/2016/7/layout/HorizontalActionList"/>
    <dgm:cxn modelId="{B931EC1E-F4C2-49E5-B71D-A47AC800AE94}" srcId="{CC7A1366-DCCF-402F-9B55-7F4AEB73D5C7}" destId="{CF281B60-0FC0-448C-A590-CAF8CA99770F}" srcOrd="0" destOrd="0" parTransId="{0CC072DA-1064-4667-A20E-9AC327378A9E}" sibTransId="{115D9154-B28E-4913-86C8-55A130866E69}"/>
    <dgm:cxn modelId="{FB83D628-357A-4194-AE38-5CBBB035ABA4}" srcId="{19106240-233C-4378-8DBC-F0854B5C6315}" destId="{0DD4F645-A234-4AE1-A901-9AFFB6D16B39}" srcOrd="0" destOrd="0" parTransId="{D42897E8-8F7D-4345-BA6B-2663F421C94F}" sibTransId="{E17C3FE7-E72A-4FCE-8859-DB2C86A34612}"/>
    <dgm:cxn modelId="{7444D338-945A-46B8-9807-00E2271E8573}" srcId="{C402792A-196A-4306-A3C3-55AB7663DF42}" destId="{C720C89E-7161-46C5-A6D0-410DEC59AF1A}" srcOrd="0" destOrd="0" parTransId="{BCF652CE-FB55-4599-9A60-222EE2D8F2DC}" sibTransId="{FC56807E-EFD3-4BAD-B83E-2CD5B4D9377F}"/>
    <dgm:cxn modelId="{1EE2E342-512B-4079-B9CE-6E1A7457C07C}" type="presOf" srcId="{345E5942-46CE-42E0-8416-CED858B9E0D2}" destId="{D42B7C86-7CD6-482B-AEB5-31857FDB416C}" srcOrd="0" destOrd="0" presId="urn:microsoft.com/office/officeart/2016/7/layout/HorizontalActionList"/>
    <dgm:cxn modelId="{3DCAC668-2ABA-445D-8EFE-40F8E7E5B62F}" type="presOf" srcId="{CC7A1366-DCCF-402F-9B55-7F4AEB73D5C7}" destId="{5F89CE75-7AD6-452F-869E-7B51B6781536}" srcOrd="0" destOrd="0" presId="urn:microsoft.com/office/officeart/2016/7/layout/HorizontalActionList"/>
    <dgm:cxn modelId="{ABD3D99C-7C2B-4E64-82B0-0D02717D61F7}" srcId="{345E5942-46CE-42E0-8416-CED858B9E0D2}" destId="{C402792A-196A-4306-A3C3-55AB7663DF42}" srcOrd="0" destOrd="0" parTransId="{3AB6CB4D-6F0A-4348-8D26-EE4AEC1D8055}" sibTransId="{1B4827FC-6049-4668-8799-0AEF483BEB90}"/>
    <dgm:cxn modelId="{93FA6FA4-C2FD-495C-8ADA-5BA89DCE565D}" type="presOf" srcId="{C402792A-196A-4306-A3C3-55AB7663DF42}" destId="{67C9A3DA-9DA5-4AD4-8BE0-F83D6DD126A9}" srcOrd="0" destOrd="0" presId="urn:microsoft.com/office/officeart/2016/7/layout/HorizontalActionList"/>
    <dgm:cxn modelId="{DF205CAD-08B6-4DAD-90C0-2778747E077A}" srcId="{345E5942-46CE-42E0-8416-CED858B9E0D2}" destId="{CC7A1366-DCCF-402F-9B55-7F4AEB73D5C7}" srcOrd="1" destOrd="0" parTransId="{B7F5A5FA-C5DB-4B42-BEEA-00E4D3A1C62E}" sibTransId="{76FEF0F2-2FB8-462E-89CF-F48E6400C113}"/>
    <dgm:cxn modelId="{4AD01AC6-F87C-4046-B27E-25F6E350DD34}" srcId="{345E5942-46CE-42E0-8416-CED858B9E0D2}" destId="{19106240-233C-4378-8DBC-F0854B5C6315}" srcOrd="2" destOrd="0" parTransId="{528DC55A-5CD5-4801-B609-83F1F44298DF}" sibTransId="{7E6A8D91-421B-4659-A14D-0D10106CA777}"/>
    <dgm:cxn modelId="{534A83CA-4AB9-4624-875A-9221A90948E3}" type="presOf" srcId="{C720C89E-7161-46C5-A6D0-410DEC59AF1A}" destId="{91435A97-7DDE-41F4-865E-4FC6DF1D6FEF}" srcOrd="0" destOrd="0" presId="urn:microsoft.com/office/officeart/2016/7/layout/HorizontalActionList"/>
    <dgm:cxn modelId="{5E2774E8-9CA8-4A12-97DD-0F1AABC58123}" type="presOf" srcId="{0DD4F645-A234-4AE1-A901-9AFFB6D16B39}" destId="{4CE26801-036C-4471-87E9-D0F9E8C6E91B}" srcOrd="0" destOrd="0" presId="urn:microsoft.com/office/officeart/2016/7/layout/HorizontalActionList"/>
    <dgm:cxn modelId="{CA1928F8-6AF0-45CE-8709-93B9DF652AB4}" type="presOf" srcId="{CF281B60-0FC0-448C-A590-CAF8CA99770F}" destId="{9E0EF68E-AFC9-43F3-807E-FB5B974B8FE4}" srcOrd="0" destOrd="0" presId="urn:microsoft.com/office/officeart/2016/7/layout/HorizontalActionList"/>
    <dgm:cxn modelId="{0555AC27-01E9-4237-BC28-DFE1A8E010DA}" type="presParOf" srcId="{D42B7C86-7CD6-482B-AEB5-31857FDB416C}" destId="{6EE3F198-7DDF-4649-9EC6-14AE8E35B009}" srcOrd="0" destOrd="0" presId="urn:microsoft.com/office/officeart/2016/7/layout/HorizontalActionList"/>
    <dgm:cxn modelId="{5B7D0D5E-7959-4C4A-BEF8-F85FBACF2362}" type="presParOf" srcId="{6EE3F198-7DDF-4649-9EC6-14AE8E35B009}" destId="{67C9A3DA-9DA5-4AD4-8BE0-F83D6DD126A9}" srcOrd="0" destOrd="0" presId="urn:microsoft.com/office/officeart/2016/7/layout/HorizontalActionList"/>
    <dgm:cxn modelId="{75DF62EF-4841-4711-ADDE-AB74B619615D}" type="presParOf" srcId="{6EE3F198-7DDF-4649-9EC6-14AE8E35B009}" destId="{91435A97-7DDE-41F4-865E-4FC6DF1D6FEF}" srcOrd="1" destOrd="0" presId="urn:microsoft.com/office/officeart/2016/7/layout/HorizontalActionList"/>
    <dgm:cxn modelId="{5F2E727A-005C-4F22-BA5A-D900A4B911A1}" type="presParOf" srcId="{D42B7C86-7CD6-482B-AEB5-31857FDB416C}" destId="{39D58019-90CC-421D-9CDE-FF438D0919FA}" srcOrd="1" destOrd="0" presId="urn:microsoft.com/office/officeart/2016/7/layout/HorizontalActionList"/>
    <dgm:cxn modelId="{67032FC5-7E93-4BC7-AFD9-B00EF3104B0A}" type="presParOf" srcId="{D42B7C86-7CD6-482B-AEB5-31857FDB416C}" destId="{3718DD49-FB17-48AF-A761-739FAF8642D7}" srcOrd="2" destOrd="0" presId="urn:microsoft.com/office/officeart/2016/7/layout/HorizontalActionList"/>
    <dgm:cxn modelId="{BB743353-5ADC-453A-B648-FA9B41E49A1C}" type="presParOf" srcId="{3718DD49-FB17-48AF-A761-739FAF8642D7}" destId="{5F89CE75-7AD6-452F-869E-7B51B6781536}" srcOrd="0" destOrd="0" presId="urn:microsoft.com/office/officeart/2016/7/layout/HorizontalActionList"/>
    <dgm:cxn modelId="{6EABA959-A6AA-4E8B-B9D2-C5903CF00108}" type="presParOf" srcId="{3718DD49-FB17-48AF-A761-739FAF8642D7}" destId="{9E0EF68E-AFC9-43F3-807E-FB5B974B8FE4}" srcOrd="1" destOrd="0" presId="urn:microsoft.com/office/officeart/2016/7/layout/HorizontalActionList"/>
    <dgm:cxn modelId="{F4CB193C-A1C0-49E1-84F0-2AEB4A4CF849}" type="presParOf" srcId="{D42B7C86-7CD6-482B-AEB5-31857FDB416C}" destId="{DA1CA0AA-D2A3-4AB9-A852-82A0F22BE2D1}" srcOrd="3" destOrd="0" presId="urn:microsoft.com/office/officeart/2016/7/layout/HorizontalActionList"/>
    <dgm:cxn modelId="{813DBA0B-4F9A-4FF6-9639-70B808E59362}" type="presParOf" srcId="{D42B7C86-7CD6-482B-AEB5-31857FDB416C}" destId="{F5D79B96-F873-4217-8778-BCD61BF629D0}" srcOrd="4" destOrd="0" presId="urn:microsoft.com/office/officeart/2016/7/layout/HorizontalActionList"/>
    <dgm:cxn modelId="{2FC0FA3F-0180-4AFD-B4A6-D29CEC67008F}" type="presParOf" srcId="{F5D79B96-F873-4217-8778-BCD61BF629D0}" destId="{AD5738C6-A1AF-40B1-9905-03C706D392E4}" srcOrd="0" destOrd="0" presId="urn:microsoft.com/office/officeart/2016/7/layout/HorizontalActionList"/>
    <dgm:cxn modelId="{DD9EC26D-A621-4A2E-979A-92007F7792F5}" type="presParOf" srcId="{F5D79B96-F873-4217-8778-BCD61BF629D0}" destId="{4CE26801-036C-4471-87E9-D0F9E8C6E91B}" srcOrd="1" destOrd="0" presId="urn:microsoft.com/office/officeart/2016/7/layout/HorizontalAction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42454446-0B91-41D9-ACE0-28111F0FFF75}" type="doc">
      <dgm:prSet loTypeId="urn:microsoft.com/office/officeart/2016/7/layout/BasicLinearProcessNumbered" loCatId="process" qsTypeId="urn:microsoft.com/office/officeart/2005/8/quickstyle/simple2" qsCatId="simple" csTypeId="urn:microsoft.com/office/officeart/2005/8/colors/colorful1" csCatId="colorful" phldr="1"/>
      <dgm:spPr/>
      <dgm:t>
        <a:bodyPr/>
        <a:lstStyle/>
        <a:p>
          <a:endParaRPr lang="en-US"/>
        </a:p>
      </dgm:t>
    </dgm:pt>
    <dgm:pt modelId="{66E8AEBD-AB22-4261-AF94-72F415CC1F37}">
      <dgm:prSet/>
      <dgm:spPr/>
      <dgm:t>
        <a:bodyPr/>
        <a:lstStyle/>
        <a:p>
          <a:pPr algn="just"/>
          <a:r>
            <a:rPr lang="en-GB" b="0" i="0" dirty="0">
              <a:latin typeface="Times New Roman" panose="02020603050405020304" pitchFamily="18" charset="0"/>
              <a:cs typeface="Times New Roman" panose="02020603050405020304" pitchFamily="18" charset="0"/>
            </a:rPr>
            <a:t>Individual therapy</a:t>
          </a:r>
          <a:endParaRPr lang="en-US" dirty="0">
            <a:latin typeface="Times New Roman" panose="02020603050405020304" pitchFamily="18" charset="0"/>
            <a:cs typeface="Times New Roman" panose="02020603050405020304" pitchFamily="18" charset="0"/>
          </a:endParaRPr>
        </a:p>
      </dgm:t>
    </dgm:pt>
    <dgm:pt modelId="{279C4D6D-C84A-4524-96EA-E4340BE764B3}" type="parTrans" cxnId="{A0DDA859-516F-4272-A670-8DBED1834CE5}">
      <dgm:prSet/>
      <dgm:spPr/>
      <dgm:t>
        <a:bodyPr/>
        <a:lstStyle/>
        <a:p>
          <a:endParaRPr lang="en-US"/>
        </a:p>
      </dgm:t>
    </dgm:pt>
    <dgm:pt modelId="{BF370FF8-3B13-4795-A8A5-A0C3AF4BED6F}" type="sibTrans" cxnId="{A0DDA859-516F-4272-A670-8DBED1834CE5}">
      <dgm:prSet phldrT="1" phldr="0"/>
      <dgm:spPr/>
      <dgm:t>
        <a:bodyPr/>
        <a:lstStyle/>
        <a:p>
          <a:r>
            <a:rPr lang="en-US">
              <a:latin typeface="Times New Roman" panose="02020603050405020304" pitchFamily="18" charset="0"/>
              <a:cs typeface="Times New Roman" panose="02020603050405020304" pitchFamily="18" charset="0"/>
            </a:rPr>
            <a:t>1</a:t>
          </a:r>
        </a:p>
      </dgm:t>
    </dgm:pt>
    <dgm:pt modelId="{0C24E19E-B1A1-413F-A700-F5144F739DF5}">
      <dgm:prSet/>
      <dgm:spPr/>
      <dgm:t>
        <a:bodyPr/>
        <a:lstStyle/>
        <a:p>
          <a:pPr algn="just"/>
          <a:r>
            <a:rPr lang="en-GB" b="0" i="0" dirty="0">
              <a:latin typeface="Times New Roman" panose="02020603050405020304" pitchFamily="18" charset="0"/>
              <a:cs typeface="Times New Roman" panose="02020603050405020304" pitchFamily="18" charset="0"/>
            </a:rPr>
            <a:t>School support</a:t>
          </a:r>
          <a:endParaRPr lang="en-US" dirty="0">
            <a:latin typeface="Times New Roman" panose="02020603050405020304" pitchFamily="18" charset="0"/>
            <a:cs typeface="Times New Roman" panose="02020603050405020304" pitchFamily="18" charset="0"/>
          </a:endParaRPr>
        </a:p>
      </dgm:t>
    </dgm:pt>
    <dgm:pt modelId="{9D07CA8D-A202-4D12-860D-117B8B144B29}" type="parTrans" cxnId="{CA896B51-D2F1-4E94-99E8-1ACC4EC999C4}">
      <dgm:prSet/>
      <dgm:spPr/>
      <dgm:t>
        <a:bodyPr/>
        <a:lstStyle/>
        <a:p>
          <a:endParaRPr lang="en-US"/>
        </a:p>
      </dgm:t>
    </dgm:pt>
    <dgm:pt modelId="{FA089853-5BA4-4497-B877-28AF9AD64E84}" type="sibTrans" cxnId="{CA896B51-D2F1-4E94-99E8-1ACC4EC999C4}">
      <dgm:prSet phldrT="2" phldr="0"/>
      <dgm:spPr/>
      <dgm:t>
        <a:bodyPr/>
        <a:lstStyle/>
        <a:p>
          <a:r>
            <a:rPr lang="en-US">
              <a:latin typeface="Times New Roman" panose="02020603050405020304" pitchFamily="18" charset="0"/>
              <a:cs typeface="Times New Roman" panose="02020603050405020304" pitchFamily="18" charset="0"/>
            </a:rPr>
            <a:t>2</a:t>
          </a:r>
        </a:p>
      </dgm:t>
    </dgm:pt>
    <dgm:pt modelId="{ADC93173-4407-40BB-8DBA-3EE2EFE0EC94}">
      <dgm:prSet/>
      <dgm:spPr/>
      <dgm:t>
        <a:bodyPr/>
        <a:lstStyle/>
        <a:p>
          <a:pPr algn="just"/>
          <a:r>
            <a:rPr lang="en-GB" b="0" i="0" dirty="0">
              <a:latin typeface="Times New Roman" panose="02020603050405020304" pitchFamily="18" charset="0"/>
              <a:cs typeface="Times New Roman" panose="02020603050405020304" pitchFamily="18" charset="0"/>
            </a:rPr>
            <a:t>Recreational activities</a:t>
          </a:r>
          <a:endParaRPr lang="en-US" dirty="0">
            <a:latin typeface="Times New Roman" panose="02020603050405020304" pitchFamily="18" charset="0"/>
            <a:cs typeface="Times New Roman" panose="02020603050405020304" pitchFamily="18" charset="0"/>
          </a:endParaRPr>
        </a:p>
      </dgm:t>
    </dgm:pt>
    <dgm:pt modelId="{04C75696-F5C0-4160-A083-78FC1041A56E}" type="parTrans" cxnId="{408FE6AA-BBC7-43CB-BB9D-C2EF928167E7}">
      <dgm:prSet/>
      <dgm:spPr/>
      <dgm:t>
        <a:bodyPr/>
        <a:lstStyle/>
        <a:p>
          <a:endParaRPr lang="en-US"/>
        </a:p>
      </dgm:t>
    </dgm:pt>
    <dgm:pt modelId="{9A5CAA42-1EDD-41FF-8075-9AE22584AABC}" type="sibTrans" cxnId="{408FE6AA-BBC7-43CB-BB9D-C2EF928167E7}">
      <dgm:prSet phldrT="3" phldr="0"/>
      <dgm:spPr/>
      <dgm:t>
        <a:bodyPr/>
        <a:lstStyle/>
        <a:p>
          <a:r>
            <a:rPr lang="en-US">
              <a:latin typeface="Times New Roman" panose="02020603050405020304" pitchFamily="18" charset="0"/>
              <a:cs typeface="Times New Roman" panose="02020603050405020304" pitchFamily="18" charset="0"/>
            </a:rPr>
            <a:t>3</a:t>
          </a:r>
        </a:p>
      </dgm:t>
    </dgm:pt>
    <dgm:pt modelId="{9B8B580D-DB4D-4A51-94C1-B64ED9345DEF}" type="pres">
      <dgm:prSet presAssocID="{42454446-0B91-41D9-ACE0-28111F0FFF75}" presName="Name0" presStyleCnt="0">
        <dgm:presLayoutVars>
          <dgm:animLvl val="lvl"/>
          <dgm:resizeHandles val="exact"/>
        </dgm:presLayoutVars>
      </dgm:prSet>
      <dgm:spPr/>
    </dgm:pt>
    <dgm:pt modelId="{8510792A-EEA5-4B1D-BEF4-00E9CCBBE869}" type="pres">
      <dgm:prSet presAssocID="{66E8AEBD-AB22-4261-AF94-72F415CC1F37}" presName="compositeNode" presStyleCnt="0">
        <dgm:presLayoutVars>
          <dgm:bulletEnabled val="1"/>
        </dgm:presLayoutVars>
      </dgm:prSet>
      <dgm:spPr/>
    </dgm:pt>
    <dgm:pt modelId="{5CC6061A-BE08-44A9-94A4-653F8273233C}" type="pres">
      <dgm:prSet presAssocID="{66E8AEBD-AB22-4261-AF94-72F415CC1F37}" presName="bgRect" presStyleLbl="bgAccFollowNode1" presStyleIdx="0" presStyleCnt="3"/>
      <dgm:spPr/>
    </dgm:pt>
    <dgm:pt modelId="{2B79D178-3BA0-4C18-8C34-4C19B54F440A}" type="pres">
      <dgm:prSet presAssocID="{BF370FF8-3B13-4795-A8A5-A0C3AF4BED6F}" presName="sibTransNodeCircle" presStyleLbl="alignNode1" presStyleIdx="0" presStyleCnt="6">
        <dgm:presLayoutVars>
          <dgm:chMax val="0"/>
          <dgm:bulletEnabled/>
        </dgm:presLayoutVars>
      </dgm:prSet>
      <dgm:spPr/>
    </dgm:pt>
    <dgm:pt modelId="{4B1DE42E-EDF5-4852-ACE5-7F84683D2067}" type="pres">
      <dgm:prSet presAssocID="{66E8AEBD-AB22-4261-AF94-72F415CC1F37}" presName="bottomLine" presStyleLbl="alignNode1" presStyleIdx="1" presStyleCnt="6">
        <dgm:presLayoutVars/>
      </dgm:prSet>
      <dgm:spPr/>
    </dgm:pt>
    <dgm:pt modelId="{F36CC3A8-8CDD-4A93-B55D-0F0AAB5AD31E}" type="pres">
      <dgm:prSet presAssocID="{66E8AEBD-AB22-4261-AF94-72F415CC1F37}" presName="nodeText" presStyleLbl="bgAccFollowNode1" presStyleIdx="0" presStyleCnt="3">
        <dgm:presLayoutVars>
          <dgm:bulletEnabled val="1"/>
        </dgm:presLayoutVars>
      </dgm:prSet>
      <dgm:spPr/>
    </dgm:pt>
    <dgm:pt modelId="{59F11230-5302-4217-B515-ED2E076DCDF2}" type="pres">
      <dgm:prSet presAssocID="{BF370FF8-3B13-4795-A8A5-A0C3AF4BED6F}" presName="sibTrans" presStyleCnt="0"/>
      <dgm:spPr/>
    </dgm:pt>
    <dgm:pt modelId="{3772A5AC-B138-48C7-A82B-9348F3596BDF}" type="pres">
      <dgm:prSet presAssocID="{0C24E19E-B1A1-413F-A700-F5144F739DF5}" presName="compositeNode" presStyleCnt="0">
        <dgm:presLayoutVars>
          <dgm:bulletEnabled val="1"/>
        </dgm:presLayoutVars>
      </dgm:prSet>
      <dgm:spPr/>
    </dgm:pt>
    <dgm:pt modelId="{373F5F3E-4B17-4566-B75B-82746D7501A3}" type="pres">
      <dgm:prSet presAssocID="{0C24E19E-B1A1-413F-A700-F5144F739DF5}" presName="bgRect" presStyleLbl="bgAccFollowNode1" presStyleIdx="1" presStyleCnt="3" custLinFactNeighborX="-5565" custLinFactNeighborY="600"/>
      <dgm:spPr/>
    </dgm:pt>
    <dgm:pt modelId="{A4CBE7F7-A41A-42AB-90AC-853B63C73D6D}" type="pres">
      <dgm:prSet presAssocID="{FA089853-5BA4-4497-B877-28AF9AD64E84}" presName="sibTransNodeCircle" presStyleLbl="alignNode1" presStyleIdx="2" presStyleCnt="6">
        <dgm:presLayoutVars>
          <dgm:chMax val="0"/>
          <dgm:bulletEnabled/>
        </dgm:presLayoutVars>
      </dgm:prSet>
      <dgm:spPr/>
    </dgm:pt>
    <dgm:pt modelId="{711E28BE-877E-4B17-B6F5-BAAE113CAD8B}" type="pres">
      <dgm:prSet presAssocID="{0C24E19E-B1A1-413F-A700-F5144F739DF5}" presName="bottomLine" presStyleLbl="alignNode1" presStyleIdx="3" presStyleCnt="6">
        <dgm:presLayoutVars/>
      </dgm:prSet>
      <dgm:spPr/>
    </dgm:pt>
    <dgm:pt modelId="{915F55C5-B8DA-4243-A1DF-057E0EEEF4FF}" type="pres">
      <dgm:prSet presAssocID="{0C24E19E-B1A1-413F-A700-F5144F739DF5}" presName="nodeText" presStyleLbl="bgAccFollowNode1" presStyleIdx="1" presStyleCnt="3">
        <dgm:presLayoutVars>
          <dgm:bulletEnabled val="1"/>
        </dgm:presLayoutVars>
      </dgm:prSet>
      <dgm:spPr/>
    </dgm:pt>
    <dgm:pt modelId="{1E7B5F1C-5301-469A-9D59-3AE3BD2D5655}" type="pres">
      <dgm:prSet presAssocID="{FA089853-5BA4-4497-B877-28AF9AD64E84}" presName="sibTrans" presStyleCnt="0"/>
      <dgm:spPr/>
    </dgm:pt>
    <dgm:pt modelId="{B6A68A8B-FABB-4DFC-8DE9-E5197642A2E2}" type="pres">
      <dgm:prSet presAssocID="{ADC93173-4407-40BB-8DBA-3EE2EFE0EC94}" presName="compositeNode" presStyleCnt="0">
        <dgm:presLayoutVars>
          <dgm:bulletEnabled val="1"/>
        </dgm:presLayoutVars>
      </dgm:prSet>
      <dgm:spPr/>
    </dgm:pt>
    <dgm:pt modelId="{01E8304E-A9E5-4DBA-A814-C1D48F65A75B}" type="pres">
      <dgm:prSet presAssocID="{ADC93173-4407-40BB-8DBA-3EE2EFE0EC94}" presName="bgRect" presStyleLbl="bgAccFollowNode1" presStyleIdx="2" presStyleCnt="3" custLinFactNeighborX="-10335"/>
      <dgm:spPr/>
    </dgm:pt>
    <dgm:pt modelId="{7D69CDE3-B010-47B4-9367-D2E1FD61FD93}" type="pres">
      <dgm:prSet presAssocID="{9A5CAA42-1EDD-41FF-8075-9AE22584AABC}" presName="sibTransNodeCircle" presStyleLbl="alignNode1" presStyleIdx="4" presStyleCnt="6">
        <dgm:presLayoutVars>
          <dgm:chMax val="0"/>
          <dgm:bulletEnabled/>
        </dgm:presLayoutVars>
      </dgm:prSet>
      <dgm:spPr/>
    </dgm:pt>
    <dgm:pt modelId="{D819F048-024F-40A2-980D-5393EB23E123}" type="pres">
      <dgm:prSet presAssocID="{ADC93173-4407-40BB-8DBA-3EE2EFE0EC94}" presName="bottomLine" presStyleLbl="alignNode1" presStyleIdx="5" presStyleCnt="6">
        <dgm:presLayoutVars/>
      </dgm:prSet>
      <dgm:spPr/>
    </dgm:pt>
    <dgm:pt modelId="{9288BF26-FD69-4006-BABA-4D56A3C3616A}" type="pres">
      <dgm:prSet presAssocID="{ADC93173-4407-40BB-8DBA-3EE2EFE0EC94}" presName="nodeText" presStyleLbl="bgAccFollowNode1" presStyleIdx="2" presStyleCnt="3">
        <dgm:presLayoutVars>
          <dgm:bulletEnabled val="1"/>
        </dgm:presLayoutVars>
      </dgm:prSet>
      <dgm:spPr/>
    </dgm:pt>
  </dgm:ptLst>
  <dgm:cxnLst>
    <dgm:cxn modelId="{F9736815-0E58-4A26-B423-B3808D12A4E2}" type="presOf" srcId="{ADC93173-4407-40BB-8DBA-3EE2EFE0EC94}" destId="{01E8304E-A9E5-4DBA-A814-C1D48F65A75B}" srcOrd="0" destOrd="0" presId="urn:microsoft.com/office/officeart/2016/7/layout/BasicLinearProcessNumbered"/>
    <dgm:cxn modelId="{6E87E519-2F71-462F-A77B-2403E8473CF4}" type="presOf" srcId="{BF370FF8-3B13-4795-A8A5-A0C3AF4BED6F}" destId="{2B79D178-3BA0-4C18-8C34-4C19B54F440A}" srcOrd="0" destOrd="0" presId="urn:microsoft.com/office/officeart/2016/7/layout/BasicLinearProcessNumbered"/>
    <dgm:cxn modelId="{CBF4E73E-856C-468B-AC91-E4D890C38A1D}" type="presOf" srcId="{42454446-0B91-41D9-ACE0-28111F0FFF75}" destId="{9B8B580D-DB4D-4A51-94C1-B64ED9345DEF}" srcOrd="0" destOrd="0" presId="urn:microsoft.com/office/officeart/2016/7/layout/BasicLinearProcessNumbered"/>
    <dgm:cxn modelId="{A1F7FC61-8847-4CC5-8656-45579D3D2924}" type="presOf" srcId="{0C24E19E-B1A1-413F-A700-F5144F739DF5}" destId="{915F55C5-B8DA-4243-A1DF-057E0EEEF4FF}" srcOrd="1" destOrd="0" presId="urn:microsoft.com/office/officeart/2016/7/layout/BasicLinearProcessNumbered"/>
    <dgm:cxn modelId="{65A1BA67-6576-40B1-9AC3-4C5601CB9528}" type="presOf" srcId="{66E8AEBD-AB22-4261-AF94-72F415CC1F37}" destId="{5CC6061A-BE08-44A9-94A4-653F8273233C}" srcOrd="0" destOrd="0" presId="urn:microsoft.com/office/officeart/2016/7/layout/BasicLinearProcessNumbered"/>
    <dgm:cxn modelId="{74CE5148-9C32-4088-BB4B-36EF8C50B968}" type="presOf" srcId="{66E8AEBD-AB22-4261-AF94-72F415CC1F37}" destId="{F36CC3A8-8CDD-4A93-B55D-0F0AAB5AD31E}" srcOrd="1" destOrd="0" presId="urn:microsoft.com/office/officeart/2016/7/layout/BasicLinearProcessNumbered"/>
    <dgm:cxn modelId="{14F1696E-578D-442C-A6E5-98834001B62F}" type="presOf" srcId="{FA089853-5BA4-4497-B877-28AF9AD64E84}" destId="{A4CBE7F7-A41A-42AB-90AC-853B63C73D6D}" srcOrd="0" destOrd="0" presId="urn:microsoft.com/office/officeart/2016/7/layout/BasicLinearProcessNumbered"/>
    <dgm:cxn modelId="{CA896B51-D2F1-4E94-99E8-1ACC4EC999C4}" srcId="{42454446-0B91-41D9-ACE0-28111F0FFF75}" destId="{0C24E19E-B1A1-413F-A700-F5144F739DF5}" srcOrd="1" destOrd="0" parTransId="{9D07CA8D-A202-4D12-860D-117B8B144B29}" sibTransId="{FA089853-5BA4-4497-B877-28AF9AD64E84}"/>
    <dgm:cxn modelId="{A0DDA859-516F-4272-A670-8DBED1834CE5}" srcId="{42454446-0B91-41D9-ACE0-28111F0FFF75}" destId="{66E8AEBD-AB22-4261-AF94-72F415CC1F37}" srcOrd="0" destOrd="0" parTransId="{279C4D6D-C84A-4524-96EA-E4340BE764B3}" sibTransId="{BF370FF8-3B13-4795-A8A5-A0C3AF4BED6F}"/>
    <dgm:cxn modelId="{81EB1E5A-54C1-41E5-926B-231C743B0215}" type="presOf" srcId="{0C24E19E-B1A1-413F-A700-F5144F739DF5}" destId="{373F5F3E-4B17-4566-B75B-82746D7501A3}" srcOrd="0" destOrd="0" presId="urn:microsoft.com/office/officeart/2016/7/layout/BasicLinearProcessNumbered"/>
    <dgm:cxn modelId="{408FE6AA-BBC7-43CB-BB9D-C2EF928167E7}" srcId="{42454446-0B91-41D9-ACE0-28111F0FFF75}" destId="{ADC93173-4407-40BB-8DBA-3EE2EFE0EC94}" srcOrd="2" destOrd="0" parTransId="{04C75696-F5C0-4160-A083-78FC1041A56E}" sibTransId="{9A5CAA42-1EDD-41FF-8075-9AE22584AABC}"/>
    <dgm:cxn modelId="{55B590DE-8A0F-4B28-8A6B-552DC68A9724}" type="presOf" srcId="{ADC93173-4407-40BB-8DBA-3EE2EFE0EC94}" destId="{9288BF26-FD69-4006-BABA-4D56A3C3616A}" srcOrd="1" destOrd="0" presId="urn:microsoft.com/office/officeart/2016/7/layout/BasicLinearProcessNumbered"/>
    <dgm:cxn modelId="{0D333CE5-8A72-4074-B66A-F9AF08A24B4D}" type="presOf" srcId="{9A5CAA42-1EDD-41FF-8075-9AE22584AABC}" destId="{7D69CDE3-B010-47B4-9367-D2E1FD61FD93}" srcOrd="0" destOrd="0" presId="urn:microsoft.com/office/officeart/2016/7/layout/BasicLinearProcessNumbered"/>
    <dgm:cxn modelId="{3D65F046-EDED-4B76-9B82-6D10D01138CC}" type="presParOf" srcId="{9B8B580D-DB4D-4A51-94C1-B64ED9345DEF}" destId="{8510792A-EEA5-4B1D-BEF4-00E9CCBBE869}" srcOrd="0" destOrd="0" presId="urn:microsoft.com/office/officeart/2016/7/layout/BasicLinearProcessNumbered"/>
    <dgm:cxn modelId="{9A31AA78-F202-406A-ADF7-F0428EB29F40}" type="presParOf" srcId="{8510792A-EEA5-4B1D-BEF4-00E9CCBBE869}" destId="{5CC6061A-BE08-44A9-94A4-653F8273233C}" srcOrd="0" destOrd="0" presId="urn:microsoft.com/office/officeart/2016/7/layout/BasicLinearProcessNumbered"/>
    <dgm:cxn modelId="{8759251D-D19E-4D8A-9CE0-6531FE6F020A}" type="presParOf" srcId="{8510792A-EEA5-4B1D-BEF4-00E9CCBBE869}" destId="{2B79D178-3BA0-4C18-8C34-4C19B54F440A}" srcOrd="1" destOrd="0" presId="urn:microsoft.com/office/officeart/2016/7/layout/BasicLinearProcessNumbered"/>
    <dgm:cxn modelId="{C94A32B5-B256-4B60-9A49-E493A6063086}" type="presParOf" srcId="{8510792A-EEA5-4B1D-BEF4-00E9CCBBE869}" destId="{4B1DE42E-EDF5-4852-ACE5-7F84683D2067}" srcOrd="2" destOrd="0" presId="urn:microsoft.com/office/officeart/2016/7/layout/BasicLinearProcessNumbered"/>
    <dgm:cxn modelId="{3970E4A5-A884-44E6-85BA-85CF4420D6E0}" type="presParOf" srcId="{8510792A-EEA5-4B1D-BEF4-00E9CCBBE869}" destId="{F36CC3A8-8CDD-4A93-B55D-0F0AAB5AD31E}" srcOrd="3" destOrd="0" presId="urn:microsoft.com/office/officeart/2016/7/layout/BasicLinearProcessNumbered"/>
    <dgm:cxn modelId="{0CC01EEE-95A4-4DCB-9EE9-EFA6BE81543A}" type="presParOf" srcId="{9B8B580D-DB4D-4A51-94C1-B64ED9345DEF}" destId="{59F11230-5302-4217-B515-ED2E076DCDF2}" srcOrd="1" destOrd="0" presId="urn:microsoft.com/office/officeart/2016/7/layout/BasicLinearProcessNumbered"/>
    <dgm:cxn modelId="{DE247AF6-DE14-4658-9844-BD338EC6AA56}" type="presParOf" srcId="{9B8B580D-DB4D-4A51-94C1-B64ED9345DEF}" destId="{3772A5AC-B138-48C7-A82B-9348F3596BDF}" srcOrd="2" destOrd="0" presId="urn:microsoft.com/office/officeart/2016/7/layout/BasicLinearProcessNumbered"/>
    <dgm:cxn modelId="{FE7376A7-B597-49CF-B11B-BC3E0A57DCA7}" type="presParOf" srcId="{3772A5AC-B138-48C7-A82B-9348F3596BDF}" destId="{373F5F3E-4B17-4566-B75B-82746D7501A3}" srcOrd="0" destOrd="0" presId="urn:microsoft.com/office/officeart/2016/7/layout/BasicLinearProcessNumbered"/>
    <dgm:cxn modelId="{9DAF9296-D791-4A69-B140-22651B7422F6}" type="presParOf" srcId="{3772A5AC-B138-48C7-A82B-9348F3596BDF}" destId="{A4CBE7F7-A41A-42AB-90AC-853B63C73D6D}" srcOrd="1" destOrd="0" presId="urn:microsoft.com/office/officeart/2016/7/layout/BasicLinearProcessNumbered"/>
    <dgm:cxn modelId="{22B70D29-2EB3-420F-931F-87EC0DACFD01}" type="presParOf" srcId="{3772A5AC-B138-48C7-A82B-9348F3596BDF}" destId="{711E28BE-877E-4B17-B6F5-BAAE113CAD8B}" srcOrd="2" destOrd="0" presId="urn:microsoft.com/office/officeart/2016/7/layout/BasicLinearProcessNumbered"/>
    <dgm:cxn modelId="{DFC8DB49-5609-4703-A100-33ABE77FA454}" type="presParOf" srcId="{3772A5AC-B138-48C7-A82B-9348F3596BDF}" destId="{915F55C5-B8DA-4243-A1DF-057E0EEEF4FF}" srcOrd="3" destOrd="0" presId="urn:microsoft.com/office/officeart/2016/7/layout/BasicLinearProcessNumbered"/>
    <dgm:cxn modelId="{A712FDAB-C339-4C45-A778-82EC41F73930}" type="presParOf" srcId="{9B8B580D-DB4D-4A51-94C1-B64ED9345DEF}" destId="{1E7B5F1C-5301-469A-9D59-3AE3BD2D5655}" srcOrd="3" destOrd="0" presId="urn:microsoft.com/office/officeart/2016/7/layout/BasicLinearProcessNumbered"/>
    <dgm:cxn modelId="{A388F26F-288A-491A-8054-915E3554A587}" type="presParOf" srcId="{9B8B580D-DB4D-4A51-94C1-B64ED9345DEF}" destId="{B6A68A8B-FABB-4DFC-8DE9-E5197642A2E2}" srcOrd="4" destOrd="0" presId="urn:microsoft.com/office/officeart/2016/7/layout/BasicLinearProcessNumbered"/>
    <dgm:cxn modelId="{ADCF0FE8-0DC3-4144-92D3-3A1EBE397CD2}" type="presParOf" srcId="{B6A68A8B-FABB-4DFC-8DE9-E5197642A2E2}" destId="{01E8304E-A9E5-4DBA-A814-C1D48F65A75B}" srcOrd="0" destOrd="0" presId="urn:microsoft.com/office/officeart/2016/7/layout/BasicLinearProcessNumbered"/>
    <dgm:cxn modelId="{D81FE020-3DE3-4D5B-A2EE-949EA49C115C}" type="presParOf" srcId="{B6A68A8B-FABB-4DFC-8DE9-E5197642A2E2}" destId="{7D69CDE3-B010-47B4-9367-D2E1FD61FD93}" srcOrd="1" destOrd="0" presId="urn:microsoft.com/office/officeart/2016/7/layout/BasicLinearProcessNumbered"/>
    <dgm:cxn modelId="{F6556C24-3BBB-4D53-8AD7-55ACA6337354}" type="presParOf" srcId="{B6A68A8B-FABB-4DFC-8DE9-E5197642A2E2}" destId="{D819F048-024F-40A2-980D-5393EB23E123}" srcOrd="2" destOrd="0" presId="urn:microsoft.com/office/officeart/2016/7/layout/BasicLinearProcessNumbered"/>
    <dgm:cxn modelId="{4FFCFF3F-7ABF-48D5-B7E5-E5D964C261D9}" type="presParOf" srcId="{B6A68A8B-FABB-4DFC-8DE9-E5197642A2E2}" destId="{9288BF26-FD69-4006-BABA-4D56A3C3616A}" srcOrd="3" destOrd="0" presId="urn:microsoft.com/office/officeart/2016/7/layout/BasicLinear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F08634E-FDDA-4E7E-80D5-245CA8787CBF}">
      <dsp:nvSpPr>
        <dsp:cNvPr id="0" name=""/>
        <dsp:cNvSpPr/>
      </dsp:nvSpPr>
      <dsp:spPr>
        <a:xfrm>
          <a:off x="3176435" y="870618"/>
          <a:ext cx="531698" cy="91440"/>
        </a:xfrm>
        <a:custGeom>
          <a:avLst/>
          <a:gdLst/>
          <a:ahLst/>
          <a:cxnLst/>
          <a:rect l="0" t="0" r="0" b="0"/>
          <a:pathLst>
            <a:path>
              <a:moveTo>
                <a:pt x="0" y="52802"/>
              </a:moveTo>
              <a:lnTo>
                <a:pt x="282949" y="52802"/>
              </a:lnTo>
              <a:lnTo>
                <a:pt x="282949" y="45720"/>
              </a:lnTo>
              <a:lnTo>
                <a:pt x="531698" y="45720"/>
              </a:lnTo>
            </a:path>
          </a:pathLst>
        </a:custGeom>
        <a:noFill/>
        <a:ln w="635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428226" y="912848"/>
        <a:ext cx="28117" cy="6979"/>
      </dsp:txXfrm>
    </dsp:sp>
    <dsp:sp modelId="{FF438DAF-EEA9-40F0-B5E7-8FFFB1C6AB96}">
      <dsp:nvSpPr>
        <dsp:cNvPr id="0" name=""/>
        <dsp:cNvSpPr/>
      </dsp:nvSpPr>
      <dsp:spPr>
        <a:xfrm>
          <a:off x="143704" y="13061"/>
          <a:ext cx="3034531" cy="1820718"/>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377950">
            <a:lnSpc>
              <a:spcPct val="90000"/>
            </a:lnSpc>
            <a:spcBef>
              <a:spcPct val="0"/>
            </a:spcBef>
            <a:spcAft>
              <a:spcPct val="35000"/>
            </a:spcAft>
            <a:buNone/>
          </a:pPr>
          <a:r>
            <a:rPr lang="en-GB" sz="3100" b="0" i="0" kern="1200" dirty="0"/>
            <a:t>Anti-Social Behaviour Team</a:t>
          </a:r>
          <a:endParaRPr lang="en-US" sz="3100" kern="1200" dirty="0"/>
        </a:p>
      </dsp:txBody>
      <dsp:txXfrm>
        <a:off x="143704" y="13061"/>
        <a:ext cx="3034531" cy="1820718"/>
      </dsp:txXfrm>
    </dsp:sp>
    <dsp:sp modelId="{67980B10-240B-49D9-AF53-F631C0560038}">
      <dsp:nvSpPr>
        <dsp:cNvPr id="0" name=""/>
        <dsp:cNvSpPr/>
      </dsp:nvSpPr>
      <dsp:spPr>
        <a:xfrm>
          <a:off x="6773265" y="870618"/>
          <a:ext cx="667342" cy="91440"/>
        </a:xfrm>
        <a:custGeom>
          <a:avLst/>
          <a:gdLst/>
          <a:ahLst/>
          <a:cxnLst/>
          <a:rect l="0" t="0" r="0" b="0"/>
          <a:pathLst>
            <a:path>
              <a:moveTo>
                <a:pt x="0" y="45720"/>
              </a:moveTo>
              <a:lnTo>
                <a:pt x="667342" y="45720"/>
              </a:lnTo>
            </a:path>
          </a:pathLst>
        </a:custGeom>
        <a:noFill/>
        <a:ln w="635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7089488" y="912848"/>
        <a:ext cx="34897" cy="6979"/>
      </dsp:txXfrm>
    </dsp:sp>
    <dsp:sp modelId="{CDF7CC71-B1D7-42AC-BFB4-325609A5271C}">
      <dsp:nvSpPr>
        <dsp:cNvPr id="0" name=""/>
        <dsp:cNvSpPr/>
      </dsp:nvSpPr>
      <dsp:spPr>
        <a:xfrm>
          <a:off x="3740534" y="5979"/>
          <a:ext cx="3034531" cy="1820718"/>
        </a:xfrm>
        <a:prstGeom prst="rect">
          <a:avLst/>
        </a:prstGeom>
        <a:gradFill rotWithShape="0">
          <a:gsLst>
            <a:gs pos="0">
              <a:schemeClr val="accent3">
                <a:hueOff val="0"/>
                <a:satOff val="0"/>
                <a:lumOff val="0"/>
                <a:alphaOff val="0"/>
                <a:satMod val="103000"/>
                <a:lumMod val="102000"/>
                <a:tint val="94000"/>
              </a:schemeClr>
            </a:gs>
            <a:gs pos="50000">
              <a:schemeClr val="accent3">
                <a:hueOff val="0"/>
                <a:satOff val="0"/>
                <a:lumOff val="0"/>
                <a:alphaOff val="0"/>
                <a:satMod val="110000"/>
                <a:lumMod val="100000"/>
                <a:shade val="100000"/>
              </a:schemeClr>
            </a:gs>
            <a:gs pos="100000">
              <a:schemeClr val="accent3">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377950">
            <a:lnSpc>
              <a:spcPct val="90000"/>
            </a:lnSpc>
            <a:spcBef>
              <a:spcPct val="0"/>
            </a:spcBef>
            <a:spcAft>
              <a:spcPct val="35000"/>
            </a:spcAft>
            <a:buNone/>
          </a:pPr>
          <a:r>
            <a:rPr lang="en-GB" sz="3100" b="0" i="0" kern="1200" dirty="0"/>
            <a:t>Social Services</a:t>
          </a:r>
          <a:endParaRPr lang="en-US" sz="3100" kern="1200" dirty="0"/>
        </a:p>
      </dsp:txBody>
      <dsp:txXfrm>
        <a:off x="3740534" y="5979"/>
        <a:ext cx="3034531" cy="1820718"/>
      </dsp:txXfrm>
    </dsp:sp>
    <dsp:sp modelId="{9CBFAEDC-866F-45CA-9936-3C1F68F4E7C9}">
      <dsp:nvSpPr>
        <dsp:cNvPr id="0" name=""/>
        <dsp:cNvSpPr/>
      </dsp:nvSpPr>
      <dsp:spPr>
        <a:xfrm>
          <a:off x="1525326" y="1824897"/>
          <a:ext cx="7464946" cy="667342"/>
        </a:xfrm>
        <a:custGeom>
          <a:avLst/>
          <a:gdLst/>
          <a:ahLst/>
          <a:cxnLst/>
          <a:rect l="0" t="0" r="0" b="0"/>
          <a:pathLst>
            <a:path>
              <a:moveTo>
                <a:pt x="7464946" y="0"/>
              </a:moveTo>
              <a:lnTo>
                <a:pt x="7464946" y="350771"/>
              </a:lnTo>
              <a:lnTo>
                <a:pt x="0" y="350771"/>
              </a:lnTo>
              <a:lnTo>
                <a:pt x="0" y="667342"/>
              </a:lnTo>
            </a:path>
          </a:pathLst>
        </a:custGeom>
        <a:noFill/>
        <a:ln w="635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5070362" y="2155079"/>
        <a:ext cx="374875" cy="6979"/>
      </dsp:txXfrm>
    </dsp:sp>
    <dsp:sp modelId="{B62AB7CB-7651-4CC7-A48D-F073F8D6B8A4}">
      <dsp:nvSpPr>
        <dsp:cNvPr id="0" name=""/>
        <dsp:cNvSpPr/>
      </dsp:nvSpPr>
      <dsp:spPr>
        <a:xfrm>
          <a:off x="7473007" y="5979"/>
          <a:ext cx="3034531" cy="1820718"/>
        </a:xfrm>
        <a:prstGeom prst="rect">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377950">
            <a:lnSpc>
              <a:spcPct val="90000"/>
            </a:lnSpc>
            <a:spcBef>
              <a:spcPct val="0"/>
            </a:spcBef>
            <a:spcAft>
              <a:spcPct val="35000"/>
            </a:spcAft>
            <a:buNone/>
          </a:pPr>
          <a:r>
            <a:rPr lang="en-GB" sz="3100" b="0" i="0" kern="1200" dirty="0"/>
            <a:t>Mental Health Professionals.</a:t>
          </a:r>
          <a:endParaRPr lang="en-US" sz="3100" kern="1200" dirty="0"/>
        </a:p>
      </dsp:txBody>
      <dsp:txXfrm>
        <a:off x="7473007" y="5979"/>
        <a:ext cx="3034531" cy="1820718"/>
      </dsp:txXfrm>
    </dsp:sp>
    <dsp:sp modelId="{2BF71A3C-9F21-481E-915F-ECA810AD1BE7}">
      <dsp:nvSpPr>
        <dsp:cNvPr id="0" name=""/>
        <dsp:cNvSpPr/>
      </dsp:nvSpPr>
      <dsp:spPr>
        <a:xfrm>
          <a:off x="3040792" y="3389279"/>
          <a:ext cx="667342" cy="91440"/>
        </a:xfrm>
        <a:custGeom>
          <a:avLst/>
          <a:gdLst/>
          <a:ahLst/>
          <a:cxnLst/>
          <a:rect l="0" t="0" r="0" b="0"/>
          <a:pathLst>
            <a:path>
              <a:moveTo>
                <a:pt x="0" y="45720"/>
              </a:moveTo>
              <a:lnTo>
                <a:pt x="667342" y="45720"/>
              </a:lnTo>
            </a:path>
          </a:pathLst>
        </a:custGeom>
        <a:noFill/>
        <a:ln w="635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a:p>
      </dsp:txBody>
      <dsp:txXfrm>
        <a:off x="3357014" y="3431509"/>
        <a:ext cx="34897" cy="6979"/>
      </dsp:txXfrm>
    </dsp:sp>
    <dsp:sp modelId="{8971B219-47E3-4248-9249-C1E3CC62B0E9}">
      <dsp:nvSpPr>
        <dsp:cNvPr id="0" name=""/>
        <dsp:cNvSpPr/>
      </dsp:nvSpPr>
      <dsp:spPr>
        <a:xfrm>
          <a:off x="8061" y="2524640"/>
          <a:ext cx="3034531" cy="1820718"/>
        </a:xfrm>
        <a:prstGeom prst="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377950">
            <a:lnSpc>
              <a:spcPct val="90000"/>
            </a:lnSpc>
            <a:spcBef>
              <a:spcPct val="0"/>
            </a:spcBef>
            <a:spcAft>
              <a:spcPct val="35000"/>
            </a:spcAft>
            <a:buNone/>
          </a:pPr>
          <a:r>
            <a:rPr lang="en-GB" sz="3100" b="0" i="0" kern="1200" dirty="0"/>
            <a:t>Education Services</a:t>
          </a:r>
          <a:endParaRPr lang="en-US" sz="3100" kern="1200" dirty="0"/>
        </a:p>
      </dsp:txBody>
      <dsp:txXfrm>
        <a:off x="8061" y="2524640"/>
        <a:ext cx="3034531" cy="1820718"/>
      </dsp:txXfrm>
    </dsp:sp>
    <dsp:sp modelId="{B10CE63A-F69C-4A38-A2BC-0A1CD150FE17}">
      <dsp:nvSpPr>
        <dsp:cNvPr id="0" name=""/>
        <dsp:cNvSpPr/>
      </dsp:nvSpPr>
      <dsp:spPr>
        <a:xfrm>
          <a:off x="3740534" y="2524640"/>
          <a:ext cx="3034531" cy="1820718"/>
        </a:xfrm>
        <a:prstGeom prst="rect">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148695" tIns="156081" rIns="148695" bIns="156081" numCol="1" spcCol="1270" anchor="ctr" anchorCtr="0">
          <a:noAutofit/>
        </a:bodyPr>
        <a:lstStyle/>
        <a:p>
          <a:pPr marL="0" lvl="0" indent="0" algn="ctr" defTabSz="1377950">
            <a:lnSpc>
              <a:spcPct val="90000"/>
            </a:lnSpc>
            <a:spcBef>
              <a:spcPct val="0"/>
            </a:spcBef>
            <a:spcAft>
              <a:spcPct val="35000"/>
            </a:spcAft>
            <a:buNone/>
          </a:pPr>
          <a:r>
            <a:rPr lang="en-GB" sz="3100" b="0" i="0" kern="1200" dirty="0"/>
            <a:t>Domestic Violence Support Services</a:t>
          </a:r>
          <a:endParaRPr lang="en-US" sz="3100" kern="1200" dirty="0"/>
        </a:p>
      </dsp:txBody>
      <dsp:txXfrm>
        <a:off x="3740534" y="2524640"/>
        <a:ext cx="3034531" cy="1820718"/>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C9A3DA-9DA5-4AD4-8BE0-F83D6DD126A9}">
      <dsp:nvSpPr>
        <dsp:cNvPr id="0" name=""/>
        <dsp:cNvSpPr/>
      </dsp:nvSpPr>
      <dsp:spPr>
        <a:xfrm>
          <a:off x="0" y="831078"/>
          <a:ext cx="3423197" cy="1026959"/>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70509" tIns="270509" rIns="270509" bIns="270509" numCol="1" spcCol="1270" anchor="ctr" anchorCtr="0">
          <a:noAutofit/>
        </a:bodyPr>
        <a:lstStyle/>
        <a:p>
          <a:pPr marL="0" lvl="0" indent="0" algn="ctr" defTabSz="1778000">
            <a:lnSpc>
              <a:spcPct val="90000"/>
            </a:lnSpc>
            <a:spcBef>
              <a:spcPct val="0"/>
            </a:spcBef>
            <a:spcAft>
              <a:spcPct val="35000"/>
            </a:spcAft>
            <a:buNone/>
          </a:pPr>
          <a:r>
            <a:rPr lang="en-US" sz="4000" b="1" kern="1200" dirty="0">
              <a:latin typeface="Times New Roman" panose="02020603050405020304" pitchFamily="18" charset="0"/>
              <a:cs typeface="Times New Roman" panose="02020603050405020304" pitchFamily="18" charset="0"/>
            </a:rPr>
            <a:t>Engage in</a:t>
          </a:r>
        </a:p>
      </dsp:txBody>
      <dsp:txXfrm>
        <a:off x="0" y="831078"/>
        <a:ext cx="3423197" cy="1026959"/>
      </dsp:txXfrm>
    </dsp:sp>
    <dsp:sp modelId="{91435A97-7DDE-41F4-865E-4FC6DF1D6FEF}">
      <dsp:nvSpPr>
        <dsp:cNvPr id="0" name=""/>
        <dsp:cNvSpPr/>
      </dsp:nvSpPr>
      <dsp:spPr>
        <a:xfrm>
          <a:off x="15214" y="1897226"/>
          <a:ext cx="3423197" cy="1583843"/>
        </a:xfrm>
        <a:prstGeom prst="rect">
          <a:avLst/>
        </a:prstGeom>
        <a:solidFill>
          <a:schemeClr val="dk2">
            <a:alpha val="90000"/>
            <a:tint val="40000"/>
            <a:hueOff val="0"/>
            <a:satOff val="0"/>
            <a:lumOff val="0"/>
            <a:alphaOff val="0"/>
          </a:schemeClr>
        </a:solidFill>
        <a:ln w="635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38136" tIns="338136" rIns="338136" bIns="338136" numCol="1" spcCol="1270" anchor="t"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Engage in therapy.</a:t>
          </a:r>
        </a:p>
      </dsp:txBody>
      <dsp:txXfrm>
        <a:off x="15214" y="1897226"/>
        <a:ext cx="3423197" cy="1583843"/>
      </dsp:txXfrm>
    </dsp:sp>
    <dsp:sp modelId="{5F89CE75-7AD6-452F-869E-7B51B6781536}">
      <dsp:nvSpPr>
        <dsp:cNvPr id="0" name=""/>
        <dsp:cNvSpPr/>
      </dsp:nvSpPr>
      <dsp:spPr>
        <a:xfrm>
          <a:off x="3546201" y="870267"/>
          <a:ext cx="3423197" cy="1026959"/>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70509" tIns="270509" rIns="270509" bIns="270509" numCol="1" spcCol="1270" anchor="ctr" anchorCtr="0">
          <a:noAutofit/>
        </a:bodyPr>
        <a:lstStyle/>
        <a:p>
          <a:pPr marL="0" lvl="0" indent="0" algn="ctr" defTabSz="1778000">
            <a:lnSpc>
              <a:spcPct val="90000"/>
            </a:lnSpc>
            <a:spcBef>
              <a:spcPct val="0"/>
            </a:spcBef>
            <a:spcAft>
              <a:spcPct val="35000"/>
            </a:spcAft>
            <a:buNone/>
          </a:pPr>
          <a:r>
            <a:rPr lang="en-US" sz="4000" b="1" kern="1200" dirty="0">
              <a:latin typeface="Times New Roman" panose="02020603050405020304" pitchFamily="18" charset="0"/>
              <a:cs typeface="Times New Roman" panose="02020603050405020304" pitchFamily="18" charset="0"/>
            </a:rPr>
            <a:t>Attend</a:t>
          </a:r>
        </a:p>
      </dsp:txBody>
      <dsp:txXfrm>
        <a:off x="3546201" y="870267"/>
        <a:ext cx="3423197" cy="1026959"/>
      </dsp:txXfrm>
    </dsp:sp>
    <dsp:sp modelId="{9E0EF68E-AFC9-43F3-807E-FB5B974B8FE4}">
      <dsp:nvSpPr>
        <dsp:cNvPr id="0" name=""/>
        <dsp:cNvSpPr/>
      </dsp:nvSpPr>
      <dsp:spPr>
        <a:xfrm>
          <a:off x="3546201" y="1897226"/>
          <a:ext cx="3423197" cy="1583843"/>
        </a:xfrm>
        <a:prstGeom prst="rect">
          <a:avLst/>
        </a:prstGeom>
        <a:solidFill>
          <a:schemeClr val="dk2">
            <a:alpha val="90000"/>
            <a:tint val="40000"/>
            <a:hueOff val="0"/>
            <a:satOff val="0"/>
            <a:lumOff val="0"/>
            <a:alphaOff val="0"/>
          </a:schemeClr>
        </a:solidFill>
        <a:ln w="635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38136" tIns="338136" rIns="338136" bIns="338136" numCol="1" spcCol="1270" anchor="t"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Attend parenting support programs</a:t>
          </a:r>
        </a:p>
      </dsp:txBody>
      <dsp:txXfrm>
        <a:off x="3546201" y="1897226"/>
        <a:ext cx="3423197" cy="1583843"/>
      </dsp:txXfrm>
    </dsp:sp>
    <dsp:sp modelId="{AD5738C6-A1AF-40B1-9905-03C706D392E4}">
      <dsp:nvSpPr>
        <dsp:cNvPr id="0" name=""/>
        <dsp:cNvSpPr/>
      </dsp:nvSpPr>
      <dsp:spPr>
        <a:xfrm>
          <a:off x="7077187" y="870267"/>
          <a:ext cx="3423197" cy="1026959"/>
        </a:xfrm>
        <a:prstGeom prst="rect">
          <a:avLst/>
        </a:prstGeom>
        <a:gradFill rotWithShape="0">
          <a:gsLst>
            <a:gs pos="0">
              <a:schemeClr val="dk2">
                <a:hueOff val="0"/>
                <a:satOff val="0"/>
                <a:lumOff val="0"/>
                <a:alphaOff val="0"/>
                <a:satMod val="103000"/>
                <a:lumMod val="102000"/>
                <a:tint val="94000"/>
              </a:schemeClr>
            </a:gs>
            <a:gs pos="50000">
              <a:schemeClr val="dk2">
                <a:hueOff val="0"/>
                <a:satOff val="0"/>
                <a:lumOff val="0"/>
                <a:alphaOff val="0"/>
                <a:satMod val="110000"/>
                <a:lumMod val="100000"/>
                <a:shade val="100000"/>
              </a:schemeClr>
            </a:gs>
            <a:gs pos="100000">
              <a:schemeClr val="dk2">
                <a:hueOff val="0"/>
                <a:satOff val="0"/>
                <a:lumOff val="0"/>
                <a:alphaOff val="0"/>
                <a:lumMod val="99000"/>
                <a:satMod val="120000"/>
                <a:shade val="78000"/>
              </a:schemeClr>
            </a:gs>
          </a:gsLst>
          <a:lin ang="5400000" scaled="0"/>
        </a:gradFill>
        <a:ln w="6350" cap="flat" cmpd="sng" algn="ctr">
          <a:solidFill>
            <a:schemeClr val="dk2">
              <a:hueOff val="0"/>
              <a:satOff val="0"/>
              <a:lumOff val="0"/>
              <a:alphaOff val="0"/>
            </a:schemeClr>
          </a:solidFill>
          <a:prstDash val="solid"/>
          <a:miter lim="800000"/>
        </a:ln>
        <a:effectLst/>
      </dsp:spPr>
      <dsp:style>
        <a:lnRef idx="1">
          <a:scrgbClr r="0" g="0" b="0"/>
        </a:lnRef>
        <a:fillRef idx="3">
          <a:scrgbClr r="0" g="0" b="0"/>
        </a:fillRef>
        <a:effectRef idx="2">
          <a:scrgbClr r="0" g="0" b="0"/>
        </a:effectRef>
        <a:fontRef idx="minor">
          <a:schemeClr val="lt1"/>
        </a:fontRef>
      </dsp:style>
      <dsp:txBody>
        <a:bodyPr spcFirstLastPara="0" vert="horz" wrap="square" lIns="270509" tIns="270509" rIns="270509" bIns="270509" numCol="1" spcCol="1270" anchor="ctr" anchorCtr="0">
          <a:noAutofit/>
        </a:bodyPr>
        <a:lstStyle/>
        <a:p>
          <a:pPr marL="0" lvl="0" indent="0" algn="ctr" defTabSz="1778000">
            <a:lnSpc>
              <a:spcPct val="90000"/>
            </a:lnSpc>
            <a:spcBef>
              <a:spcPct val="0"/>
            </a:spcBef>
            <a:spcAft>
              <a:spcPct val="35000"/>
            </a:spcAft>
            <a:buNone/>
          </a:pPr>
          <a:r>
            <a:rPr lang="en-US" sz="4000" b="1" kern="1200" dirty="0">
              <a:latin typeface="Times New Roman" panose="02020603050405020304" pitchFamily="18" charset="0"/>
              <a:cs typeface="Times New Roman" panose="02020603050405020304" pitchFamily="18" charset="0"/>
            </a:rPr>
            <a:t>Seek</a:t>
          </a:r>
        </a:p>
      </dsp:txBody>
      <dsp:txXfrm>
        <a:off x="7077187" y="870267"/>
        <a:ext cx="3423197" cy="1026959"/>
      </dsp:txXfrm>
    </dsp:sp>
    <dsp:sp modelId="{4CE26801-036C-4471-87E9-D0F9E8C6E91B}">
      <dsp:nvSpPr>
        <dsp:cNvPr id="0" name=""/>
        <dsp:cNvSpPr/>
      </dsp:nvSpPr>
      <dsp:spPr>
        <a:xfrm>
          <a:off x="7077187" y="1897226"/>
          <a:ext cx="3423197" cy="1583843"/>
        </a:xfrm>
        <a:prstGeom prst="rect">
          <a:avLst/>
        </a:prstGeom>
        <a:solidFill>
          <a:schemeClr val="dk2">
            <a:alpha val="90000"/>
            <a:tint val="40000"/>
            <a:hueOff val="0"/>
            <a:satOff val="0"/>
            <a:lumOff val="0"/>
            <a:alphaOff val="0"/>
          </a:schemeClr>
        </a:solidFill>
        <a:ln w="6350" cap="flat" cmpd="sng" algn="ctr">
          <a:solidFill>
            <a:schemeClr val="dk2">
              <a:alpha val="90000"/>
              <a:tint val="40000"/>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338136" tIns="338136" rIns="338136" bIns="338136" numCol="1" spcCol="1270" anchor="t" anchorCtr="0">
          <a:noAutofit/>
        </a:bodyPr>
        <a:lstStyle/>
        <a:p>
          <a:pPr marL="0" lvl="0" indent="0" algn="l" defTabSz="800100">
            <a:lnSpc>
              <a:spcPct val="90000"/>
            </a:lnSpc>
            <a:spcBef>
              <a:spcPct val="0"/>
            </a:spcBef>
            <a:spcAft>
              <a:spcPct val="35000"/>
            </a:spcAft>
            <a:buNone/>
          </a:pPr>
          <a:r>
            <a:rPr lang="en-US" sz="1800" kern="1200" dirty="0">
              <a:latin typeface="Times New Roman" panose="02020603050405020304" pitchFamily="18" charset="0"/>
              <a:cs typeface="Times New Roman" panose="02020603050405020304" pitchFamily="18" charset="0"/>
            </a:rPr>
            <a:t>Seek assistance for alcohol problems</a:t>
          </a:r>
        </a:p>
      </dsp:txBody>
      <dsp:txXfrm>
        <a:off x="7077187" y="1897226"/>
        <a:ext cx="3423197" cy="1583843"/>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5CC6061A-BE08-44A9-94A4-653F8273233C}">
      <dsp:nvSpPr>
        <dsp:cNvPr id="0" name=""/>
        <dsp:cNvSpPr/>
      </dsp:nvSpPr>
      <dsp:spPr>
        <a:xfrm>
          <a:off x="0" y="0"/>
          <a:ext cx="3286125" cy="4351338"/>
        </a:xfrm>
        <a:prstGeom prst="rect">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just" defTabSz="1155700">
            <a:lnSpc>
              <a:spcPct val="90000"/>
            </a:lnSpc>
            <a:spcBef>
              <a:spcPct val="0"/>
            </a:spcBef>
            <a:spcAft>
              <a:spcPct val="35000"/>
            </a:spcAft>
            <a:buNone/>
          </a:pPr>
          <a:r>
            <a:rPr lang="en-GB" sz="2600" b="0" i="0" kern="1200" dirty="0">
              <a:latin typeface="Times New Roman" panose="02020603050405020304" pitchFamily="18" charset="0"/>
              <a:cs typeface="Times New Roman" panose="02020603050405020304" pitchFamily="18" charset="0"/>
            </a:rPr>
            <a:t>Individual therapy</a:t>
          </a:r>
          <a:endParaRPr lang="en-US" sz="2600" kern="1200" dirty="0">
            <a:latin typeface="Times New Roman" panose="02020603050405020304" pitchFamily="18" charset="0"/>
            <a:cs typeface="Times New Roman" panose="02020603050405020304" pitchFamily="18" charset="0"/>
          </a:endParaRPr>
        </a:p>
      </dsp:txBody>
      <dsp:txXfrm>
        <a:off x="0" y="1653508"/>
        <a:ext cx="3286125" cy="2610802"/>
      </dsp:txXfrm>
    </dsp:sp>
    <dsp:sp modelId="{2B79D178-3BA0-4C18-8C34-4C19B54F440A}">
      <dsp:nvSpPr>
        <dsp:cNvPr id="0" name=""/>
        <dsp:cNvSpPr/>
      </dsp:nvSpPr>
      <dsp:spPr>
        <a:xfrm>
          <a:off x="990361" y="435133"/>
          <a:ext cx="1305401" cy="1305401"/>
        </a:xfrm>
        <a:prstGeom prst="ellipse">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latin typeface="Times New Roman" panose="02020603050405020304" pitchFamily="18" charset="0"/>
              <a:cs typeface="Times New Roman" panose="02020603050405020304" pitchFamily="18" charset="0"/>
            </a:rPr>
            <a:t>1</a:t>
          </a:r>
        </a:p>
      </dsp:txBody>
      <dsp:txXfrm>
        <a:off x="1181533" y="626305"/>
        <a:ext cx="923057" cy="923057"/>
      </dsp:txXfrm>
    </dsp:sp>
    <dsp:sp modelId="{4B1DE42E-EDF5-4852-ACE5-7F84683D2067}">
      <dsp:nvSpPr>
        <dsp:cNvPr id="0" name=""/>
        <dsp:cNvSpPr/>
      </dsp:nvSpPr>
      <dsp:spPr>
        <a:xfrm>
          <a:off x="0" y="4351266"/>
          <a:ext cx="3286125" cy="72"/>
        </a:xfrm>
        <a:prstGeom prst="rect">
          <a:avLst/>
        </a:prstGeom>
        <a:solidFill>
          <a:schemeClr val="accent3">
            <a:hueOff val="0"/>
            <a:satOff val="0"/>
            <a:lumOff val="0"/>
            <a:alphaOff val="0"/>
          </a:schemeClr>
        </a:solidFill>
        <a:ln w="1270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373F5F3E-4B17-4566-B75B-82746D7501A3}">
      <dsp:nvSpPr>
        <dsp:cNvPr id="0" name=""/>
        <dsp:cNvSpPr/>
      </dsp:nvSpPr>
      <dsp:spPr>
        <a:xfrm>
          <a:off x="3431864" y="0"/>
          <a:ext cx="3286125" cy="4351338"/>
        </a:xfrm>
        <a:prstGeom prst="rect">
          <a:avLst/>
        </a:prstGeom>
        <a:solidFill>
          <a:schemeClr val="accent3">
            <a:tint val="40000"/>
            <a:alpha val="90000"/>
            <a:hueOff val="0"/>
            <a:satOff val="0"/>
            <a:lumOff val="0"/>
            <a:alphaOff val="0"/>
          </a:schemeClr>
        </a:solidFill>
        <a:ln w="12700" cap="flat" cmpd="sng" algn="ctr">
          <a:solidFill>
            <a:schemeClr val="accent3">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just" defTabSz="1155700">
            <a:lnSpc>
              <a:spcPct val="90000"/>
            </a:lnSpc>
            <a:spcBef>
              <a:spcPct val="0"/>
            </a:spcBef>
            <a:spcAft>
              <a:spcPct val="35000"/>
            </a:spcAft>
            <a:buNone/>
          </a:pPr>
          <a:r>
            <a:rPr lang="en-GB" sz="2600" b="0" i="0" kern="1200" dirty="0">
              <a:latin typeface="Times New Roman" panose="02020603050405020304" pitchFamily="18" charset="0"/>
              <a:cs typeface="Times New Roman" panose="02020603050405020304" pitchFamily="18" charset="0"/>
            </a:rPr>
            <a:t>School support</a:t>
          </a:r>
          <a:endParaRPr lang="en-US" sz="2600" kern="1200" dirty="0">
            <a:latin typeface="Times New Roman" panose="02020603050405020304" pitchFamily="18" charset="0"/>
            <a:cs typeface="Times New Roman" panose="02020603050405020304" pitchFamily="18" charset="0"/>
          </a:endParaRPr>
        </a:p>
      </dsp:txBody>
      <dsp:txXfrm>
        <a:off x="3431864" y="1653508"/>
        <a:ext cx="3286125" cy="2610802"/>
      </dsp:txXfrm>
    </dsp:sp>
    <dsp:sp modelId="{A4CBE7F7-A41A-42AB-90AC-853B63C73D6D}">
      <dsp:nvSpPr>
        <dsp:cNvPr id="0" name=""/>
        <dsp:cNvSpPr/>
      </dsp:nvSpPr>
      <dsp:spPr>
        <a:xfrm>
          <a:off x="4605099" y="435133"/>
          <a:ext cx="1305401" cy="1305401"/>
        </a:xfrm>
        <a:prstGeom prst="ellipse">
          <a:avLst/>
        </a:prstGeom>
        <a:solidFill>
          <a:schemeClr val="accent4">
            <a:hueOff val="0"/>
            <a:satOff val="0"/>
            <a:lumOff val="0"/>
            <a:alphaOff val="0"/>
          </a:schemeClr>
        </a:solidFill>
        <a:ln w="12700" cap="flat" cmpd="sng" algn="ctr">
          <a:solidFill>
            <a:schemeClr val="accent4">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latin typeface="Times New Roman" panose="02020603050405020304" pitchFamily="18" charset="0"/>
              <a:cs typeface="Times New Roman" panose="02020603050405020304" pitchFamily="18" charset="0"/>
            </a:rPr>
            <a:t>2</a:t>
          </a:r>
        </a:p>
      </dsp:txBody>
      <dsp:txXfrm>
        <a:off x="4796271" y="626305"/>
        <a:ext cx="923057" cy="923057"/>
      </dsp:txXfrm>
    </dsp:sp>
    <dsp:sp modelId="{711E28BE-877E-4B17-B6F5-BAAE113CAD8B}">
      <dsp:nvSpPr>
        <dsp:cNvPr id="0" name=""/>
        <dsp:cNvSpPr/>
      </dsp:nvSpPr>
      <dsp:spPr>
        <a:xfrm>
          <a:off x="3614737" y="4351266"/>
          <a:ext cx="3286125" cy="72"/>
        </a:xfrm>
        <a:prstGeom prst="rect">
          <a:avLst/>
        </a:prstGeom>
        <a:solidFill>
          <a:schemeClr val="accent5">
            <a:hueOff val="0"/>
            <a:satOff val="0"/>
            <a:lumOff val="0"/>
            <a:alphaOff val="0"/>
          </a:schemeClr>
        </a:solidFill>
        <a:ln w="12700" cap="flat" cmpd="sng" algn="ctr">
          <a:solidFill>
            <a:schemeClr val="accent5">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 modelId="{01E8304E-A9E5-4DBA-A814-C1D48F65A75B}">
      <dsp:nvSpPr>
        <dsp:cNvPr id="0" name=""/>
        <dsp:cNvSpPr/>
      </dsp:nvSpPr>
      <dsp:spPr>
        <a:xfrm>
          <a:off x="6889853" y="0"/>
          <a:ext cx="3286125" cy="4351338"/>
        </a:xfrm>
        <a:prstGeom prst="rect">
          <a:avLst/>
        </a:prstGeom>
        <a:solidFill>
          <a:schemeClr val="accent4">
            <a:tint val="40000"/>
            <a:alpha val="90000"/>
            <a:hueOff val="0"/>
            <a:satOff val="0"/>
            <a:lumOff val="0"/>
            <a:alphaOff val="0"/>
          </a:schemeClr>
        </a:solidFill>
        <a:ln w="12700" cap="flat" cmpd="sng" algn="ctr">
          <a:solidFill>
            <a:schemeClr val="accent4">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256199" tIns="330200" rIns="256199" bIns="330200" numCol="1" spcCol="1270" anchor="t" anchorCtr="0">
          <a:noAutofit/>
        </a:bodyPr>
        <a:lstStyle/>
        <a:p>
          <a:pPr marL="0" lvl="0" indent="0" algn="just" defTabSz="1155700">
            <a:lnSpc>
              <a:spcPct val="90000"/>
            </a:lnSpc>
            <a:spcBef>
              <a:spcPct val="0"/>
            </a:spcBef>
            <a:spcAft>
              <a:spcPct val="35000"/>
            </a:spcAft>
            <a:buNone/>
          </a:pPr>
          <a:r>
            <a:rPr lang="en-GB" sz="2600" b="0" i="0" kern="1200" dirty="0">
              <a:latin typeface="Times New Roman" panose="02020603050405020304" pitchFamily="18" charset="0"/>
              <a:cs typeface="Times New Roman" panose="02020603050405020304" pitchFamily="18" charset="0"/>
            </a:rPr>
            <a:t>Recreational activities</a:t>
          </a:r>
          <a:endParaRPr lang="en-US" sz="2600" kern="1200" dirty="0">
            <a:latin typeface="Times New Roman" panose="02020603050405020304" pitchFamily="18" charset="0"/>
            <a:cs typeface="Times New Roman" panose="02020603050405020304" pitchFamily="18" charset="0"/>
          </a:endParaRPr>
        </a:p>
      </dsp:txBody>
      <dsp:txXfrm>
        <a:off x="6889853" y="1653508"/>
        <a:ext cx="3286125" cy="2610802"/>
      </dsp:txXfrm>
    </dsp:sp>
    <dsp:sp modelId="{7D69CDE3-B010-47B4-9367-D2E1FD61FD93}">
      <dsp:nvSpPr>
        <dsp:cNvPr id="0" name=""/>
        <dsp:cNvSpPr/>
      </dsp:nvSpPr>
      <dsp:spPr>
        <a:xfrm>
          <a:off x="8219836" y="435133"/>
          <a:ext cx="1305401" cy="1305401"/>
        </a:xfrm>
        <a:prstGeom prst="ellipse">
          <a:avLst/>
        </a:prstGeom>
        <a:solidFill>
          <a:schemeClr val="accent6">
            <a:hueOff val="0"/>
            <a:satOff val="0"/>
            <a:lumOff val="0"/>
            <a:alphaOff val="0"/>
          </a:schemeClr>
        </a:solidFill>
        <a:ln w="12700" cap="flat" cmpd="sng" algn="ctr">
          <a:solidFill>
            <a:schemeClr val="accent6">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101774" tIns="12700" rIns="101774" bIns="12700" numCol="1" spcCol="1270" anchor="ctr" anchorCtr="0">
          <a:noAutofit/>
        </a:bodyPr>
        <a:lstStyle/>
        <a:p>
          <a:pPr marL="0" lvl="0" indent="0" algn="ctr" defTabSz="2133600">
            <a:lnSpc>
              <a:spcPct val="90000"/>
            </a:lnSpc>
            <a:spcBef>
              <a:spcPct val="0"/>
            </a:spcBef>
            <a:spcAft>
              <a:spcPct val="35000"/>
            </a:spcAft>
            <a:buNone/>
          </a:pPr>
          <a:r>
            <a:rPr lang="en-US" sz="4800" kern="1200">
              <a:latin typeface="Times New Roman" panose="02020603050405020304" pitchFamily="18" charset="0"/>
              <a:cs typeface="Times New Roman" panose="02020603050405020304" pitchFamily="18" charset="0"/>
            </a:rPr>
            <a:t>3</a:t>
          </a:r>
        </a:p>
      </dsp:txBody>
      <dsp:txXfrm>
        <a:off x="8411008" y="626305"/>
        <a:ext cx="923057" cy="923057"/>
      </dsp:txXfrm>
    </dsp:sp>
    <dsp:sp modelId="{D819F048-024F-40A2-980D-5393EB23E123}">
      <dsp:nvSpPr>
        <dsp:cNvPr id="0" name=""/>
        <dsp:cNvSpPr/>
      </dsp:nvSpPr>
      <dsp:spPr>
        <a:xfrm>
          <a:off x="7229475" y="4351266"/>
          <a:ext cx="3286125" cy="72"/>
        </a:xfrm>
        <a:prstGeom prst="rect">
          <a:avLst/>
        </a:prstGeom>
        <a:solidFill>
          <a:schemeClr val="accent2">
            <a:hueOff val="0"/>
            <a:satOff val="0"/>
            <a:lumOff val="0"/>
            <a:alphaOff val="0"/>
          </a:schemeClr>
        </a:solidFill>
        <a:ln w="12700" cap="flat" cmpd="sng" algn="ctr">
          <a:solidFill>
            <a:schemeClr val="accent2">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sp>
  </dsp:spTree>
</dsp:drawing>
</file>

<file path=ppt/diagrams/layout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16/7/layout/HorizontalActionList">
  <dgm:title val="Horizontal Action List"/>
  <dgm:desc val="Used to show non-sequential or grouped lists of information. Works well with large amounts of text. All text has the same level of emphasis, and direction is not implied."/>
  <dgm:catLst>
    <dgm:cat type="list" pri="5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animLvl val="lvl"/>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h" for="ch" forName="composite" refType="h" fact="0.6"/>
      <dgm:constr type="h" for="des" forName="composite" op="equ"/>
      <dgm:constr type="w" for="ch" forName="composite" refType="w"/>
      <dgm:constr type="w" for="des" forName="parTx"/>
      <dgm:constr type="h" for="des" forName="parTx" op="equ"/>
      <dgm:constr type="w" for="des" forName="desTx"/>
      <dgm:constr type="primFontSz" for="des" forName="parTx" val="54"/>
      <dgm:constr type="primFontSz" for="des" forName="desTx" refType="primFontSz" refFor="des" refForName="parTx" op="lte" fact="0.75"/>
      <dgm:constr type="h" for="des" forName="desTx" op="equ"/>
      <dgm:constr type="w" for="ch" forName="space" op="equ" val="3"/>
    </dgm:constrLst>
    <dgm:ruleLst>
      <dgm:rule type="w" for="ch" forName="composite" val="0" fact="NaN" max="NaN"/>
    </dgm:ruleLst>
    <dgm:forEach name="Name6" axis="ch" ptType="node">
      <dgm:layoutNode name="composite">
        <dgm:alg type="composite"/>
        <dgm:shape xmlns:r="http://schemas.openxmlformats.org/officeDocument/2006/relationships" r:blip="">
          <dgm:adjLst/>
        </dgm:shape>
        <dgm:presOf/>
        <dgm:constrLst>
          <dgm:constr type="l" for="ch" forName="parTx"/>
          <dgm:constr type="w" for="ch" forName="parTx" refType="w"/>
          <dgm:constr type="t" for="ch" forName="parTx"/>
          <dgm:constr type="l" for="ch" forName="desTx"/>
          <dgm:constr type="w" for="ch" forName="desTx" refType="w" refFor="ch" refForName="parTx"/>
          <dgm:constr type="t" for="ch" forName="desTx" refType="h" refFor="ch" refForName="parTx"/>
        </dgm:constrLst>
        <dgm:ruleLst>
          <dgm:rule type="h" val="INF" fact="NaN" max="NaN"/>
        </dgm:ruleLst>
        <dgm:layoutNode name="parTx" styleLbl="alignNode1">
          <dgm:varLst>
            <dgm:chMax val="0"/>
            <dgm:chPref val="0"/>
          </dgm:varLst>
          <dgm:alg type="tx"/>
          <dgm:shape xmlns:r="http://schemas.openxmlformats.org/officeDocument/2006/relationships" type="rect" r:blip="">
            <dgm:adjLst/>
          </dgm:shape>
          <dgm:presOf axis="self" ptType="node"/>
          <dgm:constrLst>
            <dgm:constr type="h" refType="w" op="lte" fact="0.3"/>
            <dgm:constr type="h"/>
            <dgm:constr type="tMarg" refType="w" fact="0.224"/>
            <dgm:constr type="bMarg" refType="w" fact="0.224"/>
            <dgm:constr type="lMarg" refType="w" fact="0.224"/>
            <dgm:constr type="rMarg" refType="w" fact="0.224"/>
          </dgm:constrLst>
          <dgm:ruleLst>
            <dgm:rule type="h" val="INF" fact="NaN" max="NaN"/>
            <dgm:rule type="primFontSz" val="14" fact="NaN" max="NaN"/>
          </dgm:ruleLst>
        </dgm:layoutNode>
        <dgm:layoutNode name="desTx" styleLbl="alignAccFollowNode1">
          <dgm:varLst/>
          <dgm:alg type="tx">
            <dgm:param type="stBulletLvl" val="0"/>
            <dgm:param type="txAnchorVert" val="t"/>
            <dgm:param type="parTxLTRAlign" val="l"/>
            <dgm:param type="shpTxLTRAlignCh" val="l"/>
            <dgm:param type="parTxRTLAlign" val="r"/>
            <dgm:param type="shpTxRTLAlignCh" val="r"/>
          </dgm:alg>
          <dgm:shape xmlns:r="http://schemas.openxmlformats.org/officeDocument/2006/relationships" type="rect" r:blip="">
            <dgm:adjLst/>
          </dgm:shape>
          <dgm:presOf axis="des" ptType="node"/>
          <dgm:constrLst>
            <dgm:constr type="primFontSz" val="28"/>
            <dgm:constr type="tMarg" refType="w" fact="0.28"/>
            <dgm:constr type="bMarg" refType="w" fact="0.28"/>
            <dgm:constr type="lMarg" refType="w" fact="0.28"/>
            <dgm:constr type="rMarg" refType="w" fact="0.28"/>
          </dgm:constrLst>
          <dgm:ruleLst>
            <dgm:rule type="h" val="INF" fact="NaN" max="NaN"/>
            <dgm:rule type="primFontSz" val="11" fact="NaN" max="NaN"/>
          </dgm:ruleLst>
        </dgm:layoutNode>
      </dgm:layoutNode>
      <dgm:forEach name="Name19" axis="followSib" ptType="sibTrans" cnt="1">
        <dgm:layoutNode name="space">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6/7/layout/BasicLinearProcessNumbered">
  <dgm:title val="Basic Linear Process Numbered"/>
  <dgm:desc val="Used to show a progression; a timeline; sequential steps in a task, process, or workflow; or to emphasize movement or direction. Automatic numbers have been introduced to show the steps of the process which appears in a circle. Level 1 and Level 2 text appear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1</a:t>
              </a:r>
            </a:p>
          </dgm:t>
        </dgm:pt>
        <dgm:pt modelId="201" type="sibTrans" cxnId="5">
          <dgm:prSet phldrT="2"/>
          <dgm:t>
            <a:bodyPr/>
            <a:lstStyle/>
            <a:p>
              <a:r>
                <a:t>2</a:t>
              </a:r>
            </a:p>
          </dgm:t>
        </dgm:pt>
        <dgm:pt modelId="301" type="sibTrans" cxnId="6">
          <dgm:prSet phldrT="3"/>
          <dgm:t>
            <a:bodyPr/>
            <a:lstStyle/>
            <a:p>
              <a:r>
                <a:t>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1"/>
      <dgm:constr type="primFontSz" for="des" forName="sibTransNodeCircle" op="equ"/>
      <dgm:constr type="primFontSz" for="des" forName="nodeText" op="equ"/>
      <dgm:constr type="h" for="des" forName="sibTransNodeCircle" op="equ"/>
      <dgm:constr type="w" for="des" forName="sibTransNodeCircle" op="equ"/>
    </dgm:constrLst>
    <dgm:ruleLst>
      <dgm:rule type="h" val="NaN" fact="1.2" max="NaN"/>
    </dgm:ruleLst>
    <dgm:forEach name="Name4" axis="ch" ptType="node">
      <dgm:layoutNode name="compositeNode">
        <dgm:varLst>
          <dgm:bulletEnabled val="1"/>
        </dgm:varLst>
        <dgm:alg type="composite"/>
        <dgm:constrLst>
          <dgm:constr type="h" refType="w" op="lte" fact="1.4"/>
          <dgm:constr type="w" for="ch" forName="bgRect" refType="w"/>
          <dgm:constr type="h" for="ch" forName="bgRect" refType="h"/>
          <dgm:constr type="t" for="ch" forName="bgRect"/>
          <dgm:constr type="l" for="ch" forName="bgRect"/>
          <dgm:constr type="h" for="ch" forName="sibTransNodeCircle" refType="h" refFor="ch" refForName="bgRect" fact="0.3"/>
          <dgm:constr type="w" for="ch" forName="sibTransNodeCircle" refType="h" refFor="ch" refForName="sibTransNodeCircle"/>
          <dgm:constr type="ctrX" for="ch" forName="sibTransNodeCircle" refType="w" fact="0.5"/>
          <dgm:constr type="ctrY" for="ch" forName="sibTransNodeCircle" refType="h" fact="0.25"/>
          <dgm:constr type="r" for="ch" forName="nodeText" refType="r" refFor="ch" refForName="bgRect"/>
          <dgm:constr type="h" for="ch" forName="nodeText" refType="h" refFor="ch" refForName="bgRect" fact="0.6"/>
          <dgm:constr type="t" for="ch" forName="nodeText" refType="h" refFor="ch" refForName="bgRect" fact="0.38"/>
          <dgm:constr type="b" for="ch" forName="bottomLine" refType="b" refFor="ch" refForName="bgRect"/>
          <dgm:constr type="w" for="ch" forName="bottomLine" refType="w" refFor="ch" refForName="bgRect"/>
          <dgm:constr type="h" for="ch" forName="bottomLine" val="0.002"/>
        </dgm:constrLst>
        <dgm:ruleLst/>
        <dgm:layoutNode name="bgRect" styleLbl="bgAccFollowNode1">
          <dgm:alg type="sp"/>
          <dgm:shape xmlns:r="http://schemas.openxmlformats.org/officeDocument/2006/relationships" type="rect" r:blip="">
            <dgm:adjLst/>
          </dgm:shape>
          <dgm:presOf axis="self"/>
          <dgm:constrLst/>
          <dgm:ruleLst/>
        </dgm:layoutNode>
        <dgm:forEach name="Name19" axis="followSib" ptType="sibTrans" hideLastTrans="0" cnt="1">
          <dgm:layoutNode name="sibTransNodeCircle" styleLbl="alignNode1">
            <dgm:varLst>
              <dgm:chMax val="0"/>
              <dgm:bulletEnabled/>
            </dgm:varLst>
            <dgm:presOf axis="self" ptType="sibTrans"/>
            <dgm:alg type="tx">
              <dgm:param type="txAnchorVert" val="mid"/>
              <dgm:param type="txAnchorHorzCh" val="ctr"/>
            </dgm:alg>
            <dgm:shape xmlns:r="http://schemas.openxmlformats.org/officeDocument/2006/relationships" type="ellipse" r:blip="">
              <dgm:adjLst/>
            </dgm:shape>
            <dgm:constrLst>
              <dgm:constr type="w" refType="h" op="lte"/>
              <dgm:constr type="primFontSz" val="48"/>
              <dgm:constr type="tMarg" val="1"/>
              <dgm:constr type="lMarg" refType="w" fact="0.221"/>
              <dgm:constr type="rMarg" refType="w" fact="0.221"/>
              <dgm:constr type="bMarg" val="1"/>
            </dgm:constrLst>
            <dgm:ruleLst>
              <dgm:rule type="primFontSz" val="14" fact="NaN" max="NaN"/>
            </dgm:ruleLst>
          </dgm:layoutNode>
        </dgm:forEach>
        <dgm:layoutNode name="bottomLine" styleLbl="alignNode1">
          <dgm:varLst/>
          <dgm:presOf/>
          <dgm:alg type="sp"/>
          <dgm:shape xmlns:r="http://schemas.openxmlformats.org/officeDocument/2006/relationships" type="rect" r:blip="">
            <dgm:adjLst/>
          </dgm:shape>
          <dgm:constrLst/>
          <dgm:ruleLst/>
        </dgm:layoutNode>
        <dgm:layoutNode name="nodeText" styleLbl="bgAccFollowNode1" moveWith="bgRect">
          <dgm:varLst>
            <dgm:bulletEnabled val="1"/>
          </dgm:varLst>
          <dgm:alg type="tx">
            <dgm:param type="parTxLTRAlign" val="l"/>
            <dgm:param type="parTxRTLAlign" val="r"/>
            <dgm:param type="txAnchorVert" val="t"/>
          </dgm:alg>
          <dgm:shape xmlns:r="http://schemas.openxmlformats.org/officeDocument/2006/relationships" type="rect" r:blip="" zOrderOff="-1" hideGeom="1">
            <dgm:adjLst/>
          </dgm:shape>
          <dgm:presOf axis="desOrSelf" ptType="node"/>
          <dgm:constrLst>
            <dgm:constr type="primFontSz" val="26"/>
            <dgm:constr type="tMarg" val="26"/>
            <dgm:constr type="lMarg" refType="w" fact="0.221"/>
            <dgm:constr type="rMarg" refType="w" fact="0.221"/>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0">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6FC75968-5CC6-4ED1-BC9D-A6C9F13B5A3B}" type="datetimeFigureOut">
              <a:rPr lang="en-GB" smtClean="0"/>
              <a:t>21/06/2023</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42DC8603-3AD7-4B26-A004-6FBD1CD958FC}" type="slidenum">
              <a:rPr lang="en-GB" smtClean="0"/>
              <a:t>‹#›</a:t>
            </a:fld>
            <a:endParaRPr lang="en-GB"/>
          </a:p>
        </p:txBody>
      </p:sp>
    </p:spTree>
    <p:extLst>
      <p:ext uri="{BB962C8B-B14F-4D97-AF65-F5344CB8AC3E}">
        <p14:creationId xmlns:p14="http://schemas.microsoft.com/office/powerpoint/2010/main" val="1808585104"/>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42DC8603-3AD7-4B26-A004-6FBD1CD958FC}" type="slidenum">
              <a:rPr lang="en-GB" smtClean="0"/>
              <a:t>12</a:t>
            </a:fld>
            <a:endParaRPr lang="en-GB"/>
          </a:p>
        </p:txBody>
      </p:sp>
    </p:spTree>
    <p:extLst>
      <p:ext uri="{BB962C8B-B14F-4D97-AF65-F5344CB8AC3E}">
        <p14:creationId xmlns:p14="http://schemas.microsoft.com/office/powerpoint/2010/main" val="428379767"/>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dirty="0"/>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dirty="0"/>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6/21/2023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49805457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idx="1"/>
          </p:nvPr>
        </p:nvSpPr>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08544204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dirty="0"/>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dirty="0"/>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6/21/2023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18778323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Date Placeholder 4"/>
          <p:cNvSpPr>
            <a:spLocks noGrp="1"/>
          </p:cNvSpPr>
          <p:nvPr>
            <p:ph type="dt" sz="half" idx="10"/>
          </p:nvPr>
        </p:nvSpPr>
        <p:spPr/>
        <p:txBody>
          <a:bodyPr/>
          <a:lstStyle/>
          <a:p>
            <a:fld id="{C764DE79-268F-4C1A-8933-263129D2AF90}" type="datetimeFigureOut">
              <a:rPr lang="en-US" dirty="0"/>
              <a:t>6/21/2023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7444979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dirty="0"/>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dirty="0"/>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7" name="Date Placeholder 6"/>
          <p:cNvSpPr>
            <a:spLocks noGrp="1"/>
          </p:cNvSpPr>
          <p:nvPr>
            <p:ph type="dt" sz="half" idx="10"/>
          </p:nvPr>
        </p:nvSpPr>
        <p:spPr/>
        <p:txBody>
          <a:bodyPr/>
          <a:lstStyle/>
          <a:p>
            <a:fld id="{C764DE79-268F-4C1A-8933-263129D2AF90}" type="datetimeFigureOut">
              <a:rPr lang="en-US" dirty="0"/>
              <a:t>6/21/2023</a:t>
            </a:fld>
            <a:endParaRPr lang="en-US" dirty="0"/>
          </a:p>
        </p:txBody>
      </p:sp>
      <p:sp>
        <p:nvSpPr>
          <p:cNvPr id="8" name="Footer Placeholder 7"/>
          <p:cNvSpPr>
            <a:spLocks noGrp="1"/>
          </p:cNvSpPr>
          <p:nvPr>
            <p:ph type="ftr" sz="quarter" idx="11"/>
          </p:nvPr>
        </p:nvSpPr>
        <p:spPr/>
        <p:txBody>
          <a:bodyPr/>
          <a:lstStyle/>
          <a:p>
            <a:endParaRPr lang="en-US" dirty="0"/>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8021684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6/21/2023</a:t>
            </a:fld>
            <a:endParaRPr lang="en-US" dirty="0"/>
          </a:p>
        </p:txBody>
      </p:sp>
      <p:sp>
        <p:nvSpPr>
          <p:cNvPr id="4" name="Footer Placeholder 3"/>
          <p:cNvSpPr>
            <a:spLocks noGrp="1"/>
          </p:cNvSpPr>
          <p:nvPr>
            <p:ph type="ftr" sz="quarter" idx="11"/>
          </p:nvPr>
        </p:nvSpPr>
        <p:spPr/>
        <p:txBody>
          <a:bodyPr/>
          <a:lstStyle/>
          <a:p>
            <a:endParaRPr lang="en-US" dirty="0"/>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834136017"/>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6/21/2023</a:t>
            </a:fld>
            <a:endParaRPr lang="en-US" dirty="0"/>
          </a:p>
        </p:txBody>
      </p:sp>
      <p:sp>
        <p:nvSpPr>
          <p:cNvPr id="3" name="Footer Placeholder 2"/>
          <p:cNvSpPr>
            <a:spLocks noGrp="1"/>
          </p:cNvSpPr>
          <p:nvPr>
            <p:ph type="ftr" sz="quarter" idx="11"/>
          </p:nvPr>
        </p:nvSpPr>
        <p:spPr/>
        <p:txBody>
          <a:bodyPr/>
          <a:lstStyle/>
          <a:p>
            <a:endParaRPr lang="en-US" dirty="0"/>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86173993"/>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6847709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dirty="0"/>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dirty="0"/>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6/21/2023</a:t>
            </a:fld>
            <a:endParaRPr lang="en-US" dirty="0"/>
          </a:p>
        </p:txBody>
      </p:sp>
      <p:sp>
        <p:nvSpPr>
          <p:cNvPr id="6" name="Footer Placeholder 5"/>
          <p:cNvSpPr>
            <a:spLocks noGrp="1"/>
          </p:cNvSpPr>
          <p:nvPr>
            <p:ph type="ftr" sz="quarter" idx="11"/>
          </p:nvPr>
        </p:nvSpPr>
        <p:spPr/>
        <p:txBody>
          <a:bodyPr/>
          <a:lstStyle/>
          <a:p>
            <a:endParaRPr lang="en-US" dirty="0"/>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40135806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a:t>Click to edit Master title style</a:t>
            </a:r>
          </a:p>
        </p:txBody>
      </p:sp>
      <p:sp>
        <p:nvSpPr>
          <p:cNvPr id="3" name="Vertical Text Placeholder 2"/>
          <p:cNvSpPr>
            <a:spLocks noGrp="1"/>
          </p:cNvSpPr>
          <p:nvPr>
            <p:ph type="body" orient="vert" idx="1"/>
          </p:nvPr>
        </p:nvSpPr>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311578476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dirty="0"/>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10"/>
          </p:nvPr>
        </p:nvSpPr>
        <p:spPr/>
        <p:txBody>
          <a:bodyPr/>
          <a:lstStyle/>
          <a:p>
            <a:fld id="{C764DE79-268F-4C1A-8933-263129D2AF90}" type="datetimeFigureOut">
              <a:rPr lang="en-US" dirty="0"/>
              <a:t>6/21/2023</a:t>
            </a:fld>
            <a:endParaRPr lang="en-US" dirty="0"/>
          </a:p>
        </p:txBody>
      </p:sp>
      <p:sp>
        <p:nvSpPr>
          <p:cNvPr id="5" name="Footer Placeholder 4"/>
          <p:cNvSpPr>
            <a:spLocks noGrp="1"/>
          </p:cNvSpPr>
          <p:nvPr>
            <p:ph type="ftr" sz="quarter" idx="11"/>
          </p:nvPr>
        </p:nvSpPr>
        <p:spPr/>
        <p:txBody>
          <a:bodyPr/>
          <a:lstStyle/>
          <a:p>
            <a:endParaRPr lang="en-US" dirty="0"/>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dirty="0"/>
          </a:p>
        </p:txBody>
      </p:sp>
    </p:spTree>
    <p:extLst>
      <p:ext uri="{BB962C8B-B14F-4D97-AF65-F5344CB8AC3E}">
        <p14:creationId xmlns:p14="http://schemas.microsoft.com/office/powerpoint/2010/main" val="245578683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dirty="0"/>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dirty="0"/>
              <a:t>Click to edit Master text styles</a:t>
            </a:r>
          </a:p>
          <a:p>
            <a:pPr lvl="1"/>
            <a:r>
              <a:rPr lang="en-US" dirty="0"/>
              <a:t>Second level</a:t>
            </a:r>
          </a:p>
          <a:p>
            <a:pPr lvl="2"/>
            <a:r>
              <a:rPr lang="en-US" dirty="0"/>
              <a:t>Third level</a:t>
            </a:r>
          </a:p>
          <a:p>
            <a:pPr lvl="3"/>
            <a:r>
              <a:rPr lang="en-US" dirty="0"/>
              <a:t>Fourth level</a:t>
            </a:r>
          </a:p>
          <a:p>
            <a:pPr lvl="4"/>
            <a:r>
              <a:rPr lang="en-US" dirty="0"/>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6/21/2023</a:t>
            </a:fld>
            <a:endParaRPr lang="en-US" dirty="0"/>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dirty="0"/>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dirty="0"/>
          </a:p>
        </p:txBody>
      </p:sp>
    </p:spTree>
    <p:extLst>
      <p:ext uri="{BB962C8B-B14F-4D97-AF65-F5344CB8AC3E}">
        <p14:creationId xmlns:p14="http://schemas.microsoft.com/office/powerpoint/2010/main" val="3727148412"/>
      </p:ext>
    </p:extLst>
  </p:cSld>
  <p:clrMap bg1="lt1" tx1="dk1" bg2="lt2" tx2="dk2" accent1="accent1" accent2="accent2" accent3="accent3" accent4="accent4" accent5="accent5" accent6="accent6" hlink="hlink" folHlink="folHlink"/>
  <p:sldLayoutIdLst>
    <p:sldLayoutId id="2147483858" r:id="rId1"/>
    <p:sldLayoutId id="2147483859" r:id="rId2"/>
    <p:sldLayoutId id="2147483860" r:id="rId3"/>
    <p:sldLayoutId id="2147483861" r:id="rId4"/>
    <p:sldLayoutId id="2147483862" r:id="rId5"/>
    <p:sldLayoutId id="2147483863" r:id="rId6"/>
    <p:sldLayoutId id="2147483864" r:id="rId7"/>
    <p:sldLayoutId id="2147483865" r:id="rId8"/>
    <p:sldLayoutId id="2147483866" r:id="rId9"/>
    <p:sldLayoutId id="2147483867" r:id="rId10"/>
    <p:sldLayoutId id="2147483868"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image" Target="../media/image5.png"/><Relationship Id="rId1" Type="http://schemas.openxmlformats.org/officeDocument/2006/relationships/slideLayout" Target="../slideLayouts/slideLayout7.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9.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7.xml"/></Relationships>
</file>

<file path=ppt/slides/_rels/slide10.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10.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2.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2" Type="http://schemas.openxmlformats.org/officeDocument/2006/relationships/image" Target="../media/image10.jpeg"/><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9.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6155" name="Rectangle 6150">
            <a:extLst>
              <a:ext uri="{FF2B5EF4-FFF2-40B4-BE49-F238E27FC236}">
                <a16:creationId xmlns:a16="http://schemas.microsoft.com/office/drawing/2014/main" id="{C5E6CFF1-2F42-4E10-9A97-F116F46F53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6146" name="Picture 2" descr="anti-social behaviour - latest news, breaking stories and comment - The  Independent">
            <a:extLst>
              <a:ext uri="{FF2B5EF4-FFF2-40B4-BE49-F238E27FC236}">
                <a16:creationId xmlns:a16="http://schemas.microsoft.com/office/drawing/2014/main" id="{1C412545-3188-2767-8EA3-D79FCE80CADC}"/>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8691" b="16309"/>
          <a:stretch/>
        </p:blipFill>
        <p:spPr bwMode="auto">
          <a:xfrm>
            <a:off x="20" y="1"/>
            <a:ext cx="12191980" cy="6857999"/>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6D5E6772-797F-13D2-8962-DE630649C870}"/>
              </a:ext>
            </a:extLst>
          </p:cNvPr>
          <p:cNvSpPr>
            <a:spLocks noGrp="1"/>
          </p:cNvSpPr>
          <p:nvPr>
            <p:ph type="ctrTitle"/>
          </p:nvPr>
        </p:nvSpPr>
        <p:spPr>
          <a:xfrm>
            <a:off x="838199" y="1065862"/>
            <a:ext cx="6052955" cy="4726276"/>
          </a:xfrm>
        </p:spPr>
        <p:txBody>
          <a:bodyPr vert="horz" lIns="91440" tIns="45720" rIns="91440" bIns="45720" rtlCol="0" anchor="ctr">
            <a:normAutofit/>
          </a:bodyPr>
          <a:lstStyle/>
          <a:p>
            <a:pPr algn="r"/>
            <a:r>
              <a:rPr lang="en-US" sz="8000">
                <a:ln w="22225">
                  <a:solidFill>
                    <a:srgbClr val="FFFFFF"/>
                  </a:solidFill>
                </a:ln>
                <a:noFill/>
              </a:rPr>
              <a:t>Anti-Social Behaviour</a:t>
            </a:r>
            <a:br>
              <a:rPr lang="en-US" sz="8000">
                <a:ln w="22225">
                  <a:solidFill>
                    <a:srgbClr val="FFFFFF"/>
                  </a:solidFill>
                </a:ln>
                <a:noFill/>
              </a:rPr>
            </a:br>
            <a:r>
              <a:rPr lang="en-US" sz="8000">
                <a:ln w="22225">
                  <a:solidFill>
                    <a:srgbClr val="FFFFFF"/>
                  </a:solidFill>
                </a:ln>
                <a:noFill/>
              </a:rPr>
              <a:t>Family A</a:t>
            </a:r>
          </a:p>
        </p:txBody>
      </p:sp>
      <p:cxnSp>
        <p:nvCxnSpPr>
          <p:cNvPr id="6156" name="Straight Connector 6152">
            <a:extLst>
              <a:ext uri="{FF2B5EF4-FFF2-40B4-BE49-F238E27FC236}">
                <a16:creationId xmlns:a16="http://schemas.microsoft.com/office/drawing/2014/main" id="{96A8629B-8289-498B-939B-1CA0C106182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7212899" y="2286000"/>
            <a:ext cx="0" cy="2286000"/>
          </a:xfrm>
          <a:prstGeom prst="line">
            <a:avLst/>
          </a:prstGeom>
          <a:ln w="15875">
            <a:solidFill>
              <a:srgbClr val="FFFFFF"/>
            </a:solidFill>
          </a:ln>
        </p:spPr>
        <p:style>
          <a:lnRef idx="1">
            <a:schemeClr val="accent1"/>
          </a:lnRef>
          <a:fillRef idx="0">
            <a:schemeClr val="accent1"/>
          </a:fillRef>
          <a:effectRef idx="0">
            <a:schemeClr val="accent1"/>
          </a:effectRef>
          <a:fontRef idx="minor">
            <a:schemeClr val="tx1"/>
          </a:fontRef>
        </p:style>
      </p:cxnSp>
      <p:sp>
        <p:nvSpPr>
          <p:cNvPr id="3" name="Subtitle 2">
            <a:extLst>
              <a:ext uri="{FF2B5EF4-FFF2-40B4-BE49-F238E27FC236}">
                <a16:creationId xmlns:a16="http://schemas.microsoft.com/office/drawing/2014/main" id="{7BF8A829-A029-BA90-9352-61336B567AD7}"/>
              </a:ext>
            </a:extLst>
          </p:cNvPr>
          <p:cNvSpPr>
            <a:spLocks noGrp="1"/>
          </p:cNvSpPr>
          <p:nvPr>
            <p:ph type="subTitle" idx="1"/>
          </p:nvPr>
        </p:nvSpPr>
        <p:spPr>
          <a:xfrm>
            <a:off x="7534641" y="1065862"/>
            <a:ext cx="3860002" cy="4726276"/>
          </a:xfrm>
        </p:spPr>
        <p:txBody>
          <a:bodyPr vert="horz" lIns="91440" tIns="45720" rIns="91440" bIns="45720" rtlCol="0" anchor="ctr">
            <a:normAutofit/>
          </a:bodyPr>
          <a:lstStyle/>
          <a:p>
            <a:pPr indent="-228600" algn="l">
              <a:buFont typeface="Arial" panose="020B0604020202020204" pitchFamily="34" charset="0"/>
              <a:buChar char="•"/>
            </a:pPr>
            <a:r>
              <a:rPr lang="en-US" sz="2000" dirty="0">
                <a:solidFill>
                  <a:srgbClr val="FFFFFF"/>
                </a:solidFill>
              </a:rPr>
              <a:t>Group Members </a:t>
            </a:r>
          </a:p>
          <a:p>
            <a:pPr indent="-228600" algn="l">
              <a:buFont typeface="Arial" panose="020B0604020202020204" pitchFamily="34" charset="0"/>
              <a:buChar char="•"/>
            </a:pPr>
            <a:r>
              <a:rPr lang="en-US" sz="2000" dirty="0">
                <a:solidFill>
                  <a:srgbClr val="FFFFFF"/>
                </a:solidFill>
              </a:rPr>
              <a:t>Shazia Malik (2127945)</a:t>
            </a:r>
            <a:endParaRPr lang="en-US" sz="2000" dirty="0">
              <a:solidFill>
                <a:srgbClr val="FFFFFF"/>
              </a:solidFill>
              <a:ea typeface="Calibri"/>
              <a:cs typeface="Calibri"/>
            </a:endParaRPr>
          </a:p>
          <a:p>
            <a:pPr indent="-228600" algn="l">
              <a:buFont typeface="Arial" panose="020B0604020202020204" pitchFamily="34" charset="0"/>
              <a:buChar char="•"/>
            </a:pPr>
            <a:r>
              <a:rPr lang="en-US" sz="2000" dirty="0" err="1">
                <a:solidFill>
                  <a:srgbClr val="FFFFFF"/>
                </a:solidFill>
              </a:rPr>
              <a:t>Sheeraz</a:t>
            </a:r>
            <a:r>
              <a:rPr lang="en-US" sz="2000" dirty="0">
                <a:solidFill>
                  <a:srgbClr val="FFFFFF"/>
                </a:solidFill>
              </a:rPr>
              <a:t> Begum (2133166)</a:t>
            </a:r>
            <a:endParaRPr lang="en-US" sz="2000" dirty="0">
              <a:solidFill>
                <a:srgbClr val="FFFFFF"/>
              </a:solidFill>
              <a:ea typeface="Calibri"/>
              <a:cs typeface="Calibri"/>
            </a:endParaRPr>
          </a:p>
          <a:p>
            <a:pPr indent="-228600" algn="l">
              <a:buFont typeface="Arial" panose="020B0604020202020204" pitchFamily="34" charset="0"/>
              <a:buChar char="•"/>
            </a:pPr>
            <a:r>
              <a:rPr lang="en-US" sz="2000" dirty="0">
                <a:solidFill>
                  <a:srgbClr val="FFFFFF"/>
                </a:solidFill>
              </a:rPr>
              <a:t>Nasreen Akhtar (2132945)</a:t>
            </a:r>
            <a:endParaRPr lang="en-US" sz="2000" dirty="0">
              <a:solidFill>
                <a:srgbClr val="FFFFFF"/>
              </a:solidFill>
              <a:ea typeface="Calibri"/>
              <a:cs typeface="Calibri"/>
            </a:endParaRPr>
          </a:p>
          <a:p>
            <a:pPr indent="-228600" algn="l">
              <a:buFont typeface="Arial" panose="020B0604020202020204" pitchFamily="34" charset="0"/>
              <a:buChar char="•"/>
            </a:pPr>
            <a:endParaRPr lang="en-US" sz="2000">
              <a:solidFill>
                <a:srgbClr val="FFFFFF"/>
              </a:solidFill>
            </a:endParaRPr>
          </a:p>
          <a:p>
            <a:pPr indent="-228600" algn="l">
              <a:buFont typeface="Arial" panose="020B0604020202020204" pitchFamily="34" charset="0"/>
              <a:buChar char="•"/>
            </a:pPr>
            <a:r>
              <a:rPr lang="en-US" sz="2000" dirty="0">
                <a:solidFill>
                  <a:srgbClr val="FFFFFF"/>
                </a:solidFill>
              </a:rPr>
              <a:t>Children, Young People and Families </a:t>
            </a:r>
            <a:endParaRPr lang="en-US" sz="2000" dirty="0">
              <a:solidFill>
                <a:srgbClr val="FFFFFF"/>
              </a:solidFill>
              <a:ea typeface="Calibri"/>
              <a:cs typeface="Calibri"/>
            </a:endParaRPr>
          </a:p>
          <a:p>
            <a:pPr indent="-228600" algn="l">
              <a:buFont typeface="Arial" panose="020B0604020202020204" pitchFamily="34" charset="0"/>
              <a:buChar char="•"/>
            </a:pPr>
            <a:r>
              <a:rPr lang="en-US" sz="2000" dirty="0">
                <a:solidFill>
                  <a:srgbClr val="FFFFFF"/>
                </a:solidFill>
              </a:rPr>
              <a:t>(BMHP5004_BIRM)</a:t>
            </a:r>
            <a:endParaRPr lang="en-US" sz="2000" dirty="0">
              <a:solidFill>
                <a:srgbClr val="FFFFFF"/>
              </a:solidFill>
              <a:ea typeface="Calibri"/>
              <a:cs typeface="Calibri"/>
            </a:endParaRPr>
          </a:p>
          <a:p>
            <a:pPr indent="-228600" algn="l">
              <a:buFont typeface="Arial" panose="020B0604020202020204" pitchFamily="34" charset="0"/>
              <a:buChar char="•"/>
            </a:pPr>
            <a:r>
              <a:rPr lang="en-US" sz="2000" dirty="0">
                <a:solidFill>
                  <a:srgbClr val="FFFFFF"/>
                </a:solidFill>
              </a:rPr>
              <a:t>Lecture: Debra Odeh</a:t>
            </a:r>
            <a:endParaRPr lang="en-US" sz="2000" dirty="0">
              <a:solidFill>
                <a:srgbClr val="FFFFFF"/>
              </a:solidFill>
              <a:ea typeface="Calibri"/>
              <a:cs typeface="Calibri"/>
            </a:endParaRPr>
          </a:p>
          <a:p>
            <a:pPr indent="-228600" algn="l">
              <a:buFont typeface="Arial" panose="020B0604020202020204" pitchFamily="34" charset="0"/>
              <a:buChar char="•"/>
            </a:pPr>
            <a:endParaRPr lang="en-US" sz="2000">
              <a:solidFill>
                <a:srgbClr val="FFFFFF"/>
              </a:solidFill>
            </a:endParaRPr>
          </a:p>
        </p:txBody>
      </p:sp>
    </p:spTree>
    <p:extLst>
      <p:ext uri="{BB962C8B-B14F-4D97-AF65-F5344CB8AC3E}">
        <p14:creationId xmlns:p14="http://schemas.microsoft.com/office/powerpoint/2010/main" val="2935323445"/>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grpId="0" nodeType="withEffect">
                                  <p:stCondLst>
                                    <p:cond delay="2000"/>
                                  </p:stCondLst>
                                  <p:iterate type="lt">
                                    <p:tmPct val="10000"/>
                                  </p:iterate>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4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10" presetClass="entr" presetSubtype="0" fill="hold" grpId="0" nodeType="clickEffect">
                                  <p:stCondLst>
                                    <p:cond delay="2000"/>
                                  </p:stCondLst>
                                  <p:iterate type="lt">
                                    <p:tmPct val="10000"/>
                                  </p:iterate>
                                  <p:childTnLst>
                                    <p:set>
                                      <p:cBhvr>
                                        <p:cTn id="11" dur="1" fill="hold">
                                          <p:stCondLst>
                                            <p:cond delay="0"/>
                                          </p:stCondLst>
                                        </p:cTn>
                                        <p:tgtEl>
                                          <p:spTgt spid="3">
                                            <p:txEl>
                                              <p:pRg st="1" end="1"/>
                                            </p:txEl>
                                          </p:spTgt>
                                        </p:tgtEl>
                                        <p:attrNameLst>
                                          <p:attrName>style.visibility</p:attrName>
                                        </p:attrNameLst>
                                      </p:cBhvr>
                                      <p:to>
                                        <p:strVal val="visible"/>
                                      </p:to>
                                    </p:set>
                                    <p:animEffect transition="in" filter="fade">
                                      <p:cBhvr>
                                        <p:cTn id="12" dur="400"/>
                                        <p:tgtEl>
                                          <p:spTgt spid="3">
                                            <p:txEl>
                                              <p:pRg st="1" end="1"/>
                                            </p:txEl>
                                          </p:spTgt>
                                        </p:tgtEl>
                                      </p:cBhvr>
                                    </p:animEffect>
                                  </p:childTnLst>
                                </p:cTn>
                              </p:par>
                            </p:childTnLst>
                          </p:cTn>
                        </p:par>
                      </p:childTnLst>
                    </p:cTn>
                  </p:par>
                  <p:par>
                    <p:cTn id="13" fill="hold">
                      <p:stCondLst>
                        <p:cond delay="indefinite"/>
                      </p:stCondLst>
                      <p:childTnLst>
                        <p:par>
                          <p:cTn id="14" fill="hold">
                            <p:stCondLst>
                              <p:cond delay="0"/>
                            </p:stCondLst>
                            <p:childTnLst>
                              <p:par>
                                <p:cTn id="15" presetID="10" presetClass="entr" presetSubtype="0" fill="hold" grpId="0" nodeType="clickEffect">
                                  <p:stCondLst>
                                    <p:cond delay="2000"/>
                                  </p:stCondLst>
                                  <p:iterate type="lt">
                                    <p:tmPct val="10000"/>
                                  </p:iterate>
                                  <p:childTnLst>
                                    <p:set>
                                      <p:cBhvr>
                                        <p:cTn id="16" dur="1" fill="hold">
                                          <p:stCondLst>
                                            <p:cond delay="0"/>
                                          </p:stCondLst>
                                        </p:cTn>
                                        <p:tgtEl>
                                          <p:spTgt spid="3">
                                            <p:txEl>
                                              <p:pRg st="2" end="2"/>
                                            </p:txEl>
                                          </p:spTgt>
                                        </p:tgtEl>
                                        <p:attrNameLst>
                                          <p:attrName>style.visibility</p:attrName>
                                        </p:attrNameLst>
                                      </p:cBhvr>
                                      <p:to>
                                        <p:strVal val="visible"/>
                                      </p:to>
                                    </p:set>
                                    <p:animEffect transition="in" filter="fade">
                                      <p:cBhvr>
                                        <p:cTn id="17" dur="400"/>
                                        <p:tgtEl>
                                          <p:spTgt spid="3">
                                            <p:txEl>
                                              <p:pRg st="2" end="2"/>
                                            </p:txEl>
                                          </p:spTgt>
                                        </p:tgtEl>
                                      </p:cBhvr>
                                    </p:animEffect>
                                  </p:childTnLst>
                                </p:cTn>
                              </p:par>
                            </p:childTnLst>
                          </p:cTn>
                        </p:par>
                      </p:childTnLst>
                    </p:cTn>
                  </p:par>
                  <p:par>
                    <p:cTn id="18" fill="hold">
                      <p:stCondLst>
                        <p:cond delay="indefinite"/>
                      </p:stCondLst>
                      <p:childTnLst>
                        <p:par>
                          <p:cTn id="19" fill="hold">
                            <p:stCondLst>
                              <p:cond delay="0"/>
                            </p:stCondLst>
                            <p:childTnLst>
                              <p:par>
                                <p:cTn id="20" presetID="10" presetClass="entr" presetSubtype="0" fill="hold" grpId="0" nodeType="clickEffect">
                                  <p:stCondLst>
                                    <p:cond delay="2000"/>
                                  </p:stCondLst>
                                  <p:iterate type="lt">
                                    <p:tmPct val="10000"/>
                                  </p:iterate>
                                  <p:childTnLst>
                                    <p:set>
                                      <p:cBhvr>
                                        <p:cTn id="21" dur="1" fill="hold">
                                          <p:stCondLst>
                                            <p:cond delay="0"/>
                                          </p:stCondLst>
                                        </p:cTn>
                                        <p:tgtEl>
                                          <p:spTgt spid="3">
                                            <p:txEl>
                                              <p:pRg st="3" end="3"/>
                                            </p:txEl>
                                          </p:spTgt>
                                        </p:tgtEl>
                                        <p:attrNameLst>
                                          <p:attrName>style.visibility</p:attrName>
                                        </p:attrNameLst>
                                      </p:cBhvr>
                                      <p:to>
                                        <p:strVal val="visible"/>
                                      </p:to>
                                    </p:set>
                                    <p:animEffect transition="in" filter="fade">
                                      <p:cBhvr>
                                        <p:cTn id="22" dur="400"/>
                                        <p:tgtEl>
                                          <p:spTgt spid="3">
                                            <p:txEl>
                                              <p:pRg st="3" end="3"/>
                                            </p:txEl>
                                          </p:spTgt>
                                        </p:tgtEl>
                                      </p:cBhvr>
                                    </p:animEffect>
                                  </p:childTnLst>
                                </p:cTn>
                              </p:par>
                            </p:childTnLst>
                          </p:cTn>
                        </p:par>
                      </p:childTnLst>
                    </p:cTn>
                  </p:par>
                  <p:par>
                    <p:cTn id="23" fill="hold">
                      <p:stCondLst>
                        <p:cond delay="indefinite"/>
                      </p:stCondLst>
                      <p:childTnLst>
                        <p:par>
                          <p:cTn id="24" fill="hold">
                            <p:stCondLst>
                              <p:cond delay="0"/>
                            </p:stCondLst>
                            <p:childTnLst>
                              <p:par>
                                <p:cTn id="25" presetID="10" presetClass="entr" presetSubtype="0" fill="hold" grpId="0" nodeType="clickEffect">
                                  <p:stCondLst>
                                    <p:cond delay="2000"/>
                                  </p:stCondLst>
                                  <p:iterate type="lt">
                                    <p:tmPct val="10000"/>
                                  </p:iterate>
                                  <p:childTnLst>
                                    <p:set>
                                      <p:cBhvr>
                                        <p:cTn id="26" dur="1" fill="hold">
                                          <p:stCondLst>
                                            <p:cond delay="0"/>
                                          </p:stCondLst>
                                        </p:cTn>
                                        <p:tgtEl>
                                          <p:spTgt spid="3">
                                            <p:txEl>
                                              <p:pRg st="5" end="5"/>
                                            </p:txEl>
                                          </p:spTgt>
                                        </p:tgtEl>
                                        <p:attrNameLst>
                                          <p:attrName>style.visibility</p:attrName>
                                        </p:attrNameLst>
                                      </p:cBhvr>
                                      <p:to>
                                        <p:strVal val="visible"/>
                                      </p:to>
                                    </p:set>
                                    <p:animEffect transition="in" filter="fade">
                                      <p:cBhvr>
                                        <p:cTn id="27" dur="400"/>
                                        <p:tgtEl>
                                          <p:spTgt spid="3">
                                            <p:txEl>
                                              <p:pRg st="5" end="5"/>
                                            </p:txEl>
                                          </p:spTgt>
                                        </p:tgtEl>
                                      </p:cBhvr>
                                    </p:animEffect>
                                  </p:childTnLst>
                                </p:cTn>
                              </p:par>
                            </p:childTnLst>
                          </p:cTn>
                        </p:par>
                      </p:childTnLst>
                    </p:cTn>
                  </p:par>
                  <p:par>
                    <p:cTn id="28" fill="hold">
                      <p:stCondLst>
                        <p:cond delay="indefinite"/>
                      </p:stCondLst>
                      <p:childTnLst>
                        <p:par>
                          <p:cTn id="29" fill="hold">
                            <p:stCondLst>
                              <p:cond delay="0"/>
                            </p:stCondLst>
                            <p:childTnLst>
                              <p:par>
                                <p:cTn id="30" presetID="10" presetClass="entr" presetSubtype="0" fill="hold" grpId="0" nodeType="clickEffect">
                                  <p:stCondLst>
                                    <p:cond delay="2000"/>
                                  </p:stCondLst>
                                  <p:iterate type="lt">
                                    <p:tmPct val="10000"/>
                                  </p:iterate>
                                  <p:childTnLst>
                                    <p:set>
                                      <p:cBhvr>
                                        <p:cTn id="31" dur="1" fill="hold">
                                          <p:stCondLst>
                                            <p:cond delay="0"/>
                                          </p:stCondLst>
                                        </p:cTn>
                                        <p:tgtEl>
                                          <p:spTgt spid="3">
                                            <p:txEl>
                                              <p:pRg st="6" end="6"/>
                                            </p:txEl>
                                          </p:spTgt>
                                        </p:tgtEl>
                                        <p:attrNameLst>
                                          <p:attrName>style.visibility</p:attrName>
                                        </p:attrNameLst>
                                      </p:cBhvr>
                                      <p:to>
                                        <p:strVal val="visible"/>
                                      </p:to>
                                    </p:set>
                                    <p:animEffect transition="in" filter="fade">
                                      <p:cBhvr>
                                        <p:cTn id="32" dur="400"/>
                                        <p:tgtEl>
                                          <p:spTgt spid="3">
                                            <p:txEl>
                                              <p:pRg st="6" end="6"/>
                                            </p:txEl>
                                          </p:spTgt>
                                        </p:tgtEl>
                                      </p:cBhvr>
                                    </p:animEffect>
                                  </p:childTnLst>
                                </p:cTn>
                              </p:par>
                            </p:childTnLst>
                          </p:cTn>
                        </p:par>
                      </p:childTnLst>
                    </p:cTn>
                  </p:par>
                  <p:par>
                    <p:cTn id="33" fill="hold">
                      <p:stCondLst>
                        <p:cond delay="indefinite"/>
                      </p:stCondLst>
                      <p:childTnLst>
                        <p:par>
                          <p:cTn id="34" fill="hold">
                            <p:stCondLst>
                              <p:cond delay="0"/>
                            </p:stCondLst>
                            <p:childTnLst>
                              <p:par>
                                <p:cTn id="35" presetID="10" presetClass="entr" presetSubtype="0" fill="hold" grpId="0" nodeType="clickEffect">
                                  <p:stCondLst>
                                    <p:cond delay="2000"/>
                                  </p:stCondLst>
                                  <p:iterate type="lt">
                                    <p:tmPct val="10000"/>
                                  </p:iterate>
                                  <p:childTnLst>
                                    <p:set>
                                      <p:cBhvr>
                                        <p:cTn id="36" dur="1" fill="hold">
                                          <p:stCondLst>
                                            <p:cond delay="0"/>
                                          </p:stCondLst>
                                        </p:cTn>
                                        <p:tgtEl>
                                          <p:spTgt spid="3">
                                            <p:txEl>
                                              <p:pRg st="7" end="7"/>
                                            </p:txEl>
                                          </p:spTgt>
                                        </p:tgtEl>
                                        <p:attrNameLst>
                                          <p:attrName>style.visibility</p:attrName>
                                        </p:attrNameLst>
                                      </p:cBhvr>
                                      <p:to>
                                        <p:strVal val="visible"/>
                                      </p:to>
                                    </p:set>
                                    <p:animEffect transition="in" filter="fade">
                                      <p:cBhvr>
                                        <p:cTn id="37" dur="400"/>
                                        <p:tgtEl>
                                          <p:spTgt spid="3">
                                            <p:txEl>
                                              <p:pRg st="7" end="7"/>
                                            </p:txEl>
                                          </p:spTgt>
                                        </p:tgtEl>
                                      </p:cBhvr>
                                    </p:animEffect>
                                  </p:childTnLst>
                                </p:cTn>
                              </p:par>
                              <p:par>
                                <p:cTn id="38" presetID="10" presetClass="entr" presetSubtype="0" fill="hold" grpId="0" nodeType="withEffect">
                                  <p:stCondLst>
                                    <p:cond delay="1000"/>
                                  </p:stCondLst>
                                  <p:iterate type="lt">
                                    <p:tmPct val="10000"/>
                                  </p:iterate>
                                  <p:childTnLst>
                                    <p:set>
                                      <p:cBhvr>
                                        <p:cTn id="39" dur="1" fill="hold">
                                          <p:stCondLst>
                                            <p:cond delay="0"/>
                                          </p:stCondLst>
                                        </p:cTn>
                                        <p:tgtEl>
                                          <p:spTgt spid="2"/>
                                        </p:tgtEl>
                                        <p:attrNameLst>
                                          <p:attrName>style.visibility</p:attrName>
                                        </p:attrNameLst>
                                      </p:cBhvr>
                                      <p:to>
                                        <p:strVal val="visible"/>
                                      </p:to>
                                    </p:set>
                                    <p:animEffect transition="in" filter="fade">
                                      <p:cBhvr>
                                        <p:cTn id="40" dur="4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13033FA-5035-B6E7-F56F-876960180AC4}"/>
              </a:ext>
            </a:extLst>
          </p:cNvPr>
          <p:cNvSpPr>
            <a:spLocks noGrp="1"/>
          </p:cNvSpPr>
          <p:nvPr>
            <p:ph type="title"/>
          </p:nvPr>
        </p:nvSpPr>
        <p:spPr>
          <a:xfrm>
            <a:off x="640080" y="325369"/>
            <a:ext cx="4368602" cy="915800"/>
          </a:xfrm>
        </p:spPr>
        <p:txBody>
          <a:bodyPr anchor="b">
            <a:normAutofit/>
          </a:bodyPr>
          <a:lstStyle/>
          <a:p>
            <a:r>
              <a:rPr lang="en-GB" sz="5400" b="1">
                <a:latin typeface="Times New Roman" panose="02020603050405020304" pitchFamily="18" charset="0"/>
                <a:cs typeface="Times New Roman" panose="02020603050405020304" pitchFamily="18" charset="0"/>
              </a:rPr>
              <a:t>Key Items</a:t>
            </a:r>
          </a:p>
        </p:txBody>
      </p:sp>
      <p:sp>
        <p:nvSpPr>
          <p:cNvPr id="3" name="Content Placeholder 2">
            <a:extLst>
              <a:ext uri="{FF2B5EF4-FFF2-40B4-BE49-F238E27FC236}">
                <a16:creationId xmlns:a16="http://schemas.microsoft.com/office/drawing/2014/main" id="{B9A6AC4E-FB2B-7A11-94AD-9813F1F9420F}"/>
              </a:ext>
            </a:extLst>
          </p:cNvPr>
          <p:cNvSpPr>
            <a:spLocks noGrp="1"/>
          </p:cNvSpPr>
          <p:nvPr>
            <p:ph idx="1"/>
          </p:nvPr>
        </p:nvSpPr>
        <p:spPr>
          <a:xfrm>
            <a:off x="640080" y="1381097"/>
            <a:ext cx="4243589" cy="4812470"/>
          </a:xfrm>
        </p:spPr>
        <p:txBody>
          <a:bodyPr vert="horz" lIns="91440" tIns="45720" rIns="91440" bIns="45720" rtlCol="0" anchor="t">
            <a:noAutofit/>
          </a:bodyPr>
          <a:lstStyle/>
          <a:p>
            <a:pPr>
              <a:buFont typeface="+mj-lt"/>
              <a:buAutoNum type="arabicPeriod"/>
            </a:pPr>
            <a:r>
              <a:rPr lang="en-GB" sz="1600" b="0" i="0" dirty="0">
                <a:effectLst/>
                <a:latin typeface="Times New Roman"/>
                <a:cs typeface="Times New Roman"/>
              </a:rPr>
              <a:t>Overview of the case study and family background.</a:t>
            </a:r>
          </a:p>
          <a:p>
            <a:pPr>
              <a:buFont typeface="+mj-lt"/>
              <a:buAutoNum type="arabicPeriod"/>
            </a:pPr>
            <a:r>
              <a:rPr lang="en-GB" sz="1600" b="0" i="0" dirty="0">
                <a:effectLst/>
                <a:latin typeface="Times New Roman"/>
                <a:cs typeface="Times New Roman"/>
              </a:rPr>
              <a:t>Implications of the identified issues on the individuals and the family as a whole.</a:t>
            </a:r>
          </a:p>
          <a:p>
            <a:pPr>
              <a:buFont typeface="+mj-lt"/>
              <a:buAutoNum type="arabicPeriod"/>
            </a:pPr>
            <a:r>
              <a:rPr lang="en-GB" sz="1600" b="0" i="0" dirty="0">
                <a:effectLst/>
                <a:latin typeface="Times New Roman"/>
                <a:cs typeface="Times New Roman"/>
              </a:rPr>
              <a:t>Analysis and evaluation of the situation.</a:t>
            </a:r>
          </a:p>
          <a:p>
            <a:pPr>
              <a:buFont typeface="+mj-lt"/>
              <a:buAutoNum type="arabicPeriod"/>
            </a:pPr>
            <a:r>
              <a:rPr lang="en-GB" sz="1600" b="0" i="0" dirty="0">
                <a:effectLst/>
                <a:latin typeface="Times New Roman"/>
                <a:cs typeface="Times New Roman"/>
              </a:rPr>
              <a:t>Reasons behind the current situation and possible contributing factors.</a:t>
            </a:r>
          </a:p>
          <a:p>
            <a:pPr>
              <a:buFont typeface="+mj-lt"/>
              <a:buAutoNum type="arabicPeriod"/>
            </a:pPr>
            <a:r>
              <a:rPr lang="en-GB" sz="1600" b="0" i="0" dirty="0">
                <a:effectLst/>
                <a:latin typeface="Times New Roman"/>
                <a:cs typeface="Times New Roman"/>
              </a:rPr>
              <a:t>Options to consider in assessing and improving the family's well-being.</a:t>
            </a:r>
          </a:p>
          <a:p>
            <a:pPr>
              <a:buFont typeface="+mj-lt"/>
              <a:buAutoNum type="arabicPeriod"/>
            </a:pPr>
            <a:r>
              <a:rPr lang="en-GB" sz="1600" b="0" i="0" dirty="0">
                <a:effectLst/>
                <a:latin typeface="Times New Roman"/>
                <a:cs typeface="Times New Roman"/>
              </a:rPr>
              <a:t>Key teams/services that should be involved in this case.</a:t>
            </a:r>
          </a:p>
          <a:p>
            <a:pPr>
              <a:buFont typeface="+mj-lt"/>
              <a:buAutoNum type="arabicPeriod"/>
            </a:pPr>
            <a:r>
              <a:rPr lang="en-GB" sz="1600" b="0" i="0" dirty="0">
                <a:effectLst/>
                <a:latin typeface="Times New Roman"/>
                <a:cs typeface="Times New Roman"/>
              </a:rPr>
              <a:t>Recommendations and actions for the adults in the family, including addressing alcohol problems and parenting issues.</a:t>
            </a:r>
          </a:p>
          <a:p>
            <a:pPr>
              <a:buFont typeface="+mj-lt"/>
              <a:buAutoNum type="arabicPeriod"/>
            </a:pPr>
            <a:r>
              <a:rPr lang="en-GB" sz="1600" b="0" i="0" dirty="0">
                <a:effectLst/>
                <a:latin typeface="Times New Roman"/>
                <a:cs typeface="Times New Roman"/>
              </a:rPr>
              <a:t>Recommendations and actions for the children, focusing on therapy and educational support.</a:t>
            </a:r>
          </a:p>
          <a:p>
            <a:pPr>
              <a:buFont typeface="+mj-lt"/>
              <a:buAutoNum type="arabicPeriod"/>
            </a:pPr>
            <a:r>
              <a:rPr lang="en-GB" sz="1600" b="0" i="0" dirty="0">
                <a:effectLst/>
                <a:latin typeface="Times New Roman"/>
                <a:cs typeface="Times New Roman"/>
              </a:rPr>
              <a:t>Conclusion and summary of the presentation.</a:t>
            </a:r>
          </a:p>
          <a:p>
            <a:endParaRPr lang="en-GB" sz="1600" dirty="0">
              <a:ea typeface="Calibri"/>
              <a:cs typeface="Calibri"/>
            </a:endParaRPr>
          </a:p>
        </p:txBody>
      </p:sp>
      <p:pic>
        <p:nvPicPr>
          <p:cNvPr id="7170" name="Picture 2" descr="£760,000 to tackle anti-social behaviour in Carlisle and Barrow -  cumbriacrack.com">
            <a:extLst>
              <a:ext uri="{FF2B5EF4-FFF2-40B4-BE49-F238E27FC236}">
                <a16:creationId xmlns:a16="http://schemas.microsoft.com/office/drawing/2014/main" id="{47A8E708-F6CE-F4A3-C78F-60A511809444}"/>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110" r="30937" b="-1"/>
          <a:stretch/>
        </p:blipFill>
        <p:spPr bwMode="auto">
          <a:xfrm>
            <a:off x="5311702" y="10"/>
            <a:ext cx="6878775" cy="6857990"/>
          </a:xfrm>
          <a:custGeom>
            <a:avLst/>
            <a:gdLst/>
            <a:ahLst/>
            <a:cxnLst/>
            <a:rect l="l" t="t" r="r" b="b"/>
            <a:pathLst>
              <a:path w="6878775" h="6858000">
                <a:moveTo>
                  <a:pt x="1102973" y="0"/>
                </a:moveTo>
                <a:lnTo>
                  <a:pt x="1160688" y="0"/>
                </a:lnTo>
                <a:lnTo>
                  <a:pt x="983189" y="331786"/>
                </a:lnTo>
                <a:cubicBezTo>
                  <a:pt x="914866" y="469145"/>
                  <a:pt x="850355" y="608712"/>
                  <a:pt x="789261" y="750263"/>
                </a:cubicBezTo>
                <a:cubicBezTo>
                  <a:pt x="774307" y="784928"/>
                  <a:pt x="759992" y="819849"/>
                  <a:pt x="745295" y="854514"/>
                </a:cubicBezTo>
                <a:cubicBezTo>
                  <a:pt x="756682" y="845393"/>
                  <a:pt x="765489" y="833492"/>
                  <a:pt x="770857" y="819975"/>
                </a:cubicBezTo>
                <a:cubicBezTo>
                  <a:pt x="879943" y="589569"/>
                  <a:pt x="999605" y="365513"/>
                  <a:pt x="1131329" y="148742"/>
                </a:cubicBezTo>
                <a:lnTo>
                  <a:pt x="1227589" y="0"/>
                </a:lnTo>
                <a:lnTo>
                  <a:pt x="6878775" y="0"/>
                </a:lnTo>
                <a:lnTo>
                  <a:pt x="6878775" y="6858000"/>
                </a:lnTo>
                <a:lnTo>
                  <a:pt x="713521" y="6858000"/>
                </a:lnTo>
                <a:lnTo>
                  <a:pt x="625642" y="6670527"/>
                </a:lnTo>
                <a:cubicBezTo>
                  <a:pt x="507232" y="6398531"/>
                  <a:pt x="403083" y="6118381"/>
                  <a:pt x="312785" y="5830359"/>
                </a:cubicBezTo>
                <a:cubicBezTo>
                  <a:pt x="278149" y="5719759"/>
                  <a:pt x="248879" y="5607635"/>
                  <a:pt x="212198" y="5480401"/>
                </a:cubicBezTo>
                <a:cubicBezTo>
                  <a:pt x="212208" y="5491601"/>
                  <a:pt x="212803" y="5502788"/>
                  <a:pt x="213988" y="5513923"/>
                </a:cubicBezTo>
                <a:cubicBezTo>
                  <a:pt x="264089" y="5723695"/>
                  <a:pt x="307290" y="5935370"/>
                  <a:pt x="365826" y="6142729"/>
                </a:cubicBezTo>
                <a:cubicBezTo>
                  <a:pt x="433152" y="6380817"/>
                  <a:pt x="510068" y="6614016"/>
                  <a:pt x="597975" y="6841549"/>
                </a:cubicBezTo>
                <a:lnTo>
                  <a:pt x="604824" y="6858000"/>
                </a:lnTo>
                <a:lnTo>
                  <a:pt x="552056" y="6858000"/>
                </a:lnTo>
                <a:lnTo>
                  <a:pt x="539576" y="6828295"/>
                </a:lnTo>
                <a:cubicBezTo>
                  <a:pt x="380597" y="6414594"/>
                  <a:pt x="260223" y="5988893"/>
                  <a:pt x="171555" y="5552906"/>
                </a:cubicBezTo>
                <a:cubicBezTo>
                  <a:pt x="91163" y="5157998"/>
                  <a:pt x="43746" y="4758899"/>
                  <a:pt x="12305" y="4357388"/>
                </a:cubicBezTo>
                <a:cubicBezTo>
                  <a:pt x="-14281" y="4013908"/>
                  <a:pt x="4507" y="3672965"/>
                  <a:pt x="46684" y="3331516"/>
                </a:cubicBezTo>
                <a:cubicBezTo>
                  <a:pt x="127203" y="2664286"/>
                  <a:pt x="277819" y="2007265"/>
                  <a:pt x="496065" y="1371196"/>
                </a:cubicBezTo>
                <a:cubicBezTo>
                  <a:pt x="636273" y="966066"/>
                  <a:pt x="800445" y="573253"/>
                  <a:pt x="995723" y="196614"/>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6162899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nodeType="clickEffect">
                                  <p:stCondLst>
                                    <p:cond delay="0"/>
                                  </p:stCondLst>
                                  <p:childTnLst>
                                    <p:set>
                                      <p:cBhvr>
                                        <p:cTn id="6" dur="1" fill="hold">
                                          <p:stCondLst>
                                            <p:cond delay="0"/>
                                          </p:stCondLst>
                                        </p:cTn>
                                        <p:tgtEl>
                                          <p:spTgt spid="7170"/>
                                        </p:tgtEl>
                                        <p:attrNameLst>
                                          <p:attrName>style.visibility</p:attrName>
                                        </p:attrNameLst>
                                      </p:cBhvr>
                                      <p:to>
                                        <p:strVal val="visible"/>
                                      </p:to>
                                    </p:set>
                                    <p:animEffect transition="in" filter="wipe(down)">
                                      <p:cBhvr>
                                        <p:cTn id="7" dur="580">
                                          <p:stCondLst>
                                            <p:cond delay="0"/>
                                          </p:stCondLst>
                                        </p:cTn>
                                        <p:tgtEl>
                                          <p:spTgt spid="7170"/>
                                        </p:tgtEl>
                                      </p:cBhvr>
                                    </p:animEffect>
                                    <p:anim calcmode="lin" valueType="num">
                                      <p:cBhvr>
                                        <p:cTn id="8" dur="1822" tmFilter="0,0; 0.14,0.36; 0.43,0.73; 0.71,0.91; 1.0,1.0">
                                          <p:stCondLst>
                                            <p:cond delay="0"/>
                                          </p:stCondLst>
                                        </p:cTn>
                                        <p:tgtEl>
                                          <p:spTgt spid="7170"/>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7170"/>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7170"/>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7170"/>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7170"/>
                                        </p:tgtEl>
                                        <p:attrNameLst>
                                          <p:attrName>ppt_y</p:attrName>
                                        </p:attrNameLst>
                                      </p:cBhvr>
                                      <p:tavLst>
                                        <p:tav tm="0" fmla="#ppt_y-sin(pi*$)/81">
                                          <p:val>
                                            <p:fltVal val="0"/>
                                          </p:val>
                                        </p:tav>
                                        <p:tav tm="100000">
                                          <p:val>
                                            <p:fltVal val="1"/>
                                          </p:val>
                                        </p:tav>
                                      </p:tavLst>
                                    </p:anim>
                                    <p:animScale>
                                      <p:cBhvr>
                                        <p:cTn id="13" dur="26">
                                          <p:stCondLst>
                                            <p:cond delay="650"/>
                                          </p:stCondLst>
                                        </p:cTn>
                                        <p:tgtEl>
                                          <p:spTgt spid="7170"/>
                                        </p:tgtEl>
                                      </p:cBhvr>
                                      <p:to x="100000" y="60000"/>
                                    </p:animScale>
                                    <p:animScale>
                                      <p:cBhvr>
                                        <p:cTn id="14" dur="166" decel="50000">
                                          <p:stCondLst>
                                            <p:cond delay="676"/>
                                          </p:stCondLst>
                                        </p:cTn>
                                        <p:tgtEl>
                                          <p:spTgt spid="7170"/>
                                        </p:tgtEl>
                                      </p:cBhvr>
                                      <p:to x="100000" y="100000"/>
                                    </p:animScale>
                                    <p:animScale>
                                      <p:cBhvr>
                                        <p:cTn id="15" dur="26">
                                          <p:stCondLst>
                                            <p:cond delay="1312"/>
                                          </p:stCondLst>
                                        </p:cTn>
                                        <p:tgtEl>
                                          <p:spTgt spid="7170"/>
                                        </p:tgtEl>
                                      </p:cBhvr>
                                      <p:to x="100000" y="80000"/>
                                    </p:animScale>
                                    <p:animScale>
                                      <p:cBhvr>
                                        <p:cTn id="16" dur="166" decel="50000">
                                          <p:stCondLst>
                                            <p:cond delay="1338"/>
                                          </p:stCondLst>
                                        </p:cTn>
                                        <p:tgtEl>
                                          <p:spTgt spid="7170"/>
                                        </p:tgtEl>
                                      </p:cBhvr>
                                      <p:to x="100000" y="100000"/>
                                    </p:animScale>
                                    <p:animScale>
                                      <p:cBhvr>
                                        <p:cTn id="17" dur="26">
                                          <p:stCondLst>
                                            <p:cond delay="1642"/>
                                          </p:stCondLst>
                                        </p:cTn>
                                        <p:tgtEl>
                                          <p:spTgt spid="7170"/>
                                        </p:tgtEl>
                                      </p:cBhvr>
                                      <p:to x="100000" y="90000"/>
                                    </p:animScale>
                                    <p:animScale>
                                      <p:cBhvr>
                                        <p:cTn id="18" dur="166" decel="50000">
                                          <p:stCondLst>
                                            <p:cond delay="1668"/>
                                          </p:stCondLst>
                                        </p:cTn>
                                        <p:tgtEl>
                                          <p:spTgt spid="7170"/>
                                        </p:tgtEl>
                                      </p:cBhvr>
                                      <p:to x="100000" y="100000"/>
                                    </p:animScale>
                                    <p:animScale>
                                      <p:cBhvr>
                                        <p:cTn id="19" dur="26">
                                          <p:stCondLst>
                                            <p:cond delay="1808"/>
                                          </p:stCondLst>
                                        </p:cTn>
                                        <p:tgtEl>
                                          <p:spTgt spid="7170"/>
                                        </p:tgtEl>
                                      </p:cBhvr>
                                      <p:to x="100000" y="95000"/>
                                    </p:animScale>
                                    <p:animScale>
                                      <p:cBhvr>
                                        <p:cTn id="20" dur="166" decel="50000">
                                          <p:stCondLst>
                                            <p:cond delay="1834"/>
                                          </p:stCondLst>
                                        </p:cTn>
                                        <p:tgtEl>
                                          <p:spTgt spid="7170"/>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xEl>
                                              <p:pRg st="0" end="0"/>
                                            </p:txEl>
                                          </p:spTgt>
                                        </p:tgtEl>
                                        <p:attrNameLst>
                                          <p:attrName>style.visibility</p:attrName>
                                        </p:attrNameLst>
                                      </p:cBhvr>
                                      <p:to>
                                        <p:strVal val="visible"/>
                                      </p:to>
                                    </p:set>
                                    <p:animEffect transition="in" filter="wipe(down)">
                                      <p:cBhvr>
                                        <p:cTn id="25" dur="580">
                                          <p:stCondLst>
                                            <p:cond delay="0"/>
                                          </p:stCondLst>
                                        </p:cTn>
                                        <p:tgtEl>
                                          <p:spTgt spid="3">
                                            <p:txEl>
                                              <p:pRg st="0" end="0"/>
                                            </p:txEl>
                                          </p:spTgt>
                                        </p:tgtEl>
                                      </p:cBhvr>
                                    </p:animEffect>
                                    <p:anim calcmode="lin" valueType="num">
                                      <p:cBhvr>
                                        <p:cTn id="26"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0" end="0"/>
                                            </p:txEl>
                                          </p:spTgt>
                                        </p:tgtEl>
                                      </p:cBhvr>
                                      <p:to x="100000" y="60000"/>
                                    </p:animScale>
                                    <p:animScale>
                                      <p:cBhvr>
                                        <p:cTn id="32" dur="166" decel="50000">
                                          <p:stCondLst>
                                            <p:cond delay="676"/>
                                          </p:stCondLst>
                                        </p:cTn>
                                        <p:tgtEl>
                                          <p:spTgt spid="3">
                                            <p:txEl>
                                              <p:pRg st="0" end="0"/>
                                            </p:txEl>
                                          </p:spTgt>
                                        </p:tgtEl>
                                      </p:cBhvr>
                                      <p:to x="100000" y="100000"/>
                                    </p:animScale>
                                    <p:animScale>
                                      <p:cBhvr>
                                        <p:cTn id="33" dur="26">
                                          <p:stCondLst>
                                            <p:cond delay="1312"/>
                                          </p:stCondLst>
                                        </p:cTn>
                                        <p:tgtEl>
                                          <p:spTgt spid="3">
                                            <p:txEl>
                                              <p:pRg st="0" end="0"/>
                                            </p:txEl>
                                          </p:spTgt>
                                        </p:tgtEl>
                                      </p:cBhvr>
                                      <p:to x="100000" y="80000"/>
                                    </p:animScale>
                                    <p:animScale>
                                      <p:cBhvr>
                                        <p:cTn id="34" dur="166" decel="50000">
                                          <p:stCondLst>
                                            <p:cond delay="1338"/>
                                          </p:stCondLst>
                                        </p:cTn>
                                        <p:tgtEl>
                                          <p:spTgt spid="3">
                                            <p:txEl>
                                              <p:pRg st="0" end="0"/>
                                            </p:txEl>
                                          </p:spTgt>
                                        </p:tgtEl>
                                      </p:cBhvr>
                                      <p:to x="100000" y="100000"/>
                                    </p:animScale>
                                    <p:animScale>
                                      <p:cBhvr>
                                        <p:cTn id="35" dur="26">
                                          <p:stCondLst>
                                            <p:cond delay="1642"/>
                                          </p:stCondLst>
                                        </p:cTn>
                                        <p:tgtEl>
                                          <p:spTgt spid="3">
                                            <p:txEl>
                                              <p:pRg st="0" end="0"/>
                                            </p:txEl>
                                          </p:spTgt>
                                        </p:tgtEl>
                                      </p:cBhvr>
                                      <p:to x="100000" y="90000"/>
                                    </p:animScale>
                                    <p:animScale>
                                      <p:cBhvr>
                                        <p:cTn id="36" dur="166" decel="50000">
                                          <p:stCondLst>
                                            <p:cond delay="1668"/>
                                          </p:stCondLst>
                                        </p:cTn>
                                        <p:tgtEl>
                                          <p:spTgt spid="3">
                                            <p:txEl>
                                              <p:pRg st="0" end="0"/>
                                            </p:txEl>
                                          </p:spTgt>
                                        </p:tgtEl>
                                      </p:cBhvr>
                                      <p:to x="100000" y="100000"/>
                                    </p:animScale>
                                    <p:animScale>
                                      <p:cBhvr>
                                        <p:cTn id="37" dur="26">
                                          <p:stCondLst>
                                            <p:cond delay="1808"/>
                                          </p:stCondLst>
                                        </p:cTn>
                                        <p:tgtEl>
                                          <p:spTgt spid="3">
                                            <p:txEl>
                                              <p:pRg st="0" end="0"/>
                                            </p:txEl>
                                          </p:spTgt>
                                        </p:tgtEl>
                                      </p:cBhvr>
                                      <p:to x="100000" y="95000"/>
                                    </p:animScale>
                                    <p:animScale>
                                      <p:cBhvr>
                                        <p:cTn id="38" dur="166" decel="50000">
                                          <p:stCondLst>
                                            <p:cond delay="1834"/>
                                          </p:stCondLst>
                                        </p:cTn>
                                        <p:tgtEl>
                                          <p:spTgt spid="3">
                                            <p:txEl>
                                              <p:pRg st="0" end="0"/>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3">
                                            <p:txEl>
                                              <p:pRg st="1" end="1"/>
                                            </p:txEl>
                                          </p:spTgt>
                                        </p:tgtEl>
                                        <p:attrNameLst>
                                          <p:attrName>style.visibility</p:attrName>
                                        </p:attrNameLst>
                                      </p:cBhvr>
                                      <p:to>
                                        <p:strVal val="visible"/>
                                      </p:to>
                                    </p:set>
                                    <p:animEffect transition="in" filter="wipe(down)">
                                      <p:cBhvr>
                                        <p:cTn id="43" dur="580">
                                          <p:stCondLst>
                                            <p:cond delay="0"/>
                                          </p:stCondLst>
                                        </p:cTn>
                                        <p:tgtEl>
                                          <p:spTgt spid="3">
                                            <p:txEl>
                                              <p:pRg st="1" end="1"/>
                                            </p:txEl>
                                          </p:spTgt>
                                        </p:tgtEl>
                                      </p:cBhvr>
                                    </p:animEffect>
                                    <p:anim calcmode="lin" valueType="num">
                                      <p:cBhvr>
                                        <p:cTn id="44"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xEl>
                                              <p:pRg st="1" end="1"/>
                                            </p:txEl>
                                          </p:spTgt>
                                        </p:tgtEl>
                                      </p:cBhvr>
                                      <p:to x="100000" y="60000"/>
                                    </p:animScale>
                                    <p:animScale>
                                      <p:cBhvr>
                                        <p:cTn id="50" dur="166" decel="50000">
                                          <p:stCondLst>
                                            <p:cond delay="676"/>
                                          </p:stCondLst>
                                        </p:cTn>
                                        <p:tgtEl>
                                          <p:spTgt spid="3">
                                            <p:txEl>
                                              <p:pRg st="1" end="1"/>
                                            </p:txEl>
                                          </p:spTgt>
                                        </p:tgtEl>
                                      </p:cBhvr>
                                      <p:to x="100000" y="100000"/>
                                    </p:animScale>
                                    <p:animScale>
                                      <p:cBhvr>
                                        <p:cTn id="51" dur="26">
                                          <p:stCondLst>
                                            <p:cond delay="1312"/>
                                          </p:stCondLst>
                                        </p:cTn>
                                        <p:tgtEl>
                                          <p:spTgt spid="3">
                                            <p:txEl>
                                              <p:pRg st="1" end="1"/>
                                            </p:txEl>
                                          </p:spTgt>
                                        </p:tgtEl>
                                      </p:cBhvr>
                                      <p:to x="100000" y="80000"/>
                                    </p:animScale>
                                    <p:animScale>
                                      <p:cBhvr>
                                        <p:cTn id="52" dur="166" decel="50000">
                                          <p:stCondLst>
                                            <p:cond delay="1338"/>
                                          </p:stCondLst>
                                        </p:cTn>
                                        <p:tgtEl>
                                          <p:spTgt spid="3">
                                            <p:txEl>
                                              <p:pRg st="1" end="1"/>
                                            </p:txEl>
                                          </p:spTgt>
                                        </p:tgtEl>
                                      </p:cBhvr>
                                      <p:to x="100000" y="100000"/>
                                    </p:animScale>
                                    <p:animScale>
                                      <p:cBhvr>
                                        <p:cTn id="53" dur="26">
                                          <p:stCondLst>
                                            <p:cond delay="1642"/>
                                          </p:stCondLst>
                                        </p:cTn>
                                        <p:tgtEl>
                                          <p:spTgt spid="3">
                                            <p:txEl>
                                              <p:pRg st="1" end="1"/>
                                            </p:txEl>
                                          </p:spTgt>
                                        </p:tgtEl>
                                      </p:cBhvr>
                                      <p:to x="100000" y="90000"/>
                                    </p:animScale>
                                    <p:animScale>
                                      <p:cBhvr>
                                        <p:cTn id="54" dur="166" decel="50000">
                                          <p:stCondLst>
                                            <p:cond delay="1668"/>
                                          </p:stCondLst>
                                        </p:cTn>
                                        <p:tgtEl>
                                          <p:spTgt spid="3">
                                            <p:txEl>
                                              <p:pRg st="1" end="1"/>
                                            </p:txEl>
                                          </p:spTgt>
                                        </p:tgtEl>
                                      </p:cBhvr>
                                      <p:to x="100000" y="100000"/>
                                    </p:animScale>
                                    <p:animScale>
                                      <p:cBhvr>
                                        <p:cTn id="55" dur="26">
                                          <p:stCondLst>
                                            <p:cond delay="1808"/>
                                          </p:stCondLst>
                                        </p:cTn>
                                        <p:tgtEl>
                                          <p:spTgt spid="3">
                                            <p:txEl>
                                              <p:pRg st="1" end="1"/>
                                            </p:txEl>
                                          </p:spTgt>
                                        </p:tgtEl>
                                      </p:cBhvr>
                                      <p:to x="100000" y="95000"/>
                                    </p:animScale>
                                    <p:animScale>
                                      <p:cBhvr>
                                        <p:cTn id="56" dur="166" decel="50000">
                                          <p:stCondLst>
                                            <p:cond delay="1834"/>
                                          </p:stCondLst>
                                        </p:cTn>
                                        <p:tgtEl>
                                          <p:spTgt spid="3">
                                            <p:txEl>
                                              <p:pRg st="1" end="1"/>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3">
                                            <p:txEl>
                                              <p:pRg st="2" end="2"/>
                                            </p:txEl>
                                          </p:spTgt>
                                        </p:tgtEl>
                                        <p:attrNameLst>
                                          <p:attrName>style.visibility</p:attrName>
                                        </p:attrNameLst>
                                      </p:cBhvr>
                                      <p:to>
                                        <p:strVal val="visible"/>
                                      </p:to>
                                    </p:set>
                                    <p:animEffect transition="in" filter="wipe(down)">
                                      <p:cBhvr>
                                        <p:cTn id="61" dur="580">
                                          <p:stCondLst>
                                            <p:cond delay="0"/>
                                          </p:stCondLst>
                                        </p:cTn>
                                        <p:tgtEl>
                                          <p:spTgt spid="3">
                                            <p:txEl>
                                              <p:pRg st="2" end="2"/>
                                            </p:txEl>
                                          </p:spTgt>
                                        </p:tgtEl>
                                      </p:cBhvr>
                                    </p:animEffect>
                                    <p:anim calcmode="lin" valueType="num">
                                      <p:cBhvr>
                                        <p:cTn id="62"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3">
                                            <p:txEl>
                                              <p:pRg st="2" end="2"/>
                                            </p:txEl>
                                          </p:spTgt>
                                        </p:tgtEl>
                                      </p:cBhvr>
                                      <p:to x="100000" y="60000"/>
                                    </p:animScale>
                                    <p:animScale>
                                      <p:cBhvr>
                                        <p:cTn id="68" dur="166" decel="50000">
                                          <p:stCondLst>
                                            <p:cond delay="676"/>
                                          </p:stCondLst>
                                        </p:cTn>
                                        <p:tgtEl>
                                          <p:spTgt spid="3">
                                            <p:txEl>
                                              <p:pRg st="2" end="2"/>
                                            </p:txEl>
                                          </p:spTgt>
                                        </p:tgtEl>
                                      </p:cBhvr>
                                      <p:to x="100000" y="100000"/>
                                    </p:animScale>
                                    <p:animScale>
                                      <p:cBhvr>
                                        <p:cTn id="69" dur="26">
                                          <p:stCondLst>
                                            <p:cond delay="1312"/>
                                          </p:stCondLst>
                                        </p:cTn>
                                        <p:tgtEl>
                                          <p:spTgt spid="3">
                                            <p:txEl>
                                              <p:pRg st="2" end="2"/>
                                            </p:txEl>
                                          </p:spTgt>
                                        </p:tgtEl>
                                      </p:cBhvr>
                                      <p:to x="100000" y="80000"/>
                                    </p:animScale>
                                    <p:animScale>
                                      <p:cBhvr>
                                        <p:cTn id="70" dur="166" decel="50000">
                                          <p:stCondLst>
                                            <p:cond delay="1338"/>
                                          </p:stCondLst>
                                        </p:cTn>
                                        <p:tgtEl>
                                          <p:spTgt spid="3">
                                            <p:txEl>
                                              <p:pRg st="2" end="2"/>
                                            </p:txEl>
                                          </p:spTgt>
                                        </p:tgtEl>
                                      </p:cBhvr>
                                      <p:to x="100000" y="100000"/>
                                    </p:animScale>
                                    <p:animScale>
                                      <p:cBhvr>
                                        <p:cTn id="71" dur="26">
                                          <p:stCondLst>
                                            <p:cond delay="1642"/>
                                          </p:stCondLst>
                                        </p:cTn>
                                        <p:tgtEl>
                                          <p:spTgt spid="3">
                                            <p:txEl>
                                              <p:pRg st="2" end="2"/>
                                            </p:txEl>
                                          </p:spTgt>
                                        </p:tgtEl>
                                      </p:cBhvr>
                                      <p:to x="100000" y="90000"/>
                                    </p:animScale>
                                    <p:animScale>
                                      <p:cBhvr>
                                        <p:cTn id="72" dur="166" decel="50000">
                                          <p:stCondLst>
                                            <p:cond delay="1668"/>
                                          </p:stCondLst>
                                        </p:cTn>
                                        <p:tgtEl>
                                          <p:spTgt spid="3">
                                            <p:txEl>
                                              <p:pRg st="2" end="2"/>
                                            </p:txEl>
                                          </p:spTgt>
                                        </p:tgtEl>
                                      </p:cBhvr>
                                      <p:to x="100000" y="100000"/>
                                    </p:animScale>
                                    <p:animScale>
                                      <p:cBhvr>
                                        <p:cTn id="73" dur="26">
                                          <p:stCondLst>
                                            <p:cond delay="1808"/>
                                          </p:stCondLst>
                                        </p:cTn>
                                        <p:tgtEl>
                                          <p:spTgt spid="3">
                                            <p:txEl>
                                              <p:pRg st="2" end="2"/>
                                            </p:txEl>
                                          </p:spTgt>
                                        </p:tgtEl>
                                      </p:cBhvr>
                                      <p:to x="100000" y="95000"/>
                                    </p:animScale>
                                    <p:animScale>
                                      <p:cBhvr>
                                        <p:cTn id="74" dur="166" decel="50000">
                                          <p:stCondLst>
                                            <p:cond delay="1834"/>
                                          </p:stCondLst>
                                        </p:cTn>
                                        <p:tgtEl>
                                          <p:spTgt spid="3">
                                            <p:txEl>
                                              <p:pRg st="2" end="2"/>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grpId="0" nodeType="clickEffect">
                                  <p:stCondLst>
                                    <p:cond delay="0"/>
                                  </p:stCondLst>
                                  <p:childTnLst>
                                    <p:set>
                                      <p:cBhvr>
                                        <p:cTn id="78" dur="1" fill="hold">
                                          <p:stCondLst>
                                            <p:cond delay="0"/>
                                          </p:stCondLst>
                                        </p:cTn>
                                        <p:tgtEl>
                                          <p:spTgt spid="3">
                                            <p:txEl>
                                              <p:pRg st="3" end="3"/>
                                            </p:txEl>
                                          </p:spTgt>
                                        </p:tgtEl>
                                        <p:attrNameLst>
                                          <p:attrName>style.visibility</p:attrName>
                                        </p:attrNameLst>
                                      </p:cBhvr>
                                      <p:to>
                                        <p:strVal val="visible"/>
                                      </p:to>
                                    </p:set>
                                    <p:animEffect transition="in" filter="wipe(down)">
                                      <p:cBhvr>
                                        <p:cTn id="79" dur="580">
                                          <p:stCondLst>
                                            <p:cond delay="0"/>
                                          </p:stCondLst>
                                        </p:cTn>
                                        <p:tgtEl>
                                          <p:spTgt spid="3">
                                            <p:txEl>
                                              <p:pRg st="3" end="3"/>
                                            </p:txEl>
                                          </p:spTgt>
                                        </p:tgtEl>
                                      </p:cBhvr>
                                    </p:animEffect>
                                    <p:anim calcmode="lin" valueType="num">
                                      <p:cBhvr>
                                        <p:cTn id="80"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3">
                                            <p:txEl>
                                              <p:pRg st="3" end="3"/>
                                            </p:txEl>
                                          </p:spTgt>
                                        </p:tgtEl>
                                      </p:cBhvr>
                                      <p:to x="100000" y="60000"/>
                                    </p:animScale>
                                    <p:animScale>
                                      <p:cBhvr>
                                        <p:cTn id="86" dur="166" decel="50000">
                                          <p:stCondLst>
                                            <p:cond delay="676"/>
                                          </p:stCondLst>
                                        </p:cTn>
                                        <p:tgtEl>
                                          <p:spTgt spid="3">
                                            <p:txEl>
                                              <p:pRg st="3" end="3"/>
                                            </p:txEl>
                                          </p:spTgt>
                                        </p:tgtEl>
                                      </p:cBhvr>
                                      <p:to x="100000" y="100000"/>
                                    </p:animScale>
                                    <p:animScale>
                                      <p:cBhvr>
                                        <p:cTn id="87" dur="26">
                                          <p:stCondLst>
                                            <p:cond delay="1312"/>
                                          </p:stCondLst>
                                        </p:cTn>
                                        <p:tgtEl>
                                          <p:spTgt spid="3">
                                            <p:txEl>
                                              <p:pRg st="3" end="3"/>
                                            </p:txEl>
                                          </p:spTgt>
                                        </p:tgtEl>
                                      </p:cBhvr>
                                      <p:to x="100000" y="80000"/>
                                    </p:animScale>
                                    <p:animScale>
                                      <p:cBhvr>
                                        <p:cTn id="88" dur="166" decel="50000">
                                          <p:stCondLst>
                                            <p:cond delay="1338"/>
                                          </p:stCondLst>
                                        </p:cTn>
                                        <p:tgtEl>
                                          <p:spTgt spid="3">
                                            <p:txEl>
                                              <p:pRg st="3" end="3"/>
                                            </p:txEl>
                                          </p:spTgt>
                                        </p:tgtEl>
                                      </p:cBhvr>
                                      <p:to x="100000" y="100000"/>
                                    </p:animScale>
                                    <p:animScale>
                                      <p:cBhvr>
                                        <p:cTn id="89" dur="26">
                                          <p:stCondLst>
                                            <p:cond delay="1642"/>
                                          </p:stCondLst>
                                        </p:cTn>
                                        <p:tgtEl>
                                          <p:spTgt spid="3">
                                            <p:txEl>
                                              <p:pRg st="3" end="3"/>
                                            </p:txEl>
                                          </p:spTgt>
                                        </p:tgtEl>
                                      </p:cBhvr>
                                      <p:to x="100000" y="90000"/>
                                    </p:animScale>
                                    <p:animScale>
                                      <p:cBhvr>
                                        <p:cTn id="90" dur="166" decel="50000">
                                          <p:stCondLst>
                                            <p:cond delay="1668"/>
                                          </p:stCondLst>
                                        </p:cTn>
                                        <p:tgtEl>
                                          <p:spTgt spid="3">
                                            <p:txEl>
                                              <p:pRg st="3" end="3"/>
                                            </p:txEl>
                                          </p:spTgt>
                                        </p:tgtEl>
                                      </p:cBhvr>
                                      <p:to x="100000" y="100000"/>
                                    </p:animScale>
                                    <p:animScale>
                                      <p:cBhvr>
                                        <p:cTn id="91" dur="26">
                                          <p:stCondLst>
                                            <p:cond delay="1808"/>
                                          </p:stCondLst>
                                        </p:cTn>
                                        <p:tgtEl>
                                          <p:spTgt spid="3">
                                            <p:txEl>
                                              <p:pRg st="3" end="3"/>
                                            </p:txEl>
                                          </p:spTgt>
                                        </p:tgtEl>
                                      </p:cBhvr>
                                      <p:to x="100000" y="95000"/>
                                    </p:animScale>
                                    <p:animScale>
                                      <p:cBhvr>
                                        <p:cTn id="92" dur="166" decel="50000">
                                          <p:stCondLst>
                                            <p:cond delay="1834"/>
                                          </p:stCondLst>
                                        </p:cTn>
                                        <p:tgtEl>
                                          <p:spTgt spid="3">
                                            <p:txEl>
                                              <p:pRg st="3" end="3"/>
                                            </p:txEl>
                                          </p:spTgt>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grpId="0" nodeType="clickEffect">
                                  <p:stCondLst>
                                    <p:cond delay="0"/>
                                  </p:stCondLst>
                                  <p:childTnLst>
                                    <p:set>
                                      <p:cBhvr>
                                        <p:cTn id="96" dur="1" fill="hold">
                                          <p:stCondLst>
                                            <p:cond delay="0"/>
                                          </p:stCondLst>
                                        </p:cTn>
                                        <p:tgtEl>
                                          <p:spTgt spid="3">
                                            <p:txEl>
                                              <p:pRg st="4" end="4"/>
                                            </p:txEl>
                                          </p:spTgt>
                                        </p:tgtEl>
                                        <p:attrNameLst>
                                          <p:attrName>style.visibility</p:attrName>
                                        </p:attrNameLst>
                                      </p:cBhvr>
                                      <p:to>
                                        <p:strVal val="visible"/>
                                      </p:to>
                                    </p:set>
                                    <p:animEffect transition="in" filter="wipe(down)">
                                      <p:cBhvr>
                                        <p:cTn id="97" dur="580">
                                          <p:stCondLst>
                                            <p:cond delay="0"/>
                                          </p:stCondLst>
                                        </p:cTn>
                                        <p:tgtEl>
                                          <p:spTgt spid="3">
                                            <p:txEl>
                                              <p:pRg st="4" end="4"/>
                                            </p:txEl>
                                          </p:spTgt>
                                        </p:tgtEl>
                                      </p:cBhvr>
                                    </p:animEffect>
                                    <p:anim calcmode="lin" valueType="num">
                                      <p:cBhvr>
                                        <p:cTn id="98"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103" dur="26">
                                          <p:stCondLst>
                                            <p:cond delay="650"/>
                                          </p:stCondLst>
                                        </p:cTn>
                                        <p:tgtEl>
                                          <p:spTgt spid="3">
                                            <p:txEl>
                                              <p:pRg st="4" end="4"/>
                                            </p:txEl>
                                          </p:spTgt>
                                        </p:tgtEl>
                                      </p:cBhvr>
                                      <p:to x="100000" y="60000"/>
                                    </p:animScale>
                                    <p:animScale>
                                      <p:cBhvr>
                                        <p:cTn id="104" dur="166" decel="50000">
                                          <p:stCondLst>
                                            <p:cond delay="676"/>
                                          </p:stCondLst>
                                        </p:cTn>
                                        <p:tgtEl>
                                          <p:spTgt spid="3">
                                            <p:txEl>
                                              <p:pRg st="4" end="4"/>
                                            </p:txEl>
                                          </p:spTgt>
                                        </p:tgtEl>
                                      </p:cBhvr>
                                      <p:to x="100000" y="100000"/>
                                    </p:animScale>
                                    <p:animScale>
                                      <p:cBhvr>
                                        <p:cTn id="105" dur="26">
                                          <p:stCondLst>
                                            <p:cond delay="1312"/>
                                          </p:stCondLst>
                                        </p:cTn>
                                        <p:tgtEl>
                                          <p:spTgt spid="3">
                                            <p:txEl>
                                              <p:pRg st="4" end="4"/>
                                            </p:txEl>
                                          </p:spTgt>
                                        </p:tgtEl>
                                      </p:cBhvr>
                                      <p:to x="100000" y="80000"/>
                                    </p:animScale>
                                    <p:animScale>
                                      <p:cBhvr>
                                        <p:cTn id="106" dur="166" decel="50000">
                                          <p:stCondLst>
                                            <p:cond delay="1338"/>
                                          </p:stCondLst>
                                        </p:cTn>
                                        <p:tgtEl>
                                          <p:spTgt spid="3">
                                            <p:txEl>
                                              <p:pRg st="4" end="4"/>
                                            </p:txEl>
                                          </p:spTgt>
                                        </p:tgtEl>
                                      </p:cBhvr>
                                      <p:to x="100000" y="100000"/>
                                    </p:animScale>
                                    <p:animScale>
                                      <p:cBhvr>
                                        <p:cTn id="107" dur="26">
                                          <p:stCondLst>
                                            <p:cond delay="1642"/>
                                          </p:stCondLst>
                                        </p:cTn>
                                        <p:tgtEl>
                                          <p:spTgt spid="3">
                                            <p:txEl>
                                              <p:pRg st="4" end="4"/>
                                            </p:txEl>
                                          </p:spTgt>
                                        </p:tgtEl>
                                      </p:cBhvr>
                                      <p:to x="100000" y="90000"/>
                                    </p:animScale>
                                    <p:animScale>
                                      <p:cBhvr>
                                        <p:cTn id="108" dur="166" decel="50000">
                                          <p:stCondLst>
                                            <p:cond delay="1668"/>
                                          </p:stCondLst>
                                        </p:cTn>
                                        <p:tgtEl>
                                          <p:spTgt spid="3">
                                            <p:txEl>
                                              <p:pRg st="4" end="4"/>
                                            </p:txEl>
                                          </p:spTgt>
                                        </p:tgtEl>
                                      </p:cBhvr>
                                      <p:to x="100000" y="100000"/>
                                    </p:animScale>
                                    <p:animScale>
                                      <p:cBhvr>
                                        <p:cTn id="109" dur="26">
                                          <p:stCondLst>
                                            <p:cond delay="1808"/>
                                          </p:stCondLst>
                                        </p:cTn>
                                        <p:tgtEl>
                                          <p:spTgt spid="3">
                                            <p:txEl>
                                              <p:pRg st="4" end="4"/>
                                            </p:txEl>
                                          </p:spTgt>
                                        </p:tgtEl>
                                      </p:cBhvr>
                                      <p:to x="100000" y="95000"/>
                                    </p:animScale>
                                    <p:animScale>
                                      <p:cBhvr>
                                        <p:cTn id="110" dur="166" decel="50000">
                                          <p:stCondLst>
                                            <p:cond delay="1834"/>
                                          </p:stCondLst>
                                        </p:cTn>
                                        <p:tgtEl>
                                          <p:spTgt spid="3">
                                            <p:txEl>
                                              <p:pRg st="4" end="4"/>
                                            </p:txEl>
                                          </p:spTgt>
                                        </p:tgtEl>
                                      </p:cBhvr>
                                      <p:to x="100000" y="100000"/>
                                    </p:animScale>
                                  </p:childTnLst>
                                </p:cTn>
                              </p:par>
                            </p:childTnLst>
                          </p:cTn>
                        </p:par>
                      </p:childTnLst>
                    </p:cTn>
                  </p:par>
                  <p:par>
                    <p:cTn id="111" fill="hold">
                      <p:stCondLst>
                        <p:cond delay="indefinite"/>
                      </p:stCondLst>
                      <p:childTnLst>
                        <p:par>
                          <p:cTn id="112" fill="hold">
                            <p:stCondLst>
                              <p:cond delay="0"/>
                            </p:stCondLst>
                            <p:childTnLst>
                              <p:par>
                                <p:cTn id="113" presetID="26" presetClass="entr" presetSubtype="0" fill="hold" grpId="0" nodeType="clickEffect">
                                  <p:stCondLst>
                                    <p:cond delay="0"/>
                                  </p:stCondLst>
                                  <p:childTnLst>
                                    <p:set>
                                      <p:cBhvr>
                                        <p:cTn id="114" dur="1" fill="hold">
                                          <p:stCondLst>
                                            <p:cond delay="0"/>
                                          </p:stCondLst>
                                        </p:cTn>
                                        <p:tgtEl>
                                          <p:spTgt spid="3">
                                            <p:txEl>
                                              <p:pRg st="5" end="5"/>
                                            </p:txEl>
                                          </p:spTgt>
                                        </p:tgtEl>
                                        <p:attrNameLst>
                                          <p:attrName>style.visibility</p:attrName>
                                        </p:attrNameLst>
                                      </p:cBhvr>
                                      <p:to>
                                        <p:strVal val="visible"/>
                                      </p:to>
                                    </p:set>
                                    <p:animEffect transition="in" filter="wipe(down)">
                                      <p:cBhvr>
                                        <p:cTn id="115" dur="580">
                                          <p:stCondLst>
                                            <p:cond delay="0"/>
                                          </p:stCondLst>
                                        </p:cTn>
                                        <p:tgtEl>
                                          <p:spTgt spid="3">
                                            <p:txEl>
                                              <p:pRg st="5" end="5"/>
                                            </p:txEl>
                                          </p:spTgt>
                                        </p:tgtEl>
                                      </p:cBhvr>
                                    </p:animEffect>
                                    <p:anim calcmode="lin" valueType="num">
                                      <p:cBhvr>
                                        <p:cTn id="116"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117"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118"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119"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120"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121" dur="26">
                                          <p:stCondLst>
                                            <p:cond delay="650"/>
                                          </p:stCondLst>
                                        </p:cTn>
                                        <p:tgtEl>
                                          <p:spTgt spid="3">
                                            <p:txEl>
                                              <p:pRg st="5" end="5"/>
                                            </p:txEl>
                                          </p:spTgt>
                                        </p:tgtEl>
                                      </p:cBhvr>
                                      <p:to x="100000" y="60000"/>
                                    </p:animScale>
                                    <p:animScale>
                                      <p:cBhvr>
                                        <p:cTn id="122" dur="166" decel="50000">
                                          <p:stCondLst>
                                            <p:cond delay="676"/>
                                          </p:stCondLst>
                                        </p:cTn>
                                        <p:tgtEl>
                                          <p:spTgt spid="3">
                                            <p:txEl>
                                              <p:pRg st="5" end="5"/>
                                            </p:txEl>
                                          </p:spTgt>
                                        </p:tgtEl>
                                      </p:cBhvr>
                                      <p:to x="100000" y="100000"/>
                                    </p:animScale>
                                    <p:animScale>
                                      <p:cBhvr>
                                        <p:cTn id="123" dur="26">
                                          <p:stCondLst>
                                            <p:cond delay="1312"/>
                                          </p:stCondLst>
                                        </p:cTn>
                                        <p:tgtEl>
                                          <p:spTgt spid="3">
                                            <p:txEl>
                                              <p:pRg st="5" end="5"/>
                                            </p:txEl>
                                          </p:spTgt>
                                        </p:tgtEl>
                                      </p:cBhvr>
                                      <p:to x="100000" y="80000"/>
                                    </p:animScale>
                                    <p:animScale>
                                      <p:cBhvr>
                                        <p:cTn id="124" dur="166" decel="50000">
                                          <p:stCondLst>
                                            <p:cond delay="1338"/>
                                          </p:stCondLst>
                                        </p:cTn>
                                        <p:tgtEl>
                                          <p:spTgt spid="3">
                                            <p:txEl>
                                              <p:pRg st="5" end="5"/>
                                            </p:txEl>
                                          </p:spTgt>
                                        </p:tgtEl>
                                      </p:cBhvr>
                                      <p:to x="100000" y="100000"/>
                                    </p:animScale>
                                    <p:animScale>
                                      <p:cBhvr>
                                        <p:cTn id="125" dur="26">
                                          <p:stCondLst>
                                            <p:cond delay="1642"/>
                                          </p:stCondLst>
                                        </p:cTn>
                                        <p:tgtEl>
                                          <p:spTgt spid="3">
                                            <p:txEl>
                                              <p:pRg st="5" end="5"/>
                                            </p:txEl>
                                          </p:spTgt>
                                        </p:tgtEl>
                                      </p:cBhvr>
                                      <p:to x="100000" y="90000"/>
                                    </p:animScale>
                                    <p:animScale>
                                      <p:cBhvr>
                                        <p:cTn id="126" dur="166" decel="50000">
                                          <p:stCondLst>
                                            <p:cond delay="1668"/>
                                          </p:stCondLst>
                                        </p:cTn>
                                        <p:tgtEl>
                                          <p:spTgt spid="3">
                                            <p:txEl>
                                              <p:pRg st="5" end="5"/>
                                            </p:txEl>
                                          </p:spTgt>
                                        </p:tgtEl>
                                      </p:cBhvr>
                                      <p:to x="100000" y="100000"/>
                                    </p:animScale>
                                    <p:animScale>
                                      <p:cBhvr>
                                        <p:cTn id="127" dur="26">
                                          <p:stCondLst>
                                            <p:cond delay="1808"/>
                                          </p:stCondLst>
                                        </p:cTn>
                                        <p:tgtEl>
                                          <p:spTgt spid="3">
                                            <p:txEl>
                                              <p:pRg st="5" end="5"/>
                                            </p:txEl>
                                          </p:spTgt>
                                        </p:tgtEl>
                                      </p:cBhvr>
                                      <p:to x="100000" y="95000"/>
                                    </p:animScale>
                                    <p:animScale>
                                      <p:cBhvr>
                                        <p:cTn id="128" dur="166" decel="50000">
                                          <p:stCondLst>
                                            <p:cond delay="1834"/>
                                          </p:stCondLst>
                                        </p:cTn>
                                        <p:tgtEl>
                                          <p:spTgt spid="3">
                                            <p:txEl>
                                              <p:pRg st="5" end="5"/>
                                            </p:txEl>
                                          </p:spTgt>
                                        </p:tgtEl>
                                      </p:cBhvr>
                                      <p:to x="100000" y="100000"/>
                                    </p:animScale>
                                  </p:childTnLst>
                                </p:cTn>
                              </p:par>
                            </p:childTnLst>
                          </p:cTn>
                        </p:par>
                      </p:childTnLst>
                    </p:cTn>
                  </p:par>
                  <p:par>
                    <p:cTn id="129" fill="hold">
                      <p:stCondLst>
                        <p:cond delay="indefinite"/>
                      </p:stCondLst>
                      <p:childTnLst>
                        <p:par>
                          <p:cTn id="130" fill="hold">
                            <p:stCondLst>
                              <p:cond delay="0"/>
                            </p:stCondLst>
                            <p:childTnLst>
                              <p:par>
                                <p:cTn id="131" presetID="26" presetClass="entr" presetSubtype="0" fill="hold" grpId="0" nodeType="clickEffect">
                                  <p:stCondLst>
                                    <p:cond delay="0"/>
                                  </p:stCondLst>
                                  <p:childTnLst>
                                    <p:set>
                                      <p:cBhvr>
                                        <p:cTn id="132" dur="1" fill="hold">
                                          <p:stCondLst>
                                            <p:cond delay="0"/>
                                          </p:stCondLst>
                                        </p:cTn>
                                        <p:tgtEl>
                                          <p:spTgt spid="3">
                                            <p:txEl>
                                              <p:pRg st="6" end="6"/>
                                            </p:txEl>
                                          </p:spTgt>
                                        </p:tgtEl>
                                        <p:attrNameLst>
                                          <p:attrName>style.visibility</p:attrName>
                                        </p:attrNameLst>
                                      </p:cBhvr>
                                      <p:to>
                                        <p:strVal val="visible"/>
                                      </p:to>
                                    </p:set>
                                    <p:animEffect transition="in" filter="wipe(down)">
                                      <p:cBhvr>
                                        <p:cTn id="133" dur="580">
                                          <p:stCondLst>
                                            <p:cond delay="0"/>
                                          </p:stCondLst>
                                        </p:cTn>
                                        <p:tgtEl>
                                          <p:spTgt spid="3">
                                            <p:txEl>
                                              <p:pRg st="6" end="6"/>
                                            </p:txEl>
                                          </p:spTgt>
                                        </p:tgtEl>
                                      </p:cBhvr>
                                    </p:animEffect>
                                    <p:anim calcmode="lin" valueType="num">
                                      <p:cBhvr>
                                        <p:cTn id="134" dur="1822" tmFilter="0,0; 0.14,0.36; 0.43,0.73; 0.71,0.91; 1.0,1.0">
                                          <p:stCondLst>
                                            <p:cond delay="0"/>
                                          </p:stCondLst>
                                        </p:cTn>
                                        <p:tgtEl>
                                          <p:spTgt spid="3">
                                            <p:txEl>
                                              <p:pRg st="6" end="6"/>
                                            </p:txEl>
                                          </p:spTgt>
                                        </p:tgtEl>
                                        <p:attrNameLst>
                                          <p:attrName>ppt_x</p:attrName>
                                        </p:attrNameLst>
                                      </p:cBhvr>
                                      <p:tavLst>
                                        <p:tav tm="0">
                                          <p:val>
                                            <p:strVal val="#ppt_x-0.25"/>
                                          </p:val>
                                        </p:tav>
                                        <p:tav tm="100000">
                                          <p:val>
                                            <p:strVal val="#ppt_x"/>
                                          </p:val>
                                        </p:tav>
                                      </p:tavLst>
                                    </p:anim>
                                    <p:anim calcmode="lin" valueType="num">
                                      <p:cBhvr>
                                        <p:cTn id="135" dur="664" tmFilter="0.0,0.0; 0.25,0.07; 0.50,0.2; 0.75,0.467; 1.0,1.0">
                                          <p:stCondLst>
                                            <p:cond delay="0"/>
                                          </p:stCondLst>
                                        </p:cTn>
                                        <p:tgtEl>
                                          <p:spTgt spid="3">
                                            <p:txEl>
                                              <p:pRg st="6" end="6"/>
                                            </p:txEl>
                                          </p:spTgt>
                                        </p:tgtEl>
                                        <p:attrNameLst>
                                          <p:attrName>ppt_y</p:attrName>
                                        </p:attrNameLst>
                                      </p:cBhvr>
                                      <p:tavLst>
                                        <p:tav tm="0" fmla="#ppt_y-sin(pi*$)/3">
                                          <p:val>
                                            <p:fltVal val="0.5"/>
                                          </p:val>
                                        </p:tav>
                                        <p:tav tm="100000">
                                          <p:val>
                                            <p:fltVal val="1"/>
                                          </p:val>
                                        </p:tav>
                                      </p:tavLst>
                                    </p:anim>
                                    <p:anim calcmode="lin" valueType="num">
                                      <p:cBhvr>
                                        <p:cTn id="136" dur="664" tmFilter="0, 0; 0.125,0.2665; 0.25,0.4; 0.375,0.465; 0.5,0.5;  0.625,0.535; 0.75,0.6; 0.875,0.7335; 1,1">
                                          <p:stCondLst>
                                            <p:cond delay="664"/>
                                          </p:stCondLst>
                                        </p:cTn>
                                        <p:tgtEl>
                                          <p:spTgt spid="3">
                                            <p:txEl>
                                              <p:pRg st="6" end="6"/>
                                            </p:txEl>
                                          </p:spTgt>
                                        </p:tgtEl>
                                        <p:attrNameLst>
                                          <p:attrName>ppt_y</p:attrName>
                                        </p:attrNameLst>
                                      </p:cBhvr>
                                      <p:tavLst>
                                        <p:tav tm="0" fmla="#ppt_y-sin(pi*$)/9">
                                          <p:val>
                                            <p:fltVal val="0"/>
                                          </p:val>
                                        </p:tav>
                                        <p:tav tm="100000">
                                          <p:val>
                                            <p:fltVal val="1"/>
                                          </p:val>
                                        </p:tav>
                                      </p:tavLst>
                                    </p:anim>
                                    <p:anim calcmode="lin" valueType="num">
                                      <p:cBhvr>
                                        <p:cTn id="137" dur="332" tmFilter="0, 0; 0.125,0.2665; 0.25,0.4; 0.375,0.465; 0.5,0.5;  0.625,0.535; 0.75,0.6; 0.875,0.7335; 1,1">
                                          <p:stCondLst>
                                            <p:cond delay="1324"/>
                                          </p:stCondLst>
                                        </p:cTn>
                                        <p:tgtEl>
                                          <p:spTgt spid="3">
                                            <p:txEl>
                                              <p:pRg st="6" end="6"/>
                                            </p:txEl>
                                          </p:spTgt>
                                        </p:tgtEl>
                                        <p:attrNameLst>
                                          <p:attrName>ppt_y</p:attrName>
                                        </p:attrNameLst>
                                      </p:cBhvr>
                                      <p:tavLst>
                                        <p:tav tm="0" fmla="#ppt_y-sin(pi*$)/27">
                                          <p:val>
                                            <p:fltVal val="0"/>
                                          </p:val>
                                        </p:tav>
                                        <p:tav tm="100000">
                                          <p:val>
                                            <p:fltVal val="1"/>
                                          </p:val>
                                        </p:tav>
                                      </p:tavLst>
                                    </p:anim>
                                    <p:anim calcmode="lin" valueType="num">
                                      <p:cBhvr>
                                        <p:cTn id="138" dur="164" tmFilter="0, 0; 0.125,0.2665; 0.25,0.4; 0.375,0.465; 0.5,0.5;  0.625,0.535; 0.75,0.6; 0.875,0.7335; 1,1">
                                          <p:stCondLst>
                                            <p:cond delay="1656"/>
                                          </p:stCondLst>
                                        </p:cTn>
                                        <p:tgtEl>
                                          <p:spTgt spid="3">
                                            <p:txEl>
                                              <p:pRg st="6" end="6"/>
                                            </p:txEl>
                                          </p:spTgt>
                                        </p:tgtEl>
                                        <p:attrNameLst>
                                          <p:attrName>ppt_y</p:attrName>
                                        </p:attrNameLst>
                                      </p:cBhvr>
                                      <p:tavLst>
                                        <p:tav tm="0" fmla="#ppt_y-sin(pi*$)/81">
                                          <p:val>
                                            <p:fltVal val="0"/>
                                          </p:val>
                                        </p:tav>
                                        <p:tav tm="100000">
                                          <p:val>
                                            <p:fltVal val="1"/>
                                          </p:val>
                                        </p:tav>
                                      </p:tavLst>
                                    </p:anim>
                                    <p:animScale>
                                      <p:cBhvr>
                                        <p:cTn id="139" dur="26">
                                          <p:stCondLst>
                                            <p:cond delay="650"/>
                                          </p:stCondLst>
                                        </p:cTn>
                                        <p:tgtEl>
                                          <p:spTgt spid="3">
                                            <p:txEl>
                                              <p:pRg st="6" end="6"/>
                                            </p:txEl>
                                          </p:spTgt>
                                        </p:tgtEl>
                                      </p:cBhvr>
                                      <p:to x="100000" y="60000"/>
                                    </p:animScale>
                                    <p:animScale>
                                      <p:cBhvr>
                                        <p:cTn id="140" dur="166" decel="50000">
                                          <p:stCondLst>
                                            <p:cond delay="676"/>
                                          </p:stCondLst>
                                        </p:cTn>
                                        <p:tgtEl>
                                          <p:spTgt spid="3">
                                            <p:txEl>
                                              <p:pRg st="6" end="6"/>
                                            </p:txEl>
                                          </p:spTgt>
                                        </p:tgtEl>
                                      </p:cBhvr>
                                      <p:to x="100000" y="100000"/>
                                    </p:animScale>
                                    <p:animScale>
                                      <p:cBhvr>
                                        <p:cTn id="141" dur="26">
                                          <p:stCondLst>
                                            <p:cond delay="1312"/>
                                          </p:stCondLst>
                                        </p:cTn>
                                        <p:tgtEl>
                                          <p:spTgt spid="3">
                                            <p:txEl>
                                              <p:pRg st="6" end="6"/>
                                            </p:txEl>
                                          </p:spTgt>
                                        </p:tgtEl>
                                      </p:cBhvr>
                                      <p:to x="100000" y="80000"/>
                                    </p:animScale>
                                    <p:animScale>
                                      <p:cBhvr>
                                        <p:cTn id="142" dur="166" decel="50000">
                                          <p:stCondLst>
                                            <p:cond delay="1338"/>
                                          </p:stCondLst>
                                        </p:cTn>
                                        <p:tgtEl>
                                          <p:spTgt spid="3">
                                            <p:txEl>
                                              <p:pRg st="6" end="6"/>
                                            </p:txEl>
                                          </p:spTgt>
                                        </p:tgtEl>
                                      </p:cBhvr>
                                      <p:to x="100000" y="100000"/>
                                    </p:animScale>
                                    <p:animScale>
                                      <p:cBhvr>
                                        <p:cTn id="143" dur="26">
                                          <p:stCondLst>
                                            <p:cond delay="1642"/>
                                          </p:stCondLst>
                                        </p:cTn>
                                        <p:tgtEl>
                                          <p:spTgt spid="3">
                                            <p:txEl>
                                              <p:pRg st="6" end="6"/>
                                            </p:txEl>
                                          </p:spTgt>
                                        </p:tgtEl>
                                      </p:cBhvr>
                                      <p:to x="100000" y="90000"/>
                                    </p:animScale>
                                    <p:animScale>
                                      <p:cBhvr>
                                        <p:cTn id="144" dur="166" decel="50000">
                                          <p:stCondLst>
                                            <p:cond delay="1668"/>
                                          </p:stCondLst>
                                        </p:cTn>
                                        <p:tgtEl>
                                          <p:spTgt spid="3">
                                            <p:txEl>
                                              <p:pRg st="6" end="6"/>
                                            </p:txEl>
                                          </p:spTgt>
                                        </p:tgtEl>
                                      </p:cBhvr>
                                      <p:to x="100000" y="100000"/>
                                    </p:animScale>
                                    <p:animScale>
                                      <p:cBhvr>
                                        <p:cTn id="145" dur="26">
                                          <p:stCondLst>
                                            <p:cond delay="1808"/>
                                          </p:stCondLst>
                                        </p:cTn>
                                        <p:tgtEl>
                                          <p:spTgt spid="3">
                                            <p:txEl>
                                              <p:pRg st="6" end="6"/>
                                            </p:txEl>
                                          </p:spTgt>
                                        </p:tgtEl>
                                      </p:cBhvr>
                                      <p:to x="100000" y="95000"/>
                                    </p:animScale>
                                    <p:animScale>
                                      <p:cBhvr>
                                        <p:cTn id="146" dur="166" decel="50000">
                                          <p:stCondLst>
                                            <p:cond delay="1834"/>
                                          </p:stCondLst>
                                        </p:cTn>
                                        <p:tgtEl>
                                          <p:spTgt spid="3">
                                            <p:txEl>
                                              <p:pRg st="6" end="6"/>
                                            </p:txEl>
                                          </p:spTgt>
                                        </p:tgtEl>
                                      </p:cBhvr>
                                      <p:to x="100000" y="100000"/>
                                    </p:animScale>
                                  </p:childTnLst>
                                </p:cTn>
                              </p:par>
                            </p:childTnLst>
                          </p:cTn>
                        </p:par>
                      </p:childTnLst>
                    </p:cTn>
                  </p:par>
                  <p:par>
                    <p:cTn id="147" fill="hold">
                      <p:stCondLst>
                        <p:cond delay="indefinite"/>
                      </p:stCondLst>
                      <p:childTnLst>
                        <p:par>
                          <p:cTn id="148" fill="hold">
                            <p:stCondLst>
                              <p:cond delay="0"/>
                            </p:stCondLst>
                            <p:childTnLst>
                              <p:par>
                                <p:cTn id="149" presetID="26" presetClass="entr" presetSubtype="0" fill="hold" grpId="0" nodeType="clickEffect">
                                  <p:stCondLst>
                                    <p:cond delay="0"/>
                                  </p:stCondLst>
                                  <p:childTnLst>
                                    <p:set>
                                      <p:cBhvr>
                                        <p:cTn id="150" dur="1" fill="hold">
                                          <p:stCondLst>
                                            <p:cond delay="0"/>
                                          </p:stCondLst>
                                        </p:cTn>
                                        <p:tgtEl>
                                          <p:spTgt spid="3">
                                            <p:txEl>
                                              <p:pRg st="7" end="7"/>
                                            </p:txEl>
                                          </p:spTgt>
                                        </p:tgtEl>
                                        <p:attrNameLst>
                                          <p:attrName>style.visibility</p:attrName>
                                        </p:attrNameLst>
                                      </p:cBhvr>
                                      <p:to>
                                        <p:strVal val="visible"/>
                                      </p:to>
                                    </p:set>
                                    <p:animEffect transition="in" filter="wipe(down)">
                                      <p:cBhvr>
                                        <p:cTn id="151" dur="580">
                                          <p:stCondLst>
                                            <p:cond delay="0"/>
                                          </p:stCondLst>
                                        </p:cTn>
                                        <p:tgtEl>
                                          <p:spTgt spid="3">
                                            <p:txEl>
                                              <p:pRg st="7" end="7"/>
                                            </p:txEl>
                                          </p:spTgt>
                                        </p:tgtEl>
                                      </p:cBhvr>
                                    </p:animEffect>
                                    <p:anim calcmode="lin" valueType="num">
                                      <p:cBhvr>
                                        <p:cTn id="152" dur="1822" tmFilter="0,0; 0.14,0.36; 0.43,0.73; 0.71,0.91; 1.0,1.0">
                                          <p:stCondLst>
                                            <p:cond delay="0"/>
                                          </p:stCondLst>
                                        </p:cTn>
                                        <p:tgtEl>
                                          <p:spTgt spid="3">
                                            <p:txEl>
                                              <p:pRg st="7" end="7"/>
                                            </p:txEl>
                                          </p:spTgt>
                                        </p:tgtEl>
                                        <p:attrNameLst>
                                          <p:attrName>ppt_x</p:attrName>
                                        </p:attrNameLst>
                                      </p:cBhvr>
                                      <p:tavLst>
                                        <p:tav tm="0">
                                          <p:val>
                                            <p:strVal val="#ppt_x-0.25"/>
                                          </p:val>
                                        </p:tav>
                                        <p:tav tm="100000">
                                          <p:val>
                                            <p:strVal val="#ppt_x"/>
                                          </p:val>
                                        </p:tav>
                                      </p:tavLst>
                                    </p:anim>
                                    <p:anim calcmode="lin" valueType="num">
                                      <p:cBhvr>
                                        <p:cTn id="153" dur="664" tmFilter="0.0,0.0; 0.25,0.07; 0.50,0.2; 0.75,0.467; 1.0,1.0">
                                          <p:stCondLst>
                                            <p:cond delay="0"/>
                                          </p:stCondLst>
                                        </p:cTn>
                                        <p:tgtEl>
                                          <p:spTgt spid="3">
                                            <p:txEl>
                                              <p:pRg st="7" end="7"/>
                                            </p:txEl>
                                          </p:spTgt>
                                        </p:tgtEl>
                                        <p:attrNameLst>
                                          <p:attrName>ppt_y</p:attrName>
                                        </p:attrNameLst>
                                      </p:cBhvr>
                                      <p:tavLst>
                                        <p:tav tm="0" fmla="#ppt_y-sin(pi*$)/3">
                                          <p:val>
                                            <p:fltVal val="0.5"/>
                                          </p:val>
                                        </p:tav>
                                        <p:tav tm="100000">
                                          <p:val>
                                            <p:fltVal val="1"/>
                                          </p:val>
                                        </p:tav>
                                      </p:tavLst>
                                    </p:anim>
                                    <p:anim calcmode="lin" valueType="num">
                                      <p:cBhvr>
                                        <p:cTn id="154" dur="664" tmFilter="0, 0; 0.125,0.2665; 0.25,0.4; 0.375,0.465; 0.5,0.5;  0.625,0.535; 0.75,0.6; 0.875,0.7335; 1,1">
                                          <p:stCondLst>
                                            <p:cond delay="664"/>
                                          </p:stCondLst>
                                        </p:cTn>
                                        <p:tgtEl>
                                          <p:spTgt spid="3">
                                            <p:txEl>
                                              <p:pRg st="7" end="7"/>
                                            </p:txEl>
                                          </p:spTgt>
                                        </p:tgtEl>
                                        <p:attrNameLst>
                                          <p:attrName>ppt_y</p:attrName>
                                        </p:attrNameLst>
                                      </p:cBhvr>
                                      <p:tavLst>
                                        <p:tav tm="0" fmla="#ppt_y-sin(pi*$)/9">
                                          <p:val>
                                            <p:fltVal val="0"/>
                                          </p:val>
                                        </p:tav>
                                        <p:tav tm="100000">
                                          <p:val>
                                            <p:fltVal val="1"/>
                                          </p:val>
                                        </p:tav>
                                      </p:tavLst>
                                    </p:anim>
                                    <p:anim calcmode="lin" valueType="num">
                                      <p:cBhvr>
                                        <p:cTn id="155" dur="332" tmFilter="0, 0; 0.125,0.2665; 0.25,0.4; 0.375,0.465; 0.5,0.5;  0.625,0.535; 0.75,0.6; 0.875,0.7335; 1,1">
                                          <p:stCondLst>
                                            <p:cond delay="1324"/>
                                          </p:stCondLst>
                                        </p:cTn>
                                        <p:tgtEl>
                                          <p:spTgt spid="3">
                                            <p:txEl>
                                              <p:pRg st="7" end="7"/>
                                            </p:txEl>
                                          </p:spTgt>
                                        </p:tgtEl>
                                        <p:attrNameLst>
                                          <p:attrName>ppt_y</p:attrName>
                                        </p:attrNameLst>
                                      </p:cBhvr>
                                      <p:tavLst>
                                        <p:tav tm="0" fmla="#ppt_y-sin(pi*$)/27">
                                          <p:val>
                                            <p:fltVal val="0"/>
                                          </p:val>
                                        </p:tav>
                                        <p:tav tm="100000">
                                          <p:val>
                                            <p:fltVal val="1"/>
                                          </p:val>
                                        </p:tav>
                                      </p:tavLst>
                                    </p:anim>
                                    <p:anim calcmode="lin" valueType="num">
                                      <p:cBhvr>
                                        <p:cTn id="156" dur="164" tmFilter="0, 0; 0.125,0.2665; 0.25,0.4; 0.375,0.465; 0.5,0.5;  0.625,0.535; 0.75,0.6; 0.875,0.7335; 1,1">
                                          <p:stCondLst>
                                            <p:cond delay="1656"/>
                                          </p:stCondLst>
                                        </p:cTn>
                                        <p:tgtEl>
                                          <p:spTgt spid="3">
                                            <p:txEl>
                                              <p:pRg st="7" end="7"/>
                                            </p:txEl>
                                          </p:spTgt>
                                        </p:tgtEl>
                                        <p:attrNameLst>
                                          <p:attrName>ppt_y</p:attrName>
                                        </p:attrNameLst>
                                      </p:cBhvr>
                                      <p:tavLst>
                                        <p:tav tm="0" fmla="#ppt_y-sin(pi*$)/81">
                                          <p:val>
                                            <p:fltVal val="0"/>
                                          </p:val>
                                        </p:tav>
                                        <p:tav tm="100000">
                                          <p:val>
                                            <p:fltVal val="1"/>
                                          </p:val>
                                        </p:tav>
                                      </p:tavLst>
                                    </p:anim>
                                    <p:animScale>
                                      <p:cBhvr>
                                        <p:cTn id="157" dur="26">
                                          <p:stCondLst>
                                            <p:cond delay="650"/>
                                          </p:stCondLst>
                                        </p:cTn>
                                        <p:tgtEl>
                                          <p:spTgt spid="3">
                                            <p:txEl>
                                              <p:pRg st="7" end="7"/>
                                            </p:txEl>
                                          </p:spTgt>
                                        </p:tgtEl>
                                      </p:cBhvr>
                                      <p:to x="100000" y="60000"/>
                                    </p:animScale>
                                    <p:animScale>
                                      <p:cBhvr>
                                        <p:cTn id="158" dur="166" decel="50000">
                                          <p:stCondLst>
                                            <p:cond delay="676"/>
                                          </p:stCondLst>
                                        </p:cTn>
                                        <p:tgtEl>
                                          <p:spTgt spid="3">
                                            <p:txEl>
                                              <p:pRg st="7" end="7"/>
                                            </p:txEl>
                                          </p:spTgt>
                                        </p:tgtEl>
                                      </p:cBhvr>
                                      <p:to x="100000" y="100000"/>
                                    </p:animScale>
                                    <p:animScale>
                                      <p:cBhvr>
                                        <p:cTn id="159" dur="26">
                                          <p:stCondLst>
                                            <p:cond delay="1312"/>
                                          </p:stCondLst>
                                        </p:cTn>
                                        <p:tgtEl>
                                          <p:spTgt spid="3">
                                            <p:txEl>
                                              <p:pRg st="7" end="7"/>
                                            </p:txEl>
                                          </p:spTgt>
                                        </p:tgtEl>
                                      </p:cBhvr>
                                      <p:to x="100000" y="80000"/>
                                    </p:animScale>
                                    <p:animScale>
                                      <p:cBhvr>
                                        <p:cTn id="160" dur="166" decel="50000">
                                          <p:stCondLst>
                                            <p:cond delay="1338"/>
                                          </p:stCondLst>
                                        </p:cTn>
                                        <p:tgtEl>
                                          <p:spTgt spid="3">
                                            <p:txEl>
                                              <p:pRg st="7" end="7"/>
                                            </p:txEl>
                                          </p:spTgt>
                                        </p:tgtEl>
                                      </p:cBhvr>
                                      <p:to x="100000" y="100000"/>
                                    </p:animScale>
                                    <p:animScale>
                                      <p:cBhvr>
                                        <p:cTn id="161" dur="26">
                                          <p:stCondLst>
                                            <p:cond delay="1642"/>
                                          </p:stCondLst>
                                        </p:cTn>
                                        <p:tgtEl>
                                          <p:spTgt spid="3">
                                            <p:txEl>
                                              <p:pRg st="7" end="7"/>
                                            </p:txEl>
                                          </p:spTgt>
                                        </p:tgtEl>
                                      </p:cBhvr>
                                      <p:to x="100000" y="90000"/>
                                    </p:animScale>
                                    <p:animScale>
                                      <p:cBhvr>
                                        <p:cTn id="162" dur="166" decel="50000">
                                          <p:stCondLst>
                                            <p:cond delay="1668"/>
                                          </p:stCondLst>
                                        </p:cTn>
                                        <p:tgtEl>
                                          <p:spTgt spid="3">
                                            <p:txEl>
                                              <p:pRg st="7" end="7"/>
                                            </p:txEl>
                                          </p:spTgt>
                                        </p:tgtEl>
                                      </p:cBhvr>
                                      <p:to x="100000" y="100000"/>
                                    </p:animScale>
                                    <p:animScale>
                                      <p:cBhvr>
                                        <p:cTn id="163" dur="26">
                                          <p:stCondLst>
                                            <p:cond delay="1808"/>
                                          </p:stCondLst>
                                        </p:cTn>
                                        <p:tgtEl>
                                          <p:spTgt spid="3">
                                            <p:txEl>
                                              <p:pRg st="7" end="7"/>
                                            </p:txEl>
                                          </p:spTgt>
                                        </p:tgtEl>
                                      </p:cBhvr>
                                      <p:to x="100000" y="95000"/>
                                    </p:animScale>
                                    <p:animScale>
                                      <p:cBhvr>
                                        <p:cTn id="164" dur="166" decel="50000">
                                          <p:stCondLst>
                                            <p:cond delay="1834"/>
                                          </p:stCondLst>
                                        </p:cTn>
                                        <p:tgtEl>
                                          <p:spTgt spid="3">
                                            <p:txEl>
                                              <p:pRg st="7" end="7"/>
                                            </p:txEl>
                                          </p:spTgt>
                                        </p:tgtEl>
                                      </p:cBhvr>
                                      <p:to x="100000" y="100000"/>
                                    </p:animScale>
                                  </p:childTnLst>
                                </p:cTn>
                              </p:par>
                            </p:childTnLst>
                          </p:cTn>
                        </p:par>
                      </p:childTnLst>
                    </p:cTn>
                  </p:par>
                  <p:par>
                    <p:cTn id="165" fill="hold">
                      <p:stCondLst>
                        <p:cond delay="indefinite"/>
                      </p:stCondLst>
                      <p:childTnLst>
                        <p:par>
                          <p:cTn id="166" fill="hold">
                            <p:stCondLst>
                              <p:cond delay="0"/>
                            </p:stCondLst>
                            <p:childTnLst>
                              <p:par>
                                <p:cTn id="167" presetID="26" presetClass="entr" presetSubtype="0" fill="hold" grpId="0" nodeType="clickEffect">
                                  <p:stCondLst>
                                    <p:cond delay="0"/>
                                  </p:stCondLst>
                                  <p:childTnLst>
                                    <p:set>
                                      <p:cBhvr>
                                        <p:cTn id="168" dur="1" fill="hold">
                                          <p:stCondLst>
                                            <p:cond delay="0"/>
                                          </p:stCondLst>
                                        </p:cTn>
                                        <p:tgtEl>
                                          <p:spTgt spid="3">
                                            <p:txEl>
                                              <p:pRg st="8" end="8"/>
                                            </p:txEl>
                                          </p:spTgt>
                                        </p:tgtEl>
                                        <p:attrNameLst>
                                          <p:attrName>style.visibility</p:attrName>
                                        </p:attrNameLst>
                                      </p:cBhvr>
                                      <p:to>
                                        <p:strVal val="visible"/>
                                      </p:to>
                                    </p:set>
                                    <p:animEffect transition="in" filter="wipe(down)">
                                      <p:cBhvr>
                                        <p:cTn id="169" dur="580">
                                          <p:stCondLst>
                                            <p:cond delay="0"/>
                                          </p:stCondLst>
                                        </p:cTn>
                                        <p:tgtEl>
                                          <p:spTgt spid="3">
                                            <p:txEl>
                                              <p:pRg st="8" end="8"/>
                                            </p:txEl>
                                          </p:spTgt>
                                        </p:tgtEl>
                                      </p:cBhvr>
                                    </p:animEffect>
                                    <p:anim calcmode="lin" valueType="num">
                                      <p:cBhvr>
                                        <p:cTn id="170" dur="1822" tmFilter="0,0; 0.14,0.36; 0.43,0.73; 0.71,0.91; 1.0,1.0">
                                          <p:stCondLst>
                                            <p:cond delay="0"/>
                                          </p:stCondLst>
                                        </p:cTn>
                                        <p:tgtEl>
                                          <p:spTgt spid="3">
                                            <p:txEl>
                                              <p:pRg st="8" end="8"/>
                                            </p:txEl>
                                          </p:spTgt>
                                        </p:tgtEl>
                                        <p:attrNameLst>
                                          <p:attrName>ppt_x</p:attrName>
                                        </p:attrNameLst>
                                      </p:cBhvr>
                                      <p:tavLst>
                                        <p:tav tm="0">
                                          <p:val>
                                            <p:strVal val="#ppt_x-0.25"/>
                                          </p:val>
                                        </p:tav>
                                        <p:tav tm="100000">
                                          <p:val>
                                            <p:strVal val="#ppt_x"/>
                                          </p:val>
                                        </p:tav>
                                      </p:tavLst>
                                    </p:anim>
                                    <p:anim calcmode="lin" valueType="num">
                                      <p:cBhvr>
                                        <p:cTn id="171" dur="664" tmFilter="0.0,0.0; 0.25,0.07; 0.50,0.2; 0.75,0.467; 1.0,1.0">
                                          <p:stCondLst>
                                            <p:cond delay="0"/>
                                          </p:stCondLst>
                                        </p:cTn>
                                        <p:tgtEl>
                                          <p:spTgt spid="3">
                                            <p:txEl>
                                              <p:pRg st="8" end="8"/>
                                            </p:txEl>
                                          </p:spTgt>
                                        </p:tgtEl>
                                        <p:attrNameLst>
                                          <p:attrName>ppt_y</p:attrName>
                                        </p:attrNameLst>
                                      </p:cBhvr>
                                      <p:tavLst>
                                        <p:tav tm="0" fmla="#ppt_y-sin(pi*$)/3">
                                          <p:val>
                                            <p:fltVal val="0.5"/>
                                          </p:val>
                                        </p:tav>
                                        <p:tav tm="100000">
                                          <p:val>
                                            <p:fltVal val="1"/>
                                          </p:val>
                                        </p:tav>
                                      </p:tavLst>
                                    </p:anim>
                                    <p:anim calcmode="lin" valueType="num">
                                      <p:cBhvr>
                                        <p:cTn id="172" dur="664" tmFilter="0, 0; 0.125,0.2665; 0.25,0.4; 0.375,0.465; 0.5,0.5;  0.625,0.535; 0.75,0.6; 0.875,0.7335; 1,1">
                                          <p:stCondLst>
                                            <p:cond delay="664"/>
                                          </p:stCondLst>
                                        </p:cTn>
                                        <p:tgtEl>
                                          <p:spTgt spid="3">
                                            <p:txEl>
                                              <p:pRg st="8" end="8"/>
                                            </p:txEl>
                                          </p:spTgt>
                                        </p:tgtEl>
                                        <p:attrNameLst>
                                          <p:attrName>ppt_y</p:attrName>
                                        </p:attrNameLst>
                                      </p:cBhvr>
                                      <p:tavLst>
                                        <p:tav tm="0" fmla="#ppt_y-sin(pi*$)/9">
                                          <p:val>
                                            <p:fltVal val="0"/>
                                          </p:val>
                                        </p:tav>
                                        <p:tav tm="100000">
                                          <p:val>
                                            <p:fltVal val="1"/>
                                          </p:val>
                                        </p:tav>
                                      </p:tavLst>
                                    </p:anim>
                                    <p:anim calcmode="lin" valueType="num">
                                      <p:cBhvr>
                                        <p:cTn id="173" dur="332" tmFilter="0, 0; 0.125,0.2665; 0.25,0.4; 0.375,0.465; 0.5,0.5;  0.625,0.535; 0.75,0.6; 0.875,0.7335; 1,1">
                                          <p:stCondLst>
                                            <p:cond delay="1324"/>
                                          </p:stCondLst>
                                        </p:cTn>
                                        <p:tgtEl>
                                          <p:spTgt spid="3">
                                            <p:txEl>
                                              <p:pRg st="8" end="8"/>
                                            </p:txEl>
                                          </p:spTgt>
                                        </p:tgtEl>
                                        <p:attrNameLst>
                                          <p:attrName>ppt_y</p:attrName>
                                        </p:attrNameLst>
                                      </p:cBhvr>
                                      <p:tavLst>
                                        <p:tav tm="0" fmla="#ppt_y-sin(pi*$)/27">
                                          <p:val>
                                            <p:fltVal val="0"/>
                                          </p:val>
                                        </p:tav>
                                        <p:tav tm="100000">
                                          <p:val>
                                            <p:fltVal val="1"/>
                                          </p:val>
                                        </p:tav>
                                      </p:tavLst>
                                    </p:anim>
                                    <p:anim calcmode="lin" valueType="num">
                                      <p:cBhvr>
                                        <p:cTn id="174" dur="164" tmFilter="0, 0; 0.125,0.2665; 0.25,0.4; 0.375,0.465; 0.5,0.5;  0.625,0.535; 0.75,0.6; 0.875,0.7335; 1,1">
                                          <p:stCondLst>
                                            <p:cond delay="1656"/>
                                          </p:stCondLst>
                                        </p:cTn>
                                        <p:tgtEl>
                                          <p:spTgt spid="3">
                                            <p:txEl>
                                              <p:pRg st="8" end="8"/>
                                            </p:txEl>
                                          </p:spTgt>
                                        </p:tgtEl>
                                        <p:attrNameLst>
                                          <p:attrName>ppt_y</p:attrName>
                                        </p:attrNameLst>
                                      </p:cBhvr>
                                      <p:tavLst>
                                        <p:tav tm="0" fmla="#ppt_y-sin(pi*$)/81">
                                          <p:val>
                                            <p:fltVal val="0"/>
                                          </p:val>
                                        </p:tav>
                                        <p:tav tm="100000">
                                          <p:val>
                                            <p:fltVal val="1"/>
                                          </p:val>
                                        </p:tav>
                                      </p:tavLst>
                                    </p:anim>
                                    <p:animScale>
                                      <p:cBhvr>
                                        <p:cTn id="175" dur="26">
                                          <p:stCondLst>
                                            <p:cond delay="650"/>
                                          </p:stCondLst>
                                        </p:cTn>
                                        <p:tgtEl>
                                          <p:spTgt spid="3">
                                            <p:txEl>
                                              <p:pRg st="8" end="8"/>
                                            </p:txEl>
                                          </p:spTgt>
                                        </p:tgtEl>
                                      </p:cBhvr>
                                      <p:to x="100000" y="60000"/>
                                    </p:animScale>
                                    <p:animScale>
                                      <p:cBhvr>
                                        <p:cTn id="176" dur="166" decel="50000">
                                          <p:stCondLst>
                                            <p:cond delay="676"/>
                                          </p:stCondLst>
                                        </p:cTn>
                                        <p:tgtEl>
                                          <p:spTgt spid="3">
                                            <p:txEl>
                                              <p:pRg st="8" end="8"/>
                                            </p:txEl>
                                          </p:spTgt>
                                        </p:tgtEl>
                                      </p:cBhvr>
                                      <p:to x="100000" y="100000"/>
                                    </p:animScale>
                                    <p:animScale>
                                      <p:cBhvr>
                                        <p:cTn id="177" dur="26">
                                          <p:stCondLst>
                                            <p:cond delay="1312"/>
                                          </p:stCondLst>
                                        </p:cTn>
                                        <p:tgtEl>
                                          <p:spTgt spid="3">
                                            <p:txEl>
                                              <p:pRg st="8" end="8"/>
                                            </p:txEl>
                                          </p:spTgt>
                                        </p:tgtEl>
                                      </p:cBhvr>
                                      <p:to x="100000" y="80000"/>
                                    </p:animScale>
                                    <p:animScale>
                                      <p:cBhvr>
                                        <p:cTn id="178" dur="166" decel="50000">
                                          <p:stCondLst>
                                            <p:cond delay="1338"/>
                                          </p:stCondLst>
                                        </p:cTn>
                                        <p:tgtEl>
                                          <p:spTgt spid="3">
                                            <p:txEl>
                                              <p:pRg st="8" end="8"/>
                                            </p:txEl>
                                          </p:spTgt>
                                        </p:tgtEl>
                                      </p:cBhvr>
                                      <p:to x="100000" y="100000"/>
                                    </p:animScale>
                                    <p:animScale>
                                      <p:cBhvr>
                                        <p:cTn id="179" dur="26">
                                          <p:stCondLst>
                                            <p:cond delay="1642"/>
                                          </p:stCondLst>
                                        </p:cTn>
                                        <p:tgtEl>
                                          <p:spTgt spid="3">
                                            <p:txEl>
                                              <p:pRg st="8" end="8"/>
                                            </p:txEl>
                                          </p:spTgt>
                                        </p:tgtEl>
                                      </p:cBhvr>
                                      <p:to x="100000" y="90000"/>
                                    </p:animScale>
                                    <p:animScale>
                                      <p:cBhvr>
                                        <p:cTn id="180" dur="166" decel="50000">
                                          <p:stCondLst>
                                            <p:cond delay="1668"/>
                                          </p:stCondLst>
                                        </p:cTn>
                                        <p:tgtEl>
                                          <p:spTgt spid="3">
                                            <p:txEl>
                                              <p:pRg st="8" end="8"/>
                                            </p:txEl>
                                          </p:spTgt>
                                        </p:tgtEl>
                                      </p:cBhvr>
                                      <p:to x="100000" y="100000"/>
                                    </p:animScale>
                                    <p:animScale>
                                      <p:cBhvr>
                                        <p:cTn id="181" dur="26">
                                          <p:stCondLst>
                                            <p:cond delay="1808"/>
                                          </p:stCondLst>
                                        </p:cTn>
                                        <p:tgtEl>
                                          <p:spTgt spid="3">
                                            <p:txEl>
                                              <p:pRg st="8" end="8"/>
                                            </p:txEl>
                                          </p:spTgt>
                                        </p:tgtEl>
                                      </p:cBhvr>
                                      <p:to x="100000" y="95000"/>
                                    </p:animScale>
                                    <p:animScale>
                                      <p:cBhvr>
                                        <p:cTn id="182" dur="166" decel="50000">
                                          <p:stCondLst>
                                            <p:cond delay="1834"/>
                                          </p:stCondLst>
                                        </p:cTn>
                                        <p:tgtEl>
                                          <p:spTgt spid="3">
                                            <p:txEl>
                                              <p:pRg st="8" end="8"/>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1" name="Rectangle 1030">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p:nvSpPr>
          <p:cNvPr id="2" name="Title 1">
            <a:extLst>
              <a:ext uri="{FF2B5EF4-FFF2-40B4-BE49-F238E27FC236}">
                <a16:creationId xmlns:a16="http://schemas.microsoft.com/office/drawing/2014/main" id="{C04569A3-D8B0-3DE7-7523-6A64B9FC8574}"/>
              </a:ext>
            </a:extLst>
          </p:cNvPr>
          <p:cNvSpPr>
            <a:spLocks noGrp="1"/>
          </p:cNvSpPr>
          <p:nvPr>
            <p:ph type="title"/>
          </p:nvPr>
        </p:nvSpPr>
        <p:spPr>
          <a:xfrm>
            <a:off x="838200" y="386589"/>
            <a:ext cx="5393361" cy="907001"/>
          </a:xfrm>
        </p:spPr>
        <p:txBody>
          <a:bodyPr>
            <a:normAutofit/>
          </a:bodyPr>
          <a:lstStyle/>
          <a:p>
            <a:r>
              <a:rPr lang="en-GB" b="1">
                <a:latin typeface="Times New Roman" panose="02020603050405020304" pitchFamily="18" charset="0"/>
                <a:cs typeface="Times New Roman" panose="02020603050405020304" pitchFamily="18" charset="0"/>
              </a:rPr>
              <a:t>Introduction</a:t>
            </a:r>
          </a:p>
        </p:txBody>
      </p:sp>
      <p:sp>
        <p:nvSpPr>
          <p:cNvPr id="3" name="Content Placeholder 2">
            <a:extLst>
              <a:ext uri="{FF2B5EF4-FFF2-40B4-BE49-F238E27FC236}">
                <a16:creationId xmlns:a16="http://schemas.microsoft.com/office/drawing/2014/main" id="{89A96B85-9D0C-8A48-D1B5-C2080C0BD740}"/>
              </a:ext>
            </a:extLst>
          </p:cNvPr>
          <p:cNvSpPr>
            <a:spLocks noGrp="1"/>
          </p:cNvSpPr>
          <p:nvPr>
            <p:ph idx="1"/>
          </p:nvPr>
        </p:nvSpPr>
        <p:spPr>
          <a:xfrm>
            <a:off x="838200" y="1396330"/>
            <a:ext cx="5393361" cy="4780633"/>
          </a:xfrm>
        </p:spPr>
        <p:txBody>
          <a:bodyPr vert="horz" lIns="91440" tIns="45720" rIns="91440" bIns="45720" rtlCol="0" anchor="t">
            <a:normAutofit/>
          </a:bodyPr>
          <a:lstStyle/>
          <a:p>
            <a:pPr marL="0" marR="0" lvl="0" indent="0" defTabSz="914400" rtl="0" eaLnBrk="1" fontAlgn="auto" latinLnBrk="0" hangingPunct="1">
              <a:spcBef>
                <a:spcPts val="1000"/>
              </a:spcBef>
              <a:spcAft>
                <a:spcPts val="0"/>
              </a:spcAft>
              <a:buClrTx/>
              <a:buSzTx/>
              <a:buNone/>
              <a:tabLst/>
              <a:defRPr/>
            </a:pPr>
            <a:r>
              <a:rPr kumimoji="0" lang="en-GB" sz="1500" b="0" i="0" u="none" strike="noStrike" kern="1200" cap="none" spc="0" normalizeH="0" baseline="0" noProof="0" dirty="0">
                <a:ln>
                  <a:noFill/>
                </a:ln>
                <a:effectLst/>
                <a:uLnTx/>
                <a:uFillTx/>
                <a:latin typeface="Söhne"/>
                <a:ea typeface="+mn-ea"/>
                <a:cs typeface="+mn-cs"/>
              </a:rPr>
              <a:t>I</a:t>
            </a:r>
            <a:r>
              <a:rPr kumimoji="0" lang="en-GB" sz="1600" b="0" i="0" u="none" strike="noStrike" kern="1200" cap="none" spc="0" normalizeH="0" baseline="0" noProof="0" dirty="0">
                <a:ln>
                  <a:noFill/>
                </a:ln>
                <a:effectLst/>
                <a:uLnTx/>
                <a:uFillTx/>
                <a:latin typeface="Söhne"/>
                <a:ea typeface="+mn-ea"/>
                <a:cs typeface="+mn-cs"/>
              </a:rPr>
              <a:t>n this presentation, we will be examining a case study of a family referred to us by the Anti-Social Behaviour Team.</a:t>
            </a:r>
            <a:endParaRPr lang="en-GB" sz="1600" b="0" i="0" u="none" strike="noStrike" kern="1200" cap="none" spc="0" normalizeH="0" baseline="0" noProof="0" dirty="0">
              <a:ln>
                <a:noFill/>
              </a:ln>
              <a:effectLst/>
              <a:uLnTx/>
              <a:uFillTx/>
              <a:latin typeface="Söhne"/>
            </a:endParaRPr>
          </a:p>
          <a:p>
            <a:pPr marL="0" marR="0" lvl="0" indent="0" defTabSz="914400" rtl="0" eaLnBrk="1" fontAlgn="auto" latinLnBrk="0" hangingPunct="1">
              <a:spcBef>
                <a:spcPts val="1000"/>
              </a:spcBef>
              <a:spcAft>
                <a:spcPts val="0"/>
              </a:spcAft>
              <a:buClrTx/>
              <a:buSzTx/>
              <a:buNone/>
              <a:tabLst/>
              <a:defRPr/>
            </a:pPr>
            <a:r>
              <a:rPr kumimoji="0" lang="en-GB" sz="1600" b="0" i="0" u="none" strike="noStrike" kern="1200" cap="none" spc="0" normalizeH="0" baseline="0" noProof="0" dirty="0">
                <a:ln>
                  <a:noFill/>
                </a:ln>
                <a:effectLst/>
                <a:uLnTx/>
                <a:uFillTx/>
                <a:latin typeface="Söhne"/>
                <a:ea typeface="+mn-ea"/>
                <a:cs typeface="+mn-cs"/>
              </a:rPr>
              <a:t>The aim is to critically </a:t>
            </a:r>
            <a:r>
              <a:rPr kumimoji="0" lang="en-GB" sz="1600" b="0" i="0" u="none" strike="noStrike" kern="1200" cap="none" spc="0" normalizeH="0" baseline="0" noProof="0" err="1">
                <a:ln>
                  <a:noFill/>
                </a:ln>
                <a:effectLst/>
                <a:uLnTx/>
                <a:uFillTx/>
                <a:latin typeface="Söhne"/>
                <a:ea typeface="+mn-ea"/>
                <a:cs typeface="+mn-cs"/>
              </a:rPr>
              <a:t>analyze</a:t>
            </a:r>
            <a:r>
              <a:rPr kumimoji="0" lang="en-GB" sz="1600" b="0" i="0" u="none" strike="noStrike" kern="1200" cap="none" spc="0" normalizeH="0" baseline="0" noProof="0" dirty="0">
                <a:ln>
                  <a:noFill/>
                </a:ln>
                <a:effectLst/>
                <a:uLnTx/>
                <a:uFillTx/>
                <a:latin typeface="Söhne"/>
                <a:ea typeface="+mn-ea"/>
                <a:cs typeface="+mn-cs"/>
              </a:rPr>
              <a:t> and evaluate the situation and explore potential options to improve the family's well-being and address the challenges they face.</a:t>
            </a:r>
            <a:endParaRPr lang="en-GB" sz="1600" b="0" i="0" u="none" strike="noStrike" kern="1200" cap="none" spc="0" normalizeH="0" baseline="0" noProof="0" dirty="0">
              <a:ln>
                <a:noFill/>
              </a:ln>
              <a:effectLst/>
              <a:uLnTx/>
              <a:uFillTx/>
              <a:latin typeface="Söhne"/>
            </a:endParaRPr>
          </a:p>
          <a:p>
            <a:pPr marL="0" indent="0">
              <a:buNone/>
              <a:defRPr/>
            </a:pPr>
            <a:r>
              <a:rPr kumimoji="0" lang="en-GB" sz="1600" b="0" i="0" u="none" strike="noStrike" kern="1200" cap="none" spc="0" normalizeH="0" baseline="0" noProof="0" dirty="0">
                <a:ln>
                  <a:noFill/>
                </a:ln>
                <a:effectLst/>
                <a:uLnTx/>
                <a:uFillTx/>
                <a:latin typeface="Söhne"/>
                <a:ea typeface="+mn-ea"/>
                <a:cs typeface="+mn-cs"/>
              </a:rPr>
              <a:t>This case study revolves around a primary school-age boy exhibiting disruptive </a:t>
            </a:r>
            <a:r>
              <a:rPr kumimoji="0" lang="en-GB" sz="1600" b="0" i="0" u="none" strike="noStrike" kern="1200" cap="none" spc="0" normalizeH="0" baseline="0" noProof="0" dirty="0" err="1">
                <a:ln>
                  <a:noFill/>
                </a:ln>
                <a:effectLst/>
                <a:uLnTx/>
                <a:uFillTx/>
                <a:latin typeface="Söhne"/>
                <a:ea typeface="+mn-ea"/>
                <a:cs typeface="+mn-cs"/>
              </a:rPr>
              <a:t>behavior</a:t>
            </a:r>
            <a:r>
              <a:rPr kumimoji="0" lang="en-GB" sz="1600" b="0" i="0" u="none" strike="noStrike" kern="1200" cap="none" spc="0" normalizeH="0" baseline="0" noProof="0" dirty="0">
                <a:ln>
                  <a:noFill/>
                </a:ln>
                <a:effectLst/>
                <a:uLnTx/>
                <a:uFillTx/>
                <a:latin typeface="Söhne"/>
                <a:ea typeface="+mn-ea"/>
                <a:cs typeface="+mn-cs"/>
              </a:rPr>
              <a:t> and encompasses several interconnected issues, such as domestic violence, non-payment of rent, potential parental alcohol problems, and parenting difficulties.Pausak</a:t>
            </a:r>
            <a:r>
              <a:rPr lang="en-GB" sz="1600" dirty="0">
                <a:latin typeface="Söhne"/>
                <a:ea typeface="+mn-ea"/>
                <a:cs typeface="+mn-cs"/>
              </a:rPr>
              <a:t>.et al (2022).</a:t>
            </a:r>
            <a:endParaRPr lang="en-GB" sz="1600" dirty="0">
              <a:latin typeface="Söhne"/>
            </a:endParaRPr>
          </a:p>
          <a:p>
            <a:pPr marL="0" marR="0" lvl="0" indent="0" defTabSz="914400">
              <a:spcBef>
                <a:spcPts val="1000"/>
              </a:spcBef>
              <a:spcAft>
                <a:spcPts val="0"/>
              </a:spcAft>
              <a:buClrTx/>
              <a:buSzTx/>
              <a:buNone/>
              <a:tabLst/>
              <a:defRPr/>
            </a:pPr>
            <a:r>
              <a:rPr lang="en-GB" sz="1600" dirty="0">
                <a:latin typeface="Söhne"/>
              </a:rPr>
              <a:t>We</a:t>
            </a:r>
            <a:r>
              <a:rPr kumimoji="0" lang="en-GB" sz="1600" b="0" i="0" u="none" strike="noStrike" kern="1200" cap="none" spc="0" normalizeH="0" baseline="0" noProof="0" dirty="0">
                <a:ln>
                  <a:noFill/>
                </a:ln>
                <a:effectLst/>
                <a:uLnTx/>
                <a:uFillTx/>
                <a:latin typeface="Söhne"/>
                <a:ea typeface="+mn-ea"/>
                <a:cs typeface="+mn-cs"/>
              </a:rPr>
              <a:t> will explore the implications of these issues on the individuals and the family as a whole, consider the reasons behind the situation, and discuss recommendations for assessment and intervention.</a:t>
            </a:r>
            <a:endParaRPr lang="en-GB"/>
          </a:p>
          <a:p>
            <a:pPr marL="0" marR="0" lvl="0" indent="0" defTabSz="914400" rtl="0" eaLnBrk="1" fontAlgn="auto" latinLnBrk="0" hangingPunct="1">
              <a:spcBef>
                <a:spcPts val="1000"/>
              </a:spcBef>
              <a:spcAft>
                <a:spcPts val="0"/>
              </a:spcAft>
              <a:buClrTx/>
              <a:buSzTx/>
              <a:buNone/>
              <a:tabLst/>
              <a:defRPr/>
            </a:pPr>
            <a:r>
              <a:rPr kumimoji="0" lang="en-GB" sz="1600" b="0" i="0" u="none" strike="noStrike" kern="1200" cap="none" spc="0" normalizeH="0" baseline="0" noProof="0" dirty="0">
                <a:ln>
                  <a:noFill/>
                </a:ln>
                <a:effectLst/>
                <a:uLnTx/>
                <a:uFillTx/>
                <a:latin typeface="Söhne"/>
                <a:ea typeface="+mn-ea"/>
                <a:cs typeface="+mn-cs"/>
              </a:rPr>
              <a:t>Our ultimate objective is to promote the well-being of each family member and foster a healthier family dynamic</a:t>
            </a:r>
            <a:endParaRPr lang="en-GB" sz="1600" b="0" i="0" u="none" strike="noStrike" kern="1200" cap="none" spc="0" normalizeH="0" baseline="0" noProof="0">
              <a:ln>
                <a:noFill/>
              </a:ln>
              <a:effectLst/>
              <a:uLnTx/>
              <a:uFillTx/>
              <a:latin typeface="Calibri" panose="020F0502020204030204"/>
              <a:ea typeface="Calibri"/>
              <a:cs typeface="Calibri"/>
            </a:endParaRPr>
          </a:p>
          <a:p>
            <a:pPr marL="0" indent="0">
              <a:buNone/>
            </a:pPr>
            <a:endParaRPr lang="en-GB" sz="1600" dirty="0">
              <a:latin typeface="Times New Roman" panose="02020603050405020304" pitchFamily="18" charset="0"/>
              <a:cs typeface="Times New Roman" panose="02020603050405020304" pitchFamily="18" charset="0"/>
            </a:endParaRPr>
          </a:p>
        </p:txBody>
      </p:sp>
      <p:pic>
        <p:nvPicPr>
          <p:cNvPr id="1026" name="Picture 2" descr="Home - ASB HELP">
            <a:extLst>
              <a:ext uri="{FF2B5EF4-FFF2-40B4-BE49-F238E27FC236}">
                <a16:creationId xmlns:a16="http://schemas.microsoft.com/office/drawing/2014/main" id="{45009A2A-6B97-D0BB-03BF-00203CB9B0B5}"/>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t="299" r="-1" b="-1"/>
          <a:stretch/>
        </p:blipFill>
        <p:spPr bwMode="auto">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a:noFill/>
          <a:extLst>
            <a:ext uri="{909E8E84-426E-40DD-AFC4-6F175D3DCCD1}">
              <a14:hiddenFill xmlns:a14="http://schemas.microsoft.com/office/drawing/2010/main">
                <a:solidFill>
                  <a:srgbClr val="FFFFFF"/>
                </a:solidFill>
              </a14:hiddenFill>
            </a:ext>
          </a:extLst>
        </p:spPr>
      </p:pic>
      <p:sp>
        <p:nvSpPr>
          <p:cNvPr id="1033"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035"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7461370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D45EF9D-A199-A49E-C01A-6628C12B0AF9}"/>
              </a:ext>
            </a:extLst>
          </p:cNvPr>
          <p:cNvSpPr>
            <a:spLocks noGrp="1"/>
          </p:cNvSpPr>
          <p:nvPr>
            <p:ph type="title"/>
          </p:nvPr>
        </p:nvSpPr>
        <p:spPr>
          <a:xfrm>
            <a:off x="5309574" y="138546"/>
            <a:ext cx="6653826" cy="852487"/>
          </a:xfrm>
        </p:spPr>
        <p:txBody>
          <a:bodyPr anchor="b">
            <a:normAutofit/>
          </a:bodyPr>
          <a:lstStyle/>
          <a:p>
            <a:pPr algn="just"/>
            <a:r>
              <a:rPr lang="en-GB" sz="4000" b="1" i="0" dirty="0">
                <a:effectLst/>
                <a:latin typeface="Times New Roman"/>
                <a:cs typeface="Times New Roman"/>
              </a:rPr>
              <a:t> Evaluation</a:t>
            </a:r>
            <a:endParaRPr lang="en-GB" sz="4000" b="1" dirty="0">
              <a:latin typeface="Times New Roman"/>
              <a:cs typeface="Times New Roman"/>
            </a:endParaRPr>
          </a:p>
        </p:txBody>
      </p:sp>
      <p:sp>
        <p:nvSpPr>
          <p:cNvPr id="3" name="Content Placeholder 2">
            <a:extLst>
              <a:ext uri="{FF2B5EF4-FFF2-40B4-BE49-F238E27FC236}">
                <a16:creationId xmlns:a16="http://schemas.microsoft.com/office/drawing/2014/main" id="{69A11E3C-B4F7-F338-66B3-73FCAEC5040C}"/>
              </a:ext>
            </a:extLst>
          </p:cNvPr>
          <p:cNvSpPr>
            <a:spLocks noGrp="1"/>
          </p:cNvSpPr>
          <p:nvPr>
            <p:ph idx="1"/>
          </p:nvPr>
        </p:nvSpPr>
        <p:spPr>
          <a:xfrm>
            <a:off x="4487891" y="1313771"/>
            <a:ext cx="7701060" cy="5426663"/>
          </a:xfrm>
        </p:spPr>
        <p:txBody>
          <a:bodyPr>
            <a:normAutofit lnSpcReduction="10000"/>
          </a:bodyPr>
          <a:lstStyle/>
          <a:p>
            <a:pPr marL="0" indent="0" algn="just">
              <a:buNone/>
            </a:pPr>
            <a:r>
              <a:rPr lang="en-GB" sz="2900" b="0" i="0" dirty="0">
                <a:effectLst/>
                <a:latin typeface="Times New Roman" panose="02020603050405020304" pitchFamily="18" charset="0"/>
                <a:cs typeface="Times New Roman" panose="02020603050405020304" pitchFamily="18" charset="0"/>
              </a:rPr>
              <a:t>The situation described for Family A presents several concerning issues that can have significant implications for the individuals involved and the family as a whole.</a:t>
            </a:r>
            <a:r>
              <a:rPr lang="en-US" sz="1500" dirty="0">
                <a:solidFill>
                  <a:prstClr val="black"/>
                </a:solidFill>
                <a:latin typeface="Times New Roman" panose="02020603050405020304" pitchFamily="18" charset="0"/>
                <a:cs typeface="Times New Roman" panose="02020603050405020304" pitchFamily="18" charset="0"/>
              </a:rPr>
              <a:t> </a:t>
            </a:r>
            <a:r>
              <a:rPr lang="en-US" sz="2400" dirty="0" err="1">
                <a:solidFill>
                  <a:prstClr val="black"/>
                </a:solidFill>
                <a:latin typeface="Arial" panose="020B0604020202020204" pitchFamily="34" charset="0"/>
                <a:cs typeface="Arial" panose="020B0604020202020204" pitchFamily="34" charset="0"/>
              </a:rPr>
              <a:t>Frey.L</a:t>
            </a:r>
            <a:r>
              <a:rPr lang="en-US" sz="2400" dirty="0">
                <a:solidFill>
                  <a:prstClr val="black"/>
                </a:solidFill>
                <a:latin typeface="Arial" panose="020B0604020202020204" pitchFamily="34" charset="0"/>
                <a:cs typeface="Arial" panose="020B0604020202020204" pitchFamily="34" charset="0"/>
              </a:rPr>
              <a:t> et al (2022). </a:t>
            </a:r>
            <a:endParaRPr lang="en-GB" sz="2400" b="0" i="0" dirty="0">
              <a:effectLst/>
              <a:latin typeface="Arial" panose="020B0604020202020204" pitchFamily="34" charset="0"/>
              <a:cs typeface="Arial" panose="020B0604020202020204" pitchFamily="34" charset="0"/>
            </a:endParaRPr>
          </a:p>
          <a:p>
            <a:pPr algn="just">
              <a:buFont typeface="+mj-lt"/>
              <a:buAutoNum type="arabicPeriod"/>
            </a:pPr>
            <a:r>
              <a:rPr lang="en-GB" sz="2900" b="0" i="0" dirty="0">
                <a:effectLst/>
                <a:latin typeface="Times New Roman" panose="02020603050405020304" pitchFamily="18" charset="0"/>
                <a:cs typeface="Times New Roman" panose="02020603050405020304" pitchFamily="18" charset="0"/>
              </a:rPr>
              <a:t>Disruptive Behaviour:</a:t>
            </a:r>
          </a:p>
          <a:p>
            <a:pPr algn="just">
              <a:buFont typeface="+mj-lt"/>
              <a:buAutoNum type="arabicPeriod"/>
            </a:pPr>
            <a:r>
              <a:rPr lang="en-GB" sz="2900" b="0" i="0" dirty="0">
                <a:effectLst/>
                <a:latin typeface="Times New Roman" panose="02020603050405020304" pitchFamily="18" charset="0"/>
                <a:cs typeface="Times New Roman" panose="02020603050405020304" pitchFamily="18" charset="0"/>
              </a:rPr>
              <a:t>Domestic Violence: </a:t>
            </a:r>
          </a:p>
          <a:p>
            <a:pPr algn="just">
              <a:buFont typeface="+mj-lt"/>
              <a:buAutoNum type="arabicPeriod"/>
            </a:pPr>
            <a:r>
              <a:rPr lang="en-GB" sz="2900" b="0" i="0" dirty="0">
                <a:effectLst/>
                <a:latin typeface="Times New Roman" panose="02020603050405020304" pitchFamily="18" charset="0"/>
                <a:cs typeface="Times New Roman" panose="02020603050405020304" pitchFamily="18" charset="0"/>
              </a:rPr>
              <a:t>Non-payment of Rent: </a:t>
            </a:r>
          </a:p>
          <a:p>
            <a:pPr algn="just">
              <a:buFont typeface="+mj-lt"/>
              <a:buAutoNum type="arabicPeriod"/>
            </a:pPr>
            <a:r>
              <a:rPr lang="en-GB" sz="2900" b="0" i="0" dirty="0">
                <a:effectLst/>
                <a:latin typeface="Times New Roman" panose="02020603050405020304" pitchFamily="18" charset="0"/>
                <a:cs typeface="Times New Roman" panose="02020603050405020304" pitchFamily="18" charset="0"/>
              </a:rPr>
              <a:t>Parental Alcohol Problem:</a:t>
            </a:r>
          </a:p>
          <a:p>
            <a:pPr algn="just">
              <a:buFont typeface="+mj-lt"/>
              <a:buAutoNum type="arabicPeriod"/>
            </a:pPr>
            <a:r>
              <a:rPr lang="en-GB" sz="2900" b="0" i="0" dirty="0">
                <a:effectLst/>
                <a:latin typeface="Times New Roman" panose="02020603050405020304" pitchFamily="18" charset="0"/>
                <a:cs typeface="Times New Roman" panose="02020603050405020304" pitchFamily="18" charset="0"/>
              </a:rPr>
              <a:t>Parenting Issues:</a:t>
            </a:r>
            <a:endParaRPr lang="en-GB" sz="1000" dirty="0"/>
          </a:p>
        </p:txBody>
      </p:sp>
      <p:pic>
        <p:nvPicPr>
          <p:cNvPr id="2050" name="Picture 2" descr="Anti-social behaviour | Westward">
            <a:extLst>
              <a:ext uri="{FF2B5EF4-FFF2-40B4-BE49-F238E27FC236}">
                <a16:creationId xmlns:a16="http://schemas.microsoft.com/office/drawing/2014/main" id="{92EB05F8-4FBF-594D-0ECE-745EBED4E54C}"/>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29659" r="29495" b="-1"/>
          <a:stretch/>
        </p:blipFill>
        <p:spPr bwMode="auto">
          <a:xfrm>
            <a:off x="1" y="10"/>
            <a:ext cx="4196496" cy="6857990"/>
          </a:xfrm>
          <a:prstGeom prst="rect">
            <a:avLst/>
          </a:prstGeom>
          <a:noFill/>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0068226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80">
                                          <p:stCondLst>
                                            <p:cond delay="0"/>
                                          </p:stCondLst>
                                        </p:cTn>
                                        <p:tgtEl>
                                          <p:spTgt spid="3">
                                            <p:txEl>
                                              <p:pRg st="0" end="0"/>
                                            </p:txEl>
                                          </p:spTgt>
                                        </p:tgtEl>
                                      </p:cBhvr>
                                    </p:animEffect>
                                    <p:anim calcmode="lin" valueType="num">
                                      <p:cBhvr>
                                        <p:cTn id="8" dur="1822" tmFilter="0,0; 0.14,0.36; 0.43,0.73; 0.71,0.91; 1.0,1.0">
                                          <p:stCondLst>
                                            <p:cond delay="0"/>
                                          </p:stCondLst>
                                        </p:cTn>
                                        <p:tgtEl>
                                          <p:spTgt spid="3">
                                            <p:txEl>
                                              <p:pRg st="0" end="0"/>
                                            </p:txEl>
                                          </p:spTgt>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3">
                                            <p:txEl>
                                              <p:pRg st="0" end="0"/>
                                            </p:txEl>
                                          </p:spTgt>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3">
                                            <p:txEl>
                                              <p:pRg st="0" end="0"/>
                                            </p:txEl>
                                          </p:spTgt>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3">
                                            <p:txEl>
                                              <p:pRg st="0" end="0"/>
                                            </p:txEl>
                                          </p:spTgt>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3">
                                            <p:txEl>
                                              <p:pRg st="0" end="0"/>
                                            </p:txEl>
                                          </p:spTgt>
                                        </p:tgtEl>
                                        <p:attrNameLst>
                                          <p:attrName>ppt_y</p:attrName>
                                        </p:attrNameLst>
                                      </p:cBhvr>
                                      <p:tavLst>
                                        <p:tav tm="0" fmla="#ppt_y-sin(pi*$)/81">
                                          <p:val>
                                            <p:fltVal val="0"/>
                                          </p:val>
                                        </p:tav>
                                        <p:tav tm="100000">
                                          <p:val>
                                            <p:fltVal val="1"/>
                                          </p:val>
                                        </p:tav>
                                      </p:tavLst>
                                    </p:anim>
                                    <p:animScale>
                                      <p:cBhvr>
                                        <p:cTn id="13" dur="26">
                                          <p:stCondLst>
                                            <p:cond delay="650"/>
                                          </p:stCondLst>
                                        </p:cTn>
                                        <p:tgtEl>
                                          <p:spTgt spid="3">
                                            <p:txEl>
                                              <p:pRg st="0" end="0"/>
                                            </p:txEl>
                                          </p:spTgt>
                                        </p:tgtEl>
                                      </p:cBhvr>
                                      <p:to x="100000" y="60000"/>
                                    </p:animScale>
                                    <p:animScale>
                                      <p:cBhvr>
                                        <p:cTn id="14" dur="166" decel="50000">
                                          <p:stCondLst>
                                            <p:cond delay="676"/>
                                          </p:stCondLst>
                                        </p:cTn>
                                        <p:tgtEl>
                                          <p:spTgt spid="3">
                                            <p:txEl>
                                              <p:pRg st="0" end="0"/>
                                            </p:txEl>
                                          </p:spTgt>
                                        </p:tgtEl>
                                      </p:cBhvr>
                                      <p:to x="100000" y="100000"/>
                                    </p:animScale>
                                    <p:animScale>
                                      <p:cBhvr>
                                        <p:cTn id="15" dur="26">
                                          <p:stCondLst>
                                            <p:cond delay="1312"/>
                                          </p:stCondLst>
                                        </p:cTn>
                                        <p:tgtEl>
                                          <p:spTgt spid="3">
                                            <p:txEl>
                                              <p:pRg st="0" end="0"/>
                                            </p:txEl>
                                          </p:spTgt>
                                        </p:tgtEl>
                                      </p:cBhvr>
                                      <p:to x="100000" y="80000"/>
                                    </p:animScale>
                                    <p:animScale>
                                      <p:cBhvr>
                                        <p:cTn id="16" dur="166" decel="50000">
                                          <p:stCondLst>
                                            <p:cond delay="1338"/>
                                          </p:stCondLst>
                                        </p:cTn>
                                        <p:tgtEl>
                                          <p:spTgt spid="3">
                                            <p:txEl>
                                              <p:pRg st="0" end="0"/>
                                            </p:txEl>
                                          </p:spTgt>
                                        </p:tgtEl>
                                      </p:cBhvr>
                                      <p:to x="100000" y="100000"/>
                                    </p:animScale>
                                    <p:animScale>
                                      <p:cBhvr>
                                        <p:cTn id="17" dur="26">
                                          <p:stCondLst>
                                            <p:cond delay="1642"/>
                                          </p:stCondLst>
                                        </p:cTn>
                                        <p:tgtEl>
                                          <p:spTgt spid="3">
                                            <p:txEl>
                                              <p:pRg st="0" end="0"/>
                                            </p:txEl>
                                          </p:spTgt>
                                        </p:tgtEl>
                                      </p:cBhvr>
                                      <p:to x="100000" y="90000"/>
                                    </p:animScale>
                                    <p:animScale>
                                      <p:cBhvr>
                                        <p:cTn id="18" dur="166" decel="50000">
                                          <p:stCondLst>
                                            <p:cond delay="1668"/>
                                          </p:stCondLst>
                                        </p:cTn>
                                        <p:tgtEl>
                                          <p:spTgt spid="3">
                                            <p:txEl>
                                              <p:pRg st="0" end="0"/>
                                            </p:txEl>
                                          </p:spTgt>
                                        </p:tgtEl>
                                      </p:cBhvr>
                                      <p:to x="100000" y="100000"/>
                                    </p:animScale>
                                    <p:animScale>
                                      <p:cBhvr>
                                        <p:cTn id="19" dur="26">
                                          <p:stCondLst>
                                            <p:cond delay="1808"/>
                                          </p:stCondLst>
                                        </p:cTn>
                                        <p:tgtEl>
                                          <p:spTgt spid="3">
                                            <p:txEl>
                                              <p:pRg st="0" end="0"/>
                                            </p:txEl>
                                          </p:spTgt>
                                        </p:tgtEl>
                                      </p:cBhvr>
                                      <p:to x="100000" y="95000"/>
                                    </p:animScale>
                                    <p:animScale>
                                      <p:cBhvr>
                                        <p:cTn id="20" dur="166" decel="50000">
                                          <p:stCondLst>
                                            <p:cond delay="1834"/>
                                          </p:stCondLst>
                                        </p:cTn>
                                        <p:tgtEl>
                                          <p:spTgt spid="3">
                                            <p:txEl>
                                              <p:pRg st="0" end="0"/>
                                            </p:txEl>
                                          </p:spTgt>
                                        </p:tgtEl>
                                      </p:cBhvr>
                                      <p:to x="100000" y="100000"/>
                                    </p:animScale>
                                  </p:childTnLst>
                                </p:cTn>
                              </p:par>
                            </p:childTnLst>
                          </p:cTn>
                        </p:par>
                      </p:childTnLst>
                    </p:cTn>
                  </p:par>
                  <p:par>
                    <p:cTn id="21" fill="hold">
                      <p:stCondLst>
                        <p:cond delay="indefinite"/>
                      </p:stCondLst>
                      <p:childTnLst>
                        <p:par>
                          <p:cTn id="22" fill="hold">
                            <p:stCondLst>
                              <p:cond delay="0"/>
                            </p:stCondLst>
                            <p:childTnLst>
                              <p:par>
                                <p:cTn id="23" presetID="26" presetClass="entr" presetSubtype="0" fill="hold" grpId="0" nodeType="clickEffect">
                                  <p:stCondLst>
                                    <p:cond delay="0"/>
                                  </p:stCondLst>
                                  <p:childTnLst>
                                    <p:set>
                                      <p:cBhvr>
                                        <p:cTn id="24" dur="1" fill="hold">
                                          <p:stCondLst>
                                            <p:cond delay="0"/>
                                          </p:stCondLst>
                                        </p:cTn>
                                        <p:tgtEl>
                                          <p:spTgt spid="3">
                                            <p:txEl>
                                              <p:pRg st="1" end="1"/>
                                            </p:txEl>
                                          </p:spTgt>
                                        </p:tgtEl>
                                        <p:attrNameLst>
                                          <p:attrName>style.visibility</p:attrName>
                                        </p:attrNameLst>
                                      </p:cBhvr>
                                      <p:to>
                                        <p:strVal val="visible"/>
                                      </p:to>
                                    </p:set>
                                    <p:animEffect transition="in" filter="wipe(down)">
                                      <p:cBhvr>
                                        <p:cTn id="25" dur="580">
                                          <p:stCondLst>
                                            <p:cond delay="0"/>
                                          </p:stCondLst>
                                        </p:cTn>
                                        <p:tgtEl>
                                          <p:spTgt spid="3">
                                            <p:txEl>
                                              <p:pRg st="1" end="1"/>
                                            </p:txEl>
                                          </p:spTgt>
                                        </p:tgtEl>
                                      </p:cBhvr>
                                    </p:animEffect>
                                    <p:anim calcmode="lin" valueType="num">
                                      <p:cBhvr>
                                        <p:cTn id="26" dur="1822" tmFilter="0,0; 0.14,0.36; 0.43,0.73; 0.71,0.91; 1.0,1.0">
                                          <p:stCondLst>
                                            <p:cond delay="0"/>
                                          </p:stCondLst>
                                        </p:cTn>
                                        <p:tgtEl>
                                          <p:spTgt spid="3">
                                            <p:txEl>
                                              <p:pRg st="1" end="1"/>
                                            </p:txEl>
                                          </p:spTgt>
                                        </p:tgtEl>
                                        <p:attrNameLst>
                                          <p:attrName>ppt_x</p:attrName>
                                        </p:attrNameLst>
                                      </p:cBhvr>
                                      <p:tavLst>
                                        <p:tav tm="0">
                                          <p:val>
                                            <p:strVal val="#ppt_x-0.25"/>
                                          </p:val>
                                        </p:tav>
                                        <p:tav tm="100000">
                                          <p:val>
                                            <p:strVal val="#ppt_x"/>
                                          </p:val>
                                        </p:tav>
                                      </p:tavLst>
                                    </p:anim>
                                    <p:anim calcmode="lin" valueType="num">
                                      <p:cBhvr>
                                        <p:cTn id="27" dur="664" tmFilter="0.0,0.0; 0.25,0.07; 0.50,0.2; 0.75,0.467; 1.0,1.0">
                                          <p:stCondLst>
                                            <p:cond delay="0"/>
                                          </p:stCondLst>
                                        </p:cTn>
                                        <p:tgtEl>
                                          <p:spTgt spid="3">
                                            <p:txEl>
                                              <p:pRg st="1" end="1"/>
                                            </p:txEl>
                                          </p:spTgt>
                                        </p:tgtEl>
                                        <p:attrNameLst>
                                          <p:attrName>ppt_y</p:attrName>
                                        </p:attrNameLst>
                                      </p:cBhvr>
                                      <p:tavLst>
                                        <p:tav tm="0" fmla="#ppt_y-sin(pi*$)/3">
                                          <p:val>
                                            <p:fltVal val="0.5"/>
                                          </p:val>
                                        </p:tav>
                                        <p:tav tm="100000">
                                          <p:val>
                                            <p:fltVal val="1"/>
                                          </p:val>
                                        </p:tav>
                                      </p:tavLst>
                                    </p:anim>
                                    <p:anim calcmode="lin" valueType="num">
                                      <p:cBhvr>
                                        <p:cTn id="28" dur="664" tmFilter="0, 0; 0.125,0.2665; 0.25,0.4; 0.375,0.465; 0.5,0.5;  0.625,0.535; 0.75,0.6; 0.875,0.7335; 1,1">
                                          <p:stCondLst>
                                            <p:cond delay="664"/>
                                          </p:stCondLst>
                                        </p:cTn>
                                        <p:tgtEl>
                                          <p:spTgt spid="3">
                                            <p:txEl>
                                              <p:pRg st="1" end="1"/>
                                            </p:txEl>
                                          </p:spTgt>
                                        </p:tgtEl>
                                        <p:attrNameLst>
                                          <p:attrName>ppt_y</p:attrName>
                                        </p:attrNameLst>
                                      </p:cBhvr>
                                      <p:tavLst>
                                        <p:tav tm="0" fmla="#ppt_y-sin(pi*$)/9">
                                          <p:val>
                                            <p:fltVal val="0"/>
                                          </p:val>
                                        </p:tav>
                                        <p:tav tm="100000">
                                          <p:val>
                                            <p:fltVal val="1"/>
                                          </p:val>
                                        </p:tav>
                                      </p:tavLst>
                                    </p:anim>
                                    <p:anim calcmode="lin" valueType="num">
                                      <p:cBhvr>
                                        <p:cTn id="29" dur="332" tmFilter="0, 0; 0.125,0.2665; 0.25,0.4; 0.375,0.465; 0.5,0.5;  0.625,0.535; 0.75,0.6; 0.875,0.7335; 1,1">
                                          <p:stCondLst>
                                            <p:cond delay="1324"/>
                                          </p:stCondLst>
                                        </p:cTn>
                                        <p:tgtEl>
                                          <p:spTgt spid="3">
                                            <p:txEl>
                                              <p:pRg st="1" end="1"/>
                                            </p:txEl>
                                          </p:spTgt>
                                        </p:tgtEl>
                                        <p:attrNameLst>
                                          <p:attrName>ppt_y</p:attrName>
                                        </p:attrNameLst>
                                      </p:cBhvr>
                                      <p:tavLst>
                                        <p:tav tm="0" fmla="#ppt_y-sin(pi*$)/27">
                                          <p:val>
                                            <p:fltVal val="0"/>
                                          </p:val>
                                        </p:tav>
                                        <p:tav tm="100000">
                                          <p:val>
                                            <p:fltVal val="1"/>
                                          </p:val>
                                        </p:tav>
                                      </p:tavLst>
                                    </p:anim>
                                    <p:anim calcmode="lin" valueType="num">
                                      <p:cBhvr>
                                        <p:cTn id="30" dur="164" tmFilter="0, 0; 0.125,0.2665; 0.25,0.4; 0.375,0.465; 0.5,0.5;  0.625,0.535; 0.75,0.6; 0.875,0.7335; 1,1">
                                          <p:stCondLst>
                                            <p:cond delay="1656"/>
                                          </p:stCondLst>
                                        </p:cTn>
                                        <p:tgtEl>
                                          <p:spTgt spid="3">
                                            <p:txEl>
                                              <p:pRg st="1" end="1"/>
                                            </p:txEl>
                                          </p:spTgt>
                                        </p:tgtEl>
                                        <p:attrNameLst>
                                          <p:attrName>ppt_y</p:attrName>
                                        </p:attrNameLst>
                                      </p:cBhvr>
                                      <p:tavLst>
                                        <p:tav tm="0" fmla="#ppt_y-sin(pi*$)/81">
                                          <p:val>
                                            <p:fltVal val="0"/>
                                          </p:val>
                                        </p:tav>
                                        <p:tav tm="100000">
                                          <p:val>
                                            <p:fltVal val="1"/>
                                          </p:val>
                                        </p:tav>
                                      </p:tavLst>
                                    </p:anim>
                                    <p:animScale>
                                      <p:cBhvr>
                                        <p:cTn id="31" dur="26">
                                          <p:stCondLst>
                                            <p:cond delay="650"/>
                                          </p:stCondLst>
                                        </p:cTn>
                                        <p:tgtEl>
                                          <p:spTgt spid="3">
                                            <p:txEl>
                                              <p:pRg st="1" end="1"/>
                                            </p:txEl>
                                          </p:spTgt>
                                        </p:tgtEl>
                                      </p:cBhvr>
                                      <p:to x="100000" y="60000"/>
                                    </p:animScale>
                                    <p:animScale>
                                      <p:cBhvr>
                                        <p:cTn id="32" dur="166" decel="50000">
                                          <p:stCondLst>
                                            <p:cond delay="676"/>
                                          </p:stCondLst>
                                        </p:cTn>
                                        <p:tgtEl>
                                          <p:spTgt spid="3">
                                            <p:txEl>
                                              <p:pRg st="1" end="1"/>
                                            </p:txEl>
                                          </p:spTgt>
                                        </p:tgtEl>
                                      </p:cBhvr>
                                      <p:to x="100000" y="100000"/>
                                    </p:animScale>
                                    <p:animScale>
                                      <p:cBhvr>
                                        <p:cTn id="33" dur="26">
                                          <p:stCondLst>
                                            <p:cond delay="1312"/>
                                          </p:stCondLst>
                                        </p:cTn>
                                        <p:tgtEl>
                                          <p:spTgt spid="3">
                                            <p:txEl>
                                              <p:pRg st="1" end="1"/>
                                            </p:txEl>
                                          </p:spTgt>
                                        </p:tgtEl>
                                      </p:cBhvr>
                                      <p:to x="100000" y="80000"/>
                                    </p:animScale>
                                    <p:animScale>
                                      <p:cBhvr>
                                        <p:cTn id="34" dur="166" decel="50000">
                                          <p:stCondLst>
                                            <p:cond delay="1338"/>
                                          </p:stCondLst>
                                        </p:cTn>
                                        <p:tgtEl>
                                          <p:spTgt spid="3">
                                            <p:txEl>
                                              <p:pRg st="1" end="1"/>
                                            </p:txEl>
                                          </p:spTgt>
                                        </p:tgtEl>
                                      </p:cBhvr>
                                      <p:to x="100000" y="100000"/>
                                    </p:animScale>
                                    <p:animScale>
                                      <p:cBhvr>
                                        <p:cTn id="35" dur="26">
                                          <p:stCondLst>
                                            <p:cond delay="1642"/>
                                          </p:stCondLst>
                                        </p:cTn>
                                        <p:tgtEl>
                                          <p:spTgt spid="3">
                                            <p:txEl>
                                              <p:pRg st="1" end="1"/>
                                            </p:txEl>
                                          </p:spTgt>
                                        </p:tgtEl>
                                      </p:cBhvr>
                                      <p:to x="100000" y="90000"/>
                                    </p:animScale>
                                    <p:animScale>
                                      <p:cBhvr>
                                        <p:cTn id="36" dur="166" decel="50000">
                                          <p:stCondLst>
                                            <p:cond delay="1668"/>
                                          </p:stCondLst>
                                        </p:cTn>
                                        <p:tgtEl>
                                          <p:spTgt spid="3">
                                            <p:txEl>
                                              <p:pRg st="1" end="1"/>
                                            </p:txEl>
                                          </p:spTgt>
                                        </p:tgtEl>
                                      </p:cBhvr>
                                      <p:to x="100000" y="100000"/>
                                    </p:animScale>
                                    <p:animScale>
                                      <p:cBhvr>
                                        <p:cTn id="37" dur="26">
                                          <p:stCondLst>
                                            <p:cond delay="1808"/>
                                          </p:stCondLst>
                                        </p:cTn>
                                        <p:tgtEl>
                                          <p:spTgt spid="3">
                                            <p:txEl>
                                              <p:pRg st="1" end="1"/>
                                            </p:txEl>
                                          </p:spTgt>
                                        </p:tgtEl>
                                      </p:cBhvr>
                                      <p:to x="100000" y="95000"/>
                                    </p:animScale>
                                    <p:animScale>
                                      <p:cBhvr>
                                        <p:cTn id="38" dur="166" decel="50000">
                                          <p:stCondLst>
                                            <p:cond delay="1834"/>
                                          </p:stCondLst>
                                        </p:cTn>
                                        <p:tgtEl>
                                          <p:spTgt spid="3">
                                            <p:txEl>
                                              <p:pRg st="1" end="1"/>
                                            </p:txEl>
                                          </p:spTgt>
                                        </p:tgtEl>
                                      </p:cBhvr>
                                      <p:to x="100000" y="100000"/>
                                    </p:animScale>
                                  </p:childTnLst>
                                </p:cTn>
                              </p:par>
                            </p:childTnLst>
                          </p:cTn>
                        </p:par>
                      </p:childTnLst>
                    </p:cTn>
                  </p:par>
                  <p:par>
                    <p:cTn id="39" fill="hold">
                      <p:stCondLst>
                        <p:cond delay="indefinite"/>
                      </p:stCondLst>
                      <p:childTnLst>
                        <p:par>
                          <p:cTn id="40" fill="hold">
                            <p:stCondLst>
                              <p:cond delay="0"/>
                            </p:stCondLst>
                            <p:childTnLst>
                              <p:par>
                                <p:cTn id="41" presetID="26" presetClass="entr" presetSubtype="0" fill="hold" grpId="0" nodeType="clickEffect">
                                  <p:stCondLst>
                                    <p:cond delay="0"/>
                                  </p:stCondLst>
                                  <p:childTnLst>
                                    <p:set>
                                      <p:cBhvr>
                                        <p:cTn id="42" dur="1" fill="hold">
                                          <p:stCondLst>
                                            <p:cond delay="0"/>
                                          </p:stCondLst>
                                        </p:cTn>
                                        <p:tgtEl>
                                          <p:spTgt spid="3">
                                            <p:txEl>
                                              <p:pRg st="2" end="2"/>
                                            </p:txEl>
                                          </p:spTgt>
                                        </p:tgtEl>
                                        <p:attrNameLst>
                                          <p:attrName>style.visibility</p:attrName>
                                        </p:attrNameLst>
                                      </p:cBhvr>
                                      <p:to>
                                        <p:strVal val="visible"/>
                                      </p:to>
                                    </p:set>
                                    <p:animEffect transition="in" filter="wipe(down)">
                                      <p:cBhvr>
                                        <p:cTn id="43" dur="580">
                                          <p:stCondLst>
                                            <p:cond delay="0"/>
                                          </p:stCondLst>
                                        </p:cTn>
                                        <p:tgtEl>
                                          <p:spTgt spid="3">
                                            <p:txEl>
                                              <p:pRg st="2" end="2"/>
                                            </p:txEl>
                                          </p:spTgt>
                                        </p:tgtEl>
                                      </p:cBhvr>
                                    </p:animEffect>
                                    <p:anim calcmode="lin" valueType="num">
                                      <p:cBhvr>
                                        <p:cTn id="44" dur="1822" tmFilter="0,0; 0.14,0.36; 0.43,0.73; 0.71,0.91; 1.0,1.0">
                                          <p:stCondLst>
                                            <p:cond delay="0"/>
                                          </p:stCondLst>
                                        </p:cTn>
                                        <p:tgtEl>
                                          <p:spTgt spid="3">
                                            <p:txEl>
                                              <p:pRg st="2" end="2"/>
                                            </p:txEl>
                                          </p:spTgt>
                                        </p:tgtEl>
                                        <p:attrNameLst>
                                          <p:attrName>ppt_x</p:attrName>
                                        </p:attrNameLst>
                                      </p:cBhvr>
                                      <p:tavLst>
                                        <p:tav tm="0">
                                          <p:val>
                                            <p:strVal val="#ppt_x-0.25"/>
                                          </p:val>
                                        </p:tav>
                                        <p:tav tm="100000">
                                          <p:val>
                                            <p:strVal val="#ppt_x"/>
                                          </p:val>
                                        </p:tav>
                                      </p:tavLst>
                                    </p:anim>
                                    <p:anim calcmode="lin" valueType="num">
                                      <p:cBhvr>
                                        <p:cTn id="45" dur="664" tmFilter="0.0,0.0; 0.25,0.07; 0.50,0.2; 0.75,0.467; 1.0,1.0">
                                          <p:stCondLst>
                                            <p:cond delay="0"/>
                                          </p:stCondLst>
                                        </p:cTn>
                                        <p:tgtEl>
                                          <p:spTgt spid="3">
                                            <p:txEl>
                                              <p:pRg st="2" end="2"/>
                                            </p:txEl>
                                          </p:spTgt>
                                        </p:tgtEl>
                                        <p:attrNameLst>
                                          <p:attrName>ppt_y</p:attrName>
                                        </p:attrNameLst>
                                      </p:cBhvr>
                                      <p:tavLst>
                                        <p:tav tm="0" fmla="#ppt_y-sin(pi*$)/3">
                                          <p:val>
                                            <p:fltVal val="0.5"/>
                                          </p:val>
                                        </p:tav>
                                        <p:tav tm="100000">
                                          <p:val>
                                            <p:fltVal val="1"/>
                                          </p:val>
                                        </p:tav>
                                      </p:tavLst>
                                    </p:anim>
                                    <p:anim calcmode="lin" valueType="num">
                                      <p:cBhvr>
                                        <p:cTn id="46" dur="664" tmFilter="0, 0; 0.125,0.2665; 0.25,0.4; 0.375,0.465; 0.5,0.5;  0.625,0.535; 0.75,0.6; 0.875,0.7335; 1,1">
                                          <p:stCondLst>
                                            <p:cond delay="664"/>
                                          </p:stCondLst>
                                        </p:cTn>
                                        <p:tgtEl>
                                          <p:spTgt spid="3">
                                            <p:txEl>
                                              <p:pRg st="2" end="2"/>
                                            </p:txEl>
                                          </p:spTgt>
                                        </p:tgtEl>
                                        <p:attrNameLst>
                                          <p:attrName>ppt_y</p:attrName>
                                        </p:attrNameLst>
                                      </p:cBhvr>
                                      <p:tavLst>
                                        <p:tav tm="0" fmla="#ppt_y-sin(pi*$)/9">
                                          <p:val>
                                            <p:fltVal val="0"/>
                                          </p:val>
                                        </p:tav>
                                        <p:tav tm="100000">
                                          <p:val>
                                            <p:fltVal val="1"/>
                                          </p:val>
                                        </p:tav>
                                      </p:tavLst>
                                    </p:anim>
                                    <p:anim calcmode="lin" valueType="num">
                                      <p:cBhvr>
                                        <p:cTn id="47" dur="332" tmFilter="0, 0; 0.125,0.2665; 0.25,0.4; 0.375,0.465; 0.5,0.5;  0.625,0.535; 0.75,0.6; 0.875,0.7335; 1,1">
                                          <p:stCondLst>
                                            <p:cond delay="1324"/>
                                          </p:stCondLst>
                                        </p:cTn>
                                        <p:tgtEl>
                                          <p:spTgt spid="3">
                                            <p:txEl>
                                              <p:pRg st="2" end="2"/>
                                            </p:txEl>
                                          </p:spTgt>
                                        </p:tgtEl>
                                        <p:attrNameLst>
                                          <p:attrName>ppt_y</p:attrName>
                                        </p:attrNameLst>
                                      </p:cBhvr>
                                      <p:tavLst>
                                        <p:tav tm="0" fmla="#ppt_y-sin(pi*$)/27">
                                          <p:val>
                                            <p:fltVal val="0"/>
                                          </p:val>
                                        </p:tav>
                                        <p:tav tm="100000">
                                          <p:val>
                                            <p:fltVal val="1"/>
                                          </p:val>
                                        </p:tav>
                                      </p:tavLst>
                                    </p:anim>
                                    <p:anim calcmode="lin" valueType="num">
                                      <p:cBhvr>
                                        <p:cTn id="48" dur="164" tmFilter="0, 0; 0.125,0.2665; 0.25,0.4; 0.375,0.465; 0.5,0.5;  0.625,0.535; 0.75,0.6; 0.875,0.7335; 1,1">
                                          <p:stCondLst>
                                            <p:cond delay="1656"/>
                                          </p:stCondLst>
                                        </p:cTn>
                                        <p:tgtEl>
                                          <p:spTgt spid="3">
                                            <p:txEl>
                                              <p:pRg st="2" end="2"/>
                                            </p:txEl>
                                          </p:spTgt>
                                        </p:tgtEl>
                                        <p:attrNameLst>
                                          <p:attrName>ppt_y</p:attrName>
                                        </p:attrNameLst>
                                      </p:cBhvr>
                                      <p:tavLst>
                                        <p:tav tm="0" fmla="#ppt_y-sin(pi*$)/81">
                                          <p:val>
                                            <p:fltVal val="0"/>
                                          </p:val>
                                        </p:tav>
                                        <p:tav tm="100000">
                                          <p:val>
                                            <p:fltVal val="1"/>
                                          </p:val>
                                        </p:tav>
                                      </p:tavLst>
                                    </p:anim>
                                    <p:animScale>
                                      <p:cBhvr>
                                        <p:cTn id="49" dur="26">
                                          <p:stCondLst>
                                            <p:cond delay="650"/>
                                          </p:stCondLst>
                                        </p:cTn>
                                        <p:tgtEl>
                                          <p:spTgt spid="3">
                                            <p:txEl>
                                              <p:pRg st="2" end="2"/>
                                            </p:txEl>
                                          </p:spTgt>
                                        </p:tgtEl>
                                      </p:cBhvr>
                                      <p:to x="100000" y="60000"/>
                                    </p:animScale>
                                    <p:animScale>
                                      <p:cBhvr>
                                        <p:cTn id="50" dur="166" decel="50000">
                                          <p:stCondLst>
                                            <p:cond delay="676"/>
                                          </p:stCondLst>
                                        </p:cTn>
                                        <p:tgtEl>
                                          <p:spTgt spid="3">
                                            <p:txEl>
                                              <p:pRg st="2" end="2"/>
                                            </p:txEl>
                                          </p:spTgt>
                                        </p:tgtEl>
                                      </p:cBhvr>
                                      <p:to x="100000" y="100000"/>
                                    </p:animScale>
                                    <p:animScale>
                                      <p:cBhvr>
                                        <p:cTn id="51" dur="26">
                                          <p:stCondLst>
                                            <p:cond delay="1312"/>
                                          </p:stCondLst>
                                        </p:cTn>
                                        <p:tgtEl>
                                          <p:spTgt spid="3">
                                            <p:txEl>
                                              <p:pRg st="2" end="2"/>
                                            </p:txEl>
                                          </p:spTgt>
                                        </p:tgtEl>
                                      </p:cBhvr>
                                      <p:to x="100000" y="80000"/>
                                    </p:animScale>
                                    <p:animScale>
                                      <p:cBhvr>
                                        <p:cTn id="52" dur="166" decel="50000">
                                          <p:stCondLst>
                                            <p:cond delay="1338"/>
                                          </p:stCondLst>
                                        </p:cTn>
                                        <p:tgtEl>
                                          <p:spTgt spid="3">
                                            <p:txEl>
                                              <p:pRg st="2" end="2"/>
                                            </p:txEl>
                                          </p:spTgt>
                                        </p:tgtEl>
                                      </p:cBhvr>
                                      <p:to x="100000" y="100000"/>
                                    </p:animScale>
                                    <p:animScale>
                                      <p:cBhvr>
                                        <p:cTn id="53" dur="26">
                                          <p:stCondLst>
                                            <p:cond delay="1642"/>
                                          </p:stCondLst>
                                        </p:cTn>
                                        <p:tgtEl>
                                          <p:spTgt spid="3">
                                            <p:txEl>
                                              <p:pRg st="2" end="2"/>
                                            </p:txEl>
                                          </p:spTgt>
                                        </p:tgtEl>
                                      </p:cBhvr>
                                      <p:to x="100000" y="90000"/>
                                    </p:animScale>
                                    <p:animScale>
                                      <p:cBhvr>
                                        <p:cTn id="54" dur="166" decel="50000">
                                          <p:stCondLst>
                                            <p:cond delay="1668"/>
                                          </p:stCondLst>
                                        </p:cTn>
                                        <p:tgtEl>
                                          <p:spTgt spid="3">
                                            <p:txEl>
                                              <p:pRg st="2" end="2"/>
                                            </p:txEl>
                                          </p:spTgt>
                                        </p:tgtEl>
                                      </p:cBhvr>
                                      <p:to x="100000" y="100000"/>
                                    </p:animScale>
                                    <p:animScale>
                                      <p:cBhvr>
                                        <p:cTn id="55" dur="26">
                                          <p:stCondLst>
                                            <p:cond delay="1808"/>
                                          </p:stCondLst>
                                        </p:cTn>
                                        <p:tgtEl>
                                          <p:spTgt spid="3">
                                            <p:txEl>
                                              <p:pRg st="2" end="2"/>
                                            </p:txEl>
                                          </p:spTgt>
                                        </p:tgtEl>
                                      </p:cBhvr>
                                      <p:to x="100000" y="95000"/>
                                    </p:animScale>
                                    <p:animScale>
                                      <p:cBhvr>
                                        <p:cTn id="56" dur="166" decel="50000">
                                          <p:stCondLst>
                                            <p:cond delay="1834"/>
                                          </p:stCondLst>
                                        </p:cTn>
                                        <p:tgtEl>
                                          <p:spTgt spid="3">
                                            <p:txEl>
                                              <p:pRg st="2" end="2"/>
                                            </p:txEl>
                                          </p:spTgt>
                                        </p:tgtEl>
                                      </p:cBhvr>
                                      <p:to x="100000" y="100000"/>
                                    </p:animScale>
                                  </p:childTnLst>
                                </p:cTn>
                              </p:par>
                            </p:childTnLst>
                          </p:cTn>
                        </p:par>
                      </p:childTnLst>
                    </p:cTn>
                  </p:par>
                  <p:par>
                    <p:cTn id="57" fill="hold">
                      <p:stCondLst>
                        <p:cond delay="indefinite"/>
                      </p:stCondLst>
                      <p:childTnLst>
                        <p:par>
                          <p:cTn id="58" fill="hold">
                            <p:stCondLst>
                              <p:cond delay="0"/>
                            </p:stCondLst>
                            <p:childTnLst>
                              <p:par>
                                <p:cTn id="59" presetID="26" presetClass="entr" presetSubtype="0" fill="hold" grpId="0" nodeType="clickEffect">
                                  <p:stCondLst>
                                    <p:cond delay="0"/>
                                  </p:stCondLst>
                                  <p:childTnLst>
                                    <p:set>
                                      <p:cBhvr>
                                        <p:cTn id="60" dur="1" fill="hold">
                                          <p:stCondLst>
                                            <p:cond delay="0"/>
                                          </p:stCondLst>
                                        </p:cTn>
                                        <p:tgtEl>
                                          <p:spTgt spid="3">
                                            <p:txEl>
                                              <p:pRg st="3" end="3"/>
                                            </p:txEl>
                                          </p:spTgt>
                                        </p:tgtEl>
                                        <p:attrNameLst>
                                          <p:attrName>style.visibility</p:attrName>
                                        </p:attrNameLst>
                                      </p:cBhvr>
                                      <p:to>
                                        <p:strVal val="visible"/>
                                      </p:to>
                                    </p:set>
                                    <p:animEffect transition="in" filter="wipe(down)">
                                      <p:cBhvr>
                                        <p:cTn id="61" dur="580">
                                          <p:stCondLst>
                                            <p:cond delay="0"/>
                                          </p:stCondLst>
                                        </p:cTn>
                                        <p:tgtEl>
                                          <p:spTgt spid="3">
                                            <p:txEl>
                                              <p:pRg st="3" end="3"/>
                                            </p:txEl>
                                          </p:spTgt>
                                        </p:tgtEl>
                                      </p:cBhvr>
                                    </p:animEffect>
                                    <p:anim calcmode="lin" valueType="num">
                                      <p:cBhvr>
                                        <p:cTn id="62" dur="1822" tmFilter="0,0; 0.14,0.36; 0.43,0.73; 0.71,0.91; 1.0,1.0">
                                          <p:stCondLst>
                                            <p:cond delay="0"/>
                                          </p:stCondLst>
                                        </p:cTn>
                                        <p:tgtEl>
                                          <p:spTgt spid="3">
                                            <p:txEl>
                                              <p:pRg st="3" end="3"/>
                                            </p:txEl>
                                          </p:spTgt>
                                        </p:tgtEl>
                                        <p:attrNameLst>
                                          <p:attrName>ppt_x</p:attrName>
                                        </p:attrNameLst>
                                      </p:cBhvr>
                                      <p:tavLst>
                                        <p:tav tm="0">
                                          <p:val>
                                            <p:strVal val="#ppt_x-0.25"/>
                                          </p:val>
                                        </p:tav>
                                        <p:tav tm="100000">
                                          <p:val>
                                            <p:strVal val="#ppt_x"/>
                                          </p:val>
                                        </p:tav>
                                      </p:tavLst>
                                    </p:anim>
                                    <p:anim calcmode="lin" valueType="num">
                                      <p:cBhvr>
                                        <p:cTn id="63" dur="664" tmFilter="0.0,0.0; 0.25,0.07; 0.50,0.2; 0.75,0.467; 1.0,1.0">
                                          <p:stCondLst>
                                            <p:cond delay="0"/>
                                          </p:stCondLst>
                                        </p:cTn>
                                        <p:tgtEl>
                                          <p:spTgt spid="3">
                                            <p:txEl>
                                              <p:pRg st="3" end="3"/>
                                            </p:txEl>
                                          </p:spTgt>
                                        </p:tgtEl>
                                        <p:attrNameLst>
                                          <p:attrName>ppt_y</p:attrName>
                                        </p:attrNameLst>
                                      </p:cBhvr>
                                      <p:tavLst>
                                        <p:tav tm="0" fmla="#ppt_y-sin(pi*$)/3">
                                          <p:val>
                                            <p:fltVal val="0.5"/>
                                          </p:val>
                                        </p:tav>
                                        <p:tav tm="100000">
                                          <p:val>
                                            <p:fltVal val="1"/>
                                          </p:val>
                                        </p:tav>
                                      </p:tavLst>
                                    </p:anim>
                                    <p:anim calcmode="lin" valueType="num">
                                      <p:cBhvr>
                                        <p:cTn id="64" dur="664" tmFilter="0, 0; 0.125,0.2665; 0.25,0.4; 0.375,0.465; 0.5,0.5;  0.625,0.535; 0.75,0.6; 0.875,0.7335; 1,1">
                                          <p:stCondLst>
                                            <p:cond delay="664"/>
                                          </p:stCondLst>
                                        </p:cTn>
                                        <p:tgtEl>
                                          <p:spTgt spid="3">
                                            <p:txEl>
                                              <p:pRg st="3" end="3"/>
                                            </p:txEl>
                                          </p:spTgt>
                                        </p:tgtEl>
                                        <p:attrNameLst>
                                          <p:attrName>ppt_y</p:attrName>
                                        </p:attrNameLst>
                                      </p:cBhvr>
                                      <p:tavLst>
                                        <p:tav tm="0" fmla="#ppt_y-sin(pi*$)/9">
                                          <p:val>
                                            <p:fltVal val="0"/>
                                          </p:val>
                                        </p:tav>
                                        <p:tav tm="100000">
                                          <p:val>
                                            <p:fltVal val="1"/>
                                          </p:val>
                                        </p:tav>
                                      </p:tavLst>
                                    </p:anim>
                                    <p:anim calcmode="lin" valueType="num">
                                      <p:cBhvr>
                                        <p:cTn id="65" dur="332" tmFilter="0, 0; 0.125,0.2665; 0.25,0.4; 0.375,0.465; 0.5,0.5;  0.625,0.535; 0.75,0.6; 0.875,0.7335; 1,1">
                                          <p:stCondLst>
                                            <p:cond delay="1324"/>
                                          </p:stCondLst>
                                        </p:cTn>
                                        <p:tgtEl>
                                          <p:spTgt spid="3">
                                            <p:txEl>
                                              <p:pRg st="3" end="3"/>
                                            </p:txEl>
                                          </p:spTgt>
                                        </p:tgtEl>
                                        <p:attrNameLst>
                                          <p:attrName>ppt_y</p:attrName>
                                        </p:attrNameLst>
                                      </p:cBhvr>
                                      <p:tavLst>
                                        <p:tav tm="0" fmla="#ppt_y-sin(pi*$)/27">
                                          <p:val>
                                            <p:fltVal val="0"/>
                                          </p:val>
                                        </p:tav>
                                        <p:tav tm="100000">
                                          <p:val>
                                            <p:fltVal val="1"/>
                                          </p:val>
                                        </p:tav>
                                      </p:tavLst>
                                    </p:anim>
                                    <p:anim calcmode="lin" valueType="num">
                                      <p:cBhvr>
                                        <p:cTn id="66" dur="164" tmFilter="0, 0; 0.125,0.2665; 0.25,0.4; 0.375,0.465; 0.5,0.5;  0.625,0.535; 0.75,0.6; 0.875,0.7335; 1,1">
                                          <p:stCondLst>
                                            <p:cond delay="1656"/>
                                          </p:stCondLst>
                                        </p:cTn>
                                        <p:tgtEl>
                                          <p:spTgt spid="3">
                                            <p:txEl>
                                              <p:pRg st="3" end="3"/>
                                            </p:txEl>
                                          </p:spTgt>
                                        </p:tgtEl>
                                        <p:attrNameLst>
                                          <p:attrName>ppt_y</p:attrName>
                                        </p:attrNameLst>
                                      </p:cBhvr>
                                      <p:tavLst>
                                        <p:tav tm="0" fmla="#ppt_y-sin(pi*$)/81">
                                          <p:val>
                                            <p:fltVal val="0"/>
                                          </p:val>
                                        </p:tav>
                                        <p:tav tm="100000">
                                          <p:val>
                                            <p:fltVal val="1"/>
                                          </p:val>
                                        </p:tav>
                                      </p:tavLst>
                                    </p:anim>
                                    <p:animScale>
                                      <p:cBhvr>
                                        <p:cTn id="67" dur="26">
                                          <p:stCondLst>
                                            <p:cond delay="650"/>
                                          </p:stCondLst>
                                        </p:cTn>
                                        <p:tgtEl>
                                          <p:spTgt spid="3">
                                            <p:txEl>
                                              <p:pRg st="3" end="3"/>
                                            </p:txEl>
                                          </p:spTgt>
                                        </p:tgtEl>
                                      </p:cBhvr>
                                      <p:to x="100000" y="60000"/>
                                    </p:animScale>
                                    <p:animScale>
                                      <p:cBhvr>
                                        <p:cTn id="68" dur="166" decel="50000">
                                          <p:stCondLst>
                                            <p:cond delay="676"/>
                                          </p:stCondLst>
                                        </p:cTn>
                                        <p:tgtEl>
                                          <p:spTgt spid="3">
                                            <p:txEl>
                                              <p:pRg st="3" end="3"/>
                                            </p:txEl>
                                          </p:spTgt>
                                        </p:tgtEl>
                                      </p:cBhvr>
                                      <p:to x="100000" y="100000"/>
                                    </p:animScale>
                                    <p:animScale>
                                      <p:cBhvr>
                                        <p:cTn id="69" dur="26">
                                          <p:stCondLst>
                                            <p:cond delay="1312"/>
                                          </p:stCondLst>
                                        </p:cTn>
                                        <p:tgtEl>
                                          <p:spTgt spid="3">
                                            <p:txEl>
                                              <p:pRg st="3" end="3"/>
                                            </p:txEl>
                                          </p:spTgt>
                                        </p:tgtEl>
                                      </p:cBhvr>
                                      <p:to x="100000" y="80000"/>
                                    </p:animScale>
                                    <p:animScale>
                                      <p:cBhvr>
                                        <p:cTn id="70" dur="166" decel="50000">
                                          <p:stCondLst>
                                            <p:cond delay="1338"/>
                                          </p:stCondLst>
                                        </p:cTn>
                                        <p:tgtEl>
                                          <p:spTgt spid="3">
                                            <p:txEl>
                                              <p:pRg st="3" end="3"/>
                                            </p:txEl>
                                          </p:spTgt>
                                        </p:tgtEl>
                                      </p:cBhvr>
                                      <p:to x="100000" y="100000"/>
                                    </p:animScale>
                                    <p:animScale>
                                      <p:cBhvr>
                                        <p:cTn id="71" dur="26">
                                          <p:stCondLst>
                                            <p:cond delay="1642"/>
                                          </p:stCondLst>
                                        </p:cTn>
                                        <p:tgtEl>
                                          <p:spTgt spid="3">
                                            <p:txEl>
                                              <p:pRg st="3" end="3"/>
                                            </p:txEl>
                                          </p:spTgt>
                                        </p:tgtEl>
                                      </p:cBhvr>
                                      <p:to x="100000" y="90000"/>
                                    </p:animScale>
                                    <p:animScale>
                                      <p:cBhvr>
                                        <p:cTn id="72" dur="166" decel="50000">
                                          <p:stCondLst>
                                            <p:cond delay="1668"/>
                                          </p:stCondLst>
                                        </p:cTn>
                                        <p:tgtEl>
                                          <p:spTgt spid="3">
                                            <p:txEl>
                                              <p:pRg st="3" end="3"/>
                                            </p:txEl>
                                          </p:spTgt>
                                        </p:tgtEl>
                                      </p:cBhvr>
                                      <p:to x="100000" y="100000"/>
                                    </p:animScale>
                                    <p:animScale>
                                      <p:cBhvr>
                                        <p:cTn id="73" dur="26">
                                          <p:stCondLst>
                                            <p:cond delay="1808"/>
                                          </p:stCondLst>
                                        </p:cTn>
                                        <p:tgtEl>
                                          <p:spTgt spid="3">
                                            <p:txEl>
                                              <p:pRg st="3" end="3"/>
                                            </p:txEl>
                                          </p:spTgt>
                                        </p:tgtEl>
                                      </p:cBhvr>
                                      <p:to x="100000" y="95000"/>
                                    </p:animScale>
                                    <p:animScale>
                                      <p:cBhvr>
                                        <p:cTn id="74" dur="166" decel="50000">
                                          <p:stCondLst>
                                            <p:cond delay="1834"/>
                                          </p:stCondLst>
                                        </p:cTn>
                                        <p:tgtEl>
                                          <p:spTgt spid="3">
                                            <p:txEl>
                                              <p:pRg st="3" end="3"/>
                                            </p:txEl>
                                          </p:spTgt>
                                        </p:tgtEl>
                                      </p:cBhvr>
                                      <p:to x="100000" y="100000"/>
                                    </p:animScale>
                                  </p:childTnLst>
                                </p:cTn>
                              </p:par>
                            </p:childTnLst>
                          </p:cTn>
                        </p:par>
                      </p:childTnLst>
                    </p:cTn>
                  </p:par>
                  <p:par>
                    <p:cTn id="75" fill="hold">
                      <p:stCondLst>
                        <p:cond delay="indefinite"/>
                      </p:stCondLst>
                      <p:childTnLst>
                        <p:par>
                          <p:cTn id="76" fill="hold">
                            <p:stCondLst>
                              <p:cond delay="0"/>
                            </p:stCondLst>
                            <p:childTnLst>
                              <p:par>
                                <p:cTn id="77" presetID="26" presetClass="entr" presetSubtype="0" fill="hold" grpId="0" nodeType="clickEffect">
                                  <p:stCondLst>
                                    <p:cond delay="0"/>
                                  </p:stCondLst>
                                  <p:childTnLst>
                                    <p:set>
                                      <p:cBhvr>
                                        <p:cTn id="78" dur="1" fill="hold">
                                          <p:stCondLst>
                                            <p:cond delay="0"/>
                                          </p:stCondLst>
                                        </p:cTn>
                                        <p:tgtEl>
                                          <p:spTgt spid="3">
                                            <p:txEl>
                                              <p:pRg st="4" end="4"/>
                                            </p:txEl>
                                          </p:spTgt>
                                        </p:tgtEl>
                                        <p:attrNameLst>
                                          <p:attrName>style.visibility</p:attrName>
                                        </p:attrNameLst>
                                      </p:cBhvr>
                                      <p:to>
                                        <p:strVal val="visible"/>
                                      </p:to>
                                    </p:set>
                                    <p:animEffect transition="in" filter="wipe(down)">
                                      <p:cBhvr>
                                        <p:cTn id="79" dur="580">
                                          <p:stCondLst>
                                            <p:cond delay="0"/>
                                          </p:stCondLst>
                                        </p:cTn>
                                        <p:tgtEl>
                                          <p:spTgt spid="3">
                                            <p:txEl>
                                              <p:pRg st="4" end="4"/>
                                            </p:txEl>
                                          </p:spTgt>
                                        </p:tgtEl>
                                      </p:cBhvr>
                                    </p:animEffect>
                                    <p:anim calcmode="lin" valueType="num">
                                      <p:cBhvr>
                                        <p:cTn id="80" dur="1822" tmFilter="0,0; 0.14,0.36; 0.43,0.73; 0.71,0.91; 1.0,1.0">
                                          <p:stCondLst>
                                            <p:cond delay="0"/>
                                          </p:stCondLst>
                                        </p:cTn>
                                        <p:tgtEl>
                                          <p:spTgt spid="3">
                                            <p:txEl>
                                              <p:pRg st="4" end="4"/>
                                            </p:txEl>
                                          </p:spTgt>
                                        </p:tgtEl>
                                        <p:attrNameLst>
                                          <p:attrName>ppt_x</p:attrName>
                                        </p:attrNameLst>
                                      </p:cBhvr>
                                      <p:tavLst>
                                        <p:tav tm="0">
                                          <p:val>
                                            <p:strVal val="#ppt_x-0.25"/>
                                          </p:val>
                                        </p:tav>
                                        <p:tav tm="100000">
                                          <p:val>
                                            <p:strVal val="#ppt_x"/>
                                          </p:val>
                                        </p:tav>
                                      </p:tavLst>
                                    </p:anim>
                                    <p:anim calcmode="lin" valueType="num">
                                      <p:cBhvr>
                                        <p:cTn id="81" dur="664" tmFilter="0.0,0.0; 0.25,0.07; 0.50,0.2; 0.75,0.467; 1.0,1.0">
                                          <p:stCondLst>
                                            <p:cond delay="0"/>
                                          </p:stCondLst>
                                        </p:cTn>
                                        <p:tgtEl>
                                          <p:spTgt spid="3">
                                            <p:txEl>
                                              <p:pRg st="4" end="4"/>
                                            </p:txEl>
                                          </p:spTgt>
                                        </p:tgtEl>
                                        <p:attrNameLst>
                                          <p:attrName>ppt_y</p:attrName>
                                        </p:attrNameLst>
                                      </p:cBhvr>
                                      <p:tavLst>
                                        <p:tav tm="0" fmla="#ppt_y-sin(pi*$)/3">
                                          <p:val>
                                            <p:fltVal val="0.5"/>
                                          </p:val>
                                        </p:tav>
                                        <p:tav tm="100000">
                                          <p:val>
                                            <p:fltVal val="1"/>
                                          </p:val>
                                        </p:tav>
                                      </p:tavLst>
                                    </p:anim>
                                    <p:anim calcmode="lin" valueType="num">
                                      <p:cBhvr>
                                        <p:cTn id="82" dur="664" tmFilter="0, 0; 0.125,0.2665; 0.25,0.4; 0.375,0.465; 0.5,0.5;  0.625,0.535; 0.75,0.6; 0.875,0.7335; 1,1">
                                          <p:stCondLst>
                                            <p:cond delay="664"/>
                                          </p:stCondLst>
                                        </p:cTn>
                                        <p:tgtEl>
                                          <p:spTgt spid="3">
                                            <p:txEl>
                                              <p:pRg st="4" end="4"/>
                                            </p:txEl>
                                          </p:spTgt>
                                        </p:tgtEl>
                                        <p:attrNameLst>
                                          <p:attrName>ppt_y</p:attrName>
                                        </p:attrNameLst>
                                      </p:cBhvr>
                                      <p:tavLst>
                                        <p:tav tm="0" fmla="#ppt_y-sin(pi*$)/9">
                                          <p:val>
                                            <p:fltVal val="0"/>
                                          </p:val>
                                        </p:tav>
                                        <p:tav tm="100000">
                                          <p:val>
                                            <p:fltVal val="1"/>
                                          </p:val>
                                        </p:tav>
                                      </p:tavLst>
                                    </p:anim>
                                    <p:anim calcmode="lin" valueType="num">
                                      <p:cBhvr>
                                        <p:cTn id="83" dur="332" tmFilter="0, 0; 0.125,0.2665; 0.25,0.4; 0.375,0.465; 0.5,0.5;  0.625,0.535; 0.75,0.6; 0.875,0.7335; 1,1">
                                          <p:stCondLst>
                                            <p:cond delay="1324"/>
                                          </p:stCondLst>
                                        </p:cTn>
                                        <p:tgtEl>
                                          <p:spTgt spid="3">
                                            <p:txEl>
                                              <p:pRg st="4" end="4"/>
                                            </p:txEl>
                                          </p:spTgt>
                                        </p:tgtEl>
                                        <p:attrNameLst>
                                          <p:attrName>ppt_y</p:attrName>
                                        </p:attrNameLst>
                                      </p:cBhvr>
                                      <p:tavLst>
                                        <p:tav tm="0" fmla="#ppt_y-sin(pi*$)/27">
                                          <p:val>
                                            <p:fltVal val="0"/>
                                          </p:val>
                                        </p:tav>
                                        <p:tav tm="100000">
                                          <p:val>
                                            <p:fltVal val="1"/>
                                          </p:val>
                                        </p:tav>
                                      </p:tavLst>
                                    </p:anim>
                                    <p:anim calcmode="lin" valueType="num">
                                      <p:cBhvr>
                                        <p:cTn id="84" dur="164" tmFilter="0, 0; 0.125,0.2665; 0.25,0.4; 0.375,0.465; 0.5,0.5;  0.625,0.535; 0.75,0.6; 0.875,0.7335; 1,1">
                                          <p:stCondLst>
                                            <p:cond delay="1656"/>
                                          </p:stCondLst>
                                        </p:cTn>
                                        <p:tgtEl>
                                          <p:spTgt spid="3">
                                            <p:txEl>
                                              <p:pRg st="4" end="4"/>
                                            </p:txEl>
                                          </p:spTgt>
                                        </p:tgtEl>
                                        <p:attrNameLst>
                                          <p:attrName>ppt_y</p:attrName>
                                        </p:attrNameLst>
                                      </p:cBhvr>
                                      <p:tavLst>
                                        <p:tav tm="0" fmla="#ppt_y-sin(pi*$)/81">
                                          <p:val>
                                            <p:fltVal val="0"/>
                                          </p:val>
                                        </p:tav>
                                        <p:tav tm="100000">
                                          <p:val>
                                            <p:fltVal val="1"/>
                                          </p:val>
                                        </p:tav>
                                      </p:tavLst>
                                    </p:anim>
                                    <p:animScale>
                                      <p:cBhvr>
                                        <p:cTn id="85" dur="26">
                                          <p:stCondLst>
                                            <p:cond delay="650"/>
                                          </p:stCondLst>
                                        </p:cTn>
                                        <p:tgtEl>
                                          <p:spTgt spid="3">
                                            <p:txEl>
                                              <p:pRg st="4" end="4"/>
                                            </p:txEl>
                                          </p:spTgt>
                                        </p:tgtEl>
                                      </p:cBhvr>
                                      <p:to x="100000" y="60000"/>
                                    </p:animScale>
                                    <p:animScale>
                                      <p:cBhvr>
                                        <p:cTn id="86" dur="166" decel="50000">
                                          <p:stCondLst>
                                            <p:cond delay="676"/>
                                          </p:stCondLst>
                                        </p:cTn>
                                        <p:tgtEl>
                                          <p:spTgt spid="3">
                                            <p:txEl>
                                              <p:pRg st="4" end="4"/>
                                            </p:txEl>
                                          </p:spTgt>
                                        </p:tgtEl>
                                      </p:cBhvr>
                                      <p:to x="100000" y="100000"/>
                                    </p:animScale>
                                    <p:animScale>
                                      <p:cBhvr>
                                        <p:cTn id="87" dur="26">
                                          <p:stCondLst>
                                            <p:cond delay="1312"/>
                                          </p:stCondLst>
                                        </p:cTn>
                                        <p:tgtEl>
                                          <p:spTgt spid="3">
                                            <p:txEl>
                                              <p:pRg st="4" end="4"/>
                                            </p:txEl>
                                          </p:spTgt>
                                        </p:tgtEl>
                                      </p:cBhvr>
                                      <p:to x="100000" y="80000"/>
                                    </p:animScale>
                                    <p:animScale>
                                      <p:cBhvr>
                                        <p:cTn id="88" dur="166" decel="50000">
                                          <p:stCondLst>
                                            <p:cond delay="1338"/>
                                          </p:stCondLst>
                                        </p:cTn>
                                        <p:tgtEl>
                                          <p:spTgt spid="3">
                                            <p:txEl>
                                              <p:pRg st="4" end="4"/>
                                            </p:txEl>
                                          </p:spTgt>
                                        </p:tgtEl>
                                      </p:cBhvr>
                                      <p:to x="100000" y="100000"/>
                                    </p:animScale>
                                    <p:animScale>
                                      <p:cBhvr>
                                        <p:cTn id="89" dur="26">
                                          <p:stCondLst>
                                            <p:cond delay="1642"/>
                                          </p:stCondLst>
                                        </p:cTn>
                                        <p:tgtEl>
                                          <p:spTgt spid="3">
                                            <p:txEl>
                                              <p:pRg st="4" end="4"/>
                                            </p:txEl>
                                          </p:spTgt>
                                        </p:tgtEl>
                                      </p:cBhvr>
                                      <p:to x="100000" y="90000"/>
                                    </p:animScale>
                                    <p:animScale>
                                      <p:cBhvr>
                                        <p:cTn id="90" dur="166" decel="50000">
                                          <p:stCondLst>
                                            <p:cond delay="1668"/>
                                          </p:stCondLst>
                                        </p:cTn>
                                        <p:tgtEl>
                                          <p:spTgt spid="3">
                                            <p:txEl>
                                              <p:pRg st="4" end="4"/>
                                            </p:txEl>
                                          </p:spTgt>
                                        </p:tgtEl>
                                      </p:cBhvr>
                                      <p:to x="100000" y="100000"/>
                                    </p:animScale>
                                    <p:animScale>
                                      <p:cBhvr>
                                        <p:cTn id="91" dur="26">
                                          <p:stCondLst>
                                            <p:cond delay="1808"/>
                                          </p:stCondLst>
                                        </p:cTn>
                                        <p:tgtEl>
                                          <p:spTgt spid="3">
                                            <p:txEl>
                                              <p:pRg st="4" end="4"/>
                                            </p:txEl>
                                          </p:spTgt>
                                        </p:tgtEl>
                                      </p:cBhvr>
                                      <p:to x="100000" y="95000"/>
                                    </p:animScale>
                                    <p:animScale>
                                      <p:cBhvr>
                                        <p:cTn id="92" dur="166" decel="50000">
                                          <p:stCondLst>
                                            <p:cond delay="1834"/>
                                          </p:stCondLst>
                                        </p:cTn>
                                        <p:tgtEl>
                                          <p:spTgt spid="3">
                                            <p:txEl>
                                              <p:pRg st="4" end="4"/>
                                            </p:txEl>
                                          </p:spTgt>
                                        </p:tgtEl>
                                      </p:cBhvr>
                                      <p:to x="100000" y="100000"/>
                                    </p:animScale>
                                  </p:childTnLst>
                                </p:cTn>
                              </p:par>
                            </p:childTnLst>
                          </p:cTn>
                        </p:par>
                      </p:childTnLst>
                    </p:cTn>
                  </p:par>
                  <p:par>
                    <p:cTn id="93" fill="hold">
                      <p:stCondLst>
                        <p:cond delay="indefinite"/>
                      </p:stCondLst>
                      <p:childTnLst>
                        <p:par>
                          <p:cTn id="94" fill="hold">
                            <p:stCondLst>
                              <p:cond delay="0"/>
                            </p:stCondLst>
                            <p:childTnLst>
                              <p:par>
                                <p:cTn id="95" presetID="26" presetClass="entr" presetSubtype="0" fill="hold" grpId="0" nodeType="clickEffect">
                                  <p:stCondLst>
                                    <p:cond delay="0"/>
                                  </p:stCondLst>
                                  <p:childTnLst>
                                    <p:set>
                                      <p:cBhvr>
                                        <p:cTn id="96" dur="1" fill="hold">
                                          <p:stCondLst>
                                            <p:cond delay="0"/>
                                          </p:stCondLst>
                                        </p:cTn>
                                        <p:tgtEl>
                                          <p:spTgt spid="3">
                                            <p:txEl>
                                              <p:pRg st="5" end="5"/>
                                            </p:txEl>
                                          </p:spTgt>
                                        </p:tgtEl>
                                        <p:attrNameLst>
                                          <p:attrName>style.visibility</p:attrName>
                                        </p:attrNameLst>
                                      </p:cBhvr>
                                      <p:to>
                                        <p:strVal val="visible"/>
                                      </p:to>
                                    </p:set>
                                    <p:animEffect transition="in" filter="wipe(down)">
                                      <p:cBhvr>
                                        <p:cTn id="97" dur="580">
                                          <p:stCondLst>
                                            <p:cond delay="0"/>
                                          </p:stCondLst>
                                        </p:cTn>
                                        <p:tgtEl>
                                          <p:spTgt spid="3">
                                            <p:txEl>
                                              <p:pRg st="5" end="5"/>
                                            </p:txEl>
                                          </p:spTgt>
                                        </p:tgtEl>
                                      </p:cBhvr>
                                    </p:animEffect>
                                    <p:anim calcmode="lin" valueType="num">
                                      <p:cBhvr>
                                        <p:cTn id="98" dur="1822" tmFilter="0,0; 0.14,0.36; 0.43,0.73; 0.71,0.91; 1.0,1.0">
                                          <p:stCondLst>
                                            <p:cond delay="0"/>
                                          </p:stCondLst>
                                        </p:cTn>
                                        <p:tgtEl>
                                          <p:spTgt spid="3">
                                            <p:txEl>
                                              <p:pRg st="5" end="5"/>
                                            </p:txEl>
                                          </p:spTgt>
                                        </p:tgtEl>
                                        <p:attrNameLst>
                                          <p:attrName>ppt_x</p:attrName>
                                        </p:attrNameLst>
                                      </p:cBhvr>
                                      <p:tavLst>
                                        <p:tav tm="0">
                                          <p:val>
                                            <p:strVal val="#ppt_x-0.25"/>
                                          </p:val>
                                        </p:tav>
                                        <p:tav tm="100000">
                                          <p:val>
                                            <p:strVal val="#ppt_x"/>
                                          </p:val>
                                        </p:tav>
                                      </p:tavLst>
                                    </p:anim>
                                    <p:anim calcmode="lin" valueType="num">
                                      <p:cBhvr>
                                        <p:cTn id="99" dur="664" tmFilter="0.0,0.0; 0.25,0.07; 0.50,0.2; 0.75,0.467; 1.0,1.0">
                                          <p:stCondLst>
                                            <p:cond delay="0"/>
                                          </p:stCondLst>
                                        </p:cTn>
                                        <p:tgtEl>
                                          <p:spTgt spid="3">
                                            <p:txEl>
                                              <p:pRg st="5" end="5"/>
                                            </p:txEl>
                                          </p:spTgt>
                                        </p:tgtEl>
                                        <p:attrNameLst>
                                          <p:attrName>ppt_y</p:attrName>
                                        </p:attrNameLst>
                                      </p:cBhvr>
                                      <p:tavLst>
                                        <p:tav tm="0" fmla="#ppt_y-sin(pi*$)/3">
                                          <p:val>
                                            <p:fltVal val="0.5"/>
                                          </p:val>
                                        </p:tav>
                                        <p:tav tm="100000">
                                          <p:val>
                                            <p:fltVal val="1"/>
                                          </p:val>
                                        </p:tav>
                                      </p:tavLst>
                                    </p:anim>
                                    <p:anim calcmode="lin" valueType="num">
                                      <p:cBhvr>
                                        <p:cTn id="100" dur="664" tmFilter="0, 0; 0.125,0.2665; 0.25,0.4; 0.375,0.465; 0.5,0.5;  0.625,0.535; 0.75,0.6; 0.875,0.7335; 1,1">
                                          <p:stCondLst>
                                            <p:cond delay="664"/>
                                          </p:stCondLst>
                                        </p:cTn>
                                        <p:tgtEl>
                                          <p:spTgt spid="3">
                                            <p:txEl>
                                              <p:pRg st="5" end="5"/>
                                            </p:txEl>
                                          </p:spTgt>
                                        </p:tgtEl>
                                        <p:attrNameLst>
                                          <p:attrName>ppt_y</p:attrName>
                                        </p:attrNameLst>
                                      </p:cBhvr>
                                      <p:tavLst>
                                        <p:tav tm="0" fmla="#ppt_y-sin(pi*$)/9">
                                          <p:val>
                                            <p:fltVal val="0"/>
                                          </p:val>
                                        </p:tav>
                                        <p:tav tm="100000">
                                          <p:val>
                                            <p:fltVal val="1"/>
                                          </p:val>
                                        </p:tav>
                                      </p:tavLst>
                                    </p:anim>
                                    <p:anim calcmode="lin" valueType="num">
                                      <p:cBhvr>
                                        <p:cTn id="101" dur="332" tmFilter="0, 0; 0.125,0.2665; 0.25,0.4; 0.375,0.465; 0.5,0.5;  0.625,0.535; 0.75,0.6; 0.875,0.7335; 1,1">
                                          <p:stCondLst>
                                            <p:cond delay="1324"/>
                                          </p:stCondLst>
                                        </p:cTn>
                                        <p:tgtEl>
                                          <p:spTgt spid="3">
                                            <p:txEl>
                                              <p:pRg st="5" end="5"/>
                                            </p:txEl>
                                          </p:spTgt>
                                        </p:tgtEl>
                                        <p:attrNameLst>
                                          <p:attrName>ppt_y</p:attrName>
                                        </p:attrNameLst>
                                      </p:cBhvr>
                                      <p:tavLst>
                                        <p:tav tm="0" fmla="#ppt_y-sin(pi*$)/27">
                                          <p:val>
                                            <p:fltVal val="0"/>
                                          </p:val>
                                        </p:tav>
                                        <p:tav tm="100000">
                                          <p:val>
                                            <p:fltVal val="1"/>
                                          </p:val>
                                        </p:tav>
                                      </p:tavLst>
                                    </p:anim>
                                    <p:anim calcmode="lin" valueType="num">
                                      <p:cBhvr>
                                        <p:cTn id="102" dur="164" tmFilter="0, 0; 0.125,0.2665; 0.25,0.4; 0.375,0.465; 0.5,0.5;  0.625,0.535; 0.75,0.6; 0.875,0.7335; 1,1">
                                          <p:stCondLst>
                                            <p:cond delay="1656"/>
                                          </p:stCondLst>
                                        </p:cTn>
                                        <p:tgtEl>
                                          <p:spTgt spid="3">
                                            <p:txEl>
                                              <p:pRg st="5" end="5"/>
                                            </p:txEl>
                                          </p:spTgt>
                                        </p:tgtEl>
                                        <p:attrNameLst>
                                          <p:attrName>ppt_y</p:attrName>
                                        </p:attrNameLst>
                                      </p:cBhvr>
                                      <p:tavLst>
                                        <p:tav tm="0" fmla="#ppt_y-sin(pi*$)/81">
                                          <p:val>
                                            <p:fltVal val="0"/>
                                          </p:val>
                                        </p:tav>
                                        <p:tav tm="100000">
                                          <p:val>
                                            <p:fltVal val="1"/>
                                          </p:val>
                                        </p:tav>
                                      </p:tavLst>
                                    </p:anim>
                                    <p:animScale>
                                      <p:cBhvr>
                                        <p:cTn id="103" dur="26">
                                          <p:stCondLst>
                                            <p:cond delay="650"/>
                                          </p:stCondLst>
                                        </p:cTn>
                                        <p:tgtEl>
                                          <p:spTgt spid="3">
                                            <p:txEl>
                                              <p:pRg st="5" end="5"/>
                                            </p:txEl>
                                          </p:spTgt>
                                        </p:tgtEl>
                                      </p:cBhvr>
                                      <p:to x="100000" y="60000"/>
                                    </p:animScale>
                                    <p:animScale>
                                      <p:cBhvr>
                                        <p:cTn id="104" dur="166" decel="50000">
                                          <p:stCondLst>
                                            <p:cond delay="676"/>
                                          </p:stCondLst>
                                        </p:cTn>
                                        <p:tgtEl>
                                          <p:spTgt spid="3">
                                            <p:txEl>
                                              <p:pRg st="5" end="5"/>
                                            </p:txEl>
                                          </p:spTgt>
                                        </p:tgtEl>
                                      </p:cBhvr>
                                      <p:to x="100000" y="100000"/>
                                    </p:animScale>
                                    <p:animScale>
                                      <p:cBhvr>
                                        <p:cTn id="105" dur="26">
                                          <p:stCondLst>
                                            <p:cond delay="1312"/>
                                          </p:stCondLst>
                                        </p:cTn>
                                        <p:tgtEl>
                                          <p:spTgt spid="3">
                                            <p:txEl>
                                              <p:pRg st="5" end="5"/>
                                            </p:txEl>
                                          </p:spTgt>
                                        </p:tgtEl>
                                      </p:cBhvr>
                                      <p:to x="100000" y="80000"/>
                                    </p:animScale>
                                    <p:animScale>
                                      <p:cBhvr>
                                        <p:cTn id="106" dur="166" decel="50000">
                                          <p:stCondLst>
                                            <p:cond delay="1338"/>
                                          </p:stCondLst>
                                        </p:cTn>
                                        <p:tgtEl>
                                          <p:spTgt spid="3">
                                            <p:txEl>
                                              <p:pRg st="5" end="5"/>
                                            </p:txEl>
                                          </p:spTgt>
                                        </p:tgtEl>
                                      </p:cBhvr>
                                      <p:to x="100000" y="100000"/>
                                    </p:animScale>
                                    <p:animScale>
                                      <p:cBhvr>
                                        <p:cTn id="107" dur="26">
                                          <p:stCondLst>
                                            <p:cond delay="1642"/>
                                          </p:stCondLst>
                                        </p:cTn>
                                        <p:tgtEl>
                                          <p:spTgt spid="3">
                                            <p:txEl>
                                              <p:pRg st="5" end="5"/>
                                            </p:txEl>
                                          </p:spTgt>
                                        </p:tgtEl>
                                      </p:cBhvr>
                                      <p:to x="100000" y="90000"/>
                                    </p:animScale>
                                    <p:animScale>
                                      <p:cBhvr>
                                        <p:cTn id="108" dur="166" decel="50000">
                                          <p:stCondLst>
                                            <p:cond delay="1668"/>
                                          </p:stCondLst>
                                        </p:cTn>
                                        <p:tgtEl>
                                          <p:spTgt spid="3">
                                            <p:txEl>
                                              <p:pRg st="5" end="5"/>
                                            </p:txEl>
                                          </p:spTgt>
                                        </p:tgtEl>
                                      </p:cBhvr>
                                      <p:to x="100000" y="100000"/>
                                    </p:animScale>
                                    <p:animScale>
                                      <p:cBhvr>
                                        <p:cTn id="109" dur="26">
                                          <p:stCondLst>
                                            <p:cond delay="1808"/>
                                          </p:stCondLst>
                                        </p:cTn>
                                        <p:tgtEl>
                                          <p:spTgt spid="3">
                                            <p:txEl>
                                              <p:pRg st="5" end="5"/>
                                            </p:txEl>
                                          </p:spTgt>
                                        </p:tgtEl>
                                      </p:cBhvr>
                                      <p:to x="100000" y="95000"/>
                                    </p:animScale>
                                    <p:animScale>
                                      <p:cBhvr>
                                        <p:cTn id="110" dur="166" decel="50000">
                                          <p:stCondLst>
                                            <p:cond delay="1834"/>
                                          </p:stCondLst>
                                        </p:cTn>
                                        <p:tgtEl>
                                          <p:spTgt spid="3">
                                            <p:txEl>
                                              <p:pRg st="5" end="5"/>
                                            </p:txEl>
                                          </p:spTgt>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A4403F6-5430-1AB2-8D97-AB590A21C883}"/>
              </a:ext>
            </a:extLst>
          </p:cNvPr>
          <p:cNvSpPr>
            <a:spLocks noGrp="1"/>
          </p:cNvSpPr>
          <p:nvPr>
            <p:ph type="title"/>
          </p:nvPr>
        </p:nvSpPr>
        <p:spPr>
          <a:xfrm>
            <a:off x="139534" y="387758"/>
            <a:ext cx="6850926" cy="1476043"/>
          </a:xfrm>
        </p:spPr>
        <p:txBody>
          <a:bodyPr anchor="b">
            <a:normAutofit/>
          </a:bodyPr>
          <a:lstStyle/>
          <a:p>
            <a:pPr algn="ctr"/>
            <a:r>
              <a:rPr lang="en-GB" sz="3400" b="1" dirty="0">
                <a:latin typeface="Times New Roman" panose="02020603050405020304" pitchFamily="18" charset="0"/>
                <a:cs typeface="Times New Roman" panose="02020603050405020304" pitchFamily="18" charset="0"/>
              </a:rPr>
              <a:t>               Risk Factors</a:t>
            </a:r>
          </a:p>
        </p:txBody>
      </p:sp>
      <p:sp>
        <p:nvSpPr>
          <p:cNvPr id="3" name="Content Placeholder 2">
            <a:extLst>
              <a:ext uri="{FF2B5EF4-FFF2-40B4-BE49-F238E27FC236}">
                <a16:creationId xmlns:a16="http://schemas.microsoft.com/office/drawing/2014/main" id="{18D85D8B-B271-48DE-2AF9-A77C69F549A6}"/>
              </a:ext>
            </a:extLst>
          </p:cNvPr>
          <p:cNvSpPr>
            <a:spLocks noGrp="1"/>
          </p:cNvSpPr>
          <p:nvPr>
            <p:ph idx="1"/>
          </p:nvPr>
        </p:nvSpPr>
        <p:spPr>
          <a:xfrm>
            <a:off x="411479" y="2096900"/>
            <a:ext cx="10769139" cy="5040304"/>
          </a:xfrm>
        </p:spPr>
        <p:txBody>
          <a:bodyPr vert="horz" lIns="91440" tIns="45720" rIns="91440" bIns="45720" rtlCol="0" anchor="t">
            <a:normAutofit/>
          </a:bodyPr>
          <a:lstStyle/>
          <a:p>
            <a:pPr marL="0" algn="l" rtl="0" eaLnBrk="1" fontAlgn="base" latinLnBrk="0" hangingPunct="1">
              <a:spcBef>
                <a:spcPts val="0"/>
              </a:spcBef>
              <a:spcAft>
                <a:spcPts val="0"/>
              </a:spcAft>
            </a:pPr>
            <a:r>
              <a:rPr lang="en-GB" b="0" i="0" dirty="0">
                <a:effectLst/>
                <a:latin typeface="Times New Roman" panose="02020603050405020304" pitchFamily="18" charset="0"/>
                <a:cs typeface="Times New Roman" panose="02020603050405020304" pitchFamily="18" charset="0"/>
              </a:rPr>
              <a:t>Based on the information provided in the case study, there are several        risk factors that can be identified:</a:t>
            </a:r>
          </a:p>
          <a:p>
            <a:pPr marL="0">
              <a:spcBef>
                <a:spcPts val="0"/>
              </a:spcBef>
            </a:pPr>
            <a:endParaRPr lang="en-GB" dirty="0">
              <a:solidFill>
                <a:srgbClr val="000000"/>
              </a:solidFill>
              <a:latin typeface="Times New Roman"/>
              <a:cs typeface="Times New Roman"/>
            </a:endParaRPr>
          </a:p>
          <a:p>
            <a:pPr marL="0" algn="l" rtl="0" eaLnBrk="1" fontAlgn="base" latinLnBrk="0" hangingPunct="1">
              <a:spcBef>
                <a:spcPts val="0"/>
              </a:spcBef>
              <a:spcAft>
                <a:spcPts val="0"/>
              </a:spcAft>
            </a:pPr>
            <a:r>
              <a:rPr lang="en-GB" b="1" i="0" u="none" strike="noStrike" kern="1200" spc="0" dirty="0">
                <a:solidFill>
                  <a:srgbClr val="000000"/>
                </a:solidFill>
                <a:effectLst/>
                <a:latin typeface="Times New Roman" panose="02020603050405020304" pitchFamily="18" charset="0"/>
                <a:cs typeface="Times New Roman" panose="02020603050405020304" pitchFamily="18" charset="0"/>
              </a:rPr>
              <a:t>Safeguarding</a:t>
            </a:r>
            <a:endParaRPr lang="en-GB" b="0" i="0" u="none" strike="noStrike" dirty="0">
              <a:effectLst/>
              <a:latin typeface="Arial" panose="020B0604020202020204" pitchFamily="34" charset="0"/>
            </a:endParaRPr>
          </a:p>
          <a:p>
            <a:pPr marL="0" algn="l" rtl="0" eaLnBrk="1" fontAlgn="base" latinLnBrk="0" hangingPunct="1">
              <a:spcBef>
                <a:spcPts val="0"/>
              </a:spcBef>
              <a:spcAft>
                <a:spcPts val="0"/>
              </a:spcAft>
            </a:pPr>
            <a:r>
              <a:rPr lang="en-GB" b="0" i="0" u="none" strike="noStrike" kern="1200" spc="0" dirty="0">
                <a:solidFill>
                  <a:srgbClr val="000000"/>
                </a:solidFill>
                <a:effectLst/>
                <a:latin typeface="Times New Roman" panose="02020603050405020304" pitchFamily="18" charset="0"/>
                <a:cs typeface="Times New Roman" panose="02020603050405020304" pitchFamily="18" charset="0"/>
              </a:rPr>
              <a:t>Child Abuse/Neglect</a:t>
            </a:r>
            <a:endParaRPr lang="en-GB" b="0" i="0" u="none" strike="noStrike" dirty="0">
              <a:effectLst/>
              <a:latin typeface="Arial" panose="020B0604020202020204" pitchFamily="34" charset="0"/>
            </a:endParaRPr>
          </a:p>
          <a:p>
            <a:pPr marL="0" marR="0" indent="0" algn="l" rtl="0" eaLnBrk="1" fontAlgn="base" latinLnBrk="0" hangingPunct="1">
              <a:spcBef>
                <a:spcPts val="0"/>
              </a:spcBef>
              <a:spcAft>
                <a:spcPts val="0"/>
              </a:spcAft>
            </a:pPr>
            <a:r>
              <a:rPr lang="en-GB" b="0" i="0" u="none" strike="noStrike" kern="1200" spc="0" dirty="0">
                <a:solidFill>
                  <a:srgbClr val="000000"/>
                </a:solidFill>
                <a:effectLst/>
                <a:latin typeface="Times New Roman" panose="02020603050405020304" pitchFamily="18" charset="0"/>
                <a:cs typeface="Times New Roman" panose="02020603050405020304" pitchFamily="18" charset="0"/>
              </a:rPr>
              <a:t> Psychological and Emotional Concerns</a:t>
            </a:r>
            <a:endParaRPr lang="en-GB" b="0" i="0" u="none" strike="noStrike" dirty="0">
              <a:effectLst/>
              <a:latin typeface="Arial" panose="020B0604020202020204" pitchFamily="34" charset="0"/>
            </a:endParaRPr>
          </a:p>
          <a:p>
            <a:pPr marL="0" algn="l" rtl="0" eaLnBrk="1" fontAlgn="base" latinLnBrk="0" hangingPunct="1">
              <a:spcBef>
                <a:spcPts val="0"/>
              </a:spcBef>
              <a:spcAft>
                <a:spcPts val="0"/>
              </a:spcAft>
            </a:pPr>
            <a:r>
              <a:rPr lang="en-GB" b="0" i="0" u="none" strike="noStrike" kern="1200" spc="0" dirty="0">
                <a:solidFill>
                  <a:srgbClr val="000000"/>
                </a:solidFill>
                <a:effectLst/>
                <a:latin typeface="Times New Roman" panose="02020603050405020304" pitchFamily="18" charset="0"/>
                <a:cs typeface="Times New Roman" panose="02020603050405020304" pitchFamily="18" charset="0"/>
              </a:rPr>
              <a:t>Developmental Concerns</a:t>
            </a:r>
            <a:endParaRPr lang="en-GB" b="0" i="0" u="none" strike="noStrike" dirty="0">
              <a:effectLst/>
              <a:latin typeface="Arial" panose="020B0604020202020204" pitchFamily="34" charset="0"/>
            </a:endParaRPr>
          </a:p>
          <a:p>
            <a:pPr marL="0" algn="l" rtl="0" eaLnBrk="1" fontAlgn="base" latinLnBrk="0" hangingPunct="1">
              <a:spcBef>
                <a:spcPts val="0"/>
              </a:spcBef>
              <a:spcAft>
                <a:spcPts val="0"/>
              </a:spcAft>
            </a:pPr>
            <a:r>
              <a:rPr lang="en-GB" b="0" i="0" u="none" strike="noStrike" kern="1200" spc="0" dirty="0">
                <a:solidFill>
                  <a:srgbClr val="000000"/>
                </a:solidFill>
                <a:effectLst/>
                <a:latin typeface="Times New Roman" panose="02020603050405020304" pitchFamily="18" charset="0"/>
                <a:cs typeface="Times New Roman" panose="02020603050405020304" pitchFamily="18" charset="0"/>
              </a:rPr>
              <a:t>Criminal Activity/Concerns</a:t>
            </a:r>
            <a:endParaRPr lang="en-GB" b="0" i="0" u="none" strike="noStrike" dirty="0">
              <a:effectLst/>
              <a:latin typeface="Arial" panose="020B0604020202020204" pitchFamily="34" charset="0"/>
            </a:endParaRPr>
          </a:p>
          <a:p>
            <a:pPr marL="0" algn="l" rtl="0" eaLnBrk="1" fontAlgn="base" latinLnBrk="0" hangingPunct="1">
              <a:spcBef>
                <a:spcPts val="0"/>
              </a:spcBef>
              <a:spcAft>
                <a:spcPts val="0"/>
              </a:spcAft>
            </a:pPr>
            <a:r>
              <a:rPr lang="en-GB" b="0" i="0" u="none" strike="noStrike" kern="1200" spc="0" dirty="0">
                <a:solidFill>
                  <a:srgbClr val="000000"/>
                </a:solidFill>
                <a:effectLst/>
                <a:latin typeface="Times New Roman" panose="02020603050405020304" pitchFamily="18" charset="0"/>
                <a:cs typeface="Times New Roman" panose="02020603050405020304" pitchFamily="18" charset="0"/>
              </a:rPr>
              <a:t>Addiction</a:t>
            </a:r>
            <a:endParaRPr lang="en-GB" b="0" i="0" u="none" strike="noStrike" dirty="0">
              <a:effectLst/>
              <a:latin typeface="Arial" panose="020B0604020202020204" pitchFamily="34" charset="0"/>
            </a:endParaRPr>
          </a:p>
          <a:p>
            <a:pPr marL="0" algn="l" rtl="0" eaLnBrk="1" fontAlgn="base" latinLnBrk="0" hangingPunct="1">
              <a:spcBef>
                <a:spcPts val="0"/>
              </a:spcBef>
              <a:spcAft>
                <a:spcPts val="0"/>
              </a:spcAft>
            </a:pPr>
            <a:r>
              <a:rPr lang="en-GB" b="0" i="0" u="none" strike="noStrike" kern="1200" spc="0" dirty="0">
                <a:solidFill>
                  <a:srgbClr val="000000"/>
                </a:solidFill>
                <a:effectLst/>
                <a:latin typeface="Times New Roman" panose="02020603050405020304" pitchFamily="18" charset="0"/>
                <a:cs typeface="Times New Roman" panose="02020603050405020304" pitchFamily="18" charset="0"/>
              </a:rPr>
              <a:t>Relationship Breakdown</a:t>
            </a:r>
            <a:endParaRPr lang="en-GB" b="0" i="0" u="none" strike="noStrike" dirty="0">
              <a:effectLst/>
              <a:latin typeface="Arial" panose="020B0604020202020204" pitchFamily="34" charset="0"/>
            </a:endParaRPr>
          </a:p>
          <a:p>
            <a:pPr marL="0" algn="l" rtl="0" eaLnBrk="1" fontAlgn="base" latinLnBrk="0" hangingPunct="1">
              <a:spcBef>
                <a:spcPts val="0"/>
              </a:spcBef>
              <a:spcAft>
                <a:spcPts val="0"/>
              </a:spcAft>
            </a:pPr>
            <a:r>
              <a:rPr lang="en-GB" b="0" i="0" u="none" strike="noStrike" kern="1200" spc="0" dirty="0">
                <a:solidFill>
                  <a:srgbClr val="000000"/>
                </a:solidFill>
                <a:effectLst/>
                <a:latin typeface="Times New Roman" panose="02020603050405020304" pitchFamily="18" charset="0"/>
                <a:cs typeface="Times New Roman" panose="02020603050405020304" pitchFamily="18" charset="0"/>
              </a:rPr>
              <a:t>Well-being Concerns</a:t>
            </a:r>
          </a:p>
          <a:p>
            <a:pPr marL="0" indent="0" algn="just">
              <a:buNone/>
            </a:pPr>
            <a:endParaRPr lang="en-GB" sz="1800" b="0" i="0" dirty="0">
              <a:effectLst/>
              <a:latin typeface="Times New Roman" panose="02020603050405020304" pitchFamily="18" charset="0"/>
              <a:cs typeface="Times New Roman" panose="02020603050405020304" pitchFamily="18" charset="0"/>
            </a:endParaRPr>
          </a:p>
        </p:txBody>
      </p:sp>
    </p:spTree>
    <p:extLst>
      <p:ext uri="{BB962C8B-B14F-4D97-AF65-F5344CB8AC3E}">
        <p14:creationId xmlns:p14="http://schemas.microsoft.com/office/powerpoint/2010/main" val="371360642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p:stCondLst>
                        <p:cond delay="indefinite"/>
                      </p:stCondLst>
                      <p:childTnLst>
                        <p:par>
                          <p:cTn id="10" fill="hold">
                            <p:stCondLst>
                              <p:cond delay="0"/>
                            </p:stCondLst>
                            <p:childTnLst>
                              <p:par>
                                <p:cTn id="11" presetID="2" presetClass="entr" presetSubtype="4" fill="hold" grpId="0" nodeType="click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anim calcmode="lin" valueType="num">
                                      <p:cBhvr additive="base">
                                        <p:cTn id="13" dur="500" fill="hold"/>
                                        <p:tgtEl>
                                          <p:spTgt spid="3">
                                            <p:txEl>
                                              <p:pRg st="2" end="2"/>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grpId="0" nodeType="clickEffect">
                                  <p:stCondLst>
                                    <p:cond delay="0"/>
                                  </p:stCondLst>
                                  <p:childTnLst>
                                    <p:set>
                                      <p:cBhvr>
                                        <p:cTn id="18" dur="1" fill="hold">
                                          <p:stCondLst>
                                            <p:cond delay="0"/>
                                          </p:stCondLst>
                                        </p:cTn>
                                        <p:tgtEl>
                                          <p:spTgt spid="3">
                                            <p:txEl>
                                              <p:pRg st="3" end="3"/>
                                            </p:txEl>
                                          </p:spTgt>
                                        </p:tgtEl>
                                        <p:attrNameLst>
                                          <p:attrName>style.visibility</p:attrName>
                                        </p:attrNameLst>
                                      </p:cBhvr>
                                      <p:to>
                                        <p:strVal val="visible"/>
                                      </p:to>
                                    </p:set>
                                    <p:anim calcmode="lin" valueType="num">
                                      <p:cBhvr additive="base">
                                        <p:cTn id="19" dur="500" fill="hold"/>
                                        <p:tgtEl>
                                          <p:spTgt spid="3">
                                            <p:txEl>
                                              <p:pRg st="3" end="3"/>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3">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1" fill="hold">
                      <p:stCondLst>
                        <p:cond delay="indefinite"/>
                      </p:stCondLst>
                      <p:childTnLst>
                        <p:par>
                          <p:cTn id="22" fill="hold">
                            <p:stCondLst>
                              <p:cond delay="0"/>
                            </p:stCondLst>
                            <p:childTnLst>
                              <p:par>
                                <p:cTn id="23" presetID="2" presetClass="entr" presetSubtype="4" fill="hold" grpId="0" nodeType="clickEffect">
                                  <p:stCondLst>
                                    <p:cond delay="0"/>
                                  </p:stCondLst>
                                  <p:childTnLst>
                                    <p:set>
                                      <p:cBhvr>
                                        <p:cTn id="24" dur="1" fill="hold">
                                          <p:stCondLst>
                                            <p:cond delay="0"/>
                                          </p:stCondLst>
                                        </p:cTn>
                                        <p:tgtEl>
                                          <p:spTgt spid="3">
                                            <p:txEl>
                                              <p:pRg st="4" end="4"/>
                                            </p:txEl>
                                          </p:spTgt>
                                        </p:tgtEl>
                                        <p:attrNameLst>
                                          <p:attrName>style.visibility</p:attrName>
                                        </p:attrNameLst>
                                      </p:cBhvr>
                                      <p:to>
                                        <p:strVal val="visible"/>
                                      </p:to>
                                    </p:set>
                                    <p:anim calcmode="lin" valueType="num">
                                      <p:cBhvr additive="base">
                                        <p:cTn id="25" dur="500" fill="hold"/>
                                        <p:tgtEl>
                                          <p:spTgt spid="3">
                                            <p:txEl>
                                              <p:pRg st="4" end="4"/>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3">
                                            <p:txEl>
                                              <p:pRg st="4" end="4"/>
                                            </p:txEl>
                                          </p:spTgt>
                                        </p:tgtEl>
                                        <p:attrNameLst>
                                          <p:attrName>ppt_y</p:attrName>
                                        </p:attrNameLst>
                                      </p:cBhvr>
                                      <p:tavLst>
                                        <p:tav tm="0">
                                          <p:val>
                                            <p:strVal val="1+#ppt_h/2"/>
                                          </p:val>
                                        </p:tav>
                                        <p:tav tm="100000">
                                          <p:val>
                                            <p:strVal val="#ppt_y"/>
                                          </p:val>
                                        </p:tav>
                                      </p:tavLst>
                                    </p:anim>
                                  </p:childTnLst>
                                </p:cTn>
                              </p:par>
                            </p:childTnLst>
                          </p:cTn>
                        </p:par>
                      </p:childTnLst>
                    </p:cTn>
                  </p:par>
                  <p:par>
                    <p:cTn id="27" fill="hold">
                      <p:stCondLst>
                        <p:cond delay="indefinite"/>
                      </p:stCondLst>
                      <p:childTnLst>
                        <p:par>
                          <p:cTn id="28" fill="hold">
                            <p:stCondLst>
                              <p:cond delay="0"/>
                            </p:stCondLst>
                            <p:childTnLst>
                              <p:par>
                                <p:cTn id="29" presetID="2" presetClass="entr" presetSubtype="4" fill="hold" grpId="0" nodeType="clickEffect">
                                  <p:stCondLst>
                                    <p:cond delay="0"/>
                                  </p:stCondLst>
                                  <p:childTnLst>
                                    <p:set>
                                      <p:cBhvr>
                                        <p:cTn id="30" dur="1" fill="hold">
                                          <p:stCondLst>
                                            <p:cond delay="0"/>
                                          </p:stCondLst>
                                        </p:cTn>
                                        <p:tgtEl>
                                          <p:spTgt spid="3">
                                            <p:txEl>
                                              <p:pRg st="5" end="5"/>
                                            </p:txEl>
                                          </p:spTgt>
                                        </p:tgtEl>
                                        <p:attrNameLst>
                                          <p:attrName>style.visibility</p:attrName>
                                        </p:attrNameLst>
                                      </p:cBhvr>
                                      <p:to>
                                        <p:strVal val="visible"/>
                                      </p:to>
                                    </p:set>
                                    <p:anim calcmode="lin" valueType="num">
                                      <p:cBhvr additive="base">
                                        <p:cTn id="31" dur="500" fill="hold"/>
                                        <p:tgtEl>
                                          <p:spTgt spid="3">
                                            <p:txEl>
                                              <p:pRg st="5" end="5"/>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3">
                                            <p:txEl>
                                              <p:pRg st="5" end="5"/>
                                            </p:txEl>
                                          </p:spTgt>
                                        </p:tgtEl>
                                        <p:attrNameLst>
                                          <p:attrName>ppt_y</p:attrName>
                                        </p:attrNameLst>
                                      </p:cBhvr>
                                      <p:tavLst>
                                        <p:tav tm="0">
                                          <p:val>
                                            <p:strVal val="1+#ppt_h/2"/>
                                          </p:val>
                                        </p:tav>
                                        <p:tav tm="100000">
                                          <p:val>
                                            <p:strVal val="#ppt_y"/>
                                          </p:val>
                                        </p:tav>
                                      </p:tavLst>
                                    </p:anim>
                                  </p:childTnLst>
                                </p:cTn>
                              </p:par>
                            </p:childTnLst>
                          </p:cTn>
                        </p:par>
                      </p:childTnLst>
                    </p:cTn>
                  </p:par>
                  <p:par>
                    <p:cTn id="33" fill="hold">
                      <p:stCondLst>
                        <p:cond delay="indefinite"/>
                      </p:stCondLst>
                      <p:childTnLst>
                        <p:par>
                          <p:cTn id="34" fill="hold">
                            <p:stCondLst>
                              <p:cond delay="0"/>
                            </p:stCondLst>
                            <p:childTnLst>
                              <p:par>
                                <p:cTn id="35" presetID="2" presetClass="entr" presetSubtype="4" fill="hold" grpId="0" nodeType="clickEffect">
                                  <p:stCondLst>
                                    <p:cond delay="0"/>
                                  </p:stCondLst>
                                  <p:childTnLst>
                                    <p:set>
                                      <p:cBhvr>
                                        <p:cTn id="36" dur="1" fill="hold">
                                          <p:stCondLst>
                                            <p:cond delay="0"/>
                                          </p:stCondLst>
                                        </p:cTn>
                                        <p:tgtEl>
                                          <p:spTgt spid="3">
                                            <p:txEl>
                                              <p:pRg st="6" end="6"/>
                                            </p:txEl>
                                          </p:spTgt>
                                        </p:tgtEl>
                                        <p:attrNameLst>
                                          <p:attrName>style.visibility</p:attrName>
                                        </p:attrNameLst>
                                      </p:cBhvr>
                                      <p:to>
                                        <p:strVal val="visible"/>
                                      </p:to>
                                    </p:set>
                                    <p:anim calcmode="lin" valueType="num">
                                      <p:cBhvr additive="base">
                                        <p:cTn id="37" dur="500" fill="hold"/>
                                        <p:tgtEl>
                                          <p:spTgt spid="3">
                                            <p:txEl>
                                              <p:pRg st="6" end="6"/>
                                            </p:txEl>
                                          </p:spTgt>
                                        </p:tgtEl>
                                        <p:attrNameLst>
                                          <p:attrName>ppt_x</p:attrName>
                                        </p:attrNameLst>
                                      </p:cBhvr>
                                      <p:tavLst>
                                        <p:tav tm="0">
                                          <p:val>
                                            <p:strVal val="#ppt_x"/>
                                          </p:val>
                                        </p:tav>
                                        <p:tav tm="100000">
                                          <p:val>
                                            <p:strVal val="#ppt_x"/>
                                          </p:val>
                                        </p:tav>
                                      </p:tavLst>
                                    </p:anim>
                                    <p:anim calcmode="lin" valueType="num">
                                      <p:cBhvr additive="base">
                                        <p:cTn id="38" dur="500" fill="hold"/>
                                        <p:tgtEl>
                                          <p:spTgt spid="3">
                                            <p:txEl>
                                              <p:pRg st="6" end="6"/>
                                            </p:txEl>
                                          </p:spTgt>
                                        </p:tgtEl>
                                        <p:attrNameLst>
                                          <p:attrName>ppt_y</p:attrName>
                                        </p:attrNameLst>
                                      </p:cBhvr>
                                      <p:tavLst>
                                        <p:tav tm="0">
                                          <p:val>
                                            <p:strVal val="1+#ppt_h/2"/>
                                          </p:val>
                                        </p:tav>
                                        <p:tav tm="100000">
                                          <p:val>
                                            <p:strVal val="#ppt_y"/>
                                          </p:val>
                                        </p:tav>
                                      </p:tavLst>
                                    </p:anim>
                                  </p:childTnLst>
                                </p:cTn>
                              </p:par>
                            </p:childTnLst>
                          </p:cTn>
                        </p:par>
                      </p:childTnLst>
                    </p:cTn>
                  </p:par>
                  <p:par>
                    <p:cTn id="39" fill="hold">
                      <p:stCondLst>
                        <p:cond delay="indefinite"/>
                      </p:stCondLst>
                      <p:childTnLst>
                        <p:par>
                          <p:cTn id="40" fill="hold">
                            <p:stCondLst>
                              <p:cond delay="0"/>
                            </p:stCondLst>
                            <p:childTnLst>
                              <p:par>
                                <p:cTn id="41" presetID="2" presetClass="entr" presetSubtype="4" fill="hold" grpId="0" nodeType="clickEffect">
                                  <p:stCondLst>
                                    <p:cond delay="0"/>
                                  </p:stCondLst>
                                  <p:childTnLst>
                                    <p:set>
                                      <p:cBhvr>
                                        <p:cTn id="42" dur="1" fill="hold">
                                          <p:stCondLst>
                                            <p:cond delay="0"/>
                                          </p:stCondLst>
                                        </p:cTn>
                                        <p:tgtEl>
                                          <p:spTgt spid="3">
                                            <p:txEl>
                                              <p:pRg st="7" end="7"/>
                                            </p:txEl>
                                          </p:spTgt>
                                        </p:tgtEl>
                                        <p:attrNameLst>
                                          <p:attrName>style.visibility</p:attrName>
                                        </p:attrNameLst>
                                      </p:cBhvr>
                                      <p:to>
                                        <p:strVal val="visible"/>
                                      </p:to>
                                    </p:set>
                                    <p:anim calcmode="lin" valueType="num">
                                      <p:cBhvr additive="base">
                                        <p:cTn id="43" dur="500" fill="hold"/>
                                        <p:tgtEl>
                                          <p:spTgt spid="3">
                                            <p:txEl>
                                              <p:pRg st="7" end="7"/>
                                            </p:txEl>
                                          </p:spTgt>
                                        </p:tgtEl>
                                        <p:attrNameLst>
                                          <p:attrName>ppt_x</p:attrName>
                                        </p:attrNameLst>
                                      </p:cBhvr>
                                      <p:tavLst>
                                        <p:tav tm="0">
                                          <p:val>
                                            <p:strVal val="#ppt_x"/>
                                          </p:val>
                                        </p:tav>
                                        <p:tav tm="100000">
                                          <p:val>
                                            <p:strVal val="#ppt_x"/>
                                          </p:val>
                                        </p:tav>
                                      </p:tavLst>
                                    </p:anim>
                                    <p:anim calcmode="lin" valueType="num">
                                      <p:cBhvr additive="base">
                                        <p:cTn id="44" dur="500" fill="hold"/>
                                        <p:tgtEl>
                                          <p:spTgt spid="3">
                                            <p:txEl>
                                              <p:pRg st="7" end="7"/>
                                            </p:txEl>
                                          </p:spTgt>
                                        </p:tgtEl>
                                        <p:attrNameLst>
                                          <p:attrName>ppt_y</p:attrName>
                                        </p:attrNameLst>
                                      </p:cBhvr>
                                      <p:tavLst>
                                        <p:tav tm="0">
                                          <p:val>
                                            <p:strVal val="1+#ppt_h/2"/>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2" presetClass="entr" presetSubtype="4" fill="hold" grpId="0" nodeType="clickEffect">
                                  <p:stCondLst>
                                    <p:cond delay="0"/>
                                  </p:stCondLst>
                                  <p:childTnLst>
                                    <p:set>
                                      <p:cBhvr>
                                        <p:cTn id="48" dur="1" fill="hold">
                                          <p:stCondLst>
                                            <p:cond delay="0"/>
                                          </p:stCondLst>
                                        </p:cTn>
                                        <p:tgtEl>
                                          <p:spTgt spid="3">
                                            <p:txEl>
                                              <p:pRg st="8" end="8"/>
                                            </p:txEl>
                                          </p:spTgt>
                                        </p:tgtEl>
                                        <p:attrNameLst>
                                          <p:attrName>style.visibility</p:attrName>
                                        </p:attrNameLst>
                                      </p:cBhvr>
                                      <p:to>
                                        <p:strVal val="visible"/>
                                      </p:to>
                                    </p:set>
                                    <p:anim calcmode="lin" valueType="num">
                                      <p:cBhvr additive="base">
                                        <p:cTn id="49" dur="500" fill="hold"/>
                                        <p:tgtEl>
                                          <p:spTgt spid="3">
                                            <p:txEl>
                                              <p:pRg st="8" end="8"/>
                                            </p:txEl>
                                          </p:spTgt>
                                        </p:tgtEl>
                                        <p:attrNameLst>
                                          <p:attrName>ppt_x</p:attrName>
                                        </p:attrNameLst>
                                      </p:cBhvr>
                                      <p:tavLst>
                                        <p:tav tm="0">
                                          <p:val>
                                            <p:strVal val="#ppt_x"/>
                                          </p:val>
                                        </p:tav>
                                        <p:tav tm="100000">
                                          <p:val>
                                            <p:strVal val="#ppt_x"/>
                                          </p:val>
                                        </p:tav>
                                      </p:tavLst>
                                    </p:anim>
                                    <p:anim calcmode="lin" valueType="num">
                                      <p:cBhvr additive="base">
                                        <p:cTn id="50" dur="500" fill="hold"/>
                                        <p:tgtEl>
                                          <p:spTgt spid="3">
                                            <p:txEl>
                                              <p:pRg st="8" end="8"/>
                                            </p:txEl>
                                          </p:spTgt>
                                        </p:tgtEl>
                                        <p:attrNameLst>
                                          <p:attrName>ppt_y</p:attrName>
                                        </p:attrNameLst>
                                      </p:cBhvr>
                                      <p:tavLst>
                                        <p:tav tm="0">
                                          <p:val>
                                            <p:strVal val="1+#ppt_h/2"/>
                                          </p:val>
                                        </p:tav>
                                        <p:tav tm="100000">
                                          <p:val>
                                            <p:strVal val="#ppt_y"/>
                                          </p:val>
                                        </p:tav>
                                      </p:tavLst>
                                    </p:anim>
                                  </p:childTnLst>
                                </p:cTn>
                              </p:par>
                            </p:childTnLst>
                          </p:cTn>
                        </p:par>
                      </p:childTnLst>
                    </p:cTn>
                  </p:par>
                  <p:par>
                    <p:cTn id="51" fill="hold">
                      <p:stCondLst>
                        <p:cond delay="indefinite"/>
                      </p:stCondLst>
                      <p:childTnLst>
                        <p:par>
                          <p:cTn id="52" fill="hold">
                            <p:stCondLst>
                              <p:cond delay="0"/>
                            </p:stCondLst>
                            <p:childTnLst>
                              <p:par>
                                <p:cTn id="53" presetID="2" presetClass="entr" presetSubtype="4" fill="hold" grpId="0" nodeType="clickEffect">
                                  <p:stCondLst>
                                    <p:cond delay="0"/>
                                  </p:stCondLst>
                                  <p:childTnLst>
                                    <p:set>
                                      <p:cBhvr>
                                        <p:cTn id="54" dur="1" fill="hold">
                                          <p:stCondLst>
                                            <p:cond delay="0"/>
                                          </p:stCondLst>
                                        </p:cTn>
                                        <p:tgtEl>
                                          <p:spTgt spid="3">
                                            <p:txEl>
                                              <p:pRg st="9" end="9"/>
                                            </p:txEl>
                                          </p:spTgt>
                                        </p:tgtEl>
                                        <p:attrNameLst>
                                          <p:attrName>style.visibility</p:attrName>
                                        </p:attrNameLst>
                                      </p:cBhvr>
                                      <p:to>
                                        <p:strVal val="visible"/>
                                      </p:to>
                                    </p:set>
                                    <p:anim calcmode="lin" valueType="num">
                                      <p:cBhvr additive="base">
                                        <p:cTn id="55" dur="500" fill="hold"/>
                                        <p:tgtEl>
                                          <p:spTgt spid="3">
                                            <p:txEl>
                                              <p:pRg st="9" end="9"/>
                                            </p:txEl>
                                          </p:spTgt>
                                        </p:tgtEl>
                                        <p:attrNameLst>
                                          <p:attrName>ppt_x</p:attrName>
                                        </p:attrNameLst>
                                      </p:cBhvr>
                                      <p:tavLst>
                                        <p:tav tm="0">
                                          <p:val>
                                            <p:strVal val="#ppt_x"/>
                                          </p:val>
                                        </p:tav>
                                        <p:tav tm="100000">
                                          <p:val>
                                            <p:strVal val="#ppt_x"/>
                                          </p:val>
                                        </p:tav>
                                      </p:tavLst>
                                    </p:anim>
                                    <p:anim calcmode="lin" valueType="num">
                                      <p:cBhvr additive="base">
                                        <p:cTn id="56" dur="500" fill="hold"/>
                                        <p:tgtEl>
                                          <p:spTgt spid="3">
                                            <p:txEl>
                                              <p:pRg st="9" end="9"/>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9">
            <a:extLst>
              <a:ext uri="{FF2B5EF4-FFF2-40B4-BE49-F238E27FC236}">
                <a16:creationId xmlns:a16="http://schemas.microsoft.com/office/drawing/2014/main" id="{E36BB3C5-822B-45E1-A81E-5CC3176C61A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3" name="Picture 2" descr="A diagram of social media and social media&#10;&#10;Description automatically generated with medium confidence">
            <a:extLst>
              <a:ext uri="{FF2B5EF4-FFF2-40B4-BE49-F238E27FC236}">
                <a16:creationId xmlns:a16="http://schemas.microsoft.com/office/drawing/2014/main" id="{E8E0DB5A-E62F-7632-CBD7-33918BDE6C70}"/>
              </a:ext>
            </a:extLst>
          </p:cNvPr>
          <p:cNvPicPr>
            <a:picLocks noChangeAspect="1"/>
          </p:cNvPicPr>
          <p:nvPr/>
        </p:nvPicPr>
        <p:blipFill rotWithShape="1">
          <a:blip r:embed="rId2">
            <a:extLst>
              <a:ext uri="{28A0092B-C50C-407E-A947-70E740481C1C}">
                <a14:useLocalDpi xmlns:a14="http://schemas.microsoft.com/office/drawing/2010/main" val="0"/>
              </a:ext>
            </a:extLst>
          </a:blip>
          <a:srcRect t="5146" r="2" b="8619"/>
          <a:stretch/>
        </p:blipFill>
        <p:spPr>
          <a:xfrm>
            <a:off x="579264" y="365141"/>
            <a:ext cx="6288262" cy="3063875"/>
          </a:xfrm>
          <a:prstGeom prst="rect">
            <a:avLst/>
          </a:prstGeom>
        </p:spPr>
      </p:pic>
      <p:sp useBgFill="1">
        <p:nvSpPr>
          <p:cNvPr id="30" name="Rectangle 11">
            <a:extLst>
              <a:ext uri="{FF2B5EF4-FFF2-40B4-BE49-F238E27FC236}">
                <a16:creationId xmlns:a16="http://schemas.microsoft.com/office/drawing/2014/main" id="{FB39ECA9-4CDE-4883-98E8-287E905E9F0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263" y="3630934"/>
            <a:ext cx="6288261" cy="2546028"/>
          </a:xfrm>
          <a:prstGeom prst="rect">
            <a:avLst/>
          </a:prstGeom>
          <a:ln w="12700">
            <a:solidFill>
              <a:srgbClr val="DEDEDE"/>
            </a:solidFill>
          </a:ln>
          <a:effectLst>
            <a:outerShdw blurRad="50800" dist="38100" dir="2700000" algn="tl" rotWithShape="0">
              <a:schemeClr val="bg2">
                <a:lumMod val="85000"/>
                <a:alpha val="50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31" name="Rectangle 13">
            <a:extLst>
              <a:ext uri="{FF2B5EF4-FFF2-40B4-BE49-F238E27FC236}">
                <a16:creationId xmlns:a16="http://schemas.microsoft.com/office/drawing/2014/main" id="{A67483D0-BAEB-4927-88AD-76F5DA8468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22494" y="4565724"/>
            <a:ext cx="128016" cy="653903"/>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solidFill>
                <a:prstClr val="white"/>
              </a:solidFill>
              <a:latin typeface="Calibri" panose="020F0502020204030204"/>
            </a:endParaRPr>
          </a:p>
        </p:txBody>
      </p:sp>
      <p:sp>
        <p:nvSpPr>
          <p:cNvPr id="32" name="Rectangle 15">
            <a:extLst>
              <a:ext uri="{FF2B5EF4-FFF2-40B4-BE49-F238E27FC236}">
                <a16:creationId xmlns:a16="http://schemas.microsoft.com/office/drawing/2014/main" id="{0DBB7B12-4298-4CFB-B539-44A91C93032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2394346" y="4893056"/>
            <a:ext cx="1463040"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4" name="TextBox 3">
            <a:extLst>
              <a:ext uri="{FF2B5EF4-FFF2-40B4-BE49-F238E27FC236}">
                <a16:creationId xmlns:a16="http://schemas.microsoft.com/office/drawing/2014/main" id="{0453304B-E587-34F4-275C-0115C48BD0A9}"/>
              </a:ext>
            </a:extLst>
          </p:cNvPr>
          <p:cNvSpPr txBox="1"/>
          <p:nvPr/>
        </p:nvSpPr>
        <p:spPr>
          <a:xfrm>
            <a:off x="3360563" y="3849688"/>
            <a:ext cx="3315810" cy="2105025"/>
          </a:xfrm>
          <a:prstGeom prst="rect">
            <a:avLst/>
          </a:prstGeom>
        </p:spPr>
        <p:txBody>
          <a:bodyPr vert="horz" lIns="91440" tIns="45720" rIns="91440" bIns="45720" rtlCol="0" anchor="ctr">
            <a:normAutofit/>
          </a:bodyPr>
          <a:lstStyle/>
          <a:p>
            <a:pPr marL="0" marR="0" lvl="0" indent="-228600" defTabSz="914400" fontAlgn="base">
              <a:lnSpc>
                <a:spcPct val="90000"/>
              </a:lnSpc>
              <a:spcBef>
                <a:spcPts val="0"/>
              </a:spcBef>
              <a:spcAft>
                <a:spcPts val="600"/>
              </a:spcAft>
              <a:buClrTx/>
              <a:buSzTx/>
              <a:buFont typeface="Arial" panose="020B0604020202020204" pitchFamily="34" charset="0"/>
              <a:buChar char="•"/>
              <a:tabLst/>
              <a:defRPr/>
            </a:pPr>
            <a:r>
              <a:rPr kumimoji="0" lang="en-US" sz="1700" b="0" i="0" u="none" strike="noStrike" cap="none" spc="0" normalizeH="0" baseline="0" noProof="0">
                <a:ln>
                  <a:noFill/>
                </a:ln>
                <a:effectLst/>
                <a:uLnTx/>
                <a:uFillTx/>
              </a:rPr>
              <a:t>Maslow and Brenner’s theories were used to explain the importance of safeguarding and supporting issues. </a:t>
            </a:r>
          </a:p>
        </p:txBody>
      </p:sp>
      <p:pic>
        <p:nvPicPr>
          <p:cNvPr id="5" name="Picture 4" descr="A picture containing text, font, triangle, creativity&#10;&#10;Description automatically generated">
            <a:extLst>
              <a:ext uri="{FF2B5EF4-FFF2-40B4-BE49-F238E27FC236}">
                <a16:creationId xmlns:a16="http://schemas.microsoft.com/office/drawing/2014/main" id="{A464612D-C081-4930-3652-C3204E1BBAAE}"/>
              </a:ext>
            </a:extLst>
          </p:cNvPr>
          <p:cNvPicPr>
            <a:picLocks noChangeAspect="1"/>
          </p:cNvPicPr>
          <p:nvPr/>
        </p:nvPicPr>
        <p:blipFill rotWithShape="1">
          <a:blip r:embed="rId3">
            <a:extLst>
              <a:ext uri="{28A0092B-C50C-407E-A947-70E740481C1C}">
                <a14:useLocalDpi xmlns:a14="http://schemas.microsoft.com/office/drawing/2010/main" val="0"/>
              </a:ext>
            </a:extLst>
          </a:blip>
          <a:srcRect l="9664" r="10828" b="3"/>
          <a:stretch/>
        </p:blipFill>
        <p:spPr>
          <a:xfrm>
            <a:off x="7048500" y="365109"/>
            <a:ext cx="4621006" cy="5811838"/>
          </a:xfrm>
          <a:prstGeom prst="rect">
            <a:avLst/>
          </a:prstGeom>
        </p:spPr>
      </p:pic>
    </p:spTree>
    <p:extLst>
      <p:ext uri="{BB962C8B-B14F-4D97-AF65-F5344CB8AC3E}">
        <p14:creationId xmlns:p14="http://schemas.microsoft.com/office/powerpoint/2010/main" val="88034555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95F459F-B3D0-7456-5579-B9936E4B3D6A}"/>
              </a:ext>
            </a:extLst>
          </p:cNvPr>
          <p:cNvSpPr>
            <a:spLocks noGrp="1"/>
          </p:cNvSpPr>
          <p:nvPr>
            <p:ph type="title"/>
          </p:nvPr>
        </p:nvSpPr>
        <p:spPr>
          <a:xfrm>
            <a:off x="841248" y="548640"/>
            <a:ext cx="3600860" cy="5431536"/>
          </a:xfrm>
        </p:spPr>
        <p:txBody>
          <a:bodyPr>
            <a:normAutofit/>
          </a:bodyPr>
          <a:lstStyle/>
          <a:p>
            <a:pPr algn="ctr"/>
            <a:r>
              <a:rPr lang="en-GB" sz="4600" b="0" i="0" dirty="0">
                <a:effectLst/>
                <a:latin typeface="Times New Roman" panose="02020603050405020304" pitchFamily="18" charset="0"/>
                <a:cs typeface="Times New Roman" panose="02020603050405020304" pitchFamily="18" charset="0"/>
              </a:rPr>
              <a:t>Options for Assessment and Improvement</a:t>
            </a:r>
            <a:endParaRPr lang="en-GB" sz="4600" dirty="0">
              <a:latin typeface="Times New Roman" panose="02020603050405020304" pitchFamily="18" charset="0"/>
              <a:cs typeface="Times New Roman" panose="02020603050405020304" pitchFamily="18" charset="0"/>
            </a:endParaRPr>
          </a:p>
        </p:txBody>
      </p:sp>
      <p:sp>
        <p:nvSpPr>
          <p:cNvPr id="3" name="Content Placeholder 2">
            <a:extLst>
              <a:ext uri="{FF2B5EF4-FFF2-40B4-BE49-F238E27FC236}">
                <a16:creationId xmlns:a16="http://schemas.microsoft.com/office/drawing/2014/main" id="{AC7EB659-D039-0996-CD31-5A544B50B56E}"/>
              </a:ext>
            </a:extLst>
          </p:cNvPr>
          <p:cNvSpPr>
            <a:spLocks noGrp="1"/>
          </p:cNvSpPr>
          <p:nvPr>
            <p:ph idx="1"/>
          </p:nvPr>
        </p:nvSpPr>
        <p:spPr>
          <a:xfrm>
            <a:off x="5126418" y="552091"/>
            <a:ext cx="6224335" cy="5431536"/>
          </a:xfrm>
        </p:spPr>
        <p:txBody>
          <a:bodyPr anchor="ctr">
            <a:normAutofit fontScale="92500" lnSpcReduction="20000"/>
          </a:bodyPr>
          <a:lstStyle/>
          <a:p>
            <a:pPr marL="0" indent="0" algn="just">
              <a:buNone/>
            </a:pPr>
            <a:r>
              <a:rPr lang="en-GB" sz="3200" b="0" i="0" dirty="0">
                <a:effectLst/>
                <a:cs typeface="Times New Roman" panose="02020603050405020304" pitchFamily="18" charset="0"/>
              </a:rPr>
              <a:t>To improve the situation and the well-being of each individual and the family as a whole, several options should be considered:</a:t>
            </a:r>
          </a:p>
          <a:p>
            <a:pPr algn="just">
              <a:buFont typeface="+mj-lt"/>
              <a:buAutoNum type="arabicPeriod"/>
            </a:pPr>
            <a:r>
              <a:rPr lang="en-GB" sz="3200" b="0" i="0" dirty="0">
                <a:effectLst/>
                <a:cs typeface="Times New Roman" panose="02020603050405020304" pitchFamily="18" charset="0"/>
              </a:rPr>
              <a:t>Comprehensive Assessment:</a:t>
            </a:r>
          </a:p>
          <a:p>
            <a:pPr algn="just">
              <a:buFont typeface="+mj-lt"/>
              <a:buAutoNum type="arabicPeriod"/>
            </a:pPr>
            <a:r>
              <a:rPr lang="en-GB" sz="3200" b="0" i="0" dirty="0">
                <a:effectLst/>
                <a:cs typeface="Times New Roman" panose="02020603050405020304" pitchFamily="18" charset="0"/>
              </a:rPr>
              <a:t>Individual and Family Therapy:</a:t>
            </a:r>
          </a:p>
          <a:p>
            <a:pPr algn="just">
              <a:buFont typeface="+mj-lt"/>
              <a:buAutoNum type="arabicPeriod"/>
            </a:pPr>
            <a:r>
              <a:rPr lang="en-GB" sz="3200" b="0" i="0" dirty="0">
                <a:effectLst/>
                <a:cs typeface="Times New Roman" panose="02020603050405020304" pitchFamily="18" charset="0"/>
              </a:rPr>
              <a:t> Parenting Support Programs: </a:t>
            </a:r>
          </a:p>
          <a:p>
            <a:pPr algn="just">
              <a:buFont typeface="+mj-lt"/>
              <a:buAutoNum type="arabicPeriod"/>
            </a:pPr>
            <a:r>
              <a:rPr lang="en-GB" sz="3200" b="0" i="0" dirty="0">
                <a:effectLst/>
                <a:cs typeface="Times New Roman" panose="02020603050405020304" pitchFamily="18" charset="0"/>
              </a:rPr>
              <a:t>Domestic Violence Support</a:t>
            </a:r>
          </a:p>
          <a:p>
            <a:pPr algn="just">
              <a:buFont typeface="+mj-lt"/>
              <a:buAutoNum type="arabicPeriod"/>
            </a:pPr>
            <a:r>
              <a:rPr lang="en-GB" sz="3200" b="0" i="0" dirty="0">
                <a:effectLst/>
                <a:cs typeface="Times New Roman" panose="02020603050405020304" pitchFamily="18" charset="0"/>
              </a:rPr>
              <a:t>Financial Assistance:</a:t>
            </a:r>
          </a:p>
          <a:p>
            <a:pPr marL="0" indent="0" algn="just">
              <a:buNone/>
            </a:pPr>
            <a:r>
              <a:rPr lang="en-GB" sz="3200" dirty="0" err="1">
                <a:cs typeface="Times New Roman" panose="02020603050405020304" pitchFamily="18" charset="0"/>
              </a:rPr>
              <a:t>Schall</a:t>
            </a:r>
            <a:r>
              <a:rPr lang="en-GB" sz="3200" dirty="0">
                <a:cs typeface="Times New Roman" panose="02020603050405020304" pitchFamily="18" charset="0"/>
              </a:rPr>
              <a:t>, Jr (2022).</a:t>
            </a:r>
            <a:endParaRPr lang="en-GB" sz="3200" dirty="0"/>
          </a:p>
        </p:txBody>
      </p:sp>
    </p:spTree>
    <p:extLst>
      <p:ext uri="{BB962C8B-B14F-4D97-AF65-F5344CB8AC3E}">
        <p14:creationId xmlns:p14="http://schemas.microsoft.com/office/powerpoint/2010/main" val="338494786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fade">
                                      <p:cBhvr>
                                        <p:cTn id="7" dur="1000"/>
                                        <p:tgtEl>
                                          <p:spTgt spid="3">
                                            <p:txEl>
                                              <p:pRg st="0" end="0"/>
                                            </p:txEl>
                                          </p:spTgt>
                                        </p:tgtEl>
                                      </p:cBhvr>
                                    </p:animEffect>
                                    <p:anim calcmode="lin" valueType="num">
                                      <p:cBhvr>
                                        <p:cTn id="8" dur="1000" fill="hold"/>
                                        <p:tgtEl>
                                          <p:spTgt spid="3">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3">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42" presetClass="entr" presetSubtype="0" fill="hold" grpId="0" nodeType="clickEffect">
                                  <p:stCondLst>
                                    <p:cond delay="0"/>
                                  </p:stCondLst>
                                  <p:childTnLst>
                                    <p:set>
                                      <p:cBhvr>
                                        <p:cTn id="13" dur="1" fill="hold">
                                          <p:stCondLst>
                                            <p:cond delay="0"/>
                                          </p:stCondLst>
                                        </p:cTn>
                                        <p:tgtEl>
                                          <p:spTgt spid="3">
                                            <p:txEl>
                                              <p:pRg st="1" end="1"/>
                                            </p:txEl>
                                          </p:spTgt>
                                        </p:tgtEl>
                                        <p:attrNameLst>
                                          <p:attrName>style.visibility</p:attrName>
                                        </p:attrNameLst>
                                      </p:cBhvr>
                                      <p:to>
                                        <p:strVal val="visible"/>
                                      </p:to>
                                    </p:set>
                                    <p:animEffect transition="in" filter="fade">
                                      <p:cBhvr>
                                        <p:cTn id="14" dur="1000"/>
                                        <p:tgtEl>
                                          <p:spTgt spid="3">
                                            <p:txEl>
                                              <p:pRg st="1" end="1"/>
                                            </p:txEl>
                                          </p:spTgt>
                                        </p:tgtEl>
                                      </p:cBhvr>
                                    </p:animEffect>
                                    <p:anim calcmode="lin" valueType="num">
                                      <p:cBhvr>
                                        <p:cTn id="15" dur="1000" fill="hold"/>
                                        <p:tgtEl>
                                          <p:spTgt spid="3">
                                            <p:txEl>
                                              <p:pRg st="1" end="1"/>
                                            </p:txEl>
                                          </p:spTgt>
                                        </p:tgtEl>
                                        <p:attrNameLst>
                                          <p:attrName>ppt_x</p:attrName>
                                        </p:attrNameLst>
                                      </p:cBhvr>
                                      <p:tavLst>
                                        <p:tav tm="0">
                                          <p:val>
                                            <p:strVal val="#ppt_x"/>
                                          </p:val>
                                        </p:tav>
                                        <p:tav tm="100000">
                                          <p:val>
                                            <p:strVal val="#ppt_x"/>
                                          </p:val>
                                        </p:tav>
                                      </p:tavLst>
                                    </p:anim>
                                    <p:anim calcmode="lin" valueType="num">
                                      <p:cBhvr>
                                        <p:cTn id="16" dur="1000" fill="hold"/>
                                        <p:tgtEl>
                                          <p:spTgt spid="3">
                                            <p:txEl>
                                              <p:pRg st="1" end="1"/>
                                            </p:txEl>
                                          </p:spTgt>
                                        </p:tgtEl>
                                        <p:attrNameLst>
                                          <p:attrName>ppt_y</p:attrName>
                                        </p:attrNameLst>
                                      </p:cBhvr>
                                      <p:tavLst>
                                        <p:tav tm="0">
                                          <p:val>
                                            <p:strVal val="#ppt_y+.1"/>
                                          </p:val>
                                        </p:tav>
                                        <p:tav tm="100000">
                                          <p:val>
                                            <p:strVal val="#ppt_y"/>
                                          </p:val>
                                        </p:tav>
                                      </p:tavLst>
                                    </p:anim>
                                  </p:childTnLst>
                                </p:cTn>
                              </p:par>
                            </p:childTnLst>
                          </p:cTn>
                        </p:par>
                      </p:childTnLst>
                    </p:cTn>
                  </p:par>
                  <p:par>
                    <p:cTn id="17" fill="hold">
                      <p:stCondLst>
                        <p:cond delay="indefinite"/>
                      </p:stCondLst>
                      <p:childTnLst>
                        <p:par>
                          <p:cTn id="18" fill="hold">
                            <p:stCondLst>
                              <p:cond delay="0"/>
                            </p:stCondLst>
                            <p:childTnLst>
                              <p:par>
                                <p:cTn id="19" presetID="42" presetClass="entr" presetSubtype="0" fill="hold" grpId="0" nodeType="clickEffect">
                                  <p:stCondLst>
                                    <p:cond delay="0"/>
                                  </p:stCondLst>
                                  <p:childTnLst>
                                    <p:set>
                                      <p:cBhvr>
                                        <p:cTn id="20" dur="1" fill="hold">
                                          <p:stCondLst>
                                            <p:cond delay="0"/>
                                          </p:stCondLst>
                                        </p:cTn>
                                        <p:tgtEl>
                                          <p:spTgt spid="3">
                                            <p:txEl>
                                              <p:pRg st="2" end="2"/>
                                            </p:txEl>
                                          </p:spTgt>
                                        </p:tgtEl>
                                        <p:attrNameLst>
                                          <p:attrName>style.visibility</p:attrName>
                                        </p:attrNameLst>
                                      </p:cBhvr>
                                      <p:to>
                                        <p:strVal val="visible"/>
                                      </p:to>
                                    </p:set>
                                    <p:animEffect transition="in" filter="fade">
                                      <p:cBhvr>
                                        <p:cTn id="21" dur="1000"/>
                                        <p:tgtEl>
                                          <p:spTgt spid="3">
                                            <p:txEl>
                                              <p:pRg st="2" end="2"/>
                                            </p:txEl>
                                          </p:spTgt>
                                        </p:tgtEl>
                                      </p:cBhvr>
                                    </p:animEffect>
                                    <p:anim calcmode="lin" valueType="num">
                                      <p:cBhvr>
                                        <p:cTn id="22" dur="1000" fill="hold"/>
                                        <p:tgtEl>
                                          <p:spTgt spid="3">
                                            <p:txEl>
                                              <p:pRg st="2" end="2"/>
                                            </p:txEl>
                                          </p:spTgt>
                                        </p:tgtEl>
                                        <p:attrNameLst>
                                          <p:attrName>ppt_x</p:attrName>
                                        </p:attrNameLst>
                                      </p:cBhvr>
                                      <p:tavLst>
                                        <p:tav tm="0">
                                          <p:val>
                                            <p:strVal val="#ppt_x"/>
                                          </p:val>
                                        </p:tav>
                                        <p:tav tm="100000">
                                          <p:val>
                                            <p:strVal val="#ppt_x"/>
                                          </p:val>
                                        </p:tav>
                                      </p:tavLst>
                                    </p:anim>
                                    <p:anim calcmode="lin" valueType="num">
                                      <p:cBhvr>
                                        <p:cTn id="23" dur="1000" fill="hold"/>
                                        <p:tgtEl>
                                          <p:spTgt spid="3">
                                            <p:txEl>
                                              <p:pRg st="2" end="2"/>
                                            </p:txEl>
                                          </p:spTgt>
                                        </p:tgtEl>
                                        <p:attrNameLst>
                                          <p:attrName>ppt_y</p:attrName>
                                        </p:attrNameLst>
                                      </p:cBhvr>
                                      <p:tavLst>
                                        <p:tav tm="0">
                                          <p:val>
                                            <p:strVal val="#ppt_y+.1"/>
                                          </p:val>
                                        </p:tav>
                                        <p:tav tm="100000">
                                          <p:val>
                                            <p:strVal val="#ppt_y"/>
                                          </p:val>
                                        </p:tav>
                                      </p:tavLst>
                                    </p:anim>
                                  </p:childTnLst>
                                </p:cTn>
                              </p:par>
                            </p:childTnLst>
                          </p:cTn>
                        </p:par>
                      </p:childTnLst>
                    </p:cTn>
                  </p:par>
                  <p:par>
                    <p:cTn id="24" fill="hold">
                      <p:stCondLst>
                        <p:cond delay="indefinite"/>
                      </p:stCondLst>
                      <p:childTnLst>
                        <p:par>
                          <p:cTn id="25" fill="hold">
                            <p:stCondLst>
                              <p:cond delay="0"/>
                            </p:stCondLst>
                            <p:childTnLst>
                              <p:par>
                                <p:cTn id="26" presetID="42" presetClass="entr" presetSubtype="0" fill="hold" grpId="0" nodeType="clickEffect">
                                  <p:stCondLst>
                                    <p:cond delay="0"/>
                                  </p:stCondLst>
                                  <p:childTnLst>
                                    <p:set>
                                      <p:cBhvr>
                                        <p:cTn id="27" dur="1" fill="hold">
                                          <p:stCondLst>
                                            <p:cond delay="0"/>
                                          </p:stCondLst>
                                        </p:cTn>
                                        <p:tgtEl>
                                          <p:spTgt spid="3">
                                            <p:txEl>
                                              <p:pRg st="3" end="3"/>
                                            </p:txEl>
                                          </p:spTgt>
                                        </p:tgtEl>
                                        <p:attrNameLst>
                                          <p:attrName>style.visibility</p:attrName>
                                        </p:attrNameLst>
                                      </p:cBhvr>
                                      <p:to>
                                        <p:strVal val="visible"/>
                                      </p:to>
                                    </p:set>
                                    <p:animEffect transition="in" filter="fade">
                                      <p:cBhvr>
                                        <p:cTn id="28" dur="1000"/>
                                        <p:tgtEl>
                                          <p:spTgt spid="3">
                                            <p:txEl>
                                              <p:pRg st="3" end="3"/>
                                            </p:txEl>
                                          </p:spTgt>
                                        </p:tgtEl>
                                      </p:cBhvr>
                                    </p:animEffect>
                                    <p:anim calcmode="lin" valueType="num">
                                      <p:cBhvr>
                                        <p:cTn id="29" dur="1000" fill="hold"/>
                                        <p:tgtEl>
                                          <p:spTgt spid="3">
                                            <p:txEl>
                                              <p:pRg st="3" end="3"/>
                                            </p:txEl>
                                          </p:spTgt>
                                        </p:tgtEl>
                                        <p:attrNameLst>
                                          <p:attrName>ppt_x</p:attrName>
                                        </p:attrNameLst>
                                      </p:cBhvr>
                                      <p:tavLst>
                                        <p:tav tm="0">
                                          <p:val>
                                            <p:strVal val="#ppt_x"/>
                                          </p:val>
                                        </p:tav>
                                        <p:tav tm="100000">
                                          <p:val>
                                            <p:strVal val="#ppt_x"/>
                                          </p:val>
                                        </p:tav>
                                      </p:tavLst>
                                    </p:anim>
                                    <p:anim calcmode="lin" valueType="num">
                                      <p:cBhvr>
                                        <p:cTn id="30" dur="1000" fill="hold"/>
                                        <p:tgtEl>
                                          <p:spTgt spid="3">
                                            <p:txEl>
                                              <p:pRg st="3" end="3"/>
                                            </p:txEl>
                                          </p:spTgt>
                                        </p:tgtEl>
                                        <p:attrNameLst>
                                          <p:attrName>ppt_y</p:attrName>
                                        </p:attrNameLst>
                                      </p:cBhvr>
                                      <p:tavLst>
                                        <p:tav tm="0">
                                          <p:val>
                                            <p:strVal val="#ppt_y+.1"/>
                                          </p:val>
                                        </p:tav>
                                        <p:tav tm="100000">
                                          <p:val>
                                            <p:strVal val="#ppt_y"/>
                                          </p:val>
                                        </p:tav>
                                      </p:tavLst>
                                    </p:anim>
                                  </p:childTnLst>
                                </p:cTn>
                              </p:par>
                            </p:childTnLst>
                          </p:cTn>
                        </p:par>
                      </p:childTnLst>
                    </p:cTn>
                  </p:par>
                  <p:par>
                    <p:cTn id="31" fill="hold">
                      <p:stCondLst>
                        <p:cond delay="indefinite"/>
                      </p:stCondLst>
                      <p:childTnLst>
                        <p:par>
                          <p:cTn id="32" fill="hold">
                            <p:stCondLst>
                              <p:cond delay="0"/>
                            </p:stCondLst>
                            <p:childTnLst>
                              <p:par>
                                <p:cTn id="33" presetID="42" presetClass="entr" presetSubtype="0" fill="hold" grpId="0" nodeType="clickEffect">
                                  <p:stCondLst>
                                    <p:cond delay="0"/>
                                  </p:stCondLst>
                                  <p:childTnLst>
                                    <p:set>
                                      <p:cBhvr>
                                        <p:cTn id="34" dur="1" fill="hold">
                                          <p:stCondLst>
                                            <p:cond delay="0"/>
                                          </p:stCondLst>
                                        </p:cTn>
                                        <p:tgtEl>
                                          <p:spTgt spid="3">
                                            <p:txEl>
                                              <p:pRg st="4" end="4"/>
                                            </p:txEl>
                                          </p:spTgt>
                                        </p:tgtEl>
                                        <p:attrNameLst>
                                          <p:attrName>style.visibility</p:attrName>
                                        </p:attrNameLst>
                                      </p:cBhvr>
                                      <p:to>
                                        <p:strVal val="visible"/>
                                      </p:to>
                                    </p:set>
                                    <p:animEffect transition="in" filter="fade">
                                      <p:cBhvr>
                                        <p:cTn id="35" dur="1000"/>
                                        <p:tgtEl>
                                          <p:spTgt spid="3">
                                            <p:txEl>
                                              <p:pRg st="4" end="4"/>
                                            </p:txEl>
                                          </p:spTgt>
                                        </p:tgtEl>
                                      </p:cBhvr>
                                    </p:animEffect>
                                    <p:anim calcmode="lin" valueType="num">
                                      <p:cBhvr>
                                        <p:cTn id="36" dur="1000" fill="hold"/>
                                        <p:tgtEl>
                                          <p:spTgt spid="3">
                                            <p:txEl>
                                              <p:pRg st="4" end="4"/>
                                            </p:txEl>
                                          </p:spTgt>
                                        </p:tgtEl>
                                        <p:attrNameLst>
                                          <p:attrName>ppt_x</p:attrName>
                                        </p:attrNameLst>
                                      </p:cBhvr>
                                      <p:tavLst>
                                        <p:tav tm="0">
                                          <p:val>
                                            <p:strVal val="#ppt_x"/>
                                          </p:val>
                                        </p:tav>
                                        <p:tav tm="100000">
                                          <p:val>
                                            <p:strVal val="#ppt_x"/>
                                          </p:val>
                                        </p:tav>
                                      </p:tavLst>
                                    </p:anim>
                                    <p:anim calcmode="lin" valueType="num">
                                      <p:cBhvr>
                                        <p:cTn id="37" dur="1000" fill="hold"/>
                                        <p:tgtEl>
                                          <p:spTgt spid="3">
                                            <p:txEl>
                                              <p:pRg st="4" end="4"/>
                                            </p:txEl>
                                          </p:spTgt>
                                        </p:tgtEl>
                                        <p:attrNameLst>
                                          <p:attrName>ppt_y</p:attrName>
                                        </p:attrNameLst>
                                      </p:cBhvr>
                                      <p:tavLst>
                                        <p:tav tm="0">
                                          <p:val>
                                            <p:strVal val="#ppt_y+.1"/>
                                          </p:val>
                                        </p:tav>
                                        <p:tav tm="100000">
                                          <p:val>
                                            <p:strVal val="#ppt_y"/>
                                          </p:val>
                                        </p:tav>
                                      </p:tavLst>
                                    </p:anim>
                                  </p:childTnLst>
                                </p:cTn>
                              </p:par>
                            </p:childTnLst>
                          </p:cTn>
                        </p:par>
                      </p:childTnLst>
                    </p:cTn>
                  </p:par>
                  <p:par>
                    <p:cTn id="38" fill="hold">
                      <p:stCondLst>
                        <p:cond delay="indefinite"/>
                      </p:stCondLst>
                      <p:childTnLst>
                        <p:par>
                          <p:cTn id="39" fill="hold">
                            <p:stCondLst>
                              <p:cond delay="0"/>
                            </p:stCondLst>
                            <p:childTnLst>
                              <p:par>
                                <p:cTn id="40" presetID="42" presetClass="entr" presetSubtype="0" fill="hold" grpId="0" nodeType="clickEffect">
                                  <p:stCondLst>
                                    <p:cond delay="0"/>
                                  </p:stCondLst>
                                  <p:childTnLst>
                                    <p:set>
                                      <p:cBhvr>
                                        <p:cTn id="41" dur="1" fill="hold">
                                          <p:stCondLst>
                                            <p:cond delay="0"/>
                                          </p:stCondLst>
                                        </p:cTn>
                                        <p:tgtEl>
                                          <p:spTgt spid="3">
                                            <p:txEl>
                                              <p:pRg st="5" end="5"/>
                                            </p:txEl>
                                          </p:spTgt>
                                        </p:tgtEl>
                                        <p:attrNameLst>
                                          <p:attrName>style.visibility</p:attrName>
                                        </p:attrNameLst>
                                      </p:cBhvr>
                                      <p:to>
                                        <p:strVal val="visible"/>
                                      </p:to>
                                    </p:set>
                                    <p:animEffect transition="in" filter="fade">
                                      <p:cBhvr>
                                        <p:cTn id="42" dur="1000"/>
                                        <p:tgtEl>
                                          <p:spTgt spid="3">
                                            <p:txEl>
                                              <p:pRg st="5" end="5"/>
                                            </p:txEl>
                                          </p:spTgt>
                                        </p:tgtEl>
                                      </p:cBhvr>
                                    </p:animEffect>
                                    <p:anim calcmode="lin" valueType="num">
                                      <p:cBhvr>
                                        <p:cTn id="43" dur="1000" fill="hold"/>
                                        <p:tgtEl>
                                          <p:spTgt spid="3">
                                            <p:txEl>
                                              <p:pRg st="5" end="5"/>
                                            </p:txEl>
                                          </p:spTgt>
                                        </p:tgtEl>
                                        <p:attrNameLst>
                                          <p:attrName>ppt_x</p:attrName>
                                        </p:attrNameLst>
                                      </p:cBhvr>
                                      <p:tavLst>
                                        <p:tav tm="0">
                                          <p:val>
                                            <p:strVal val="#ppt_x"/>
                                          </p:val>
                                        </p:tav>
                                        <p:tav tm="100000">
                                          <p:val>
                                            <p:strVal val="#ppt_x"/>
                                          </p:val>
                                        </p:tav>
                                      </p:tavLst>
                                    </p:anim>
                                    <p:anim calcmode="lin" valueType="num">
                                      <p:cBhvr>
                                        <p:cTn id="44" dur="1000" fill="hold"/>
                                        <p:tgtEl>
                                          <p:spTgt spid="3">
                                            <p:txEl>
                                              <p:pRg st="5" end="5"/>
                                            </p:txEl>
                                          </p:spTgt>
                                        </p:tgtEl>
                                        <p:attrNameLst>
                                          <p:attrName>ppt_y</p:attrName>
                                        </p:attrNameLst>
                                      </p:cBhvr>
                                      <p:tavLst>
                                        <p:tav tm="0">
                                          <p:val>
                                            <p:strVal val="#ppt_y+.1"/>
                                          </p:val>
                                        </p:tav>
                                        <p:tav tm="100000">
                                          <p:val>
                                            <p:strVal val="#ppt_y"/>
                                          </p:val>
                                        </p:tav>
                                      </p:tavLst>
                                    </p:anim>
                                  </p:childTnLst>
                                </p:cTn>
                              </p:par>
                            </p:childTnLst>
                          </p:cTn>
                        </p:par>
                      </p:childTnLst>
                    </p:cTn>
                  </p:par>
                  <p:par>
                    <p:cTn id="45" fill="hold">
                      <p:stCondLst>
                        <p:cond delay="indefinite"/>
                      </p:stCondLst>
                      <p:childTnLst>
                        <p:par>
                          <p:cTn id="46" fill="hold">
                            <p:stCondLst>
                              <p:cond delay="0"/>
                            </p:stCondLst>
                            <p:childTnLst>
                              <p:par>
                                <p:cTn id="47" presetID="42" presetClass="entr" presetSubtype="0" fill="hold" grpId="0" nodeType="clickEffect">
                                  <p:stCondLst>
                                    <p:cond delay="0"/>
                                  </p:stCondLst>
                                  <p:childTnLst>
                                    <p:set>
                                      <p:cBhvr>
                                        <p:cTn id="48" dur="1" fill="hold">
                                          <p:stCondLst>
                                            <p:cond delay="0"/>
                                          </p:stCondLst>
                                        </p:cTn>
                                        <p:tgtEl>
                                          <p:spTgt spid="3">
                                            <p:txEl>
                                              <p:pRg st="6" end="6"/>
                                            </p:txEl>
                                          </p:spTgt>
                                        </p:tgtEl>
                                        <p:attrNameLst>
                                          <p:attrName>style.visibility</p:attrName>
                                        </p:attrNameLst>
                                      </p:cBhvr>
                                      <p:to>
                                        <p:strVal val="visible"/>
                                      </p:to>
                                    </p:set>
                                    <p:animEffect transition="in" filter="fade">
                                      <p:cBhvr>
                                        <p:cTn id="49" dur="1000"/>
                                        <p:tgtEl>
                                          <p:spTgt spid="3">
                                            <p:txEl>
                                              <p:pRg st="6" end="6"/>
                                            </p:txEl>
                                          </p:spTgt>
                                        </p:tgtEl>
                                      </p:cBhvr>
                                    </p:animEffect>
                                    <p:anim calcmode="lin" valueType="num">
                                      <p:cBhvr>
                                        <p:cTn id="50" dur="1000" fill="hold"/>
                                        <p:tgtEl>
                                          <p:spTgt spid="3">
                                            <p:txEl>
                                              <p:pRg st="6" end="6"/>
                                            </p:txEl>
                                          </p:spTgt>
                                        </p:tgtEl>
                                        <p:attrNameLst>
                                          <p:attrName>ppt_x</p:attrName>
                                        </p:attrNameLst>
                                      </p:cBhvr>
                                      <p:tavLst>
                                        <p:tav tm="0">
                                          <p:val>
                                            <p:strVal val="#ppt_x"/>
                                          </p:val>
                                        </p:tav>
                                        <p:tav tm="100000">
                                          <p:val>
                                            <p:strVal val="#ppt_x"/>
                                          </p:val>
                                        </p:tav>
                                      </p:tavLst>
                                    </p:anim>
                                    <p:anim calcmode="lin" valueType="num">
                                      <p:cBhvr>
                                        <p:cTn id="51" dur="1000" fill="hold"/>
                                        <p:tgtEl>
                                          <p:spTgt spid="3">
                                            <p:txEl>
                                              <p:pRg st="6" end="6"/>
                                            </p:txEl>
                                          </p:spTgt>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E5BF0ED3-64E0-907C-6152-8842CA974B82}"/>
              </a:ext>
            </a:extLst>
          </p:cNvPr>
          <p:cNvPicPr>
            <a:picLocks noChangeAspect="1"/>
          </p:cNvPicPr>
          <p:nvPr/>
        </p:nvPicPr>
        <p:blipFill rotWithShape="1">
          <a:blip r:embed="rId2">
            <a:alphaModFix amt="35000"/>
          </a:blip>
          <a:srcRect t="10786" b="4945"/>
          <a:stretch/>
        </p:blipFill>
        <p:spPr>
          <a:xfrm>
            <a:off x="20" y="10"/>
            <a:ext cx="12191980" cy="6857990"/>
          </a:xfrm>
          <a:prstGeom prst="rect">
            <a:avLst/>
          </a:prstGeom>
        </p:spPr>
      </p:pic>
      <p:sp>
        <p:nvSpPr>
          <p:cNvPr id="2" name="Title 1">
            <a:extLst>
              <a:ext uri="{FF2B5EF4-FFF2-40B4-BE49-F238E27FC236}">
                <a16:creationId xmlns:a16="http://schemas.microsoft.com/office/drawing/2014/main" id="{CC2A9B69-582E-1E28-1D77-15352E1BCA17}"/>
              </a:ext>
            </a:extLst>
          </p:cNvPr>
          <p:cNvSpPr>
            <a:spLocks noGrp="1"/>
          </p:cNvSpPr>
          <p:nvPr>
            <p:ph type="title"/>
          </p:nvPr>
        </p:nvSpPr>
        <p:spPr/>
        <p:txBody>
          <a:bodyPr>
            <a:normAutofit/>
          </a:bodyPr>
          <a:lstStyle/>
          <a:p>
            <a:r>
              <a:rPr lang="en-GB" b="0" i="0" dirty="0">
                <a:solidFill>
                  <a:srgbClr val="FFFFFF"/>
                </a:solidFill>
                <a:effectLst/>
                <a:latin typeface="Söhne"/>
              </a:rPr>
              <a:t>Teams/Services Involved</a:t>
            </a:r>
            <a:endParaRPr lang="en-GB" dirty="0">
              <a:solidFill>
                <a:srgbClr val="FFFFFF"/>
              </a:solidFill>
            </a:endParaRPr>
          </a:p>
        </p:txBody>
      </p:sp>
      <p:graphicFrame>
        <p:nvGraphicFramePr>
          <p:cNvPr id="5" name="Content Placeholder 2">
            <a:extLst>
              <a:ext uri="{FF2B5EF4-FFF2-40B4-BE49-F238E27FC236}">
                <a16:creationId xmlns:a16="http://schemas.microsoft.com/office/drawing/2014/main" id="{4A9030A1-2134-C0A5-024C-E183D89706F4}"/>
              </a:ext>
            </a:extLst>
          </p:cNvPr>
          <p:cNvGraphicFramePr>
            <a:graphicFrameLocks noGrp="1"/>
          </p:cNvGraphicFramePr>
          <p:nvPr>
            <p:ph idx="1"/>
            <p:extLst>
              <p:ext uri="{D42A27DB-BD31-4B8C-83A1-F6EECF244321}">
                <p14:modId xmlns:p14="http://schemas.microsoft.com/office/powerpoint/2010/main" val="408739312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33131300"/>
      </p:ext>
    </p:extLst>
  </p:cSld>
  <p:clrMapOvr>
    <a:overrideClrMapping bg1="dk1" tx1="lt1" bg2="dk2" tx2="lt2" accent1="accent1" accent2="accent2" accent3="accent3" accent4="accent4" accent5="accent5" accent6="accent6" hlink="hlink" folHlink="folHlink"/>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fade">
                                      <p:cBhvr>
                                        <p:cTn id="7" dur="1000"/>
                                        <p:tgtEl>
                                          <p:spTgt spid="5"/>
                                        </p:tgtEl>
                                      </p:cBhvr>
                                    </p:animEffect>
                                    <p:anim calcmode="lin" valueType="num">
                                      <p:cBhvr>
                                        <p:cTn id="8" dur="1000" fill="hold"/>
                                        <p:tgtEl>
                                          <p:spTgt spid="5"/>
                                        </p:tgtEl>
                                        <p:attrNameLst>
                                          <p:attrName>ppt_x</p:attrName>
                                        </p:attrNameLst>
                                      </p:cBhvr>
                                      <p:tavLst>
                                        <p:tav tm="0">
                                          <p:val>
                                            <p:strVal val="#ppt_x"/>
                                          </p:val>
                                        </p:tav>
                                        <p:tav tm="100000">
                                          <p:val>
                                            <p:strVal val="#ppt_x"/>
                                          </p:val>
                                        </p:tav>
                                      </p:tavLst>
                                    </p:anim>
                                    <p:anim calcmode="lin" valueType="num">
                                      <p:cBhvr>
                                        <p:cTn id="9" dur="1000" fill="hold"/>
                                        <p:tgtEl>
                                          <p:spTgt spid="5"/>
                                        </p:tgtEl>
                                        <p:attrNameLst>
                                          <p:attrName>ppt_y</p:attrName>
                                        </p:attrNameLst>
                                      </p:cBhvr>
                                      <p:tavLst>
                                        <p:tav tm="0">
                                          <p:val>
                                            <p:strVal val="#ppt_y+.1"/>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5" name="Picture 4" descr="Yellow and blue symbols">
            <a:extLst>
              <a:ext uri="{FF2B5EF4-FFF2-40B4-BE49-F238E27FC236}">
                <a16:creationId xmlns:a16="http://schemas.microsoft.com/office/drawing/2014/main" id="{5FFA5EF5-9569-89D9-8E8D-BAA7A68EAA8F}"/>
              </a:ext>
            </a:extLst>
          </p:cNvPr>
          <p:cNvPicPr>
            <a:picLocks noChangeAspect="1"/>
          </p:cNvPicPr>
          <p:nvPr/>
        </p:nvPicPr>
        <p:blipFill rotWithShape="1">
          <a:blip r:embed="rId2">
            <a:alphaModFix amt="50000"/>
          </a:blip>
          <a:srcRect t="12909" b="13561"/>
          <a:stretch/>
        </p:blipFill>
        <p:spPr>
          <a:xfrm>
            <a:off x="20" y="1"/>
            <a:ext cx="12191980" cy="6857999"/>
          </a:xfrm>
          <a:prstGeom prst="rect">
            <a:avLst/>
          </a:prstGeom>
        </p:spPr>
      </p:pic>
      <p:sp>
        <p:nvSpPr>
          <p:cNvPr id="3" name="TextBox 2">
            <a:extLst>
              <a:ext uri="{FF2B5EF4-FFF2-40B4-BE49-F238E27FC236}">
                <a16:creationId xmlns:a16="http://schemas.microsoft.com/office/drawing/2014/main" id="{EEE4F6C4-A195-758A-76A2-020B84CB8E48}"/>
              </a:ext>
            </a:extLst>
          </p:cNvPr>
          <p:cNvSpPr txBox="1"/>
          <p:nvPr/>
        </p:nvSpPr>
        <p:spPr>
          <a:xfrm>
            <a:off x="838200" y="1122362"/>
            <a:ext cx="10515600" cy="2900518"/>
          </a:xfrm>
          <a:prstGeom prst="rect">
            <a:avLst/>
          </a:prstGeom>
        </p:spPr>
        <p:txBody>
          <a:bodyPr vert="horz" lIns="91440" tIns="45720" rIns="91440" bIns="45720" rtlCol="0" anchor="b">
            <a:normAutofit/>
          </a:bodyPr>
          <a:lstStyle/>
          <a:p>
            <a:pPr algn="ctr">
              <a:lnSpc>
                <a:spcPct val="90000"/>
              </a:lnSpc>
              <a:spcBef>
                <a:spcPct val="0"/>
              </a:spcBef>
              <a:spcAft>
                <a:spcPts val="600"/>
              </a:spcAft>
            </a:pPr>
            <a:r>
              <a:rPr lang="en-US" sz="4400" b="1" i="0" dirty="0">
                <a:solidFill>
                  <a:srgbClr val="FFFFFF"/>
                </a:solidFill>
                <a:effectLst/>
                <a:latin typeface="Times New Roman" panose="02020603050405020304" pitchFamily="18" charset="0"/>
                <a:ea typeface="+mj-ea"/>
                <a:cs typeface="Times New Roman" panose="02020603050405020304" pitchFamily="18" charset="0"/>
              </a:rPr>
              <a:t>      Actions and Recommendations</a:t>
            </a:r>
            <a:endParaRPr lang="en-US" sz="4400" b="1" dirty="0">
              <a:solidFill>
                <a:srgbClr val="FFFFFF"/>
              </a:solidFill>
              <a:latin typeface="Times New Roman" panose="02020603050405020304" pitchFamily="18" charset="0"/>
              <a:ea typeface="+mj-ea"/>
              <a:cs typeface="Times New Roman" panose="02020603050405020304" pitchFamily="18" charset="0"/>
            </a:endParaRPr>
          </a:p>
        </p:txBody>
      </p:sp>
    </p:spTree>
    <p:extLst>
      <p:ext uri="{BB962C8B-B14F-4D97-AF65-F5344CB8AC3E}">
        <p14:creationId xmlns:p14="http://schemas.microsoft.com/office/powerpoint/2010/main" val="200015765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102" name="Picture 6" descr="Are there any effects on a child whose parents always fight? - Quora">
            <a:extLst>
              <a:ext uri="{FF2B5EF4-FFF2-40B4-BE49-F238E27FC236}">
                <a16:creationId xmlns:a16="http://schemas.microsoft.com/office/drawing/2014/main" id="{DFCC8284-A274-987F-3F4D-7405675A7D0A}"/>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16667"/>
          <a:stretch/>
        </p:blipFill>
        <p:spPr bwMode="auto">
          <a:xfrm>
            <a:off x="83748"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406EFBE2-4173-280D-28BB-145D5350EE69}"/>
              </a:ext>
            </a:extLst>
          </p:cNvPr>
          <p:cNvSpPr>
            <a:spLocks noGrp="1"/>
          </p:cNvSpPr>
          <p:nvPr>
            <p:ph type="title"/>
          </p:nvPr>
        </p:nvSpPr>
        <p:spPr/>
        <p:txBody>
          <a:bodyPr>
            <a:normAutofit/>
          </a:bodyPr>
          <a:lstStyle/>
          <a:p>
            <a:r>
              <a:rPr lang="en-GB" b="1" i="0" dirty="0">
                <a:solidFill>
                  <a:srgbClr val="FFFFFF"/>
                </a:solidFill>
                <a:effectLst/>
                <a:latin typeface="Times New Roman" panose="02020603050405020304" pitchFamily="18" charset="0"/>
                <a:cs typeface="Times New Roman" panose="02020603050405020304" pitchFamily="18" charset="0"/>
              </a:rPr>
              <a:t>For Adults in the Family</a:t>
            </a:r>
            <a:br>
              <a:rPr lang="en-GB" b="0" i="0" dirty="0">
                <a:solidFill>
                  <a:srgbClr val="FFFFFF"/>
                </a:solidFill>
                <a:effectLst/>
                <a:latin typeface="Söhne"/>
              </a:rPr>
            </a:br>
            <a:endParaRPr lang="en-GB" dirty="0">
              <a:solidFill>
                <a:srgbClr val="FFFFFF"/>
              </a:solidFill>
            </a:endParaRPr>
          </a:p>
        </p:txBody>
      </p:sp>
      <p:graphicFrame>
        <p:nvGraphicFramePr>
          <p:cNvPr id="4104" name="Content Placeholder 2">
            <a:extLst>
              <a:ext uri="{FF2B5EF4-FFF2-40B4-BE49-F238E27FC236}">
                <a16:creationId xmlns:a16="http://schemas.microsoft.com/office/drawing/2014/main" id="{421992F2-C6C2-7954-2836-3DDFE9D12069}"/>
              </a:ext>
            </a:extLst>
          </p:cNvPr>
          <p:cNvGraphicFramePr/>
          <p:nvPr>
            <p:extLst>
              <p:ext uri="{D42A27DB-BD31-4B8C-83A1-F6EECF244321}">
                <p14:modId xmlns:p14="http://schemas.microsoft.com/office/powerpoint/2010/main" val="270236426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86976852"/>
      </p:ext>
    </p:extLst>
  </p:cSld>
  <p:clrMapOvr>
    <a:overrideClrMapping bg1="dk1" tx1="lt1" bg2="dk2" tx2="lt2" accent1="accent1" accent2="accent2" accent3="accent3" accent4="accent4" accent5="accent5" accent6="accent6" hlink="hlink" folHlink="folHlink"/>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3074" name="Picture 2" descr="Antisocial Behaviour Stock Photos and Images - 123RF">
            <a:extLst>
              <a:ext uri="{FF2B5EF4-FFF2-40B4-BE49-F238E27FC236}">
                <a16:creationId xmlns:a16="http://schemas.microsoft.com/office/drawing/2014/main" id="{361406C0-F7E9-5965-ED25-D0A2E59060F4}"/>
              </a:ext>
            </a:extLst>
          </p:cNvPr>
          <p:cNvPicPr>
            <a:picLocks noChangeAspect="1" noChangeArrowheads="1"/>
          </p:cNvPicPr>
          <p:nvPr/>
        </p:nvPicPr>
        <p:blipFill rotWithShape="1">
          <a:blip r:embed="rId2">
            <a:alphaModFix amt="35000"/>
            <a:extLst>
              <a:ext uri="{28A0092B-C50C-407E-A947-70E740481C1C}">
                <a14:useLocalDpi xmlns:a14="http://schemas.microsoft.com/office/drawing/2010/main" val="0"/>
              </a:ext>
            </a:extLst>
          </a:blip>
          <a:srcRect t="15730"/>
          <a:stretch/>
        </p:blipFill>
        <p:spPr bwMode="auto">
          <a:xfrm>
            <a:off x="20" y="10"/>
            <a:ext cx="12191980" cy="6857990"/>
          </a:xfrm>
          <a:prstGeom prst="rect">
            <a:avLst/>
          </a:prstGeom>
          <a:noFill/>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3B5470D-0236-FDDD-563E-48F554057A8C}"/>
              </a:ext>
            </a:extLst>
          </p:cNvPr>
          <p:cNvSpPr>
            <a:spLocks noGrp="1"/>
          </p:cNvSpPr>
          <p:nvPr>
            <p:ph type="title"/>
          </p:nvPr>
        </p:nvSpPr>
        <p:spPr/>
        <p:txBody>
          <a:bodyPr>
            <a:normAutofit/>
          </a:bodyPr>
          <a:lstStyle/>
          <a:p>
            <a:r>
              <a:rPr lang="en-GB" b="1" i="0" dirty="0">
                <a:solidFill>
                  <a:srgbClr val="FFFFFF"/>
                </a:solidFill>
                <a:effectLst/>
                <a:latin typeface="Times New Roman" panose="02020603050405020304" pitchFamily="18" charset="0"/>
                <a:cs typeface="Times New Roman" panose="02020603050405020304" pitchFamily="18" charset="0"/>
              </a:rPr>
              <a:t>For Children</a:t>
            </a:r>
            <a:endParaRPr lang="en-GB" b="1" dirty="0">
              <a:solidFill>
                <a:srgbClr val="FFFFFF"/>
              </a:solidFill>
              <a:latin typeface="Times New Roman" panose="02020603050405020304" pitchFamily="18" charset="0"/>
              <a:cs typeface="Times New Roman" panose="02020603050405020304" pitchFamily="18" charset="0"/>
            </a:endParaRPr>
          </a:p>
        </p:txBody>
      </p:sp>
      <p:graphicFrame>
        <p:nvGraphicFramePr>
          <p:cNvPr id="5" name="Content Placeholder 2">
            <a:extLst>
              <a:ext uri="{FF2B5EF4-FFF2-40B4-BE49-F238E27FC236}">
                <a16:creationId xmlns:a16="http://schemas.microsoft.com/office/drawing/2014/main" id="{7BA720E4-0598-8603-09C8-9B8D193FC35F}"/>
              </a:ext>
            </a:extLst>
          </p:cNvPr>
          <p:cNvGraphicFramePr>
            <a:graphicFrameLocks noGrp="1"/>
          </p:cNvGraphicFramePr>
          <p:nvPr>
            <p:ph idx="1"/>
            <p:extLst>
              <p:ext uri="{D42A27DB-BD31-4B8C-83A1-F6EECF244321}">
                <p14:modId xmlns:p14="http://schemas.microsoft.com/office/powerpoint/2010/main" val="3055396284"/>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94534797"/>
      </p:ext>
    </p:extLst>
  </p:cSld>
  <p:clrMapOvr>
    <a:overrideClrMapping bg1="dk1" tx1="lt1" bg2="dk2" tx2="lt2" accent1="accent1" accent2="accent2" accent3="accent3" accent4="accent4" accent5="accent5" accent6="accent6" hlink="hlink" folHlink="folHlink"/>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16FF8DF-E5F4-B5EE-0434-D27AF0FB45C6}"/>
              </a:ext>
            </a:extLst>
          </p:cNvPr>
          <p:cNvSpPr>
            <a:spLocks noGrp="1"/>
          </p:cNvSpPr>
          <p:nvPr>
            <p:ph type="title"/>
          </p:nvPr>
        </p:nvSpPr>
        <p:spPr>
          <a:xfrm>
            <a:off x="572493" y="238539"/>
            <a:ext cx="11047013" cy="1434415"/>
          </a:xfrm>
        </p:spPr>
        <p:txBody>
          <a:bodyPr anchor="b">
            <a:normAutofit/>
          </a:bodyPr>
          <a:lstStyle/>
          <a:p>
            <a:r>
              <a:rPr lang="en-GB" sz="5400" b="1">
                <a:latin typeface="Times New Roman" panose="02020603050405020304" pitchFamily="18" charset="0"/>
                <a:cs typeface="Times New Roman" panose="02020603050405020304" pitchFamily="18" charset="0"/>
              </a:rPr>
              <a:t>Conclusion</a:t>
            </a:r>
          </a:p>
        </p:txBody>
      </p:sp>
      <p:sp>
        <p:nvSpPr>
          <p:cNvPr id="3" name="Content Placeholder 2">
            <a:extLst>
              <a:ext uri="{FF2B5EF4-FFF2-40B4-BE49-F238E27FC236}">
                <a16:creationId xmlns:a16="http://schemas.microsoft.com/office/drawing/2014/main" id="{DEBF9DF5-19F5-2F9E-A2EB-746558702115}"/>
              </a:ext>
            </a:extLst>
          </p:cNvPr>
          <p:cNvSpPr>
            <a:spLocks noGrp="1"/>
          </p:cNvSpPr>
          <p:nvPr>
            <p:ph idx="1"/>
          </p:nvPr>
        </p:nvSpPr>
        <p:spPr>
          <a:xfrm>
            <a:off x="4905955" y="2071316"/>
            <a:ext cx="6713552" cy="4114800"/>
          </a:xfrm>
        </p:spPr>
        <p:txBody>
          <a:bodyPr anchor="t">
            <a:normAutofit lnSpcReduction="10000"/>
          </a:bodyPr>
          <a:lstStyle/>
          <a:p>
            <a:pPr marL="0" indent="0">
              <a:buNone/>
            </a:pPr>
            <a:r>
              <a:rPr lang="en-US" sz="1600" b="0" i="0" dirty="0">
                <a:effectLst/>
                <a:cs typeface="Times New Roman" panose="02020603050405020304" pitchFamily="18" charset="0"/>
              </a:rPr>
              <a:t>Numerous risk factors that are significant for both the individuals and the family as a whole are revealed by the case study of Family A.</a:t>
            </a:r>
          </a:p>
          <a:p>
            <a:pPr marL="0" indent="0">
              <a:buNone/>
            </a:pPr>
            <a:r>
              <a:rPr lang="en-US" sz="1600" b="0" i="0" dirty="0">
                <a:effectLst/>
                <a:cs typeface="Times New Roman" panose="02020603050405020304" pitchFamily="18" charset="0"/>
              </a:rPr>
              <a:t>The risk factors that have been identified include concerns about child safety, potential child abuse or neglect, psychological and emotional anguish, developmental disorders, worries about criminal activity, addiction problems, relationship problems, and general health issues.</a:t>
            </a:r>
          </a:p>
          <a:p>
            <a:pPr marL="0" indent="0">
              <a:buNone/>
            </a:pPr>
            <a:r>
              <a:rPr lang="en-US" sz="1600" b="0" i="0" dirty="0">
                <a:effectLst/>
                <a:cs typeface="Times New Roman" panose="02020603050405020304" pitchFamily="18" charset="0"/>
              </a:rPr>
              <a:t>The safety, well-being, and overall development of the family members depend on addressing these risk factors. Rademacher A, (2022).</a:t>
            </a:r>
          </a:p>
          <a:p>
            <a:pPr marL="0" marR="0" lvl="0" indent="0" algn="l" defTabSz="914400" rtl="0" eaLnBrk="1" fontAlgn="auto" latinLnBrk="0" hangingPunct="1">
              <a:lnSpc>
                <a:spcPct val="90000"/>
              </a:lnSpc>
              <a:spcBef>
                <a:spcPts val="1000"/>
              </a:spcBef>
              <a:spcAft>
                <a:spcPts val="0"/>
              </a:spcAft>
              <a:buClrTx/>
              <a:buSzTx/>
              <a:buFont typeface="Arial" panose="020B0604020202020204" pitchFamily="34" charset="0"/>
              <a:buNone/>
              <a:tabLst/>
              <a:defRPr/>
            </a:pPr>
            <a:r>
              <a:rPr lang="en-US" sz="1600" b="0" i="0" dirty="0">
                <a:effectLst/>
                <a:cs typeface="Times New Roman" panose="02020603050405020304" pitchFamily="18" charset="0"/>
              </a:rPr>
              <a:t>To fully grasp the family's requirements </a:t>
            </a:r>
            <a:r>
              <a:rPr lang="en-US" sz="1600" b="0" i="0" dirty="0">
                <a:effectLst/>
                <a:cs typeface="Calibri" panose="020F0502020204030204" pitchFamily="34" charset="0"/>
              </a:rPr>
              <a:t>and</a:t>
            </a:r>
            <a:r>
              <a:rPr lang="en-US" sz="1600" b="0" i="0" dirty="0">
                <a:effectLst/>
                <a:cs typeface="Times New Roman" panose="02020603050405020304" pitchFamily="18" charset="0"/>
              </a:rPr>
              <a:t> concerns, a complete examination including multidisciplinary teams is advised. Individual and family therapy, parenting support programs, financial aid, and support for children's education should all be included in intervention strategies. The Anti-Social Behavior Team, social services, mental health specialists, and education services, among others, work together.</a:t>
            </a:r>
            <a:r>
              <a:rPr kumimoji="0" lang="en-US" sz="1600" b="0" i="0" u="none" strike="noStrike" kern="1200" cap="none" spc="0" normalizeH="0" baseline="0" noProof="0" dirty="0">
                <a:ln>
                  <a:noFill/>
                </a:ln>
                <a:solidFill>
                  <a:prstClr val="black"/>
                </a:solidFill>
                <a:effectLst/>
                <a:uLnTx/>
                <a:uFillTx/>
                <a:latin typeface="Calibri" panose="020F0502020204030204"/>
                <a:ea typeface="+mn-ea"/>
                <a:cs typeface="Times New Roman" panose="02020603050405020304" pitchFamily="18" charset="0"/>
              </a:rPr>
              <a:t> Rademacher A, (2022).</a:t>
            </a:r>
          </a:p>
          <a:p>
            <a:pPr marL="0" indent="0">
              <a:buNone/>
            </a:pPr>
            <a:endParaRPr lang="en-GB" sz="1600" b="0" i="0" dirty="0">
              <a:effectLst/>
              <a:cs typeface="Times New Roman" panose="02020603050405020304" pitchFamily="18" charset="0"/>
            </a:endParaRPr>
          </a:p>
        </p:txBody>
      </p:sp>
      <p:pic>
        <p:nvPicPr>
          <p:cNvPr id="5122" name="Picture 2" descr="Comparing your family members with others | The Guardian Nigeria News -  Nigeria and World News — Sunday Magazine — The Guardian Nigeria News –  Nigeria and World News">
            <a:extLst>
              <a:ext uri="{FF2B5EF4-FFF2-40B4-BE49-F238E27FC236}">
                <a16:creationId xmlns:a16="http://schemas.microsoft.com/office/drawing/2014/main" id="{4FE0D246-E45E-4913-A69D-9FE029B399F3}"/>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31879" r="15101" b="1"/>
          <a:stretch/>
        </p:blipFill>
        <p:spPr bwMode="auto">
          <a:xfrm>
            <a:off x="572492" y="2002056"/>
            <a:ext cx="3943849" cy="4184060"/>
          </a:xfrm>
          <a:custGeom>
            <a:avLst/>
            <a:gdLst/>
            <a:ahLst/>
            <a:cxnLst/>
            <a:rect l="l" t="t" r="r" b="b"/>
            <a:pathLst>
              <a:path w="3807743" h="6307845">
                <a:moveTo>
                  <a:pt x="723201" y="386"/>
                </a:moveTo>
                <a:cubicBezTo>
                  <a:pt x="853884" y="-4204"/>
                  <a:pt x="1013493" y="33912"/>
                  <a:pt x="1176100" y="22622"/>
                </a:cubicBezTo>
                <a:cubicBezTo>
                  <a:pt x="1230302" y="18859"/>
                  <a:pt x="1281736" y="20622"/>
                  <a:pt x="1331852" y="24473"/>
                </a:cubicBezTo>
                <a:lnTo>
                  <a:pt x="1439547" y="34944"/>
                </a:lnTo>
                <a:lnTo>
                  <a:pt x="1484197" y="36226"/>
                </a:lnTo>
                <a:cubicBezTo>
                  <a:pt x="1535166" y="35421"/>
                  <a:pt x="1586369" y="31625"/>
                  <a:pt x="1636625" y="22622"/>
                </a:cubicBezTo>
                <a:cubicBezTo>
                  <a:pt x="1686882" y="13619"/>
                  <a:pt x="1729837" y="10653"/>
                  <a:pt x="1768740" y="10885"/>
                </a:cubicBezTo>
                <a:lnTo>
                  <a:pt x="1829538" y="15086"/>
                </a:lnTo>
                <a:lnTo>
                  <a:pt x="1869968" y="7996"/>
                </a:lnTo>
                <a:cubicBezTo>
                  <a:pt x="1953577" y="-31"/>
                  <a:pt x="2036989" y="9808"/>
                  <a:pt x="2112925" y="20118"/>
                </a:cubicBezTo>
                <a:lnTo>
                  <a:pt x="2119331" y="20977"/>
                </a:lnTo>
                <a:lnTo>
                  <a:pt x="2221855" y="13374"/>
                </a:lnTo>
                <a:cubicBezTo>
                  <a:pt x="2261207" y="12845"/>
                  <a:pt x="2298379" y="14359"/>
                  <a:pt x="2333484" y="16393"/>
                </a:cubicBezTo>
                <a:lnTo>
                  <a:pt x="2372613" y="18812"/>
                </a:lnTo>
                <a:lnTo>
                  <a:pt x="2404945" y="9387"/>
                </a:lnTo>
                <a:cubicBezTo>
                  <a:pt x="2452532" y="1754"/>
                  <a:pt x="2506192" y="9333"/>
                  <a:pt x="2561622" y="17814"/>
                </a:cubicBezTo>
                <a:lnTo>
                  <a:pt x="2583950" y="20591"/>
                </a:lnTo>
                <a:lnTo>
                  <a:pt x="2643527" y="20319"/>
                </a:lnTo>
                <a:cubicBezTo>
                  <a:pt x="2669677" y="20426"/>
                  <a:pt x="2697963" y="20717"/>
                  <a:pt x="2727392" y="21103"/>
                </a:cubicBezTo>
                <a:lnTo>
                  <a:pt x="2786908" y="21989"/>
                </a:lnTo>
                <a:lnTo>
                  <a:pt x="2846459" y="13267"/>
                </a:lnTo>
                <a:cubicBezTo>
                  <a:pt x="2896401" y="10176"/>
                  <a:pt x="2960607" y="12733"/>
                  <a:pt x="3036361" y="17072"/>
                </a:cubicBezTo>
                <a:lnTo>
                  <a:pt x="3129100" y="22671"/>
                </a:lnTo>
                <a:lnTo>
                  <a:pt x="3130653" y="22622"/>
                </a:lnTo>
                <a:cubicBezTo>
                  <a:pt x="3178874" y="19804"/>
                  <a:pt x="3260845" y="26231"/>
                  <a:pt x="3352422" y="32691"/>
                </a:cubicBezTo>
                <a:lnTo>
                  <a:pt x="3362608" y="33356"/>
                </a:lnTo>
                <a:lnTo>
                  <a:pt x="3446036" y="35579"/>
                </a:lnTo>
                <a:cubicBezTo>
                  <a:pt x="3550323" y="36566"/>
                  <a:pt x="3662083" y="33535"/>
                  <a:pt x="3778601" y="22622"/>
                </a:cubicBezTo>
                <a:cubicBezTo>
                  <a:pt x="3793981" y="243672"/>
                  <a:pt x="3764152" y="318695"/>
                  <a:pt x="3778601" y="467157"/>
                </a:cubicBezTo>
                <a:cubicBezTo>
                  <a:pt x="3790077" y="557563"/>
                  <a:pt x="3783697" y="684218"/>
                  <a:pt x="3777639" y="811856"/>
                </a:cubicBezTo>
                <a:lnTo>
                  <a:pt x="3773760" y="922625"/>
                </a:lnTo>
                <a:lnTo>
                  <a:pt x="3778601" y="974384"/>
                </a:lnTo>
                <a:cubicBezTo>
                  <a:pt x="3785784" y="1003717"/>
                  <a:pt x="3785160" y="1041120"/>
                  <a:pt x="3781239" y="1085904"/>
                </a:cubicBezTo>
                <a:lnTo>
                  <a:pt x="3776107" y="1132519"/>
                </a:lnTo>
                <a:lnTo>
                  <a:pt x="3778601" y="1162456"/>
                </a:lnTo>
                <a:cubicBezTo>
                  <a:pt x="3791360" y="1256797"/>
                  <a:pt x="3774958" y="1367020"/>
                  <a:pt x="3763568" y="1469787"/>
                </a:cubicBezTo>
                <a:lnTo>
                  <a:pt x="3758806" y="1520515"/>
                </a:lnTo>
                <a:lnTo>
                  <a:pt x="3760417" y="1549437"/>
                </a:lnTo>
                <a:cubicBezTo>
                  <a:pt x="3764298" y="1588133"/>
                  <a:pt x="3770171" y="1628243"/>
                  <a:pt x="3778601" y="1669683"/>
                </a:cubicBezTo>
                <a:cubicBezTo>
                  <a:pt x="3846039" y="2001203"/>
                  <a:pt x="3774784" y="2142285"/>
                  <a:pt x="3778601" y="2364982"/>
                </a:cubicBezTo>
                <a:lnTo>
                  <a:pt x="3776565" y="2406088"/>
                </a:lnTo>
                <a:lnTo>
                  <a:pt x="3778601" y="2427673"/>
                </a:lnTo>
                <a:cubicBezTo>
                  <a:pt x="3821357" y="2695960"/>
                  <a:pt x="3735684" y="2699438"/>
                  <a:pt x="3778601" y="2809517"/>
                </a:cubicBezTo>
                <a:cubicBezTo>
                  <a:pt x="3789330" y="2837037"/>
                  <a:pt x="3791666" y="2872927"/>
                  <a:pt x="3789892" y="2914654"/>
                </a:cubicBezTo>
                <a:lnTo>
                  <a:pt x="3784971" y="2966248"/>
                </a:lnTo>
                <a:lnTo>
                  <a:pt x="3796722" y="3024078"/>
                </a:lnTo>
                <a:cubicBezTo>
                  <a:pt x="3809238" y="3115139"/>
                  <a:pt x="3806232" y="3210898"/>
                  <a:pt x="3799338" y="3302850"/>
                </a:cubicBezTo>
                <a:lnTo>
                  <a:pt x="3787405" y="3438354"/>
                </a:lnTo>
                <a:lnTo>
                  <a:pt x="3790719" y="3460532"/>
                </a:lnTo>
                <a:cubicBezTo>
                  <a:pt x="3797323" y="3541872"/>
                  <a:pt x="3789007" y="3624193"/>
                  <a:pt x="3780361" y="3709762"/>
                </a:cubicBezTo>
                <a:lnTo>
                  <a:pt x="3780169" y="3712283"/>
                </a:lnTo>
                <a:lnTo>
                  <a:pt x="3781239" y="3768266"/>
                </a:lnTo>
                <a:cubicBezTo>
                  <a:pt x="3780994" y="3815588"/>
                  <a:pt x="3779902" y="3863939"/>
                  <a:pt x="3778794" y="3912511"/>
                </a:cubicBezTo>
                <a:lnTo>
                  <a:pt x="3776324" y="4054010"/>
                </a:lnTo>
                <a:lnTo>
                  <a:pt x="3778601" y="4074733"/>
                </a:lnTo>
                <a:cubicBezTo>
                  <a:pt x="3822365" y="4336760"/>
                  <a:pt x="3765189" y="4482586"/>
                  <a:pt x="3778601" y="4644650"/>
                </a:cubicBezTo>
                <a:cubicBezTo>
                  <a:pt x="3781954" y="4685166"/>
                  <a:pt x="3782850" y="4718916"/>
                  <a:pt x="3782504" y="4749344"/>
                </a:cubicBezTo>
                <a:lnTo>
                  <a:pt x="3780512" y="4796832"/>
                </a:lnTo>
                <a:lnTo>
                  <a:pt x="3786260" y="4877451"/>
                </a:lnTo>
                <a:cubicBezTo>
                  <a:pt x="3786165" y="4918212"/>
                  <a:pt x="3784020" y="4964155"/>
                  <a:pt x="3781623" y="5015963"/>
                </a:cubicBezTo>
                <a:lnTo>
                  <a:pt x="3779076" y="5087925"/>
                </a:lnTo>
                <a:lnTo>
                  <a:pt x="3779599" y="5155456"/>
                </a:lnTo>
                <a:lnTo>
                  <a:pt x="3775907" y="5219073"/>
                </a:lnTo>
                <a:lnTo>
                  <a:pt x="3778601" y="5402640"/>
                </a:lnTo>
                <a:cubicBezTo>
                  <a:pt x="3780494" y="5441637"/>
                  <a:pt x="3781680" y="5475146"/>
                  <a:pt x="3782335" y="5504141"/>
                </a:cubicBezTo>
                <a:lnTo>
                  <a:pt x="3782798" y="5566951"/>
                </a:lnTo>
                <a:lnTo>
                  <a:pt x="3786885" y="5599303"/>
                </a:lnTo>
                <a:cubicBezTo>
                  <a:pt x="3799534" y="5776838"/>
                  <a:pt x="3769350" y="6111156"/>
                  <a:pt x="3778601" y="6291711"/>
                </a:cubicBezTo>
                <a:cubicBezTo>
                  <a:pt x="3687392" y="6306733"/>
                  <a:pt x="3632350" y="6304889"/>
                  <a:pt x="3574752" y="6300212"/>
                </a:cubicBezTo>
                <a:lnTo>
                  <a:pt x="3545837" y="6297718"/>
                </a:lnTo>
                <a:lnTo>
                  <a:pt x="3527963" y="6296834"/>
                </a:lnTo>
                <a:cubicBezTo>
                  <a:pt x="3482151" y="6294419"/>
                  <a:pt x="3430025" y="6291672"/>
                  <a:pt x="3355561" y="6291711"/>
                </a:cubicBezTo>
                <a:cubicBezTo>
                  <a:pt x="3304843" y="6293555"/>
                  <a:pt x="3262749" y="6292377"/>
                  <a:pt x="3225711" y="6290098"/>
                </a:cubicBezTo>
                <a:lnTo>
                  <a:pt x="3218247" y="6289525"/>
                </a:lnTo>
                <a:lnTo>
                  <a:pt x="3198550" y="6289212"/>
                </a:lnTo>
                <a:cubicBezTo>
                  <a:pt x="3144315" y="6287803"/>
                  <a:pt x="3088976" y="6286105"/>
                  <a:pt x="3034921" y="6284968"/>
                </a:cubicBezTo>
                <a:lnTo>
                  <a:pt x="2973802" y="6284626"/>
                </a:lnTo>
                <a:lnTo>
                  <a:pt x="2932520" y="6291711"/>
                </a:lnTo>
                <a:cubicBezTo>
                  <a:pt x="2893699" y="6300111"/>
                  <a:pt x="2847670" y="6301992"/>
                  <a:pt x="2797581" y="6300669"/>
                </a:cubicBezTo>
                <a:lnTo>
                  <a:pt x="2672392" y="6292599"/>
                </a:lnTo>
                <a:lnTo>
                  <a:pt x="2629726" y="6293120"/>
                </a:lnTo>
                <a:lnTo>
                  <a:pt x="2540544" y="6284698"/>
                </a:lnTo>
                <a:lnTo>
                  <a:pt x="2473475" y="6280786"/>
                </a:lnTo>
                <a:cubicBezTo>
                  <a:pt x="2419724" y="6279900"/>
                  <a:pt x="2368202" y="6282437"/>
                  <a:pt x="2322057" y="6291711"/>
                </a:cubicBezTo>
                <a:cubicBezTo>
                  <a:pt x="2275912" y="6300985"/>
                  <a:pt x="2236301" y="6305003"/>
                  <a:pt x="2199195" y="6305968"/>
                </a:cubicBezTo>
                <a:lnTo>
                  <a:pt x="2094190" y="6302012"/>
                </a:lnTo>
                <a:lnTo>
                  <a:pt x="2029724" y="6307766"/>
                </a:lnTo>
                <a:cubicBezTo>
                  <a:pt x="1971866" y="6308389"/>
                  <a:pt x="1916420" y="6305265"/>
                  <a:pt x="1864312" y="6301339"/>
                </a:cubicBezTo>
                <a:lnTo>
                  <a:pt x="1761307" y="6293375"/>
                </a:lnTo>
                <a:lnTo>
                  <a:pt x="1745972" y="6293782"/>
                </a:lnTo>
                <a:cubicBezTo>
                  <a:pt x="1699734" y="6294177"/>
                  <a:pt x="1664143" y="6292827"/>
                  <a:pt x="1633352" y="6291083"/>
                </a:cubicBezTo>
                <a:lnTo>
                  <a:pt x="1621369" y="6290324"/>
                </a:lnTo>
                <a:lnTo>
                  <a:pt x="1599140" y="6291711"/>
                </a:lnTo>
                <a:cubicBezTo>
                  <a:pt x="1564093" y="6296354"/>
                  <a:pt x="1527169" y="6296254"/>
                  <a:pt x="1488567" y="6294097"/>
                </a:cubicBezTo>
                <a:lnTo>
                  <a:pt x="1429716" y="6289243"/>
                </a:lnTo>
                <a:lnTo>
                  <a:pt x="1401008" y="6291711"/>
                </a:lnTo>
                <a:cubicBezTo>
                  <a:pt x="1314301" y="6301163"/>
                  <a:pt x="1222976" y="6299856"/>
                  <a:pt x="1127367" y="6296839"/>
                </a:cubicBezTo>
                <a:lnTo>
                  <a:pt x="1062601" y="6295730"/>
                </a:lnTo>
                <a:lnTo>
                  <a:pt x="964991" y="6305909"/>
                </a:lnTo>
                <a:cubicBezTo>
                  <a:pt x="833250" y="6307778"/>
                  <a:pt x="714190" y="6280255"/>
                  <a:pt x="603122" y="6291711"/>
                </a:cubicBezTo>
                <a:cubicBezTo>
                  <a:pt x="455032" y="6306986"/>
                  <a:pt x="261206" y="6260346"/>
                  <a:pt x="30143" y="6291711"/>
                </a:cubicBezTo>
                <a:cubicBezTo>
                  <a:pt x="-1198" y="6167281"/>
                  <a:pt x="7291" y="6044138"/>
                  <a:pt x="19371" y="5934598"/>
                </a:cubicBezTo>
                <a:lnTo>
                  <a:pt x="33559" y="5801663"/>
                </a:lnTo>
                <a:lnTo>
                  <a:pt x="30143" y="5784485"/>
                </a:lnTo>
                <a:cubicBezTo>
                  <a:pt x="7257" y="5691455"/>
                  <a:pt x="7506" y="5585492"/>
                  <a:pt x="13352" y="5476692"/>
                </a:cubicBezTo>
                <a:lnTo>
                  <a:pt x="21882" y="5346809"/>
                </a:lnTo>
                <a:lnTo>
                  <a:pt x="22064" y="5339439"/>
                </a:lnTo>
                <a:lnTo>
                  <a:pt x="29601" y="5166357"/>
                </a:lnTo>
                <a:lnTo>
                  <a:pt x="30143" y="5151877"/>
                </a:lnTo>
                <a:cubicBezTo>
                  <a:pt x="30018" y="5125783"/>
                  <a:pt x="30111" y="5102484"/>
                  <a:pt x="30346" y="5081409"/>
                </a:cubicBezTo>
                <a:lnTo>
                  <a:pt x="30433" y="5076663"/>
                </a:lnTo>
                <a:lnTo>
                  <a:pt x="30143" y="4963804"/>
                </a:lnTo>
                <a:cubicBezTo>
                  <a:pt x="27040" y="4910138"/>
                  <a:pt x="27067" y="4856021"/>
                  <a:pt x="28459" y="4800989"/>
                </a:cubicBezTo>
                <a:lnTo>
                  <a:pt x="30399" y="4750796"/>
                </a:lnTo>
                <a:lnTo>
                  <a:pt x="31514" y="4666872"/>
                </a:lnTo>
                <a:lnTo>
                  <a:pt x="34697" y="4639551"/>
                </a:lnTo>
                <a:lnTo>
                  <a:pt x="34963" y="4632686"/>
                </a:lnTo>
                <a:cubicBezTo>
                  <a:pt x="37318" y="4575362"/>
                  <a:pt x="39271" y="4516661"/>
                  <a:pt x="39056" y="4456118"/>
                </a:cubicBezTo>
                <a:lnTo>
                  <a:pt x="36996" y="4412759"/>
                </a:lnTo>
                <a:lnTo>
                  <a:pt x="30143" y="4388188"/>
                </a:lnTo>
                <a:cubicBezTo>
                  <a:pt x="7389" y="4328002"/>
                  <a:pt x="11492" y="4256950"/>
                  <a:pt x="19232" y="4188739"/>
                </a:cubicBezTo>
                <a:lnTo>
                  <a:pt x="23985" y="4147809"/>
                </a:lnTo>
                <a:lnTo>
                  <a:pt x="23690" y="4087290"/>
                </a:lnTo>
                <a:lnTo>
                  <a:pt x="29097" y="3984687"/>
                </a:lnTo>
                <a:lnTo>
                  <a:pt x="28035" y="3962690"/>
                </a:lnTo>
                <a:cubicBezTo>
                  <a:pt x="28525" y="3945828"/>
                  <a:pt x="30052" y="3926691"/>
                  <a:pt x="32148" y="3905387"/>
                </a:cubicBezTo>
                <a:lnTo>
                  <a:pt x="34754" y="3881032"/>
                </a:lnTo>
                <a:lnTo>
                  <a:pt x="39206" y="3802233"/>
                </a:lnTo>
                <a:cubicBezTo>
                  <a:pt x="39778" y="3763353"/>
                  <a:pt x="37619" y="3728800"/>
                  <a:pt x="30143" y="3698588"/>
                </a:cubicBezTo>
                <a:cubicBezTo>
                  <a:pt x="7714" y="3607954"/>
                  <a:pt x="33117" y="3482508"/>
                  <a:pt x="36579" y="3365983"/>
                </a:cubicBezTo>
                <a:lnTo>
                  <a:pt x="36510" y="3356621"/>
                </a:lnTo>
                <a:lnTo>
                  <a:pt x="30143" y="3311044"/>
                </a:lnTo>
                <a:cubicBezTo>
                  <a:pt x="14271" y="3224157"/>
                  <a:pt x="11445" y="3149243"/>
                  <a:pt x="14856" y="3082749"/>
                </a:cubicBezTo>
                <a:lnTo>
                  <a:pt x="22229" y="3005366"/>
                </a:lnTo>
                <a:lnTo>
                  <a:pt x="27244" y="2895198"/>
                </a:lnTo>
                <a:cubicBezTo>
                  <a:pt x="29143" y="2848776"/>
                  <a:pt x="30527" y="2799531"/>
                  <a:pt x="30143" y="2746826"/>
                </a:cubicBezTo>
                <a:lnTo>
                  <a:pt x="36784" y="2638240"/>
                </a:lnTo>
                <a:lnTo>
                  <a:pt x="30143" y="2615745"/>
                </a:lnTo>
                <a:cubicBezTo>
                  <a:pt x="-20952" y="2495890"/>
                  <a:pt x="17898" y="2340273"/>
                  <a:pt x="37923" y="2201958"/>
                </a:cubicBezTo>
                <a:lnTo>
                  <a:pt x="42734" y="2158379"/>
                </a:lnTo>
                <a:lnTo>
                  <a:pt x="30143" y="2114218"/>
                </a:lnTo>
                <a:cubicBezTo>
                  <a:pt x="2269" y="2040950"/>
                  <a:pt x="-2735" y="1972014"/>
                  <a:pt x="1162" y="1906697"/>
                </a:cubicBezTo>
                <a:lnTo>
                  <a:pt x="6289" y="1854885"/>
                </a:lnTo>
                <a:lnTo>
                  <a:pt x="8053" y="1809168"/>
                </a:lnTo>
                <a:cubicBezTo>
                  <a:pt x="9832" y="1790244"/>
                  <a:pt x="12470" y="1771472"/>
                  <a:pt x="15415" y="1752867"/>
                </a:cubicBezTo>
                <a:lnTo>
                  <a:pt x="30925" y="1652561"/>
                </a:lnTo>
                <a:lnTo>
                  <a:pt x="30143" y="1606992"/>
                </a:lnTo>
                <a:cubicBezTo>
                  <a:pt x="28397" y="1588584"/>
                  <a:pt x="27931" y="1568665"/>
                  <a:pt x="28348" y="1547550"/>
                </a:cubicBezTo>
                <a:lnTo>
                  <a:pt x="29206" y="1531212"/>
                </a:lnTo>
                <a:lnTo>
                  <a:pt x="23637" y="1487282"/>
                </a:lnTo>
                <a:cubicBezTo>
                  <a:pt x="16479" y="1367166"/>
                  <a:pt x="59638" y="1246041"/>
                  <a:pt x="30143" y="1156757"/>
                </a:cubicBezTo>
                <a:cubicBezTo>
                  <a:pt x="21716" y="1131248"/>
                  <a:pt x="18318" y="1090735"/>
                  <a:pt x="17757" y="1041370"/>
                </a:cubicBezTo>
                <a:lnTo>
                  <a:pt x="18463" y="985697"/>
                </a:lnTo>
                <a:lnTo>
                  <a:pt x="16239" y="975915"/>
                </a:lnTo>
                <a:cubicBezTo>
                  <a:pt x="13541" y="957312"/>
                  <a:pt x="12597" y="940330"/>
                  <a:pt x="12862" y="924477"/>
                </a:cubicBezTo>
                <a:lnTo>
                  <a:pt x="23640" y="845857"/>
                </a:lnTo>
                <a:lnTo>
                  <a:pt x="30907" y="688163"/>
                </a:lnTo>
                <a:lnTo>
                  <a:pt x="31375" y="662715"/>
                </a:lnTo>
                <a:lnTo>
                  <a:pt x="30143" y="655230"/>
                </a:lnTo>
                <a:cubicBezTo>
                  <a:pt x="20345" y="615334"/>
                  <a:pt x="17924" y="569960"/>
                  <a:pt x="19185" y="520814"/>
                </a:cubicBezTo>
                <a:lnTo>
                  <a:pt x="26662" y="415314"/>
                </a:lnTo>
                <a:lnTo>
                  <a:pt x="25635" y="383217"/>
                </a:lnTo>
                <a:cubicBezTo>
                  <a:pt x="25461" y="243905"/>
                  <a:pt x="35455" y="113017"/>
                  <a:pt x="30143" y="22622"/>
                </a:cubicBezTo>
                <a:cubicBezTo>
                  <a:pt x="90096" y="13526"/>
                  <a:pt x="146841" y="12585"/>
                  <a:pt x="200495" y="15390"/>
                </a:cubicBezTo>
                <a:lnTo>
                  <a:pt x="324102" y="27794"/>
                </a:lnTo>
                <a:lnTo>
                  <a:pt x="329634" y="27979"/>
                </a:lnTo>
                <a:cubicBezTo>
                  <a:pt x="398332" y="30204"/>
                  <a:pt x="468106" y="31425"/>
                  <a:pt x="551798" y="27886"/>
                </a:cubicBezTo>
                <a:lnTo>
                  <a:pt x="592464" y="25476"/>
                </a:lnTo>
                <a:lnTo>
                  <a:pt x="603122" y="22622"/>
                </a:lnTo>
                <a:cubicBezTo>
                  <a:pt x="639294" y="8191"/>
                  <a:pt x="679641" y="1916"/>
                  <a:pt x="723201" y="386"/>
                </a:cubicBezTo>
                <a:close/>
              </a:path>
            </a:pathLst>
          </a:cu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23255067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572493" y="238539"/>
            <a:ext cx="11018520" cy="1434415"/>
          </a:xfrm>
        </p:spPr>
        <p:txBody>
          <a:bodyPr anchor="b">
            <a:normAutofit/>
          </a:bodyPr>
          <a:lstStyle/>
          <a:p>
            <a:r>
              <a:rPr lang="en-GB" sz="5400">
                <a:latin typeface="Times New Roman" panose="02020603050405020304" pitchFamily="18" charset="0"/>
                <a:cs typeface="Times New Roman" panose="02020603050405020304" pitchFamily="18" charset="0"/>
              </a:rPr>
              <a:t>References</a:t>
            </a:r>
            <a:r>
              <a:rPr lang="en-GB" sz="5400"/>
              <a:t> </a:t>
            </a:r>
          </a:p>
        </p:txBody>
      </p:sp>
      <p:sp>
        <p:nvSpPr>
          <p:cNvPr id="3" name="Content Placeholder 2"/>
          <p:cNvSpPr>
            <a:spLocks noGrp="1"/>
          </p:cNvSpPr>
          <p:nvPr>
            <p:ph idx="1"/>
          </p:nvPr>
        </p:nvSpPr>
        <p:spPr>
          <a:xfrm>
            <a:off x="572493" y="2071316"/>
            <a:ext cx="6713552" cy="4119172"/>
          </a:xfrm>
        </p:spPr>
        <p:txBody>
          <a:bodyPr anchor="t">
            <a:normAutofit/>
          </a:bodyPr>
          <a:lstStyle/>
          <a:p>
            <a:r>
              <a:rPr lang="en-US" sz="1500" dirty="0">
                <a:latin typeface="Times New Roman" panose="02020603050405020304" pitchFamily="18" charset="0"/>
                <a:cs typeface="Times New Roman" panose="02020603050405020304" pitchFamily="18" charset="0"/>
              </a:rPr>
              <a:t>Franck, L. S., Bisgaard, R., Cormier, D. M., Hutchison, J., Moore, D., Gay, C., ... and Parker, L. (2022). Improving family-centered care for infants in neonatal intensive care units: Recommendations from frontline healthcare professionals. </a:t>
            </a:r>
            <a:r>
              <a:rPr lang="en-US" sz="1500" i="1" dirty="0">
                <a:latin typeface="Times New Roman" panose="02020603050405020304" pitchFamily="18" charset="0"/>
                <a:cs typeface="Times New Roman" panose="02020603050405020304" pitchFamily="18" charset="0"/>
              </a:rPr>
              <a:t>Advances in Neonatal Care</a:t>
            </a:r>
            <a:r>
              <a:rPr lang="en-US" sz="1500" dirty="0">
                <a:latin typeface="Times New Roman" panose="02020603050405020304" pitchFamily="18" charset="0"/>
                <a:cs typeface="Times New Roman" panose="02020603050405020304" pitchFamily="18" charset="0"/>
              </a:rPr>
              <a:t>, </a:t>
            </a:r>
            <a:r>
              <a:rPr lang="en-US" sz="1500" i="1" dirty="0">
                <a:latin typeface="Times New Roman" panose="02020603050405020304" pitchFamily="18" charset="0"/>
                <a:cs typeface="Times New Roman" panose="02020603050405020304" pitchFamily="18" charset="0"/>
              </a:rPr>
              <a:t>22</a:t>
            </a:r>
            <a:r>
              <a:rPr lang="en-US" sz="1500" dirty="0">
                <a:latin typeface="Times New Roman" panose="02020603050405020304" pitchFamily="18" charset="0"/>
                <a:cs typeface="Times New Roman" panose="02020603050405020304" pitchFamily="18" charset="0"/>
              </a:rPr>
              <a:t>(1), 79-86.</a:t>
            </a:r>
            <a:endParaRPr lang="en-GB" sz="1500" dirty="0">
              <a:latin typeface="Times New Roman" panose="02020603050405020304" pitchFamily="18" charset="0"/>
              <a:cs typeface="Times New Roman" panose="02020603050405020304" pitchFamily="18" charset="0"/>
            </a:endParaRPr>
          </a:p>
          <a:p>
            <a:r>
              <a:rPr lang="en-US" sz="1500" dirty="0">
                <a:latin typeface="Times New Roman"/>
                <a:cs typeface="Times New Roman"/>
              </a:rPr>
              <a:t>Frey, L. M., Hunt, Q. A., </a:t>
            </a:r>
            <a:r>
              <a:rPr lang="en-US" sz="1500" err="1">
                <a:latin typeface="Times New Roman"/>
                <a:cs typeface="Times New Roman"/>
              </a:rPr>
              <a:t>Russon</a:t>
            </a:r>
            <a:r>
              <a:rPr lang="en-US" sz="1500" dirty="0">
                <a:latin typeface="Times New Roman"/>
                <a:cs typeface="Times New Roman"/>
              </a:rPr>
              <a:t>, J. M., and Diamond, G. (2022). Review of family‐based treatments from 2010 to 2019 for suicidal ideation and behavior. </a:t>
            </a:r>
            <a:r>
              <a:rPr lang="en-US" sz="1500" i="1" dirty="0">
                <a:latin typeface="Times New Roman"/>
                <a:cs typeface="Times New Roman"/>
              </a:rPr>
              <a:t>Journal of marital and family therapy</a:t>
            </a:r>
            <a:r>
              <a:rPr lang="en-US" sz="1500" dirty="0">
                <a:latin typeface="Times New Roman"/>
                <a:cs typeface="Times New Roman"/>
              </a:rPr>
              <a:t>, </a:t>
            </a:r>
            <a:r>
              <a:rPr lang="en-US" sz="1500" i="1" dirty="0">
                <a:latin typeface="Times New Roman"/>
                <a:cs typeface="Times New Roman"/>
              </a:rPr>
              <a:t>48</a:t>
            </a:r>
            <a:r>
              <a:rPr lang="en-US" sz="1500" dirty="0">
                <a:latin typeface="Times New Roman"/>
                <a:cs typeface="Times New Roman"/>
              </a:rPr>
              <a:t>(1), 154-177.</a:t>
            </a:r>
            <a:endParaRPr lang="en-GB" sz="1500" dirty="0">
              <a:latin typeface="Times New Roman"/>
              <a:cs typeface="Times New Roman"/>
            </a:endParaRPr>
          </a:p>
          <a:p>
            <a:r>
              <a:rPr lang="en-US" sz="1500" dirty="0">
                <a:latin typeface="Times New Roman"/>
                <a:cs typeface="Times New Roman"/>
              </a:rPr>
              <a:t>Halfon, N., Russ, S. A., and Schor, E. L. (2022). The emergence of life course intervention research: optimizing health development and child well-being. </a:t>
            </a:r>
            <a:r>
              <a:rPr lang="en-GB" sz="1500" i="1" dirty="0" err="1">
                <a:latin typeface="Times New Roman"/>
                <a:cs typeface="Times New Roman"/>
              </a:rPr>
              <a:t>Pediatrics</a:t>
            </a:r>
            <a:r>
              <a:rPr lang="en-GB" sz="1500" dirty="0">
                <a:latin typeface="Times New Roman"/>
                <a:cs typeface="Times New Roman"/>
              </a:rPr>
              <a:t>, </a:t>
            </a:r>
            <a:r>
              <a:rPr lang="en-GB" sz="1500" i="1" dirty="0">
                <a:latin typeface="Times New Roman"/>
                <a:cs typeface="Times New Roman"/>
              </a:rPr>
              <a:t>149</a:t>
            </a:r>
            <a:r>
              <a:rPr lang="en-GB" sz="1500" dirty="0">
                <a:latin typeface="Times New Roman"/>
                <a:cs typeface="Times New Roman"/>
              </a:rPr>
              <a:t>(Supplement 5).</a:t>
            </a:r>
          </a:p>
          <a:p>
            <a:r>
              <a:rPr lang="en-US" sz="1500" dirty="0">
                <a:latin typeface="Times New Roman"/>
                <a:cs typeface="Times New Roman"/>
              </a:rPr>
              <a:t>Koller, J., David, T., Bar, N., and Lebowitz, E. R. (2022). The role of family accommodation of RRBs in disruptive behavior among children with autism. </a:t>
            </a:r>
            <a:r>
              <a:rPr lang="en-US" sz="1500" i="1" dirty="0">
                <a:latin typeface="Times New Roman"/>
                <a:cs typeface="Times New Roman"/>
              </a:rPr>
              <a:t>Journal of Autism and Developmental Disorders</a:t>
            </a:r>
            <a:r>
              <a:rPr lang="en-US" sz="1500" dirty="0">
                <a:latin typeface="Times New Roman"/>
                <a:cs typeface="Times New Roman"/>
              </a:rPr>
              <a:t>, </a:t>
            </a:r>
            <a:r>
              <a:rPr lang="en-US" sz="1500" i="1" dirty="0">
                <a:latin typeface="Times New Roman"/>
                <a:cs typeface="Times New Roman"/>
              </a:rPr>
              <a:t>52</a:t>
            </a:r>
            <a:r>
              <a:rPr lang="en-US" sz="1500" dirty="0">
                <a:latin typeface="Times New Roman"/>
                <a:cs typeface="Times New Roman"/>
              </a:rPr>
              <a:t>(6), 2505-2511.</a:t>
            </a:r>
            <a:endParaRPr lang="en-GB" sz="1500" dirty="0">
              <a:latin typeface="Times New Roman"/>
              <a:cs typeface="Times New Roman"/>
            </a:endParaRPr>
          </a:p>
          <a:p>
            <a:r>
              <a:rPr lang="en-US" sz="1500" dirty="0" err="1">
                <a:latin typeface="Times New Roman"/>
                <a:cs typeface="Times New Roman"/>
              </a:rPr>
              <a:t>Kuschick</a:t>
            </a:r>
            <a:r>
              <a:rPr lang="en-US" sz="1500" dirty="0">
                <a:latin typeface="Times New Roman"/>
                <a:cs typeface="Times New Roman"/>
              </a:rPr>
              <a:t>, D., Kuck, J., </a:t>
            </a:r>
            <a:r>
              <a:rPr lang="en-US" sz="1500" dirty="0" err="1">
                <a:latin typeface="Times New Roman"/>
                <a:cs typeface="Times New Roman"/>
              </a:rPr>
              <a:t>Pachanov</a:t>
            </a:r>
            <a:r>
              <a:rPr lang="en-US" sz="1500" dirty="0">
                <a:latin typeface="Times New Roman"/>
                <a:cs typeface="Times New Roman"/>
              </a:rPr>
              <a:t>, A., and Geene, R. (2023). Health promotion for families with parental alcohol addiction: a systematic review. </a:t>
            </a:r>
            <a:r>
              <a:rPr lang="en-US" sz="1500" i="1" dirty="0">
                <a:latin typeface="Times New Roman"/>
                <a:cs typeface="Times New Roman"/>
              </a:rPr>
              <a:t>Journal of Public Health</a:t>
            </a:r>
            <a:r>
              <a:rPr lang="en-US" sz="1500" dirty="0">
                <a:latin typeface="Times New Roman"/>
                <a:cs typeface="Times New Roman"/>
              </a:rPr>
              <a:t>, pp. 1-11.</a:t>
            </a:r>
            <a:endParaRPr lang="en-GB" sz="1500" dirty="0">
              <a:latin typeface="Times New Roman"/>
              <a:cs typeface="Times New Roman"/>
            </a:endParaRPr>
          </a:p>
          <a:p>
            <a:endParaRPr lang="en-GB" sz="1500" dirty="0">
              <a:latin typeface="Times New Roman" panose="02020603050405020304" pitchFamily="18" charset="0"/>
              <a:cs typeface="Times New Roman" panose="02020603050405020304" pitchFamily="18" charset="0"/>
            </a:endParaRPr>
          </a:p>
        </p:txBody>
      </p:sp>
      <p:pic>
        <p:nvPicPr>
          <p:cNvPr id="4" name="Picture 2" descr="Antisocial Behaviour Stock Photos and Images - 123RF">
            <a:extLst>
              <a:ext uri="{FF2B5EF4-FFF2-40B4-BE49-F238E27FC236}">
                <a16:creationId xmlns:a16="http://schemas.microsoft.com/office/drawing/2014/main" id="{99C93538-8C4A-E86E-F706-F73F1399F88B}"/>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0446" r="5338"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97596346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4A1913-27EA-1D67-2966-BF48EF1FE6C2}"/>
              </a:ext>
            </a:extLst>
          </p:cNvPr>
          <p:cNvSpPr>
            <a:spLocks noGrp="1"/>
          </p:cNvSpPr>
          <p:nvPr>
            <p:ph type="title"/>
          </p:nvPr>
        </p:nvSpPr>
        <p:spPr>
          <a:xfrm>
            <a:off x="572493" y="238539"/>
            <a:ext cx="11018520" cy="1434415"/>
          </a:xfrm>
        </p:spPr>
        <p:txBody>
          <a:bodyPr anchor="b">
            <a:normAutofit/>
          </a:bodyPr>
          <a:lstStyle/>
          <a:p>
            <a:r>
              <a:rPr lang="en-GB" sz="5400"/>
              <a:t>References</a:t>
            </a:r>
          </a:p>
        </p:txBody>
      </p:sp>
      <p:sp>
        <p:nvSpPr>
          <p:cNvPr id="3" name="Content Placeholder 2">
            <a:extLst>
              <a:ext uri="{FF2B5EF4-FFF2-40B4-BE49-F238E27FC236}">
                <a16:creationId xmlns:a16="http://schemas.microsoft.com/office/drawing/2014/main" id="{B4EE2476-8289-173D-EB77-0C91805B162B}"/>
              </a:ext>
            </a:extLst>
          </p:cNvPr>
          <p:cNvSpPr>
            <a:spLocks noGrp="1"/>
          </p:cNvSpPr>
          <p:nvPr>
            <p:ph idx="1"/>
          </p:nvPr>
        </p:nvSpPr>
        <p:spPr>
          <a:xfrm>
            <a:off x="572493" y="1784329"/>
            <a:ext cx="6713552" cy="4772314"/>
          </a:xfrm>
        </p:spPr>
        <p:txBody>
          <a:bodyPr vert="horz" lIns="91440" tIns="45720" rIns="91440" bIns="45720" rtlCol="0" anchor="t">
            <a:noAutofit/>
          </a:bodyPr>
          <a:lstStyle/>
          <a:p>
            <a:r>
              <a:rPr lang="en-US" sz="1100" dirty="0">
                <a:latin typeface="Times New Roman"/>
                <a:cs typeface="Times New Roman"/>
              </a:rPr>
              <a:t>Masi, A., Azim, S. I., Khan, F., </a:t>
            </a:r>
            <a:r>
              <a:rPr lang="en-US" sz="1100" err="1">
                <a:latin typeface="Times New Roman"/>
                <a:cs typeface="Times New Roman"/>
              </a:rPr>
              <a:t>Karlov</a:t>
            </a:r>
            <a:r>
              <a:rPr lang="en-US" sz="1100" dirty="0">
                <a:latin typeface="Times New Roman"/>
                <a:cs typeface="Times New Roman"/>
              </a:rPr>
              <a:t>, L., and Eapen, V. (2022). Dissemination of Early Intervention Program for Preschool Children on the Autism Spectrum into Community Settings: An Evaluation. </a:t>
            </a:r>
            <a:r>
              <a:rPr lang="en-US" sz="1100" i="1" dirty="0">
                <a:latin typeface="Times New Roman"/>
                <a:cs typeface="Times New Roman"/>
              </a:rPr>
              <a:t>International Journal of Environmental Research and Public Health</a:t>
            </a:r>
            <a:r>
              <a:rPr lang="en-US" sz="1100" dirty="0">
                <a:latin typeface="Times New Roman"/>
                <a:cs typeface="Times New Roman"/>
              </a:rPr>
              <a:t>, </a:t>
            </a:r>
            <a:r>
              <a:rPr lang="en-US" sz="1100" i="1" dirty="0">
                <a:latin typeface="Times New Roman"/>
                <a:cs typeface="Times New Roman"/>
              </a:rPr>
              <a:t>19</a:t>
            </a:r>
            <a:r>
              <a:rPr lang="en-US" sz="1100" dirty="0">
                <a:latin typeface="Times New Roman"/>
                <a:cs typeface="Times New Roman"/>
              </a:rPr>
              <a:t>(5), 2555.</a:t>
            </a:r>
            <a:endParaRPr lang="en-GB" sz="1100" dirty="0">
              <a:latin typeface="Times New Roman"/>
              <a:cs typeface="Times New Roman"/>
            </a:endParaRPr>
          </a:p>
          <a:p>
            <a:r>
              <a:rPr lang="en-US" sz="1100" dirty="0">
                <a:latin typeface="Times New Roman"/>
                <a:cs typeface="Times New Roman"/>
              </a:rPr>
              <a:t>Migliorini, C., Lam, D., and Harvey, C. (2022). Supporting family and friends of young people with mental health issues using online technology: A rapid scoping literature review. </a:t>
            </a:r>
            <a:r>
              <a:rPr lang="en-US" sz="1100" i="1" dirty="0">
                <a:latin typeface="Times New Roman"/>
                <a:cs typeface="Times New Roman"/>
              </a:rPr>
              <a:t>Early Intervention in Psychiatry</a:t>
            </a:r>
            <a:r>
              <a:rPr lang="en-US" sz="1100" dirty="0">
                <a:latin typeface="Times New Roman"/>
                <a:cs typeface="Times New Roman"/>
              </a:rPr>
              <a:t>, </a:t>
            </a:r>
            <a:r>
              <a:rPr lang="en-US" sz="1100" i="1" dirty="0">
                <a:latin typeface="Times New Roman"/>
                <a:cs typeface="Times New Roman"/>
              </a:rPr>
              <a:t>16</a:t>
            </a:r>
            <a:r>
              <a:rPr lang="en-US" sz="1100" dirty="0">
                <a:latin typeface="Times New Roman"/>
                <a:cs typeface="Times New Roman"/>
              </a:rPr>
              <a:t>(9), pp. 935-957.</a:t>
            </a:r>
            <a:endParaRPr lang="en-GB" sz="1100" dirty="0">
              <a:latin typeface="Times New Roman"/>
              <a:cs typeface="Times New Roman"/>
            </a:endParaRPr>
          </a:p>
          <a:p>
            <a:r>
              <a:rPr lang="en-US" sz="1100" dirty="0" err="1">
                <a:latin typeface="Times New Roman"/>
                <a:cs typeface="Times New Roman"/>
              </a:rPr>
              <a:t>Palusak</a:t>
            </a:r>
            <a:r>
              <a:rPr lang="en-US" sz="1100" dirty="0">
                <a:latin typeface="Times New Roman"/>
                <a:cs typeface="Times New Roman"/>
              </a:rPr>
              <a:t>, C., Shook, B., Davies, S. C., and Lundine, J. P. (2022). A scoping review to inform care coordination strategies for youth with traumatic brain injuries: Care coordination personnel. </a:t>
            </a:r>
            <a:r>
              <a:rPr lang="en-US" sz="1100" i="1" dirty="0">
                <a:latin typeface="Times New Roman"/>
                <a:cs typeface="Times New Roman"/>
              </a:rPr>
              <a:t>International Journal of Care Coordination</a:t>
            </a:r>
            <a:r>
              <a:rPr lang="en-US" sz="1100" dirty="0">
                <a:latin typeface="Times New Roman"/>
                <a:cs typeface="Times New Roman"/>
              </a:rPr>
              <a:t>, </a:t>
            </a:r>
            <a:r>
              <a:rPr lang="en-US" sz="1100" i="1" dirty="0">
                <a:latin typeface="Times New Roman"/>
                <a:cs typeface="Times New Roman"/>
              </a:rPr>
              <a:t>25</a:t>
            </a:r>
            <a:r>
              <a:rPr lang="en-US" sz="1100" dirty="0">
                <a:latin typeface="Times New Roman"/>
                <a:cs typeface="Times New Roman"/>
              </a:rPr>
              <a:t>(1), pp. 21-38.</a:t>
            </a:r>
            <a:endParaRPr lang="en-GB" sz="1100" dirty="0">
              <a:latin typeface="Times New Roman"/>
              <a:cs typeface="Times New Roman"/>
            </a:endParaRPr>
          </a:p>
          <a:p>
            <a:r>
              <a:rPr lang="en-US" sz="1100" dirty="0">
                <a:latin typeface="Times New Roman"/>
                <a:cs typeface="Times New Roman"/>
              </a:rPr>
              <a:t>Pisani, A. R., and Boudreaux, E. D. (2023). Systems approach to suicide prevention: strengthening culture, practice, and education. </a:t>
            </a:r>
            <a:r>
              <a:rPr lang="en-US" sz="1100" i="1" dirty="0">
                <a:latin typeface="Times New Roman"/>
                <a:cs typeface="Times New Roman"/>
              </a:rPr>
              <a:t>Focus</a:t>
            </a:r>
            <a:r>
              <a:rPr lang="en-US" sz="1100" dirty="0">
                <a:latin typeface="Times New Roman"/>
                <a:cs typeface="Times New Roman"/>
              </a:rPr>
              <a:t>, </a:t>
            </a:r>
            <a:r>
              <a:rPr lang="en-US" sz="1100" i="1" dirty="0">
                <a:latin typeface="Times New Roman"/>
                <a:cs typeface="Times New Roman"/>
              </a:rPr>
              <a:t>21</a:t>
            </a:r>
            <a:r>
              <a:rPr lang="en-US" sz="1100" dirty="0">
                <a:latin typeface="Times New Roman"/>
                <a:cs typeface="Times New Roman"/>
              </a:rPr>
              <a:t>(2), 152-159.</a:t>
            </a:r>
            <a:endParaRPr lang="en-GB" sz="1100" dirty="0">
              <a:latin typeface="Times New Roman"/>
              <a:cs typeface="Times New Roman"/>
            </a:endParaRPr>
          </a:p>
          <a:p>
            <a:r>
              <a:rPr lang="en-US" sz="1100" dirty="0">
                <a:latin typeface="Times New Roman"/>
                <a:cs typeface="Times New Roman"/>
              </a:rPr>
              <a:t>Rademacher, A., </a:t>
            </a:r>
            <a:r>
              <a:rPr lang="en-US" sz="1100" dirty="0" err="1">
                <a:latin typeface="Times New Roman"/>
                <a:cs typeface="Times New Roman"/>
              </a:rPr>
              <a:t>Goagoses</a:t>
            </a:r>
            <a:r>
              <a:rPr lang="en-US" sz="1100" dirty="0">
                <a:latin typeface="Times New Roman"/>
                <a:cs typeface="Times New Roman"/>
              </a:rPr>
              <a:t>, N., Schmidt, S., Zumbach, J., and Koglin, U. (2022). Preschoolers’ profiles of self-regulation, social-emotional and behavior skills and its prediction for a successful behavior adaptation during the transitional period from preschool to elementary school. </a:t>
            </a:r>
            <a:r>
              <a:rPr lang="en-GB" sz="1100" i="1" dirty="0">
                <a:latin typeface="Times New Roman"/>
                <a:cs typeface="Times New Roman"/>
              </a:rPr>
              <a:t>Early Education and Development</a:t>
            </a:r>
            <a:r>
              <a:rPr lang="en-GB" sz="1100" dirty="0">
                <a:latin typeface="Times New Roman"/>
                <a:cs typeface="Times New Roman"/>
              </a:rPr>
              <a:t>, </a:t>
            </a:r>
            <a:r>
              <a:rPr lang="en-GB" sz="1100" i="1" dirty="0">
                <a:latin typeface="Times New Roman"/>
                <a:cs typeface="Times New Roman"/>
              </a:rPr>
              <a:t>33</a:t>
            </a:r>
            <a:r>
              <a:rPr lang="en-GB" sz="1100" dirty="0">
                <a:latin typeface="Times New Roman"/>
                <a:cs typeface="Times New Roman"/>
              </a:rPr>
              <a:t>(7), pp/ 1137-1151.</a:t>
            </a:r>
          </a:p>
          <a:p>
            <a:r>
              <a:rPr lang="en-US" sz="1100" dirty="0">
                <a:latin typeface="Times New Roman"/>
                <a:cs typeface="Times New Roman"/>
              </a:rPr>
              <a:t>Schall Jr, M. C., and Chen, P. (2022). Evidence-based strategies for improving occupational safety and health among teleworkers during and after the coronavirus pandemic. </a:t>
            </a:r>
            <a:r>
              <a:rPr lang="en-US" sz="1100" i="1" dirty="0">
                <a:latin typeface="Times New Roman"/>
                <a:cs typeface="Times New Roman"/>
              </a:rPr>
              <a:t>Human factors</a:t>
            </a:r>
            <a:r>
              <a:rPr lang="en-US" sz="1100" dirty="0">
                <a:latin typeface="Times New Roman"/>
                <a:cs typeface="Times New Roman"/>
              </a:rPr>
              <a:t>, </a:t>
            </a:r>
            <a:r>
              <a:rPr lang="en-US" sz="1100" i="1" dirty="0">
                <a:latin typeface="Times New Roman"/>
                <a:cs typeface="Times New Roman"/>
              </a:rPr>
              <a:t>64</a:t>
            </a:r>
            <a:r>
              <a:rPr lang="en-US" sz="1100" dirty="0">
                <a:latin typeface="Times New Roman"/>
                <a:cs typeface="Times New Roman"/>
              </a:rPr>
              <a:t>(8), pp. 1404-1411.</a:t>
            </a:r>
            <a:endParaRPr lang="en-GB" sz="1100" dirty="0">
              <a:latin typeface="Times New Roman"/>
              <a:cs typeface="Times New Roman"/>
            </a:endParaRPr>
          </a:p>
          <a:p>
            <a:r>
              <a:rPr lang="en-US" sz="1100" dirty="0">
                <a:latin typeface="Times New Roman"/>
                <a:cs typeface="Times New Roman"/>
              </a:rPr>
              <a:t>Silverio-Murillo, A., de la Miyar, J. B., and Hoehn-Velasco, L. (2023). Families under confinement: Covid-19 and domestic violence. In </a:t>
            </a:r>
            <a:r>
              <a:rPr lang="en-US" sz="1100" i="1" dirty="0">
                <a:latin typeface="Times New Roman"/>
                <a:cs typeface="Times New Roman"/>
              </a:rPr>
              <a:t>Crime and Social Control in Pandemic Times</a:t>
            </a:r>
            <a:r>
              <a:rPr lang="en-US" sz="1100" dirty="0">
                <a:latin typeface="Times New Roman"/>
                <a:cs typeface="Times New Roman"/>
              </a:rPr>
              <a:t> (Vol. 28, pp. 23-41). Emerald Publishing Limited.</a:t>
            </a:r>
            <a:endParaRPr lang="en-GB" sz="1100" dirty="0">
              <a:latin typeface="Times New Roman"/>
              <a:cs typeface="Times New Roman"/>
            </a:endParaRPr>
          </a:p>
          <a:p>
            <a:r>
              <a:rPr lang="en-US" sz="1100" dirty="0">
                <a:latin typeface="Times New Roman"/>
                <a:cs typeface="Times New Roman"/>
              </a:rPr>
              <a:t>Steed, E. A., and Stein, R. (2023). Initial evaluation practices: A survey of early childhood personnel. </a:t>
            </a:r>
            <a:r>
              <a:rPr lang="en-US" sz="1100" i="1" dirty="0">
                <a:latin typeface="Times New Roman"/>
                <a:cs typeface="Times New Roman"/>
              </a:rPr>
              <a:t>Topics in Early Childhood Special Education</a:t>
            </a:r>
            <a:r>
              <a:rPr lang="en-US" sz="1100" dirty="0">
                <a:latin typeface="Times New Roman"/>
                <a:cs typeface="Times New Roman"/>
              </a:rPr>
              <a:t>, </a:t>
            </a:r>
            <a:r>
              <a:rPr lang="en-US" sz="1100" i="1" dirty="0">
                <a:latin typeface="Times New Roman"/>
                <a:cs typeface="Times New Roman"/>
              </a:rPr>
              <a:t>43</a:t>
            </a:r>
            <a:r>
              <a:rPr lang="en-US" sz="1100" dirty="0">
                <a:latin typeface="Times New Roman"/>
                <a:cs typeface="Times New Roman"/>
              </a:rPr>
              <a:t>(1),pp. 30-45.</a:t>
            </a:r>
            <a:endParaRPr lang="en-GB" sz="1100" dirty="0">
              <a:latin typeface="Times New Roman"/>
              <a:cs typeface="Times New Roman"/>
            </a:endParaRPr>
          </a:p>
          <a:p>
            <a:r>
              <a:rPr lang="en-US" sz="1100" dirty="0"/>
              <a:t>M. (2022, October 26). </a:t>
            </a:r>
            <a:r>
              <a:rPr lang="en-US" sz="1100" i="1" dirty="0"/>
              <a:t>Antisocial </a:t>
            </a:r>
            <a:r>
              <a:rPr lang="en-US" sz="1100" i="1" err="1"/>
              <a:t>behaviour</a:t>
            </a:r>
            <a:r>
              <a:rPr lang="en-US" sz="1100" i="1" dirty="0"/>
              <a:t> - Victim Support</a:t>
            </a:r>
            <a:r>
              <a:rPr lang="en-US" sz="1100" dirty="0"/>
              <a:t>. Victim Support. https://www.victimsupport.org.uk/crime-info/types-crime/antisocial-behaviour/</a:t>
            </a:r>
            <a:endParaRPr lang="en-US" sz="1100">
              <a:ea typeface="Calibri"/>
              <a:cs typeface="Calibri"/>
            </a:endParaRPr>
          </a:p>
          <a:p>
            <a:endParaRPr lang="en-GB" sz="1100" dirty="0">
              <a:ea typeface="Calibri"/>
              <a:cs typeface="Calibri"/>
            </a:endParaRPr>
          </a:p>
        </p:txBody>
      </p:sp>
      <p:pic>
        <p:nvPicPr>
          <p:cNvPr id="4" name="Picture 6" descr="Are there any effects on a child whose parents always fight? - Quora">
            <a:extLst>
              <a:ext uri="{FF2B5EF4-FFF2-40B4-BE49-F238E27FC236}">
                <a16:creationId xmlns:a16="http://schemas.microsoft.com/office/drawing/2014/main" id="{9A8B9A55-9568-6077-3FAA-52B83C673C89}"/>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33468" r="1592" b="-2"/>
          <a:stretch/>
        </p:blipFill>
        <p:spPr bwMode="auto">
          <a:xfrm>
            <a:off x="7675658" y="2093976"/>
            <a:ext cx="3941064" cy="409651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16263572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Gallery</Template>
  <TotalTime>2</TotalTime>
  <Words>1311</Words>
  <Application>Microsoft Office PowerPoint</Application>
  <PresentationFormat>Widescreen</PresentationFormat>
  <Paragraphs>87</Paragraphs>
  <Slides>14</Slides>
  <Notes>1</Notes>
  <HiddenSlides>0</HiddenSlides>
  <MMClips>0</MMClips>
  <ScaleCrop>false</ScaleCrop>
  <HeadingPairs>
    <vt:vector size="4" baseType="variant">
      <vt:variant>
        <vt:lpstr>Theme</vt:lpstr>
      </vt:variant>
      <vt:variant>
        <vt:i4>1</vt:i4>
      </vt:variant>
      <vt:variant>
        <vt:lpstr>Slide Titles</vt:lpstr>
      </vt:variant>
      <vt:variant>
        <vt:i4>14</vt:i4>
      </vt:variant>
    </vt:vector>
  </HeadingPairs>
  <TitlesOfParts>
    <vt:vector size="15" baseType="lpstr">
      <vt:lpstr>Office Theme</vt:lpstr>
      <vt:lpstr>Anti-Social Behaviour Family A</vt:lpstr>
      <vt:lpstr>Key Items</vt:lpstr>
      <vt:lpstr>Introduction</vt:lpstr>
      <vt:lpstr> Evaluation</vt:lpstr>
      <vt:lpstr>               Risk Factors</vt:lpstr>
      <vt:lpstr>PowerPoint Presentation</vt:lpstr>
      <vt:lpstr>Options for Assessment and Improvement</vt:lpstr>
      <vt:lpstr>Teams/Services Involved</vt:lpstr>
      <vt:lpstr>PowerPoint Presentation</vt:lpstr>
      <vt:lpstr>For Adults in the Family </vt:lpstr>
      <vt:lpstr>For Children</vt:lpstr>
      <vt:lpstr>Conclusion</vt:lpstr>
      <vt:lpstr>References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Anti-Social Behaviour Family A</dc:title>
  <dc:creator>nas no1</dc:creator>
  <cp:lastModifiedBy>nas no1</cp:lastModifiedBy>
  <cp:revision>107</cp:revision>
  <dcterms:created xsi:type="dcterms:W3CDTF">2023-06-21T23:20:19Z</dcterms:created>
  <dcterms:modified xsi:type="dcterms:W3CDTF">2023-06-21T23:59:47Z</dcterms:modified>
</cp:coreProperties>
</file>