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8" r:id="rId7"/>
    <p:sldMasterId id="2147483663" r:id="rId8"/>
    <p:sldMasterId id="2147483666" r:id="rId9"/>
  </p:sldMasterIdLst>
  <p:notesMasterIdLst>
    <p:notesMasterId r:id="rId26"/>
  </p:notesMasterIdLst>
  <p:sldIdLst>
    <p:sldId id="266" r:id="rId10"/>
    <p:sldId id="264" r:id="rId11"/>
    <p:sldId id="304" r:id="rId12"/>
    <p:sldId id="305" r:id="rId13"/>
    <p:sldId id="306" r:id="rId14"/>
    <p:sldId id="299" r:id="rId15"/>
    <p:sldId id="300" r:id="rId16"/>
    <p:sldId id="301" r:id="rId17"/>
    <p:sldId id="302" r:id="rId18"/>
    <p:sldId id="303" r:id="rId19"/>
    <p:sldId id="307" r:id="rId20"/>
    <p:sldId id="308" r:id="rId21"/>
    <p:sldId id="309" r:id="rId22"/>
    <p:sldId id="310" r:id="rId23"/>
    <p:sldId id="311" r:id="rId24"/>
    <p:sldId id="312" r:id="rId25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3C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D4DCB9-0DA9-457D-9F3E-3660154F0666}" v="447" dt="2026-03-04T20:08:04.504"/>
    <p1510:client id="{9C650A01-4476-579C-F6D7-DC56B6C75CF1}" v="157" dt="2026-03-05T09:08:35.8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9C650A01-4476-579C-F6D7-DC56B6C75CF1}"/>
    <pc:docChg chg="addSld modSld delMainMaster">
      <pc:chgData name="Kate Piper (IMH)" userId="S::k.piper1@uwtsd.ac.uk::f69ee4e2-845b-4a1f-89c4-60fce9da139f" providerId="AD" clId="Web-{9C650A01-4476-579C-F6D7-DC56B6C75CF1}" dt="2026-03-05T09:08:35.870" v="153" actId="20577"/>
      <pc:docMkLst>
        <pc:docMk/>
      </pc:docMkLst>
      <pc:sldChg chg="modSp">
        <pc:chgData name="Kate Piper (IMH)" userId="S::k.piper1@uwtsd.ac.uk::f69ee4e2-845b-4a1f-89c4-60fce9da139f" providerId="AD" clId="Web-{9C650A01-4476-579C-F6D7-DC56B6C75CF1}" dt="2026-03-05T09:08:35.870" v="153" actId="20577"/>
        <pc:sldMkLst>
          <pc:docMk/>
          <pc:sldMk cId="3986525193" sldId="266"/>
        </pc:sldMkLst>
        <pc:spChg chg="mod">
          <ac:chgData name="Kate Piper (IMH)" userId="S::k.piper1@uwtsd.ac.uk::f69ee4e2-845b-4a1f-89c4-60fce9da139f" providerId="AD" clId="Web-{9C650A01-4476-579C-F6D7-DC56B6C75CF1}" dt="2026-03-05T09:08:34.276" v="152" actId="20577"/>
          <ac:spMkLst>
            <pc:docMk/>
            <pc:sldMk cId="3986525193" sldId="266"/>
            <ac:spMk id="2" creationId="{E1C7EAB8-6FCF-4D69-AE3E-78B1E4AEEA57}"/>
          </ac:spMkLst>
        </pc:spChg>
        <pc:spChg chg="mod">
          <ac:chgData name="Kate Piper (IMH)" userId="S::k.piper1@uwtsd.ac.uk::f69ee4e2-845b-4a1f-89c4-60fce9da139f" providerId="AD" clId="Web-{9C650A01-4476-579C-F6D7-DC56B6C75CF1}" dt="2026-03-05T09:08:35.870" v="153" actId="20577"/>
          <ac:spMkLst>
            <pc:docMk/>
            <pc:sldMk cId="3986525193" sldId="266"/>
            <ac:spMk id="3" creationId="{7792F468-1F22-4EFA-A06A-156DBDDE1DD7}"/>
          </ac:spMkLst>
        </pc:spChg>
      </pc:sldChg>
      <pc:sldChg chg="addSp delSp modSp new">
        <pc:chgData name="Kate Piper (IMH)" userId="S::k.piper1@uwtsd.ac.uk::f69ee4e2-845b-4a1f-89c4-60fce9da139f" providerId="AD" clId="Web-{9C650A01-4476-579C-F6D7-DC56B6C75CF1}" dt="2026-03-05T08:51:21.478" v="151"/>
        <pc:sldMkLst>
          <pc:docMk/>
          <pc:sldMk cId="3404393004" sldId="312"/>
        </pc:sldMkLst>
        <pc:spChg chg="mod">
          <ac:chgData name="Kate Piper (IMH)" userId="S::k.piper1@uwtsd.ac.uk::f69ee4e2-845b-4a1f-89c4-60fce9da139f" providerId="AD" clId="Web-{9C650A01-4476-579C-F6D7-DC56B6C75CF1}" dt="2026-03-05T08:50:08.305" v="67" actId="20577"/>
          <ac:spMkLst>
            <pc:docMk/>
            <pc:sldMk cId="3404393004" sldId="312"/>
            <ac:spMk id="2" creationId="{A7FCFC14-9DA9-7EB5-CA75-27DBE3522F4A}"/>
          </ac:spMkLst>
        </pc:spChg>
        <pc:spChg chg="del">
          <ac:chgData name="Kate Piper (IMH)" userId="S::k.piper1@uwtsd.ac.uk::f69ee4e2-845b-4a1f-89c4-60fce9da139f" providerId="AD" clId="Web-{9C650A01-4476-579C-F6D7-DC56B6C75CF1}" dt="2026-03-05T08:48:16.083" v="2"/>
          <ac:spMkLst>
            <pc:docMk/>
            <pc:sldMk cId="3404393004" sldId="312"/>
            <ac:spMk id="3" creationId="{25A7CC05-56DC-32A1-5223-94A59147B03E}"/>
          </ac:spMkLst>
        </pc:spChg>
        <pc:graphicFrameChg chg="add mod ord modGraphic">
          <ac:chgData name="Kate Piper (IMH)" userId="S::k.piper1@uwtsd.ac.uk::f69ee4e2-845b-4a1f-89c4-60fce9da139f" providerId="AD" clId="Web-{9C650A01-4476-579C-F6D7-DC56B6C75CF1}" dt="2026-03-05T08:51:21.478" v="151"/>
          <ac:graphicFrameMkLst>
            <pc:docMk/>
            <pc:sldMk cId="3404393004" sldId="312"/>
            <ac:graphicFrameMk id="5" creationId="{CDE9DDFA-1311-FCAA-E8FA-6885A5297A42}"/>
          </ac:graphicFrameMkLst>
        </pc:graphicFrameChg>
      </pc:sld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503966888" sldId="2147483653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19418140" sldId="2147483654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1086982509" sldId="2147483655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537362470" sldId="2147483656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3275634550" sldId="2147483657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1800093731" sldId="2147483659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2215794927" sldId="2147483660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3508390215" sldId="2147483661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2581267852" sldId="2147483662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741040061" sldId="2147483664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58822457" sldId="2147483665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217095490" sldId="2147483670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1743180627" sldId="2147483671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S::k.piper1@uwtsd.ac.uk::f69ee4e2-845b-4a1f-89c4-60fce9da139f" providerId="AD" clId="Web-{9C650A01-4476-579C-F6D7-DC56B6C75CF1}" dt="2026-03-05T08:48:14.739" v="1"/>
        <pc:sldMasterMkLst>
          <pc:docMk/>
          <pc:sldMasterMk cId="130175223" sldId="2147483673"/>
        </pc:sldMasterMkLst>
        <pc:sldLayoutChg chg="del">
          <pc:chgData name="Kate Piper (IMH)" userId="S::k.piper1@uwtsd.ac.uk::f69ee4e2-845b-4a1f-89c4-60fce9da139f" providerId="AD" clId="Web-{9C650A01-4476-579C-F6D7-DC56B6C75CF1}" dt="2026-03-05T08:48:14.739" v="1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  <pc:docChgLst>
    <pc:chgData name="Kate Piper (IMH)" userId="f69ee4e2-845b-4a1f-89c4-60fce9da139f" providerId="ADAL" clId="{5495BD67-6B1C-4244-BAED-E61C14CAA4B2}"/>
    <pc:docChg chg="undo custSel addSld delSld modSld">
      <pc:chgData name="Kate Piper (IMH)" userId="f69ee4e2-845b-4a1f-89c4-60fce9da139f" providerId="ADAL" clId="{5495BD67-6B1C-4244-BAED-E61C14CAA4B2}" dt="2026-03-04T20:08:31.276" v="1804" actId="47"/>
      <pc:docMkLst>
        <pc:docMk/>
      </pc:docMkLst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121676470" sldId="257"/>
        </pc:sldMkLst>
      </pc:sldChg>
      <pc:sldChg chg="modSp mod">
        <pc:chgData name="Kate Piper (IMH)" userId="f69ee4e2-845b-4a1f-89c4-60fce9da139f" providerId="ADAL" clId="{5495BD67-6B1C-4244-BAED-E61C14CAA4B2}" dt="2026-03-04T17:47:32.118" v="89" actId="14100"/>
        <pc:sldMkLst>
          <pc:docMk/>
          <pc:sldMk cId="2004502413" sldId="264"/>
        </pc:sldMkLst>
        <pc:spChg chg="mod">
          <ac:chgData name="Kate Piper (IMH)" userId="f69ee4e2-845b-4a1f-89c4-60fce9da139f" providerId="ADAL" clId="{5495BD67-6B1C-4244-BAED-E61C14CAA4B2}" dt="2026-03-04T17:47:32.118" v="89" actId="14100"/>
          <ac:spMkLst>
            <pc:docMk/>
            <pc:sldMk cId="2004502413" sldId="264"/>
            <ac:spMk id="3" creationId="{35B80D8E-24DC-4DB6-9B28-2C3CE35E0859}"/>
          </ac:spMkLst>
        </pc:spChg>
      </pc:sldChg>
      <pc:sldChg chg="del">
        <pc:chgData name="Kate Piper (IMH)" userId="f69ee4e2-845b-4a1f-89c4-60fce9da139f" providerId="ADAL" clId="{5495BD67-6B1C-4244-BAED-E61C14CAA4B2}" dt="2026-03-04T17:53:30.972" v="98" actId="47"/>
        <pc:sldMkLst>
          <pc:docMk/>
          <pc:sldMk cId="2967009381" sldId="267"/>
        </pc:sldMkLst>
      </pc:sldChg>
      <pc:sldChg chg="del">
        <pc:chgData name="Kate Piper (IMH)" userId="f69ee4e2-845b-4a1f-89c4-60fce9da139f" providerId="ADAL" clId="{5495BD67-6B1C-4244-BAED-E61C14CAA4B2}" dt="2026-03-04T17:53:31.795" v="99" actId="47"/>
        <pc:sldMkLst>
          <pc:docMk/>
          <pc:sldMk cId="596835606" sldId="268"/>
        </pc:sldMkLst>
      </pc:sldChg>
      <pc:sldChg chg="del">
        <pc:chgData name="Kate Piper (IMH)" userId="f69ee4e2-845b-4a1f-89c4-60fce9da139f" providerId="ADAL" clId="{5495BD67-6B1C-4244-BAED-E61C14CAA4B2}" dt="2026-03-04T17:53:32.174" v="100" actId="47"/>
        <pc:sldMkLst>
          <pc:docMk/>
          <pc:sldMk cId="3376938220" sldId="270"/>
        </pc:sldMkLst>
      </pc:sldChg>
      <pc:sldChg chg="del">
        <pc:chgData name="Kate Piper (IMH)" userId="f69ee4e2-845b-4a1f-89c4-60fce9da139f" providerId="ADAL" clId="{5495BD67-6B1C-4244-BAED-E61C14CAA4B2}" dt="2026-03-04T17:53:32.537" v="101" actId="47"/>
        <pc:sldMkLst>
          <pc:docMk/>
          <pc:sldMk cId="1572478696" sldId="271"/>
        </pc:sldMkLst>
      </pc:sldChg>
      <pc:sldChg chg="del">
        <pc:chgData name="Kate Piper (IMH)" userId="f69ee4e2-845b-4a1f-89c4-60fce9da139f" providerId="ADAL" clId="{5495BD67-6B1C-4244-BAED-E61C14CAA4B2}" dt="2026-03-04T17:53:33.140" v="102" actId="47"/>
        <pc:sldMkLst>
          <pc:docMk/>
          <pc:sldMk cId="2243985566" sldId="272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273289721" sldId="273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4259517190" sldId="278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2136018845" sldId="279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164873013" sldId="280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404930218" sldId="281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2053106" sldId="282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3273982902" sldId="283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257664994" sldId="284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3261303679" sldId="287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980563188" sldId="292"/>
        </pc:sldMkLst>
      </pc:sldChg>
      <pc:sldChg chg="addSp delSp modSp del mod">
        <pc:chgData name="Kate Piper (IMH)" userId="f69ee4e2-845b-4a1f-89c4-60fce9da139f" providerId="ADAL" clId="{5495BD67-6B1C-4244-BAED-E61C14CAA4B2}" dt="2026-03-04T17:52:11.941" v="94" actId="47"/>
        <pc:sldMkLst>
          <pc:docMk/>
          <pc:sldMk cId="2904257276" sldId="293"/>
        </pc:sldMkLst>
        <pc:spChg chg="del">
          <ac:chgData name="Kate Piper (IMH)" userId="f69ee4e2-845b-4a1f-89c4-60fce9da139f" providerId="ADAL" clId="{5495BD67-6B1C-4244-BAED-E61C14CAA4B2}" dt="2026-03-04T17:51:48.355" v="90" actId="478"/>
          <ac:spMkLst>
            <pc:docMk/>
            <pc:sldMk cId="2904257276" sldId="293"/>
            <ac:spMk id="2" creationId="{256C3484-D076-18AE-BB3C-BFE870C123EB}"/>
          </ac:spMkLst>
        </pc:spChg>
        <pc:spChg chg="del">
          <ac:chgData name="Kate Piper (IMH)" userId="f69ee4e2-845b-4a1f-89c4-60fce9da139f" providerId="ADAL" clId="{5495BD67-6B1C-4244-BAED-E61C14CAA4B2}" dt="2026-03-04T17:51:48.355" v="90" actId="478"/>
          <ac:spMkLst>
            <pc:docMk/>
            <pc:sldMk cId="2904257276" sldId="293"/>
            <ac:spMk id="3" creationId="{2B67969C-B404-85FE-1C13-BB554FB19CEB}"/>
          </ac:spMkLst>
        </pc:spChg>
        <pc:spChg chg="add del mod">
          <ac:chgData name="Kate Piper (IMH)" userId="f69ee4e2-845b-4a1f-89c4-60fce9da139f" providerId="ADAL" clId="{5495BD67-6B1C-4244-BAED-E61C14CAA4B2}" dt="2026-03-04T17:51:52.690" v="92" actId="478"/>
          <ac:spMkLst>
            <pc:docMk/>
            <pc:sldMk cId="2904257276" sldId="293"/>
            <ac:spMk id="5" creationId="{262AAF1B-ED36-5B72-D48A-8695789A6371}"/>
          </ac:spMkLst>
        </pc:spChg>
        <pc:spChg chg="add del mod">
          <ac:chgData name="Kate Piper (IMH)" userId="f69ee4e2-845b-4a1f-89c4-60fce9da139f" providerId="ADAL" clId="{5495BD67-6B1C-4244-BAED-E61C14CAA4B2}" dt="2026-03-04T17:51:52.690" v="92" actId="478"/>
          <ac:spMkLst>
            <pc:docMk/>
            <pc:sldMk cId="2904257276" sldId="293"/>
            <ac:spMk id="7" creationId="{209A08DD-B503-AC37-F1BA-0E312E8EFCFD}"/>
          </ac:spMkLst>
        </pc:spChg>
        <pc:spChg chg="add mod">
          <ac:chgData name="Kate Piper (IMH)" userId="f69ee4e2-845b-4a1f-89c4-60fce9da139f" providerId="ADAL" clId="{5495BD67-6B1C-4244-BAED-E61C14CAA4B2}" dt="2026-03-04T17:51:48.594" v="91"/>
          <ac:spMkLst>
            <pc:docMk/>
            <pc:sldMk cId="2904257276" sldId="293"/>
            <ac:spMk id="8" creationId="{0D2E1CA5-CCFB-0ECA-C4C9-A74D669CF408}"/>
          </ac:spMkLst>
        </pc:spChg>
        <pc:spChg chg="add mod">
          <ac:chgData name="Kate Piper (IMH)" userId="f69ee4e2-845b-4a1f-89c4-60fce9da139f" providerId="ADAL" clId="{5495BD67-6B1C-4244-BAED-E61C14CAA4B2}" dt="2026-03-04T17:51:48.594" v="91"/>
          <ac:spMkLst>
            <pc:docMk/>
            <pc:sldMk cId="2904257276" sldId="293"/>
            <ac:spMk id="9" creationId="{D34DECE6-290E-E140-940E-DDF84C1B7ABD}"/>
          </ac:spMkLst>
        </pc:spChg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1123250952" sldId="294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896214107" sldId="295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551306264" sldId="296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813570376" sldId="297"/>
        </pc:sldMkLst>
      </pc:sldChg>
      <pc:sldChg chg="del">
        <pc:chgData name="Kate Piper (IMH)" userId="f69ee4e2-845b-4a1f-89c4-60fce9da139f" providerId="ADAL" clId="{5495BD67-6B1C-4244-BAED-E61C14CAA4B2}" dt="2026-03-04T20:08:31.276" v="1804" actId="47"/>
        <pc:sldMkLst>
          <pc:docMk/>
          <pc:sldMk cId="2804207466" sldId="298"/>
        </pc:sldMkLst>
      </pc:sldChg>
      <pc:sldChg chg="add">
        <pc:chgData name="Kate Piper (IMH)" userId="f69ee4e2-845b-4a1f-89c4-60fce9da139f" providerId="ADAL" clId="{5495BD67-6B1C-4244-BAED-E61C14CAA4B2}" dt="2026-03-04T17:52:04.295" v="93"/>
        <pc:sldMkLst>
          <pc:docMk/>
          <pc:sldMk cId="361966690" sldId="299"/>
        </pc:sldMkLst>
      </pc:sldChg>
      <pc:sldChg chg="add">
        <pc:chgData name="Kate Piper (IMH)" userId="f69ee4e2-845b-4a1f-89c4-60fce9da139f" providerId="ADAL" clId="{5495BD67-6B1C-4244-BAED-E61C14CAA4B2}" dt="2026-03-04T17:52:22.684" v="95"/>
        <pc:sldMkLst>
          <pc:docMk/>
          <pc:sldMk cId="1077750642" sldId="300"/>
        </pc:sldMkLst>
      </pc:sldChg>
      <pc:sldChg chg="addSp modSp add mod">
        <pc:chgData name="Kate Piper (IMH)" userId="f69ee4e2-845b-4a1f-89c4-60fce9da139f" providerId="ADAL" clId="{5495BD67-6B1C-4244-BAED-E61C14CAA4B2}" dt="2026-03-04T19:47:50.801" v="1200" actId="14100"/>
        <pc:sldMkLst>
          <pc:docMk/>
          <pc:sldMk cId="3776192398" sldId="301"/>
        </pc:sldMkLst>
        <pc:spChg chg="mod">
          <ac:chgData name="Kate Piper (IMH)" userId="f69ee4e2-845b-4a1f-89c4-60fce9da139f" providerId="ADAL" clId="{5495BD67-6B1C-4244-BAED-E61C14CAA4B2}" dt="2026-03-04T19:47:47.126" v="1199" actId="1076"/>
          <ac:spMkLst>
            <pc:docMk/>
            <pc:sldMk cId="3776192398" sldId="301"/>
            <ac:spMk id="3" creationId="{00000000-0000-0000-0000-000000000000}"/>
          </ac:spMkLst>
        </pc:spChg>
        <pc:graphicFrameChg chg="add mod modGraphic">
          <ac:chgData name="Kate Piper (IMH)" userId="f69ee4e2-845b-4a1f-89c4-60fce9da139f" providerId="ADAL" clId="{5495BD67-6B1C-4244-BAED-E61C14CAA4B2}" dt="2026-03-04T19:47:50.801" v="1200" actId="14100"/>
          <ac:graphicFrameMkLst>
            <pc:docMk/>
            <pc:sldMk cId="3776192398" sldId="301"/>
            <ac:graphicFrameMk id="4" creationId="{F3B9AEBE-C7D9-BF02-9187-76CDE602558C}"/>
          </ac:graphicFrameMkLst>
        </pc:graphicFrameChg>
      </pc:sldChg>
      <pc:sldChg chg="add">
        <pc:chgData name="Kate Piper (IMH)" userId="f69ee4e2-845b-4a1f-89c4-60fce9da139f" providerId="ADAL" clId="{5495BD67-6B1C-4244-BAED-E61C14CAA4B2}" dt="2026-03-04T17:52:53.751" v="97"/>
        <pc:sldMkLst>
          <pc:docMk/>
          <pc:sldMk cId="1437945950" sldId="302"/>
        </pc:sldMkLst>
      </pc:sldChg>
      <pc:sldChg chg="modSp new mod">
        <pc:chgData name="Kate Piper (IMH)" userId="f69ee4e2-845b-4a1f-89c4-60fce9da139f" providerId="ADAL" clId="{5495BD67-6B1C-4244-BAED-E61C14CAA4B2}" dt="2026-03-04T19:19:07.021" v="160" actId="14100"/>
        <pc:sldMkLst>
          <pc:docMk/>
          <pc:sldMk cId="2752081546" sldId="303"/>
        </pc:sldMkLst>
        <pc:spChg chg="mod">
          <ac:chgData name="Kate Piper (IMH)" userId="f69ee4e2-845b-4a1f-89c4-60fce9da139f" providerId="ADAL" clId="{5495BD67-6B1C-4244-BAED-E61C14CAA4B2}" dt="2026-03-04T19:18:56.863" v="159" actId="403"/>
          <ac:spMkLst>
            <pc:docMk/>
            <pc:sldMk cId="2752081546" sldId="303"/>
            <ac:spMk id="2" creationId="{2F6DEC14-E6C5-BCCF-BB70-AA531B14E3C1}"/>
          </ac:spMkLst>
        </pc:spChg>
        <pc:spChg chg="mod">
          <ac:chgData name="Kate Piper (IMH)" userId="f69ee4e2-845b-4a1f-89c4-60fce9da139f" providerId="ADAL" clId="{5495BD67-6B1C-4244-BAED-E61C14CAA4B2}" dt="2026-03-04T19:19:07.021" v="160" actId="14100"/>
          <ac:spMkLst>
            <pc:docMk/>
            <pc:sldMk cId="2752081546" sldId="303"/>
            <ac:spMk id="3" creationId="{7EB0BE08-00EE-8FED-EA92-980DA3C71AD5}"/>
          </ac:spMkLst>
        </pc:spChg>
      </pc:sldChg>
      <pc:sldChg chg="addSp modSp new mod modAnim">
        <pc:chgData name="Kate Piper (IMH)" userId="f69ee4e2-845b-4a1f-89c4-60fce9da139f" providerId="ADAL" clId="{5495BD67-6B1C-4244-BAED-E61C14CAA4B2}" dt="2026-03-04T19:31:00.826" v="475" actId="1036"/>
        <pc:sldMkLst>
          <pc:docMk/>
          <pc:sldMk cId="1540951849" sldId="304"/>
        </pc:sldMkLst>
        <pc:spChg chg="mod">
          <ac:chgData name="Kate Piper (IMH)" userId="f69ee4e2-845b-4a1f-89c4-60fce9da139f" providerId="ADAL" clId="{5495BD67-6B1C-4244-BAED-E61C14CAA4B2}" dt="2026-03-04T19:19:25.571" v="163" actId="14100"/>
          <ac:spMkLst>
            <pc:docMk/>
            <pc:sldMk cId="1540951849" sldId="304"/>
            <ac:spMk id="3" creationId="{A53B9325-3E37-6584-8898-35A652356CB4}"/>
          </ac:spMkLst>
        </pc:spChg>
        <pc:spChg chg="add mod">
          <ac:chgData name="Kate Piper (IMH)" userId="f69ee4e2-845b-4a1f-89c4-60fce9da139f" providerId="ADAL" clId="{5495BD67-6B1C-4244-BAED-E61C14CAA4B2}" dt="2026-03-04T19:31:00.826" v="475" actId="1036"/>
          <ac:spMkLst>
            <pc:docMk/>
            <pc:sldMk cId="1540951849" sldId="304"/>
            <ac:spMk id="4" creationId="{32516F43-F27E-FDE9-B76A-D4C2F796844D}"/>
          </ac:spMkLst>
        </pc:spChg>
        <pc:spChg chg="add mod">
          <ac:chgData name="Kate Piper (IMH)" userId="f69ee4e2-845b-4a1f-89c4-60fce9da139f" providerId="ADAL" clId="{5495BD67-6B1C-4244-BAED-E61C14CAA4B2}" dt="2026-03-04T19:31:00.826" v="475" actId="1036"/>
          <ac:spMkLst>
            <pc:docMk/>
            <pc:sldMk cId="1540951849" sldId="304"/>
            <ac:spMk id="5" creationId="{B495A53A-FECE-2A49-5002-9A39F5CC109E}"/>
          </ac:spMkLst>
        </pc:spChg>
        <pc:spChg chg="add mod">
          <ac:chgData name="Kate Piper (IMH)" userId="f69ee4e2-845b-4a1f-89c4-60fce9da139f" providerId="ADAL" clId="{5495BD67-6B1C-4244-BAED-E61C14CAA4B2}" dt="2026-03-04T19:31:00.826" v="475" actId="1036"/>
          <ac:spMkLst>
            <pc:docMk/>
            <pc:sldMk cId="1540951849" sldId="304"/>
            <ac:spMk id="6" creationId="{DCFCB6F5-DA1D-DF06-8080-ABAA86F22463}"/>
          </ac:spMkLst>
        </pc:spChg>
      </pc:sldChg>
      <pc:sldChg chg="addSp delSp modSp add mod delAnim modAnim modNotesTx">
        <pc:chgData name="Kate Piper (IMH)" userId="f69ee4e2-845b-4a1f-89c4-60fce9da139f" providerId="ADAL" clId="{5495BD67-6B1C-4244-BAED-E61C14CAA4B2}" dt="2026-03-04T19:39:04.315" v="934" actId="20577"/>
        <pc:sldMkLst>
          <pc:docMk/>
          <pc:sldMk cId="2397784129" sldId="305"/>
        </pc:sldMkLst>
        <pc:spChg chg="mod">
          <ac:chgData name="Kate Piper (IMH)" userId="f69ee4e2-845b-4a1f-89c4-60fce9da139f" providerId="ADAL" clId="{5495BD67-6B1C-4244-BAED-E61C14CAA4B2}" dt="2026-03-04T19:37:52.561" v="929" actId="1076"/>
          <ac:spMkLst>
            <pc:docMk/>
            <pc:sldMk cId="2397784129" sldId="305"/>
            <ac:spMk id="4" creationId="{259D620A-7A63-D581-675E-1466E50CBCE7}"/>
          </ac:spMkLst>
        </pc:spChg>
        <pc:spChg chg="del">
          <ac:chgData name="Kate Piper (IMH)" userId="f69ee4e2-845b-4a1f-89c4-60fce9da139f" providerId="ADAL" clId="{5495BD67-6B1C-4244-BAED-E61C14CAA4B2}" dt="2026-03-04T19:31:08.678" v="477" actId="478"/>
          <ac:spMkLst>
            <pc:docMk/>
            <pc:sldMk cId="2397784129" sldId="305"/>
            <ac:spMk id="5" creationId="{D70F458C-0C76-9984-CFDC-34804FED7C7D}"/>
          </ac:spMkLst>
        </pc:spChg>
        <pc:spChg chg="mod">
          <ac:chgData name="Kate Piper (IMH)" userId="f69ee4e2-845b-4a1f-89c4-60fce9da139f" providerId="ADAL" clId="{5495BD67-6B1C-4244-BAED-E61C14CAA4B2}" dt="2026-03-04T19:36:55.253" v="921" actId="20577"/>
          <ac:spMkLst>
            <pc:docMk/>
            <pc:sldMk cId="2397784129" sldId="305"/>
            <ac:spMk id="6" creationId="{35458721-29C9-6C83-1D41-9543B9FC32EB}"/>
          </ac:spMkLst>
        </pc:spChg>
        <pc:spChg chg="add mod">
          <ac:chgData name="Kate Piper (IMH)" userId="f69ee4e2-845b-4a1f-89c4-60fce9da139f" providerId="ADAL" clId="{5495BD67-6B1C-4244-BAED-E61C14CAA4B2}" dt="2026-03-04T19:37:01.130" v="923" actId="20577"/>
          <ac:spMkLst>
            <pc:docMk/>
            <pc:sldMk cId="2397784129" sldId="305"/>
            <ac:spMk id="7" creationId="{BC768846-BB03-F864-D534-BF229565465F}"/>
          </ac:spMkLst>
        </pc:spChg>
        <pc:spChg chg="add mod">
          <ac:chgData name="Kate Piper (IMH)" userId="f69ee4e2-845b-4a1f-89c4-60fce9da139f" providerId="ADAL" clId="{5495BD67-6B1C-4244-BAED-E61C14CAA4B2}" dt="2026-03-04T19:36:59.062" v="922" actId="20577"/>
          <ac:spMkLst>
            <pc:docMk/>
            <pc:sldMk cId="2397784129" sldId="305"/>
            <ac:spMk id="8" creationId="{1848C1B3-5B47-90C0-CBC8-D71461E16E8B}"/>
          </ac:spMkLst>
        </pc:spChg>
        <pc:spChg chg="add mod">
          <ac:chgData name="Kate Piper (IMH)" userId="f69ee4e2-845b-4a1f-89c4-60fce9da139f" providerId="ADAL" clId="{5495BD67-6B1C-4244-BAED-E61C14CAA4B2}" dt="2026-03-04T19:36:53.196" v="920" actId="20577"/>
          <ac:spMkLst>
            <pc:docMk/>
            <pc:sldMk cId="2397784129" sldId="305"/>
            <ac:spMk id="9" creationId="{D8574D62-416A-C36A-4861-B968F535661D}"/>
          </ac:spMkLst>
        </pc:spChg>
      </pc:sldChg>
      <pc:sldChg chg="addSp delSp modSp add mod delAnim">
        <pc:chgData name="Kate Piper (IMH)" userId="f69ee4e2-845b-4a1f-89c4-60fce9da139f" providerId="ADAL" clId="{5495BD67-6B1C-4244-BAED-E61C14CAA4B2}" dt="2026-03-04T19:41:36.896" v="1167" actId="20577"/>
        <pc:sldMkLst>
          <pc:docMk/>
          <pc:sldMk cId="3786566546" sldId="306"/>
        </pc:sldMkLst>
        <pc:spChg chg="mod">
          <ac:chgData name="Kate Piper (IMH)" userId="f69ee4e2-845b-4a1f-89c4-60fce9da139f" providerId="ADAL" clId="{5495BD67-6B1C-4244-BAED-E61C14CAA4B2}" dt="2026-03-04T19:40:44.090" v="1047" actId="313"/>
          <ac:spMkLst>
            <pc:docMk/>
            <pc:sldMk cId="3786566546" sldId="306"/>
            <ac:spMk id="4" creationId="{529697B2-418E-4F87-02DA-8E6E0225B377}"/>
          </ac:spMkLst>
        </pc:spChg>
        <pc:spChg chg="add mod">
          <ac:chgData name="Kate Piper (IMH)" userId="f69ee4e2-845b-4a1f-89c4-60fce9da139f" providerId="ADAL" clId="{5495BD67-6B1C-4244-BAED-E61C14CAA4B2}" dt="2026-03-04T19:41:36.896" v="1167" actId="20577"/>
          <ac:spMkLst>
            <pc:docMk/>
            <pc:sldMk cId="3786566546" sldId="306"/>
            <ac:spMk id="5" creationId="{25ABE15F-730B-C2A6-DE60-461A64208F62}"/>
          </ac:spMkLst>
        </pc:spChg>
        <pc:spChg chg="del">
          <ac:chgData name="Kate Piper (IMH)" userId="f69ee4e2-845b-4a1f-89c4-60fce9da139f" providerId="ADAL" clId="{5495BD67-6B1C-4244-BAED-E61C14CAA4B2}" dt="2026-03-04T19:39:51.445" v="936" actId="478"/>
          <ac:spMkLst>
            <pc:docMk/>
            <pc:sldMk cId="3786566546" sldId="306"/>
            <ac:spMk id="6" creationId="{9BA1E50C-5C90-2318-8502-A5939E30B280}"/>
          </ac:spMkLst>
        </pc:spChg>
        <pc:spChg chg="del">
          <ac:chgData name="Kate Piper (IMH)" userId="f69ee4e2-845b-4a1f-89c4-60fce9da139f" providerId="ADAL" clId="{5495BD67-6B1C-4244-BAED-E61C14CAA4B2}" dt="2026-03-04T19:39:51.445" v="936" actId="478"/>
          <ac:spMkLst>
            <pc:docMk/>
            <pc:sldMk cId="3786566546" sldId="306"/>
            <ac:spMk id="7" creationId="{5AF2BE66-AC65-EFC3-8CA2-B948539415EF}"/>
          </ac:spMkLst>
        </pc:spChg>
        <pc:spChg chg="del">
          <ac:chgData name="Kate Piper (IMH)" userId="f69ee4e2-845b-4a1f-89c4-60fce9da139f" providerId="ADAL" clId="{5495BD67-6B1C-4244-BAED-E61C14CAA4B2}" dt="2026-03-04T19:39:51.445" v="936" actId="478"/>
          <ac:spMkLst>
            <pc:docMk/>
            <pc:sldMk cId="3786566546" sldId="306"/>
            <ac:spMk id="8" creationId="{AC9C66B2-4A44-9926-7E00-3C847DD22EB2}"/>
          </ac:spMkLst>
        </pc:spChg>
        <pc:spChg chg="del">
          <ac:chgData name="Kate Piper (IMH)" userId="f69ee4e2-845b-4a1f-89c4-60fce9da139f" providerId="ADAL" clId="{5495BD67-6B1C-4244-BAED-E61C14CAA4B2}" dt="2026-03-04T19:39:51.445" v="936" actId="478"/>
          <ac:spMkLst>
            <pc:docMk/>
            <pc:sldMk cId="3786566546" sldId="306"/>
            <ac:spMk id="9" creationId="{889CAE37-4866-39A2-3A8D-C3A25E362CA9}"/>
          </ac:spMkLst>
        </pc:spChg>
      </pc:sldChg>
      <pc:sldChg chg="modSp add mod">
        <pc:chgData name="Kate Piper (IMH)" userId="f69ee4e2-845b-4a1f-89c4-60fce9da139f" providerId="ADAL" clId="{5495BD67-6B1C-4244-BAED-E61C14CAA4B2}" dt="2026-03-04T19:55:56.200" v="1629" actId="20577"/>
        <pc:sldMkLst>
          <pc:docMk/>
          <pc:sldMk cId="3811488071" sldId="307"/>
        </pc:sldMkLst>
        <pc:spChg chg="mod">
          <ac:chgData name="Kate Piper (IMH)" userId="f69ee4e2-845b-4a1f-89c4-60fce9da139f" providerId="ADAL" clId="{5495BD67-6B1C-4244-BAED-E61C14CAA4B2}" dt="2026-03-04T19:53:30.954" v="1235" actId="20577"/>
          <ac:spMkLst>
            <pc:docMk/>
            <pc:sldMk cId="3811488071" sldId="307"/>
            <ac:spMk id="2" creationId="{D4DF965B-8EFB-E591-AC81-B3BADDB11051}"/>
          </ac:spMkLst>
        </pc:spChg>
        <pc:spChg chg="mod">
          <ac:chgData name="Kate Piper (IMH)" userId="f69ee4e2-845b-4a1f-89c4-60fce9da139f" providerId="ADAL" clId="{5495BD67-6B1C-4244-BAED-E61C14CAA4B2}" dt="2026-03-04T19:55:56.200" v="1629" actId="20577"/>
          <ac:spMkLst>
            <pc:docMk/>
            <pc:sldMk cId="3811488071" sldId="307"/>
            <ac:spMk id="3" creationId="{F246D8FA-0161-5901-30BF-D36BCE5391C3}"/>
          </ac:spMkLst>
        </pc:spChg>
      </pc:sldChg>
      <pc:sldChg chg="modSp new mod">
        <pc:chgData name="Kate Piper (IMH)" userId="f69ee4e2-845b-4a1f-89c4-60fce9da139f" providerId="ADAL" clId="{5495BD67-6B1C-4244-BAED-E61C14CAA4B2}" dt="2026-03-04T19:57:56.810" v="1721" actId="20577"/>
        <pc:sldMkLst>
          <pc:docMk/>
          <pc:sldMk cId="2940584828" sldId="308"/>
        </pc:sldMkLst>
        <pc:spChg chg="mod">
          <ac:chgData name="Kate Piper (IMH)" userId="f69ee4e2-845b-4a1f-89c4-60fce9da139f" providerId="ADAL" clId="{5495BD67-6B1C-4244-BAED-E61C14CAA4B2}" dt="2026-03-04T19:57:11.110" v="1700" actId="20577"/>
          <ac:spMkLst>
            <pc:docMk/>
            <pc:sldMk cId="2940584828" sldId="308"/>
            <ac:spMk id="2" creationId="{DE743835-4271-5F7C-7A94-2C6E7F7F7A63}"/>
          </ac:spMkLst>
        </pc:spChg>
        <pc:spChg chg="mod">
          <ac:chgData name="Kate Piper (IMH)" userId="f69ee4e2-845b-4a1f-89c4-60fce9da139f" providerId="ADAL" clId="{5495BD67-6B1C-4244-BAED-E61C14CAA4B2}" dt="2026-03-04T19:57:56.810" v="1721" actId="20577"/>
          <ac:spMkLst>
            <pc:docMk/>
            <pc:sldMk cId="2940584828" sldId="308"/>
            <ac:spMk id="3" creationId="{F9B9B7D2-77B7-E6A3-38F3-E7A8CCD309E6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03-04T20:03:52.029" v="1771" actId="478"/>
        <pc:sldMkLst>
          <pc:docMk/>
          <pc:sldMk cId="2981094849" sldId="309"/>
        </pc:sldMkLst>
        <pc:spChg chg="mod">
          <ac:chgData name="Kate Piper (IMH)" userId="f69ee4e2-845b-4a1f-89c4-60fce9da139f" providerId="ADAL" clId="{5495BD67-6B1C-4244-BAED-E61C14CAA4B2}" dt="2026-03-04T20:03:25.190" v="1769" actId="1076"/>
          <ac:spMkLst>
            <pc:docMk/>
            <pc:sldMk cId="2981094849" sldId="309"/>
            <ac:spMk id="2" creationId="{CEC41FF6-2D4E-CBE1-4EFF-5F9804794BC8}"/>
          </ac:spMkLst>
        </pc:spChg>
        <pc:spChg chg="del">
          <ac:chgData name="Kate Piper (IMH)" userId="f69ee4e2-845b-4a1f-89c4-60fce9da139f" providerId="ADAL" clId="{5495BD67-6B1C-4244-BAED-E61C14CAA4B2}" dt="2026-03-04T20:03:21.191" v="1768" actId="478"/>
          <ac:spMkLst>
            <pc:docMk/>
            <pc:sldMk cId="2981094849" sldId="309"/>
            <ac:spMk id="3" creationId="{0B3DC2C8-CD0C-EFC8-442D-EF8792A4625B}"/>
          </ac:spMkLst>
        </pc:spChg>
        <pc:spChg chg="add del mod">
          <ac:chgData name="Kate Piper (IMH)" userId="f69ee4e2-845b-4a1f-89c4-60fce9da139f" providerId="ADAL" clId="{5495BD67-6B1C-4244-BAED-E61C14CAA4B2}" dt="2026-03-04T20:03:52.029" v="1771" actId="478"/>
          <ac:spMkLst>
            <pc:docMk/>
            <pc:sldMk cId="2981094849" sldId="309"/>
            <ac:spMk id="6" creationId="{3A31F89B-4F03-E31C-0DF9-A28BD00632A7}"/>
          </ac:spMkLst>
        </pc:spChg>
        <pc:picChg chg="add mod modCrop">
          <ac:chgData name="Kate Piper (IMH)" userId="f69ee4e2-845b-4a1f-89c4-60fce9da139f" providerId="ADAL" clId="{5495BD67-6B1C-4244-BAED-E61C14CAA4B2}" dt="2026-03-04T20:03:11.796" v="1764" actId="14100"/>
          <ac:picMkLst>
            <pc:docMk/>
            <pc:sldMk cId="2981094849" sldId="309"/>
            <ac:picMk id="5" creationId="{EF477405-9067-53A6-BDB0-AF16930D96C7}"/>
          </ac:picMkLst>
        </pc:picChg>
      </pc:sldChg>
      <pc:sldChg chg="addSp delSp modSp add mod">
        <pc:chgData name="Kate Piper (IMH)" userId="f69ee4e2-845b-4a1f-89c4-60fce9da139f" providerId="ADAL" clId="{5495BD67-6B1C-4244-BAED-E61C14CAA4B2}" dt="2026-03-04T20:04:36.421" v="1781" actId="14100"/>
        <pc:sldMkLst>
          <pc:docMk/>
          <pc:sldMk cId="1357847936" sldId="310"/>
        </pc:sldMkLst>
        <pc:picChg chg="add mod modCrop">
          <ac:chgData name="Kate Piper (IMH)" userId="f69ee4e2-845b-4a1f-89c4-60fce9da139f" providerId="ADAL" clId="{5495BD67-6B1C-4244-BAED-E61C14CAA4B2}" dt="2026-03-04T20:04:36.421" v="1781" actId="14100"/>
          <ac:picMkLst>
            <pc:docMk/>
            <pc:sldMk cId="1357847936" sldId="310"/>
            <ac:picMk id="4" creationId="{D1D42E99-A970-4543-D6C6-E05F65CAFD05}"/>
          </ac:picMkLst>
        </pc:picChg>
        <pc:picChg chg="del">
          <ac:chgData name="Kate Piper (IMH)" userId="f69ee4e2-845b-4a1f-89c4-60fce9da139f" providerId="ADAL" clId="{5495BD67-6B1C-4244-BAED-E61C14CAA4B2}" dt="2026-03-04T20:03:56.267" v="1773" actId="478"/>
          <ac:picMkLst>
            <pc:docMk/>
            <pc:sldMk cId="1357847936" sldId="310"/>
            <ac:picMk id="5" creationId="{09154E65-2A19-EC93-87A4-171C6D72B62C}"/>
          </ac:picMkLst>
        </pc:picChg>
      </pc:sldChg>
      <pc:sldChg chg="delSp modSp add mod">
        <pc:chgData name="Kate Piper (IMH)" userId="f69ee4e2-845b-4a1f-89c4-60fce9da139f" providerId="ADAL" clId="{5495BD67-6B1C-4244-BAED-E61C14CAA4B2}" dt="2026-03-04T20:08:18.646" v="1803" actId="1076"/>
        <pc:sldMkLst>
          <pc:docMk/>
          <pc:sldMk cId="436935547" sldId="311"/>
        </pc:sldMkLst>
        <pc:spChg chg="mod">
          <ac:chgData name="Kate Piper (IMH)" userId="f69ee4e2-845b-4a1f-89c4-60fce9da139f" providerId="ADAL" clId="{5495BD67-6B1C-4244-BAED-E61C14CAA4B2}" dt="2026-03-04T20:08:18.646" v="1803" actId="1076"/>
          <ac:spMkLst>
            <pc:docMk/>
            <pc:sldMk cId="436935547" sldId="311"/>
            <ac:spMk id="2" creationId="{74A20D3D-9A6D-AE42-0591-6879731FFCFB}"/>
          </ac:spMkLst>
        </pc:spChg>
        <pc:picChg chg="del">
          <ac:chgData name="Kate Piper (IMH)" userId="f69ee4e2-845b-4a1f-89c4-60fce9da139f" providerId="ADAL" clId="{5495BD67-6B1C-4244-BAED-E61C14CAA4B2}" dt="2026-03-04T20:08:14.565" v="1802" actId="478"/>
          <ac:picMkLst>
            <pc:docMk/>
            <pc:sldMk cId="436935547" sldId="311"/>
            <ac:picMk id="4" creationId="{808BD7B7-30B1-82EB-FC13-CFA89D5B358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r">
              <a:defRPr sz="1300"/>
            </a:lvl1pPr>
          </a:lstStyle>
          <a:p>
            <a:fld id="{CFD29349-3367-41C8-8572-BE5070C809EA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2037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85" tIns="48043" rIns="96085" bIns="4804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6085" tIns="48043" rIns="96085" bIns="4804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3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r">
              <a:defRPr sz="1300"/>
            </a:lvl1pPr>
          </a:lstStyle>
          <a:p>
            <a:fld id="{D5E1E736-9848-4014-A259-9D00232E17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52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76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5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Validity: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does the assessment measure what it claims to measure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Reliability: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would different teachers give the same score?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Authenticity: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it real‑world and meaningful?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Bias: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gender, culture, ability level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Accessibility: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making tasks inclusive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979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5F351C-85FD-8890-897F-A4513EB9B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3CA229-C02E-F02F-447C-D0E3D32039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B4622F-28AD-B6F1-812F-F2DDD15752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Validity: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does the assessment measure what it claims to measure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Reliability: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would different teachers give the same score?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Authenticity: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it real‑world and meaningful?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Bias: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gender, culture, ability level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Accessibility: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making tasks inclusive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CF6A03-352C-AB2D-B4D8-0CC6594D85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40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Day to day assessment – lessons peer assessments and self assessment </a:t>
            </a:r>
          </a:p>
          <a:p>
            <a:r>
              <a:rPr lang="en-GB"/>
              <a:t>Periodically – end of unit , practical assessment in GCSE </a:t>
            </a:r>
          </a:p>
          <a:p>
            <a:r>
              <a:rPr lang="en-GB"/>
              <a:t>Transitionary assessment – year 6-year 7. Moving to a different school.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9AE63-D792-1F44-AE06-F0C8F376EA1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631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 </a:t>
            </a:r>
          </a:p>
          <a:p>
            <a:r>
              <a:rPr lang="en-GB"/>
              <a:t>Flexibility – make criteria to suit what you are assessing. </a:t>
            </a:r>
            <a:r>
              <a:rPr lang="en-GB" err="1"/>
              <a:t>Progessive</a:t>
            </a:r>
            <a:r>
              <a:rPr lang="en-GB"/>
              <a:t> steps with lots of </a:t>
            </a:r>
            <a:r>
              <a:rPr lang="en-GB" err="1"/>
              <a:t>breadowns</a:t>
            </a:r>
            <a:r>
              <a:rPr lang="en-GB"/>
              <a:t> of criterion</a:t>
            </a:r>
          </a:p>
          <a:p>
            <a:r>
              <a:rPr lang="en-GB"/>
              <a:t>Dis ad - High level of knowledge and understanding of process and topics etc</a:t>
            </a:r>
          </a:p>
          <a:p>
            <a:r>
              <a:rPr lang="en-GB"/>
              <a:t>Challenges of how this going to be used for learning for assessment – language used with children.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9AE63-D792-1F44-AE06-F0C8F376EA1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73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Levels in 2008 assessment. Criteria breakdowns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9AE63-D792-1F44-AE06-F0C8F376EA1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831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593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US"/>
              <a:t>BMPE6001</a:t>
            </a:r>
          </a:p>
          <a:p>
            <a:r>
              <a:rPr lang="en-US"/>
              <a:t>Assessment in Physical Education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750629" y="5521235"/>
            <a:ext cx="3810561" cy="676484"/>
          </a:xfrm>
        </p:spPr>
        <p:txBody>
          <a:bodyPr/>
          <a:lstStyle/>
          <a:p>
            <a:r>
              <a:rPr lang="en-US"/>
              <a:t>Kate Piper PhD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06475"/>
          </a:xfrm>
        </p:spPr>
        <p:txBody>
          <a:bodyPr/>
          <a:lstStyle/>
          <a:p>
            <a:r>
              <a:rPr lang="en-GB"/>
              <a:t>Outline of the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01091"/>
            <a:ext cx="11481847" cy="3600468"/>
          </a:xfrm>
        </p:spPr>
        <p:txBody>
          <a:bodyPr>
            <a:normAutofit/>
          </a:bodyPr>
          <a:lstStyle/>
          <a:p>
            <a:r>
              <a:rPr lang="en-GB"/>
              <a:t>Recap and reflect on the past 6 weeks</a:t>
            </a:r>
          </a:p>
          <a:p>
            <a:endParaRPr lang="en-GB"/>
          </a:p>
          <a:p>
            <a:r>
              <a:rPr lang="en-GB"/>
              <a:t>Criterion Referenced assessment </a:t>
            </a:r>
          </a:p>
          <a:p>
            <a:r>
              <a:rPr lang="en-GB"/>
              <a:t>Setting context for Assessment 1</a:t>
            </a:r>
          </a:p>
          <a:p>
            <a:endParaRPr lang="en-GB"/>
          </a:p>
          <a:p>
            <a:r>
              <a:rPr lang="en-GB"/>
              <a:t>Spend time talking about the primary project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3488C-A1DF-8B5D-F4EA-CD8A83552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B9325-3E37-6584-8898-35A652356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336" y="1953087"/>
            <a:ext cx="10881064" cy="356414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2516F43-F27E-FDE9-B76A-D4C2F796844D}"/>
              </a:ext>
            </a:extLst>
          </p:cNvPr>
          <p:cNvSpPr/>
          <p:nvPr/>
        </p:nvSpPr>
        <p:spPr>
          <a:xfrm>
            <a:off x="94267" y="1343938"/>
            <a:ext cx="3836847" cy="3204839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Purposes of Assessment:</a:t>
            </a:r>
            <a:br>
              <a:rPr lang="en-GB"/>
            </a:br>
            <a:r>
              <a:rPr lang="en-GB" sz="2400"/>
              <a:t>Formative</a:t>
            </a:r>
          </a:p>
          <a:p>
            <a:r>
              <a:rPr lang="en-GB" sz="2400"/>
              <a:t>Summative </a:t>
            </a:r>
          </a:p>
          <a:p>
            <a:r>
              <a:rPr lang="en-GB" sz="2400"/>
              <a:t>Diagnostic</a:t>
            </a:r>
          </a:p>
          <a:p>
            <a:r>
              <a:rPr lang="en-GB" sz="2400"/>
              <a:t>Ipsative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495A53A-FECE-2A49-5002-9A39F5CC109E}"/>
              </a:ext>
            </a:extLst>
          </p:cNvPr>
          <p:cNvSpPr/>
          <p:nvPr/>
        </p:nvSpPr>
        <p:spPr>
          <a:xfrm>
            <a:off x="4037013" y="1343938"/>
            <a:ext cx="3836847" cy="3204839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Why does assessment matter?</a:t>
            </a:r>
            <a:br>
              <a:rPr lang="en-GB"/>
            </a:br>
            <a:r>
              <a:rPr lang="en-GB" sz="2400"/>
              <a:t>Multidimensional</a:t>
            </a:r>
          </a:p>
          <a:p>
            <a:r>
              <a:rPr lang="en-GB" sz="2400"/>
              <a:t>Motivation</a:t>
            </a:r>
          </a:p>
          <a:p>
            <a:r>
              <a:rPr lang="en-GB" sz="2400"/>
              <a:t>Accountability</a:t>
            </a:r>
          </a:p>
          <a:p>
            <a:r>
              <a:rPr lang="en-GB" sz="2400"/>
              <a:t>“just playtime/recess”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CFCB6F5-DA1D-DF06-8080-ABAA86F22463}"/>
              </a:ext>
            </a:extLst>
          </p:cNvPr>
          <p:cNvSpPr/>
          <p:nvPr/>
        </p:nvSpPr>
        <p:spPr>
          <a:xfrm>
            <a:off x="7979759" y="1343938"/>
            <a:ext cx="3836847" cy="3204839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Approaches to assessment:</a:t>
            </a:r>
            <a:br>
              <a:rPr lang="en-GB"/>
            </a:br>
            <a:r>
              <a:rPr lang="en-GB" sz="2400"/>
              <a:t>For Learning</a:t>
            </a:r>
          </a:p>
          <a:p>
            <a:r>
              <a:rPr lang="en-GB" sz="2400"/>
              <a:t>Of Learning</a:t>
            </a:r>
          </a:p>
          <a:p>
            <a:r>
              <a:rPr lang="en-GB" sz="2400"/>
              <a:t>As Learning</a:t>
            </a:r>
          </a:p>
        </p:txBody>
      </p:sp>
    </p:spTree>
    <p:extLst>
      <p:ext uri="{BB962C8B-B14F-4D97-AF65-F5344CB8AC3E}">
        <p14:creationId xmlns:p14="http://schemas.microsoft.com/office/powerpoint/2010/main" val="15409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6436E-BB89-D4CC-F7CD-3EBE3E92D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1B96E-27F2-ACFD-F234-8EBEBC370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C76DC-CB81-ED10-B250-3DBEA4296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336" y="1953087"/>
            <a:ext cx="10881064" cy="356414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59D620A-7A63-D581-675E-1466E50CBCE7}"/>
              </a:ext>
            </a:extLst>
          </p:cNvPr>
          <p:cNvSpPr/>
          <p:nvPr/>
        </p:nvSpPr>
        <p:spPr>
          <a:xfrm>
            <a:off x="351934" y="1567733"/>
            <a:ext cx="4255311" cy="3204839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Issues around assessment:</a:t>
            </a:r>
            <a:br>
              <a:rPr lang="en-GB"/>
            </a:br>
            <a:r>
              <a:rPr lang="en-GB" sz="2400"/>
              <a:t>Validity</a:t>
            </a:r>
          </a:p>
          <a:p>
            <a:r>
              <a:rPr lang="en-GB" sz="2400"/>
              <a:t>Reliability</a:t>
            </a:r>
          </a:p>
          <a:p>
            <a:r>
              <a:rPr lang="en-GB" sz="2400"/>
              <a:t>Authenticity</a:t>
            </a:r>
          </a:p>
          <a:p>
            <a:r>
              <a:rPr lang="en-GB" sz="2400"/>
              <a:t>Bias</a:t>
            </a:r>
          </a:p>
          <a:p>
            <a:r>
              <a:rPr lang="en-GB" sz="2400"/>
              <a:t>Accessibility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5458721-29C9-6C83-1D41-9543B9FC32EB}"/>
              </a:ext>
            </a:extLst>
          </p:cNvPr>
          <p:cNvSpPr/>
          <p:nvPr/>
        </p:nvSpPr>
        <p:spPr>
          <a:xfrm>
            <a:off x="8538519" y="138425"/>
            <a:ext cx="3559214" cy="2807932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Social</a:t>
            </a:r>
          </a:p>
          <a:p>
            <a:br>
              <a:rPr lang="en-GB"/>
            </a:br>
            <a:r>
              <a:rPr lang="en-GB" sz="2400"/>
              <a:t>Teamwork</a:t>
            </a:r>
          </a:p>
          <a:p>
            <a:r>
              <a:rPr lang="en-GB" sz="2400"/>
              <a:t>Communication</a:t>
            </a:r>
          </a:p>
          <a:p>
            <a:r>
              <a:rPr lang="en-GB" sz="2400"/>
              <a:t>Leadership</a:t>
            </a:r>
          </a:p>
          <a:p>
            <a:r>
              <a:rPr lang="en-GB" sz="2400"/>
              <a:t>Cooperation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768846-BB03-F864-D534-BF229565465F}"/>
              </a:ext>
            </a:extLst>
          </p:cNvPr>
          <p:cNvSpPr/>
          <p:nvPr/>
        </p:nvSpPr>
        <p:spPr>
          <a:xfrm>
            <a:off x="8538519" y="2946357"/>
            <a:ext cx="3559214" cy="2807932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Cognitive</a:t>
            </a:r>
          </a:p>
          <a:p>
            <a:br>
              <a:rPr lang="en-GB"/>
            </a:br>
            <a:r>
              <a:rPr lang="en-GB" sz="2400"/>
              <a:t>Rules and tactics</a:t>
            </a:r>
          </a:p>
          <a:p>
            <a:r>
              <a:rPr lang="en-GB" sz="2400"/>
              <a:t>Decision-making</a:t>
            </a:r>
          </a:p>
          <a:p>
            <a:r>
              <a:rPr lang="en-GB" sz="2400"/>
              <a:t>Understanding concepts such as fairness/space/strategy etc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848C1B3-5B47-90C0-CBC8-D71461E16E8B}"/>
              </a:ext>
            </a:extLst>
          </p:cNvPr>
          <p:cNvSpPr/>
          <p:nvPr/>
        </p:nvSpPr>
        <p:spPr>
          <a:xfrm>
            <a:off x="4979305" y="2971699"/>
            <a:ext cx="3559214" cy="2807932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Affective</a:t>
            </a:r>
          </a:p>
          <a:p>
            <a:br>
              <a:rPr lang="en-GB"/>
            </a:br>
            <a:r>
              <a:rPr lang="en-GB" sz="2400"/>
              <a:t>Motivation</a:t>
            </a:r>
          </a:p>
          <a:p>
            <a:r>
              <a:rPr lang="en-GB" sz="2400"/>
              <a:t>Confidence</a:t>
            </a:r>
          </a:p>
          <a:p>
            <a:r>
              <a:rPr lang="en-GB" sz="2400"/>
              <a:t>Perseverance/Resilience</a:t>
            </a:r>
          </a:p>
          <a:p>
            <a:r>
              <a:rPr lang="en-GB" sz="2400"/>
              <a:t>Attitude towards peers/activities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8574D62-416A-C36A-4861-B968F535661D}"/>
              </a:ext>
            </a:extLst>
          </p:cNvPr>
          <p:cNvSpPr/>
          <p:nvPr/>
        </p:nvSpPr>
        <p:spPr>
          <a:xfrm>
            <a:off x="4979305" y="163767"/>
            <a:ext cx="3559214" cy="2807932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Physical</a:t>
            </a:r>
          </a:p>
          <a:p>
            <a:br>
              <a:rPr lang="en-GB"/>
            </a:br>
            <a:r>
              <a:rPr lang="en-GB" sz="2400"/>
              <a:t>Skill Execution</a:t>
            </a:r>
          </a:p>
          <a:p>
            <a:r>
              <a:rPr lang="en-GB" sz="2400"/>
              <a:t>Techniques</a:t>
            </a:r>
          </a:p>
          <a:p>
            <a:r>
              <a:rPr lang="en-GB" sz="2400"/>
              <a:t>Fitness components</a:t>
            </a:r>
          </a:p>
          <a:p>
            <a:r>
              <a:rPr lang="en-GB" sz="2400"/>
              <a:t>Movement quality</a:t>
            </a:r>
          </a:p>
        </p:txBody>
      </p:sp>
    </p:spTree>
    <p:extLst>
      <p:ext uri="{BB962C8B-B14F-4D97-AF65-F5344CB8AC3E}">
        <p14:creationId xmlns:p14="http://schemas.microsoft.com/office/powerpoint/2010/main" val="239778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DAA7B-AB02-F44A-6504-41C72DBC5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DB7BA-FC50-2E5F-62E5-DAFEAA962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B5D64-5D33-6C59-3118-99762D4D1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336" y="1953087"/>
            <a:ext cx="10881064" cy="356414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29697B2-418E-4F87-02DA-8E6E0225B377}"/>
              </a:ext>
            </a:extLst>
          </p:cNvPr>
          <p:cNvSpPr/>
          <p:nvPr/>
        </p:nvSpPr>
        <p:spPr>
          <a:xfrm>
            <a:off x="351933" y="247135"/>
            <a:ext cx="4850261" cy="5270097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Teacher-led methods</a:t>
            </a:r>
          </a:p>
          <a:p>
            <a:br>
              <a:rPr lang="en-GB"/>
            </a:br>
            <a:r>
              <a:rPr lang="en-GB" sz="2400"/>
              <a:t>Checklists</a:t>
            </a:r>
          </a:p>
          <a:p>
            <a:r>
              <a:rPr lang="en-GB" sz="2400"/>
              <a:t>Rubrics/ matrix</a:t>
            </a:r>
          </a:p>
          <a:p>
            <a:r>
              <a:rPr lang="en-GB" sz="2400"/>
              <a:t>Skills tests</a:t>
            </a:r>
          </a:p>
          <a:p>
            <a:r>
              <a:rPr lang="en-GB" sz="2400"/>
              <a:t>Fitness tests</a:t>
            </a:r>
          </a:p>
          <a:p>
            <a:r>
              <a:rPr lang="en-GB" sz="2400"/>
              <a:t>Questioning and exit tickets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5ABE15F-730B-C2A6-DE60-461A64208F62}"/>
              </a:ext>
            </a:extLst>
          </p:cNvPr>
          <p:cNvSpPr/>
          <p:nvPr/>
        </p:nvSpPr>
        <p:spPr>
          <a:xfrm>
            <a:off x="6640403" y="247134"/>
            <a:ext cx="4850261" cy="5270097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Student-led methods</a:t>
            </a:r>
          </a:p>
          <a:p>
            <a:br>
              <a:rPr lang="en-GB"/>
            </a:br>
            <a:r>
              <a:rPr lang="en-GB" sz="2400"/>
              <a:t>Peer assessment</a:t>
            </a:r>
          </a:p>
          <a:p>
            <a:r>
              <a:rPr lang="en-GB" sz="2400"/>
              <a:t>Self-assessment</a:t>
            </a:r>
          </a:p>
          <a:p>
            <a:r>
              <a:rPr lang="en-GB" sz="2400"/>
              <a:t>Goat-setting sheets</a:t>
            </a:r>
          </a:p>
          <a:p>
            <a:r>
              <a:rPr lang="en-GB" sz="2400"/>
              <a:t>Learning journals or reflections</a:t>
            </a:r>
          </a:p>
          <a:p>
            <a:r>
              <a:rPr lang="en-GB" sz="2400"/>
              <a:t>Video analysis tools</a:t>
            </a:r>
          </a:p>
        </p:txBody>
      </p:sp>
    </p:spTree>
    <p:extLst>
      <p:ext uri="{BB962C8B-B14F-4D97-AF65-F5344CB8AC3E}">
        <p14:creationId xmlns:p14="http://schemas.microsoft.com/office/powerpoint/2010/main" val="3786566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Criterion Referenced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Criterion referenced – judged in relation to set criteria</a:t>
            </a:r>
            <a:r>
              <a:rPr lang="en-US"/>
              <a:t> (Lockwood &amp; Bowler, 2013)</a:t>
            </a:r>
          </a:p>
          <a:p>
            <a:endParaRPr lang="en-US"/>
          </a:p>
          <a:p>
            <a:r>
              <a:rPr lang="en-US"/>
              <a:t>What examples can you think of:</a:t>
            </a:r>
          </a:p>
          <a:p>
            <a:pPr lvl="1"/>
            <a:r>
              <a:rPr lang="en-US"/>
              <a:t>Day to day assessment</a:t>
            </a:r>
          </a:p>
          <a:p>
            <a:pPr lvl="1"/>
            <a:r>
              <a:rPr lang="en-US"/>
              <a:t>Periodical Assessment</a:t>
            </a:r>
          </a:p>
          <a:p>
            <a:pPr lvl="1"/>
            <a:r>
              <a:rPr lang="en-US"/>
              <a:t>Transitionary Assessment</a:t>
            </a:r>
          </a:p>
          <a:p>
            <a:pPr lvl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66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Criterion Referenced Assessment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What are the advantages and disadvantages of Criterion Referenced Assessment?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50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Criterion referenced assessment in Welsh National Curriculum for PE (WAG,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044" y="1600201"/>
            <a:ext cx="2306595" cy="3917032"/>
          </a:xfrm>
        </p:spPr>
        <p:txBody>
          <a:bodyPr>
            <a:normAutofit/>
          </a:bodyPr>
          <a:lstStyle/>
          <a:p>
            <a:endParaRPr lang="en-GB" sz="2000"/>
          </a:p>
          <a:p>
            <a:r>
              <a:rPr lang="en-GB" sz="2000"/>
              <a:t>Foundation phase</a:t>
            </a:r>
          </a:p>
          <a:p>
            <a:r>
              <a:rPr lang="en-GB" sz="2000"/>
              <a:t>Key Stage 2</a:t>
            </a:r>
          </a:p>
          <a:p>
            <a:r>
              <a:rPr lang="en-GB" sz="2000"/>
              <a:t>Key Stage 3</a:t>
            </a:r>
          </a:p>
          <a:p>
            <a:r>
              <a:rPr lang="en-GB" sz="2000"/>
              <a:t>Key Stage 4</a:t>
            </a:r>
          </a:p>
          <a:p>
            <a:pPr marL="0" indent="0">
              <a:buNone/>
            </a:pPr>
            <a:endParaRPr lang="en-GB" sz="20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3B9AEBE-C7D9-BF02-9187-76CDE60255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445472"/>
              </p:ext>
            </p:extLst>
          </p:nvPr>
        </p:nvGraphicFramePr>
        <p:xfrm>
          <a:off x="2446640" y="1690687"/>
          <a:ext cx="9387144" cy="4994316"/>
        </p:xfrm>
        <a:graphic>
          <a:graphicData uri="http://schemas.openxmlformats.org/drawingml/2006/table">
            <a:tbl>
              <a:tblPr/>
              <a:tblGrid>
                <a:gridCol w="663782">
                  <a:extLst>
                    <a:ext uri="{9D8B030D-6E8A-4147-A177-3AD203B41FA5}">
                      <a16:colId xmlns:a16="http://schemas.microsoft.com/office/drawing/2014/main" val="1951346618"/>
                    </a:ext>
                  </a:extLst>
                </a:gridCol>
                <a:gridCol w="2221596">
                  <a:extLst>
                    <a:ext uri="{9D8B030D-6E8A-4147-A177-3AD203B41FA5}">
                      <a16:colId xmlns:a16="http://schemas.microsoft.com/office/drawing/2014/main" val="3060623470"/>
                    </a:ext>
                  </a:extLst>
                </a:gridCol>
                <a:gridCol w="1885856">
                  <a:extLst>
                    <a:ext uri="{9D8B030D-6E8A-4147-A177-3AD203B41FA5}">
                      <a16:colId xmlns:a16="http://schemas.microsoft.com/office/drawing/2014/main" val="164966890"/>
                    </a:ext>
                  </a:extLst>
                </a:gridCol>
                <a:gridCol w="2178735">
                  <a:extLst>
                    <a:ext uri="{9D8B030D-6E8A-4147-A177-3AD203B41FA5}">
                      <a16:colId xmlns:a16="http://schemas.microsoft.com/office/drawing/2014/main" val="3493674260"/>
                    </a:ext>
                  </a:extLst>
                </a:gridCol>
                <a:gridCol w="2437175">
                  <a:extLst>
                    <a:ext uri="{9D8B030D-6E8A-4147-A177-3AD203B41FA5}">
                      <a16:colId xmlns:a16="http://schemas.microsoft.com/office/drawing/2014/main" val="1392018675"/>
                    </a:ext>
                  </a:extLst>
                </a:gridCol>
              </a:tblGrid>
              <a:tr h="781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Level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Motor Skills &amp; Movement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Applying Tactics/Compositional Ideas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Evaluating &amp; Improving Performance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Knowledge of Health &amp; Fitness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687025"/>
                  </a:ext>
                </a:extLst>
              </a:tr>
              <a:tr h="6225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2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basic actions with emerging control and coordination.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Follows simple rules; uses space when prompted.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Identifies what they enjoyed or found hard.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Recognises that exercise affects the body.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0781391"/>
                  </a:ext>
                </a:extLst>
              </a:tr>
              <a:tr h="6225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3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simple sequences or skills with clearer control and accuracy.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Uses basic tactics (e.g., moving into space) with guidance.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Can say what went well and what to try next.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Names basic components of fitness and why activity is important.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977488"/>
                  </a:ext>
                </a:extLst>
              </a:tr>
              <a:tr h="6675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4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a range of skills with consistency and beginning fluency.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Selects and applies tactics/compositional ideas in familiar situations.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Gives simple reasons for strengths/weaknesses; begins to plan improvements.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Understands warm‑up/cool‑down and basic fitness concepts.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3003947"/>
                  </a:ext>
                </a:extLst>
              </a:tr>
              <a:tr h="816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5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more complex skills, linking them smoothly under pressure.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Chooses effective tactics and adapts them based on play or performance demands.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Provides constructive feedback; can modify performance with support.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Can explain how different activities develop different fitness components.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9860988"/>
                  </a:ext>
                </a:extLst>
              </a:tr>
              <a:tr h="816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6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Shows control, precision and adaptability across different activities.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Applies advanced tactics/compositional principles confidently and autonomously.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Analyses performance using specific criteria; sets realistic improvement goals.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Demonstrates secure understanding of training principles and healthy lifestyle choices.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765931"/>
                  </a:ext>
                </a:extLst>
              </a:tr>
              <a:tr h="6675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7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Demonstrates high‑level skill execution with fluency, creativity and accuracy.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Creates, refines, or leads tactical/creative solutions in challenging contexts.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Undertakes detailed analysis; independently designs improvement strategies.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Shows deeper understanding of long‑term fitness, training and performance impacts.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4769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6192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DFAE5-1D13-4833-B668-D9D10BDC9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Welsh Curriculum (2022)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9D498-286A-4C5E-A9B3-4F64847B6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Health and Well-Being Area of Learning Experience - </a:t>
            </a:r>
            <a:r>
              <a:rPr lang="en-GB">
                <a:hlinkClick r:id="rId2"/>
              </a:rPr>
              <a:t>https://hwb.gov.wales/curriculum-for-wales/health-and-well-being/descriptions-of-learning/</a:t>
            </a:r>
            <a:endParaRPr lang="en-GB"/>
          </a:p>
          <a:p>
            <a:endParaRPr lang="en-GB"/>
          </a:p>
          <a:p>
            <a:r>
              <a:rPr lang="en-GB"/>
              <a:t>Progression steps</a:t>
            </a:r>
          </a:p>
        </p:txBody>
      </p:sp>
    </p:spTree>
    <p:extLst>
      <p:ext uri="{BB962C8B-B14F-4D97-AF65-F5344CB8AC3E}">
        <p14:creationId xmlns:p14="http://schemas.microsoft.com/office/powerpoint/2010/main" val="1437945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DEC14-E6C5-BCCF-BB70-AA531B14E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BC Curriculum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0BE08-00EE-8FED-EA92-980DA3C71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35331"/>
            <a:ext cx="10972800" cy="3581901"/>
          </a:xfrm>
        </p:spPr>
        <p:txBody>
          <a:bodyPr>
            <a:normAutofit/>
          </a:bodyPr>
          <a:lstStyle/>
          <a:p>
            <a:r>
              <a:rPr lang="en-GB" sz="3600"/>
              <a:t>Big Ideas</a:t>
            </a:r>
          </a:p>
          <a:p>
            <a:r>
              <a:rPr lang="en-GB" sz="3600"/>
              <a:t>Content</a:t>
            </a:r>
          </a:p>
          <a:p>
            <a:r>
              <a:rPr lang="en-GB" sz="3600"/>
              <a:t>Competencies</a:t>
            </a:r>
          </a:p>
        </p:txBody>
      </p:sp>
    </p:spTree>
    <p:extLst>
      <p:ext uri="{BB962C8B-B14F-4D97-AF65-F5344CB8AC3E}">
        <p14:creationId xmlns:p14="http://schemas.microsoft.com/office/powerpoint/2010/main" val="2752081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CEC9F-9F07-C57D-E75E-D1821EBA4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F965B-8EFB-E591-AC81-B3BADDB11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National Curriculum England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6D8FA-0161-5901-30BF-D36BCE539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35331"/>
            <a:ext cx="10972800" cy="3581901"/>
          </a:xfrm>
        </p:spPr>
        <p:txBody>
          <a:bodyPr>
            <a:normAutofit fontScale="92500"/>
          </a:bodyPr>
          <a:lstStyle/>
          <a:p>
            <a:r>
              <a:rPr lang="en-GB" sz="3600"/>
              <a:t>“As part of our reforms to the National Curriculum, the current system of ‘levels’ used to report children’s attainment and progress will be removed. It will not be replaced” (DfE, 2013)</a:t>
            </a:r>
          </a:p>
          <a:p>
            <a:r>
              <a:rPr lang="en-GB" sz="3600"/>
              <a:t>“This announcement made it clear that central government was no longer going to dictate how schools should record and report progress between statutory tests” (YST, 2014)</a:t>
            </a:r>
          </a:p>
        </p:txBody>
      </p:sp>
    </p:spTree>
    <p:extLst>
      <p:ext uri="{BB962C8B-B14F-4D97-AF65-F5344CB8AC3E}">
        <p14:creationId xmlns:p14="http://schemas.microsoft.com/office/powerpoint/2010/main" val="3811488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43835-4271-5F7C-7A94-2C6E7F7F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does quality assessment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9B7D2-77B7-E6A3-38F3-E7A8CCD30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• have the learner at the heart</a:t>
            </a:r>
          </a:p>
          <a:p>
            <a:pPr marL="0" indent="0">
              <a:buNone/>
            </a:pPr>
            <a:r>
              <a:rPr lang="en-GB"/>
              <a:t>• are integral to teaching and learning</a:t>
            </a:r>
          </a:p>
          <a:p>
            <a:pPr marL="0" indent="0">
              <a:buNone/>
            </a:pPr>
            <a:r>
              <a:rPr lang="en-GB"/>
              <a:t>• are ongoing and not episodic </a:t>
            </a:r>
          </a:p>
          <a:p>
            <a:pPr marL="0" indent="0">
              <a:buNone/>
            </a:pPr>
            <a:r>
              <a:rPr lang="en-GB"/>
              <a:t>• provide a view of the whole learner </a:t>
            </a:r>
          </a:p>
          <a:p>
            <a:pPr marL="0" indent="0">
              <a:buNone/>
            </a:pPr>
            <a:r>
              <a:rPr lang="en-GB"/>
              <a:t>• allow comparisons to be made with other learners, subject areas and schools </a:t>
            </a:r>
          </a:p>
          <a:p>
            <a:pPr marL="0" indent="0">
              <a:buNone/>
            </a:pPr>
            <a:r>
              <a:rPr lang="en-GB"/>
              <a:t>• help the learner recognise their areas of strength and development </a:t>
            </a:r>
          </a:p>
          <a:p>
            <a:pPr marL="0" indent="0">
              <a:buNone/>
            </a:pPr>
            <a:r>
              <a:rPr lang="en-GB"/>
              <a:t>• support the learner to identify how to improve </a:t>
            </a:r>
          </a:p>
          <a:p>
            <a:pPr marL="0" indent="0">
              <a:buNone/>
            </a:pPr>
            <a:r>
              <a:rPr lang="en-GB"/>
              <a:t>• give a school, department and teacher a rounded view of a learner </a:t>
            </a:r>
          </a:p>
          <a:p>
            <a:pPr marL="0" indent="0">
              <a:buNone/>
            </a:pPr>
            <a:r>
              <a:rPr lang="en-GB"/>
              <a:t>• enable teachers to shape their teaching so that they meet every learners need </a:t>
            </a:r>
          </a:p>
          <a:p>
            <a:pPr marL="0" indent="0">
              <a:buNone/>
            </a:pPr>
            <a:r>
              <a:rPr lang="en-GB"/>
              <a:t>• allow judgements to be made against the subject content at each Key Stage of the PE National Curriculum (where appropriate)</a:t>
            </a:r>
          </a:p>
        </p:txBody>
      </p:sp>
    </p:spTree>
    <p:extLst>
      <p:ext uri="{BB962C8B-B14F-4D97-AF65-F5344CB8AC3E}">
        <p14:creationId xmlns:p14="http://schemas.microsoft.com/office/powerpoint/2010/main" val="2940584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41FF6-2D4E-CBE1-4EFF-5F9804794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9" y="1581666"/>
            <a:ext cx="5412386" cy="2557848"/>
          </a:xfrm>
        </p:spPr>
        <p:txBody>
          <a:bodyPr>
            <a:normAutofit/>
          </a:bodyPr>
          <a:lstStyle/>
          <a:p>
            <a:r>
              <a:rPr lang="en-GB"/>
              <a:t>Developing your assessment system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477405-9067-53A6-BDB0-AF16930D96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18" t="23333" r="19530" b="17117"/>
          <a:stretch>
            <a:fillRect/>
          </a:stretch>
        </p:blipFill>
        <p:spPr>
          <a:xfrm>
            <a:off x="5943600" y="141662"/>
            <a:ext cx="4460789" cy="554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094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44AD8E-95EE-CE58-3ECB-1D0E72F0A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2C0A7-FA45-B635-86FC-913188AB1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9" y="1581666"/>
            <a:ext cx="5412386" cy="2557848"/>
          </a:xfrm>
        </p:spPr>
        <p:txBody>
          <a:bodyPr>
            <a:normAutofit/>
          </a:bodyPr>
          <a:lstStyle/>
          <a:p>
            <a:r>
              <a:rPr lang="en-GB"/>
              <a:t>Developing your assessment system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D42E99-A970-4543-D6C6-E05F65CAFD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997" t="24503" r="18328" b="18559"/>
          <a:stretch>
            <a:fillRect/>
          </a:stretch>
        </p:blipFill>
        <p:spPr>
          <a:xfrm>
            <a:off x="5807673" y="89699"/>
            <a:ext cx="6036159" cy="642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47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22ED5-C3E1-B0F3-7998-86314236C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20D3D-9A6D-AE42-0591-6879731FF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830" y="1680520"/>
            <a:ext cx="5412386" cy="2557848"/>
          </a:xfrm>
        </p:spPr>
        <p:txBody>
          <a:bodyPr>
            <a:normAutofit/>
          </a:bodyPr>
          <a:lstStyle/>
          <a:p>
            <a:r>
              <a:rPr lang="en-GB"/>
              <a:t>Case Study Task</a:t>
            </a:r>
          </a:p>
        </p:txBody>
      </p:sp>
    </p:spTree>
    <p:extLst>
      <p:ext uri="{BB962C8B-B14F-4D97-AF65-F5344CB8AC3E}">
        <p14:creationId xmlns:p14="http://schemas.microsoft.com/office/powerpoint/2010/main" val="436935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FC14-9DA9-7EB5-CA75-27DBE3522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Assessment 1</a:t>
            </a: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DE9DDFA-1311-FCAA-E8FA-6885A5297A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98937"/>
              </p:ext>
            </p:extLst>
          </p:nvPr>
        </p:nvGraphicFramePr>
        <p:xfrm>
          <a:off x="358815" y="2439364"/>
          <a:ext cx="10972800" cy="1987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2104302784"/>
                    </a:ext>
                  </a:extLst>
                </a:gridCol>
                <a:gridCol w="8778240">
                  <a:extLst>
                    <a:ext uri="{9D8B030D-6E8A-4147-A177-3AD203B41FA5}">
                      <a16:colId xmlns:a16="http://schemas.microsoft.com/office/drawing/2014/main" val="1070773555"/>
                    </a:ext>
                  </a:extLst>
                </a:gridCol>
              </a:tblGrid>
              <a:tr h="397510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Date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Information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4713440"/>
                  </a:ext>
                </a:extLst>
              </a:tr>
              <a:tr h="397510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05/03 6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(re)introduction to A1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5775968"/>
                  </a:ext>
                </a:extLst>
              </a:tr>
              <a:tr h="397510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12/03 7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Work on rubric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9731254"/>
                  </a:ext>
                </a:extLst>
              </a:tr>
              <a:tr h="397510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19/03 8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Child analysis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9283317"/>
                  </a:ext>
                </a:extLst>
              </a:tr>
              <a:tr h="397510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26/03 9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Child analysis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703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43930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5" ma:contentTypeDescription="Create a new document." ma:contentTypeScope="" ma:versionID="35e3e38ec0c3f9094e1ecc43647ae85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22755d4722aa5b72397dbf5bc6808bf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adade81-dfd7-4fc4-8e22-5de8ead7edd1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056024C-4D26-425E-A1FC-E2F659D92CBA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982</Words>
  <Application>Microsoft Office PowerPoint</Application>
  <PresentationFormat>Widescreen</PresentationFormat>
  <Paragraphs>168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200_Text 1</vt:lpstr>
      <vt:lpstr>UWTSD 200_Text 6</vt:lpstr>
      <vt:lpstr>UWTSD Logo Variations with Image Behind</vt:lpstr>
      <vt:lpstr>PowerPoint Presentation</vt:lpstr>
      <vt:lpstr>Outline of the lecture</vt:lpstr>
      <vt:lpstr>PowerPoint Presentation</vt:lpstr>
      <vt:lpstr>PowerPoint Presentation</vt:lpstr>
      <vt:lpstr>PowerPoint Presentation</vt:lpstr>
      <vt:lpstr>Criterion Referenced Assessment</vt:lpstr>
      <vt:lpstr>Criterion Referenced Assessment</vt:lpstr>
      <vt:lpstr>Criterion referenced assessment in Welsh National Curriculum for PE (WAG, 2008)</vt:lpstr>
      <vt:lpstr>Welsh Curriculum (2022)</vt:lpstr>
      <vt:lpstr>BC Curriculum 2019</vt:lpstr>
      <vt:lpstr>National Curriculum England (2014)</vt:lpstr>
      <vt:lpstr>What does quality assessment look like?</vt:lpstr>
      <vt:lpstr>Developing your assessment system</vt:lpstr>
      <vt:lpstr>Developing your assessment system</vt:lpstr>
      <vt:lpstr>Case Study Task</vt:lpstr>
      <vt:lpstr>Assessment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cp:lastPrinted>2022-11-11T21:36:49Z</cp:lastPrinted>
  <dcterms:created xsi:type="dcterms:W3CDTF">2021-03-09T15:35:42Z</dcterms:created>
  <dcterms:modified xsi:type="dcterms:W3CDTF">2026-03-05T10:18:36Z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