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5BC0F4-9EB8-480E-BE4B-F43E5F7DB72F}" v="2" dt="2026-07-20T09:06:23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custSel modSld">
      <pc:chgData name="Jessica Shore" userId="4a81739d-7633-41be-905a-53582c49e6ff" providerId="ADAL" clId="{B6F54303-D305-4D18-9CF9-91A7265247F2}" dt="2026-07-20T09:06:57.609" v="8" actId="26606"/>
      <pc:docMkLst>
        <pc:docMk/>
      </pc:docMkLst>
      <pc:sldChg chg="addSp delSp modSp mod">
        <pc:chgData name="Jessica Shore" userId="4a81739d-7633-41be-905a-53582c49e6ff" providerId="ADAL" clId="{B6F54303-D305-4D18-9CF9-91A7265247F2}" dt="2026-07-20T09:05:56.223" v="1" actId="26606"/>
        <pc:sldMkLst>
          <pc:docMk/>
          <pc:sldMk cId="3620692975" sldId="267"/>
        </pc:sldMkLst>
        <pc:spChg chg="mod">
          <ac:chgData name="Jessica Shore" userId="4a81739d-7633-41be-905a-53582c49e6ff" providerId="ADAL" clId="{B6F54303-D305-4D18-9CF9-91A7265247F2}" dt="2026-07-20T09:05:56.223" v="1" actId="26606"/>
          <ac:spMkLst>
            <pc:docMk/>
            <pc:sldMk cId="3620692975" sldId="267"/>
            <ac:spMk id="2" creationId="{EE3DD89F-905D-20E2-FB3F-67F75ED89458}"/>
          </ac:spMkLst>
        </pc:spChg>
        <pc:spChg chg="mod ord">
          <ac:chgData name="Jessica Shore" userId="4a81739d-7633-41be-905a-53582c49e6ff" providerId="ADAL" clId="{B6F54303-D305-4D18-9CF9-91A7265247F2}" dt="2026-07-20T09:05:56.223" v="1" actId="26606"/>
          <ac:spMkLst>
            <pc:docMk/>
            <pc:sldMk cId="3620692975" sldId="267"/>
            <ac:spMk id="3" creationId="{70B2CFA7-72A5-6177-6428-0B9F21EAE3C8}"/>
          </ac:spMkLst>
        </pc:spChg>
        <pc:spChg chg="del">
          <ac:chgData name="Jessica Shore" userId="4a81739d-7633-41be-905a-53582c49e6ff" providerId="ADAL" clId="{B6F54303-D305-4D18-9CF9-91A7265247F2}" dt="2026-07-20T09:05:56.223" v="1" actId="26606"/>
          <ac:spMkLst>
            <pc:docMk/>
            <pc:sldMk cId="3620692975" sldId="267"/>
            <ac:spMk id="8" creationId="{7DE271AA-B13D-127B-31C2-070146FFF072}"/>
          </ac:spMkLst>
        </pc:spChg>
        <pc:spChg chg="add">
          <ac:chgData name="Jessica Shore" userId="4a81739d-7633-41be-905a-53582c49e6ff" providerId="ADAL" clId="{B6F54303-D305-4D18-9CF9-91A7265247F2}" dt="2026-07-20T09:05:56.223" v="1" actId="26606"/>
          <ac:spMkLst>
            <pc:docMk/>
            <pc:sldMk cId="3620692975" sldId="267"/>
            <ac:spMk id="13" creationId="{92CC1E4F-F1F0-B945-BE50-C72A7103E8AC}"/>
          </ac:spMkLst>
        </pc:spChg>
        <pc:picChg chg="add mod">
          <ac:chgData name="Jessica Shore" userId="4a81739d-7633-41be-905a-53582c49e6ff" providerId="ADAL" clId="{B6F54303-D305-4D18-9CF9-91A7265247F2}" dt="2026-07-20T09:05:56.223" v="1" actId="26606"/>
          <ac:picMkLst>
            <pc:docMk/>
            <pc:sldMk cId="3620692975" sldId="267"/>
            <ac:picMk id="5" creationId="{5D5484B2-EAC2-E587-B7E6-F81C1603424F}"/>
          </ac:picMkLst>
        </pc:picChg>
      </pc:sldChg>
      <pc:sldChg chg="addSp delSp modSp mod setBg">
        <pc:chgData name="Jessica Shore" userId="4a81739d-7633-41be-905a-53582c49e6ff" providerId="ADAL" clId="{B6F54303-D305-4D18-9CF9-91A7265247F2}" dt="2026-07-20T09:06:03.785" v="2" actId="26606"/>
        <pc:sldMkLst>
          <pc:docMk/>
          <pc:sldMk cId="3379039609" sldId="268"/>
        </pc:sldMkLst>
        <pc:spChg chg="mod">
          <ac:chgData name="Jessica Shore" userId="4a81739d-7633-41be-905a-53582c49e6ff" providerId="ADAL" clId="{B6F54303-D305-4D18-9CF9-91A7265247F2}" dt="2026-07-20T09:06:03.785" v="2" actId="26606"/>
          <ac:spMkLst>
            <pc:docMk/>
            <pc:sldMk cId="3379039609" sldId="268"/>
            <ac:spMk id="2" creationId="{52E95562-47B8-8437-0E50-C69A18CA8B78}"/>
          </ac:spMkLst>
        </pc:spChg>
        <pc:spChg chg="del">
          <ac:chgData name="Jessica Shore" userId="4a81739d-7633-41be-905a-53582c49e6ff" providerId="ADAL" clId="{B6F54303-D305-4D18-9CF9-91A7265247F2}" dt="2026-07-20T09:06:03.785" v="2" actId="26606"/>
          <ac:spMkLst>
            <pc:docMk/>
            <pc:sldMk cId="3379039609" sldId="268"/>
            <ac:spMk id="3" creationId="{8E80256F-AFF7-8EFA-BE4F-18105A31E809}"/>
          </ac:spMkLst>
        </pc:spChg>
        <pc:spChg chg="add">
          <ac:chgData name="Jessica Shore" userId="4a81739d-7633-41be-905a-53582c49e6ff" providerId="ADAL" clId="{B6F54303-D305-4D18-9CF9-91A7265247F2}" dt="2026-07-20T09:06:03.785" v="2" actId="26606"/>
          <ac:spMkLst>
            <pc:docMk/>
            <pc:sldMk cId="3379039609" sldId="268"/>
            <ac:spMk id="9" creationId="{600DC1B0-7E1A-BD02-3F93-19E6B1B75075}"/>
          </ac:spMkLst>
        </pc:spChg>
        <pc:graphicFrameChg chg="add">
          <ac:chgData name="Jessica Shore" userId="4a81739d-7633-41be-905a-53582c49e6ff" providerId="ADAL" clId="{B6F54303-D305-4D18-9CF9-91A7265247F2}" dt="2026-07-20T09:06:03.785" v="2" actId="26606"/>
          <ac:graphicFrameMkLst>
            <pc:docMk/>
            <pc:sldMk cId="3379039609" sldId="268"/>
            <ac:graphicFrameMk id="5" creationId="{92B989F6-4AA7-D83C-55D3-9B0AE1BA8F6D}"/>
          </ac:graphicFrameMkLst>
        </pc:graphicFrameChg>
      </pc:sldChg>
      <pc:sldChg chg="addSp modSp mod setBg">
        <pc:chgData name="Jessica Shore" userId="4a81739d-7633-41be-905a-53582c49e6ff" providerId="ADAL" clId="{B6F54303-D305-4D18-9CF9-91A7265247F2}" dt="2026-07-20T09:06:27.099" v="4" actId="26606"/>
        <pc:sldMkLst>
          <pc:docMk/>
          <pc:sldMk cId="459435663" sldId="269"/>
        </pc:sldMkLst>
        <pc:spChg chg="mod">
          <ac:chgData name="Jessica Shore" userId="4a81739d-7633-41be-905a-53582c49e6ff" providerId="ADAL" clId="{B6F54303-D305-4D18-9CF9-91A7265247F2}" dt="2026-07-20T09:06:27.099" v="4" actId="26606"/>
          <ac:spMkLst>
            <pc:docMk/>
            <pc:sldMk cId="459435663" sldId="269"/>
            <ac:spMk id="2" creationId="{956C1A5F-3011-2028-EF20-EABE7A3846EB}"/>
          </ac:spMkLst>
        </pc:spChg>
        <pc:spChg chg="mod ord">
          <ac:chgData name="Jessica Shore" userId="4a81739d-7633-41be-905a-53582c49e6ff" providerId="ADAL" clId="{B6F54303-D305-4D18-9CF9-91A7265247F2}" dt="2026-07-20T09:06:27.099" v="4" actId="26606"/>
          <ac:spMkLst>
            <pc:docMk/>
            <pc:sldMk cId="459435663" sldId="269"/>
            <ac:spMk id="3" creationId="{4D63CDE0-CBE4-AA7E-BB1A-EAACC3FC8B36}"/>
          </ac:spMkLst>
        </pc:spChg>
        <pc:spChg chg="add">
          <ac:chgData name="Jessica Shore" userId="4a81739d-7633-41be-905a-53582c49e6ff" providerId="ADAL" clId="{B6F54303-D305-4D18-9CF9-91A7265247F2}" dt="2026-07-20T09:06:27.099" v="4" actId="26606"/>
          <ac:spMkLst>
            <pc:docMk/>
            <pc:sldMk cId="459435663" sldId="269"/>
            <ac:spMk id="10" creationId="{92CC1E4F-F1F0-B945-BE50-C72A7103E8AC}"/>
          </ac:spMkLst>
        </pc:spChg>
        <pc:picChg chg="add mod">
          <ac:chgData name="Jessica Shore" userId="4a81739d-7633-41be-905a-53582c49e6ff" providerId="ADAL" clId="{B6F54303-D305-4D18-9CF9-91A7265247F2}" dt="2026-07-20T09:06:27.099" v="4" actId="26606"/>
          <ac:picMkLst>
            <pc:docMk/>
            <pc:sldMk cId="459435663" sldId="269"/>
            <ac:picMk id="5" creationId="{EFB98605-6532-E8B0-8E35-45DDE73FB055}"/>
          </ac:picMkLst>
        </pc:picChg>
      </pc:sldChg>
      <pc:sldChg chg="addSp modSp mod setBg">
        <pc:chgData name="Jessica Shore" userId="4a81739d-7633-41be-905a-53582c49e6ff" providerId="ADAL" clId="{B6F54303-D305-4D18-9CF9-91A7265247F2}" dt="2026-07-20T09:06:35.111" v="5" actId="26606"/>
        <pc:sldMkLst>
          <pc:docMk/>
          <pc:sldMk cId="1663707149" sldId="270"/>
        </pc:sldMkLst>
        <pc:spChg chg="mod">
          <ac:chgData name="Jessica Shore" userId="4a81739d-7633-41be-905a-53582c49e6ff" providerId="ADAL" clId="{B6F54303-D305-4D18-9CF9-91A7265247F2}" dt="2026-07-20T09:06:35.111" v="5" actId="26606"/>
          <ac:spMkLst>
            <pc:docMk/>
            <pc:sldMk cId="1663707149" sldId="270"/>
            <ac:spMk id="2" creationId="{0966D752-7332-ED77-AF8D-98CC6B6A22A3}"/>
          </ac:spMkLst>
        </pc:spChg>
        <pc:spChg chg="mod">
          <ac:chgData name="Jessica Shore" userId="4a81739d-7633-41be-905a-53582c49e6ff" providerId="ADAL" clId="{B6F54303-D305-4D18-9CF9-91A7265247F2}" dt="2026-07-20T09:06:35.111" v="5" actId="26606"/>
          <ac:spMkLst>
            <pc:docMk/>
            <pc:sldMk cId="1663707149" sldId="270"/>
            <ac:spMk id="3" creationId="{EB5156E9-8A05-8498-2223-7298DCF762CC}"/>
          </ac:spMkLst>
        </pc:spChg>
        <pc:spChg chg="add">
          <ac:chgData name="Jessica Shore" userId="4a81739d-7633-41be-905a-53582c49e6ff" providerId="ADAL" clId="{B6F54303-D305-4D18-9CF9-91A7265247F2}" dt="2026-07-20T09:06:35.111" v="5" actId="26606"/>
          <ac:spMkLst>
            <pc:docMk/>
            <pc:sldMk cId="1663707149" sldId="270"/>
            <ac:spMk id="9" creationId="{92CC1E4F-F1F0-B945-BE50-C72A7103E8AC}"/>
          </ac:spMkLst>
        </pc:spChg>
        <pc:picChg chg="add">
          <ac:chgData name="Jessica Shore" userId="4a81739d-7633-41be-905a-53582c49e6ff" providerId="ADAL" clId="{B6F54303-D305-4D18-9CF9-91A7265247F2}" dt="2026-07-20T09:06:35.111" v="5" actId="26606"/>
          <ac:picMkLst>
            <pc:docMk/>
            <pc:sldMk cId="1663707149" sldId="270"/>
            <ac:picMk id="5" creationId="{C1B73462-E753-8D3E-EDBB-0A60D7B7CEBB}"/>
          </ac:picMkLst>
        </pc:picChg>
      </pc:sldChg>
      <pc:sldChg chg="addSp delSp modSp mod setBg">
        <pc:chgData name="Jessica Shore" userId="4a81739d-7633-41be-905a-53582c49e6ff" providerId="ADAL" clId="{B6F54303-D305-4D18-9CF9-91A7265247F2}" dt="2026-07-20T09:06:40.191" v="6" actId="26606"/>
        <pc:sldMkLst>
          <pc:docMk/>
          <pc:sldMk cId="2059786314" sldId="271"/>
        </pc:sldMkLst>
        <pc:spChg chg="mod">
          <ac:chgData name="Jessica Shore" userId="4a81739d-7633-41be-905a-53582c49e6ff" providerId="ADAL" clId="{B6F54303-D305-4D18-9CF9-91A7265247F2}" dt="2026-07-20T09:06:40.191" v="6" actId="26606"/>
          <ac:spMkLst>
            <pc:docMk/>
            <pc:sldMk cId="2059786314" sldId="271"/>
            <ac:spMk id="2" creationId="{280391F4-90F0-CF00-1C94-1D51D14D02E5}"/>
          </ac:spMkLst>
        </pc:spChg>
        <pc:spChg chg="del">
          <ac:chgData name="Jessica Shore" userId="4a81739d-7633-41be-905a-53582c49e6ff" providerId="ADAL" clId="{B6F54303-D305-4D18-9CF9-91A7265247F2}" dt="2026-07-20T09:06:40.191" v="6" actId="26606"/>
          <ac:spMkLst>
            <pc:docMk/>
            <pc:sldMk cId="2059786314" sldId="271"/>
            <ac:spMk id="3" creationId="{DA669A62-0368-D285-E46B-5C324143D9BA}"/>
          </ac:spMkLst>
        </pc:spChg>
        <pc:spChg chg="add">
          <ac:chgData name="Jessica Shore" userId="4a81739d-7633-41be-905a-53582c49e6ff" providerId="ADAL" clId="{B6F54303-D305-4D18-9CF9-91A7265247F2}" dt="2026-07-20T09:06:40.191" v="6" actId="26606"/>
          <ac:spMkLst>
            <pc:docMk/>
            <pc:sldMk cId="2059786314" sldId="271"/>
            <ac:spMk id="9" creationId="{600DC1B0-7E1A-BD02-3F93-19E6B1B75075}"/>
          </ac:spMkLst>
        </pc:spChg>
        <pc:graphicFrameChg chg="add">
          <ac:chgData name="Jessica Shore" userId="4a81739d-7633-41be-905a-53582c49e6ff" providerId="ADAL" clId="{B6F54303-D305-4D18-9CF9-91A7265247F2}" dt="2026-07-20T09:06:40.191" v="6" actId="26606"/>
          <ac:graphicFrameMkLst>
            <pc:docMk/>
            <pc:sldMk cId="2059786314" sldId="271"/>
            <ac:graphicFrameMk id="5" creationId="{7C635307-7087-455F-219D-7EC923941163}"/>
          </ac:graphicFrameMkLst>
        </pc:graphicFrameChg>
      </pc:sldChg>
      <pc:sldChg chg="addSp delSp modSp mod setBg">
        <pc:chgData name="Jessica Shore" userId="4a81739d-7633-41be-905a-53582c49e6ff" providerId="ADAL" clId="{B6F54303-D305-4D18-9CF9-91A7265247F2}" dt="2026-07-20T09:06:48.555" v="7" actId="26606"/>
        <pc:sldMkLst>
          <pc:docMk/>
          <pc:sldMk cId="220211438" sldId="272"/>
        </pc:sldMkLst>
        <pc:spChg chg="mod">
          <ac:chgData name="Jessica Shore" userId="4a81739d-7633-41be-905a-53582c49e6ff" providerId="ADAL" clId="{B6F54303-D305-4D18-9CF9-91A7265247F2}" dt="2026-07-20T09:06:48.555" v="7" actId="26606"/>
          <ac:spMkLst>
            <pc:docMk/>
            <pc:sldMk cId="220211438" sldId="272"/>
            <ac:spMk id="2" creationId="{7F7D25A3-993E-7A76-2E60-F99A954BD30F}"/>
          </ac:spMkLst>
        </pc:spChg>
        <pc:spChg chg="del">
          <ac:chgData name="Jessica Shore" userId="4a81739d-7633-41be-905a-53582c49e6ff" providerId="ADAL" clId="{B6F54303-D305-4D18-9CF9-91A7265247F2}" dt="2026-07-20T09:06:48.555" v="7" actId="26606"/>
          <ac:spMkLst>
            <pc:docMk/>
            <pc:sldMk cId="220211438" sldId="272"/>
            <ac:spMk id="3" creationId="{B65F9862-E146-6BB8-DE59-9CF622A986F6}"/>
          </ac:spMkLst>
        </pc:spChg>
        <pc:spChg chg="add">
          <ac:chgData name="Jessica Shore" userId="4a81739d-7633-41be-905a-53582c49e6ff" providerId="ADAL" clId="{B6F54303-D305-4D18-9CF9-91A7265247F2}" dt="2026-07-20T09:06:48.555" v="7" actId="26606"/>
          <ac:spMkLst>
            <pc:docMk/>
            <pc:sldMk cId="220211438" sldId="272"/>
            <ac:spMk id="9" creationId="{600DC1B0-7E1A-BD02-3F93-19E6B1B75075}"/>
          </ac:spMkLst>
        </pc:spChg>
        <pc:graphicFrameChg chg="add">
          <ac:chgData name="Jessica Shore" userId="4a81739d-7633-41be-905a-53582c49e6ff" providerId="ADAL" clId="{B6F54303-D305-4D18-9CF9-91A7265247F2}" dt="2026-07-20T09:06:48.555" v="7" actId="26606"/>
          <ac:graphicFrameMkLst>
            <pc:docMk/>
            <pc:sldMk cId="220211438" sldId="272"/>
            <ac:graphicFrameMk id="5" creationId="{DB09EFF4-00C0-B2E7-3510-1B1BB45E6472}"/>
          </ac:graphicFrameMkLst>
        </pc:graphicFrameChg>
      </pc:sldChg>
      <pc:sldChg chg="addSp delSp modSp mod setBg">
        <pc:chgData name="Jessica Shore" userId="4a81739d-7633-41be-905a-53582c49e6ff" providerId="ADAL" clId="{B6F54303-D305-4D18-9CF9-91A7265247F2}" dt="2026-07-20T09:06:57.609" v="8" actId="26606"/>
        <pc:sldMkLst>
          <pc:docMk/>
          <pc:sldMk cId="3562752333" sldId="273"/>
        </pc:sldMkLst>
        <pc:spChg chg="mod">
          <ac:chgData name="Jessica Shore" userId="4a81739d-7633-41be-905a-53582c49e6ff" providerId="ADAL" clId="{B6F54303-D305-4D18-9CF9-91A7265247F2}" dt="2026-07-20T09:06:57.609" v="8" actId="26606"/>
          <ac:spMkLst>
            <pc:docMk/>
            <pc:sldMk cId="3562752333" sldId="273"/>
            <ac:spMk id="2" creationId="{60579306-B32B-831D-A63E-5D644CD98638}"/>
          </ac:spMkLst>
        </pc:spChg>
        <pc:spChg chg="del">
          <ac:chgData name="Jessica Shore" userId="4a81739d-7633-41be-905a-53582c49e6ff" providerId="ADAL" clId="{B6F54303-D305-4D18-9CF9-91A7265247F2}" dt="2026-07-20T09:06:57.609" v="8" actId="26606"/>
          <ac:spMkLst>
            <pc:docMk/>
            <pc:sldMk cId="3562752333" sldId="273"/>
            <ac:spMk id="3" creationId="{40673E0B-A7FB-EDAC-2513-9587D7C62EE7}"/>
          </ac:spMkLst>
        </pc:spChg>
        <pc:spChg chg="add">
          <ac:chgData name="Jessica Shore" userId="4a81739d-7633-41be-905a-53582c49e6ff" providerId="ADAL" clId="{B6F54303-D305-4D18-9CF9-91A7265247F2}" dt="2026-07-20T09:06:57.609" v="8" actId="26606"/>
          <ac:spMkLst>
            <pc:docMk/>
            <pc:sldMk cId="3562752333" sldId="273"/>
            <ac:spMk id="9" creationId="{353CF00F-82D0-0DBA-75D5-1D01B4526C68}"/>
          </ac:spMkLst>
        </pc:spChg>
        <pc:graphicFrameChg chg="add">
          <ac:chgData name="Jessica Shore" userId="4a81739d-7633-41be-905a-53582c49e6ff" providerId="ADAL" clId="{B6F54303-D305-4D18-9CF9-91A7265247F2}" dt="2026-07-20T09:06:57.609" v="8" actId="26606"/>
          <ac:graphicFrameMkLst>
            <pc:docMk/>
            <pc:sldMk cId="3562752333" sldId="273"/>
            <ac:graphicFrameMk id="5" creationId="{E705104E-EE95-8902-1366-CAAB72D10F48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87F0CA-6AFB-49AC-BCCA-AD9DB408AD9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028F5B-A20B-4ABD-A7C5-B7FA4A55F623}">
      <dgm:prSet/>
      <dgm:spPr/>
      <dgm:t>
        <a:bodyPr/>
        <a:lstStyle/>
        <a:p>
          <a:r>
            <a:rPr lang="en-GB" b="1"/>
            <a:t>1. Employment for those facing barriers</a:t>
          </a:r>
          <a:endParaRPr lang="en-US"/>
        </a:p>
      </dgm:t>
    </dgm:pt>
    <dgm:pt modelId="{2E8D7886-DCC6-4A06-AB3F-823BAAF84D69}" type="parTrans" cxnId="{5AD9B85B-9CB5-4D6B-9638-5F13F1DACA7D}">
      <dgm:prSet/>
      <dgm:spPr/>
      <dgm:t>
        <a:bodyPr/>
        <a:lstStyle/>
        <a:p>
          <a:endParaRPr lang="en-US"/>
        </a:p>
      </dgm:t>
    </dgm:pt>
    <dgm:pt modelId="{9FEE891D-2AD5-463C-9B5C-7AA05BA4827C}" type="sibTrans" cxnId="{5AD9B85B-9CB5-4D6B-9638-5F13F1DACA7D}">
      <dgm:prSet/>
      <dgm:spPr/>
      <dgm:t>
        <a:bodyPr/>
        <a:lstStyle/>
        <a:p>
          <a:endParaRPr lang="en-US"/>
        </a:p>
      </dgm:t>
    </dgm:pt>
    <dgm:pt modelId="{1AA7DD7E-0118-4979-A609-5346EE2B7D92}">
      <dgm:prSet/>
      <dgm:spPr/>
      <dgm:t>
        <a:bodyPr/>
        <a:lstStyle/>
        <a:p>
          <a:r>
            <a:rPr lang="en-GB"/>
            <a:t>E.g., long-term unemployed, disabled people, young people.</a:t>
          </a:r>
          <a:endParaRPr lang="en-US"/>
        </a:p>
      </dgm:t>
    </dgm:pt>
    <dgm:pt modelId="{99BE5B61-4F8E-4002-9F9D-42765548EF4D}" type="parTrans" cxnId="{27376E78-A6A2-4EFC-BDD1-094FC63AA949}">
      <dgm:prSet/>
      <dgm:spPr/>
      <dgm:t>
        <a:bodyPr/>
        <a:lstStyle/>
        <a:p>
          <a:endParaRPr lang="en-US"/>
        </a:p>
      </dgm:t>
    </dgm:pt>
    <dgm:pt modelId="{EC61C196-C57D-44A4-B8B7-0CE4C4D86DA1}" type="sibTrans" cxnId="{27376E78-A6A2-4EFC-BDD1-094FC63AA949}">
      <dgm:prSet/>
      <dgm:spPr/>
      <dgm:t>
        <a:bodyPr/>
        <a:lstStyle/>
        <a:p>
          <a:endParaRPr lang="en-US"/>
        </a:p>
      </dgm:t>
    </dgm:pt>
    <dgm:pt modelId="{B796BEC8-2474-41AA-A155-9D9044FBB067}">
      <dgm:prSet/>
      <dgm:spPr/>
      <dgm:t>
        <a:bodyPr/>
        <a:lstStyle/>
        <a:p>
          <a:r>
            <a:rPr lang="en-GB" b="1"/>
            <a:t>2. Skills and training</a:t>
          </a:r>
          <a:endParaRPr lang="en-US"/>
        </a:p>
      </dgm:t>
    </dgm:pt>
    <dgm:pt modelId="{428FD32D-6FD9-4A07-978E-96AA062B3075}" type="parTrans" cxnId="{2E96F554-3858-401B-A7F0-094F03E74EBC}">
      <dgm:prSet/>
      <dgm:spPr/>
      <dgm:t>
        <a:bodyPr/>
        <a:lstStyle/>
        <a:p>
          <a:endParaRPr lang="en-US"/>
        </a:p>
      </dgm:t>
    </dgm:pt>
    <dgm:pt modelId="{D76979E6-7CD1-4EA9-A340-905D977AEE41}" type="sibTrans" cxnId="{2E96F554-3858-401B-A7F0-094F03E74EBC}">
      <dgm:prSet/>
      <dgm:spPr/>
      <dgm:t>
        <a:bodyPr/>
        <a:lstStyle/>
        <a:p>
          <a:endParaRPr lang="en-US"/>
        </a:p>
      </dgm:t>
    </dgm:pt>
    <dgm:pt modelId="{5B1D7039-D7EE-47F8-9E04-95A46363CC35}">
      <dgm:prSet/>
      <dgm:spPr/>
      <dgm:t>
        <a:bodyPr/>
        <a:lstStyle/>
        <a:p>
          <a:r>
            <a:rPr lang="en-GB"/>
            <a:t>E.g., apprenticeships, mentoring, accredited training.</a:t>
          </a:r>
          <a:endParaRPr lang="en-US"/>
        </a:p>
      </dgm:t>
    </dgm:pt>
    <dgm:pt modelId="{6EB90643-6A30-4E1D-A90E-9FE4ACD84ABA}" type="parTrans" cxnId="{6E417A44-29D5-4EAC-B716-DDF5200C0014}">
      <dgm:prSet/>
      <dgm:spPr/>
      <dgm:t>
        <a:bodyPr/>
        <a:lstStyle/>
        <a:p>
          <a:endParaRPr lang="en-US"/>
        </a:p>
      </dgm:t>
    </dgm:pt>
    <dgm:pt modelId="{A12D7C72-0692-41E6-91AF-54A8D2A2851D}" type="sibTrans" cxnId="{6E417A44-29D5-4EAC-B716-DDF5200C0014}">
      <dgm:prSet/>
      <dgm:spPr/>
      <dgm:t>
        <a:bodyPr/>
        <a:lstStyle/>
        <a:p>
          <a:endParaRPr lang="en-US"/>
        </a:p>
      </dgm:t>
    </dgm:pt>
    <dgm:pt modelId="{56D4E0DF-C24F-4801-B10E-6E15FD1C0090}">
      <dgm:prSet/>
      <dgm:spPr/>
      <dgm:t>
        <a:bodyPr/>
        <a:lstStyle/>
        <a:p>
          <a:r>
            <a:rPr lang="en-GB" b="1"/>
            <a:t>3. Local job creation</a:t>
          </a:r>
          <a:endParaRPr lang="en-US"/>
        </a:p>
      </dgm:t>
    </dgm:pt>
    <dgm:pt modelId="{1897E0B3-126F-4771-9BEA-A6E9C7400607}" type="parTrans" cxnId="{15CD69F4-B0D1-49DA-97FA-43A721DB7B69}">
      <dgm:prSet/>
      <dgm:spPr/>
      <dgm:t>
        <a:bodyPr/>
        <a:lstStyle/>
        <a:p>
          <a:endParaRPr lang="en-US"/>
        </a:p>
      </dgm:t>
    </dgm:pt>
    <dgm:pt modelId="{A6E368F6-3956-4A47-98A9-9BCF1594E9D2}" type="sibTrans" cxnId="{15CD69F4-B0D1-49DA-97FA-43A721DB7B69}">
      <dgm:prSet/>
      <dgm:spPr/>
      <dgm:t>
        <a:bodyPr/>
        <a:lstStyle/>
        <a:p>
          <a:endParaRPr lang="en-US"/>
        </a:p>
      </dgm:t>
    </dgm:pt>
    <dgm:pt modelId="{6CAE1036-98B1-45C6-90A4-FFC7340ED0C9}">
      <dgm:prSet/>
      <dgm:spPr/>
      <dgm:t>
        <a:bodyPr/>
        <a:lstStyle/>
        <a:p>
          <a:r>
            <a:rPr lang="en-GB"/>
            <a:t>E.g., hiring locally, supporting rural economies.</a:t>
          </a:r>
          <a:endParaRPr lang="en-US"/>
        </a:p>
      </dgm:t>
    </dgm:pt>
    <dgm:pt modelId="{848BF4ED-2DDF-4F81-9642-433E2CEAEA4B}" type="parTrans" cxnId="{FC889AC9-FA44-4B7A-AF9F-5344C6132D84}">
      <dgm:prSet/>
      <dgm:spPr/>
      <dgm:t>
        <a:bodyPr/>
        <a:lstStyle/>
        <a:p>
          <a:endParaRPr lang="en-US"/>
        </a:p>
      </dgm:t>
    </dgm:pt>
    <dgm:pt modelId="{74E1D952-D62F-435F-8615-5CE8ED5AAFC0}" type="sibTrans" cxnId="{FC889AC9-FA44-4B7A-AF9F-5344C6132D84}">
      <dgm:prSet/>
      <dgm:spPr/>
      <dgm:t>
        <a:bodyPr/>
        <a:lstStyle/>
        <a:p>
          <a:endParaRPr lang="en-US"/>
        </a:p>
      </dgm:t>
    </dgm:pt>
    <dgm:pt modelId="{EA11803F-6058-42FB-A660-893500E9099B}">
      <dgm:prSet/>
      <dgm:spPr/>
      <dgm:t>
        <a:bodyPr/>
        <a:lstStyle/>
        <a:p>
          <a:r>
            <a:rPr lang="en-GB" b="1"/>
            <a:t>4. Supporting local businesses and VCSEs</a:t>
          </a:r>
          <a:endParaRPr lang="en-US"/>
        </a:p>
      </dgm:t>
    </dgm:pt>
    <dgm:pt modelId="{7C7D0860-6889-4D89-BBE6-98B4A0178406}" type="parTrans" cxnId="{E5E60D94-8998-4FD9-97BC-2D5D5C0D9BF3}">
      <dgm:prSet/>
      <dgm:spPr/>
      <dgm:t>
        <a:bodyPr/>
        <a:lstStyle/>
        <a:p>
          <a:endParaRPr lang="en-US"/>
        </a:p>
      </dgm:t>
    </dgm:pt>
    <dgm:pt modelId="{E8A06157-8050-473D-9686-16BF8A37F077}" type="sibTrans" cxnId="{E5E60D94-8998-4FD9-97BC-2D5D5C0D9BF3}">
      <dgm:prSet/>
      <dgm:spPr/>
      <dgm:t>
        <a:bodyPr/>
        <a:lstStyle/>
        <a:p>
          <a:endParaRPr lang="en-US"/>
        </a:p>
      </dgm:t>
    </dgm:pt>
    <dgm:pt modelId="{50980009-C330-4C28-8BBD-E3DD64D7EBD3}">
      <dgm:prSet/>
      <dgm:spPr/>
      <dgm:t>
        <a:bodyPr/>
        <a:lstStyle/>
        <a:p>
          <a:r>
            <a:rPr lang="en-GB"/>
            <a:t>E.g., buying from social enterprises or SMEs.</a:t>
          </a:r>
          <a:endParaRPr lang="en-US"/>
        </a:p>
      </dgm:t>
    </dgm:pt>
    <dgm:pt modelId="{E404E306-0389-4BA9-AFDC-14A192477E0E}" type="parTrans" cxnId="{C79FD40E-CF0F-4187-AA6B-0E69BE391B93}">
      <dgm:prSet/>
      <dgm:spPr/>
      <dgm:t>
        <a:bodyPr/>
        <a:lstStyle/>
        <a:p>
          <a:endParaRPr lang="en-US"/>
        </a:p>
      </dgm:t>
    </dgm:pt>
    <dgm:pt modelId="{7CF24CAD-0F5A-47CB-832E-C8D2F8302602}" type="sibTrans" cxnId="{C79FD40E-CF0F-4187-AA6B-0E69BE391B93}">
      <dgm:prSet/>
      <dgm:spPr/>
      <dgm:t>
        <a:bodyPr/>
        <a:lstStyle/>
        <a:p>
          <a:endParaRPr lang="en-US"/>
        </a:p>
      </dgm:t>
    </dgm:pt>
    <dgm:pt modelId="{39C1F8A1-3ABA-422F-A77C-673DEC4BD423}">
      <dgm:prSet/>
      <dgm:spPr/>
      <dgm:t>
        <a:bodyPr/>
        <a:lstStyle/>
        <a:p>
          <a:r>
            <a:rPr lang="en-GB" b="1"/>
            <a:t>5. Environmental improvements</a:t>
          </a:r>
          <a:endParaRPr lang="en-US"/>
        </a:p>
      </dgm:t>
    </dgm:pt>
    <dgm:pt modelId="{31C59902-1C3D-4D4D-97D7-FBFCB2F3109C}" type="parTrans" cxnId="{0B3B34AA-17A9-4875-8CF8-8978089B5B9D}">
      <dgm:prSet/>
      <dgm:spPr/>
      <dgm:t>
        <a:bodyPr/>
        <a:lstStyle/>
        <a:p>
          <a:endParaRPr lang="en-US"/>
        </a:p>
      </dgm:t>
    </dgm:pt>
    <dgm:pt modelId="{EA9F9887-0FDE-4C89-A23D-42407757D806}" type="sibTrans" cxnId="{0B3B34AA-17A9-4875-8CF8-8978089B5B9D}">
      <dgm:prSet/>
      <dgm:spPr/>
      <dgm:t>
        <a:bodyPr/>
        <a:lstStyle/>
        <a:p>
          <a:endParaRPr lang="en-US"/>
        </a:p>
      </dgm:t>
    </dgm:pt>
    <dgm:pt modelId="{5D4B5804-C612-43A8-8C6D-F8FC85F5D627}">
      <dgm:prSet/>
      <dgm:spPr/>
      <dgm:t>
        <a:bodyPr/>
        <a:lstStyle/>
        <a:p>
          <a:r>
            <a:rPr lang="en-GB"/>
            <a:t>E.g., carbon reduction, waste minimisation.</a:t>
          </a:r>
          <a:endParaRPr lang="en-US"/>
        </a:p>
      </dgm:t>
    </dgm:pt>
    <dgm:pt modelId="{B2BD2385-BC7D-4884-B516-BE64F42522E2}" type="parTrans" cxnId="{79328F98-D4D9-4996-B9B5-454DC6A65584}">
      <dgm:prSet/>
      <dgm:spPr/>
      <dgm:t>
        <a:bodyPr/>
        <a:lstStyle/>
        <a:p>
          <a:endParaRPr lang="en-US"/>
        </a:p>
      </dgm:t>
    </dgm:pt>
    <dgm:pt modelId="{321F9153-A827-4A2B-B61A-8FD1A8471CBA}" type="sibTrans" cxnId="{79328F98-D4D9-4996-B9B5-454DC6A65584}">
      <dgm:prSet/>
      <dgm:spPr/>
      <dgm:t>
        <a:bodyPr/>
        <a:lstStyle/>
        <a:p>
          <a:endParaRPr lang="en-US"/>
        </a:p>
      </dgm:t>
    </dgm:pt>
    <dgm:pt modelId="{4BDFE456-6AAF-4665-97F4-73736FD97957}">
      <dgm:prSet/>
      <dgm:spPr/>
      <dgm:t>
        <a:bodyPr/>
        <a:lstStyle/>
        <a:p>
          <a:r>
            <a:rPr lang="en-GB" b="1"/>
            <a:t>6. Equal opportunity policies</a:t>
          </a:r>
          <a:endParaRPr lang="en-US"/>
        </a:p>
      </dgm:t>
    </dgm:pt>
    <dgm:pt modelId="{DA7D34A2-151B-4E30-9898-37C7F436896F}" type="parTrans" cxnId="{0816A9E1-42FD-4352-993C-886102138E75}">
      <dgm:prSet/>
      <dgm:spPr/>
      <dgm:t>
        <a:bodyPr/>
        <a:lstStyle/>
        <a:p>
          <a:endParaRPr lang="en-US"/>
        </a:p>
      </dgm:t>
    </dgm:pt>
    <dgm:pt modelId="{4E8BBB51-EC8A-4746-8325-127249B44ABA}" type="sibTrans" cxnId="{0816A9E1-42FD-4352-993C-886102138E75}">
      <dgm:prSet/>
      <dgm:spPr/>
      <dgm:t>
        <a:bodyPr/>
        <a:lstStyle/>
        <a:p>
          <a:endParaRPr lang="en-US"/>
        </a:p>
      </dgm:t>
    </dgm:pt>
    <dgm:pt modelId="{FC96D138-2134-4985-B70E-9FB608E19D84}">
      <dgm:prSet/>
      <dgm:spPr/>
      <dgm:t>
        <a:bodyPr/>
        <a:lstStyle/>
        <a:p>
          <a:r>
            <a:rPr lang="en-GB"/>
            <a:t>E.g., anti-discrimination, inclusive recruitment.</a:t>
          </a:r>
          <a:endParaRPr lang="en-US"/>
        </a:p>
      </dgm:t>
    </dgm:pt>
    <dgm:pt modelId="{94A37559-02DE-476B-BB1D-CD79C79891B8}" type="parTrans" cxnId="{16925F8C-FEE8-45F0-A959-83C2355B7108}">
      <dgm:prSet/>
      <dgm:spPr/>
      <dgm:t>
        <a:bodyPr/>
        <a:lstStyle/>
        <a:p>
          <a:endParaRPr lang="en-US"/>
        </a:p>
      </dgm:t>
    </dgm:pt>
    <dgm:pt modelId="{8C78B50A-C9B2-4831-BA2D-C2B8E64284E2}" type="sibTrans" cxnId="{16925F8C-FEE8-45F0-A959-83C2355B7108}">
      <dgm:prSet/>
      <dgm:spPr/>
      <dgm:t>
        <a:bodyPr/>
        <a:lstStyle/>
        <a:p>
          <a:endParaRPr lang="en-US"/>
        </a:p>
      </dgm:t>
    </dgm:pt>
    <dgm:pt modelId="{6069EB52-C8BA-48DC-BF31-ED55752859CD}">
      <dgm:prSet/>
      <dgm:spPr/>
      <dgm:t>
        <a:bodyPr/>
        <a:lstStyle/>
        <a:p>
          <a:r>
            <a:rPr lang="en-GB" b="1"/>
            <a:t>7. Wellbeing initiatives</a:t>
          </a:r>
          <a:endParaRPr lang="en-US"/>
        </a:p>
      </dgm:t>
    </dgm:pt>
    <dgm:pt modelId="{08552480-9FE1-4739-9977-2E2FC60835BC}" type="parTrans" cxnId="{6A340F3B-05B5-45C9-8087-12306830F1C7}">
      <dgm:prSet/>
      <dgm:spPr/>
      <dgm:t>
        <a:bodyPr/>
        <a:lstStyle/>
        <a:p>
          <a:endParaRPr lang="en-US"/>
        </a:p>
      </dgm:t>
    </dgm:pt>
    <dgm:pt modelId="{2D5939B5-83EC-4EBA-A42B-E8687B2B3F94}" type="sibTrans" cxnId="{6A340F3B-05B5-45C9-8087-12306830F1C7}">
      <dgm:prSet/>
      <dgm:spPr/>
      <dgm:t>
        <a:bodyPr/>
        <a:lstStyle/>
        <a:p>
          <a:endParaRPr lang="en-US"/>
        </a:p>
      </dgm:t>
    </dgm:pt>
    <dgm:pt modelId="{D661CD68-32B7-415C-9A0B-4067DC5033CA}">
      <dgm:prSet/>
      <dgm:spPr/>
      <dgm:t>
        <a:bodyPr/>
        <a:lstStyle/>
        <a:p>
          <a:r>
            <a:rPr lang="en-GB"/>
            <a:t>E.g., mental health support, community engagement.</a:t>
          </a:r>
          <a:endParaRPr lang="en-US"/>
        </a:p>
      </dgm:t>
    </dgm:pt>
    <dgm:pt modelId="{A90572AA-F1BB-4186-9F4F-627C3BD76AF0}" type="parTrans" cxnId="{61787802-FC5F-4186-A3CE-AC3C218D1E5A}">
      <dgm:prSet/>
      <dgm:spPr/>
      <dgm:t>
        <a:bodyPr/>
        <a:lstStyle/>
        <a:p>
          <a:endParaRPr lang="en-US"/>
        </a:p>
      </dgm:t>
    </dgm:pt>
    <dgm:pt modelId="{931226DB-4A53-49B7-9B42-44AE53FDAEBE}" type="sibTrans" cxnId="{61787802-FC5F-4186-A3CE-AC3C218D1E5A}">
      <dgm:prSet/>
      <dgm:spPr/>
      <dgm:t>
        <a:bodyPr/>
        <a:lstStyle/>
        <a:p>
          <a:endParaRPr lang="en-US"/>
        </a:p>
      </dgm:t>
    </dgm:pt>
    <dgm:pt modelId="{3B75B724-B8B4-4486-A17A-F609A05FDBF2}">
      <dgm:prSet/>
      <dgm:spPr/>
      <dgm:t>
        <a:bodyPr/>
        <a:lstStyle/>
        <a:p>
          <a:r>
            <a:rPr lang="en-GB" b="1"/>
            <a:t>8. Ethical supply chains</a:t>
          </a:r>
          <a:endParaRPr lang="en-US"/>
        </a:p>
      </dgm:t>
    </dgm:pt>
    <dgm:pt modelId="{37A7DF23-DF06-419C-B1A2-D03DF71FF1A5}" type="parTrans" cxnId="{72A0E94D-E129-404D-84A4-8498DCDAD35D}">
      <dgm:prSet/>
      <dgm:spPr/>
      <dgm:t>
        <a:bodyPr/>
        <a:lstStyle/>
        <a:p>
          <a:endParaRPr lang="en-US"/>
        </a:p>
      </dgm:t>
    </dgm:pt>
    <dgm:pt modelId="{D30E539F-44FD-46A5-95C1-E113901B565F}" type="sibTrans" cxnId="{72A0E94D-E129-404D-84A4-8498DCDAD35D}">
      <dgm:prSet/>
      <dgm:spPr/>
      <dgm:t>
        <a:bodyPr/>
        <a:lstStyle/>
        <a:p>
          <a:endParaRPr lang="en-US"/>
        </a:p>
      </dgm:t>
    </dgm:pt>
    <dgm:pt modelId="{F9F27FEF-8C0A-490B-977A-03DD2983AA6A}">
      <dgm:prSet/>
      <dgm:spPr/>
      <dgm:t>
        <a:bodyPr/>
        <a:lstStyle/>
        <a:p>
          <a:r>
            <a:rPr lang="en-GB"/>
            <a:t>E.g., anti-slavery policies, fair labour standards.</a:t>
          </a:r>
          <a:endParaRPr lang="en-US"/>
        </a:p>
      </dgm:t>
    </dgm:pt>
    <dgm:pt modelId="{8ACC56F9-0BCF-46F1-9AF1-42CBED686899}" type="parTrans" cxnId="{36FF29DB-7234-4C52-B68D-0D8EB1E089D8}">
      <dgm:prSet/>
      <dgm:spPr/>
      <dgm:t>
        <a:bodyPr/>
        <a:lstStyle/>
        <a:p>
          <a:endParaRPr lang="en-US"/>
        </a:p>
      </dgm:t>
    </dgm:pt>
    <dgm:pt modelId="{C359D13A-B721-47D2-B318-9582427219EB}" type="sibTrans" cxnId="{36FF29DB-7234-4C52-B68D-0D8EB1E089D8}">
      <dgm:prSet/>
      <dgm:spPr/>
      <dgm:t>
        <a:bodyPr/>
        <a:lstStyle/>
        <a:p>
          <a:endParaRPr lang="en-US"/>
        </a:p>
      </dgm:t>
    </dgm:pt>
    <dgm:pt modelId="{02201D4B-17E3-41BE-A780-C44DEB18A4C3}" type="pres">
      <dgm:prSet presAssocID="{0787F0CA-6AFB-49AC-BCCA-AD9DB408AD94}" presName="vert0" presStyleCnt="0">
        <dgm:presLayoutVars>
          <dgm:dir/>
          <dgm:animOne val="branch"/>
          <dgm:animLvl val="lvl"/>
        </dgm:presLayoutVars>
      </dgm:prSet>
      <dgm:spPr/>
    </dgm:pt>
    <dgm:pt modelId="{7371BFD2-DF70-4096-B35E-5F5AFB05197A}" type="pres">
      <dgm:prSet presAssocID="{33028F5B-A20B-4ABD-A7C5-B7FA4A55F623}" presName="thickLine" presStyleLbl="alignNode1" presStyleIdx="0" presStyleCnt="16"/>
      <dgm:spPr/>
    </dgm:pt>
    <dgm:pt modelId="{6F01991F-5115-4D16-A8B7-979E71B08C64}" type="pres">
      <dgm:prSet presAssocID="{33028F5B-A20B-4ABD-A7C5-B7FA4A55F623}" presName="horz1" presStyleCnt="0"/>
      <dgm:spPr/>
    </dgm:pt>
    <dgm:pt modelId="{D660F68C-52A1-4203-9574-AD15EC9712AF}" type="pres">
      <dgm:prSet presAssocID="{33028F5B-A20B-4ABD-A7C5-B7FA4A55F623}" presName="tx1" presStyleLbl="revTx" presStyleIdx="0" presStyleCnt="16"/>
      <dgm:spPr/>
    </dgm:pt>
    <dgm:pt modelId="{EE52EC3F-0E1E-4B41-A10B-66E6B47BCBFB}" type="pres">
      <dgm:prSet presAssocID="{33028F5B-A20B-4ABD-A7C5-B7FA4A55F623}" presName="vert1" presStyleCnt="0"/>
      <dgm:spPr/>
    </dgm:pt>
    <dgm:pt modelId="{F990D9A1-835D-401A-AE27-F46A3D0CE681}" type="pres">
      <dgm:prSet presAssocID="{1AA7DD7E-0118-4979-A609-5346EE2B7D92}" presName="thickLine" presStyleLbl="alignNode1" presStyleIdx="1" presStyleCnt="16"/>
      <dgm:spPr/>
    </dgm:pt>
    <dgm:pt modelId="{DF21332F-65A7-4640-A4D8-41FEBC92B662}" type="pres">
      <dgm:prSet presAssocID="{1AA7DD7E-0118-4979-A609-5346EE2B7D92}" presName="horz1" presStyleCnt="0"/>
      <dgm:spPr/>
    </dgm:pt>
    <dgm:pt modelId="{28BE9E8E-0388-48B0-98EB-8FE36D77C99F}" type="pres">
      <dgm:prSet presAssocID="{1AA7DD7E-0118-4979-A609-5346EE2B7D92}" presName="tx1" presStyleLbl="revTx" presStyleIdx="1" presStyleCnt="16"/>
      <dgm:spPr/>
    </dgm:pt>
    <dgm:pt modelId="{7F4AEB09-D8EF-4343-8F67-8FC129F21F08}" type="pres">
      <dgm:prSet presAssocID="{1AA7DD7E-0118-4979-A609-5346EE2B7D92}" presName="vert1" presStyleCnt="0"/>
      <dgm:spPr/>
    </dgm:pt>
    <dgm:pt modelId="{7201672B-8435-43F9-8EED-C6CD98F85A5B}" type="pres">
      <dgm:prSet presAssocID="{B796BEC8-2474-41AA-A155-9D9044FBB067}" presName="thickLine" presStyleLbl="alignNode1" presStyleIdx="2" presStyleCnt="16"/>
      <dgm:spPr/>
    </dgm:pt>
    <dgm:pt modelId="{24E29379-0DC9-4959-8C74-DB5113158BC4}" type="pres">
      <dgm:prSet presAssocID="{B796BEC8-2474-41AA-A155-9D9044FBB067}" presName="horz1" presStyleCnt="0"/>
      <dgm:spPr/>
    </dgm:pt>
    <dgm:pt modelId="{BED1AFB0-9664-411C-A2C1-8B50B3827E0F}" type="pres">
      <dgm:prSet presAssocID="{B796BEC8-2474-41AA-A155-9D9044FBB067}" presName="tx1" presStyleLbl="revTx" presStyleIdx="2" presStyleCnt="16"/>
      <dgm:spPr/>
    </dgm:pt>
    <dgm:pt modelId="{B0A03228-5443-4E25-9B23-3F9FB1B74F86}" type="pres">
      <dgm:prSet presAssocID="{B796BEC8-2474-41AA-A155-9D9044FBB067}" presName="vert1" presStyleCnt="0"/>
      <dgm:spPr/>
    </dgm:pt>
    <dgm:pt modelId="{D37B1DDA-AD89-4B89-A513-E9EA9A8C7989}" type="pres">
      <dgm:prSet presAssocID="{5B1D7039-D7EE-47F8-9E04-95A46363CC35}" presName="thickLine" presStyleLbl="alignNode1" presStyleIdx="3" presStyleCnt="16"/>
      <dgm:spPr/>
    </dgm:pt>
    <dgm:pt modelId="{A7611967-1054-422A-8FC2-3F0E4DC3C6C0}" type="pres">
      <dgm:prSet presAssocID="{5B1D7039-D7EE-47F8-9E04-95A46363CC35}" presName="horz1" presStyleCnt="0"/>
      <dgm:spPr/>
    </dgm:pt>
    <dgm:pt modelId="{934976EA-A761-4DD0-A168-E94241AAC8C4}" type="pres">
      <dgm:prSet presAssocID="{5B1D7039-D7EE-47F8-9E04-95A46363CC35}" presName="tx1" presStyleLbl="revTx" presStyleIdx="3" presStyleCnt="16"/>
      <dgm:spPr/>
    </dgm:pt>
    <dgm:pt modelId="{EE02CAC5-BE7D-4D38-902E-7DF495838AA2}" type="pres">
      <dgm:prSet presAssocID="{5B1D7039-D7EE-47F8-9E04-95A46363CC35}" presName="vert1" presStyleCnt="0"/>
      <dgm:spPr/>
    </dgm:pt>
    <dgm:pt modelId="{B6ACFC59-D4C3-4D1A-8728-277907012C7E}" type="pres">
      <dgm:prSet presAssocID="{56D4E0DF-C24F-4801-B10E-6E15FD1C0090}" presName="thickLine" presStyleLbl="alignNode1" presStyleIdx="4" presStyleCnt="16"/>
      <dgm:spPr/>
    </dgm:pt>
    <dgm:pt modelId="{73292C61-B7CE-4A0D-9DA3-18175549CC4F}" type="pres">
      <dgm:prSet presAssocID="{56D4E0DF-C24F-4801-B10E-6E15FD1C0090}" presName="horz1" presStyleCnt="0"/>
      <dgm:spPr/>
    </dgm:pt>
    <dgm:pt modelId="{11437699-9C70-434F-B4AC-370D3682B363}" type="pres">
      <dgm:prSet presAssocID="{56D4E0DF-C24F-4801-B10E-6E15FD1C0090}" presName="tx1" presStyleLbl="revTx" presStyleIdx="4" presStyleCnt="16"/>
      <dgm:spPr/>
    </dgm:pt>
    <dgm:pt modelId="{D5F530AB-A447-4665-9981-09858DAC3DF4}" type="pres">
      <dgm:prSet presAssocID="{56D4E0DF-C24F-4801-B10E-6E15FD1C0090}" presName="vert1" presStyleCnt="0"/>
      <dgm:spPr/>
    </dgm:pt>
    <dgm:pt modelId="{1EA79D14-45FA-4039-8CEF-9141FE3DD372}" type="pres">
      <dgm:prSet presAssocID="{6CAE1036-98B1-45C6-90A4-FFC7340ED0C9}" presName="thickLine" presStyleLbl="alignNode1" presStyleIdx="5" presStyleCnt="16"/>
      <dgm:spPr/>
    </dgm:pt>
    <dgm:pt modelId="{4D22F746-3042-4A80-B9E4-179CAC13875B}" type="pres">
      <dgm:prSet presAssocID="{6CAE1036-98B1-45C6-90A4-FFC7340ED0C9}" presName="horz1" presStyleCnt="0"/>
      <dgm:spPr/>
    </dgm:pt>
    <dgm:pt modelId="{3048E5E1-8CD0-4D45-84E6-90C9BABA2B18}" type="pres">
      <dgm:prSet presAssocID="{6CAE1036-98B1-45C6-90A4-FFC7340ED0C9}" presName="tx1" presStyleLbl="revTx" presStyleIdx="5" presStyleCnt="16"/>
      <dgm:spPr/>
    </dgm:pt>
    <dgm:pt modelId="{8176318C-13E5-4505-844F-51A16D3CA9A1}" type="pres">
      <dgm:prSet presAssocID="{6CAE1036-98B1-45C6-90A4-FFC7340ED0C9}" presName="vert1" presStyleCnt="0"/>
      <dgm:spPr/>
    </dgm:pt>
    <dgm:pt modelId="{78A3B690-E4CC-42D3-A9A0-024590120252}" type="pres">
      <dgm:prSet presAssocID="{EA11803F-6058-42FB-A660-893500E9099B}" presName="thickLine" presStyleLbl="alignNode1" presStyleIdx="6" presStyleCnt="16"/>
      <dgm:spPr/>
    </dgm:pt>
    <dgm:pt modelId="{9CEA8364-87C2-4231-860E-B6429461D2C6}" type="pres">
      <dgm:prSet presAssocID="{EA11803F-6058-42FB-A660-893500E9099B}" presName="horz1" presStyleCnt="0"/>
      <dgm:spPr/>
    </dgm:pt>
    <dgm:pt modelId="{89814270-3086-4025-9A21-18103BCB3B32}" type="pres">
      <dgm:prSet presAssocID="{EA11803F-6058-42FB-A660-893500E9099B}" presName="tx1" presStyleLbl="revTx" presStyleIdx="6" presStyleCnt="16"/>
      <dgm:spPr/>
    </dgm:pt>
    <dgm:pt modelId="{4B8482BA-C581-4D7C-BE1D-732B015B165E}" type="pres">
      <dgm:prSet presAssocID="{EA11803F-6058-42FB-A660-893500E9099B}" presName="vert1" presStyleCnt="0"/>
      <dgm:spPr/>
    </dgm:pt>
    <dgm:pt modelId="{1A9CCA14-998E-4029-87C3-AB2F27D8486C}" type="pres">
      <dgm:prSet presAssocID="{50980009-C330-4C28-8BBD-E3DD64D7EBD3}" presName="thickLine" presStyleLbl="alignNode1" presStyleIdx="7" presStyleCnt="16"/>
      <dgm:spPr/>
    </dgm:pt>
    <dgm:pt modelId="{C2E2D1C0-C092-49A3-ADEB-FDE6094122D8}" type="pres">
      <dgm:prSet presAssocID="{50980009-C330-4C28-8BBD-E3DD64D7EBD3}" presName="horz1" presStyleCnt="0"/>
      <dgm:spPr/>
    </dgm:pt>
    <dgm:pt modelId="{54E44A6D-17F7-4C88-901F-D4F16BF4EC1B}" type="pres">
      <dgm:prSet presAssocID="{50980009-C330-4C28-8BBD-E3DD64D7EBD3}" presName="tx1" presStyleLbl="revTx" presStyleIdx="7" presStyleCnt="16"/>
      <dgm:spPr/>
    </dgm:pt>
    <dgm:pt modelId="{5EB58462-57EE-448B-BA64-F8D1ABA5BC85}" type="pres">
      <dgm:prSet presAssocID="{50980009-C330-4C28-8BBD-E3DD64D7EBD3}" presName="vert1" presStyleCnt="0"/>
      <dgm:spPr/>
    </dgm:pt>
    <dgm:pt modelId="{9E8F217A-CB37-4759-97E0-54063F7563BF}" type="pres">
      <dgm:prSet presAssocID="{39C1F8A1-3ABA-422F-A77C-673DEC4BD423}" presName="thickLine" presStyleLbl="alignNode1" presStyleIdx="8" presStyleCnt="16"/>
      <dgm:spPr/>
    </dgm:pt>
    <dgm:pt modelId="{B26E73AF-4516-4B45-8CF6-0134EED45C4E}" type="pres">
      <dgm:prSet presAssocID="{39C1F8A1-3ABA-422F-A77C-673DEC4BD423}" presName="horz1" presStyleCnt="0"/>
      <dgm:spPr/>
    </dgm:pt>
    <dgm:pt modelId="{7A148A2A-8484-46E9-96DF-1E6D2E77AA73}" type="pres">
      <dgm:prSet presAssocID="{39C1F8A1-3ABA-422F-A77C-673DEC4BD423}" presName="tx1" presStyleLbl="revTx" presStyleIdx="8" presStyleCnt="16"/>
      <dgm:spPr/>
    </dgm:pt>
    <dgm:pt modelId="{EC7ED5EA-ACF9-4FDB-84B8-B6DA639056ED}" type="pres">
      <dgm:prSet presAssocID="{39C1F8A1-3ABA-422F-A77C-673DEC4BD423}" presName="vert1" presStyleCnt="0"/>
      <dgm:spPr/>
    </dgm:pt>
    <dgm:pt modelId="{33F3CFFA-3027-470A-8D0D-C1B7D3862377}" type="pres">
      <dgm:prSet presAssocID="{5D4B5804-C612-43A8-8C6D-F8FC85F5D627}" presName="thickLine" presStyleLbl="alignNode1" presStyleIdx="9" presStyleCnt="16"/>
      <dgm:spPr/>
    </dgm:pt>
    <dgm:pt modelId="{7787C063-4C6B-4915-8193-4ADF6354CE83}" type="pres">
      <dgm:prSet presAssocID="{5D4B5804-C612-43A8-8C6D-F8FC85F5D627}" presName="horz1" presStyleCnt="0"/>
      <dgm:spPr/>
    </dgm:pt>
    <dgm:pt modelId="{9E5C236F-C29F-466E-B8D2-C1EC39210B23}" type="pres">
      <dgm:prSet presAssocID="{5D4B5804-C612-43A8-8C6D-F8FC85F5D627}" presName="tx1" presStyleLbl="revTx" presStyleIdx="9" presStyleCnt="16"/>
      <dgm:spPr/>
    </dgm:pt>
    <dgm:pt modelId="{6116107C-96D1-46EF-88FA-3C41AFA1BD9F}" type="pres">
      <dgm:prSet presAssocID="{5D4B5804-C612-43A8-8C6D-F8FC85F5D627}" presName="vert1" presStyleCnt="0"/>
      <dgm:spPr/>
    </dgm:pt>
    <dgm:pt modelId="{E0004554-0CF6-4D0D-A9D8-294E33BBA922}" type="pres">
      <dgm:prSet presAssocID="{4BDFE456-6AAF-4665-97F4-73736FD97957}" presName="thickLine" presStyleLbl="alignNode1" presStyleIdx="10" presStyleCnt="16"/>
      <dgm:spPr/>
    </dgm:pt>
    <dgm:pt modelId="{E4A68AAF-B6F7-45B2-BE1B-0BD35D361C3C}" type="pres">
      <dgm:prSet presAssocID="{4BDFE456-6AAF-4665-97F4-73736FD97957}" presName="horz1" presStyleCnt="0"/>
      <dgm:spPr/>
    </dgm:pt>
    <dgm:pt modelId="{7714F2B3-C472-4781-A74B-E1046203F229}" type="pres">
      <dgm:prSet presAssocID="{4BDFE456-6AAF-4665-97F4-73736FD97957}" presName="tx1" presStyleLbl="revTx" presStyleIdx="10" presStyleCnt="16"/>
      <dgm:spPr/>
    </dgm:pt>
    <dgm:pt modelId="{9D310B2D-B82C-4CE0-9327-60E4456C1ED2}" type="pres">
      <dgm:prSet presAssocID="{4BDFE456-6AAF-4665-97F4-73736FD97957}" presName="vert1" presStyleCnt="0"/>
      <dgm:spPr/>
    </dgm:pt>
    <dgm:pt modelId="{AD95529A-FBE8-4F1A-983D-1EF661C1A3F0}" type="pres">
      <dgm:prSet presAssocID="{FC96D138-2134-4985-B70E-9FB608E19D84}" presName="thickLine" presStyleLbl="alignNode1" presStyleIdx="11" presStyleCnt="16"/>
      <dgm:spPr/>
    </dgm:pt>
    <dgm:pt modelId="{F2CE16A0-EEAA-4551-8859-4DB621A2071A}" type="pres">
      <dgm:prSet presAssocID="{FC96D138-2134-4985-B70E-9FB608E19D84}" presName="horz1" presStyleCnt="0"/>
      <dgm:spPr/>
    </dgm:pt>
    <dgm:pt modelId="{3A75F1EC-A8AB-496E-B89D-B5069F16066B}" type="pres">
      <dgm:prSet presAssocID="{FC96D138-2134-4985-B70E-9FB608E19D84}" presName="tx1" presStyleLbl="revTx" presStyleIdx="11" presStyleCnt="16"/>
      <dgm:spPr/>
    </dgm:pt>
    <dgm:pt modelId="{020E8A20-0F93-4047-A2F7-6844BBF7B102}" type="pres">
      <dgm:prSet presAssocID="{FC96D138-2134-4985-B70E-9FB608E19D84}" presName="vert1" presStyleCnt="0"/>
      <dgm:spPr/>
    </dgm:pt>
    <dgm:pt modelId="{762C8169-DBAD-4474-95DE-BEDAF6427B66}" type="pres">
      <dgm:prSet presAssocID="{6069EB52-C8BA-48DC-BF31-ED55752859CD}" presName="thickLine" presStyleLbl="alignNode1" presStyleIdx="12" presStyleCnt="16"/>
      <dgm:spPr/>
    </dgm:pt>
    <dgm:pt modelId="{5A2A58D9-5498-4C1D-BEF2-216F7B454C9B}" type="pres">
      <dgm:prSet presAssocID="{6069EB52-C8BA-48DC-BF31-ED55752859CD}" presName="horz1" presStyleCnt="0"/>
      <dgm:spPr/>
    </dgm:pt>
    <dgm:pt modelId="{A62EE4A9-3E56-41C0-8DFE-776291E3B000}" type="pres">
      <dgm:prSet presAssocID="{6069EB52-C8BA-48DC-BF31-ED55752859CD}" presName="tx1" presStyleLbl="revTx" presStyleIdx="12" presStyleCnt="16"/>
      <dgm:spPr/>
    </dgm:pt>
    <dgm:pt modelId="{D36A9B43-3E09-41F4-9578-7A567200F3F4}" type="pres">
      <dgm:prSet presAssocID="{6069EB52-C8BA-48DC-BF31-ED55752859CD}" presName="vert1" presStyleCnt="0"/>
      <dgm:spPr/>
    </dgm:pt>
    <dgm:pt modelId="{EB9CF904-3D8E-4722-8937-FE8605AE6E72}" type="pres">
      <dgm:prSet presAssocID="{D661CD68-32B7-415C-9A0B-4067DC5033CA}" presName="thickLine" presStyleLbl="alignNode1" presStyleIdx="13" presStyleCnt="16"/>
      <dgm:spPr/>
    </dgm:pt>
    <dgm:pt modelId="{B671E83E-F802-4CE3-85CF-F1227C959D7C}" type="pres">
      <dgm:prSet presAssocID="{D661CD68-32B7-415C-9A0B-4067DC5033CA}" presName="horz1" presStyleCnt="0"/>
      <dgm:spPr/>
    </dgm:pt>
    <dgm:pt modelId="{C88DBFB0-4465-4D86-B6CE-DDC31A8E91A9}" type="pres">
      <dgm:prSet presAssocID="{D661CD68-32B7-415C-9A0B-4067DC5033CA}" presName="tx1" presStyleLbl="revTx" presStyleIdx="13" presStyleCnt="16"/>
      <dgm:spPr/>
    </dgm:pt>
    <dgm:pt modelId="{09439627-0633-4C2E-AADD-057BE7BB8838}" type="pres">
      <dgm:prSet presAssocID="{D661CD68-32B7-415C-9A0B-4067DC5033CA}" presName="vert1" presStyleCnt="0"/>
      <dgm:spPr/>
    </dgm:pt>
    <dgm:pt modelId="{CD03F73B-4EA2-43B7-B624-78237557D65B}" type="pres">
      <dgm:prSet presAssocID="{3B75B724-B8B4-4486-A17A-F609A05FDBF2}" presName="thickLine" presStyleLbl="alignNode1" presStyleIdx="14" presStyleCnt="16"/>
      <dgm:spPr/>
    </dgm:pt>
    <dgm:pt modelId="{036709CC-8632-4F2E-85E1-B4938B9A6C15}" type="pres">
      <dgm:prSet presAssocID="{3B75B724-B8B4-4486-A17A-F609A05FDBF2}" presName="horz1" presStyleCnt="0"/>
      <dgm:spPr/>
    </dgm:pt>
    <dgm:pt modelId="{ABE2EC85-5DF1-49D0-B15F-056064F4B512}" type="pres">
      <dgm:prSet presAssocID="{3B75B724-B8B4-4486-A17A-F609A05FDBF2}" presName="tx1" presStyleLbl="revTx" presStyleIdx="14" presStyleCnt="16"/>
      <dgm:spPr/>
    </dgm:pt>
    <dgm:pt modelId="{9E0794A2-BF82-4898-8E09-EA6218718080}" type="pres">
      <dgm:prSet presAssocID="{3B75B724-B8B4-4486-A17A-F609A05FDBF2}" presName="vert1" presStyleCnt="0"/>
      <dgm:spPr/>
    </dgm:pt>
    <dgm:pt modelId="{9E0A13D0-AE37-4DA1-83E4-EE257BEC0D65}" type="pres">
      <dgm:prSet presAssocID="{F9F27FEF-8C0A-490B-977A-03DD2983AA6A}" presName="thickLine" presStyleLbl="alignNode1" presStyleIdx="15" presStyleCnt="16"/>
      <dgm:spPr/>
    </dgm:pt>
    <dgm:pt modelId="{292E0AB8-8E16-4872-BFCB-B01FFACE552A}" type="pres">
      <dgm:prSet presAssocID="{F9F27FEF-8C0A-490B-977A-03DD2983AA6A}" presName="horz1" presStyleCnt="0"/>
      <dgm:spPr/>
    </dgm:pt>
    <dgm:pt modelId="{50629FBC-114F-466E-9EBA-B29619FE891E}" type="pres">
      <dgm:prSet presAssocID="{F9F27FEF-8C0A-490B-977A-03DD2983AA6A}" presName="tx1" presStyleLbl="revTx" presStyleIdx="15" presStyleCnt="16"/>
      <dgm:spPr/>
    </dgm:pt>
    <dgm:pt modelId="{BA4806D8-D97E-48B9-A950-46571D9CB9AE}" type="pres">
      <dgm:prSet presAssocID="{F9F27FEF-8C0A-490B-977A-03DD2983AA6A}" presName="vert1" presStyleCnt="0"/>
      <dgm:spPr/>
    </dgm:pt>
  </dgm:ptLst>
  <dgm:cxnLst>
    <dgm:cxn modelId="{7AD80402-128A-4D8A-9EF2-7362997DBE2E}" type="presOf" srcId="{6069EB52-C8BA-48DC-BF31-ED55752859CD}" destId="{A62EE4A9-3E56-41C0-8DFE-776291E3B000}" srcOrd="0" destOrd="0" presId="urn:microsoft.com/office/officeart/2008/layout/LinedList"/>
    <dgm:cxn modelId="{61787802-FC5F-4186-A3CE-AC3C218D1E5A}" srcId="{0787F0CA-6AFB-49AC-BCCA-AD9DB408AD94}" destId="{D661CD68-32B7-415C-9A0B-4067DC5033CA}" srcOrd="13" destOrd="0" parTransId="{A90572AA-F1BB-4186-9F4F-627C3BD76AF0}" sibTransId="{931226DB-4A53-49B7-9B42-44AE53FDAEBE}"/>
    <dgm:cxn modelId="{C79FD40E-CF0F-4187-AA6B-0E69BE391B93}" srcId="{0787F0CA-6AFB-49AC-BCCA-AD9DB408AD94}" destId="{50980009-C330-4C28-8BBD-E3DD64D7EBD3}" srcOrd="7" destOrd="0" parTransId="{E404E306-0389-4BA9-AFDC-14A192477E0E}" sibTransId="{7CF24CAD-0F5A-47CB-832E-C8D2F8302602}"/>
    <dgm:cxn modelId="{4B544321-54DC-4EE0-90AC-7ADEE1B2D60B}" type="presOf" srcId="{5B1D7039-D7EE-47F8-9E04-95A46363CC35}" destId="{934976EA-A761-4DD0-A168-E94241AAC8C4}" srcOrd="0" destOrd="0" presId="urn:microsoft.com/office/officeart/2008/layout/LinedList"/>
    <dgm:cxn modelId="{4D5D5722-23FB-462F-A226-F258619142F5}" type="presOf" srcId="{33028F5B-A20B-4ABD-A7C5-B7FA4A55F623}" destId="{D660F68C-52A1-4203-9574-AD15EC9712AF}" srcOrd="0" destOrd="0" presId="urn:microsoft.com/office/officeart/2008/layout/LinedList"/>
    <dgm:cxn modelId="{2A6B6329-DA0E-4CCD-947F-E086039ADE61}" type="presOf" srcId="{B796BEC8-2474-41AA-A155-9D9044FBB067}" destId="{BED1AFB0-9664-411C-A2C1-8B50B3827E0F}" srcOrd="0" destOrd="0" presId="urn:microsoft.com/office/officeart/2008/layout/LinedList"/>
    <dgm:cxn modelId="{19397329-FF33-4DED-81DA-8482A6AE3AA6}" type="presOf" srcId="{0787F0CA-6AFB-49AC-BCCA-AD9DB408AD94}" destId="{02201D4B-17E3-41BE-A780-C44DEB18A4C3}" srcOrd="0" destOrd="0" presId="urn:microsoft.com/office/officeart/2008/layout/LinedList"/>
    <dgm:cxn modelId="{D90FFB36-EF54-43D4-BDE4-B5F7234BA91D}" type="presOf" srcId="{EA11803F-6058-42FB-A660-893500E9099B}" destId="{89814270-3086-4025-9A21-18103BCB3B32}" srcOrd="0" destOrd="0" presId="urn:microsoft.com/office/officeart/2008/layout/LinedList"/>
    <dgm:cxn modelId="{0E8CCF39-6BEC-4515-B122-2569AF97BD55}" type="presOf" srcId="{5D4B5804-C612-43A8-8C6D-F8FC85F5D627}" destId="{9E5C236F-C29F-466E-B8D2-C1EC39210B23}" srcOrd="0" destOrd="0" presId="urn:microsoft.com/office/officeart/2008/layout/LinedList"/>
    <dgm:cxn modelId="{6A340F3B-05B5-45C9-8087-12306830F1C7}" srcId="{0787F0CA-6AFB-49AC-BCCA-AD9DB408AD94}" destId="{6069EB52-C8BA-48DC-BF31-ED55752859CD}" srcOrd="12" destOrd="0" parTransId="{08552480-9FE1-4739-9977-2E2FC60835BC}" sibTransId="{2D5939B5-83EC-4EBA-A42B-E8687B2B3F94}"/>
    <dgm:cxn modelId="{5AD9B85B-9CB5-4D6B-9638-5F13F1DACA7D}" srcId="{0787F0CA-6AFB-49AC-BCCA-AD9DB408AD94}" destId="{33028F5B-A20B-4ABD-A7C5-B7FA4A55F623}" srcOrd="0" destOrd="0" parTransId="{2E8D7886-DCC6-4A06-AB3F-823BAAF84D69}" sibTransId="{9FEE891D-2AD5-463C-9B5C-7AA05BA4827C}"/>
    <dgm:cxn modelId="{6E417A44-29D5-4EAC-B716-DDF5200C0014}" srcId="{0787F0CA-6AFB-49AC-BCCA-AD9DB408AD94}" destId="{5B1D7039-D7EE-47F8-9E04-95A46363CC35}" srcOrd="3" destOrd="0" parTransId="{6EB90643-6A30-4E1D-A90E-9FE4ACD84ABA}" sibTransId="{A12D7C72-0692-41E6-91AF-54A8D2A2851D}"/>
    <dgm:cxn modelId="{8607C946-C2CD-4392-A2B5-F5D20BE219A6}" type="presOf" srcId="{1AA7DD7E-0118-4979-A609-5346EE2B7D92}" destId="{28BE9E8E-0388-48B0-98EB-8FE36D77C99F}" srcOrd="0" destOrd="0" presId="urn:microsoft.com/office/officeart/2008/layout/LinedList"/>
    <dgm:cxn modelId="{72A0E94D-E129-404D-84A4-8498DCDAD35D}" srcId="{0787F0CA-6AFB-49AC-BCCA-AD9DB408AD94}" destId="{3B75B724-B8B4-4486-A17A-F609A05FDBF2}" srcOrd="14" destOrd="0" parTransId="{37A7DF23-DF06-419C-B1A2-D03DF71FF1A5}" sibTransId="{D30E539F-44FD-46A5-95C1-E113901B565F}"/>
    <dgm:cxn modelId="{50E7EE6D-23A1-42EE-9732-A8521F5A2B0F}" type="presOf" srcId="{3B75B724-B8B4-4486-A17A-F609A05FDBF2}" destId="{ABE2EC85-5DF1-49D0-B15F-056064F4B512}" srcOrd="0" destOrd="0" presId="urn:microsoft.com/office/officeart/2008/layout/LinedList"/>
    <dgm:cxn modelId="{BF203752-EC56-45BD-8F7E-CA5CFACDD8E9}" type="presOf" srcId="{FC96D138-2134-4985-B70E-9FB608E19D84}" destId="{3A75F1EC-A8AB-496E-B89D-B5069F16066B}" srcOrd="0" destOrd="0" presId="urn:microsoft.com/office/officeart/2008/layout/LinedList"/>
    <dgm:cxn modelId="{2E96F554-3858-401B-A7F0-094F03E74EBC}" srcId="{0787F0CA-6AFB-49AC-BCCA-AD9DB408AD94}" destId="{B796BEC8-2474-41AA-A155-9D9044FBB067}" srcOrd="2" destOrd="0" parTransId="{428FD32D-6FD9-4A07-978E-96AA062B3075}" sibTransId="{D76979E6-7CD1-4EA9-A340-905D977AEE41}"/>
    <dgm:cxn modelId="{27376E78-A6A2-4EFC-BDD1-094FC63AA949}" srcId="{0787F0CA-6AFB-49AC-BCCA-AD9DB408AD94}" destId="{1AA7DD7E-0118-4979-A609-5346EE2B7D92}" srcOrd="1" destOrd="0" parTransId="{99BE5B61-4F8E-4002-9F9D-42765548EF4D}" sibTransId="{EC61C196-C57D-44A4-B8B7-0CE4C4D86DA1}"/>
    <dgm:cxn modelId="{5ED92782-2F55-4BF3-97AB-8C31A12757B2}" type="presOf" srcId="{4BDFE456-6AAF-4665-97F4-73736FD97957}" destId="{7714F2B3-C472-4781-A74B-E1046203F229}" srcOrd="0" destOrd="0" presId="urn:microsoft.com/office/officeart/2008/layout/LinedList"/>
    <dgm:cxn modelId="{16925F8C-FEE8-45F0-A959-83C2355B7108}" srcId="{0787F0CA-6AFB-49AC-BCCA-AD9DB408AD94}" destId="{FC96D138-2134-4985-B70E-9FB608E19D84}" srcOrd="11" destOrd="0" parTransId="{94A37559-02DE-476B-BB1D-CD79C79891B8}" sibTransId="{8C78B50A-C9B2-4831-BA2D-C2B8E64284E2}"/>
    <dgm:cxn modelId="{E5E60D94-8998-4FD9-97BC-2D5D5C0D9BF3}" srcId="{0787F0CA-6AFB-49AC-BCCA-AD9DB408AD94}" destId="{EA11803F-6058-42FB-A660-893500E9099B}" srcOrd="6" destOrd="0" parTransId="{7C7D0860-6889-4D89-BBE6-98B4A0178406}" sibTransId="{E8A06157-8050-473D-9686-16BF8A37F077}"/>
    <dgm:cxn modelId="{1C386497-AE33-4F94-9A8B-C964B00F962A}" type="presOf" srcId="{56D4E0DF-C24F-4801-B10E-6E15FD1C0090}" destId="{11437699-9C70-434F-B4AC-370D3682B363}" srcOrd="0" destOrd="0" presId="urn:microsoft.com/office/officeart/2008/layout/LinedList"/>
    <dgm:cxn modelId="{79328F98-D4D9-4996-B9B5-454DC6A65584}" srcId="{0787F0CA-6AFB-49AC-BCCA-AD9DB408AD94}" destId="{5D4B5804-C612-43A8-8C6D-F8FC85F5D627}" srcOrd="9" destOrd="0" parTransId="{B2BD2385-BC7D-4884-B516-BE64F42522E2}" sibTransId="{321F9153-A827-4A2B-B61A-8FD1A8471CBA}"/>
    <dgm:cxn modelId="{BC262F9C-9506-4D00-B115-7F875122F07B}" type="presOf" srcId="{39C1F8A1-3ABA-422F-A77C-673DEC4BD423}" destId="{7A148A2A-8484-46E9-96DF-1E6D2E77AA73}" srcOrd="0" destOrd="0" presId="urn:microsoft.com/office/officeart/2008/layout/LinedList"/>
    <dgm:cxn modelId="{0B3B34AA-17A9-4875-8CF8-8978089B5B9D}" srcId="{0787F0CA-6AFB-49AC-BCCA-AD9DB408AD94}" destId="{39C1F8A1-3ABA-422F-A77C-673DEC4BD423}" srcOrd="8" destOrd="0" parTransId="{31C59902-1C3D-4D4D-97D7-FBFCB2F3109C}" sibTransId="{EA9F9887-0FDE-4C89-A23D-42407757D806}"/>
    <dgm:cxn modelId="{FC889AC9-FA44-4B7A-AF9F-5344C6132D84}" srcId="{0787F0CA-6AFB-49AC-BCCA-AD9DB408AD94}" destId="{6CAE1036-98B1-45C6-90A4-FFC7340ED0C9}" srcOrd="5" destOrd="0" parTransId="{848BF4ED-2DDF-4F81-9642-433E2CEAEA4B}" sibTransId="{74E1D952-D62F-435F-8615-5CE8ED5AAFC0}"/>
    <dgm:cxn modelId="{6FEE45CD-3847-4CF7-84A1-247AF05152CC}" type="presOf" srcId="{50980009-C330-4C28-8BBD-E3DD64D7EBD3}" destId="{54E44A6D-17F7-4C88-901F-D4F16BF4EC1B}" srcOrd="0" destOrd="0" presId="urn:microsoft.com/office/officeart/2008/layout/LinedList"/>
    <dgm:cxn modelId="{36FF29DB-7234-4C52-B68D-0D8EB1E089D8}" srcId="{0787F0CA-6AFB-49AC-BCCA-AD9DB408AD94}" destId="{F9F27FEF-8C0A-490B-977A-03DD2983AA6A}" srcOrd="15" destOrd="0" parTransId="{8ACC56F9-0BCF-46F1-9AF1-42CBED686899}" sibTransId="{C359D13A-B721-47D2-B318-9582427219EB}"/>
    <dgm:cxn modelId="{0816A9E1-42FD-4352-993C-886102138E75}" srcId="{0787F0CA-6AFB-49AC-BCCA-AD9DB408AD94}" destId="{4BDFE456-6AAF-4665-97F4-73736FD97957}" srcOrd="10" destOrd="0" parTransId="{DA7D34A2-151B-4E30-9898-37C7F436896F}" sibTransId="{4E8BBB51-EC8A-4746-8325-127249B44ABA}"/>
    <dgm:cxn modelId="{7535B0E6-6CC1-4865-9A9A-23D096D26CEF}" type="presOf" srcId="{6CAE1036-98B1-45C6-90A4-FFC7340ED0C9}" destId="{3048E5E1-8CD0-4D45-84E6-90C9BABA2B18}" srcOrd="0" destOrd="0" presId="urn:microsoft.com/office/officeart/2008/layout/LinedList"/>
    <dgm:cxn modelId="{8C1B05F1-31E9-44BA-9010-0776797BE56A}" type="presOf" srcId="{F9F27FEF-8C0A-490B-977A-03DD2983AA6A}" destId="{50629FBC-114F-466E-9EBA-B29619FE891E}" srcOrd="0" destOrd="0" presId="urn:microsoft.com/office/officeart/2008/layout/LinedList"/>
    <dgm:cxn modelId="{15CD69F4-B0D1-49DA-97FA-43A721DB7B69}" srcId="{0787F0CA-6AFB-49AC-BCCA-AD9DB408AD94}" destId="{56D4E0DF-C24F-4801-B10E-6E15FD1C0090}" srcOrd="4" destOrd="0" parTransId="{1897E0B3-126F-4771-9BEA-A6E9C7400607}" sibTransId="{A6E368F6-3956-4A47-98A9-9BCF1594E9D2}"/>
    <dgm:cxn modelId="{3FCF66F5-5D6B-486A-B6CA-7B28099A7F43}" type="presOf" srcId="{D661CD68-32B7-415C-9A0B-4067DC5033CA}" destId="{C88DBFB0-4465-4D86-B6CE-DDC31A8E91A9}" srcOrd="0" destOrd="0" presId="urn:microsoft.com/office/officeart/2008/layout/LinedList"/>
    <dgm:cxn modelId="{B6317E1D-BB58-4E56-922C-CA5D33ACA932}" type="presParOf" srcId="{02201D4B-17E3-41BE-A780-C44DEB18A4C3}" destId="{7371BFD2-DF70-4096-B35E-5F5AFB05197A}" srcOrd="0" destOrd="0" presId="urn:microsoft.com/office/officeart/2008/layout/LinedList"/>
    <dgm:cxn modelId="{3008A50E-B1D9-46DB-B810-EA85F969FDAE}" type="presParOf" srcId="{02201D4B-17E3-41BE-A780-C44DEB18A4C3}" destId="{6F01991F-5115-4D16-A8B7-979E71B08C64}" srcOrd="1" destOrd="0" presId="urn:microsoft.com/office/officeart/2008/layout/LinedList"/>
    <dgm:cxn modelId="{41253C75-F031-487C-A410-7C5BDFCDF5F4}" type="presParOf" srcId="{6F01991F-5115-4D16-A8B7-979E71B08C64}" destId="{D660F68C-52A1-4203-9574-AD15EC9712AF}" srcOrd="0" destOrd="0" presId="urn:microsoft.com/office/officeart/2008/layout/LinedList"/>
    <dgm:cxn modelId="{D091124B-3AD3-423E-934A-C3C81C2BE200}" type="presParOf" srcId="{6F01991F-5115-4D16-A8B7-979E71B08C64}" destId="{EE52EC3F-0E1E-4B41-A10B-66E6B47BCBFB}" srcOrd="1" destOrd="0" presId="urn:microsoft.com/office/officeart/2008/layout/LinedList"/>
    <dgm:cxn modelId="{EA8AF4A4-A82D-4A56-B90F-BA626D94D38D}" type="presParOf" srcId="{02201D4B-17E3-41BE-A780-C44DEB18A4C3}" destId="{F990D9A1-835D-401A-AE27-F46A3D0CE681}" srcOrd="2" destOrd="0" presId="urn:microsoft.com/office/officeart/2008/layout/LinedList"/>
    <dgm:cxn modelId="{FCDF9B0C-C6C2-46BB-A233-A312A1C8FCC9}" type="presParOf" srcId="{02201D4B-17E3-41BE-A780-C44DEB18A4C3}" destId="{DF21332F-65A7-4640-A4D8-41FEBC92B662}" srcOrd="3" destOrd="0" presId="urn:microsoft.com/office/officeart/2008/layout/LinedList"/>
    <dgm:cxn modelId="{E0E0C6E8-341E-4DD0-9053-0990172D039C}" type="presParOf" srcId="{DF21332F-65A7-4640-A4D8-41FEBC92B662}" destId="{28BE9E8E-0388-48B0-98EB-8FE36D77C99F}" srcOrd="0" destOrd="0" presId="urn:microsoft.com/office/officeart/2008/layout/LinedList"/>
    <dgm:cxn modelId="{A0CCF006-057F-4AE5-BCCC-006D3C217043}" type="presParOf" srcId="{DF21332F-65A7-4640-A4D8-41FEBC92B662}" destId="{7F4AEB09-D8EF-4343-8F67-8FC129F21F08}" srcOrd="1" destOrd="0" presId="urn:microsoft.com/office/officeart/2008/layout/LinedList"/>
    <dgm:cxn modelId="{4464FF91-C46B-4DCE-8074-AFBD24BDFF60}" type="presParOf" srcId="{02201D4B-17E3-41BE-A780-C44DEB18A4C3}" destId="{7201672B-8435-43F9-8EED-C6CD98F85A5B}" srcOrd="4" destOrd="0" presId="urn:microsoft.com/office/officeart/2008/layout/LinedList"/>
    <dgm:cxn modelId="{4D4A822C-B933-4767-B2BA-AB87CB2AC1E3}" type="presParOf" srcId="{02201D4B-17E3-41BE-A780-C44DEB18A4C3}" destId="{24E29379-0DC9-4959-8C74-DB5113158BC4}" srcOrd="5" destOrd="0" presId="urn:microsoft.com/office/officeart/2008/layout/LinedList"/>
    <dgm:cxn modelId="{49A36B4A-A8A4-4E37-B2C7-A5E9BFF109D7}" type="presParOf" srcId="{24E29379-0DC9-4959-8C74-DB5113158BC4}" destId="{BED1AFB0-9664-411C-A2C1-8B50B3827E0F}" srcOrd="0" destOrd="0" presId="urn:microsoft.com/office/officeart/2008/layout/LinedList"/>
    <dgm:cxn modelId="{FB151815-F5CF-49C7-8EE7-CAA2085F7572}" type="presParOf" srcId="{24E29379-0DC9-4959-8C74-DB5113158BC4}" destId="{B0A03228-5443-4E25-9B23-3F9FB1B74F86}" srcOrd="1" destOrd="0" presId="urn:microsoft.com/office/officeart/2008/layout/LinedList"/>
    <dgm:cxn modelId="{4BA80B4E-E130-4C09-9581-7E089051BF76}" type="presParOf" srcId="{02201D4B-17E3-41BE-A780-C44DEB18A4C3}" destId="{D37B1DDA-AD89-4B89-A513-E9EA9A8C7989}" srcOrd="6" destOrd="0" presId="urn:microsoft.com/office/officeart/2008/layout/LinedList"/>
    <dgm:cxn modelId="{415AF1B7-EB6E-452A-8749-D13DC734F845}" type="presParOf" srcId="{02201D4B-17E3-41BE-A780-C44DEB18A4C3}" destId="{A7611967-1054-422A-8FC2-3F0E4DC3C6C0}" srcOrd="7" destOrd="0" presId="urn:microsoft.com/office/officeart/2008/layout/LinedList"/>
    <dgm:cxn modelId="{54E52CDB-A9DD-4C4A-A820-8934CDB18402}" type="presParOf" srcId="{A7611967-1054-422A-8FC2-3F0E4DC3C6C0}" destId="{934976EA-A761-4DD0-A168-E94241AAC8C4}" srcOrd="0" destOrd="0" presId="urn:microsoft.com/office/officeart/2008/layout/LinedList"/>
    <dgm:cxn modelId="{5DC18259-9DCC-4CF0-8FA7-46C5082B27AE}" type="presParOf" srcId="{A7611967-1054-422A-8FC2-3F0E4DC3C6C0}" destId="{EE02CAC5-BE7D-4D38-902E-7DF495838AA2}" srcOrd="1" destOrd="0" presId="urn:microsoft.com/office/officeart/2008/layout/LinedList"/>
    <dgm:cxn modelId="{80026EF9-E512-4848-9698-3AE90DAF408C}" type="presParOf" srcId="{02201D4B-17E3-41BE-A780-C44DEB18A4C3}" destId="{B6ACFC59-D4C3-4D1A-8728-277907012C7E}" srcOrd="8" destOrd="0" presId="urn:microsoft.com/office/officeart/2008/layout/LinedList"/>
    <dgm:cxn modelId="{FC75EDDA-DAD4-4CC7-AA84-F35D599EC51B}" type="presParOf" srcId="{02201D4B-17E3-41BE-A780-C44DEB18A4C3}" destId="{73292C61-B7CE-4A0D-9DA3-18175549CC4F}" srcOrd="9" destOrd="0" presId="urn:microsoft.com/office/officeart/2008/layout/LinedList"/>
    <dgm:cxn modelId="{A485B1C8-FF99-4056-810B-2D47619EDF3C}" type="presParOf" srcId="{73292C61-B7CE-4A0D-9DA3-18175549CC4F}" destId="{11437699-9C70-434F-B4AC-370D3682B363}" srcOrd="0" destOrd="0" presId="urn:microsoft.com/office/officeart/2008/layout/LinedList"/>
    <dgm:cxn modelId="{6CA1B968-66EA-4314-9CC1-E31A114C3EB9}" type="presParOf" srcId="{73292C61-B7CE-4A0D-9DA3-18175549CC4F}" destId="{D5F530AB-A447-4665-9981-09858DAC3DF4}" srcOrd="1" destOrd="0" presId="urn:microsoft.com/office/officeart/2008/layout/LinedList"/>
    <dgm:cxn modelId="{BAAD7926-4292-4E0D-85F3-92AC6A0C40E9}" type="presParOf" srcId="{02201D4B-17E3-41BE-A780-C44DEB18A4C3}" destId="{1EA79D14-45FA-4039-8CEF-9141FE3DD372}" srcOrd="10" destOrd="0" presId="urn:microsoft.com/office/officeart/2008/layout/LinedList"/>
    <dgm:cxn modelId="{5AA760CE-9109-42E1-A842-DE17C98AEA44}" type="presParOf" srcId="{02201D4B-17E3-41BE-A780-C44DEB18A4C3}" destId="{4D22F746-3042-4A80-B9E4-179CAC13875B}" srcOrd="11" destOrd="0" presId="urn:microsoft.com/office/officeart/2008/layout/LinedList"/>
    <dgm:cxn modelId="{FA5DA894-3D41-47EA-9FBB-A10E2F9A4643}" type="presParOf" srcId="{4D22F746-3042-4A80-B9E4-179CAC13875B}" destId="{3048E5E1-8CD0-4D45-84E6-90C9BABA2B18}" srcOrd="0" destOrd="0" presId="urn:microsoft.com/office/officeart/2008/layout/LinedList"/>
    <dgm:cxn modelId="{4A6CD939-8038-40B4-B793-22C340A0923D}" type="presParOf" srcId="{4D22F746-3042-4A80-B9E4-179CAC13875B}" destId="{8176318C-13E5-4505-844F-51A16D3CA9A1}" srcOrd="1" destOrd="0" presId="urn:microsoft.com/office/officeart/2008/layout/LinedList"/>
    <dgm:cxn modelId="{B518E6F5-99E7-4411-94D9-C942D0FE32FC}" type="presParOf" srcId="{02201D4B-17E3-41BE-A780-C44DEB18A4C3}" destId="{78A3B690-E4CC-42D3-A9A0-024590120252}" srcOrd="12" destOrd="0" presId="urn:microsoft.com/office/officeart/2008/layout/LinedList"/>
    <dgm:cxn modelId="{EE13D006-D636-4103-BC8D-740647186843}" type="presParOf" srcId="{02201D4B-17E3-41BE-A780-C44DEB18A4C3}" destId="{9CEA8364-87C2-4231-860E-B6429461D2C6}" srcOrd="13" destOrd="0" presId="urn:microsoft.com/office/officeart/2008/layout/LinedList"/>
    <dgm:cxn modelId="{4C18CEBB-7F70-4196-8841-38A630187D61}" type="presParOf" srcId="{9CEA8364-87C2-4231-860E-B6429461D2C6}" destId="{89814270-3086-4025-9A21-18103BCB3B32}" srcOrd="0" destOrd="0" presId="urn:microsoft.com/office/officeart/2008/layout/LinedList"/>
    <dgm:cxn modelId="{847C9092-20AB-4D3B-A105-E8B72A0C6E59}" type="presParOf" srcId="{9CEA8364-87C2-4231-860E-B6429461D2C6}" destId="{4B8482BA-C581-4D7C-BE1D-732B015B165E}" srcOrd="1" destOrd="0" presId="urn:microsoft.com/office/officeart/2008/layout/LinedList"/>
    <dgm:cxn modelId="{3FE55B89-2F1F-49A6-8748-490AE62EFBCA}" type="presParOf" srcId="{02201D4B-17E3-41BE-A780-C44DEB18A4C3}" destId="{1A9CCA14-998E-4029-87C3-AB2F27D8486C}" srcOrd="14" destOrd="0" presId="urn:microsoft.com/office/officeart/2008/layout/LinedList"/>
    <dgm:cxn modelId="{B9210F1C-D7D9-4922-9801-19C62C182244}" type="presParOf" srcId="{02201D4B-17E3-41BE-A780-C44DEB18A4C3}" destId="{C2E2D1C0-C092-49A3-ADEB-FDE6094122D8}" srcOrd="15" destOrd="0" presId="urn:microsoft.com/office/officeart/2008/layout/LinedList"/>
    <dgm:cxn modelId="{2D5576C4-1A5F-4317-9CB9-E40827D2ED38}" type="presParOf" srcId="{C2E2D1C0-C092-49A3-ADEB-FDE6094122D8}" destId="{54E44A6D-17F7-4C88-901F-D4F16BF4EC1B}" srcOrd="0" destOrd="0" presId="urn:microsoft.com/office/officeart/2008/layout/LinedList"/>
    <dgm:cxn modelId="{C2B7C6FB-C86A-4DE7-B7AE-34079C7D2F6E}" type="presParOf" srcId="{C2E2D1C0-C092-49A3-ADEB-FDE6094122D8}" destId="{5EB58462-57EE-448B-BA64-F8D1ABA5BC85}" srcOrd="1" destOrd="0" presId="urn:microsoft.com/office/officeart/2008/layout/LinedList"/>
    <dgm:cxn modelId="{7F69A90C-81E4-4D12-BDEB-0C15A620C0E6}" type="presParOf" srcId="{02201D4B-17E3-41BE-A780-C44DEB18A4C3}" destId="{9E8F217A-CB37-4759-97E0-54063F7563BF}" srcOrd="16" destOrd="0" presId="urn:microsoft.com/office/officeart/2008/layout/LinedList"/>
    <dgm:cxn modelId="{9683AE75-FD00-4A80-8186-ED55E62177B8}" type="presParOf" srcId="{02201D4B-17E3-41BE-A780-C44DEB18A4C3}" destId="{B26E73AF-4516-4B45-8CF6-0134EED45C4E}" srcOrd="17" destOrd="0" presId="urn:microsoft.com/office/officeart/2008/layout/LinedList"/>
    <dgm:cxn modelId="{F1AA295B-7AAC-4361-9B38-B337AC42FD4D}" type="presParOf" srcId="{B26E73AF-4516-4B45-8CF6-0134EED45C4E}" destId="{7A148A2A-8484-46E9-96DF-1E6D2E77AA73}" srcOrd="0" destOrd="0" presId="urn:microsoft.com/office/officeart/2008/layout/LinedList"/>
    <dgm:cxn modelId="{677C2AE5-D6B6-4D95-ACD8-6AB143E889FA}" type="presParOf" srcId="{B26E73AF-4516-4B45-8CF6-0134EED45C4E}" destId="{EC7ED5EA-ACF9-4FDB-84B8-B6DA639056ED}" srcOrd="1" destOrd="0" presId="urn:microsoft.com/office/officeart/2008/layout/LinedList"/>
    <dgm:cxn modelId="{5A72E819-C988-4E22-9ECE-3072003A84EE}" type="presParOf" srcId="{02201D4B-17E3-41BE-A780-C44DEB18A4C3}" destId="{33F3CFFA-3027-470A-8D0D-C1B7D3862377}" srcOrd="18" destOrd="0" presId="urn:microsoft.com/office/officeart/2008/layout/LinedList"/>
    <dgm:cxn modelId="{3321C492-D0C2-4F70-8519-15021E05DB46}" type="presParOf" srcId="{02201D4B-17E3-41BE-A780-C44DEB18A4C3}" destId="{7787C063-4C6B-4915-8193-4ADF6354CE83}" srcOrd="19" destOrd="0" presId="urn:microsoft.com/office/officeart/2008/layout/LinedList"/>
    <dgm:cxn modelId="{CC8E814D-81EB-4A12-8565-2338FAF80F55}" type="presParOf" srcId="{7787C063-4C6B-4915-8193-4ADF6354CE83}" destId="{9E5C236F-C29F-466E-B8D2-C1EC39210B23}" srcOrd="0" destOrd="0" presId="urn:microsoft.com/office/officeart/2008/layout/LinedList"/>
    <dgm:cxn modelId="{5E936A19-3C1B-4417-97F1-ECE031F2D5FF}" type="presParOf" srcId="{7787C063-4C6B-4915-8193-4ADF6354CE83}" destId="{6116107C-96D1-46EF-88FA-3C41AFA1BD9F}" srcOrd="1" destOrd="0" presId="urn:microsoft.com/office/officeart/2008/layout/LinedList"/>
    <dgm:cxn modelId="{8DB4FD30-8CD1-49FE-A1C8-D8A0B5BBEDC6}" type="presParOf" srcId="{02201D4B-17E3-41BE-A780-C44DEB18A4C3}" destId="{E0004554-0CF6-4D0D-A9D8-294E33BBA922}" srcOrd="20" destOrd="0" presId="urn:microsoft.com/office/officeart/2008/layout/LinedList"/>
    <dgm:cxn modelId="{5AF53E34-F682-4B11-B03C-B15FB930BDEA}" type="presParOf" srcId="{02201D4B-17E3-41BE-A780-C44DEB18A4C3}" destId="{E4A68AAF-B6F7-45B2-BE1B-0BD35D361C3C}" srcOrd="21" destOrd="0" presId="urn:microsoft.com/office/officeart/2008/layout/LinedList"/>
    <dgm:cxn modelId="{B5590D1A-B232-4081-95D0-DD2C524EF6BA}" type="presParOf" srcId="{E4A68AAF-B6F7-45B2-BE1B-0BD35D361C3C}" destId="{7714F2B3-C472-4781-A74B-E1046203F229}" srcOrd="0" destOrd="0" presId="urn:microsoft.com/office/officeart/2008/layout/LinedList"/>
    <dgm:cxn modelId="{095E92BE-F3C7-44FC-BC28-2F1C7CA46F2A}" type="presParOf" srcId="{E4A68AAF-B6F7-45B2-BE1B-0BD35D361C3C}" destId="{9D310B2D-B82C-4CE0-9327-60E4456C1ED2}" srcOrd="1" destOrd="0" presId="urn:microsoft.com/office/officeart/2008/layout/LinedList"/>
    <dgm:cxn modelId="{5741CB01-8362-422D-B14E-8E79D4F73DDA}" type="presParOf" srcId="{02201D4B-17E3-41BE-A780-C44DEB18A4C3}" destId="{AD95529A-FBE8-4F1A-983D-1EF661C1A3F0}" srcOrd="22" destOrd="0" presId="urn:microsoft.com/office/officeart/2008/layout/LinedList"/>
    <dgm:cxn modelId="{64BA615A-27C8-459F-B23C-547CD508F7C0}" type="presParOf" srcId="{02201D4B-17E3-41BE-A780-C44DEB18A4C3}" destId="{F2CE16A0-EEAA-4551-8859-4DB621A2071A}" srcOrd="23" destOrd="0" presId="urn:microsoft.com/office/officeart/2008/layout/LinedList"/>
    <dgm:cxn modelId="{C16261B9-9CFB-4E7A-AF5B-A928CF0D047F}" type="presParOf" srcId="{F2CE16A0-EEAA-4551-8859-4DB621A2071A}" destId="{3A75F1EC-A8AB-496E-B89D-B5069F16066B}" srcOrd="0" destOrd="0" presId="urn:microsoft.com/office/officeart/2008/layout/LinedList"/>
    <dgm:cxn modelId="{7B12EFC0-9AD5-438A-BAAE-FD206350C3B9}" type="presParOf" srcId="{F2CE16A0-EEAA-4551-8859-4DB621A2071A}" destId="{020E8A20-0F93-4047-A2F7-6844BBF7B102}" srcOrd="1" destOrd="0" presId="urn:microsoft.com/office/officeart/2008/layout/LinedList"/>
    <dgm:cxn modelId="{9D76F661-5A5C-4BAE-8765-6E4CA4CE4F11}" type="presParOf" srcId="{02201D4B-17E3-41BE-A780-C44DEB18A4C3}" destId="{762C8169-DBAD-4474-95DE-BEDAF6427B66}" srcOrd="24" destOrd="0" presId="urn:microsoft.com/office/officeart/2008/layout/LinedList"/>
    <dgm:cxn modelId="{BC361DAB-FC5D-4F4C-9A3B-18E268AD91CA}" type="presParOf" srcId="{02201D4B-17E3-41BE-A780-C44DEB18A4C3}" destId="{5A2A58D9-5498-4C1D-BEF2-216F7B454C9B}" srcOrd="25" destOrd="0" presId="urn:microsoft.com/office/officeart/2008/layout/LinedList"/>
    <dgm:cxn modelId="{2D9FD3F4-868A-41C9-901B-58CDF345EE42}" type="presParOf" srcId="{5A2A58D9-5498-4C1D-BEF2-216F7B454C9B}" destId="{A62EE4A9-3E56-41C0-8DFE-776291E3B000}" srcOrd="0" destOrd="0" presId="urn:microsoft.com/office/officeart/2008/layout/LinedList"/>
    <dgm:cxn modelId="{290E242B-DD52-43E7-A1D4-CFC3974D33B5}" type="presParOf" srcId="{5A2A58D9-5498-4C1D-BEF2-216F7B454C9B}" destId="{D36A9B43-3E09-41F4-9578-7A567200F3F4}" srcOrd="1" destOrd="0" presId="urn:microsoft.com/office/officeart/2008/layout/LinedList"/>
    <dgm:cxn modelId="{D1B17D00-6368-44A7-B408-60CD25ACCCD7}" type="presParOf" srcId="{02201D4B-17E3-41BE-A780-C44DEB18A4C3}" destId="{EB9CF904-3D8E-4722-8937-FE8605AE6E72}" srcOrd="26" destOrd="0" presId="urn:microsoft.com/office/officeart/2008/layout/LinedList"/>
    <dgm:cxn modelId="{3585AC96-683C-4708-B345-E28F4B9351B0}" type="presParOf" srcId="{02201D4B-17E3-41BE-A780-C44DEB18A4C3}" destId="{B671E83E-F802-4CE3-85CF-F1227C959D7C}" srcOrd="27" destOrd="0" presId="urn:microsoft.com/office/officeart/2008/layout/LinedList"/>
    <dgm:cxn modelId="{B68B734B-4A7F-427F-BA57-E03E490629C9}" type="presParOf" srcId="{B671E83E-F802-4CE3-85CF-F1227C959D7C}" destId="{C88DBFB0-4465-4D86-B6CE-DDC31A8E91A9}" srcOrd="0" destOrd="0" presId="urn:microsoft.com/office/officeart/2008/layout/LinedList"/>
    <dgm:cxn modelId="{94CDE511-DB74-4B74-A7C0-98F0631628D6}" type="presParOf" srcId="{B671E83E-F802-4CE3-85CF-F1227C959D7C}" destId="{09439627-0633-4C2E-AADD-057BE7BB8838}" srcOrd="1" destOrd="0" presId="urn:microsoft.com/office/officeart/2008/layout/LinedList"/>
    <dgm:cxn modelId="{AA8724D5-1BB0-4624-A819-654C55C77230}" type="presParOf" srcId="{02201D4B-17E3-41BE-A780-C44DEB18A4C3}" destId="{CD03F73B-4EA2-43B7-B624-78237557D65B}" srcOrd="28" destOrd="0" presId="urn:microsoft.com/office/officeart/2008/layout/LinedList"/>
    <dgm:cxn modelId="{2C7FDEE0-5139-4E6C-B10C-BC5B3CE3F391}" type="presParOf" srcId="{02201D4B-17E3-41BE-A780-C44DEB18A4C3}" destId="{036709CC-8632-4F2E-85E1-B4938B9A6C15}" srcOrd="29" destOrd="0" presId="urn:microsoft.com/office/officeart/2008/layout/LinedList"/>
    <dgm:cxn modelId="{B962A028-296A-43BB-B6AA-F8A9671AA8B9}" type="presParOf" srcId="{036709CC-8632-4F2E-85E1-B4938B9A6C15}" destId="{ABE2EC85-5DF1-49D0-B15F-056064F4B512}" srcOrd="0" destOrd="0" presId="urn:microsoft.com/office/officeart/2008/layout/LinedList"/>
    <dgm:cxn modelId="{1B84C56A-AB7F-40AC-858E-42AE97C069E4}" type="presParOf" srcId="{036709CC-8632-4F2E-85E1-B4938B9A6C15}" destId="{9E0794A2-BF82-4898-8E09-EA6218718080}" srcOrd="1" destOrd="0" presId="urn:microsoft.com/office/officeart/2008/layout/LinedList"/>
    <dgm:cxn modelId="{A5F71639-A602-4896-B1AB-6287541E2A26}" type="presParOf" srcId="{02201D4B-17E3-41BE-A780-C44DEB18A4C3}" destId="{9E0A13D0-AE37-4DA1-83E4-EE257BEC0D65}" srcOrd="30" destOrd="0" presId="urn:microsoft.com/office/officeart/2008/layout/LinedList"/>
    <dgm:cxn modelId="{EA250592-9902-44BE-89C8-EFE3E883192F}" type="presParOf" srcId="{02201D4B-17E3-41BE-A780-C44DEB18A4C3}" destId="{292E0AB8-8E16-4872-BFCB-B01FFACE552A}" srcOrd="31" destOrd="0" presId="urn:microsoft.com/office/officeart/2008/layout/LinedList"/>
    <dgm:cxn modelId="{A51BCB85-F30A-4869-9FC3-C0BD12C30A06}" type="presParOf" srcId="{292E0AB8-8E16-4872-BFCB-B01FFACE552A}" destId="{50629FBC-114F-466E-9EBA-B29619FE891E}" srcOrd="0" destOrd="0" presId="urn:microsoft.com/office/officeart/2008/layout/LinedList"/>
    <dgm:cxn modelId="{82F5DD23-FC8A-4E59-968A-3ECF51B40293}" type="presParOf" srcId="{292E0AB8-8E16-4872-BFCB-B01FFACE552A}" destId="{BA4806D8-D97E-48B9-A950-46571D9CB9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0A312A-739F-44B2-9C7F-7AB0C2D96A8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CD30F7-B673-4A60-89CA-29F93FD6D48E}">
      <dgm:prSet/>
      <dgm:spPr/>
      <dgm:t>
        <a:bodyPr/>
        <a:lstStyle/>
        <a:p>
          <a:r>
            <a:rPr lang="en-GB"/>
            <a:t>A </a:t>
          </a:r>
          <a:r>
            <a:rPr lang="en-GB" b="1"/>
            <a:t>value proposition</a:t>
          </a:r>
          <a:r>
            <a:rPr lang="en-GB"/>
            <a:t> is a clear statement explaining </a:t>
          </a:r>
          <a:r>
            <a:rPr lang="en-GB" b="1"/>
            <a:t>why someone should choose your product or service</a:t>
          </a:r>
          <a:r>
            <a:rPr lang="en-GB"/>
            <a:t>. It describes:</a:t>
          </a:r>
          <a:endParaRPr lang="en-US"/>
        </a:p>
      </dgm:t>
    </dgm:pt>
    <dgm:pt modelId="{BC4F0716-DA96-4A1E-8FF5-926D11C70103}" type="parTrans" cxnId="{540965A9-4C23-4716-806A-D947DAB27F03}">
      <dgm:prSet/>
      <dgm:spPr/>
      <dgm:t>
        <a:bodyPr/>
        <a:lstStyle/>
        <a:p>
          <a:endParaRPr lang="en-US"/>
        </a:p>
      </dgm:t>
    </dgm:pt>
    <dgm:pt modelId="{89E9DFA6-0E80-4BB8-9F94-D4F4A185C188}" type="sibTrans" cxnId="{540965A9-4C23-4716-806A-D947DAB27F03}">
      <dgm:prSet/>
      <dgm:spPr/>
      <dgm:t>
        <a:bodyPr/>
        <a:lstStyle/>
        <a:p>
          <a:endParaRPr lang="en-US"/>
        </a:p>
      </dgm:t>
    </dgm:pt>
    <dgm:pt modelId="{B8D09692-666C-43CF-A27B-EB3DF5E0192D}">
      <dgm:prSet/>
      <dgm:spPr/>
      <dgm:t>
        <a:bodyPr/>
        <a:lstStyle/>
        <a:p>
          <a:r>
            <a:rPr lang="en-GB" b="1"/>
            <a:t>Who</a:t>
          </a:r>
          <a:r>
            <a:rPr lang="en-GB"/>
            <a:t> the value is for</a:t>
          </a:r>
          <a:endParaRPr lang="en-US"/>
        </a:p>
      </dgm:t>
    </dgm:pt>
    <dgm:pt modelId="{AFA7A184-E75B-4103-929F-FF29C6562993}" type="parTrans" cxnId="{C052EB84-35D9-4909-8616-7DABC1C4F9FB}">
      <dgm:prSet/>
      <dgm:spPr/>
      <dgm:t>
        <a:bodyPr/>
        <a:lstStyle/>
        <a:p>
          <a:endParaRPr lang="en-US"/>
        </a:p>
      </dgm:t>
    </dgm:pt>
    <dgm:pt modelId="{737D3E4A-D1E1-4063-B0AA-CE0B2F1BD90E}" type="sibTrans" cxnId="{C052EB84-35D9-4909-8616-7DABC1C4F9FB}">
      <dgm:prSet/>
      <dgm:spPr/>
      <dgm:t>
        <a:bodyPr/>
        <a:lstStyle/>
        <a:p>
          <a:endParaRPr lang="en-US"/>
        </a:p>
      </dgm:t>
    </dgm:pt>
    <dgm:pt modelId="{C3E15884-A122-4E02-BD2F-09D25BE2A614}">
      <dgm:prSet/>
      <dgm:spPr/>
      <dgm:t>
        <a:bodyPr/>
        <a:lstStyle/>
        <a:p>
          <a:r>
            <a:rPr lang="en-GB" b="1"/>
            <a:t>What</a:t>
          </a:r>
          <a:r>
            <a:rPr lang="en-GB"/>
            <a:t> value you offer</a:t>
          </a:r>
          <a:endParaRPr lang="en-US"/>
        </a:p>
      </dgm:t>
    </dgm:pt>
    <dgm:pt modelId="{8432504C-C69A-4846-90BA-A5A4A9CA07E0}" type="parTrans" cxnId="{3AA30E77-F0E2-4E7D-A3AF-CF2329930316}">
      <dgm:prSet/>
      <dgm:spPr/>
      <dgm:t>
        <a:bodyPr/>
        <a:lstStyle/>
        <a:p>
          <a:endParaRPr lang="en-US"/>
        </a:p>
      </dgm:t>
    </dgm:pt>
    <dgm:pt modelId="{A9EB4A80-1D13-4775-B1F9-E7DD01A9ED62}" type="sibTrans" cxnId="{3AA30E77-F0E2-4E7D-A3AF-CF2329930316}">
      <dgm:prSet/>
      <dgm:spPr/>
      <dgm:t>
        <a:bodyPr/>
        <a:lstStyle/>
        <a:p>
          <a:endParaRPr lang="en-US"/>
        </a:p>
      </dgm:t>
    </dgm:pt>
    <dgm:pt modelId="{1720A9A5-B93F-4208-82D4-58722D5912FC}">
      <dgm:prSet/>
      <dgm:spPr/>
      <dgm:t>
        <a:bodyPr/>
        <a:lstStyle/>
        <a:p>
          <a:r>
            <a:rPr lang="en-GB" b="1"/>
            <a:t>Why</a:t>
          </a:r>
          <a:r>
            <a:rPr lang="en-GB"/>
            <a:t> it is better or different</a:t>
          </a:r>
          <a:endParaRPr lang="en-US"/>
        </a:p>
      </dgm:t>
    </dgm:pt>
    <dgm:pt modelId="{AC241530-D6C9-43BF-94D0-1D090C5043D2}" type="parTrans" cxnId="{66471659-9A33-4DF6-9D4F-09AB26807696}">
      <dgm:prSet/>
      <dgm:spPr/>
      <dgm:t>
        <a:bodyPr/>
        <a:lstStyle/>
        <a:p>
          <a:endParaRPr lang="en-US"/>
        </a:p>
      </dgm:t>
    </dgm:pt>
    <dgm:pt modelId="{9005C058-C65D-40C1-B024-27EFADDD45E1}" type="sibTrans" cxnId="{66471659-9A33-4DF6-9D4F-09AB26807696}">
      <dgm:prSet/>
      <dgm:spPr/>
      <dgm:t>
        <a:bodyPr/>
        <a:lstStyle/>
        <a:p>
          <a:endParaRPr lang="en-US"/>
        </a:p>
      </dgm:t>
    </dgm:pt>
    <dgm:pt modelId="{AE23CA03-3E71-46A2-AB82-F00BA2DF8856}">
      <dgm:prSet/>
      <dgm:spPr/>
      <dgm:t>
        <a:bodyPr/>
        <a:lstStyle/>
        <a:p>
          <a:r>
            <a:rPr lang="en-GB" b="1"/>
            <a:t>How</a:t>
          </a:r>
          <a:r>
            <a:rPr lang="en-GB"/>
            <a:t> it solves a problem or meets a need</a:t>
          </a:r>
          <a:endParaRPr lang="en-US"/>
        </a:p>
      </dgm:t>
    </dgm:pt>
    <dgm:pt modelId="{779D8C86-2D93-4955-BF42-5C87C509E318}" type="parTrans" cxnId="{01E0BD31-A659-498E-80EF-E81D3B04D576}">
      <dgm:prSet/>
      <dgm:spPr/>
      <dgm:t>
        <a:bodyPr/>
        <a:lstStyle/>
        <a:p>
          <a:endParaRPr lang="en-US"/>
        </a:p>
      </dgm:t>
    </dgm:pt>
    <dgm:pt modelId="{78C7E45F-3DE6-461B-897B-A5606AC4B0B5}" type="sibTrans" cxnId="{01E0BD31-A659-498E-80EF-E81D3B04D576}">
      <dgm:prSet/>
      <dgm:spPr/>
      <dgm:t>
        <a:bodyPr/>
        <a:lstStyle/>
        <a:p>
          <a:endParaRPr lang="en-US"/>
        </a:p>
      </dgm:t>
    </dgm:pt>
    <dgm:pt modelId="{EC86C61B-F795-4C47-91C4-484EBF6C3017}">
      <dgm:prSet/>
      <dgm:spPr/>
      <dgm:t>
        <a:bodyPr/>
        <a:lstStyle/>
        <a:p>
          <a:r>
            <a:rPr lang="en-GB" b="1"/>
            <a:t>Value proposition</a:t>
          </a:r>
          <a:r>
            <a:rPr lang="en-GB"/>
            <a:t> is about </a:t>
          </a:r>
          <a:r>
            <a:rPr lang="en-GB" i="1"/>
            <a:t>how you communicate the value you create</a:t>
          </a:r>
          <a:r>
            <a:rPr lang="en-GB"/>
            <a:t>.</a:t>
          </a:r>
          <a:endParaRPr lang="en-US"/>
        </a:p>
      </dgm:t>
    </dgm:pt>
    <dgm:pt modelId="{A27E704F-717C-41BB-B461-B15AE4C3B439}" type="parTrans" cxnId="{B618AA0B-B71C-40DB-A000-A0B861A29A07}">
      <dgm:prSet/>
      <dgm:spPr/>
      <dgm:t>
        <a:bodyPr/>
        <a:lstStyle/>
        <a:p>
          <a:endParaRPr lang="en-US"/>
        </a:p>
      </dgm:t>
    </dgm:pt>
    <dgm:pt modelId="{E22EC6F6-B480-4AA0-89C3-F1772DF0E1EA}" type="sibTrans" cxnId="{B618AA0B-B71C-40DB-A000-A0B861A29A07}">
      <dgm:prSet/>
      <dgm:spPr/>
      <dgm:t>
        <a:bodyPr/>
        <a:lstStyle/>
        <a:p>
          <a:endParaRPr lang="en-US"/>
        </a:p>
      </dgm:t>
    </dgm:pt>
    <dgm:pt modelId="{94E1AA2A-2BEE-4A61-A742-8697C515A8CB}" type="pres">
      <dgm:prSet presAssocID="{E50A312A-739F-44B2-9C7F-7AB0C2D96A87}" presName="linear" presStyleCnt="0">
        <dgm:presLayoutVars>
          <dgm:animLvl val="lvl"/>
          <dgm:resizeHandles val="exact"/>
        </dgm:presLayoutVars>
      </dgm:prSet>
      <dgm:spPr/>
    </dgm:pt>
    <dgm:pt modelId="{3CEF5FF9-5439-4927-B84B-AC519E70E920}" type="pres">
      <dgm:prSet presAssocID="{A6CD30F7-B673-4A60-89CA-29F93FD6D48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2082536-34F6-4994-9713-E19327801170}" type="pres">
      <dgm:prSet presAssocID="{89E9DFA6-0E80-4BB8-9F94-D4F4A185C188}" presName="spacer" presStyleCnt="0"/>
      <dgm:spPr/>
    </dgm:pt>
    <dgm:pt modelId="{52019949-2114-41CC-8849-2011BB9BAD2D}" type="pres">
      <dgm:prSet presAssocID="{B8D09692-666C-43CF-A27B-EB3DF5E0192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C4FC277-242F-4214-A24D-B2917876A3FA}" type="pres">
      <dgm:prSet presAssocID="{737D3E4A-D1E1-4063-B0AA-CE0B2F1BD90E}" presName="spacer" presStyleCnt="0"/>
      <dgm:spPr/>
    </dgm:pt>
    <dgm:pt modelId="{DE9BD904-27A2-41CE-939C-B87395826541}" type="pres">
      <dgm:prSet presAssocID="{C3E15884-A122-4E02-BD2F-09D25BE2A61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5E52E9E-70A2-4D9C-97EC-E40492EE8E9A}" type="pres">
      <dgm:prSet presAssocID="{A9EB4A80-1D13-4775-B1F9-E7DD01A9ED62}" presName="spacer" presStyleCnt="0"/>
      <dgm:spPr/>
    </dgm:pt>
    <dgm:pt modelId="{69C2A208-AF4F-46DE-8D01-E366D6304E91}" type="pres">
      <dgm:prSet presAssocID="{1720A9A5-B93F-4208-82D4-58722D5912F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1ABAC00-E3F2-4B63-9F7B-EBF0AD02F13D}" type="pres">
      <dgm:prSet presAssocID="{9005C058-C65D-40C1-B024-27EFADDD45E1}" presName="spacer" presStyleCnt="0"/>
      <dgm:spPr/>
    </dgm:pt>
    <dgm:pt modelId="{F2E54C29-467A-4A17-AE42-458456B02037}" type="pres">
      <dgm:prSet presAssocID="{AE23CA03-3E71-46A2-AB82-F00BA2DF885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92F5551-FA64-43DA-8CD2-A3E26541FEDE}" type="pres">
      <dgm:prSet presAssocID="{78C7E45F-3DE6-461B-897B-A5606AC4B0B5}" presName="spacer" presStyleCnt="0"/>
      <dgm:spPr/>
    </dgm:pt>
    <dgm:pt modelId="{F0106205-EAD5-4FE6-BFFA-A9514BFFDB34}" type="pres">
      <dgm:prSet presAssocID="{EC86C61B-F795-4C47-91C4-484EBF6C301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618AA0B-B71C-40DB-A000-A0B861A29A07}" srcId="{E50A312A-739F-44B2-9C7F-7AB0C2D96A87}" destId="{EC86C61B-F795-4C47-91C4-484EBF6C3017}" srcOrd="5" destOrd="0" parTransId="{A27E704F-717C-41BB-B461-B15AE4C3B439}" sibTransId="{E22EC6F6-B480-4AA0-89C3-F1772DF0E1EA}"/>
    <dgm:cxn modelId="{01E0BD31-A659-498E-80EF-E81D3B04D576}" srcId="{E50A312A-739F-44B2-9C7F-7AB0C2D96A87}" destId="{AE23CA03-3E71-46A2-AB82-F00BA2DF8856}" srcOrd="4" destOrd="0" parTransId="{779D8C86-2D93-4955-BF42-5C87C509E318}" sibTransId="{78C7E45F-3DE6-461B-897B-A5606AC4B0B5}"/>
    <dgm:cxn modelId="{56FE8F33-36FE-403F-B2C0-530033E898C8}" type="presOf" srcId="{1720A9A5-B93F-4208-82D4-58722D5912FC}" destId="{69C2A208-AF4F-46DE-8D01-E366D6304E91}" srcOrd="0" destOrd="0" presId="urn:microsoft.com/office/officeart/2005/8/layout/vList2"/>
    <dgm:cxn modelId="{7661B05F-3B0A-4EC6-814D-E0258FD0736C}" type="presOf" srcId="{AE23CA03-3E71-46A2-AB82-F00BA2DF8856}" destId="{F2E54C29-467A-4A17-AE42-458456B02037}" srcOrd="0" destOrd="0" presId="urn:microsoft.com/office/officeart/2005/8/layout/vList2"/>
    <dgm:cxn modelId="{D2761148-839A-46DA-9D32-59BC1A04BEFE}" type="presOf" srcId="{C3E15884-A122-4E02-BD2F-09D25BE2A614}" destId="{DE9BD904-27A2-41CE-939C-B87395826541}" srcOrd="0" destOrd="0" presId="urn:microsoft.com/office/officeart/2005/8/layout/vList2"/>
    <dgm:cxn modelId="{3AA30E77-F0E2-4E7D-A3AF-CF2329930316}" srcId="{E50A312A-739F-44B2-9C7F-7AB0C2D96A87}" destId="{C3E15884-A122-4E02-BD2F-09D25BE2A614}" srcOrd="2" destOrd="0" parTransId="{8432504C-C69A-4846-90BA-A5A4A9CA07E0}" sibTransId="{A9EB4A80-1D13-4775-B1F9-E7DD01A9ED62}"/>
    <dgm:cxn modelId="{66471659-9A33-4DF6-9D4F-09AB26807696}" srcId="{E50A312A-739F-44B2-9C7F-7AB0C2D96A87}" destId="{1720A9A5-B93F-4208-82D4-58722D5912FC}" srcOrd="3" destOrd="0" parTransId="{AC241530-D6C9-43BF-94D0-1D090C5043D2}" sibTransId="{9005C058-C65D-40C1-B024-27EFADDD45E1}"/>
    <dgm:cxn modelId="{C052EB84-35D9-4909-8616-7DABC1C4F9FB}" srcId="{E50A312A-739F-44B2-9C7F-7AB0C2D96A87}" destId="{B8D09692-666C-43CF-A27B-EB3DF5E0192D}" srcOrd="1" destOrd="0" parTransId="{AFA7A184-E75B-4103-929F-FF29C6562993}" sibTransId="{737D3E4A-D1E1-4063-B0AA-CE0B2F1BD90E}"/>
    <dgm:cxn modelId="{4F4C629A-1949-4341-AA9B-899419762356}" type="presOf" srcId="{EC86C61B-F795-4C47-91C4-484EBF6C3017}" destId="{F0106205-EAD5-4FE6-BFFA-A9514BFFDB34}" srcOrd="0" destOrd="0" presId="urn:microsoft.com/office/officeart/2005/8/layout/vList2"/>
    <dgm:cxn modelId="{540965A9-4C23-4716-806A-D947DAB27F03}" srcId="{E50A312A-739F-44B2-9C7F-7AB0C2D96A87}" destId="{A6CD30F7-B673-4A60-89CA-29F93FD6D48E}" srcOrd="0" destOrd="0" parTransId="{BC4F0716-DA96-4A1E-8FF5-926D11C70103}" sibTransId="{89E9DFA6-0E80-4BB8-9F94-D4F4A185C188}"/>
    <dgm:cxn modelId="{D0A34BB7-2A44-4656-B3E2-343DA50534FC}" type="presOf" srcId="{A6CD30F7-B673-4A60-89CA-29F93FD6D48E}" destId="{3CEF5FF9-5439-4927-B84B-AC519E70E920}" srcOrd="0" destOrd="0" presId="urn:microsoft.com/office/officeart/2005/8/layout/vList2"/>
    <dgm:cxn modelId="{9EDEABF1-ED0F-42C1-8769-81A8E6C4DB2E}" type="presOf" srcId="{E50A312A-739F-44B2-9C7F-7AB0C2D96A87}" destId="{94E1AA2A-2BEE-4A61-A742-8697C515A8CB}" srcOrd="0" destOrd="0" presId="urn:microsoft.com/office/officeart/2005/8/layout/vList2"/>
    <dgm:cxn modelId="{04D963FB-5566-434A-B663-F47AFC348EE0}" type="presOf" srcId="{B8D09692-666C-43CF-A27B-EB3DF5E0192D}" destId="{52019949-2114-41CC-8849-2011BB9BAD2D}" srcOrd="0" destOrd="0" presId="urn:microsoft.com/office/officeart/2005/8/layout/vList2"/>
    <dgm:cxn modelId="{0DC146B5-CC60-48DE-900F-C58CC6581904}" type="presParOf" srcId="{94E1AA2A-2BEE-4A61-A742-8697C515A8CB}" destId="{3CEF5FF9-5439-4927-B84B-AC519E70E920}" srcOrd="0" destOrd="0" presId="urn:microsoft.com/office/officeart/2005/8/layout/vList2"/>
    <dgm:cxn modelId="{6651067B-D23D-4F9D-8DF3-A1DA622BA53B}" type="presParOf" srcId="{94E1AA2A-2BEE-4A61-A742-8697C515A8CB}" destId="{A2082536-34F6-4994-9713-E19327801170}" srcOrd="1" destOrd="0" presId="urn:microsoft.com/office/officeart/2005/8/layout/vList2"/>
    <dgm:cxn modelId="{474EAD91-627D-4CED-B287-5890CDBA944D}" type="presParOf" srcId="{94E1AA2A-2BEE-4A61-A742-8697C515A8CB}" destId="{52019949-2114-41CC-8849-2011BB9BAD2D}" srcOrd="2" destOrd="0" presId="urn:microsoft.com/office/officeart/2005/8/layout/vList2"/>
    <dgm:cxn modelId="{F1E0E00C-C415-4596-A09C-3DD98A39F09C}" type="presParOf" srcId="{94E1AA2A-2BEE-4A61-A742-8697C515A8CB}" destId="{0C4FC277-242F-4214-A24D-B2917876A3FA}" srcOrd="3" destOrd="0" presId="urn:microsoft.com/office/officeart/2005/8/layout/vList2"/>
    <dgm:cxn modelId="{324097B3-B2D2-40FF-8C1C-826AD5D5BE67}" type="presParOf" srcId="{94E1AA2A-2BEE-4A61-A742-8697C515A8CB}" destId="{DE9BD904-27A2-41CE-939C-B87395826541}" srcOrd="4" destOrd="0" presId="urn:microsoft.com/office/officeart/2005/8/layout/vList2"/>
    <dgm:cxn modelId="{8BB77DA3-356B-4FB7-A83D-2DF93F3FE3DB}" type="presParOf" srcId="{94E1AA2A-2BEE-4A61-A742-8697C515A8CB}" destId="{A5E52E9E-70A2-4D9C-97EC-E40492EE8E9A}" srcOrd="5" destOrd="0" presId="urn:microsoft.com/office/officeart/2005/8/layout/vList2"/>
    <dgm:cxn modelId="{1A4F1761-362F-41EB-AB54-18A7F168859D}" type="presParOf" srcId="{94E1AA2A-2BEE-4A61-A742-8697C515A8CB}" destId="{69C2A208-AF4F-46DE-8D01-E366D6304E91}" srcOrd="6" destOrd="0" presId="urn:microsoft.com/office/officeart/2005/8/layout/vList2"/>
    <dgm:cxn modelId="{B377FBC8-4A07-46E5-A915-B57911A9B061}" type="presParOf" srcId="{94E1AA2A-2BEE-4A61-A742-8697C515A8CB}" destId="{81ABAC00-E3F2-4B63-9F7B-EBF0AD02F13D}" srcOrd="7" destOrd="0" presId="urn:microsoft.com/office/officeart/2005/8/layout/vList2"/>
    <dgm:cxn modelId="{8D55F860-0A1A-4B99-B996-B194E85F54A9}" type="presParOf" srcId="{94E1AA2A-2BEE-4A61-A742-8697C515A8CB}" destId="{F2E54C29-467A-4A17-AE42-458456B02037}" srcOrd="8" destOrd="0" presId="urn:microsoft.com/office/officeart/2005/8/layout/vList2"/>
    <dgm:cxn modelId="{2A8DE9B3-64AC-4C55-A9AE-334FE5D8B71F}" type="presParOf" srcId="{94E1AA2A-2BEE-4A61-A742-8697C515A8CB}" destId="{A92F5551-FA64-43DA-8CD2-A3E26541FEDE}" srcOrd="9" destOrd="0" presId="urn:microsoft.com/office/officeart/2005/8/layout/vList2"/>
    <dgm:cxn modelId="{4AAFFAE3-8038-4438-8FB2-74CAD5FCB35C}" type="presParOf" srcId="{94E1AA2A-2BEE-4A61-A742-8697C515A8CB}" destId="{F0106205-EAD5-4FE6-BFFA-A9514BFFDB3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1F140D-3965-43E2-9B35-9FE0CEDE5B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2954C5-D949-4834-9707-947BEDD87958}">
      <dgm:prSet/>
      <dgm:spPr/>
      <dgm:t>
        <a:bodyPr/>
        <a:lstStyle/>
        <a:p>
          <a:r>
            <a:rPr lang="en-GB"/>
            <a:t>This is where </a:t>
          </a:r>
          <a:r>
            <a:rPr lang="en-GB" b="1"/>
            <a:t>value creation</a:t>
          </a:r>
          <a:r>
            <a:rPr lang="en-GB"/>
            <a:t> connects directly to the value proposition.</a:t>
          </a:r>
          <a:endParaRPr lang="en-US"/>
        </a:p>
      </dgm:t>
    </dgm:pt>
    <dgm:pt modelId="{F5B1A033-5FCC-4612-BDCD-CFD02CD691DD}" type="parTrans" cxnId="{F202B84C-97C8-48B3-B31A-8FE5405A2D02}">
      <dgm:prSet/>
      <dgm:spPr/>
      <dgm:t>
        <a:bodyPr/>
        <a:lstStyle/>
        <a:p>
          <a:endParaRPr lang="en-US"/>
        </a:p>
      </dgm:t>
    </dgm:pt>
    <dgm:pt modelId="{05CC2D89-B834-4EB3-931D-D599E245F542}" type="sibTrans" cxnId="{F202B84C-97C8-48B3-B31A-8FE5405A2D02}">
      <dgm:prSet/>
      <dgm:spPr/>
      <dgm:t>
        <a:bodyPr/>
        <a:lstStyle/>
        <a:p>
          <a:endParaRPr lang="en-US"/>
        </a:p>
      </dgm:t>
    </dgm:pt>
    <dgm:pt modelId="{00237204-BFD1-4A94-8FE2-61F86B58CF95}">
      <dgm:prSet/>
      <dgm:spPr/>
      <dgm:t>
        <a:bodyPr/>
        <a:lstStyle/>
        <a:p>
          <a:r>
            <a:rPr lang="en-GB"/>
            <a:t>Types of value:</a:t>
          </a:r>
          <a:endParaRPr lang="en-US"/>
        </a:p>
      </dgm:t>
    </dgm:pt>
    <dgm:pt modelId="{BA0FB8C8-4163-4921-9B9F-2D331808AF49}" type="parTrans" cxnId="{6BC903A1-317D-4077-BD94-EDD7373C2411}">
      <dgm:prSet/>
      <dgm:spPr/>
      <dgm:t>
        <a:bodyPr/>
        <a:lstStyle/>
        <a:p>
          <a:endParaRPr lang="en-US"/>
        </a:p>
      </dgm:t>
    </dgm:pt>
    <dgm:pt modelId="{1E3D9246-4716-483F-81FD-8696FB967F06}" type="sibTrans" cxnId="{6BC903A1-317D-4077-BD94-EDD7373C2411}">
      <dgm:prSet/>
      <dgm:spPr/>
      <dgm:t>
        <a:bodyPr/>
        <a:lstStyle/>
        <a:p>
          <a:endParaRPr lang="en-US"/>
        </a:p>
      </dgm:t>
    </dgm:pt>
    <dgm:pt modelId="{A24D027D-A3D4-4CC4-AA21-3308D21C5A82}">
      <dgm:prSet/>
      <dgm:spPr/>
      <dgm:t>
        <a:bodyPr/>
        <a:lstStyle/>
        <a:p>
          <a:r>
            <a:rPr lang="en-GB"/>
            <a:t>Functional (solves a practical problem)</a:t>
          </a:r>
          <a:endParaRPr lang="en-US"/>
        </a:p>
      </dgm:t>
    </dgm:pt>
    <dgm:pt modelId="{78C8987F-6B05-4791-8E80-005D66121F0C}" type="parTrans" cxnId="{3CD63169-B4F9-4B12-9931-7E84B5E2376E}">
      <dgm:prSet/>
      <dgm:spPr/>
      <dgm:t>
        <a:bodyPr/>
        <a:lstStyle/>
        <a:p>
          <a:endParaRPr lang="en-US"/>
        </a:p>
      </dgm:t>
    </dgm:pt>
    <dgm:pt modelId="{FE37B1EF-7F04-46EC-A12A-1BEB74C8F692}" type="sibTrans" cxnId="{3CD63169-B4F9-4B12-9931-7E84B5E2376E}">
      <dgm:prSet/>
      <dgm:spPr/>
      <dgm:t>
        <a:bodyPr/>
        <a:lstStyle/>
        <a:p>
          <a:endParaRPr lang="en-US"/>
        </a:p>
      </dgm:t>
    </dgm:pt>
    <dgm:pt modelId="{E439645C-A3CB-49F2-9E78-53F184AA8325}">
      <dgm:prSet/>
      <dgm:spPr/>
      <dgm:t>
        <a:bodyPr/>
        <a:lstStyle/>
        <a:p>
          <a:r>
            <a:rPr lang="en-GB"/>
            <a:t>Emotional (creates positive feelings)</a:t>
          </a:r>
          <a:endParaRPr lang="en-US"/>
        </a:p>
      </dgm:t>
    </dgm:pt>
    <dgm:pt modelId="{EC5774E2-700A-4E61-8C2E-D37AB7224E10}" type="parTrans" cxnId="{184B7C48-3F9B-4114-86EC-5B583A890A40}">
      <dgm:prSet/>
      <dgm:spPr/>
      <dgm:t>
        <a:bodyPr/>
        <a:lstStyle/>
        <a:p>
          <a:endParaRPr lang="en-US"/>
        </a:p>
      </dgm:t>
    </dgm:pt>
    <dgm:pt modelId="{2DD2E7E2-DEEE-4BBB-B50A-E4FEDD06CF88}" type="sibTrans" cxnId="{184B7C48-3F9B-4114-86EC-5B583A890A40}">
      <dgm:prSet/>
      <dgm:spPr/>
      <dgm:t>
        <a:bodyPr/>
        <a:lstStyle/>
        <a:p>
          <a:endParaRPr lang="en-US"/>
        </a:p>
      </dgm:t>
    </dgm:pt>
    <dgm:pt modelId="{AA5AF1EF-1994-4C43-ACB4-55BB40616B97}">
      <dgm:prSet/>
      <dgm:spPr/>
      <dgm:t>
        <a:bodyPr/>
        <a:lstStyle/>
        <a:p>
          <a:r>
            <a:rPr lang="en-GB"/>
            <a:t>Social (improves community outcomes)</a:t>
          </a:r>
          <a:endParaRPr lang="en-US"/>
        </a:p>
      </dgm:t>
    </dgm:pt>
    <dgm:pt modelId="{3568266E-556D-4FEF-AB37-5EB170C4C2F4}" type="parTrans" cxnId="{9C730731-D945-407A-9B75-3B246EE76962}">
      <dgm:prSet/>
      <dgm:spPr/>
      <dgm:t>
        <a:bodyPr/>
        <a:lstStyle/>
        <a:p>
          <a:endParaRPr lang="en-US"/>
        </a:p>
      </dgm:t>
    </dgm:pt>
    <dgm:pt modelId="{59C77B4B-0E83-4679-87A5-B8418A047DA3}" type="sibTrans" cxnId="{9C730731-D945-407A-9B75-3B246EE76962}">
      <dgm:prSet/>
      <dgm:spPr/>
      <dgm:t>
        <a:bodyPr/>
        <a:lstStyle/>
        <a:p>
          <a:endParaRPr lang="en-US"/>
        </a:p>
      </dgm:t>
    </dgm:pt>
    <dgm:pt modelId="{AD0E59E8-BEFB-4F7D-AC1B-AB173BA3E7D7}">
      <dgm:prSet/>
      <dgm:spPr/>
      <dgm:t>
        <a:bodyPr/>
        <a:lstStyle/>
        <a:p>
          <a:r>
            <a:rPr lang="en-GB"/>
            <a:t>Environmental (reduces harm, increases sustainability)</a:t>
          </a:r>
          <a:endParaRPr lang="en-US"/>
        </a:p>
      </dgm:t>
    </dgm:pt>
    <dgm:pt modelId="{48BDB16A-1065-404D-8F04-A327C2AD5F84}" type="parTrans" cxnId="{BC416F08-7497-4C3F-B05F-1B3788442198}">
      <dgm:prSet/>
      <dgm:spPr/>
      <dgm:t>
        <a:bodyPr/>
        <a:lstStyle/>
        <a:p>
          <a:endParaRPr lang="en-US"/>
        </a:p>
      </dgm:t>
    </dgm:pt>
    <dgm:pt modelId="{4DC90C8F-6471-4821-9570-AE50EF74D1B1}" type="sibTrans" cxnId="{BC416F08-7497-4C3F-B05F-1B3788442198}">
      <dgm:prSet/>
      <dgm:spPr/>
      <dgm:t>
        <a:bodyPr/>
        <a:lstStyle/>
        <a:p>
          <a:endParaRPr lang="en-US"/>
        </a:p>
      </dgm:t>
    </dgm:pt>
    <dgm:pt modelId="{7B246664-0E55-4F09-B1B3-B3F4A27ED00B}" type="pres">
      <dgm:prSet presAssocID="{FC1F140D-3965-43E2-9B35-9FE0CEDE5B33}" presName="root" presStyleCnt="0">
        <dgm:presLayoutVars>
          <dgm:dir/>
          <dgm:resizeHandles val="exact"/>
        </dgm:presLayoutVars>
      </dgm:prSet>
      <dgm:spPr/>
    </dgm:pt>
    <dgm:pt modelId="{5606436A-433A-49F1-A416-824E56694A03}" type="pres">
      <dgm:prSet presAssocID="{842954C5-D949-4834-9707-947BEDD87958}" presName="compNode" presStyleCnt="0"/>
      <dgm:spPr/>
    </dgm:pt>
    <dgm:pt modelId="{021C8EE4-8059-4EE6-A7C1-4C416A38D245}" type="pres">
      <dgm:prSet presAssocID="{842954C5-D949-4834-9707-947BEDD87958}" presName="bgRect" presStyleLbl="bgShp" presStyleIdx="0" presStyleCnt="6"/>
      <dgm:spPr/>
    </dgm:pt>
    <dgm:pt modelId="{2A10EFED-73EF-4B7E-A9A5-45334152C007}" type="pres">
      <dgm:prSet presAssocID="{842954C5-D949-4834-9707-947BEDD8795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C7EECF3C-7047-427D-9136-1AC166FC8F5D}" type="pres">
      <dgm:prSet presAssocID="{842954C5-D949-4834-9707-947BEDD87958}" presName="spaceRect" presStyleCnt="0"/>
      <dgm:spPr/>
    </dgm:pt>
    <dgm:pt modelId="{328F1C88-4716-4BA1-9918-A8CD06081C25}" type="pres">
      <dgm:prSet presAssocID="{842954C5-D949-4834-9707-947BEDD87958}" presName="parTx" presStyleLbl="revTx" presStyleIdx="0" presStyleCnt="6">
        <dgm:presLayoutVars>
          <dgm:chMax val="0"/>
          <dgm:chPref val="0"/>
        </dgm:presLayoutVars>
      </dgm:prSet>
      <dgm:spPr/>
    </dgm:pt>
    <dgm:pt modelId="{7BB162A1-A333-4118-A356-CEF377D8D5C3}" type="pres">
      <dgm:prSet presAssocID="{05CC2D89-B834-4EB3-931D-D599E245F542}" presName="sibTrans" presStyleCnt="0"/>
      <dgm:spPr/>
    </dgm:pt>
    <dgm:pt modelId="{6FD0C526-FA24-43DD-A353-627BC71AAD10}" type="pres">
      <dgm:prSet presAssocID="{00237204-BFD1-4A94-8FE2-61F86B58CF95}" presName="compNode" presStyleCnt="0"/>
      <dgm:spPr/>
    </dgm:pt>
    <dgm:pt modelId="{533DD2CC-F112-4F8B-B1DB-BADEDC76054C}" type="pres">
      <dgm:prSet presAssocID="{00237204-BFD1-4A94-8FE2-61F86B58CF95}" presName="bgRect" presStyleLbl="bgShp" presStyleIdx="1" presStyleCnt="6"/>
      <dgm:spPr/>
    </dgm:pt>
    <dgm:pt modelId="{CF45FF89-0D5D-4132-9BE8-A6A0CA5E4420}" type="pres">
      <dgm:prSet presAssocID="{00237204-BFD1-4A94-8FE2-61F86B58CF9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ue"/>
        </a:ext>
      </dgm:extLst>
    </dgm:pt>
    <dgm:pt modelId="{8C8802AE-6496-4558-9AE0-6EAC6218DDEF}" type="pres">
      <dgm:prSet presAssocID="{00237204-BFD1-4A94-8FE2-61F86B58CF95}" presName="spaceRect" presStyleCnt="0"/>
      <dgm:spPr/>
    </dgm:pt>
    <dgm:pt modelId="{A6DE6980-2F82-46FF-9D01-BADA692DB17B}" type="pres">
      <dgm:prSet presAssocID="{00237204-BFD1-4A94-8FE2-61F86B58CF95}" presName="parTx" presStyleLbl="revTx" presStyleIdx="1" presStyleCnt="6">
        <dgm:presLayoutVars>
          <dgm:chMax val="0"/>
          <dgm:chPref val="0"/>
        </dgm:presLayoutVars>
      </dgm:prSet>
      <dgm:spPr/>
    </dgm:pt>
    <dgm:pt modelId="{0F4BF20C-CFBB-46B1-BA92-99B9E0F01864}" type="pres">
      <dgm:prSet presAssocID="{1E3D9246-4716-483F-81FD-8696FB967F06}" presName="sibTrans" presStyleCnt="0"/>
      <dgm:spPr/>
    </dgm:pt>
    <dgm:pt modelId="{72797154-4061-4CB0-AD39-440352E1724F}" type="pres">
      <dgm:prSet presAssocID="{A24D027D-A3D4-4CC4-AA21-3308D21C5A82}" presName="compNode" presStyleCnt="0"/>
      <dgm:spPr/>
    </dgm:pt>
    <dgm:pt modelId="{55AD7213-8BF5-4707-8156-237CFBE14A97}" type="pres">
      <dgm:prSet presAssocID="{A24D027D-A3D4-4CC4-AA21-3308D21C5A82}" presName="bgRect" presStyleLbl="bgShp" presStyleIdx="2" presStyleCnt="6"/>
      <dgm:spPr/>
    </dgm:pt>
    <dgm:pt modelId="{648E0565-F62C-4AF2-A0B6-6E5A0CE4F423}" type="pres">
      <dgm:prSet presAssocID="{A24D027D-A3D4-4CC4-AA21-3308D21C5A82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F1A9AA2-63B9-4ABB-ADDB-0ED8F636BE16}" type="pres">
      <dgm:prSet presAssocID="{A24D027D-A3D4-4CC4-AA21-3308D21C5A82}" presName="spaceRect" presStyleCnt="0"/>
      <dgm:spPr/>
    </dgm:pt>
    <dgm:pt modelId="{B6EFBEDE-33AA-42AA-A9C0-BD6A11C8A040}" type="pres">
      <dgm:prSet presAssocID="{A24D027D-A3D4-4CC4-AA21-3308D21C5A82}" presName="parTx" presStyleLbl="revTx" presStyleIdx="2" presStyleCnt="6">
        <dgm:presLayoutVars>
          <dgm:chMax val="0"/>
          <dgm:chPref val="0"/>
        </dgm:presLayoutVars>
      </dgm:prSet>
      <dgm:spPr/>
    </dgm:pt>
    <dgm:pt modelId="{0824D695-D916-4D25-8631-5F06174FBA58}" type="pres">
      <dgm:prSet presAssocID="{FE37B1EF-7F04-46EC-A12A-1BEB74C8F692}" presName="sibTrans" presStyleCnt="0"/>
      <dgm:spPr/>
    </dgm:pt>
    <dgm:pt modelId="{8E6FEAE0-D948-425B-B64A-55A80C50F300}" type="pres">
      <dgm:prSet presAssocID="{E439645C-A3CB-49F2-9E78-53F184AA8325}" presName="compNode" presStyleCnt="0"/>
      <dgm:spPr/>
    </dgm:pt>
    <dgm:pt modelId="{EFE57644-2953-46E2-B84D-BF864AD59929}" type="pres">
      <dgm:prSet presAssocID="{E439645C-A3CB-49F2-9E78-53F184AA8325}" presName="bgRect" presStyleLbl="bgShp" presStyleIdx="3" presStyleCnt="6"/>
      <dgm:spPr/>
    </dgm:pt>
    <dgm:pt modelId="{FB7A34F5-342D-4FA5-8F40-E8D641515789}" type="pres">
      <dgm:prSet presAssocID="{E439645C-A3CB-49F2-9E78-53F184AA832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A401EAF1-4A61-4DA3-AA0F-AEB16453AF4F}" type="pres">
      <dgm:prSet presAssocID="{E439645C-A3CB-49F2-9E78-53F184AA8325}" presName="spaceRect" presStyleCnt="0"/>
      <dgm:spPr/>
    </dgm:pt>
    <dgm:pt modelId="{27D3D148-C040-49AF-87B4-EEE187CA9CA1}" type="pres">
      <dgm:prSet presAssocID="{E439645C-A3CB-49F2-9E78-53F184AA8325}" presName="parTx" presStyleLbl="revTx" presStyleIdx="3" presStyleCnt="6">
        <dgm:presLayoutVars>
          <dgm:chMax val="0"/>
          <dgm:chPref val="0"/>
        </dgm:presLayoutVars>
      </dgm:prSet>
      <dgm:spPr/>
    </dgm:pt>
    <dgm:pt modelId="{5E5F8DAD-216B-46A1-9B1C-BD4ACE627191}" type="pres">
      <dgm:prSet presAssocID="{2DD2E7E2-DEEE-4BBB-B50A-E4FEDD06CF88}" presName="sibTrans" presStyleCnt="0"/>
      <dgm:spPr/>
    </dgm:pt>
    <dgm:pt modelId="{77547502-4527-408D-B35F-5E0A8BC237B5}" type="pres">
      <dgm:prSet presAssocID="{AA5AF1EF-1994-4C43-ACB4-55BB40616B97}" presName="compNode" presStyleCnt="0"/>
      <dgm:spPr/>
    </dgm:pt>
    <dgm:pt modelId="{410C05EC-4EB3-4DA5-A2D2-EB084BC1E4EA}" type="pres">
      <dgm:prSet presAssocID="{AA5AF1EF-1994-4C43-ACB4-55BB40616B97}" presName="bgRect" presStyleLbl="bgShp" presStyleIdx="4" presStyleCnt="6"/>
      <dgm:spPr/>
    </dgm:pt>
    <dgm:pt modelId="{71DBFED5-AAB7-4314-8BCF-328DE3DE8AF3}" type="pres">
      <dgm:prSet presAssocID="{AA5AF1EF-1994-4C43-ACB4-55BB40616B9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65BCCBB-F13B-42D5-B0CB-F75F69313F03}" type="pres">
      <dgm:prSet presAssocID="{AA5AF1EF-1994-4C43-ACB4-55BB40616B97}" presName="spaceRect" presStyleCnt="0"/>
      <dgm:spPr/>
    </dgm:pt>
    <dgm:pt modelId="{C9C9A59A-03FA-425B-BA11-8E8749C313BF}" type="pres">
      <dgm:prSet presAssocID="{AA5AF1EF-1994-4C43-ACB4-55BB40616B97}" presName="parTx" presStyleLbl="revTx" presStyleIdx="4" presStyleCnt="6">
        <dgm:presLayoutVars>
          <dgm:chMax val="0"/>
          <dgm:chPref val="0"/>
        </dgm:presLayoutVars>
      </dgm:prSet>
      <dgm:spPr/>
    </dgm:pt>
    <dgm:pt modelId="{76482A63-9FA9-4E4E-86C2-EB41DFDCA3BF}" type="pres">
      <dgm:prSet presAssocID="{59C77B4B-0E83-4679-87A5-B8418A047DA3}" presName="sibTrans" presStyleCnt="0"/>
      <dgm:spPr/>
    </dgm:pt>
    <dgm:pt modelId="{499A6819-3D0C-4DE5-934B-3D7C4293C873}" type="pres">
      <dgm:prSet presAssocID="{AD0E59E8-BEFB-4F7D-AC1B-AB173BA3E7D7}" presName="compNode" presStyleCnt="0"/>
      <dgm:spPr/>
    </dgm:pt>
    <dgm:pt modelId="{5E11C6FF-3205-4063-8CC7-E60DD1CE90DE}" type="pres">
      <dgm:prSet presAssocID="{AD0E59E8-BEFB-4F7D-AC1B-AB173BA3E7D7}" presName="bgRect" presStyleLbl="bgShp" presStyleIdx="5" presStyleCnt="6"/>
      <dgm:spPr/>
    </dgm:pt>
    <dgm:pt modelId="{B5777B60-9B93-491C-8A2A-DE73EA27CF2F}" type="pres">
      <dgm:prSet presAssocID="{AD0E59E8-BEFB-4F7D-AC1B-AB173BA3E7D7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43638888-CE18-421A-BDFB-BD52AC4EC090}" type="pres">
      <dgm:prSet presAssocID="{AD0E59E8-BEFB-4F7D-AC1B-AB173BA3E7D7}" presName="spaceRect" presStyleCnt="0"/>
      <dgm:spPr/>
    </dgm:pt>
    <dgm:pt modelId="{538CCF8C-0190-4F52-A631-869B3E0756D1}" type="pres">
      <dgm:prSet presAssocID="{AD0E59E8-BEFB-4F7D-AC1B-AB173BA3E7D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7640703-57E1-45FF-86AE-F3787972A3A1}" type="presOf" srcId="{842954C5-D949-4834-9707-947BEDD87958}" destId="{328F1C88-4716-4BA1-9918-A8CD06081C25}" srcOrd="0" destOrd="0" presId="urn:microsoft.com/office/officeart/2018/2/layout/IconVerticalSolidList"/>
    <dgm:cxn modelId="{BC416F08-7497-4C3F-B05F-1B3788442198}" srcId="{FC1F140D-3965-43E2-9B35-9FE0CEDE5B33}" destId="{AD0E59E8-BEFB-4F7D-AC1B-AB173BA3E7D7}" srcOrd="5" destOrd="0" parTransId="{48BDB16A-1065-404D-8F04-A327C2AD5F84}" sibTransId="{4DC90C8F-6471-4821-9570-AE50EF74D1B1}"/>
    <dgm:cxn modelId="{3C67DA0C-4485-4AA2-8D5D-162611C9126E}" type="presOf" srcId="{AD0E59E8-BEFB-4F7D-AC1B-AB173BA3E7D7}" destId="{538CCF8C-0190-4F52-A631-869B3E0756D1}" srcOrd="0" destOrd="0" presId="urn:microsoft.com/office/officeart/2018/2/layout/IconVerticalSolidList"/>
    <dgm:cxn modelId="{9C730731-D945-407A-9B75-3B246EE76962}" srcId="{FC1F140D-3965-43E2-9B35-9FE0CEDE5B33}" destId="{AA5AF1EF-1994-4C43-ACB4-55BB40616B97}" srcOrd="4" destOrd="0" parTransId="{3568266E-556D-4FEF-AB37-5EB170C4C2F4}" sibTransId="{59C77B4B-0E83-4679-87A5-B8418A047DA3}"/>
    <dgm:cxn modelId="{61531A66-237C-42D1-9AF1-6D93DD23D3C0}" type="presOf" srcId="{00237204-BFD1-4A94-8FE2-61F86B58CF95}" destId="{A6DE6980-2F82-46FF-9D01-BADA692DB17B}" srcOrd="0" destOrd="0" presId="urn:microsoft.com/office/officeart/2018/2/layout/IconVerticalSolidList"/>
    <dgm:cxn modelId="{CC434647-B673-462A-8BFF-97179AAC73C1}" type="presOf" srcId="{A24D027D-A3D4-4CC4-AA21-3308D21C5A82}" destId="{B6EFBEDE-33AA-42AA-A9C0-BD6A11C8A040}" srcOrd="0" destOrd="0" presId="urn:microsoft.com/office/officeart/2018/2/layout/IconVerticalSolidList"/>
    <dgm:cxn modelId="{184B7C48-3F9B-4114-86EC-5B583A890A40}" srcId="{FC1F140D-3965-43E2-9B35-9FE0CEDE5B33}" destId="{E439645C-A3CB-49F2-9E78-53F184AA8325}" srcOrd="3" destOrd="0" parTransId="{EC5774E2-700A-4E61-8C2E-D37AB7224E10}" sibTransId="{2DD2E7E2-DEEE-4BBB-B50A-E4FEDD06CF88}"/>
    <dgm:cxn modelId="{3CD63169-B4F9-4B12-9931-7E84B5E2376E}" srcId="{FC1F140D-3965-43E2-9B35-9FE0CEDE5B33}" destId="{A24D027D-A3D4-4CC4-AA21-3308D21C5A82}" srcOrd="2" destOrd="0" parTransId="{78C8987F-6B05-4791-8E80-005D66121F0C}" sibTransId="{FE37B1EF-7F04-46EC-A12A-1BEB74C8F692}"/>
    <dgm:cxn modelId="{F202B84C-97C8-48B3-B31A-8FE5405A2D02}" srcId="{FC1F140D-3965-43E2-9B35-9FE0CEDE5B33}" destId="{842954C5-D949-4834-9707-947BEDD87958}" srcOrd="0" destOrd="0" parTransId="{F5B1A033-5FCC-4612-BDCD-CFD02CD691DD}" sibTransId="{05CC2D89-B834-4EB3-931D-D599E245F542}"/>
    <dgm:cxn modelId="{3C69447D-D16B-4E15-A594-B8959546B22A}" type="presOf" srcId="{FC1F140D-3965-43E2-9B35-9FE0CEDE5B33}" destId="{7B246664-0E55-4F09-B1B3-B3F4A27ED00B}" srcOrd="0" destOrd="0" presId="urn:microsoft.com/office/officeart/2018/2/layout/IconVerticalSolidList"/>
    <dgm:cxn modelId="{8D81E0A0-F74C-40B1-9EF7-FE0EC8263B85}" type="presOf" srcId="{E439645C-A3CB-49F2-9E78-53F184AA8325}" destId="{27D3D148-C040-49AF-87B4-EEE187CA9CA1}" srcOrd="0" destOrd="0" presId="urn:microsoft.com/office/officeart/2018/2/layout/IconVerticalSolidList"/>
    <dgm:cxn modelId="{6BC903A1-317D-4077-BD94-EDD7373C2411}" srcId="{FC1F140D-3965-43E2-9B35-9FE0CEDE5B33}" destId="{00237204-BFD1-4A94-8FE2-61F86B58CF95}" srcOrd="1" destOrd="0" parTransId="{BA0FB8C8-4163-4921-9B9F-2D331808AF49}" sibTransId="{1E3D9246-4716-483F-81FD-8696FB967F06}"/>
    <dgm:cxn modelId="{46FCE1AB-FA74-4378-865E-2634ED9D95B2}" type="presOf" srcId="{AA5AF1EF-1994-4C43-ACB4-55BB40616B97}" destId="{C9C9A59A-03FA-425B-BA11-8E8749C313BF}" srcOrd="0" destOrd="0" presId="urn:microsoft.com/office/officeart/2018/2/layout/IconVerticalSolidList"/>
    <dgm:cxn modelId="{58BE91DE-3677-4550-A8AF-759A3B169B5F}" type="presParOf" srcId="{7B246664-0E55-4F09-B1B3-B3F4A27ED00B}" destId="{5606436A-433A-49F1-A416-824E56694A03}" srcOrd="0" destOrd="0" presId="urn:microsoft.com/office/officeart/2018/2/layout/IconVerticalSolidList"/>
    <dgm:cxn modelId="{3C51DFA1-ECBE-4971-BE72-9C4B550744CC}" type="presParOf" srcId="{5606436A-433A-49F1-A416-824E56694A03}" destId="{021C8EE4-8059-4EE6-A7C1-4C416A38D245}" srcOrd="0" destOrd="0" presId="urn:microsoft.com/office/officeart/2018/2/layout/IconVerticalSolidList"/>
    <dgm:cxn modelId="{B19D6EE9-1C1C-4BE0-A25C-B0E9CC07AE9A}" type="presParOf" srcId="{5606436A-433A-49F1-A416-824E56694A03}" destId="{2A10EFED-73EF-4B7E-A9A5-45334152C007}" srcOrd="1" destOrd="0" presId="urn:microsoft.com/office/officeart/2018/2/layout/IconVerticalSolidList"/>
    <dgm:cxn modelId="{381409D7-431F-478B-BC22-42A2FCC265CD}" type="presParOf" srcId="{5606436A-433A-49F1-A416-824E56694A03}" destId="{C7EECF3C-7047-427D-9136-1AC166FC8F5D}" srcOrd="2" destOrd="0" presId="urn:microsoft.com/office/officeart/2018/2/layout/IconVerticalSolidList"/>
    <dgm:cxn modelId="{04B3CFBE-3F5A-4F86-B078-8560FC34E236}" type="presParOf" srcId="{5606436A-433A-49F1-A416-824E56694A03}" destId="{328F1C88-4716-4BA1-9918-A8CD06081C25}" srcOrd="3" destOrd="0" presId="urn:microsoft.com/office/officeart/2018/2/layout/IconVerticalSolidList"/>
    <dgm:cxn modelId="{98A079AB-CB11-459C-B2A5-E4DD4D5F04E3}" type="presParOf" srcId="{7B246664-0E55-4F09-B1B3-B3F4A27ED00B}" destId="{7BB162A1-A333-4118-A356-CEF377D8D5C3}" srcOrd="1" destOrd="0" presId="urn:microsoft.com/office/officeart/2018/2/layout/IconVerticalSolidList"/>
    <dgm:cxn modelId="{B15AF50D-172E-4317-9C89-73B7D5135550}" type="presParOf" srcId="{7B246664-0E55-4F09-B1B3-B3F4A27ED00B}" destId="{6FD0C526-FA24-43DD-A353-627BC71AAD10}" srcOrd="2" destOrd="0" presId="urn:microsoft.com/office/officeart/2018/2/layout/IconVerticalSolidList"/>
    <dgm:cxn modelId="{B999BFCC-0C15-4821-934F-AAA4A6B63157}" type="presParOf" srcId="{6FD0C526-FA24-43DD-A353-627BC71AAD10}" destId="{533DD2CC-F112-4F8B-B1DB-BADEDC76054C}" srcOrd="0" destOrd="0" presId="urn:microsoft.com/office/officeart/2018/2/layout/IconVerticalSolidList"/>
    <dgm:cxn modelId="{A9A2CA76-E095-48BC-86D5-CD655F4D08F7}" type="presParOf" srcId="{6FD0C526-FA24-43DD-A353-627BC71AAD10}" destId="{CF45FF89-0D5D-4132-9BE8-A6A0CA5E4420}" srcOrd="1" destOrd="0" presId="urn:microsoft.com/office/officeart/2018/2/layout/IconVerticalSolidList"/>
    <dgm:cxn modelId="{BAEE8B98-804A-479E-B735-1C4AE8A4AD64}" type="presParOf" srcId="{6FD0C526-FA24-43DD-A353-627BC71AAD10}" destId="{8C8802AE-6496-4558-9AE0-6EAC6218DDEF}" srcOrd="2" destOrd="0" presId="urn:microsoft.com/office/officeart/2018/2/layout/IconVerticalSolidList"/>
    <dgm:cxn modelId="{50C8F9F8-AA81-49E0-872D-E91E4CDC4842}" type="presParOf" srcId="{6FD0C526-FA24-43DD-A353-627BC71AAD10}" destId="{A6DE6980-2F82-46FF-9D01-BADA692DB17B}" srcOrd="3" destOrd="0" presId="urn:microsoft.com/office/officeart/2018/2/layout/IconVerticalSolidList"/>
    <dgm:cxn modelId="{71165032-24FF-447C-8C86-46E4F54A2F5F}" type="presParOf" srcId="{7B246664-0E55-4F09-B1B3-B3F4A27ED00B}" destId="{0F4BF20C-CFBB-46B1-BA92-99B9E0F01864}" srcOrd="3" destOrd="0" presId="urn:microsoft.com/office/officeart/2018/2/layout/IconVerticalSolidList"/>
    <dgm:cxn modelId="{D897A5E3-4CBC-455E-9E0C-1ABEA29800AB}" type="presParOf" srcId="{7B246664-0E55-4F09-B1B3-B3F4A27ED00B}" destId="{72797154-4061-4CB0-AD39-440352E1724F}" srcOrd="4" destOrd="0" presId="urn:microsoft.com/office/officeart/2018/2/layout/IconVerticalSolidList"/>
    <dgm:cxn modelId="{D2A42DF9-FAEC-45C5-A321-A483EDCF1597}" type="presParOf" srcId="{72797154-4061-4CB0-AD39-440352E1724F}" destId="{55AD7213-8BF5-4707-8156-237CFBE14A97}" srcOrd="0" destOrd="0" presId="urn:microsoft.com/office/officeart/2018/2/layout/IconVerticalSolidList"/>
    <dgm:cxn modelId="{FFF6A4EB-F549-404B-A190-EEDD49F29D87}" type="presParOf" srcId="{72797154-4061-4CB0-AD39-440352E1724F}" destId="{648E0565-F62C-4AF2-A0B6-6E5A0CE4F423}" srcOrd="1" destOrd="0" presId="urn:microsoft.com/office/officeart/2018/2/layout/IconVerticalSolidList"/>
    <dgm:cxn modelId="{93785EF5-6717-473F-BC40-E3242D21B027}" type="presParOf" srcId="{72797154-4061-4CB0-AD39-440352E1724F}" destId="{BF1A9AA2-63B9-4ABB-ADDB-0ED8F636BE16}" srcOrd="2" destOrd="0" presId="urn:microsoft.com/office/officeart/2018/2/layout/IconVerticalSolidList"/>
    <dgm:cxn modelId="{E94D3D18-654D-4371-BD5F-13C53399314D}" type="presParOf" srcId="{72797154-4061-4CB0-AD39-440352E1724F}" destId="{B6EFBEDE-33AA-42AA-A9C0-BD6A11C8A040}" srcOrd="3" destOrd="0" presId="urn:microsoft.com/office/officeart/2018/2/layout/IconVerticalSolidList"/>
    <dgm:cxn modelId="{63A0FFA3-BD58-489B-84E8-109E25900690}" type="presParOf" srcId="{7B246664-0E55-4F09-B1B3-B3F4A27ED00B}" destId="{0824D695-D916-4D25-8631-5F06174FBA58}" srcOrd="5" destOrd="0" presId="urn:microsoft.com/office/officeart/2018/2/layout/IconVerticalSolidList"/>
    <dgm:cxn modelId="{C2EA5ACD-BBFA-4F3A-BF4C-3A2EBFB98975}" type="presParOf" srcId="{7B246664-0E55-4F09-B1B3-B3F4A27ED00B}" destId="{8E6FEAE0-D948-425B-B64A-55A80C50F300}" srcOrd="6" destOrd="0" presId="urn:microsoft.com/office/officeart/2018/2/layout/IconVerticalSolidList"/>
    <dgm:cxn modelId="{B1964210-2EF4-4F42-8611-609AC124C516}" type="presParOf" srcId="{8E6FEAE0-D948-425B-B64A-55A80C50F300}" destId="{EFE57644-2953-46E2-B84D-BF864AD59929}" srcOrd="0" destOrd="0" presId="urn:microsoft.com/office/officeart/2018/2/layout/IconVerticalSolidList"/>
    <dgm:cxn modelId="{57927CA9-9306-4494-9FF7-09AEE7951973}" type="presParOf" srcId="{8E6FEAE0-D948-425B-B64A-55A80C50F300}" destId="{FB7A34F5-342D-4FA5-8F40-E8D641515789}" srcOrd="1" destOrd="0" presId="urn:microsoft.com/office/officeart/2018/2/layout/IconVerticalSolidList"/>
    <dgm:cxn modelId="{BEAF7DF0-878B-4E45-98FE-333ED27B9BE2}" type="presParOf" srcId="{8E6FEAE0-D948-425B-B64A-55A80C50F300}" destId="{A401EAF1-4A61-4DA3-AA0F-AEB16453AF4F}" srcOrd="2" destOrd="0" presId="urn:microsoft.com/office/officeart/2018/2/layout/IconVerticalSolidList"/>
    <dgm:cxn modelId="{FB5AF12D-0193-440B-8F45-F6E42EAAAEA1}" type="presParOf" srcId="{8E6FEAE0-D948-425B-B64A-55A80C50F300}" destId="{27D3D148-C040-49AF-87B4-EEE187CA9CA1}" srcOrd="3" destOrd="0" presId="urn:microsoft.com/office/officeart/2018/2/layout/IconVerticalSolidList"/>
    <dgm:cxn modelId="{0D3ADFD0-B4C6-41C9-A989-887CF0569624}" type="presParOf" srcId="{7B246664-0E55-4F09-B1B3-B3F4A27ED00B}" destId="{5E5F8DAD-216B-46A1-9B1C-BD4ACE627191}" srcOrd="7" destOrd="0" presId="urn:microsoft.com/office/officeart/2018/2/layout/IconVerticalSolidList"/>
    <dgm:cxn modelId="{0084EE66-46FE-469A-94EF-AC55E0C806FA}" type="presParOf" srcId="{7B246664-0E55-4F09-B1B3-B3F4A27ED00B}" destId="{77547502-4527-408D-B35F-5E0A8BC237B5}" srcOrd="8" destOrd="0" presId="urn:microsoft.com/office/officeart/2018/2/layout/IconVerticalSolidList"/>
    <dgm:cxn modelId="{C08EC21E-3D2F-4B42-A558-7E23AEF4DB86}" type="presParOf" srcId="{77547502-4527-408D-B35F-5E0A8BC237B5}" destId="{410C05EC-4EB3-4DA5-A2D2-EB084BC1E4EA}" srcOrd="0" destOrd="0" presId="urn:microsoft.com/office/officeart/2018/2/layout/IconVerticalSolidList"/>
    <dgm:cxn modelId="{1C2FE4C7-2596-4A03-81E8-428C6F5B6416}" type="presParOf" srcId="{77547502-4527-408D-B35F-5E0A8BC237B5}" destId="{71DBFED5-AAB7-4314-8BCF-328DE3DE8AF3}" srcOrd="1" destOrd="0" presId="urn:microsoft.com/office/officeart/2018/2/layout/IconVerticalSolidList"/>
    <dgm:cxn modelId="{2943DDA0-FC8B-4818-8578-35224AC13CA7}" type="presParOf" srcId="{77547502-4527-408D-B35F-5E0A8BC237B5}" destId="{E65BCCBB-F13B-42D5-B0CB-F75F69313F03}" srcOrd="2" destOrd="0" presId="urn:microsoft.com/office/officeart/2018/2/layout/IconVerticalSolidList"/>
    <dgm:cxn modelId="{261D6FA2-223D-45BC-8507-D217EA76A182}" type="presParOf" srcId="{77547502-4527-408D-B35F-5E0A8BC237B5}" destId="{C9C9A59A-03FA-425B-BA11-8E8749C313BF}" srcOrd="3" destOrd="0" presId="urn:microsoft.com/office/officeart/2018/2/layout/IconVerticalSolidList"/>
    <dgm:cxn modelId="{9B4D23A9-24C0-479A-894B-DD46656875E7}" type="presParOf" srcId="{7B246664-0E55-4F09-B1B3-B3F4A27ED00B}" destId="{76482A63-9FA9-4E4E-86C2-EB41DFDCA3BF}" srcOrd="9" destOrd="0" presId="urn:microsoft.com/office/officeart/2018/2/layout/IconVerticalSolidList"/>
    <dgm:cxn modelId="{1A3170B0-3886-4F4F-9B3B-C5CEE3095341}" type="presParOf" srcId="{7B246664-0E55-4F09-B1B3-B3F4A27ED00B}" destId="{499A6819-3D0C-4DE5-934B-3D7C4293C873}" srcOrd="10" destOrd="0" presId="urn:microsoft.com/office/officeart/2018/2/layout/IconVerticalSolidList"/>
    <dgm:cxn modelId="{F72233E5-D44F-4EBC-A2FB-EB166950C104}" type="presParOf" srcId="{499A6819-3D0C-4DE5-934B-3D7C4293C873}" destId="{5E11C6FF-3205-4063-8CC7-E60DD1CE90DE}" srcOrd="0" destOrd="0" presId="urn:microsoft.com/office/officeart/2018/2/layout/IconVerticalSolidList"/>
    <dgm:cxn modelId="{C5339BA7-5F63-4174-AECF-CD05FC8D31BE}" type="presParOf" srcId="{499A6819-3D0C-4DE5-934B-3D7C4293C873}" destId="{B5777B60-9B93-491C-8A2A-DE73EA27CF2F}" srcOrd="1" destOrd="0" presId="urn:microsoft.com/office/officeart/2018/2/layout/IconVerticalSolidList"/>
    <dgm:cxn modelId="{1192F57A-72E2-4167-B815-E467244C2AE2}" type="presParOf" srcId="{499A6819-3D0C-4DE5-934B-3D7C4293C873}" destId="{43638888-CE18-421A-BDFB-BD52AC4EC090}" srcOrd="2" destOrd="0" presId="urn:microsoft.com/office/officeart/2018/2/layout/IconVerticalSolidList"/>
    <dgm:cxn modelId="{AB8342B5-D177-45F0-8341-22965D77940D}" type="presParOf" srcId="{499A6819-3D0C-4DE5-934B-3D7C4293C873}" destId="{538CCF8C-0190-4F52-A631-869B3E0756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61B4F0D-F445-4DED-9219-1141C58092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0FB760-4E93-426D-B3D9-F8D006C0C0BD}">
      <dgm:prSet/>
      <dgm:spPr/>
      <dgm:t>
        <a:bodyPr/>
        <a:lstStyle/>
        <a:p>
          <a:r>
            <a:rPr lang="en-GB"/>
            <a:t>Use this simple formula:</a:t>
          </a:r>
          <a:endParaRPr lang="en-US"/>
        </a:p>
      </dgm:t>
    </dgm:pt>
    <dgm:pt modelId="{C858BFE4-A13B-4D6A-B1B7-EB3CB4590E63}" type="parTrans" cxnId="{A7F9A722-2051-41AD-8B57-7295EDD24478}">
      <dgm:prSet/>
      <dgm:spPr/>
      <dgm:t>
        <a:bodyPr/>
        <a:lstStyle/>
        <a:p>
          <a:endParaRPr lang="en-US"/>
        </a:p>
      </dgm:t>
    </dgm:pt>
    <dgm:pt modelId="{F6C2C689-C584-40E0-8884-3F1E690FB380}" type="sibTrans" cxnId="{A7F9A722-2051-41AD-8B57-7295EDD24478}">
      <dgm:prSet/>
      <dgm:spPr/>
      <dgm:t>
        <a:bodyPr/>
        <a:lstStyle/>
        <a:p>
          <a:endParaRPr lang="en-US"/>
        </a:p>
      </dgm:t>
    </dgm:pt>
    <dgm:pt modelId="{9D0B5976-4834-4A38-87DC-08820C0C2A41}">
      <dgm:prSet/>
      <dgm:spPr/>
      <dgm:t>
        <a:bodyPr/>
        <a:lstStyle/>
        <a:p>
          <a:r>
            <a:rPr lang="en-GB" b="1"/>
            <a:t>For [target customer], we provide [value/benefit] through [product/service], unlike [alternative], because [unique difference].</a:t>
          </a:r>
          <a:endParaRPr lang="en-US"/>
        </a:p>
      </dgm:t>
    </dgm:pt>
    <dgm:pt modelId="{D67A7D16-F762-4CD0-8703-9ED6DB62E2B8}" type="parTrans" cxnId="{AC8F6E74-70E8-4A5D-B5F1-91749EB47E66}">
      <dgm:prSet/>
      <dgm:spPr/>
      <dgm:t>
        <a:bodyPr/>
        <a:lstStyle/>
        <a:p>
          <a:endParaRPr lang="en-US"/>
        </a:p>
      </dgm:t>
    </dgm:pt>
    <dgm:pt modelId="{FDA7023B-AD34-4F94-AC5E-EF11CC88BD41}" type="sibTrans" cxnId="{AC8F6E74-70E8-4A5D-B5F1-91749EB47E66}">
      <dgm:prSet/>
      <dgm:spPr/>
      <dgm:t>
        <a:bodyPr/>
        <a:lstStyle/>
        <a:p>
          <a:endParaRPr lang="en-US"/>
        </a:p>
      </dgm:t>
    </dgm:pt>
    <dgm:pt modelId="{14189A58-76F6-4AE9-A12D-928C5911E6DD}" type="pres">
      <dgm:prSet presAssocID="{461B4F0D-F445-4DED-9219-1141C580925B}" presName="root" presStyleCnt="0">
        <dgm:presLayoutVars>
          <dgm:dir/>
          <dgm:resizeHandles val="exact"/>
        </dgm:presLayoutVars>
      </dgm:prSet>
      <dgm:spPr/>
    </dgm:pt>
    <dgm:pt modelId="{C9E2E2D1-C483-464B-8ECA-4C6A5D9C6CEC}" type="pres">
      <dgm:prSet presAssocID="{0E0FB760-4E93-426D-B3D9-F8D006C0C0BD}" presName="compNode" presStyleCnt="0"/>
      <dgm:spPr/>
    </dgm:pt>
    <dgm:pt modelId="{841C1D23-A369-4DA2-9029-5D2C08BEF638}" type="pres">
      <dgm:prSet presAssocID="{0E0FB760-4E93-426D-B3D9-F8D006C0C0BD}" presName="bgRect" presStyleLbl="bgShp" presStyleIdx="0" presStyleCnt="2"/>
      <dgm:spPr/>
    </dgm:pt>
    <dgm:pt modelId="{DB691CCE-3676-4E91-887D-FDBA312F1DB8}" type="pres">
      <dgm:prSet presAssocID="{0E0FB760-4E93-426D-B3D9-F8D006C0C0B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1B6DA6A-A5EA-4441-B7A7-3C5A7007105F}" type="pres">
      <dgm:prSet presAssocID="{0E0FB760-4E93-426D-B3D9-F8D006C0C0BD}" presName="spaceRect" presStyleCnt="0"/>
      <dgm:spPr/>
    </dgm:pt>
    <dgm:pt modelId="{E1D038DF-20FB-4B88-8983-BD7BF3DBF369}" type="pres">
      <dgm:prSet presAssocID="{0E0FB760-4E93-426D-B3D9-F8D006C0C0BD}" presName="parTx" presStyleLbl="revTx" presStyleIdx="0" presStyleCnt="2">
        <dgm:presLayoutVars>
          <dgm:chMax val="0"/>
          <dgm:chPref val="0"/>
        </dgm:presLayoutVars>
      </dgm:prSet>
      <dgm:spPr/>
    </dgm:pt>
    <dgm:pt modelId="{21815E51-B506-4F42-A39A-9EA1C41804C5}" type="pres">
      <dgm:prSet presAssocID="{F6C2C689-C584-40E0-8884-3F1E690FB380}" presName="sibTrans" presStyleCnt="0"/>
      <dgm:spPr/>
    </dgm:pt>
    <dgm:pt modelId="{8E73AF6B-0CC1-4C7E-9037-C04CA6F23BC8}" type="pres">
      <dgm:prSet presAssocID="{9D0B5976-4834-4A38-87DC-08820C0C2A41}" presName="compNode" presStyleCnt="0"/>
      <dgm:spPr/>
    </dgm:pt>
    <dgm:pt modelId="{93049E7C-242A-40E6-8344-17803702F9F9}" type="pres">
      <dgm:prSet presAssocID="{9D0B5976-4834-4A38-87DC-08820C0C2A41}" presName="bgRect" presStyleLbl="bgShp" presStyleIdx="1" presStyleCnt="2"/>
      <dgm:spPr/>
    </dgm:pt>
    <dgm:pt modelId="{6200E9B1-A46C-4957-988B-8B8C18D5D586}" type="pres">
      <dgm:prSet presAssocID="{9D0B5976-4834-4A38-87DC-08820C0C2A41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527AC67-58C8-4C51-8FD7-B54370F6B1BE}" type="pres">
      <dgm:prSet presAssocID="{9D0B5976-4834-4A38-87DC-08820C0C2A41}" presName="spaceRect" presStyleCnt="0"/>
      <dgm:spPr/>
    </dgm:pt>
    <dgm:pt modelId="{D2721169-ACBC-4C66-999D-97A3313A9911}" type="pres">
      <dgm:prSet presAssocID="{9D0B5976-4834-4A38-87DC-08820C0C2A4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7F9A722-2051-41AD-8B57-7295EDD24478}" srcId="{461B4F0D-F445-4DED-9219-1141C580925B}" destId="{0E0FB760-4E93-426D-B3D9-F8D006C0C0BD}" srcOrd="0" destOrd="0" parTransId="{C858BFE4-A13B-4D6A-B1B7-EB3CB4590E63}" sibTransId="{F6C2C689-C584-40E0-8884-3F1E690FB380}"/>
    <dgm:cxn modelId="{A4128338-CA71-4A53-B4CD-37DF638329BB}" type="presOf" srcId="{0E0FB760-4E93-426D-B3D9-F8D006C0C0BD}" destId="{E1D038DF-20FB-4B88-8983-BD7BF3DBF369}" srcOrd="0" destOrd="0" presId="urn:microsoft.com/office/officeart/2018/2/layout/IconVerticalSolidList"/>
    <dgm:cxn modelId="{52061564-2473-4B62-8E94-EDD3C3A38FEE}" type="presOf" srcId="{461B4F0D-F445-4DED-9219-1141C580925B}" destId="{14189A58-76F6-4AE9-A12D-928C5911E6DD}" srcOrd="0" destOrd="0" presId="urn:microsoft.com/office/officeart/2018/2/layout/IconVerticalSolidList"/>
    <dgm:cxn modelId="{AC8F6E74-70E8-4A5D-B5F1-91749EB47E66}" srcId="{461B4F0D-F445-4DED-9219-1141C580925B}" destId="{9D0B5976-4834-4A38-87DC-08820C0C2A41}" srcOrd="1" destOrd="0" parTransId="{D67A7D16-F762-4CD0-8703-9ED6DB62E2B8}" sibTransId="{FDA7023B-AD34-4F94-AC5E-EF11CC88BD41}"/>
    <dgm:cxn modelId="{F780DED4-C394-42AB-A76D-561955CEB4C6}" type="presOf" srcId="{9D0B5976-4834-4A38-87DC-08820C0C2A41}" destId="{D2721169-ACBC-4C66-999D-97A3313A9911}" srcOrd="0" destOrd="0" presId="urn:microsoft.com/office/officeart/2018/2/layout/IconVerticalSolidList"/>
    <dgm:cxn modelId="{7AD12A9F-3D4F-4243-BCBE-EB872F6DCD62}" type="presParOf" srcId="{14189A58-76F6-4AE9-A12D-928C5911E6DD}" destId="{C9E2E2D1-C483-464B-8ECA-4C6A5D9C6CEC}" srcOrd="0" destOrd="0" presId="urn:microsoft.com/office/officeart/2018/2/layout/IconVerticalSolidList"/>
    <dgm:cxn modelId="{B05FE5EB-ADFB-4680-86CD-8EA2102F0287}" type="presParOf" srcId="{C9E2E2D1-C483-464B-8ECA-4C6A5D9C6CEC}" destId="{841C1D23-A369-4DA2-9029-5D2C08BEF638}" srcOrd="0" destOrd="0" presId="urn:microsoft.com/office/officeart/2018/2/layout/IconVerticalSolidList"/>
    <dgm:cxn modelId="{938C30CD-BF2F-4DCC-9AE1-E292408CC174}" type="presParOf" srcId="{C9E2E2D1-C483-464B-8ECA-4C6A5D9C6CEC}" destId="{DB691CCE-3676-4E91-887D-FDBA312F1DB8}" srcOrd="1" destOrd="0" presId="urn:microsoft.com/office/officeart/2018/2/layout/IconVerticalSolidList"/>
    <dgm:cxn modelId="{7B77BA94-FBF5-4670-999A-BA599AF509F1}" type="presParOf" srcId="{C9E2E2D1-C483-464B-8ECA-4C6A5D9C6CEC}" destId="{21B6DA6A-A5EA-4441-B7A7-3C5A7007105F}" srcOrd="2" destOrd="0" presId="urn:microsoft.com/office/officeart/2018/2/layout/IconVerticalSolidList"/>
    <dgm:cxn modelId="{17153B0A-58AD-40FF-98D8-BC78FE4753FD}" type="presParOf" srcId="{C9E2E2D1-C483-464B-8ECA-4C6A5D9C6CEC}" destId="{E1D038DF-20FB-4B88-8983-BD7BF3DBF369}" srcOrd="3" destOrd="0" presId="urn:microsoft.com/office/officeart/2018/2/layout/IconVerticalSolidList"/>
    <dgm:cxn modelId="{AA6993BC-D380-4E4A-AAE3-063F86F77BA4}" type="presParOf" srcId="{14189A58-76F6-4AE9-A12D-928C5911E6DD}" destId="{21815E51-B506-4F42-A39A-9EA1C41804C5}" srcOrd="1" destOrd="0" presId="urn:microsoft.com/office/officeart/2018/2/layout/IconVerticalSolidList"/>
    <dgm:cxn modelId="{46C925DB-1449-44FE-9582-0C3BBA3FF01B}" type="presParOf" srcId="{14189A58-76F6-4AE9-A12D-928C5911E6DD}" destId="{8E73AF6B-0CC1-4C7E-9037-C04CA6F23BC8}" srcOrd="2" destOrd="0" presId="urn:microsoft.com/office/officeart/2018/2/layout/IconVerticalSolidList"/>
    <dgm:cxn modelId="{3C173CF4-2146-433F-906A-1DC9ED4D7030}" type="presParOf" srcId="{8E73AF6B-0CC1-4C7E-9037-C04CA6F23BC8}" destId="{93049E7C-242A-40E6-8344-17803702F9F9}" srcOrd="0" destOrd="0" presId="urn:microsoft.com/office/officeart/2018/2/layout/IconVerticalSolidList"/>
    <dgm:cxn modelId="{73672A00-F8AA-4AA4-BCE1-497BEC52E25E}" type="presParOf" srcId="{8E73AF6B-0CC1-4C7E-9037-C04CA6F23BC8}" destId="{6200E9B1-A46C-4957-988B-8B8C18D5D586}" srcOrd="1" destOrd="0" presId="urn:microsoft.com/office/officeart/2018/2/layout/IconVerticalSolidList"/>
    <dgm:cxn modelId="{9D2BAFB9-39FE-4536-92EE-7BB4E514EDFB}" type="presParOf" srcId="{8E73AF6B-0CC1-4C7E-9037-C04CA6F23BC8}" destId="{9527AC67-58C8-4C51-8FD7-B54370F6B1BE}" srcOrd="2" destOrd="0" presId="urn:microsoft.com/office/officeart/2018/2/layout/IconVerticalSolidList"/>
    <dgm:cxn modelId="{BB63D265-FAFA-4715-82DB-7F3124147802}" type="presParOf" srcId="{8E73AF6B-0CC1-4C7E-9037-C04CA6F23BC8}" destId="{D2721169-ACBC-4C66-999D-97A3313A99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116BE0-D89B-475B-9F4A-D7ABA05EE88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83B85E-CECF-46E5-BA2F-900F2FF8CCF2}">
      <dgm:prSet/>
      <dgm:spPr/>
      <dgm:t>
        <a:bodyPr/>
        <a:lstStyle/>
        <a:p>
          <a:r>
            <a:rPr lang="en-GB"/>
            <a:t>An organisation should test its value proposition with real users.</a:t>
          </a:r>
          <a:endParaRPr lang="en-US"/>
        </a:p>
      </dgm:t>
    </dgm:pt>
    <dgm:pt modelId="{AB935B68-A572-4647-86AA-E45FD37DAD30}" type="parTrans" cxnId="{4377ECAC-DA33-4334-BAA0-4F5BF2D6914C}">
      <dgm:prSet/>
      <dgm:spPr/>
      <dgm:t>
        <a:bodyPr/>
        <a:lstStyle/>
        <a:p>
          <a:endParaRPr lang="en-US"/>
        </a:p>
      </dgm:t>
    </dgm:pt>
    <dgm:pt modelId="{DD71ED83-89FF-453A-A17C-170312794720}" type="sibTrans" cxnId="{4377ECAC-DA33-4334-BAA0-4F5BF2D6914C}">
      <dgm:prSet/>
      <dgm:spPr/>
      <dgm:t>
        <a:bodyPr/>
        <a:lstStyle/>
        <a:p>
          <a:endParaRPr lang="en-US"/>
        </a:p>
      </dgm:t>
    </dgm:pt>
    <dgm:pt modelId="{2317FBCB-06A8-4CF8-838B-17822AF93453}">
      <dgm:prSet/>
      <dgm:spPr/>
      <dgm:t>
        <a:bodyPr/>
        <a:lstStyle/>
        <a:p>
          <a:r>
            <a:rPr lang="en-GB"/>
            <a:t>Methods:</a:t>
          </a:r>
          <a:endParaRPr lang="en-US"/>
        </a:p>
      </dgm:t>
    </dgm:pt>
    <dgm:pt modelId="{A70A15FD-ACF6-4BB9-801C-8EAB4FE65ED3}" type="parTrans" cxnId="{087CC6CA-77BB-4E35-9960-0E2FE38DAF4B}">
      <dgm:prSet/>
      <dgm:spPr/>
      <dgm:t>
        <a:bodyPr/>
        <a:lstStyle/>
        <a:p>
          <a:endParaRPr lang="en-US"/>
        </a:p>
      </dgm:t>
    </dgm:pt>
    <dgm:pt modelId="{C57943F3-B3C1-41CC-A950-6E15FCFFA6E5}" type="sibTrans" cxnId="{087CC6CA-77BB-4E35-9960-0E2FE38DAF4B}">
      <dgm:prSet/>
      <dgm:spPr/>
      <dgm:t>
        <a:bodyPr/>
        <a:lstStyle/>
        <a:p>
          <a:endParaRPr lang="en-US"/>
        </a:p>
      </dgm:t>
    </dgm:pt>
    <dgm:pt modelId="{8907A019-177F-4400-9E44-AF0B6CCAFC1D}">
      <dgm:prSet/>
      <dgm:spPr/>
      <dgm:t>
        <a:bodyPr/>
        <a:lstStyle/>
        <a:p>
          <a:r>
            <a:rPr lang="en-GB"/>
            <a:t>Surveys</a:t>
          </a:r>
          <a:endParaRPr lang="en-US"/>
        </a:p>
      </dgm:t>
    </dgm:pt>
    <dgm:pt modelId="{CB5F724E-FFED-4A58-B598-C3BC48795164}" type="parTrans" cxnId="{A6B1EDBC-8898-4C87-B300-04BADECEA01A}">
      <dgm:prSet/>
      <dgm:spPr/>
      <dgm:t>
        <a:bodyPr/>
        <a:lstStyle/>
        <a:p>
          <a:endParaRPr lang="en-US"/>
        </a:p>
      </dgm:t>
    </dgm:pt>
    <dgm:pt modelId="{4093F84E-6777-4332-B27F-E136D34A4C4F}" type="sibTrans" cxnId="{A6B1EDBC-8898-4C87-B300-04BADECEA01A}">
      <dgm:prSet/>
      <dgm:spPr/>
      <dgm:t>
        <a:bodyPr/>
        <a:lstStyle/>
        <a:p>
          <a:endParaRPr lang="en-US"/>
        </a:p>
      </dgm:t>
    </dgm:pt>
    <dgm:pt modelId="{7E1025BD-A4EC-430F-AC84-1AB68145A092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2074A215-9CF4-44D1-ABFF-E6006C624E54}" type="parTrans" cxnId="{9225DCF7-DE62-4F3A-8398-8073EFA26AF0}">
      <dgm:prSet/>
      <dgm:spPr/>
      <dgm:t>
        <a:bodyPr/>
        <a:lstStyle/>
        <a:p>
          <a:endParaRPr lang="en-US"/>
        </a:p>
      </dgm:t>
    </dgm:pt>
    <dgm:pt modelId="{98E383A3-19F8-4FEA-B8F4-70018262BB8C}" type="sibTrans" cxnId="{9225DCF7-DE62-4F3A-8398-8073EFA26AF0}">
      <dgm:prSet/>
      <dgm:spPr/>
      <dgm:t>
        <a:bodyPr/>
        <a:lstStyle/>
        <a:p>
          <a:endParaRPr lang="en-US"/>
        </a:p>
      </dgm:t>
    </dgm:pt>
    <dgm:pt modelId="{EE84A5BE-A459-42FB-86E2-A5C1A78D70A8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3FA1353C-DA45-480F-A360-A041AD977754}" type="parTrans" cxnId="{E665AA38-C3C3-44E0-B4C5-A5F6813BA883}">
      <dgm:prSet/>
      <dgm:spPr/>
      <dgm:t>
        <a:bodyPr/>
        <a:lstStyle/>
        <a:p>
          <a:endParaRPr lang="en-US"/>
        </a:p>
      </dgm:t>
    </dgm:pt>
    <dgm:pt modelId="{59788BD2-E513-4521-9E38-CBC95527461A}" type="sibTrans" cxnId="{E665AA38-C3C3-44E0-B4C5-A5F6813BA883}">
      <dgm:prSet/>
      <dgm:spPr/>
      <dgm:t>
        <a:bodyPr/>
        <a:lstStyle/>
        <a:p>
          <a:endParaRPr lang="en-US"/>
        </a:p>
      </dgm:t>
    </dgm:pt>
    <dgm:pt modelId="{BE2E0F58-4EBC-44B5-927D-1A1C05A84D11}">
      <dgm:prSet/>
      <dgm:spPr/>
      <dgm:t>
        <a:bodyPr/>
        <a:lstStyle/>
        <a:p>
          <a:r>
            <a:rPr lang="en-GB"/>
            <a:t>Pilot programmes</a:t>
          </a:r>
          <a:endParaRPr lang="en-US"/>
        </a:p>
      </dgm:t>
    </dgm:pt>
    <dgm:pt modelId="{83F754A9-D3C7-4DBB-8459-99B2E99E67E7}" type="parTrans" cxnId="{AF0BD934-588C-4250-8832-A2A8653D2415}">
      <dgm:prSet/>
      <dgm:spPr/>
      <dgm:t>
        <a:bodyPr/>
        <a:lstStyle/>
        <a:p>
          <a:endParaRPr lang="en-US"/>
        </a:p>
      </dgm:t>
    </dgm:pt>
    <dgm:pt modelId="{C6F8CC46-351D-4427-9946-0508A56356A6}" type="sibTrans" cxnId="{AF0BD934-588C-4250-8832-A2A8653D2415}">
      <dgm:prSet/>
      <dgm:spPr/>
      <dgm:t>
        <a:bodyPr/>
        <a:lstStyle/>
        <a:p>
          <a:endParaRPr lang="en-US"/>
        </a:p>
      </dgm:t>
    </dgm:pt>
    <dgm:pt modelId="{D8474A2F-DF06-40E8-A34C-FD96E76BF14C}">
      <dgm:prSet/>
      <dgm:spPr/>
      <dgm:t>
        <a:bodyPr/>
        <a:lstStyle/>
        <a:p>
          <a:r>
            <a:rPr lang="en-GB"/>
            <a:t>A/B testing of messaging</a:t>
          </a:r>
          <a:endParaRPr lang="en-US"/>
        </a:p>
      </dgm:t>
    </dgm:pt>
    <dgm:pt modelId="{920AF5CA-F562-4D0E-BC26-23A84E105457}" type="parTrans" cxnId="{F38CF45D-B676-4EE9-AF2E-F4C85D06C091}">
      <dgm:prSet/>
      <dgm:spPr/>
      <dgm:t>
        <a:bodyPr/>
        <a:lstStyle/>
        <a:p>
          <a:endParaRPr lang="en-US"/>
        </a:p>
      </dgm:t>
    </dgm:pt>
    <dgm:pt modelId="{A2A5C604-BB19-414C-BE59-7E7E8E5662B1}" type="sibTrans" cxnId="{F38CF45D-B676-4EE9-AF2E-F4C85D06C091}">
      <dgm:prSet/>
      <dgm:spPr/>
      <dgm:t>
        <a:bodyPr/>
        <a:lstStyle/>
        <a:p>
          <a:endParaRPr lang="en-US"/>
        </a:p>
      </dgm:t>
    </dgm:pt>
    <dgm:pt modelId="{B26B470A-B7F0-480E-BCD7-6537E6334D59}">
      <dgm:prSet/>
      <dgm:spPr/>
      <dgm:t>
        <a:bodyPr/>
        <a:lstStyle/>
        <a:p>
          <a:r>
            <a:rPr lang="en-GB"/>
            <a:t>Refinement ensures the value proposition is:</a:t>
          </a:r>
          <a:endParaRPr lang="en-US"/>
        </a:p>
      </dgm:t>
    </dgm:pt>
    <dgm:pt modelId="{4B096691-41E2-4DF4-92E0-2DA2059A53F1}" type="parTrans" cxnId="{C26A128B-D2B2-4A3A-BB2A-D6563DFEEC17}">
      <dgm:prSet/>
      <dgm:spPr/>
      <dgm:t>
        <a:bodyPr/>
        <a:lstStyle/>
        <a:p>
          <a:endParaRPr lang="en-US"/>
        </a:p>
      </dgm:t>
    </dgm:pt>
    <dgm:pt modelId="{FEFB1B98-AF60-41A9-A04A-9F81E7F06680}" type="sibTrans" cxnId="{C26A128B-D2B2-4A3A-BB2A-D6563DFEEC17}">
      <dgm:prSet/>
      <dgm:spPr/>
      <dgm:t>
        <a:bodyPr/>
        <a:lstStyle/>
        <a:p>
          <a:endParaRPr lang="en-US"/>
        </a:p>
      </dgm:t>
    </dgm:pt>
    <dgm:pt modelId="{62D05D50-0573-4D54-AAC1-F022B28BD98A}">
      <dgm:prSet/>
      <dgm:spPr/>
      <dgm:t>
        <a:bodyPr/>
        <a:lstStyle/>
        <a:p>
          <a:r>
            <a:rPr lang="en-GB"/>
            <a:t>Clear</a:t>
          </a:r>
          <a:endParaRPr lang="en-US"/>
        </a:p>
      </dgm:t>
    </dgm:pt>
    <dgm:pt modelId="{D9300AAE-69DC-4C07-B5F6-0B9FE4114469}" type="parTrans" cxnId="{65A889A9-2F8A-4C32-9796-022BFBE0E110}">
      <dgm:prSet/>
      <dgm:spPr/>
      <dgm:t>
        <a:bodyPr/>
        <a:lstStyle/>
        <a:p>
          <a:endParaRPr lang="en-US"/>
        </a:p>
      </dgm:t>
    </dgm:pt>
    <dgm:pt modelId="{2A110C44-A40B-4CAF-A003-56A655D79BDE}" type="sibTrans" cxnId="{65A889A9-2F8A-4C32-9796-022BFBE0E110}">
      <dgm:prSet/>
      <dgm:spPr/>
      <dgm:t>
        <a:bodyPr/>
        <a:lstStyle/>
        <a:p>
          <a:endParaRPr lang="en-US"/>
        </a:p>
      </dgm:t>
    </dgm:pt>
    <dgm:pt modelId="{27958D91-4F52-4619-8D8C-71AF27144877}">
      <dgm:prSet/>
      <dgm:spPr/>
      <dgm:t>
        <a:bodyPr/>
        <a:lstStyle/>
        <a:p>
          <a:r>
            <a:rPr lang="en-GB"/>
            <a:t>Relevant</a:t>
          </a:r>
          <a:endParaRPr lang="en-US"/>
        </a:p>
      </dgm:t>
    </dgm:pt>
    <dgm:pt modelId="{A2675549-26C4-4D70-85BD-F02473C2C788}" type="parTrans" cxnId="{EA3D6F3A-9401-4823-AD29-E7AEA0472C4D}">
      <dgm:prSet/>
      <dgm:spPr/>
      <dgm:t>
        <a:bodyPr/>
        <a:lstStyle/>
        <a:p>
          <a:endParaRPr lang="en-US"/>
        </a:p>
      </dgm:t>
    </dgm:pt>
    <dgm:pt modelId="{1BA9CA96-10C6-4BCA-895E-B754BCBA4278}" type="sibTrans" cxnId="{EA3D6F3A-9401-4823-AD29-E7AEA0472C4D}">
      <dgm:prSet/>
      <dgm:spPr/>
      <dgm:t>
        <a:bodyPr/>
        <a:lstStyle/>
        <a:p>
          <a:endParaRPr lang="en-US"/>
        </a:p>
      </dgm:t>
    </dgm:pt>
    <dgm:pt modelId="{1D8B74E8-2275-46B5-BAB9-7211AA98D479}">
      <dgm:prSet/>
      <dgm:spPr/>
      <dgm:t>
        <a:bodyPr/>
        <a:lstStyle/>
        <a:p>
          <a:r>
            <a:rPr lang="en-GB"/>
            <a:t>Evidence‑based</a:t>
          </a:r>
          <a:endParaRPr lang="en-US"/>
        </a:p>
      </dgm:t>
    </dgm:pt>
    <dgm:pt modelId="{808604A0-CF7C-40F7-8970-00F48428C75B}" type="parTrans" cxnId="{40287D9F-191F-4114-9B7F-C54CB9B8459B}">
      <dgm:prSet/>
      <dgm:spPr/>
      <dgm:t>
        <a:bodyPr/>
        <a:lstStyle/>
        <a:p>
          <a:endParaRPr lang="en-US"/>
        </a:p>
      </dgm:t>
    </dgm:pt>
    <dgm:pt modelId="{7D830973-6DED-4170-82CB-BCB2AA71A0C0}" type="sibTrans" cxnId="{40287D9F-191F-4114-9B7F-C54CB9B8459B}">
      <dgm:prSet/>
      <dgm:spPr/>
      <dgm:t>
        <a:bodyPr/>
        <a:lstStyle/>
        <a:p>
          <a:endParaRPr lang="en-US"/>
        </a:p>
      </dgm:t>
    </dgm:pt>
    <dgm:pt modelId="{BAB95ED7-888D-46BE-82EA-BCF92981B688}">
      <dgm:prSet/>
      <dgm:spPr/>
      <dgm:t>
        <a:bodyPr/>
        <a:lstStyle/>
        <a:p>
          <a:r>
            <a:rPr lang="en-GB"/>
            <a:t>Compelling</a:t>
          </a:r>
          <a:endParaRPr lang="en-US"/>
        </a:p>
      </dgm:t>
    </dgm:pt>
    <dgm:pt modelId="{D590866D-A8C8-48DF-AF0F-FBCE850DE61A}" type="parTrans" cxnId="{71F57682-4D96-4BD4-BEF2-1F5E29095D0D}">
      <dgm:prSet/>
      <dgm:spPr/>
      <dgm:t>
        <a:bodyPr/>
        <a:lstStyle/>
        <a:p>
          <a:endParaRPr lang="en-US"/>
        </a:p>
      </dgm:t>
    </dgm:pt>
    <dgm:pt modelId="{4BB4DC76-816E-41FE-A013-F7DA7460934B}" type="sibTrans" cxnId="{71F57682-4D96-4BD4-BEF2-1F5E29095D0D}">
      <dgm:prSet/>
      <dgm:spPr/>
      <dgm:t>
        <a:bodyPr/>
        <a:lstStyle/>
        <a:p>
          <a:endParaRPr lang="en-US"/>
        </a:p>
      </dgm:t>
    </dgm:pt>
    <dgm:pt modelId="{3443BE13-8998-4012-9B5C-7E21899FC1B0}" type="pres">
      <dgm:prSet presAssocID="{30116BE0-D89B-475B-9F4A-D7ABA05EE886}" presName="vert0" presStyleCnt="0">
        <dgm:presLayoutVars>
          <dgm:dir/>
          <dgm:animOne val="branch"/>
          <dgm:animLvl val="lvl"/>
        </dgm:presLayoutVars>
      </dgm:prSet>
      <dgm:spPr/>
    </dgm:pt>
    <dgm:pt modelId="{7A8C93D8-9531-49B6-A0A8-374D8C7199FC}" type="pres">
      <dgm:prSet presAssocID="{EB83B85E-CECF-46E5-BA2F-900F2FF8CCF2}" presName="thickLine" presStyleLbl="alignNode1" presStyleIdx="0" presStyleCnt="12"/>
      <dgm:spPr/>
    </dgm:pt>
    <dgm:pt modelId="{1810EC74-FEAD-4B38-86E3-BD11E781F286}" type="pres">
      <dgm:prSet presAssocID="{EB83B85E-CECF-46E5-BA2F-900F2FF8CCF2}" presName="horz1" presStyleCnt="0"/>
      <dgm:spPr/>
    </dgm:pt>
    <dgm:pt modelId="{31C9EAA0-FD9C-4E22-9BE4-2BEE0B00665B}" type="pres">
      <dgm:prSet presAssocID="{EB83B85E-CECF-46E5-BA2F-900F2FF8CCF2}" presName="tx1" presStyleLbl="revTx" presStyleIdx="0" presStyleCnt="12"/>
      <dgm:spPr/>
    </dgm:pt>
    <dgm:pt modelId="{B331CE7C-7A1C-467B-9CC3-DFE79233999D}" type="pres">
      <dgm:prSet presAssocID="{EB83B85E-CECF-46E5-BA2F-900F2FF8CCF2}" presName="vert1" presStyleCnt="0"/>
      <dgm:spPr/>
    </dgm:pt>
    <dgm:pt modelId="{5408DF9F-6A2E-4978-82AE-A961D74848E0}" type="pres">
      <dgm:prSet presAssocID="{2317FBCB-06A8-4CF8-838B-17822AF93453}" presName="thickLine" presStyleLbl="alignNode1" presStyleIdx="1" presStyleCnt="12"/>
      <dgm:spPr/>
    </dgm:pt>
    <dgm:pt modelId="{7555B487-7EF5-42E1-AEE7-C27F9C4E85DF}" type="pres">
      <dgm:prSet presAssocID="{2317FBCB-06A8-4CF8-838B-17822AF93453}" presName="horz1" presStyleCnt="0"/>
      <dgm:spPr/>
    </dgm:pt>
    <dgm:pt modelId="{7579DDC4-BF92-46CA-9D1D-C83D56D21746}" type="pres">
      <dgm:prSet presAssocID="{2317FBCB-06A8-4CF8-838B-17822AF93453}" presName="tx1" presStyleLbl="revTx" presStyleIdx="1" presStyleCnt="12"/>
      <dgm:spPr/>
    </dgm:pt>
    <dgm:pt modelId="{98355170-D96F-43C3-9723-77FF4C630218}" type="pres">
      <dgm:prSet presAssocID="{2317FBCB-06A8-4CF8-838B-17822AF93453}" presName="vert1" presStyleCnt="0"/>
      <dgm:spPr/>
    </dgm:pt>
    <dgm:pt modelId="{4DAF9DE8-DDA4-47DA-8532-53C5BFC4482A}" type="pres">
      <dgm:prSet presAssocID="{8907A019-177F-4400-9E44-AF0B6CCAFC1D}" presName="thickLine" presStyleLbl="alignNode1" presStyleIdx="2" presStyleCnt="12"/>
      <dgm:spPr/>
    </dgm:pt>
    <dgm:pt modelId="{F281B130-BFC4-470C-A090-7E6E992742D7}" type="pres">
      <dgm:prSet presAssocID="{8907A019-177F-4400-9E44-AF0B6CCAFC1D}" presName="horz1" presStyleCnt="0"/>
      <dgm:spPr/>
    </dgm:pt>
    <dgm:pt modelId="{B8EF1CC6-B8FC-4DEA-BA91-5D88217EC3BC}" type="pres">
      <dgm:prSet presAssocID="{8907A019-177F-4400-9E44-AF0B6CCAFC1D}" presName="tx1" presStyleLbl="revTx" presStyleIdx="2" presStyleCnt="12"/>
      <dgm:spPr/>
    </dgm:pt>
    <dgm:pt modelId="{93C61D62-0632-472D-BA46-032961D0B5EC}" type="pres">
      <dgm:prSet presAssocID="{8907A019-177F-4400-9E44-AF0B6CCAFC1D}" presName="vert1" presStyleCnt="0"/>
      <dgm:spPr/>
    </dgm:pt>
    <dgm:pt modelId="{E32E8A12-3287-4DE2-8F5B-081F9BCEB50A}" type="pres">
      <dgm:prSet presAssocID="{7E1025BD-A4EC-430F-AC84-1AB68145A092}" presName="thickLine" presStyleLbl="alignNode1" presStyleIdx="3" presStyleCnt="12"/>
      <dgm:spPr/>
    </dgm:pt>
    <dgm:pt modelId="{205A4C64-D0C8-49E5-94C3-E0A6D7190633}" type="pres">
      <dgm:prSet presAssocID="{7E1025BD-A4EC-430F-AC84-1AB68145A092}" presName="horz1" presStyleCnt="0"/>
      <dgm:spPr/>
    </dgm:pt>
    <dgm:pt modelId="{B3EF98E2-15DC-4B51-9E14-CE86E7473608}" type="pres">
      <dgm:prSet presAssocID="{7E1025BD-A4EC-430F-AC84-1AB68145A092}" presName="tx1" presStyleLbl="revTx" presStyleIdx="3" presStyleCnt="12"/>
      <dgm:spPr/>
    </dgm:pt>
    <dgm:pt modelId="{0E328BCF-39BD-45FE-A267-064A6111B04B}" type="pres">
      <dgm:prSet presAssocID="{7E1025BD-A4EC-430F-AC84-1AB68145A092}" presName="vert1" presStyleCnt="0"/>
      <dgm:spPr/>
    </dgm:pt>
    <dgm:pt modelId="{D002B5CC-FED8-43FA-89F6-931AD7A5273F}" type="pres">
      <dgm:prSet presAssocID="{EE84A5BE-A459-42FB-86E2-A5C1A78D70A8}" presName="thickLine" presStyleLbl="alignNode1" presStyleIdx="4" presStyleCnt="12"/>
      <dgm:spPr/>
    </dgm:pt>
    <dgm:pt modelId="{015CD129-6A23-49C0-8D3F-3D51B55D9954}" type="pres">
      <dgm:prSet presAssocID="{EE84A5BE-A459-42FB-86E2-A5C1A78D70A8}" presName="horz1" presStyleCnt="0"/>
      <dgm:spPr/>
    </dgm:pt>
    <dgm:pt modelId="{D7B8F9D8-6D54-4F16-B5EF-F0E529453215}" type="pres">
      <dgm:prSet presAssocID="{EE84A5BE-A459-42FB-86E2-A5C1A78D70A8}" presName="tx1" presStyleLbl="revTx" presStyleIdx="4" presStyleCnt="12"/>
      <dgm:spPr/>
    </dgm:pt>
    <dgm:pt modelId="{9B3E3A4E-AC55-474B-937F-9E79F0FE7254}" type="pres">
      <dgm:prSet presAssocID="{EE84A5BE-A459-42FB-86E2-A5C1A78D70A8}" presName="vert1" presStyleCnt="0"/>
      <dgm:spPr/>
    </dgm:pt>
    <dgm:pt modelId="{FD021423-B2E0-4005-9CE9-99DB6C109B62}" type="pres">
      <dgm:prSet presAssocID="{BE2E0F58-4EBC-44B5-927D-1A1C05A84D11}" presName="thickLine" presStyleLbl="alignNode1" presStyleIdx="5" presStyleCnt="12"/>
      <dgm:spPr/>
    </dgm:pt>
    <dgm:pt modelId="{B276C7DC-9C86-474B-B633-EBC1242A5C48}" type="pres">
      <dgm:prSet presAssocID="{BE2E0F58-4EBC-44B5-927D-1A1C05A84D11}" presName="horz1" presStyleCnt="0"/>
      <dgm:spPr/>
    </dgm:pt>
    <dgm:pt modelId="{CFDFA7B0-B6C4-4387-93DE-517586F5840F}" type="pres">
      <dgm:prSet presAssocID="{BE2E0F58-4EBC-44B5-927D-1A1C05A84D11}" presName="tx1" presStyleLbl="revTx" presStyleIdx="5" presStyleCnt="12"/>
      <dgm:spPr/>
    </dgm:pt>
    <dgm:pt modelId="{3BC32E45-7319-4423-93A1-F60A167A2A4F}" type="pres">
      <dgm:prSet presAssocID="{BE2E0F58-4EBC-44B5-927D-1A1C05A84D11}" presName="vert1" presStyleCnt="0"/>
      <dgm:spPr/>
    </dgm:pt>
    <dgm:pt modelId="{9173B7B4-4795-4945-A449-1C9A5A22890C}" type="pres">
      <dgm:prSet presAssocID="{D8474A2F-DF06-40E8-A34C-FD96E76BF14C}" presName="thickLine" presStyleLbl="alignNode1" presStyleIdx="6" presStyleCnt="12"/>
      <dgm:spPr/>
    </dgm:pt>
    <dgm:pt modelId="{17A53BEC-2B4E-4433-919A-A306B6AD0778}" type="pres">
      <dgm:prSet presAssocID="{D8474A2F-DF06-40E8-A34C-FD96E76BF14C}" presName="horz1" presStyleCnt="0"/>
      <dgm:spPr/>
    </dgm:pt>
    <dgm:pt modelId="{72AC14A7-2491-4AF3-A7A6-8DA1A3738AD8}" type="pres">
      <dgm:prSet presAssocID="{D8474A2F-DF06-40E8-A34C-FD96E76BF14C}" presName="tx1" presStyleLbl="revTx" presStyleIdx="6" presStyleCnt="12"/>
      <dgm:spPr/>
    </dgm:pt>
    <dgm:pt modelId="{C87DE98C-EC48-42B2-BA0C-BC6BCD37FAB9}" type="pres">
      <dgm:prSet presAssocID="{D8474A2F-DF06-40E8-A34C-FD96E76BF14C}" presName="vert1" presStyleCnt="0"/>
      <dgm:spPr/>
    </dgm:pt>
    <dgm:pt modelId="{E2C683FD-29B4-4416-AA12-774EDB142EEB}" type="pres">
      <dgm:prSet presAssocID="{B26B470A-B7F0-480E-BCD7-6537E6334D59}" presName="thickLine" presStyleLbl="alignNode1" presStyleIdx="7" presStyleCnt="12"/>
      <dgm:spPr/>
    </dgm:pt>
    <dgm:pt modelId="{3F62E123-FC9A-42CF-A464-AB978E5B0DD5}" type="pres">
      <dgm:prSet presAssocID="{B26B470A-B7F0-480E-BCD7-6537E6334D59}" presName="horz1" presStyleCnt="0"/>
      <dgm:spPr/>
    </dgm:pt>
    <dgm:pt modelId="{FF4551BF-63C7-4F1D-9F8C-C2D65B7C91A9}" type="pres">
      <dgm:prSet presAssocID="{B26B470A-B7F0-480E-BCD7-6537E6334D59}" presName="tx1" presStyleLbl="revTx" presStyleIdx="7" presStyleCnt="12"/>
      <dgm:spPr/>
    </dgm:pt>
    <dgm:pt modelId="{C31D5218-06B5-4D0A-BECE-80D9F84322B7}" type="pres">
      <dgm:prSet presAssocID="{B26B470A-B7F0-480E-BCD7-6537E6334D59}" presName="vert1" presStyleCnt="0"/>
      <dgm:spPr/>
    </dgm:pt>
    <dgm:pt modelId="{8352ACD1-B55A-4A0D-8C28-E378CC873DF9}" type="pres">
      <dgm:prSet presAssocID="{62D05D50-0573-4D54-AAC1-F022B28BD98A}" presName="thickLine" presStyleLbl="alignNode1" presStyleIdx="8" presStyleCnt="12"/>
      <dgm:spPr/>
    </dgm:pt>
    <dgm:pt modelId="{F9148CA0-E387-45D1-995B-A128D36AC050}" type="pres">
      <dgm:prSet presAssocID="{62D05D50-0573-4D54-AAC1-F022B28BD98A}" presName="horz1" presStyleCnt="0"/>
      <dgm:spPr/>
    </dgm:pt>
    <dgm:pt modelId="{916D2342-0237-45F0-B51B-01D3B38A5EFF}" type="pres">
      <dgm:prSet presAssocID="{62D05D50-0573-4D54-AAC1-F022B28BD98A}" presName="tx1" presStyleLbl="revTx" presStyleIdx="8" presStyleCnt="12"/>
      <dgm:spPr/>
    </dgm:pt>
    <dgm:pt modelId="{70AFEFBE-FD15-47FB-BB71-1532211E640F}" type="pres">
      <dgm:prSet presAssocID="{62D05D50-0573-4D54-AAC1-F022B28BD98A}" presName="vert1" presStyleCnt="0"/>
      <dgm:spPr/>
    </dgm:pt>
    <dgm:pt modelId="{B57553D9-6FD3-4C2D-80C7-2E0D269E0ADE}" type="pres">
      <dgm:prSet presAssocID="{27958D91-4F52-4619-8D8C-71AF27144877}" presName="thickLine" presStyleLbl="alignNode1" presStyleIdx="9" presStyleCnt="12"/>
      <dgm:spPr/>
    </dgm:pt>
    <dgm:pt modelId="{C50E3417-766C-40BC-9015-23E6FB65B160}" type="pres">
      <dgm:prSet presAssocID="{27958D91-4F52-4619-8D8C-71AF27144877}" presName="horz1" presStyleCnt="0"/>
      <dgm:spPr/>
    </dgm:pt>
    <dgm:pt modelId="{5B2E9EB5-70D0-4270-81BD-9DD06EFB8221}" type="pres">
      <dgm:prSet presAssocID="{27958D91-4F52-4619-8D8C-71AF27144877}" presName="tx1" presStyleLbl="revTx" presStyleIdx="9" presStyleCnt="12"/>
      <dgm:spPr/>
    </dgm:pt>
    <dgm:pt modelId="{269CD25D-4296-4A46-A7CF-5FFB14899066}" type="pres">
      <dgm:prSet presAssocID="{27958D91-4F52-4619-8D8C-71AF27144877}" presName="vert1" presStyleCnt="0"/>
      <dgm:spPr/>
    </dgm:pt>
    <dgm:pt modelId="{B677C924-843B-456A-A0AE-00DDECD2647A}" type="pres">
      <dgm:prSet presAssocID="{1D8B74E8-2275-46B5-BAB9-7211AA98D479}" presName="thickLine" presStyleLbl="alignNode1" presStyleIdx="10" presStyleCnt="12"/>
      <dgm:spPr/>
    </dgm:pt>
    <dgm:pt modelId="{5914CF6E-6889-4CA9-8D82-9FD6E8D44809}" type="pres">
      <dgm:prSet presAssocID="{1D8B74E8-2275-46B5-BAB9-7211AA98D479}" presName="horz1" presStyleCnt="0"/>
      <dgm:spPr/>
    </dgm:pt>
    <dgm:pt modelId="{1C153EA7-2FA7-4266-AD33-42F843500253}" type="pres">
      <dgm:prSet presAssocID="{1D8B74E8-2275-46B5-BAB9-7211AA98D479}" presName="tx1" presStyleLbl="revTx" presStyleIdx="10" presStyleCnt="12"/>
      <dgm:spPr/>
    </dgm:pt>
    <dgm:pt modelId="{4A1A1821-20A9-4565-80E0-A30AF00FFD2A}" type="pres">
      <dgm:prSet presAssocID="{1D8B74E8-2275-46B5-BAB9-7211AA98D479}" presName="vert1" presStyleCnt="0"/>
      <dgm:spPr/>
    </dgm:pt>
    <dgm:pt modelId="{7722FF56-9708-4647-B94B-130CDBE85BCB}" type="pres">
      <dgm:prSet presAssocID="{BAB95ED7-888D-46BE-82EA-BCF92981B688}" presName="thickLine" presStyleLbl="alignNode1" presStyleIdx="11" presStyleCnt="12"/>
      <dgm:spPr/>
    </dgm:pt>
    <dgm:pt modelId="{5308BDCA-55AC-46B3-AFE8-9EBF631038E0}" type="pres">
      <dgm:prSet presAssocID="{BAB95ED7-888D-46BE-82EA-BCF92981B688}" presName="horz1" presStyleCnt="0"/>
      <dgm:spPr/>
    </dgm:pt>
    <dgm:pt modelId="{F641C67D-992A-4111-B35A-0D49007BA543}" type="pres">
      <dgm:prSet presAssocID="{BAB95ED7-888D-46BE-82EA-BCF92981B688}" presName="tx1" presStyleLbl="revTx" presStyleIdx="11" presStyleCnt="12"/>
      <dgm:spPr/>
    </dgm:pt>
    <dgm:pt modelId="{B94C572D-BF4C-4DA4-A394-4F3BA8BFDB5F}" type="pres">
      <dgm:prSet presAssocID="{BAB95ED7-888D-46BE-82EA-BCF92981B688}" presName="vert1" presStyleCnt="0"/>
      <dgm:spPr/>
    </dgm:pt>
  </dgm:ptLst>
  <dgm:cxnLst>
    <dgm:cxn modelId="{302EBD08-7DFD-45C2-A1A4-4D752130B079}" type="presOf" srcId="{8907A019-177F-4400-9E44-AF0B6CCAFC1D}" destId="{B8EF1CC6-B8FC-4DEA-BA91-5D88217EC3BC}" srcOrd="0" destOrd="0" presId="urn:microsoft.com/office/officeart/2008/layout/LinedList"/>
    <dgm:cxn modelId="{8408460D-ADA8-4D2D-97BE-EDA461136BDD}" type="presOf" srcId="{62D05D50-0573-4D54-AAC1-F022B28BD98A}" destId="{916D2342-0237-45F0-B51B-01D3B38A5EFF}" srcOrd="0" destOrd="0" presId="urn:microsoft.com/office/officeart/2008/layout/LinedList"/>
    <dgm:cxn modelId="{49097E15-3E2A-4706-92D6-63BF2FDB96A5}" type="presOf" srcId="{D8474A2F-DF06-40E8-A34C-FD96E76BF14C}" destId="{72AC14A7-2491-4AF3-A7A6-8DA1A3738AD8}" srcOrd="0" destOrd="0" presId="urn:microsoft.com/office/officeart/2008/layout/LinedList"/>
    <dgm:cxn modelId="{756C4F22-A596-4BB9-AD99-AEF6BA9F1421}" type="presOf" srcId="{B26B470A-B7F0-480E-BCD7-6537E6334D59}" destId="{FF4551BF-63C7-4F1D-9F8C-C2D65B7C91A9}" srcOrd="0" destOrd="0" presId="urn:microsoft.com/office/officeart/2008/layout/LinedList"/>
    <dgm:cxn modelId="{AF0BD934-588C-4250-8832-A2A8653D2415}" srcId="{30116BE0-D89B-475B-9F4A-D7ABA05EE886}" destId="{BE2E0F58-4EBC-44B5-927D-1A1C05A84D11}" srcOrd="5" destOrd="0" parTransId="{83F754A9-D3C7-4DBB-8459-99B2E99E67E7}" sibTransId="{C6F8CC46-351D-4427-9946-0508A56356A6}"/>
    <dgm:cxn modelId="{E665AA38-C3C3-44E0-B4C5-A5F6813BA883}" srcId="{30116BE0-D89B-475B-9F4A-D7ABA05EE886}" destId="{EE84A5BE-A459-42FB-86E2-A5C1A78D70A8}" srcOrd="4" destOrd="0" parTransId="{3FA1353C-DA45-480F-A360-A041AD977754}" sibTransId="{59788BD2-E513-4521-9E38-CBC95527461A}"/>
    <dgm:cxn modelId="{EA3D6F3A-9401-4823-AD29-E7AEA0472C4D}" srcId="{30116BE0-D89B-475B-9F4A-D7ABA05EE886}" destId="{27958D91-4F52-4619-8D8C-71AF27144877}" srcOrd="9" destOrd="0" parTransId="{A2675549-26C4-4D70-85BD-F02473C2C788}" sibTransId="{1BA9CA96-10C6-4BCA-895E-B754BCBA4278}"/>
    <dgm:cxn modelId="{61D3385B-95BA-40C8-B56C-2FAA5F28CB0A}" type="presOf" srcId="{30116BE0-D89B-475B-9F4A-D7ABA05EE886}" destId="{3443BE13-8998-4012-9B5C-7E21899FC1B0}" srcOrd="0" destOrd="0" presId="urn:microsoft.com/office/officeart/2008/layout/LinedList"/>
    <dgm:cxn modelId="{A7BD585D-7059-4873-AA9E-113985A9F181}" type="presOf" srcId="{27958D91-4F52-4619-8D8C-71AF27144877}" destId="{5B2E9EB5-70D0-4270-81BD-9DD06EFB8221}" srcOrd="0" destOrd="0" presId="urn:microsoft.com/office/officeart/2008/layout/LinedList"/>
    <dgm:cxn modelId="{F38CF45D-B676-4EE9-AF2E-F4C85D06C091}" srcId="{30116BE0-D89B-475B-9F4A-D7ABA05EE886}" destId="{D8474A2F-DF06-40E8-A34C-FD96E76BF14C}" srcOrd="6" destOrd="0" parTransId="{920AF5CA-F562-4D0E-BC26-23A84E105457}" sibTransId="{A2A5C604-BB19-414C-BE59-7E7E8E5662B1}"/>
    <dgm:cxn modelId="{EA694881-E6F0-4019-BB73-E5804066EA3E}" type="presOf" srcId="{BE2E0F58-4EBC-44B5-927D-1A1C05A84D11}" destId="{CFDFA7B0-B6C4-4387-93DE-517586F5840F}" srcOrd="0" destOrd="0" presId="urn:microsoft.com/office/officeart/2008/layout/LinedList"/>
    <dgm:cxn modelId="{71F57682-4D96-4BD4-BEF2-1F5E29095D0D}" srcId="{30116BE0-D89B-475B-9F4A-D7ABA05EE886}" destId="{BAB95ED7-888D-46BE-82EA-BCF92981B688}" srcOrd="11" destOrd="0" parTransId="{D590866D-A8C8-48DF-AF0F-FBCE850DE61A}" sibTransId="{4BB4DC76-816E-41FE-A013-F7DA7460934B}"/>
    <dgm:cxn modelId="{C26A128B-D2B2-4A3A-BB2A-D6563DFEEC17}" srcId="{30116BE0-D89B-475B-9F4A-D7ABA05EE886}" destId="{B26B470A-B7F0-480E-BCD7-6537E6334D59}" srcOrd="7" destOrd="0" parTransId="{4B096691-41E2-4DF4-92E0-2DA2059A53F1}" sibTransId="{FEFB1B98-AF60-41A9-A04A-9F81E7F06680}"/>
    <dgm:cxn modelId="{288C8C8F-EEB1-4E6B-A2F8-13D7B15AB501}" type="presOf" srcId="{2317FBCB-06A8-4CF8-838B-17822AF93453}" destId="{7579DDC4-BF92-46CA-9D1D-C83D56D21746}" srcOrd="0" destOrd="0" presId="urn:microsoft.com/office/officeart/2008/layout/LinedList"/>
    <dgm:cxn modelId="{40287D9F-191F-4114-9B7F-C54CB9B8459B}" srcId="{30116BE0-D89B-475B-9F4A-D7ABA05EE886}" destId="{1D8B74E8-2275-46B5-BAB9-7211AA98D479}" srcOrd="10" destOrd="0" parTransId="{808604A0-CF7C-40F7-8970-00F48428C75B}" sibTransId="{7D830973-6DED-4170-82CB-BCB2AA71A0C0}"/>
    <dgm:cxn modelId="{65A889A9-2F8A-4C32-9796-022BFBE0E110}" srcId="{30116BE0-D89B-475B-9F4A-D7ABA05EE886}" destId="{62D05D50-0573-4D54-AAC1-F022B28BD98A}" srcOrd="8" destOrd="0" parTransId="{D9300AAE-69DC-4C07-B5F6-0B9FE4114469}" sibTransId="{2A110C44-A40B-4CAF-A003-56A655D79BDE}"/>
    <dgm:cxn modelId="{DCA574AB-03F0-4A24-BD19-C161C252719A}" type="presOf" srcId="{EE84A5BE-A459-42FB-86E2-A5C1A78D70A8}" destId="{D7B8F9D8-6D54-4F16-B5EF-F0E529453215}" srcOrd="0" destOrd="0" presId="urn:microsoft.com/office/officeart/2008/layout/LinedList"/>
    <dgm:cxn modelId="{4377ECAC-DA33-4334-BAA0-4F5BF2D6914C}" srcId="{30116BE0-D89B-475B-9F4A-D7ABA05EE886}" destId="{EB83B85E-CECF-46E5-BA2F-900F2FF8CCF2}" srcOrd="0" destOrd="0" parTransId="{AB935B68-A572-4647-86AA-E45FD37DAD30}" sibTransId="{DD71ED83-89FF-453A-A17C-170312794720}"/>
    <dgm:cxn modelId="{195C5CAD-9D49-42A5-8F78-2BC7EC0F0444}" type="presOf" srcId="{7E1025BD-A4EC-430F-AC84-1AB68145A092}" destId="{B3EF98E2-15DC-4B51-9E14-CE86E7473608}" srcOrd="0" destOrd="0" presId="urn:microsoft.com/office/officeart/2008/layout/LinedList"/>
    <dgm:cxn modelId="{A6B1EDBC-8898-4C87-B300-04BADECEA01A}" srcId="{30116BE0-D89B-475B-9F4A-D7ABA05EE886}" destId="{8907A019-177F-4400-9E44-AF0B6CCAFC1D}" srcOrd="2" destOrd="0" parTransId="{CB5F724E-FFED-4A58-B598-C3BC48795164}" sibTransId="{4093F84E-6777-4332-B27F-E136D34A4C4F}"/>
    <dgm:cxn modelId="{3AB612BD-81F5-4C5C-A225-1177BB9B5E6D}" type="presOf" srcId="{EB83B85E-CECF-46E5-BA2F-900F2FF8CCF2}" destId="{31C9EAA0-FD9C-4E22-9BE4-2BEE0B00665B}" srcOrd="0" destOrd="0" presId="urn:microsoft.com/office/officeart/2008/layout/LinedList"/>
    <dgm:cxn modelId="{087CC6CA-77BB-4E35-9960-0E2FE38DAF4B}" srcId="{30116BE0-D89B-475B-9F4A-D7ABA05EE886}" destId="{2317FBCB-06A8-4CF8-838B-17822AF93453}" srcOrd="1" destOrd="0" parTransId="{A70A15FD-ACF6-4BB9-801C-8EAB4FE65ED3}" sibTransId="{C57943F3-B3C1-41CC-A950-6E15FCFFA6E5}"/>
    <dgm:cxn modelId="{7AB12DE9-0BD3-4954-AA83-E36614B6ACB8}" type="presOf" srcId="{1D8B74E8-2275-46B5-BAB9-7211AA98D479}" destId="{1C153EA7-2FA7-4266-AD33-42F843500253}" srcOrd="0" destOrd="0" presId="urn:microsoft.com/office/officeart/2008/layout/LinedList"/>
    <dgm:cxn modelId="{B218C8F2-E803-4E8D-985A-D59DC7243052}" type="presOf" srcId="{BAB95ED7-888D-46BE-82EA-BCF92981B688}" destId="{F641C67D-992A-4111-B35A-0D49007BA543}" srcOrd="0" destOrd="0" presId="urn:microsoft.com/office/officeart/2008/layout/LinedList"/>
    <dgm:cxn modelId="{9225DCF7-DE62-4F3A-8398-8073EFA26AF0}" srcId="{30116BE0-D89B-475B-9F4A-D7ABA05EE886}" destId="{7E1025BD-A4EC-430F-AC84-1AB68145A092}" srcOrd="3" destOrd="0" parTransId="{2074A215-9CF4-44D1-ABFF-E6006C624E54}" sibTransId="{98E383A3-19F8-4FEA-B8F4-70018262BB8C}"/>
    <dgm:cxn modelId="{B209858F-DEFA-4697-B8C5-8F644DBD150A}" type="presParOf" srcId="{3443BE13-8998-4012-9B5C-7E21899FC1B0}" destId="{7A8C93D8-9531-49B6-A0A8-374D8C7199FC}" srcOrd="0" destOrd="0" presId="urn:microsoft.com/office/officeart/2008/layout/LinedList"/>
    <dgm:cxn modelId="{A1063CCB-33E0-4A7E-8DE0-4902C60851B8}" type="presParOf" srcId="{3443BE13-8998-4012-9B5C-7E21899FC1B0}" destId="{1810EC74-FEAD-4B38-86E3-BD11E781F286}" srcOrd="1" destOrd="0" presId="urn:microsoft.com/office/officeart/2008/layout/LinedList"/>
    <dgm:cxn modelId="{3AB39832-D464-4C2A-BC34-93FAA3264545}" type="presParOf" srcId="{1810EC74-FEAD-4B38-86E3-BD11E781F286}" destId="{31C9EAA0-FD9C-4E22-9BE4-2BEE0B00665B}" srcOrd="0" destOrd="0" presId="urn:microsoft.com/office/officeart/2008/layout/LinedList"/>
    <dgm:cxn modelId="{BA0C4979-9377-4E4A-9E9F-2A7193505F20}" type="presParOf" srcId="{1810EC74-FEAD-4B38-86E3-BD11E781F286}" destId="{B331CE7C-7A1C-467B-9CC3-DFE79233999D}" srcOrd="1" destOrd="0" presId="urn:microsoft.com/office/officeart/2008/layout/LinedList"/>
    <dgm:cxn modelId="{3EB15992-CB39-44AA-9B4A-50EEA6FDEB97}" type="presParOf" srcId="{3443BE13-8998-4012-9B5C-7E21899FC1B0}" destId="{5408DF9F-6A2E-4978-82AE-A961D74848E0}" srcOrd="2" destOrd="0" presId="urn:microsoft.com/office/officeart/2008/layout/LinedList"/>
    <dgm:cxn modelId="{D3F9E116-461D-414F-9AFF-623152547582}" type="presParOf" srcId="{3443BE13-8998-4012-9B5C-7E21899FC1B0}" destId="{7555B487-7EF5-42E1-AEE7-C27F9C4E85DF}" srcOrd="3" destOrd="0" presId="urn:microsoft.com/office/officeart/2008/layout/LinedList"/>
    <dgm:cxn modelId="{B2422180-2012-460C-9259-2179927B4BED}" type="presParOf" srcId="{7555B487-7EF5-42E1-AEE7-C27F9C4E85DF}" destId="{7579DDC4-BF92-46CA-9D1D-C83D56D21746}" srcOrd="0" destOrd="0" presId="urn:microsoft.com/office/officeart/2008/layout/LinedList"/>
    <dgm:cxn modelId="{2B87DEE2-EC87-469D-A642-0C238C14E167}" type="presParOf" srcId="{7555B487-7EF5-42E1-AEE7-C27F9C4E85DF}" destId="{98355170-D96F-43C3-9723-77FF4C630218}" srcOrd="1" destOrd="0" presId="urn:microsoft.com/office/officeart/2008/layout/LinedList"/>
    <dgm:cxn modelId="{847A02A1-42CF-45E1-A065-73B96B214348}" type="presParOf" srcId="{3443BE13-8998-4012-9B5C-7E21899FC1B0}" destId="{4DAF9DE8-DDA4-47DA-8532-53C5BFC4482A}" srcOrd="4" destOrd="0" presId="urn:microsoft.com/office/officeart/2008/layout/LinedList"/>
    <dgm:cxn modelId="{D1262967-E340-4181-BFBF-A7E8F41167C3}" type="presParOf" srcId="{3443BE13-8998-4012-9B5C-7E21899FC1B0}" destId="{F281B130-BFC4-470C-A090-7E6E992742D7}" srcOrd="5" destOrd="0" presId="urn:microsoft.com/office/officeart/2008/layout/LinedList"/>
    <dgm:cxn modelId="{A581BEAB-E69D-496D-B0EE-3CD1D0DCFA0F}" type="presParOf" srcId="{F281B130-BFC4-470C-A090-7E6E992742D7}" destId="{B8EF1CC6-B8FC-4DEA-BA91-5D88217EC3BC}" srcOrd="0" destOrd="0" presId="urn:microsoft.com/office/officeart/2008/layout/LinedList"/>
    <dgm:cxn modelId="{83C247A7-889F-42A8-ADD5-2431630BDAA1}" type="presParOf" srcId="{F281B130-BFC4-470C-A090-7E6E992742D7}" destId="{93C61D62-0632-472D-BA46-032961D0B5EC}" srcOrd="1" destOrd="0" presId="urn:microsoft.com/office/officeart/2008/layout/LinedList"/>
    <dgm:cxn modelId="{57B9363E-9B94-4ACC-8881-9A5FFA5A22AB}" type="presParOf" srcId="{3443BE13-8998-4012-9B5C-7E21899FC1B0}" destId="{E32E8A12-3287-4DE2-8F5B-081F9BCEB50A}" srcOrd="6" destOrd="0" presId="urn:microsoft.com/office/officeart/2008/layout/LinedList"/>
    <dgm:cxn modelId="{185F7B9F-2966-4206-AE95-918BBAE47D87}" type="presParOf" srcId="{3443BE13-8998-4012-9B5C-7E21899FC1B0}" destId="{205A4C64-D0C8-49E5-94C3-E0A6D7190633}" srcOrd="7" destOrd="0" presId="urn:microsoft.com/office/officeart/2008/layout/LinedList"/>
    <dgm:cxn modelId="{254466D7-CE69-44AE-A28A-C25E563BCA28}" type="presParOf" srcId="{205A4C64-D0C8-49E5-94C3-E0A6D7190633}" destId="{B3EF98E2-15DC-4B51-9E14-CE86E7473608}" srcOrd="0" destOrd="0" presId="urn:microsoft.com/office/officeart/2008/layout/LinedList"/>
    <dgm:cxn modelId="{DF849FDB-F17E-4204-BCEB-230B4DFB44D3}" type="presParOf" srcId="{205A4C64-D0C8-49E5-94C3-E0A6D7190633}" destId="{0E328BCF-39BD-45FE-A267-064A6111B04B}" srcOrd="1" destOrd="0" presId="urn:microsoft.com/office/officeart/2008/layout/LinedList"/>
    <dgm:cxn modelId="{758C8D97-A747-4D8D-806D-5983ED9FD593}" type="presParOf" srcId="{3443BE13-8998-4012-9B5C-7E21899FC1B0}" destId="{D002B5CC-FED8-43FA-89F6-931AD7A5273F}" srcOrd="8" destOrd="0" presId="urn:microsoft.com/office/officeart/2008/layout/LinedList"/>
    <dgm:cxn modelId="{3BEB6462-5656-46FA-B5AA-09BE0EC582E4}" type="presParOf" srcId="{3443BE13-8998-4012-9B5C-7E21899FC1B0}" destId="{015CD129-6A23-49C0-8D3F-3D51B55D9954}" srcOrd="9" destOrd="0" presId="urn:microsoft.com/office/officeart/2008/layout/LinedList"/>
    <dgm:cxn modelId="{7760ADB8-4E1C-496B-BE1F-E89702D50981}" type="presParOf" srcId="{015CD129-6A23-49C0-8D3F-3D51B55D9954}" destId="{D7B8F9D8-6D54-4F16-B5EF-F0E529453215}" srcOrd="0" destOrd="0" presId="urn:microsoft.com/office/officeart/2008/layout/LinedList"/>
    <dgm:cxn modelId="{DF013744-742E-400E-B006-B64E0FF2908C}" type="presParOf" srcId="{015CD129-6A23-49C0-8D3F-3D51B55D9954}" destId="{9B3E3A4E-AC55-474B-937F-9E79F0FE7254}" srcOrd="1" destOrd="0" presId="urn:microsoft.com/office/officeart/2008/layout/LinedList"/>
    <dgm:cxn modelId="{5B035617-5246-4F18-B92C-C6A1A060A8E6}" type="presParOf" srcId="{3443BE13-8998-4012-9B5C-7E21899FC1B0}" destId="{FD021423-B2E0-4005-9CE9-99DB6C109B62}" srcOrd="10" destOrd="0" presId="urn:microsoft.com/office/officeart/2008/layout/LinedList"/>
    <dgm:cxn modelId="{BB902618-2D72-4B50-912C-F3D526433293}" type="presParOf" srcId="{3443BE13-8998-4012-9B5C-7E21899FC1B0}" destId="{B276C7DC-9C86-474B-B633-EBC1242A5C48}" srcOrd="11" destOrd="0" presId="urn:microsoft.com/office/officeart/2008/layout/LinedList"/>
    <dgm:cxn modelId="{5928A162-0CEC-452D-997F-C2A7446A471D}" type="presParOf" srcId="{B276C7DC-9C86-474B-B633-EBC1242A5C48}" destId="{CFDFA7B0-B6C4-4387-93DE-517586F5840F}" srcOrd="0" destOrd="0" presId="urn:microsoft.com/office/officeart/2008/layout/LinedList"/>
    <dgm:cxn modelId="{2FBAC254-DDEC-4E1C-ABD4-A0CE2A0C90C9}" type="presParOf" srcId="{B276C7DC-9C86-474B-B633-EBC1242A5C48}" destId="{3BC32E45-7319-4423-93A1-F60A167A2A4F}" srcOrd="1" destOrd="0" presId="urn:microsoft.com/office/officeart/2008/layout/LinedList"/>
    <dgm:cxn modelId="{EE06944A-E4EF-4C99-8DF2-74EB33743CD8}" type="presParOf" srcId="{3443BE13-8998-4012-9B5C-7E21899FC1B0}" destId="{9173B7B4-4795-4945-A449-1C9A5A22890C}" srcOrd="12" destOrd="0" presId="urn:microsoft.com/office/officeart/2008/layout/LinedList"/>
    <dgm:cxn modelId="{9E2AA4C3-7DE3-4E88-AE1F-9DB373E46A6E}" type="presParOf" srcId="{3443BE13-8998-4012-9B5C-7E21899FC1B0}" destId="{17A53BEC-2B4E-4433-919A-A306B6AD0778}" srcOrd="13" destOrd="0" presId="urn:microsoft.com/office/officeart/2008/layout/LinedList"/>
    <dgm:cxn modelId="{F7928B33-BB15-4A25-A8AB-AF3432ABFAD4}" type="presParOf" srcId="{17A53BEC-2B4E-4433-919A-A306B6AD0778}" destId="{72AC14A7-2491-4AF3-A7A6-8DA1A3738AD8}" srcOrd="0" destOrd="0" presId="urn:microsoft.com/office/officeart/2008/layout/LinedList"/>
    <dgm:cxn modelId="{A4F0045E-EF11-4B7A-BC53-C2C7CD125792}" type="presParOf" srcId="{17A53BEC-2B4E-4433-919A-A306B6AD0778}" destId="{C87DE98C-EC48-42B2-BA0C-BC6BCD37FAB9}" srcOrd="1" destOrd="0" presId="urn:microsoft.com/office/officeart/2008/layout/LinedList"/>
    <dgm:cxn modelId="{CED44B31-DD4F-4F65-9499-9B921DF519A9}" type="presParOf" srcId="{3443BE13-8998-4012-9B5C-7E21899FC1B0}" destId="{E2C683FD-29B4-4416-AA12-774EDB142EEB}" srcOrd="14" destOrd="0" presId="urn:microsoft.com/office/officeart/2008/layout/LinedList"/>
    <dgm:cxn modelId="{AC9891E8-B05E-4254-A3F0-875F763EBF8D}" type="presParOf" srcId="{3443BE13-8998-4012-9B5C-7E21899FC1B0}" destId="{3F62E123-FC9A-42CF-A464-AB978E5B0DD5}" srcOrd="15" destOrd="0" presId="urn:microsoft.com/office/officeart/2008/layout/LinedList"/>
    <dgm:cxn modelId="{E46B0EFE-815D-43B1-B246-A8CF4BEFF2E5}" type="presParOf" srcId="{3F62E123-FC9A-42CF-A464-AB978E5B0DD5}" destId="{FF4551BF-63C7-4F1D-9F8C-C2D65B7C91A9}" srcOrd="0" destOrd="0" presId="urn:microsoft.com/office/officeart/2008/layout/LinedList"/>
    <dgm:cxn modelId="{73531CDB-58FA-4261-AD8A-5E19B2A3FAB1}" type="presParOf" srcId="{3F62E123-FC9A-42CF-A464-AB978E5B0DD5}" destId="{C31D5218-06B5-4D0A-BECE-80D9F84322B7}" srcOrd="1" destOrd="0" presId="urn:microsoft.com/office/officeart/2008/layout/LinedList"/>
    <dgm:cxn modelId="{5E8E1403-09B4-4984-B541-56BDAE8955C2}" type="presParOf" srcId="{3443BE13-8998-4012-9B5C-7E21899FC1B0}" destId="{8352ACD1-B55A-4A0D-8C28-E378CC873DF9}" srcOrd="16" destOrd="0" presId="urn:microsoft.com/office/officeart/2008/layout/LinedList"/>
    <dgm:cxn modelId="{173EFC24-D524-42BB-9ADC-604B1CA2B588}" type="presParOf" srcId="{3443BE13-8998-4012-9B5C-7E21899FC1B0}" destId="{F9148CA0-E387-45D1-995B-A128D36AC050}" srcOrd="17" destOrd="0" presId="urn:microsoft.com/office/officeart/2008/layout/LinedList"/>
    <dgm:cxn modelId="{1B6D7BFE-5E2E-4AD0-BCC0-8A8172B8A113}" type="presParOf" srcId="{F9148CA0-E387-45D1-995B-A128D36AC050}" destId="{916D2342-0237-45F0-B51B-01D3B38A5EFF}" srcOrd="0" destOrd="0" presId="urn:microsoft.com/office/officeart/2008/layout/LinedList"/>
    <dgm:cxn modelId="{4C581F94-D558-4A1E-8983-3D38C4D5B332}" type="presParOf" srcId="{F9148CA0-E387-45D1-995B-A128D36AC050}" destId="{70AFEFBE-FD15-47FB-BB71-1532211E640F}" srcOrd="1" destOrd="0" presId="urn:microsoft.com/office/officeart/2008/layout/LinedList"/>
    <dgm:cxn modelId="{61E8FDEE-40A1-4AE8-9B7B-4508E74CA132}" type="presParOf" srcId="{3443BE13-8998-4012-9B5C-7E21899FC1B0}" destId="{B57553D9-6FD3-4C2D-80C7-2E0D269E0ADE}" srcOrd="18" destOrd="0" presId="urn:microsoft.com/office/officeart/2008/layout/LinedList"/>
    <dgm:cxn modelId="{50F4207E-DF03-44AF-91DA-5C113346D4CC}" type="presParOf" srcId="{3443BE13-8998-4012-9B5C-7E21899FC1B0}" destId="{C50E3417-766C-40BC-9015-23E6FB65B160}" srcOrd="19" destOrd="0" presId="urn:microsoft.com/office/officeart/2008/layout/LinedList"/>
    <dgm:cxn modelId="{B4AA6CB9-3F27-4732-BFF2-DEC5509E25A8}" type="presParOf" srcId="{C50E3417-766C-40BC-9015-23E6FB65B160}" destId="{5B2E9EB5-70D0-4270-81BD-9DD06EFB8221}" srcOrd="0" destOrd="0" presId="urn:microsoft.com/office/officeart/2008/layout/LinedList"/>
    <dgm:cxn modelId="{5A8AAC02-DFFA-4948-87D0-3641F57E5DDB}" type="presParOf" srcId="{C50E3417-766C-40BC-9015-23E6FB65B160}" destId="{269CD25D-4296-4A46-A7CF-5FFB14899066}" srcOrd="1" destOrd="0" presId="urn:microsoft.com/office/officeart/2008/layout/LinedList"/>
    <dgm:cxn modelId="{3CDC4DD9-A727-4EDE-AE0E-523B0A9CB5F2}" type="presParOf" srcId="{3443BE13-8998-4012-9B5C-7E21899FC1B0}" destId="{B677C924-843B-456A-A0AE-00DDECD2647A}" srcOrd="20" destOrd="0" presId="urn:microsoft.com/office/officeart/2008/layout/LinedList"/>
    <dgm:cxn modelId="{D9E3AD5F-053C-4631-928F-339C1A18C343}" type="presParOf" srcId="{3443BE13-8998-4012-9B5C-7E21899FC1B0}" destId="{5914CF6E-6889-4CA9-8D82-9FD6E8D44809}" srcOrd="21" destOrd="0" presId="urn:microsoft.com/office/officeart/2008/layout/LinedList"/>
    <dgm:cxn modelId="{00CDDC8C-E771-45FF-BE09-75D05299B167}" type="presParOf" srcId="{5914CF6E-6889-4CA9-8D82-9FD6E8D44809}" destId="{1C153EA7-2FA7-4266-AD33-42F843500253}" srcOrd="0" destOrd="0" presId="urn:microsoft.com/office/officeart/2008/layout/LinedList"/>
    <dgm:cxn modelId="{71A137DF-1B70-42CA-A34F-3670B6F637C1}" type="presParOf" srcId="{5914CF6E-6889-4CA9-8D82-9FD6E8D44809}" destId="{4A1A1821-20A9-4565-80E0-A30AF00FFD2A}" srcOrd="1" destOrd="0" presId="urn:microsoft.com/office/officeart/2008/layout/LinedList"/>
    <dgm:cxn modelId="{97339303-BA02-40B4-BAF4-A1938D777081}" type="presParOf" srcId="{3443BE13-8998-4012-9B5C-7E21899FC1B0}" destId="{7722FF56-9708-4647-B94B-130CDBE85BCB}" srcOrd="22" destOrd="0" presId="urn:microsoft.com/office/officeart/2008/layout/LinedList"/>
    <dgm:cxn modelId="{8C213997-92C3-4F43-88E1-A5C650320396}" type="presParOf" srcId="{3443BE13-8998-4012-9B5C-7E21899FC1B0}" destId="{5308BDCA-55AC-46B3-AFE8-9EBF631038E0}" srcOrd="23" destOrd="0" presId="urn:microsoft.com/office/officeart/2008/layout/LinedList"/>
    <dgm:cxn modelId="{CFAD70E7-F1EC-4E93-A31C-8817D2B9FE24}" type="presParOf" srcId="{5308BDCA-55AC-46B3-AFE8-9EBF631038E0}" destId="{F641C67D-992A-4111-B35A-0D49007BA543}" srcOrd="0" destOrd="0" presId="urn:microsoft.com/office/officeart/2008/layout/LinedList"/>
    <dgm:cxn modelId="{6C53FC49-5158-4887-9F82-40A789FAEAA7}" type="presParOf" srcId="{5308BDCA-55AC-46B3-AFE8-9EBF631038E0}" destId="{B94C572D-BF4C-4DA4-A394-4F3BA8BFDB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FF3FF40-E475-4F3A-9E5D-81964B480D3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6158ABC-4EA6-4C1B-95D1-84DC5048B430}">
      <dgm:prSet/>
      <dgm:spPr/>
      <dgm:t>
        <a:bodyPr/>
        <a:lstStyle/>
        <a:p>
          <a:pPr>
            <a:defRPr cap="all"/>
          </a:pPr>
          <a:r>
            <a:rPr lang="en-GB"/>
            <a:t>It must appear consistently in:</a:t>
          </a:r>
          <a:endParaRPr lang="en-US"/>
        </a:p>
      </dgm:t>
    </dgm:pt>
    <dgm:pt modelId="{ABD80752-47EE-4DA5-8625-ABC54DF34AC2}" type="parTrans" cxnId="{15D4185B-4AA0-414F-AF6D-DE5BB3114055}">
      <dgm:prSet/>
      <dgm:spPr/>
      <dgm:t>
        <a:bodyPr/>
        <a:lstStyle/>
        <a:p>
          <a:endParaRPr lang="en-US"/>
        </a:p>
      </dgm:t>
    </dgm:pt>
    <dgm:pt modelId="{BEF5BFAA-0A00-42C0-BE31-3530DE16C7D8}" type="sibTrans" cxnId="{15D4185B-4AA0-414F-AF6D-DE5BB3114055}">
      <dgm:prSet/>
      <dgm:spPr/>
      <dgm:t>
        <a:bodyPr/>
        <a:lstStyle/>
        <a:p>
          <a:endParaRPr lang="en-US"/>
        </a:p>
      </dgm:t>
    </dgm:pt>
    <dgm:pt modelId="{71BD17CE-3B31-4364-B224-94A38D8D1030}">
      <dgm:prSet/>
      <dgm:spPr/>
      <dgm:t>
        <a:bodyPr/>
        <a:lstStyle/>
        <a:p>
          <a:pPr>
            <a:defRPr cap="all"/>
          </a:pPr>
          <a:r>
            <a:rPr lang="en-GB"/>
            <a:t>Websites</a:t>
          </a:r>
          <a:endParaRPr lang="en-US"/>
        </a:p>
      </dgm:t>
    </dgm:pt>
    <dgm:pt modelId="{F215F60F-ECB0-46F4-A1AB-AB4BE3E29172}" type="parTrans" cxnId="{377C6525-A806-4C94-8A01-C97E4ECC7EDC}">
      <dgm:prSet/>
      <dgm:spPr/>
      <dgm:t>
        <a:bodyPr/>
        <a:lstStyle/>
        <a:p>
          <a:endParaRPr lang="en-US"/>
        </a:p>
      </dgm:t>
    </dgm:pt>
    <dgm:pt modelId="{355DF41C-9342-40D5-8819-F1078904DB64}" type="sibTrans" cxnId="{377C6525-A806-4C94-8A01-C97E4ECC7EDC}">
      <dgm:prSet/>
      <dgm:spPr/>
      <dgm:t>
        <a:bodyPr/>
        <a:lstStyle/>
        <a:p>
          <a:endParaRPr lang="en-US"/>
        </a:p>
      </dgm:t>
    </dgm:pt>
    <dgm:pt modelId="{60259E48-3AB9-463E-8366-58ACFFB07922}">
      <dgm:prSet/>
      <dgm:spPr/>
      <dgm:t>
        <a:bodyPr/>
        <a:lstStyle/>
        <a:p>
          <a:pPr>
            <a:defRPr cap="all"/>
          </a:pPr>
          <a:r>
            <a:rPr lang="en-GB"/>
            <a:t>Social media</a:t>
          </a:r>
          <a:endParaRPr lang="en-US"/>
        </a:p>
      </dgm:t>
    </dgm:pt>
    <dgm:pt modelId="{9EB18B4E-723F-4FC4-B07B-5E7745694768}" type="parTrans" cxnId="{2C8DAC22-E8D3-4FB8-824F-C4F968753EFA}">
      <dgm:prSet/>
      <dgm:spPr/>
      <dgm:t>
        <a:bodyPr/>
        <a:lstStyle/>
        <a:p>
          <a:endParaRPr lang="en-US"/>
        </a:p>
      </dgm:t>
    </dgm:pt>
    <dgm:pt modelId="{63DA5352-9A13-47DA-AEAA-5438C92904AD}" type="sibTrans" cxnId="{2C8DAC22-E8D3-4FB8-824F-C4F968753EFA}">
      <dgm:prSet/>
      <dgm:spPr/>
      <dgm:t>
        <a:bodyPr/>
        <a:lstStyle/>
        <a:p>
          <a:endParaRPr lang="en-US"/>
        </a:p>
      </dgm:t>
    </dgm:pt>
    <dgm:pt modelId="{DCB16627-CC53-41AA-8AE3-2AA0C5B0B74B}">
      <dgm:prSet/>
      <dgm:spPr/>
      <dgm:t>
        <a:bodyPr/>
        <a:lstStyle/>
        <a:p>
          <a:pPr>
            <a:defRPr cap="all"/>
          </a:pPr>
          <a:r>
            <a:rPr lang="en-GB"/>
            <a:t>Funding bids</a:t>
          </a:r>
          <a:endParaRPr lang="en-US"/>
        </a:p>
      </dgm:t>
    </dgm:pt>
    <dgm:pt modelId="{B8741536-94CD-4110-838E-720618949746}" type="parTrans" cxnId="{4677B401-846F-4B24-98B2-52551FCDE7E8}">
      <dgm:prSet/>
      <dgm:spPr/>
      <dgm:t>
        <a:bodyPr/>
        <a:lstStyle/>
        <a:p>
          <a:endParaRPr lang="en-US"/>
        </a:p>
      </dgm:t>
    </dgm:pt>
    <dgm:pt modelId="{9E0276FA-603F-40FA-A07A-6A2D74FF4FEA}" type="sibTrans" cxnId="{4677B401-846F-4B24-98B2-52551FCDE7E8}">
      <dgm:prSet/>
      <dgm:spPr/>
      <dgm:t>
        <a:bodyPr/>
        <a:lstStyle/>
        <a:p>
          <a:endParaRPr lang="en-US"/>
        </a:p>
      </dgm:t>
    </dgm:pt>
    <dgm:pt modelId="{CF06F8F0-1247-41B7-ADA2-854A80E320CC}">
      <dgm:prSet/>
      <dgm:spPr/>
      <dgm:t>
        <a:bodyPr/>
        <a:lstStyle/>
        <a:p>
          <a:pPr>
            <a:defRPr cap="all"/>
          </a:pPr>
          <a:r>
            <a:rPr lang="en-GB"/>
            <a:t>Marketing materials</a:t>
          </a:r>
          <a:endParaRPr lang="en-US"/>
        </a:p>
      </dgm:t>
    </dgm:pt>
    <dgm:pt modelId="{486B9AD6-E401-471B-973C-111395364E59}" type="parTrans" cxnId="{48AA59CE-FC13-4F73-A13C-0C86DA3A3760}">
      <dgm:prSet/>
      <dgm:spPr/>
      <dgm:t>
        <a:bodyPr/>
        <a:lstStyle/>
        <a:p>
          <a:endParaRPr lang="en-US"/>
        </a:p>
      </dgm:t>
    </dgm:pt>
    <dgm:pt modelId="{3D9A0464-F826-4823-87DC-77D4C9E40798}" type="sibTrans" cxnId="{48AA59CE-FC13-4F73-A13C-0C86DA3A3760}">
      <dgm:prSet/>
      <dgm:spPr/>
      <dgm:t>
        <a:bodyPr/>
        <a:lstStyle/>
        <a:p>
          <a:endParaRPr lang="en-US"/>
        </a:p>
      </dgm:t>
    </dgm:pt>
    <dgm:pt modelId="{B4FC6E66-DDC0-403D-BDD1-396C6FB3AC19}">
      <dgm:prSet/>
      <dgm:spPr/>
      <dgm:t>
        <a:bodyPr/>
        <a:lstStyle/>
        <a:p>
          <a:pPr>
            <a:defRPr cap="all"/>
          </a:pPr>
          <a:r>
            <a:rPr lang="en-GB"/>
            <a:t>Staff training</a:t>
          </a:r>
          <a:endParaRPr lang="en-US"/>
        </a:p>
      </dgm:t>
    </dgm:pt>
    <dgm:pt modelId="{D1520B9A-0344-43FA-AE49-9ADA0A99F7EB}" type="parTrans" cxnId="{20B5BB5D-F2CF-4348-B968-F3832DAD84CD}">
      <dgm:prSet/>
      <dgm:spPr/>
      <dgm:t>
        <a:bodyPr/>
        <a:lstStyle/>
        <a:p>
          <a:endParaRPr lang="en-US"/>
        </a:p>
      </dgm:t>
    </dgm:pt>
    <dgm:pt modelId="{236E78F7-9CDA-44C2-862A-97D29370092E}" type="sibTrans" cxnId="{20B5BB5D-F2CF-4348-B968-F3832DAD84CD}">
      <dgm:prSet/>
      <dgm:spPr/>
      <dgm:t>
        <a:bodyPr/>
        <a:lstStyle/>
        <a:p>
          <a:endParaRPr lang="en-US"/>
        </a:p>
      </dgm:t>
    </dgm:pt>
    <dgm:pt modelId="{49902A22-D54D-4BD5-98D2-7A4E6F897CAB}">
      <dgm:prSet/>
      <dgm:spPr/>
      <dgm:t>
        <a:bodyPr/>
        <a:lstStyle/>
        <a:p>
          <a:pPr>
            <a:defRPr cap="all"/>
          </a:pPr>
          <a:r>
            <a:rPr lang="en-GB"/>
            <a:t>Community engagement</a:t>
          </a:r>
          <a:endParaRPr lang="en-US"/>
        </a:p>
      </dgm:t>
    </dgm:pt>
    <dgm:pt modelId="{73D8FBFA-DE18-448F-B7C1-1C235DB69CBC}" type="parTrans" cxnId="{41D27254-3D03-45B4-ADE8-83CFC7E1E789}">
      <dgm:prSet/>
      <dgm:spPr/>
      <dgm:t>
        <a:bodyPr/>
        <a:lstStyle/>
        <a:p>
          <a:endParaRPr lang="en-US"/>
        </a:p>
      </dgm:t>
    </dgm:pt>
    <dgm:pt modelId="{003FBD8E-E9FB-49AD-993C-47C2305661E9}" type="sibTrans" cxnId="{41D27254-3D03-45B4-ADE8-83CFC7E1E789}">
      <dgm:prSet/>
      <dgm:spPr/>
      <dgm:t>
        <a:bodyPr/>
        <a:lstStyle/>
        <a:p>
          <a:endParaRPr lang="en-US"/>
        </a:p>
      </dgm:t>
    </dgm:pt>
    <dgm:pt modelId="{670215EF-05A6-442B-9FB7-FFA455E5A23B}">
      <dgm:prSet/>
      <dgm:spPr/>
      <dgm:t>
        <a:bodyPr/>
        <a:lstStyle/>
        <a:p>
          <a:pPr>
            <a:defRPr cap="all"/>
          </a:pPr>
          <a:r>
            <a:rPr lang="en-GB"/>
            <a:t>A value proposition is not just a statement — it becomes part of organisational identity.</a:t>
          </a:r>
          <a:endParaRPr lang="en-US"/>
        </a:p>
      </dgm:t>
    </dgm:pt>
    <dgm:pt modelId="{D524F54B-DCE0-4122-A4AC-61AB83D0829C}" type="parTrans" cxnId="{003C3F72-B413-4CBC-8074-D64883FF7FF6}">
      <dgm:prSet/>
      <dgm:spPr/>
      <dgm:t>
        <a:bodyPr/>
        <a:lstStyle/>
        <a:p>
          <a:endParaRPr lang="en-US"/>
        </a:p>
      </dgm:t>
    </dgm:pt>
    <dgm:pt modelId="{3A217143-4989-45CC-BD6C-32A0418F573A}" type="sibTrans" cxnId="{003C3F72-B413-4CBC-8074-D64883FF7FF6}">
      <dgm:prSet/>
      <dgm:spPr/>
      <dgm:t>
        <a:bodyPr/>
        <a:lstStyle/>
        <a:p>
          <a:endParaRPr lang="en-US"/>
        </a:p>
      </dgm:t>
    </dgm:pt>
    <dgm:pt modelId="{E0D44D40-6A7C-4ADA-A5C4-79284B8CB061}" type="pres">
      <dgm:prSet presAssocID="{DFF3FF40-E475-4F3A-9E5D-81964B480D3F}" presName="root" presStyleCnt="0">
        <dgm:presLayoutVars>
          <dgm:dir/>
          <dgm:resizeHandles val="exact"/>
        </dgm:presLayoutVars>
      </dgm:prSet>
      <dgm:spPr/>
    </dgm:pt>
    <dgm:pt modelId="{6652E57E-F2CD-4C03-9054-233604012F38}" type="pres">
      <dgm:prSet presAssocID="{66158ABC-4EA6-4C1B-95D1-84DC5048B430}" presName="compNode" presStyleCnt="0"/>
      <dgm:spPr/>
    </dgm:pt>
    <dgm:pt modelId="{1B18CA6D-36FD-4672-8AC1-D70CAFEBD148}" type="pres">
      <dgm:prSet presAssocID="{66158ABC-4EA6-4C1B-95D1-84DC5048B430}" presName="iconBgRect" presStyleLbl="bgShp" presStyleIdx="0" presStyleCnt="8"/>
      <dgm:spPr/>
    </dgm:pt>
    <dgm:pt modelId="{4DD77557-A794-4C95-B2CC-0B384D1A9746}" type="pres">
      <dgm:prSet presAssocID="{66158ABC-4EA6-4C1B-95D1-84DC5048B430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884A1F6-74B4-4396-9FBA-C4C09C3E0B29}" type="pres">
      <dgm:prSet presAssocID="{66158ABC-4EA6-4C1B-95D1-84DC5048B430}" presName="spaceRect" presStyleCnt="0"/>
      <dgm:spPr/>
    </dgm:pt>
    <dgm:pt modelId="{34162681-57CC-47A0-A91A-C57524B2B3DB}" type="pres">
      <dgm:prSet presAssocID="{66158ABC-4EA6-4C1B-95D1-84DC5048B430}" presName="textRect" presStyleLbl="revTx" presStyleIdx="0" presStyleCnt="8">
        <dgm:presLayoutVars>
          <dgm:chMax val="1"/>
          <dgm:chPref val="1"/>
        </dgm:presLayoutVars>
      </dgm:prSet>
      <dgm:spPr/>
    </dgm:pt>
    <dgm:pt modelId="{BBF84CB1-659F-4D1A-8E18-C31C9CC42AEB}" type="pres">
      <dgm:prSet presAssocID="{BEF5BFAA-0A00-42C0-BE31-3530DE16C7D8}" presName="sibTrans" presStyleCnt="0"/>
      <dgm:spPr/>
    </dgm:pt>
    <dgm:pt modelId="{81AE3C9C-9BF8-44B0-959E-1C2EDB1D45E1}" type="pres">
      <dgm:prSet presAssocID="{71BD17CE-3B31-4364-B224-94A38D8D1030}" presName="compNode" presStyleCnt="0"/>
      <dgm:spPr/>
    </dgm:pt>
    <dgm:pt modelId="{8BBF6A59-200F-4719-B970-8CB28AC2850A}" type="pres">
      <dgm:prSet presAssocID="{71BD17CE-3B31-4364-B224-94A38D8D1030}" presName="iconBgRect" presStyleLbl="bgShp" presStyleIdx="1" presStyleCnt="8"/>
      <dgm:spPr/>
    </dgm:pt>
    <dgm:pt modelId="{946E3B53-9BEC-4D8F-9BB9-074CF497EEC6}" type="pres">
      <dgm:prSet presAssocID="{71BD17CE-3B31-4364-B224-94A38D8D1030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7C924240-9E35-4646-B280-E7F7B17AE3A1}" type="pres">
      <dgm:prSet presAssocID="{71BD17CE-3B31-4364-B224-94A38D8D1030}" presName="spaceRect" presStyleCnt="0"/>
      <dgm:spPr/>
    </dgm:pt>
    <dgm:pt modelId="{47839504-1BFD-4613-8575-8797AAE1DD5B}" type="pres">
      <dgm:prSet presAssocID="{71BD17CE-3B31-4364-B224-94A38D8D1030}" presName="textRect" presStyleLbl="revTx" presStyleIdx="1" presStyleCnt="8">
        <dgm:presLayoutVars>
          <dgm:chMax val="1"/>
          <dgm:chPref val="1"/>
        </dgm:presLayoutVars>
      </dgm:prSet>
      <dgm:spPr/>
    </dgm:pt>
    <dgm:pt modelId="{812D92BE-B471-4A29-9AB4-C0CCA9CE50C1}" type="pres">
      <dgm:prSet presAssocID="{355DF41C-9342-40D5-8819-F1078904DB64}" presName="sibTrans" presStyleCnt="0"/>
      <dgm:spPr/>
    </dgm:pt>
    <dgm:pt modelId="{87212934-CF07-4387-BB4D-3679EAB69B44}" type="pres">
      <dgm:prSet presAssocID="{60259E48-3AB9-463E-8366-58ACFFB07922}" presName="compNode" presStyleCnt="0"/>
      <dgm:spPr/>
    </dgm:pt>
    <dgm:pt modelId="{FF777AF4-B6F3-4B11-A34A-AF91A2D31576}" type="pres">
      <dgm:prSet presAssocID="{60259E48-3AB9-463E-8366-58ACFFB07922}" presName="iconBgRect" presStyleLbl="bgShp" presStyleIdx="2" presStyleCnt="8"/>
      <dgm:spPr/>
    </dgm:pt>
    <dgm:pt modelId="{F9F33C05-4340-4108-B0F9-FF8D0A700DED}" type="pres">
      <dgm:prSet presAssocID="{60259E48-3AB9-463E-8366-58ACFFB07922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F303541-DA54-4C95-8A29-EB14B36FF8A5}" type="pres">
      <dgm:prSet presAssocID="{60259E48-3AB9-463E-8366-58ACFFB07922}" presName="spaceRect" presStyleCnt="0"/>
      <dgm:spPr/>
    </dgm:pt>
    <dgm:pt modelId="{694506C8-80BB-46EC-B1DE-2F9F3C33266D}" type="pres">
      <dgm:prSet presAssocID="{60259E48-3AB9-463E-8366-58ACFFB07922}" presName="textRect" presStyleLbl="revTx" presStyleIdx="2" presStyleCnt="8">
        <dgm:presLayoutVars>
          <dgm:chMax val="1"/>
          <dgm:chPref val="1"/>
        </dgm:presLayoutVars>
      </dgm:prSet>
      <dgm:spPr/>
    </dgm:pt>
    <dgm:pt modelId="{DF87B433-0217-4946-B620-398415BDCBB8}" type="pres">
      <dgm:prSet presAssocID="{63DA5352-9A13-47DA-AEAA-5438C92904AD}" presName="sibTrans" presStyleCnt="0"/>
      <dgm:spPr/>
    </dgm:pt>
    <dgm:pt modelId="{338319C7-D3EF-4841-9A98-4040E8E7BA1B}" type="pres">
      <dgm:prSet presAssocID="{DCB16627-CC53-41AA-8AE3-2AA0C5B0B74B}" presName="compNode" presStyleCnt="0"/>
      <dgm:spPr/>
    </dgm:pt>
    <dgm:pt modelId="{7BDC0AD2-94CB-4CFA-B27C-8A4177231ACB}" type="pres">
      <dgm:prSet presAssocID="{DCB16627-CC53-41AA-8AE3-2AA0C5B0B74B}" presName="iconBgRect" presStyleLbl="bgShp" presStyleIdx="3" presStyleCnt="8"/>
      <dgm:spPr/>
    </dgm:pt>
    <dgm:pt modelId="{C800F703-FF81-473D-A590-4C882D4199CD}" type="pres">
      <dgm:prSet presAssocID="{DCB16627-CC53-41AA-8AE3-2AA0C5B0B74B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8A605D0-00EB-440A-A203-509EB97F8256}" type="pres">
      <dgm:prSet presAssocID="{DCB16627-CC53-41AA-8AE3-2AA0C5B0B74B}" presName="spaceRect" presStyleCnt="0"/>
      <dgm:spPr/>
    </dgm:pt>
    <dgm:pt modelId="{A91AB2D0-3490-4E65-9CB7-714F0A37A86D}" type="pres">
      <dgm:prSet presAssocID="{DCB16627-CC53-41AA-8AE3-2AA0C5B0B74B}" presName="textRect" presStyleLbl="revTx" presStyleIdx="3" presStyleCnt="8">
        <dgm:presLayoutVars>
          <dgm:chMax val="1"/>
          <dgm:chPref val="1"/>
        </dgm:presLayoutVars>
      </dgm:prSet>
      <dgm:spPr/>
    </dgm:pt>
    <dgm:pt modelId="{53FA1E72-A381-46CE-B014-C6C2948166F4}" type="pres">
      <dgm:prSet presAssocID="{9E0276FA-603F-40FA-A07A-6A2D74FF4FEA}" presName="sibTrans" presStyleCnt="0"/>
      <dgm:spPr/>
    </dgm:pt>
    <dgm:pt modelId="{ACC7E9E8-608E-45F0-BFD0-81F0C5AD3200}" type="pres">
      <dgm:prSet presAssocID="{CF06F8F0-1247-41B7-ADA2-854A80E320CC}" presName="compNode" presStyleCnt="0"/>
      <dgm:spPr/>
    </dgm:pt>
    <dgm:pt modelId="{51168F88-2E8F-40E6-B5F8-45A27E0E8E97}" type="pres">
      <dgm:prSet presAssocID="{CF06F8F0-1247-41B7-ADA2-854A80E320CC}" presName="iconBgRect" presStyleLbl="bgShp" presStyleIdx="4" presStyleCnt="8"/>
      <dgm:spPr/>
    </dgm:pt>
    <dgm:pt modelId="{2E5440CD-26E9-449A-8B33-C9286C697CA7}" type="pres">
      <dgm:prSet presAssocID="{CF06F8F0-1247-41B7-ADA2-854A80E320CC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DBA7FD96-227A-4E43-BC19-5DCEA93F6D2F}" type="pres">
      <dgm:prSet presAssocID="{CF06F8F0-1247-41B7-ADA2-854A80E320CC}" presName="spaceRect" presStyleCnt="0"/>
      <dgm:spPr/>
    </dgm:pt>
    <dgm:pt modelId="{A99361BB-7267-41ED-8E86-244C528F3EDB}" type="pres">
      <dgm:prSet presAssocID="{CF06F8F0-1247-41B7-ADA2-854A80E320CC}" presName="textRect" presStyleLbl="revTx" presStyleIdx="4" presStyleCnt="8">
        <dgm:presLayoutVars>
          <dgm:chMax val="1"/>
          <dgm:chPref val="1"/>
        </dgm:presLayoutVars>
      </dgm:prSet>
      <dgm:spPr/>
    </dgm:pt>
    <dgm:pt modelId="{17533B4C-DBE0-4FDE-B181-69337B596C5D}" type="pres">
      <dgm:prSet presAssocID="{3D9A0464-F826-4823-87DC-77D4C9E40798}" presName="sibTrans" presStyleCnt="0"/>
      <dgm:spPr/>
    </dgm:pt>
    <dgm:pt modelId="{DEC2CB98-9C3F-448B-B5DA-E311A96D1C67}" type="pres">
      <dgm:prSet presAssocID="{B4FC6E66-DDC0-403D-BDD1-396C6FB3AC19}" presName="compNode" presStyleCnt="0"/>
      <dgm:spPr/>
    </dgm:pt>
    <dgm:pt modelId="{B17964F3-3AF9-4FE6-B4A5-6CF7DFEF8D04}" type="pres">
      <dgm:prSet presAssocID="{B4FC6E66-DDC0-403D-BDD1-396C6FB3AC19}" presName="iconBgRect" presStyleLbl="bgShp" presStyleIdx="5" presStyleCnt="8"/>
      <dgm:spPr/>
    </dgm:pt>
    <dgm:pt modelId="{8F41228A-729C-4807-A7ED-0FA24A1F9365}" type="pres">
      <dgm:prSet presAssocID="{B4FC6E66-DDC0-403D-BDD1-396C6FB3AC19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7DFE56C-5406-403F-983F-EFD20874FDD8}" type="pres">
      <dgm:prSet presAssocID="{B4FC6E66-DDC0-403D-BDD1-396C6FB3AC19}" presName="spaceRect" presStyleCnt="0"/>
      <dgm:spPr/>
    </dgm:pt>
    <dgm:pt modelId="{84AFDA14-99FF-4F71-A537-6EBDF9B7CB51}" type="pres">
      <dgm:prSet presAssocID="{B4FC6E66-DDC0-403D-BDD1-396C6FB3AC19}" presName="textRect" presStyleLbl="revTx" presStyleIdx="5" presStyleCnt="8">
        <dgm:presLayoutVars>
          <dgm:chMax val="1"/>
          <dgm:chPref val="1"/>
        </dgm:presLayoutVars>
      </dgm:prSet>
      <dgm:spPr/>
    </dgm:pt>
    <dgm:pt modelId="{CC637E65-FCA9-4656-9AC7-19066FFE4413}" type="pres">
      <dgm:prSet presAssocID="{236E78F7-9CDA-44C2-862A-97D29370092E}" presName="sibTrans" presStyleCnt="0"/>
      <dgm:spPr/>
    </dgm:pt>
    <dgm:pt modelId="{CB558409-D7AC-4636-8D92-097FF8B1F42F}" type="pres">
      <dgm:prSet presAssocID="{49902A22-D54D-4BD5-98D2-7A4E6F897CAB}" presName="compNode" presStyleCnt="0"/>
      <dgm:spPr/>
    </dgm:pt>
    <dgm:pt modelId="{87E1B71C-84D7-4607-A5E1-22A1FCD99738}" type="pres">
      <dgm:prSet presAssocID="{49902A22-D54D-4BD5-98D2-7A4E6F897CAB}" presName="iconBgRect" presStyleLbl="bgShp" presStyleIdx="6" presStyleCnt="8"/>
      <dgm:spPr/>
    </dgm:pt>
    <dgm:pt modelId="{E07815C5-5EE8-412C-B849-224785969B21}" type="pres">
      <dgm:prSet presAssocID="{49902A22-D54D-4BD5-98D2-7A4E6F897CAB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5D4C41-C1CE-4D30-8D71-36CDFDE112C5}" type="pres">
      <dgm:prSet presAssocID="{49902A22-D54D-4BD5-98D2-7A4E6F897CAB}" presName="spaceRect" presStyleCnt="0"/>
      <dgm:spPr/>
    </dgm:pt>
    <dgm:pt modelId="{5E37E28F-E36C-405E-B40C-E6089E9FBAD3}" type="pres">
      <dgm:prSet presAssocID="{49902A22-D54D-4BD5-98D2-7A4E6F897CAB}" presName="textRect" presStyleLbl="revTx" presStyleIdx="6" presStyleCnt="8">
        <dgm:presLayoutVars>
          <dgm:chMax val="1"/>
          <dgm:chPref val="1"/>
        </dgm:presLayoutVars>
      </dgm:prSet>
      <dgm:spPr/>
    </dgm:pt>
    <dgm:pt modelId="{EB1A8EE9-DEA3-4030-8DF6-4BE7415CD19C}" type="pres">
      <dgm:prSet presAssocID="{003FBD8E-E9FB-49AD-993C-47C2305661E9}" presName="sibTrans" presStyleCnt="0"/>
      <dgm:spPr/>
    </dgm:pt>
    <dgm:pt modelId="{A13D0709-A7F3-4987-9328-47275BA161C5}" type="pres">
      <dgm:prSet presAssocID="{670215EF-05A6-442B-9FB7-FFA455E5A23B}" presName="compNode" presStyleCnt="0"/>
      <dgm:spPr/>
    </dgm:pt>
    <dgm:pt modelId="{615B3552-67E4-4FAA-8C19-6142E4BBA791}" type="pres">
      <dgm:prSet presAssocID="{670215EF-05A6-442B-9FB7-FFA455E5A23B}" presName="iconBgRect" presStyleLbl="bgShp" presStyleIdx="7" presStyleCnt="8"/>
      <dgm:spPr/>
    </dgm:pt>
    <dgm:pt modelId="{9BCCE83B-7276-4D58-A585-7E5BA640D009}" type="pres">
      <dgm:prSet presAssocID="{670215EF-05A6-442B-9FB7-FFA455E5A23B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1DA07C0-ED6E-475D-857C-207B3660CAD2}" type="pres">
      <dgm:prSet presAssocID="{670215EF-05A6-442B-9FB7-FFA455E5A23B}" presName="spaceRect" presStyleCnt="0"/>
      <dgm:spPr/>
    </dgm:pt>
    <dgm:pt modelId="{F7A3E1A1-1940-49CC-AE94-D734DC0215BE}" type="pres">
      <dgm:prSet presAssocID="{670215EF-05A6-442B-9FB7-FFA455E5A23B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4677B401-846F-4B24-98B2-52551FCDE7E8}" srcId="{DFF3FF40-E475-4F3A-9E5D-81964B480D3F}" destId="{DCB16627-CC53-41AA-8AE3-2AA0C5B0B74B}" srcOrd="3" destOrd="0" parTransId="{B8741536-94CD-4110-838E-720618949746}" sibTransId="{9E0276FA-603F-40FA-A07A-6A2D74FF4FEA}"/>
    <dgm:cxn modelId="{E626A303-45DE-401E-B2F7-4A3060005862}" type="presOf" srcId="{60259E48-3AB9-463E-8366-58ACFFB07922}" destId="{694506C8-80BB-46EC-B1DE-2F9F3C33266D}" srcOrd="0" destOrd="0" presId="urn:microsoft.com/office/officeart/2018/5/layout/IconCircleLabelList"/>
    <dgm:cxn modelId="{1F0A2A19-B832-41A2-B04E-46B8B49338CC}" type="presOf" srcId="{49902A22-D54D-4BD5-98D2-7A4E6F897CAB}" destId="{5E37E28F-E36C-405E-B40C-E6089E9FBAD3}" srcOrd="0" destOrd="0" presId="urn:microsoft.com/office/officeart/2018/5/layout/IconCircleLabelList"/>
    <dgm:cxn modelId="{2C8DAC22-E8D3-4FB8-824F-C4F968753EFA}" srcId="{DFF3FF40-E475-4F3A-9E5D-81964B480D3F}" destId="{60259E48-3AB9-463E-8366-58ACFFB07922}" srcOrd="2" destOrd="0" parTransId="{9EB18B4E-723F-4FC4-B07B-5E7745694768}" sibTransId="{63DA5352-9A13-47DA-AEAA-5438C92904AD}"/>
    <dgm:cxn modelId="{377C6525-A806-4C94-8A01-C97E4ECC7EDC}" srcId="{DFF3FF40-E475-4F3A-9E5D-81964B480D3F}" destId="{71BD17CE-3B31-4364-B224-94A38D8D1030}" srcOrd="1" destOrd="0" parTransId="{F215F60F-ECB0-46F4-A1AB-AB4BE3E29172}" sibTransId="{355DF41C-9342-40D5-8819-F1078904DB64}"/>
    <dgm:cxn modelId="{E36D462D-5031-4362-A660-A844AB3D7ADC}" type="presOf" srcId="{DCB16627-CC53-41AA-8AE3-2AA0C5B0B74B}" destId="{A91AB2D0-3490-4E65-9CB7-714F0A37A86D}" srcOrd="0" destOrd="0" presId="urn:microsoft.com/office/officeart/2018/5/layout/IconCircleLabelList"/>
    <dgm:cxn modelId="{15D4185B-4AA0-414F-AF6D-DE5BB3114055}" srcId="{DFF3FF40-E475-4F3A-9E5D-81964B480D3F}" destId="{66158ABC-4EA6-4C1B-95D1-84DC5048B430}" srcOrd="0" destOrd="0" parTransId="{ABD80752-47EE-4DA5-8625-ABC54DF34AC2}" sibTransId="{BEF5BFAA-0A00-42C0-BE31-3530DE16C7D8}"/>
    <dgm:cxn modelId="{C257E15B-257A-45DE-B608-F334E7197169}" type="presOf" srcId="{DFF3FF40-E475-4F3A-9E5D-81964B480D3F}" destId="{E0D44D40-6A7C-4ADA-A5C4-79284B8CB061}" srcOrd="0" destOrd="0" presId="urn:microsoft.com/office/officeart/2018/5/layout/IconCircleLabelList"/>
    <dgm:cxn modelId="{DBC1435D-7FE0-45C4-BFEB-D099EB9CBE75}" type="presOf" srcId="{66158ABC-4EA6-4C1B-95D1-84DC5048B430}" destId="{34162681-57CC-47A0-A91A-C57524B2B3DB}" srcOrd="0" destOrd="0" presId="urn:microsoft.com/office/officeart/2018/5/layout/IconCircleLabelList"/>
    <dgm:cxn modelId="{20B5BB5D-F2CF-4348-B968-F3832DAD84CD}" srcId="{DFF3FF40-E475-4F3A-9E5D-81964B480D3F}" destId="{B4FC6E66-DDC0-403D-BDD1-396C6FB3AC19}" srcOrd="5" destOrd="0" parTransId="{D1520B9A-0344-43FA-AE49-9ADA0A99F7EB}" sibTransId="{236E78F7-9CDA-44C2-862A-97D29370092E}"/>
    <dgm:cxn modelId="{003C3F72-B413-4CBC-8074-D64883FF7FF6}" srcId="{DFF3FF40-E475-4F3A-9E5D-81964B480D3F}" destId="{670215EF-05A6-442B-9FB7-FFA455E5A23B}" srcOrd="7" destOrd="0" parTransId="{D524F54B-DCE0-4122-A4AC-61AB83D0829C}" sibTransId="{3A217143-4989-45CC-BD6C-32A0418F573A}"/>
    <dgm:cxn modelId="{C244BD73-735E-4F9C-92C3-51C3D284CB4C}" type="presOf" srcId="{CF06F8F0-1247-41B7-ADA2-854A80E320CC}" destId="{A99361BB-7267-41ED-8E86-244C528F3EDB}" srcOrd="0" destOrd="0" presId="urn:microsoft.com/office/officeart/2018/5/layout/IconCircleLabelList"/>
    <dgm:cxn modelId="{41D27254-3D03-45B4-ADE8-83CFC7E1E789}" srcId="{DFF3FF40-E475-4F3A-9E5D-81964B480D3F}" destId="{49902A22-D54D-4BD5-98D2-7A4E6F897CAB}" srcOrd="6" destOrd="0" parTransId="{73D8FBFA-DE18-448F-B7C1-1C235DB69CBC}" sibTransId="{003FBD8E-E9FB-49AD-993C-47C2305661E9}"/>
    <dgm:cxn modelId="{2B8D9A9C-22D9-4FFC-A597-7F3ABB9ADA0D}" type="presOf" srcId="{670215EF-05A6-442B-9FB7-FFA455E5A23B}" destId="{F7A3E1A1-1940-49CC-AE94-D734DC0215BE}" srcOrd="0" destOrd="0" presId="urn:microsoft.com/office/officeart/2018/5/layout/IconCircleLabelList"/>
    <dgm:cxn modelId="{3C1E9DBD-AD2E-4D70-BF5D-90B1DE5429E6}" type="presOf" srcId="{B4FC6E66-DDC0-403D-BDD1-396C6FB3AC19}" destId="{84AFDA14-99FF-4F71-A537-6EBDF9B7CB51}" srcOrd="0" destOrd="0" presId="urn:microsoft.com/office/officeart/2018/5/layout/IconCircleLabelList"/>
    <dgm:cxn modelId="{48AA59CE-FC13-4F73-A13C-0C86DA3A3760}" srcId="{DFF3FF40-E475-4F3A-9E5D-81964B480D3F}" destId="{CF06F8F0-1247-41B7-ADA2-854A80E320CC}" srcOrd="4" destOrd="0" parTransId="{486B9AD6-E401-471B-973C-111395364E59}" sibTransId="{3D9A0464-F826-4823-87DC-77D4C9E40798}"/>
    <dgm:cxn modelId="{E59E85E5-A0B5-43E7-B1EE-AF4363E44A3A}" type="presOf" srcId="{71BD17CE-3B31-4364-B224-94A38D8D1030}" destId="{47839504-1BFD-4613-8575-8797AAE1DD5B}" srcOrd="0" destOrd="0" presId="urn:microsoft.com/office/officeart/2018/5/layout/IconCircleLabelList"/>
    <dgm:cxn modelId="{C102E09A-B22A-45E2-9321-B1866B304CD3}" type="presParOf" srcId="{E0D44D40-6A7C-4ADA-A5C4-79284B8CB061}" destId="{6652E57E-F2CD-4C03-9054-233604012F38}" srcOrd="0" destOrd="0" presId="urn:microsoft.com/office/officeart/2018/5/layout/IconCircleLabelList"/>
    <dgm:cxn modelId="{00549342-65A7-4336-B466-27CF74EE7508}" type="presParOf" srcId="{6652E57E-F2CD-4C03-9054-233604012F38}" destId="{1B18CA6D-36FD-4672-8AC1-D70CAFEBD148}" srcOrd="0" destOrd="0" presId="urn:microsoft.com/office/officeart/2018/5/layout/IconCircleLabelList"/>
    <dgm:cxn modelId="{18328093-0D6B-4E8D-A38E-1FD85AA96497}" type="presParOf" srcId="{6652E57E-F2CD-4C03-9054-233604012F38}" destId="{4DD77557-A794-4C95-B2CC-0B384D1A9746}" srcOrd="1" destOrd="0" presId="urn:microsoft.com/office/officeart/2018/5/layout/IconCircleLabelList"/>
    <dgm:cxn modelId="{C852A90B-CA73-4DBC-BAE6-07397C82EA42}" type="presParOf" srcId="{6652E57E-F2CD-4C03-9054-233604012F38}" destId="{4884A1F6-74B4-4396-9FBA-C4C09C3E0B29}" srcOrd="2" destOrd="0" presId="urn:microsoft.com/office/officeart/2018/5/layout/IconCircleLabelList"/>
    <dgm:cxn modelId="{6C112B5A-74C2-40D5-8743-B9B51A900EB3}" type="presParOf" srcId="{6652E57E-F2CD-4C03-9054-233604012F38}" destId="{34162681-57CC-47A0-A91A-C57524B2B3DB}" srcOrd="3" destOrd="0" presId="urn:microsoft.com/office/officeart/2018/5/layout/IconCircleLabelList"/>
    <dgm:cxn modelId="{FF994AB0-D541-4C75-BED3-ACC1E00CCB47}" type="presParOf" srcId="{E0D44D40-6A7C-4ADA-A5C4-79284B8CB061}" destId="{BBF84CB1-659F-4D1A-8E18-C31C9CC42AEB}" srcOrd="1" destOrd="0" presId="urn:microsoft.com/office/officeart/2018/5/layout/IconCircleLabelList"/>
    <dgm:cxn modelId="{BBA633EE-4979-46C7-9027-E8DDE581FE1B}" type="presParOf" srcId="{E0D44D40-6A7C-4ADA-A5C4-79284B8CB061}" destId="{81AE3C9C-9BF8-44B0-959E-1C2EDB1D45E1}" srcOrd="2" destOrd="0" presId="urn:microsoft.com/office/officeart/2018/5/layout/IconCircleLabelList"/>
    <dgm:cxn modelId="{937EFDCB-2DCC-4D4B-86CF-F539DB4332F4}" type="presParOf" srcId="{81AE3C9C-9BF8-44B0-959E-1C2EDB1D45E1}" destId="{8BBF6A59-200F-4719-B970-8CB28AC2850A}" srcOrd="0" destOrd="0" presId="urn:microsoft.com/office/officeart/2018/5/layout/IconCircleLabelList"/>
    <dgm:cxn modelId="{3CF16E2C-8305-4C6F-B639-6E01435B55E9}" type="presParOf" srcId="{81AE3C9C-9BF8-44B0-959E-1C2EDB1D45E1}" destId="{946E3B53-9BEC-4D8F-9BB9-074CF497EEC6}" srcOrd="1" destOrd="0" presId="urn:microsoft.com/office/officeart/2018/5/layout/IconCircleLabelList"/>
    <dgm:cxn modelId="{6504320B-9D51-4217-B2C4-678BA4C67845}" type="presParOf" srcId="{81AE3C9C-9BF8-44B0-959E-1C2EDB1D45E1}" destId="{7C924240-9E35-4646-B280-E7F7B17AE3A1}" srcOrd="2" destOrd="0" presId="urn:microsoft.com/office/officeart/2018/5/layout/IconCircleLabelList"/>
    <dgm:cxn modelId="{F34B9B0D-CB78-43C2-ACEE-16EA6BFC3111}" type="presParOf" srcId="{81AE3C9C-9BF8-44B0-959E-1C2EDB1D45E1}" destId="{47839504-1BFD-4613-8575-8797AAE1DD5B}" srcOrd="3" destOrd="0" presId="urn:microsoft.com/office/officeart/2018/5/layout/IconCircleLabelList"/>
    <dgm:cxn modelId="{22B7532A-DE66-4DBD-B5BC-5B452E96BE78}" type="presParOf" srcId="{E0D44D40-6A7C-4ADA-A5C4-79284B8CB061}" destId="{812D92BE-B471-4A29-9AB4-C0CCA9CE50C1}" srcOrd="3" destOrd="0" presId="urn:microsoft.com/office/officeart/2018/5/layout/IconCircleLabelList"/>
    <dgm:cxn modelId="{1F30BCBA-6B8A-4574-90B6-790310F73895}" type="presParOf" srcId="{E0D44D40-6A7C-4ADA-A5C4-79284B8CB061}" destId="{87212934-CF07-4387-BB4D-3679EAB69B44}" srcOrd="4" destOrd="0" presId="urn:microsoft.com/office/officeart/2018/5/layout/IconCircleLabelList"/>
    <dgm:cxn modelId="{9E25E2B6-11BD-4602-91F9-5904A951B673}" type="presParOf" srcId="{87212934-CF07-4387-BB4D-3679EAB69B44}" destId="{FF777AF4-B6F3-4B11-A34A-AF91A2D31576}" srcOrd="0" destOrd="0" presId="urn:microsoft.com/office/officeart/2018/5/layout/IconCircleLabelList"/>
    <dgm:cxn modelId="{76E9F7CE-C794-4915-B511-2E41D8574A87}" type="presParOf" srcId="{87212934-CF07-4387-BB4D-3679EAB69B44}" destId="{F9F33C05-4340-4108-B0F9-FF8D0A700DED}" srcOrd="1" destOrd="0" presId="urn:microsoft.com/office/officeart/2018/5/layout/IconCircleLabelList"/>
    <dgm:cxn modelId="{1F159792-3328-4432-B370-9C9A003466AF}" type="presParOf" srcId="{87212934-CF07-4387-BB4D-3679EAB69B44}" destId="{5F303541-DA54-4C95-8A29-EB14B36FF8A5}" srcOrd="2" destOrd="0" presId="urn:microsoft.com/office/officeart/2018/5/layout/IconCircleLabelList"/>
    <dgm:cxn modelId="{80057709-68DA-4881-A340-B480DAFCBC4A}" type="presParOf" srcId="{87212934-CF07-4387-BB4D-3679EAB69B44}" destId="{694506C8-80BB-46EC-B1DE-2F9F3C33266D}" srcOrd="3" destOrd="0" presId="urn:microsoft.com/office/officeart/2018/5/layout/IconCircleLabelList"/>
    <dgm:cxn modelId="{1362F035-AECF-4F39-B99C-D51577824726}" type="presParOf" srcId="{E0D44D40-6A7C-4ADA-A5C4-79284B8CB061}" destId="{DF87B433-0217-4946-B620-398415BDCBB8}" srcOrd="5" destOrd="0" presId="urn:microsoft.com/office/officeart/2018/5/layout/IconCircleLabelList"/>
    <dgm:cxn modelId="{75954E4B-C851-4185-AF7D-885820806456}" type="presParOf" srcId="{E0D44D40-6A7C-4ADA-A5C4-79284B8CB061}" destId="{338319C7-D3EF-4841-9A98-4040E8E7BA1B}" srcOrd="6" destOrd="0" presId="urn:microsoft.com/office/officeart/2018/5/layout/IconCircleLabelList"/>
    <dgm:cxn modelId="{2BCBD951-E2E0-48B9-A049-568D2724C177}" type="presParOf" srcId="{338319C7-D3EF-4841-9A98-4040E8E7BA1B}" destId="{7BDC0AD2-94CB-4CFA-B27C-8A4177231ACB}" srcOrd="0" destOrd="0" presId="urn:microsoft.com/office/officeart/2018/5/layout/IconCircleLabelList"/>
    <dgm:cxn modelId="{C41FD97B-76A0-414B-AC10-897A524CBACC}" type="presParOf" srcId="{338319C7-D3EF-4841-9A98-4040E8E7BA1B}" destId="{C800F703-FF81-473D-A590-4C882D4199CD}" srcOrd="1" destOrd="0" presId="urn:microsoft.com/office/officeart/2018/5/layout/IconCircleLabelList"/>
    <dgm:cxn modelId="{E012E6C0-982B-4AB7-AB07-A1DEF1112DF4}" type="presParOf" srcId="{338319C7-D3EF-4841-9A98-4040E8E7BA1B}" destId="{78A605D0-00EB-440A-A203-509EB97F8256}" srcOrd="2" destOrd="0" presId="urn:microsoft.com/office/officeart/2018/5/layout/IconCircleLabelList"/>
    <dgm:cxn modelId="{88233E8E-6AF6-4250-94CE-A6AAB0EA3CBA}" type="presParOf" srcId="{338319C7-D3EF-4841-9A98-4040E8E7BA1B}" destId="{A91AB2D0-3490-4E65-9CB7-714F0A37A86D}" srcOrd="3" destOrd="0" presId="urn:microsoft.com/office/officeart/2018/5/layout/IconCircleLabelList"/>
    <dgm:cxn modelId="{FB5050FB-4517-4EE5-BFB5-0D2FA28FE849}" type="presParOf" srcId="{E0D44D40-6A7C-4ADA-A5C4-79284B8CB061}" destId="{53FA1E72-A381-46CE-B014-C6C2948166F4}" srcOrd="7" destOrd="0" presId="urn:microsoft.com/office/officeart/2018/5/layout/IconCircleLabelList"/>
    <dgm:cxn modelId="{8EFF531E-9000-4D28-B62E-664A8505E286}" type="presParOf" srcId="{E0D44D40-6A7C-4ADA-A5C4-79284B8CB061}" destId="{ACC7E9E8-608E-45F0-BFD0-81F0C5AD3200}" srcOrd="8" destOrd="0" presId="urn:microsoft.com/office/officeart/2018/5/layout/IconCircleLabelList"/>
    <dgm:cxn modelId="{EB54C831-0189-4B3D-A848-30A4A22EA748}" type="presParOf" srcId="{ACC7E9E8-608E-45F0-BFD0-81F0C5AD3200}" destId="{51168F88-2E8F-40E6-B5F8-45A27E0E8E97}" srcOrd="0" destOrd="0" presId="urn:microsoft.com/office/officeart/2018/5/layout/IconCircleLabelList"/>
    <dgm:cxn modelId="{D5C0EB9C-3DCF-4242-B8A0-22676E9C3EC2}" type="presParOf" srcId="{ACC7E9E8-608E-45F0-BFD0-81F0C5AD3200}" destId="{2E5440CD-26E9-449A-8B33-C9286C697CA7}" srcOrd="1" destOrd="0" presId="urn:microsoft.com/office/officeart/2018/5/layout/IconCircleLabelList"/>
    <dgm:cxn modelId="{4D173FFD-802F-4345-AD50-322C91C7A907}" type="presParOf" srcId="{ACC7E9E8-608E-45F0-BFD0-81F0C5AD3200}" destId="{DBA7FD96-227A-4E43-BC19-5DCEA93F6D2F}" srcOrd="2" destOrd="0" presId="urn:microsoft.com/office/officeart/2018/5/layout/IconCircleLabelList"/>
    <dgm:cxn modelId="{7F6A4A96-C80E-4194-803C-A4C78F2C1BF2}" type="presParOf" srcId="{ACC7E9E8-608E-45F0-BFD0-81F0C5AD3200}" destId="{A99361BB-7267-41ED-8E86-244C528F3EDB}" srcOrd="3" destOrd="0" presId="urn:microsoft.com/office/officeart/2018/5/layout/IconCircleLabelList"/>
    <dgm:cxn modelId="{44524CE5-059F-4FDE-B36C-530DE588320A}" type="presParOf" srcId="{E0D44D40-6A7C-4ADA-A5C4-79284B8CB061}" destId="{17533B4C-DBE0-4FDE-B181-69337B596C5D}" srcOrd="9" destOrd="0" presId="urn:microsoft.com/office/officeart/2018/5/layout/IconCircleLabelList"/>
    <dgm:cxn modelId="{BF5D274C-A162-4E78-9923-3B0CBDECD437}" type="presParOf" srcId="{E0D44D40-6A7C-4ADA-A5C4-79284B8CB061}" destId="{DEC2CB98-9C3F-448B-B5DA-E311A96D1C67}" srcOrd="10" destOrd="0" presId="urn:microsoft.com/office/officeart/2018/5/layout/IconCircleLabelList"/>
    <dgm:cxn modelId="{851C7EA4-47CE-420B-995D-1D7E365B8F37}" type="presParOf" srcId="{DEC2CB98-9C3F-448B-B5DA-E311A96D1C67}" destId="{B17964F3-3AF9-4FE6-B4A5-6CF7DFEF8D04}" srcOrd="0" destOrd="0" presId="urn:microsoft.com/office/officeart/2018/5/layout/IconCircleLabelList"/>
    <dgm:cxn modelId="{4C4ED3BB-1F13-459C-84D4-97687B86C2B4}" type="presParOf" srcId="{DEC2CB98-9C3F-448B-B5DA-E311A96D1C67}" destId="{8F41228A-729C-4807-A7ED-0FA24A1F9365}" srcOrd="1" destOrd="0" presId="urn:microsoft.com/office/officeart/2018/5/layout/IconCircleLabelList"/>
    <dgm:cxn modelId="{44621F50-7096-4C8E-978A-B8DDC897C6DC}" type="presParOf" srcId="{DEC2CB98-9C3F-448B-B5DA-E311A96D1C67}" destId="{57DFE56C-5406-403F-983F-EFD20874FDD8}" srcOrd="2" destOrd="0" presId="urn:microsoft.com/office/officeart/2018/5/layout/IconCircleLabelList"/>
    <dgm:cxn modelId="{FE0345AF-E396-4FF6-9432-E86A7B4C1431}" type="presParOf" srcId="{DEC2CB98-9C3F-448B-B5DA-E311A96D1C67}" destId="{84AFDA14-99FF-4F71-A537-6EBDF9B7CB51}" srcOrd="3" destOrd="0" presId="urn:microsoft.com/office/officeart/2018/5/layout/IconCircleLabelList"/>
    <dgm:cxn modelId="{34BB5A04-737A-40DD-B226-1960F303A52E}" type="presParOf" srcId="{E0D44D40-6A7C-4ADA-A5C4-79284B8CB061}" destId="{CC637E65-FCA9-4656-9AC7-19066FFE4413}" srcOrd="11" destOrd="0" presId="urn:microsoft.com/office/officeart/2018/5/layout/IconCircleLabelList"/>
    <dgm:cxn modelId="{B8C9ACC2-7938-45B2-9F0C-7B1E500C3737}" type="presParOf" srcId="{E0D44D40-6A7C-4ADA-A5C4-79284B8CB061}" destId="{CB558409-D7AC-4636-8D92-097FF8B1F42F}" srcOrd="12" destOrd="0" presId="urn:microsoft.com/office/officeart/2018/5/layout/IconCircleLabelList"/>
    <dgm:cxn modelId="{3F86B6B0-EEC2-47DA-97AE-3CA89675A9DC}" type="presParOf" srcId="{CB558409-D7AC-4636-8D92-097FF8B1F42F}" destId="{87E1B71C-84D7-4607-A5E1-22A1FCD99738}" srcOrd="0" destOrd="0" presId="urn:microsoft.com/office/officeart/2018/5/layout/IconCircleLabelList"/>
    <dgm:cxn modelId="{A0093890-F995-48A7-B980-AF08C663B963}" type="presParOf" srcId="{CB558409-D7AC-4636-8D92-097FF8B1F42F}" destId="{E07815C5-5EE8-412C-B849-224785969B21}" srcOrd="1" destOrd="0" presId="urn:microsoft.com/office/officeart/2018/5/layout/IconCircleLabelList"/>
    <dgm:cxn modelId="{75240C1B-2B3B-4865-B6E5-1BE403BDEDE8}" type="presParOf" srcId="{CB558409-D7AC-4636-8D92-097FF8B1F42F}" destId="{A75D4C41-C1CE-4D30-8D71-36CDFDE112C5}" srcOrd="2" destOrd="0" presId="urn:microsoft.com/office/officeart/2018/5/layout/IconCircleLabelList"/>
    <dgm:cxn modelId="{E56AED3F-2D24-44D3-BE81-144675E0935D}" type="presParOf" srcId="{CB558409-D7AC-4636-8D92-097FF8B1F42F}" destId="{5E37E28F-E36C-405E-B40C-E6089E9FBAD3}" srcOrd="3" destOrd="0" presId="urn:microsoft.com/office/officeart/2018/5/layout/IconCircleLabelList"/>
    <dgm:cxn modelId="{9E6F4431-CE1A-4FF8-8212-E125201510D7}" type="presParOf" srcId="{E0D44D40-6A7C-4ADA-A5C4-79284B8CB061}" destId="{EB1A8EE9-DEA3-4030-8DF6-4BE7415CD19C}" srcOrd="13" destOrd="0" presId="urn:microsoft.com/office/officeart/2018/5/layout/IconCircleLabelList"/>
    <dgm:cxn modelId="{83B13238-B8A1-4364-9B53-99AD0D8F8728}" type="presParOf" srcId="{E0D44D40-6A7C-4ADA-A5C4-79284B8CB061}" destId="{A13D0709-A7F3-4987-9328-47275BA161C5}" srcOrd="14" destOrd="0" presId="urn:microsoft.com/office/officeart/2018/5/layout/IconCircleLabelList"/>
    <dgm:cxn modelId="{3BF39B05-1FE4-456D-98B9-2039499C2EC9}" type="presParOf" srcId="{A13D0709-A7F3-4987-9328-47275BA161C5}" destId="{615B3552-67E4-4FAA-8C19-6142E4BBA791}" srcOrd="0" destOrd="0" presId="urn:microsoft.com/office/officeart/2018/5/layout/IconCircleLabelList"/>
    <dgm:cxn modelId="{F7D4DFE3-554E-4E6E-B8CA-226A6C89D5FC}" type="presParOf" srcId="{A13D0709-A7F3-4987-9328-47275BA161C5}" destId="{9BCCE83B-7276-4D58-A585-7E5BA640D009}" srcOrd="1" destOrd="0" presId="urn:microsoft.com/office/officeart/2018/5/layout/IconCircleLabelList"/>
    <dgm:cxn modelId="{7D28101A-D526-4D5A-A72F-B5264CADEA06}" type="presParOf" srcId="{A13D0709-A7F3-4987-9328-47275BA161C5}" destId="{31DA07C0-ED6E-475D-857C-207B3660CAD2}" srcOrd="2" destOrd="0" presId="urn:microsoft.com/office/officeart/2018/5/layout/IconCircleLabelList"/>
    <dgm:cxn modelId="{F0124FCB-ABE0-481D-B654-30E4CB36DD57}" type="presParOf" srcId="{A13D0709-A7F3-4987-9328-47275BA161C5}" destId="{F7A3E1A1-1940-49CC-AE94-D734DC0215B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1BFD2-DF70-4096-B35E-5F5AFB05197A}">
      <dsp:nvSpPr>
        <dsp:cNvPr id="0" name=""/>
        <dsp:cNvSpPr/>
      </dsp:nvSpPr>
      <dsp:spPr>
        <a:xfrm>
          <a:off x="0" y="0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0F68C-52A1-4203-9574-AD15EC9712AF}">
      <dsp:nvSpPr>
        <dsp:cNvPr id="0" name=""/>
        <dsp:cNvSpPr/>
      </dsp:nvSpPr>
      <dsp:spPr>
        <a:xfrm>
          <a:off x="0" y="0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1. Employment for those facing barriers</a:t>
          </a:r>
          <a:endParaRPr lang="en-US" sz="1600" kern="1200"/>
        </a:p>
      </dsp:txBody>
      <dsp:txXfrm>
        <a:off x="0" y="0"/>
        <a:ext cx="6949440" cy="361664"/>
      </dsp:txXfrm>
    </dsp:sp>
    <dsp:sp modelId="{F990D9A1-835D-401A-AE27-F46A3D0CE681}">
      <dsp:nvSpPr>
        <dsp:cNvPr id="0" name=""/>
        <dsp:cNvSpPr/>
      </dsp:nvSpPr>
      <dsp:spPr>
        <a:xfrm>
          <a:off x="0" y="361664"/>
          <a:ext cx="6949440" cy="0"/>
        </a:xfrm>
        <a:prstGeom prst="line">
          <a:avLst/>
        </a:prstGeom>
        <a:solidFill>
          <a:schemeClr val="accent2">
            <a:hueOff val="-69422"/>
            <a:satOff val="-1442"/>
            <a:lumOff val="-392"/>
            <a:alphaOff val="0"/>
          </a:schemeClr>
        </a:solidFill>
        <a:ln w="12700" cap="flat" cmpd="sng" algn="ctr">
          <a:solidFill>
            <a:schemeClr val="accent2">
              <a:hueOff val="-69422"/>
              <a:satOff val="-1442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E9E8E-0388-48B0-98EB-8FE36D77C99F}">
      <dsp:nvSpPr>
        <dsp:cNvPr id="0" name=""/>
        <dsp:cNvSpPr/>
      </dsp:nvSpPr>
      <dsp:spPr>
        <a:xfrm>
          <a:off x="0" y="361664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long-term unemployed, disabled people, young people.</a:t>
          </a:r>
          <a:endParaRPr lang="en-US" sz="1600" kern="1200"/>
        </a:p>
      </dsp:txBody>
      <dsp:txXfrm>
        <a:off x="0" y="361664"/>
        <a:ext cx="6949440" cy="361664"/>
      </dsp:txXfrm>
    </dsp:sp>
    <dsp:sp modelId="{7201672B-8435-43F9-8EED-C6CD98F85A5B}">
      <dsp:nvSpPr>
        <dsp:cNvPr id="0" name=""/>
        <dsp:cNvSpPr/>
      </dsp:nvSpPr>
      <dsp:spPr>
        <a:xfrm>
          <a:off x="0" y="723329"/>
          <a:ext cx="6949440" cy="0"/>
        </a:xfrm>
        <a:prstGeom prst="line">
          <a:avLst/>
        </a:prstGeom>
        <a:solidFill>
          <a:schemeClr val="accent2">
            <a:hueOff val="-138844"/>
            <a:satOff val="-2884"/>
            <a:lumOff val="-784"/>
            <a:alphaOff val="0"/>
          </a:schemeClr>
        </a:solidFill>
        <a:ln w="12700" cap="flat" cmpd="sng" algn="ctr">
          <a:solidFill>
            <a:schemeClr val="accent2">
              <a:hueOff val="-138844"/>
              <a:satOff val="-2884"/>
              <a:lumOff val="-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1AFB0-9664-411C-A2C1-8B50B3827E0F}">
      <dsp:nvSpPr>
        <dsp:cNvPr id="0" name=""/>
        <dsp:cNvSpPr/>
      </dsp:nvSpPr>
      <dsp:spPr>
        <a:xfrm>
          <a:off x="0" y="723329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2. Skills and training</a:t>
          </a:r>
          <a:endParaRPr lang="en-US" sz="1600" kern="1200"/>
        </a:p>
      </dsp:txBody>
      <dsp:txXfrm>
        <a:off x="0" y="723329"/>
        <a:ext cx="6949440" cy="361664"/>
      </dsp:txXfrm>
    </dsp:sp>
    <dsp:sp modelId="{D37B1DDA-AD89-4B89-A513-E9EA9A8C7989}">
      <dsp:nvSpPr>
        <dsp:cNvPr id="0" name=""/>
        <dsp:cNvSpPr/>
      </dsp:nvSpPr>
      <dsp:spPr>
        <a:xfrm>
          <a:off x="0" y="1084994"/>
          <a:ext cx="6949440" cy="0"/>
        </a:xfrm>
        <a:prstGeom prst="line">
          <a:avLst/>
        </a:prstGeom>
        <a:solidFill>
          <a:schemeClr val="accent2">
            <a:hueOff val="-208266"/>
            <a:satOff val="-4326"/>
            <a:lumOff val="-1176"/>
            <a:alphaOff val="0"/>
          </a:schemeClr>
        </a:solidFill>
        <a:ln w="12700" cap="flat" cmpd="sng" algn="ctr">
          <a:solidFill>
            <a:schemeClr val="accent2">
              <a:hueOff val="-208266"/>
              <a:satOff val="-4326"/>
              <a:lumOff val="-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976EA-A761-4DD0-A168-E94241AAC8C4}">
      <dsp:nvSpPr>
        <dsp:cNvPr id="0" name=""/>
        <dsp:cNvSpPr/>
      </dsp:nvSpPr>
      <dsp:spPr>
        <a:xfrm>
          <a:off x="0" y="1084994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apprenticeships, mentoring, accredited training.</a:t>
          </a:r>
          <a:endParaRPr lang="en-US" sz="1600" kern="1200"/>
        </a:p>
      </dsp:txBody>
      <dsp:txXfrm>
        <a:off x="0" y="1084994"/>
        <a:ext cx="6949440" cy="361664"/>
      </dsp:txXfrm>
    </dsp:sp>
    <dsp:sp modelId="{B6ACFC59-D4C3-4D1A-8728-277907012C7E}">
      <dsp:nvSpPr>
        <dsp:cNvPr id="0" name=""/>
        <dsp:cNvSpPr/>
      </dsp:nvSpPr>
      <dsp:spPr>
        <a:xfrm>
          <a:off x="0" y="1446659"/>
          <a:ext cx="6949440" cy="0"/>
        </a:xfrm>
        <a:prstGeom prst="line">
          <a:avLst/>
        </a:prstGeom>
        <a:solidFill>
          <a:schemeClr val="accent2">
            <a:hueOff val="-277688"/>
            <a:satOff val="-5768"/>
            <a:lumOff val="-1569"/>
            <a:alphaOff val="0"/>
          </a:schemeClr>
        </a:solidFill>
        <a:ln w="12700" cap="flat" cmpd="sng" algn="ctr">
          <a:solidFill>
            <a:schemeClr val="accent2">
              <a:hueOff val="-277688"/>
              <a:satOff val="-5768"/>
              <a:lumOff val="-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37699-9C70-434F-B4AC-370D3682B363}">
      <dsp:nvSpPr>
        <dsp:cNvPr id="0" name=""/>
        <dsp:cNvSpPr/>
      </dsp:nvSpPr>
      <dsp:spPr>
        <a:xfrm>
          <a:off x="0" y="1446659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3. Local job creation</a:t>
          </a:r>
          <a:endParaRPr lang="en-US" sz="1600" kern="1200"/>
        </a:p>
      </dsp:txBody>
      <dsp:txXfrm>
        <a:off x="0" y="1446659"/>
        <a:ext cx="6949440" cy="361664"/>
      </dsp:txXfrm>
    </dsp:sp>
    <dsp:sp modelId="{1EA79D14-45FA-4039-8CEF-9141FE3DD372}">
      <dsp:nvSpPr>
        <dsp:cNvPr id="0" name=""/>
        <dsp:cNvSpPr/>
      </dsp:nvSpPr>
      <dsp:spPr>
        <a:xfrm>
          <a:off x="0" y="1808324"/>
          <a:ext cx="6949440" cy="0"/>
        </a:xfrm>
        <a:prstGeom prst="line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accent2">
              <a:hueOff val="-347110"/>
              <a:satOff val="-7210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8E5E1-8CD0-4D45-84E6-90C9BABA2B18}">
      <dsp:nvSpPr>
        <dsp:cNvPr id="0" name=""/>
        <dsp:cNvSpPr/>
      </dsp:nvSpPr>
      <dsp:spPr>
        <a:xfrm>
          <a:off x="0" y="1808324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hiring locally, supporting rural economies.</a:t>
          </a:r>
          <a:endParaRPr lang="en-US" sz="1600" kern="1200"/>
        </a:p>
      </dsp:txBody>
      <dsp:txXfrm>
        <a:off x="0" y="1808324"/>
        <a:ext cx="6949440" cy="361664"/>
      </dsp:txXfrm>
    </dsp:sp>
    <dsp:sp modelId="{78A3B690-E4CC-42D3-A9A0-024590120252}">
      <dsp:nvSpPr>
        <dsp:cNvPr id="0" name=""/>
        <dsp:cNvSpPr/>
      </dsp:nvSpPr>
      <dsp:spPr>
        <a:xfrm>
          <a:off x="0" y="2169989"/>
          <a:ext cx="6949440" cy="0"/>
        </a:xfrm>
        <a:prstGeom prst="line">
          <a:avLst/>
        </a:prstGeom>
        <a:solidFill>
          <a:schemeClr val="accent2">
            <a:hueOff val="-416532"/>
            <a:satOff val="-8652"/>
            <a:lumOff val="-2353"/>
            <a:alphaOff val="0"/>
          </a:schemeClr>
        </a:solidFill>
        <a:ln w="12700" cap="flat" cmpd="sng" algn="ctr">
          <a:solidFill>
            <a:schemeClr val="accent2">
              <a:hueOff val="-416532"/>
              <a:satOff val="-8652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14270-3086-4025-9A21-18103BCB3B32}">
      <dsp:nvSpPr>
        <dsp:cNvPr id="0" name=""/>
        <dsp:cNvSpPr/>
      </dsp:nvSpPr>
      <dsp:spPr>
        <a:xfrm>
          <a:off x="0" y="2169989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4. Supporting local businesses and VCSEs</a:t>
          </a:r>
          <a:endParaRPr lang="en-US" sz="1600" kern="1200"/>
        </a:p>
      </dsp:txBody>
      <dsp:txXfrm>
        <a:off x="0" y="2169989"/>
        <a:ext cx="6949440" cy="361664"/>
      </dsp:txXfrm>
    </dsp:sp>
    <dsp:sp modelId="{1A9CCA14-998E-4029-87C3-AB2F27D8486C}">
      <dsp:nvSpPr>
        <dsp:cNvPr id="0" name=""/>
        <dsp:cNvSpPr/>
      </dsp:nvSpPr>
      <dsp:spPr>
        <a:xfrm>
          <a:off x="0" y="2531654"/>
          <a:ext cx="6949440" cy="0"/>
        </a:xfrm>
        <a:prstGeom prst="line">
          <a:avLst/>
        </a:prstGeom>
        <a:solidFill>
          <a:schemeClr val="accent2">
            <a:hueOff val="-485954"/>
            <a:satOff val="-10094"/>
            <a:lumOff val="-2745"/>
            <a:alphaOff val="0"/>
          </a:schemeClr>
        </a:solidFill>
        <a:ln w="12700" cap="flat" cmpd="sng" algn="ctr">
          <a:solidFill>
            <a:schemeClr val="accent2">
              <a:hueOff val="-485954"/>
              <a:satOff val="-10094"/>
              <a:lumOff val="-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E44A6D-17F7-4C88-901F-D4F16BF4EC1B}">
      <dsp:nvSpPr>
        <dsp:cNvPr id="0" name=""/>
        <dsp:cNvSpPr/>
      </dsp:nvSpPr>
      <dsp:spPr>
        <a:xfrm>
          <a:off x="0" y="2531654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buying from social enterprises or SMEs.</a:t>
          </a:r>
          <a:endParaRPr lang="en-US" sz="1600" kern="1200"/>
        </a:p>
      </dsp:txBody>
      <dsp:txXfrm>
        <a:off x="0" y="2531654"/>
        <a:ext cx="6949440" cy="361664"/>
      </dsp:txXfrm>
    </dsp:sp>
    <dsp:sp modelId="{9E8F217A-CB37-4759-97E0-54063F7563BF}">
      <dsp:nvSpPr>
        <dsp:cNvPr id="0" name=""/>
        <dsp:cNvSpPr/>
      </dsp:nvSpPr>
      <dsp:spPr>
        <a:xfrm>
          <a:off x="0" y="2893319"/>
          <a:ext cx="6949440" cy="0"/>
        </a:xfrm>
        <a:prstGeom prst="line">
          <a:avLst/>
        </a:prstGeom>
        <a:solidFill>
          <a:schemeClr val="accent2">
            <a:hueOff val="-555376"/>
            <a:satOff val="-11537"/>
            <a:lumOff val="-3137"/>
            <a:alphaOff val="0"/>
          </a:schemeClr>
        </a:solidFill>
        <a:ln w="12700" cap="flat" cmpd="sng" algn="ctr">
          <a:solidFill>
            <a:schemeClr val="accent2">
              <a:hueOff val="-555376"/>
              <a:satOff val="-11537"/>
              <a:lumOff val="-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148A2A-8484-46E9-96DF-1E6D2E77AA73}">
      <dsp:nvSpPr>
        <dsp:cNvPr id="0" name=""/>
        <dsp:cNvSpPr/>
      </dsp:nvSpPr>
      <dsp:spPr>
        <a:xfrm>
          <a:off x="0" y="2893318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5. Environmental improvements</a:t>
          </a:r>
          <a:endParaRPr lang="en-US" sz="1600" kern="1200"/>
        </a:p>
      </dsp:txBody>
      <dsp:txXfrm>
        <a:off x="0" y="2893318"/>
        <a:ext cx="6949440" cy="361664"/>
      </dsp:txXfrm>
    </dsp:sp>
    <dsp:sp modelId="{33F3CFFA-3027-470A-8D0D-C1B7D3862377}">
      <dsp:nvSpPr>
        <dsp:cNvPr id="0" name=""/>
        <dsp:cNvSpPr/>
      </dsp:nvSpPr>
      <dsp:spPr>
        <a:xfrm>
          <a:off x="0" y="3254983"/>
          <a:ext cx="6949440" cy="0"/>
        </a:xfrm>
        <a:prstGeom prst="line">
          <a:avLst/>
        </a:prstGeom>
        <a:solidFill>
          <a:schemeClr val="accent2">
            <a:hueOff val="-624797"/>
            <a:satOff val="-12979"/>
            <a:lumOff val="-3529"/>
            <a:alphaOff val="0"/>
          </a:schemeClr>
        </a:solidFill>
        <a:ln w="12700" cap="flat" cmpd="sng" algn="ctr">
          <a:solidFill>
            <a:schemeClr val="accent2">
              <a:hueOff val="-624797"/>
              <a:satOff val="-12979"/>
              <a:lumOff val="-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5C236F-C29F-466E-B8D2-C1EC39210B23}">
      <dsp:nvSpPr>
        <dsp:cNvPr id="0" name=""/>
        <dsp:cNvSpPr/>
      </dsp:nvSpPr>
      <dsp:spPr>
        <a:xfrm>
          <a:off x="0" y="3254983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carbon reduction, waste minimisation.</a:t>
          </a:r>
          <a:endParaRPr lang="en-US" sz="1600" kern="1200"/>
        </a:p>
      </dsp:txBody>
      <dsp:txXfrm>
        <a:off x="0" y="3254983"/>
        <a:ext cx="6949440" cy="361664"/>
      </dsp:txXfrm>
    </dsp:sp>
    <dsp:sp modelId="{E0004554-0CF6-4D0D-A9D8-294E33BBA922}">
      <dsp:nvSpPr>
        <dsp:cNvPr id="0" name=""/>
        <dsp:cNvSpPr/>
      </dsp:nvSpPr>
      <dsp:spPr>
        <a:xfrm>
          <a:off x="0" y="3616648"/>
          <a:ext cx="6949440" cy="0"/>
        </a:xfrm>
        <a:prstGeom prst="line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accent2">
              <a:hueOff val="-694219"/>
              <a:satOff val="-14421"/>
              <a:lumOff val="-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4F2B3-C472-4781-A74B-E1046203F229}">
      <dsp:nvSpPr>
        <dsp:cNvPr id="0" name=""/>
        <dsp:cNvSpPr/>
      </dsp:nvSpPr>
      <dsp:spPr>
        <a:xfrm>
          <a:off x="0" y="3616648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6. Equal opportunity policies</a:t>
          </a:r>
          <a:endParaRPr lang="en-US" sz="1600" kern="1200"/>
        </a:p>
      </dsp:txBody>
      <dsp:txXfrm>
        <a:off x="0" y="3616648"/>
        <a:ext cx="6949440" cy="361664"/>
      </dsp:txXfrm>
    </dsp:sp>
    <dsp:sp modelId="{AD95529A-FBE8-4F1A-983D-1EF661C1A3F0}">
      <dsp:nvSpPr>
        <dsp:cNvPr id="0" name=""/>
        <dsp:cNvSpPr/>
      </dsp:nvSpPr>
      <dsp:spPr>
        <a:xfrm>
          <a:off x="0" y="3978313"/>
          <a:ext cx="6949440" cy="0"/>
        </a:xfrm>
        <a:prstGeom prst="line">
          <a:avLst/>
        </a:prstGeom>
        <a:solidFill>
          <a:schemeClr val="accent2">
            <a:hueOff val="-763641"/>
            <a:satOff val="-15863"/>
            <a:lumOff val="-4313"/>
            <a:alphaOff val="0"/>
          </a:schemeClr>
        </a:solidFill>
        <a:ln w="12700" cap="flat" cmpd="sng" algn="ctr">
          <a:solidFill>
            <a:schemeClr val="accent2">
              <a:hueOff val="-763641"/>
              <a:satOff val="-15863"/>
              <a:lumOff val="-43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5F1EC-A8AB-496E-B89D-B5069F16066B}">
      <dsp:nvSpPr>
        <dsp:cNvPr id="0" name=""/>
        <dsp:cNvSpPr/>
      </dsp:nvSpPr>
      <dsp:spPr>
        <a:xfrm>
          <a:off x="0" y="3978313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anti-discrimination, inclusive recruitment.</a:t>
          </a:r>
          <a:endParaRPr lang="en-US" sz="1600" kern="1200"/>
        </a:p>
      </dsp:txBody>
      <dsp:txXfrm>
        <a:off x="0" y="3978313"/>
        <a:ext cx="6949440" cy="361664"/>
      </dsp:txXfrm>
    </dsp:sp>
    <dsp:sp modelId="{762C8169-DBAD-4474-95DE-BEDAF6427B66}">
      <dsp:nvSpPr>
        <dsp:cNvPr id="0" name=""/>
        <dsp:cNvSpPr/>
      </dsp:nvSpPr>
      <dsp:spPr>
        <a:xfrm>
          <a:off x="0" y="4339978"/>
          <a:ext cx="6949440" cy="0"/>
        </a:xfrm>
        <a:prstGeom prst="line">
          <a:avLst/>
        </a:prstGeom>
        <a:solidFill>
          <a:schemeClr val="accent2">
            <a:hueOff val="-833063"/>
            <a:satOff val="-17305"/>
            <a:lumOff val="-4706"/>
            <a:alphaOff val="0"/>
          </a:schemeClr>
        </a:solidFill>
        <a:ln w="12700" cap="flat" cmpd="sng" algn="ctr">
          <a:solidFill>
            <a:schemeClr val="accent2">
              <a:hueOff val="-833063"/>
              <a:satOff val="-17305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EE4A9-3E56-41C0-8DFE-776291E3B000}">
      <dsp:nvSpPr>
        <dsp:cNvPr id="0" name=""/>
        <dsp:cNvSpPr/>
      </dsp:nvSpPr>
      <dsp:spPr>
        <a:xfrm>
          <a:off x="0" y="4339978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7. Wellbeing initiatives</a:t>
          </a:r>
          <a:endParaRPr lang="en-US" sz="1600" kern="1200"/>
        </a:p>
      </dsp:txBody>
      <dsp:txXfrm>
        <a:off x="0" y="4339978"/>
        <a:ext cx="6949440" cy="361664"/>
      </dsp:txXfrm>
    </dsp:sp>
    <dsp:sp modelId="{EB9CF904-3D8E-4722-8937-FE8605AE6E72}">
      <dsp:nvSpPr>
        <dsp:cNvPr id="0" name=""/>
        <dsp:cNvSpPr/>
      </dsp:nvSpPr>
      <dsp:spPr>
        <a:xfrm>
          <a:off x="0" y="4701643"/>
          <a:ext cx="6949440" cy="0"/>
        </a:xfrm>
        <a:prstGeom prst="line">
          <a:avLst/>
        </a:prstGeom>
        <a:solidFill>
          <a:schemeClr val="accent2">
            <a:hueOff val="-902485"/>
            <a:satOff val="-18747"/>
            <a:lumOff val="-5098"/>
            <a:alphaOff val="0"/>
          </a:schemeClr>
        </a:solidFill>
        <a:ln w="12700" cap="flat" cmpd="sng" algn="ctr">
          <a:solidFill>
            <a:schemeClr val="accent2">
              <a:hueOff val="-902485"/>
              <a:satOff val="-18747"/>
              <a:lumOff val="-50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DBFB0-4465-4D86-B6CE-DDC31A8E91A9}">
      <dsp:nvSpPr>
        <dsp:cNvPr id="0" name=""/>
        <dsp:cNvSpPr/>
      </dsp:nvSpPr>
      <dsp:spPr>
        <a:xfrm>
          <a:off x="0" y="4701643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mental health support, community engagement.</a:t>
          </a:r>
          <a:endParaRPr lang="en-US" sz="1600" kern="1200"/>
        </a:p>
      </dsp:txBody>
      <dsp:txXfrm>
        <a:off x="0" y="4701643"/>
        <a:ext cx="6949440" cy="361664"/>
      </dsp:txXfrm>
    </dsp:sp>
    <dsp:sp modelId="{CD03F73B-4EA2-43B7-B624-78237557D65B}">
      <dsp:nvSpPr>
        <dsp:cNvPr id="0" name=""/>
        <dsp:cNvSpPr/>
      </dsp:nvSpPr>
      <dsp:spPr>
        <a:xfrm>
          <a:off x="0" y="5063308"/>
          <a:ext cx="6949440" cy="0"/>
        </a:xfrm>
        <a:prstGeom prst="line">
          <a:avLst/>
        </a:prstGeom>
        <a:solidFill>
          <a:schemeClr val="accent2">
            <a:hueOff val="-971907"/>
            <a:satOff val="-20189"/>
            <a:lumOff val="-5490"/>
            <a:alphaOff val="0"/>
          </a:schemeClr>
        </a:solidFill>
        <a:ln w="12700" cap="flat" cmpd="sng" algn="ctr">
          <a:solidFill>
            <a:schemeClr val="accent2">
              <a:hueOff val="-971907"/>
              <a:satOff val="-20189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2EC85-5DF1-49D0-B15F-056064F4B512}">
      <dsp:nvSpPr>
        <dsp:cNvPr id="0" name=""/>
        <dsp:cNvSpPr/>
      </dsp:nvSpPr>
      <dsp:spPr>
        <a:xfrm>
          <a:off x="0" y="5063308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8. Ethical supply chains</a:t>
          </a:r>
          <a:endParaRPr lang="en-US" sz="1600" kern="1200"/>
        </a:p>
      </dsp:txBody>
      <dsp:txXfrm>
        <a:off x="0" y="5063308"/>
        <a:ext cx="6949440" cy="361664"/>
      </dsp:txXfrm>
    </dsp:sp>
    <dsp:sp modelId="{9E0A13D0-AE37-4DA1-83E4-EE257BEC0D65}">
      <dsp:nvSpPr>
        <dsp:cNvPr id="0" name=""/>
        <dsp:cNvSpPr/>
      </dsp:nvSpPr>
      <dsp:spPr>
        <a:xfrm>
          <a:off x="0" y="5424973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29FBC-114F-466E-9EBA-B29619FE891E}">
      <dsp:nvSpPr>
        <dsp:cNvPr id="0" name=""/>
        <dsp:cNvSpPr/>
      </dsp:nvSpPr>
      <dsp:spPr>
        <a:xfrm>
          <a:off x="0" y="5424973"/>
          <a:ext cx="6949440" cy="3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E.g., anti-slavery policies, fair labour standards.</a:t>
          </a:r>
          <a:endParaRPr lang="en-US" sz="1600" kern="1200"/>
        </a:p>
      </dsp:txBody>
      <dsp:txXfrm>
        <a:off x="0" y="5424973"/>
        <a:ext cx="6949440" cy="361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EF5FF9-5439-4927-B84B-AC519E70E920}">
      <dsp:nvSpPr>
        <dsp:cNvPr id="0" name=""/>
        <dsp:cNvSpPr/>
      </dsp:nvSpPr>
      <dsp:spPr>
        <a:xfrm>
          <a:off x="0" y="552419"/>
          <a:ext cx="6949440" cy="737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</a:t>
          </a:r>
          <a:r>
            <a:rPr lang="en-GB" sz="1800" b="1" kern="1200"/>
            <a:t>value proposition</a:t>
          </a:r>
          <a:r>
            <a:rPr lang="en-GB" sz="1800" kern="1200"/>
            <a:t> is a clear statement explaining </a:t>
          </a:r>
          <a:r>
            <a:rPr lang="en-GB" sz="1800" b="1" kern="1200"/>
            <a:t>why someone should choose your product or service</a:t>
          </a:r>
          <a:r>
            <a:rPr lang="en-GB" sz="1800" kern="1200"/>
            <a:t>. It describes:</a:t>
          </a:r>
          <a:endParaRPr lang="en-US" sz="1800" kern="1200"/>
        </a:p>
      </dsp:txBody>
      <dsp:txXfrm>
        <a:off x="35982" y="588401"/>
        <a:ext cx="6877476" cy="665136"/>
      </dsp:txXfrm>
    </dsp:sp>
    <dsp:sp modelId="{52019949-2114-41CC-8849-2011BB9BAD2D}">
      <dsp:nvSpPr>
        <dsp:cNvPr id="0" name=""/>
        <dsp:cNvSpPr/>
      </dsp:nvSpPr>
      <dsp:spPr>
        <a:xfrm>
          <a:off x="0" y="1341359"/>
          <a:ext cx="6949440" cy="737100"/>
        </a:xfrm>
        <a:prstGeom prst="roundRect">
          <a:avLst/>
        </a:prstGeom>
        <a:solidFill>
          <a:schemeClr val="accent2">
            <a:hueOff val="-208266"/>
            <a:satOff val="-4326"/>
            <a:lumOff val="-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Who</a:t>
          </a:r>
          <a:r>
            <a:rPr lang="en-GB" sz="1800" kern="1200"/>
            <a:t> the value is for</a:t>
          </a:r>
          <a:endParaRPr lang="en-US" sz="1800" kern="1200"/>
        </a:p>
      </dsp:txBody>
      <dsp:txXfrm>
        <a:off x="35982" y="1377341"/>
        <a:ext cx="6877476" cy="665136"/>
      </dsp:txXfrm>
    </dsp:sp>
    <dsp:sp modelId="{DE9BD904-27A2-41CE-939C-B87395826541}">
      <dsp:nvSpPr>
        <dsp:cNvPr id="0" name=""/>
        <dsp:cNvSpPr/>
      </dsp:nvSpPr>
      <dsp:spPr>
        <a:xfrm>
          <a:off x="0" y="2130299"/>
          <a:ext cx="6949440" cy="737100"/>
        </a:xfrm>
        <a:prstGeom prst="roundRect">
          <a:avLst/>
        </a:prstGeom>
        <a:solidFill>
          <a:schemeClr val="accent2">
            <a:hueOff val="-416532"/>
            <a:satOff val="-8652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What</a:t>
          </a:r>
          <a:r>
            <a:rPr lang="en-GB" sz="1800" kern="1200"/>
            <a:t> value you offer</a:t>
          </a:r>
          <a:endParaRPr lang="en-US" sz="1800" kern="1200"/>
        </a:p>
      </dsp:txBody>
      <dsp:txXfrm>
        <a:off x="35982" y="2166281"/>
        <a:ext cx="6877476" cy="665136"/>
      </dsp:txXfrm>
    </dsp:sp>
    <dsp:sp modelId="{69C2A208-AF4F-46DE-8D01-E366D6304E91}">
      <dsp:nvSpPr>
        <dsp:cNvPr id="0" name=""/>
        <dsp:cNvSpPr/>
      </dsp:nvSpPr>
      <dsp:spPr>
        <a:xfrm>
          <a:off x="0" y="2919239"/>
          <a:ext cx="6949440" cy="737100"/>
        </a:xfrm>
        <a:prstGeom prst="roundRect">
          <a:avLst/>
        </a:prstGeom>
        <a:solidFill>
          <a:schemeClr val="accent2">
            <a:hueOff val="-624797"/>
            <a:satOff val="-1297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Why</a:t>
          </a:r>
          <a:r>
            <a:rPr lang="en-GB" sz="1800" kern="1200"/>
            <a:t> it is better or different</a:t>
          </a:r>
          <a:endParaRPr lang="en-US" sz="1800" kern="1200"/>
        </a:p>
      </dsp:txBody>
      <dsp:txXfrm>
        <a:off x="35982" y="2955221"/>
        <a:ext cx="6877476" cy="665136"/>
      </dsp:txXfrm>
    </dsp:sp>
    <dsp:sp modelId="{F2E54C29-467A-4A17-AE42-458456B02037}">
      <dsp:nvSpPr>
        <dsp:cNvPr id="0" name=""/>
        <dsp:cNvSpPr/>
      </dsp:nvSpPr>
      <dsp:spPr>
        <a:xfrm>
          <a:off x="0" y="3708179"/>
          <a:ext cx="6949440" cy="737100"/>
        </a:xfrm>
        <a:prstGeom prst="roundRect">
          <a:avLst/>
        </a:prstGeom>
        <a:solidFill>
          <a:schemeClr val="accent2">
            <a:hueOff val="-833063"/>
            <a:satOff val="-17305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How</a:t>
          </a:r>
          <a:r>
            <a:rPr lang="en-GB" sz="1800" kern="1200"/>
            <a:t> it solves a problem or meets a need</a:t>
          </a:r>
          <a:endParaRPr lang="en-US" sz="1800" kern="1200"/>
        </a:p>
      </dsp:txBody>
      <dsp:txXfrm>
        <a:off x="35982" y="3744161"/>
        <a:ext cx="6877476" cy="665136"/>
      </dsp:txXfrm>
    </dsp:sp>
    <dsp:sp modelId="{F0106205-EAD5-4FE6-BFFA-A9514BFFDB34}">
      <dsp:nvSpPr>
        <dsp:cNvPr id="0" name=""/>
        <dsp:cNvSpPr/>
      </dsp:nvSpPr>
      <dsp:spPr>
        <a:xfrm>
          <a:off x="0" y="4497119"/>
          <a:ext cx="6949440" cy="73710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Value proposition</a:t>
          </a:r>
          <a:r>
            <a:rPr lang="en-GB" sz="1800" kern="1200"/>
            <a:t> is about </a:t>
          </a:r>
          <a:r>
            <a:rPr lang="en-GB" sz="1800" i="1" kern="1200"/>
            <a:t>how you communicate the value you create</a:t>
          </a:r>
          <a:r>
            <a:rPr lang="en-GB" sz="1800" kern="1200"/>
            <a:t>.</a:t>
          </a:r>
          <a:endParaRPr lang="en-US" sz="1800" kern="1200"/>
        </a:p>
      </dsp:txBody>
      <dsp:txXfrm>
        <a:off x="35982" y="4533101"/>
        <a:ext cx="6877476" cy="6651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C8EE4-8059-4EE6-A7C1-4C416A38D245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0EFED-73EF-4B7E-A9A5-45334152C007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F1C88-4716-4BA1-9918-A8CD06081C25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is where </a:t>
          </a:r>
          <a:r>
            <a:rPr lang="en-GB" sz="1900" b="1" kern="1200"/>
            <a:t>value creation</a:t>
          </a:r>
          <a:r>
            <a:rPr lang="en-GB" sz="1900" kern="1200"/>
            <a:t> connects directly to the value proposition.</a:t>
          </a:r>
          <a:endParaRPr lang="en-US" sz="1900" kern="1200"/>
        </a:p>
      </dsp:txBody>
      <dsp:txXfrm>
        <a:off x="921274" y="1871"/>
        <a:ext cx="6028165" cy="797640"/>
      </dsp:txXfrm>
    </dsp:sp>
    <dsp:sp modelId="{533DD2CC-F112-4F8B-B1DB-BADEDC76054C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5FF89-0D5D-4132-9BE8-A6A0CA5E4420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E6980-2F82-46FF-9D01-BADA692DB17B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Types of value:</a:t>
          </a:r>
          <a:endParaRPr lang="en-US" sz="1900" kern="1200"/>
        </a:p>
      </dsp:txBody>
      <dsp:txXfrm>
        <a:off x="921274" y="998922"/>
        <a:ext cx="6028165" cy="797640"/>
      </dsp:txXfrm>
    </dsp:sp>
    <dsp:sp modelId="{55AD7213-8BF5-4707-8156-237CFBE14A97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8E0565-F62C-4AF2-A0B6-6E5A0CE4F423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FBEDE-33AA-42AA-A9C0-BD6A11C8A040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Functional (solves a practical problem)</a:t>
          </a:r>
          <a:endParaRPr lang="en-US" sz="1900" kern="1200"/>
        </a:p>
      </dsp:txBody>
      <dsp:txXfrm>
        <a:off x="921274" y="1995973"/>
        <a:ext cx="6028165" cy="797640"/>
      </dsp:txXfrm>
    </dsp:sp>
    <dsp:sp modelId="{EFE57644-2953-46E2-B84D-BF864AD59929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A34F5-342D-4FA5-8F40-E8D641515789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3D148-C040-49AF-87B4-EEE187CA9CA1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Emotional (creates positive feelings)</a:t>
          </a:r>
          <a:endParaRPr lang="en-US" sz="1900" kern="1200"/>
        </a:p>
      </dsp:txBody>
      <dsp:txXfrm>
        <a:off x="921274" y="2993024"/>
        <a:ext cx="6028165" cy="797640"/>
      </dsp:txXfrm>
    </dsp:sp>
    <dsp:sp modelId="{410C05EC-4EB3-4DA5-A2D2-EB084BC1E4EA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DBFED5-AAB7-4314-8BCF-328DE3DE8AF3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9A59A-03FA-425B-BA11-8E8749C313BF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(improves community outcomes)</a:t>
          </a:r>
          <a:endParaRPr lang="en-US" sz="1900" kern="1200"/>
        </a:p>
      </dsp:txBody>
      <dsp:txXfrm>
        <a:off x="921274" y="3990074"/>
        <a:ext cx="6028165" cy="797640"/>
      </dsp:txXfrm>
    </dsp:sp>
    <dsp:sp modelId="{5E11C6FF-3205-4063-8CC7-E60DD1CE90DE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77B60-9B93-491C-8A2A-DE73EA27CF2F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CCF8C-0190-4F52-A631-869B3E0756D1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Environmental (reduces harm, increases sustainability)</a:t>
          </a:r>
          <a:endParaRPr lang="en-US" sz="1900" kern="1200"/>
        </a:p>
      </dsp:txBody>
      <dsp:txXfrm>
        <a:off x="921274" y="4987125"/>
        <a:ext cx="6028165" cy="797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C1D23-A369-4DA2-9029-5D2C08BEF638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91CCE-3676-4E91-887D-FDBA312F1DB8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038DF-20FB-4B88-8983-BD7BF3DBF369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this simple formula:</a:t>
          </a:r>
          <a:endParaRPr lang="en-US" sz="1900" kern="1200"/>
        </a:p>
      </dsp:txBody>
      <dsp:txXfrm>
        <a:off x="2005070" y="940328"/>
        <a:ext cx="4944369" cy="1735991"/>
      </dsp:txXfrm>
    </dsp:sp>
    <dsp:sp modelId="{93049E7C-242A-40E6-8344-17803702F9F9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0E9B1-A46C-4957-988B-8B8C18D5D586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21169-ACBC-4C66-999D-97A3313A9911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For [target customer], we provide [value/benefit] through [product/service], unlike [alternative], because [unique difference].</a:t>
          </a:r>
          <a:endParaRPr lang="en-US" sz="1900" kern="1200"/>
        </a:p>
      </dsp:txBody>
      <dsp:txXfrm>
        <a:off x="2005070" y="3110317"/>
        <a:ext cx="4944369" cy="17359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C93D8-9531-49B6-A0A8-374D8C7199FC}">
      <dsp:nvSpPr>
        <dsp:cNvPr id="0" name=""/>
        <dsp:cNvSpPr/>
      </dsp:nvSpPr>
      <dsp:spPr>
        <a:xfrm>
          <a:off x="0" y="2825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9EAA0-FD9C-4E22-9BE4-2BEE0B00665B}">
      <dsp:nvSpPr>
        <dsp:cNvPr id="0" name=""/>
        <dsp:cNvSpPr/>
      </dsp:nvSpPr>
      <dsp:spPr>
        <a:xfrm>
          <a:off x="0" y="2825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 organisation should test its value proposition with real users.</a:t>
          </a:r>
          <a:endParaRPr lang="en-US" sz="1800" kern="1200"/>
        </a:p>
      </dsp:txBody>
      <dsp:txXfrm>
        <a:off x="0" y="2825"/>
        <a:ext cx="6949440" cy="481748"/>
      </dsp:txXfrm>
    </dsp:sp>
    <dsp:sp modelId="{5408DF9F-6A2E-4978-82AE-A961D74848E0}">
      <dsp:nvSpPr>
        <dsp:cNvPr id="0" name=""/>
        <dsp:cNvSpPr/>
      </dsp:nvSpPr>
      <dsp:spPr>
        <a:xfrm>
          <a:off x="0" y="484574"/>
          <a:ext cx="6949440" cy="0"/>
        </a:xfrm>
        <a:prstGeom prst="line">
          <a:avLst/>
        </a:prstGeom>
        <a:solidFill>
          <a:schemeClr val="accent2">
            <a:hueOff val="-94666"/>
            <a:satOff val="-1966"/>
            <a:lumOff val="-535"/>
            <a:alphaOff val="0"/>
          </a:schemeClr>
        </a:solidFill>
        <a:ln w="12700" cap="flat" cmpd="sng" algn="ctr">
          <a:solidFill>
            <a:schemeClr val="accent2">
              <a:hueOff val="-94666"/>
              <a:satOff val="-1966"/>
              <a:lumOff val="-5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9DDC4-BF92-46CA-9D1D-C83D56D21746}">
      <dsp:nvSpPr>
        <dsp:cNvPr id="0" name=""/>
        <dsp:cNvSpPr/>
      </dsp:nvSpPr>
      <dsp:spPr>
        <a:xfrm>
          <a:off x="0" y="484574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Methods:</a:t>
          </a:r>
          <a:endParaRPr lang="en-US" sz="1800" kern="1200"/>
        </a:p>
      </dsp:txBody>
      <dsp:txXfrm>
        <a:off x="0" y="484574"/>
        <a:ext cx="6949440" cy="481748"/>
      </dsp:txXfrm>
    </dsp:sp>
    <dsp:sp modelId="{4DAF9DE8-DDA4-47DA-8532-53C5BFC4482A}">
      <dsp:nvSpPr>
        <dsp:cNvPr id="0" name=""/>
        <dsp:cNvSpPr/>
      </dsp:nvSpPr>
      <dsp:spPr>
        <a:xfrm>
          <a:off x="0" y="966323"/>
          <a:ext cx="6949440" cy="0"/>
        </a:xfrm>
        <a:prstGeom prst="line">
          <a:avLst/>
        </a:prstGeom>
        <a:solidFill>
          <a:schemeClr val="accent2">
            <a:hueOff val="-189333"/>
            <a:satOff val="-3933"/>
            <a:lumOff val="-1069"/>
            <a:alphaOff val="0"/>
          </a:schemeClr>
        </a:solidFill>
        <a:ln w="12700" cap="flat" cmpd="sng" algn="ctr">
          <a:solidFill>
            <a:schemeClr val="accent2">
              <a:hueOff val="-189333"/>
              <a:satOff val="-3933"/>
              <a:lumOff val="-10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F1CC6-B8FC-4DEA-BA91-5D88217EC3BC}">
      <dsp:nvSpPr>
        <dsp:cNvPr id="0" name=""/>
        <dsp:cNvSpPr/>
      </dsp:nvSpPr>
      <dsp:spPr>
        <a:xfrm>
          <a:off x="0" y="966323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Surveys</a:t>
          </a:r>
          <a:endParaRPr lang="en-US" sz="1800" kern="1200"/>
        </a:p>
      </dsp:txBody>
      <dsp:txXfrm>
        <a:off x="0" y="966323"/>
        <a:ext cx="6949440" cy="481748"/>
      </dsp:txXfrm>
    </dsp:sp>
    <dsp:sp modelId="{E32E8A12-3287-4DE2-8F5B-081F9BCEB50A}">
      <dsp:nvSpPr>
        <dsp:cNvPr id="0" name=""/>
        <dsp:cNvSpPr/>
      </dsp:nvSpPr>
      <dsp:spPr>
        <a:xfrm>
          <a:off x="0" y="1448072"/>
          <a:ext cx="6949440" cy="0"/>
        </a:xfrm>
        <a:prstGeom prst="line">
          <a:avLst/>
        </a:prstGeom>
        <a:solidFill>
          <a:schemeClr val="accent2">
            <a:hueOff val="-283999"/>
            <a:satOff val="-5899"/>
            <a:lumOff val="-1604"/>
            <a:alphaOff val="0"/>
          </a:schemeClr>
        </a:solidFill>
        <a:ln w="12700" cap="flat" cmpd="sng" algn="ctr">
          <a:solidFill>
            <a:schemeClr val="accent2">
              <a:hueOff val="-283999"/>
              <a:satOff val="-5899"/>
              <a:lumOff val="-16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F98E2-15DC-4B51-9E14-CE86E7473608}">
      <dsp:nvSpPr>
        <dsp:cNvPr id="0" name=""/>
        <dsp:cNvSpPr/>
      </dsp:nvSpPr>
      <dsp:spPr>
        <a:xfrm>
          <a:off x="0" y="1448072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Interviews</a:t>
          </a:r>
          <a:endParaRPr lang="en-US" sz="1800" kern="1200"/>
        </a:p>
      </dsp:txBody>
      <dsp:txXfrm>
        <a:off x="0" y="1448072"/>
        <a:ext cx="6949440" cy="481748"/>
      </dsp:txXfrm>
    </dsp:sp>
    <dsp:sp modelId="{D002B5CC-FED8-43FA-89F6-931AD7A5273F}">
      <dsp:nvSpPr>
        <dsp:cNvPr id="0" name=""/>
        <dsp:cNvSpPr/>
      </dsp:nvSpPr>
      <dsp:spPr>
        <a:xfrm>
          <a:off x="0" y="1929821"/>
          <a:ext cx="6949440" cy="0"/>
        </a:xfrm>
        <a:prstGeom prst="line">
          <a:avLst/>
        </a:prstGeom>
        <a:solidFill>
          <a:schemeClr val="accent2">
            <a:hueOff val="-378665"/>
            <a:satOff val="-7866"/>
            <a:lumOff val="-2139"/>
            <a:alphaOff val="0"/>
          </a:schemeClr>
        </a:solidFill>
        <a:ln w="12700" cap="flat" cmpd="sng" algn="ctr">
          <a:solidFill>
            <a:schemeClr val="accent2">
              <a:hueOff val="-378665"/>
              <a:satOff val="-7866"/>
              <a:lumOff val="-21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8F9D8-6D54-4F16-B5EF-F0E529453215}">
      <dsp:nvSpPr>
        <dsp:cNvPr id="0" name=""/>
        <dsp:cNvSpPr/>
      </dsp:nvSpPr>
      <dsp:spPr>
        <a:xfrm>
          <a:off x="0" y="1929821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Focus groups</a:t>
          </a:r>
          <a:endParaRPr lang="en-US" sz="1800" kern="1200"/>
        </a:p>
      </dsp:txBody>
      <dsp:txXfrm>
        <a:off x="0" y="1929821"/>
        <a:ext cx="6949440" cy="481748"/>
      </dsp:txXfrm>
    </dsp:sp>
    <dsp:sp modelId="{FD021423-B2E0-4005-9CE9-99DB6C109B62}">
      <dsp:nvSpPr>
        <dsp:cNvPr id="0" name=""/>
        <dsp:cNvSpPr/>
      </dsp:nvSpPr>
      <dsp:spPr>
        <a:xfrm>
          <a:off x="0" y="2411570"/>
          <a:ext cx="6949440" cy="0"/>
        </a:xfrm>
        <a:prstGeom prst="line">
          <a:avLst/>
        </a:prstGeom>
        <a:solidFill>
          <a:schemeClr val="accent2">
            <a:hueOff val="-473331"/>
            <a:satOff val="-9832"/>
            <a:lumOff val="-2674"/>
            <a:alphaOff val="0"/>
          </a:schemeClr>
        </a:solidFill>
        <a:ln w="12700" cap="flat" cmpd="sng" algn="ctr">
          <a:solidFill>
            <a:schemeClr val="accent2">
              <a:hueOff val="-473331"/>
              <a:satOff val="-9832"/>
              <a:lumOff val="-26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FA7B0-B6C4-4387-93DE-517586F5840F}">
      <dsp:nvSpPr>
        <dsp:cNvPr id="0" name=""/>
        <dsp:cNvSpPr/>
      </dsp:nvSpPr>
      <dsp:spPr>
        <a:xfrm>
          <a:off x="0" y="2411570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Pilot programmes</a:t>
          </a:r>
          <a:endParaRPr lang="en-US" sz="1800" kern="1200"/>
        </a:p>
      </dsp:txBody>
      <dsp:txXfrm>
        <a:off x="0" y="2411570"/>
        <a:ext cx="6949440" cy="481748"/>
      </dsp:txXfrm>
    </dsp:sp>
    <dsp:sp modelId="{9173B7B4-4795-4945-A449-1C9A5A22890C}">
      <dsp:nvSpPr>
        <dsp:cNvPr id="0" name=""/>
        <dsp:cNvSpPr/>
      </dsp:nvSpPr>
      <dsp:spPr>
        <a:xfrm>
          <a:off x="0" y="2893318"/>
          <a:ext cx="6949440" cy="0"/>
        </a:xfrm>
        <a:prstGeom prst="line">
          <a:avLst/>
        </a:prstGeom>
        <a:solidFill>
          <a:schemeClr val="accent2">
            <a:hueOff val="-567998"/>
            <a:satOff val="-11799"/>
            <a:lumOff val="-3208"/>
            <a:alphaOff val="0"/>
          </a:schemeClr>
        </a:solidFill>
        <a:ln w="12700" cap="flat" cmpd="sng" algn="ctr">
          <a:solidFill>
            <a:schemeClr val="accent2">
              <a:hueOff val="-567998"/>
              <a:satOff val="-11799"/>
              <a:lumOff val="-32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AC14A7-2491-4AF3-A7A6-8DA1A3738AD8}">
      <dsp:nvSpPr>
        <dsp:cNvPr id="0" name=""/>
        <dsp:cNvSpPr/>
      </dsp:nvSpPr>
      <dsp:spPr>
        <a:xfrm>
          <a:off x="0" y="2893318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A/B testing of messaging</a:t>
          </a:r>
          <a:endParaRPr lang="en-US" sz="1800" kern="1200"/>
        </a:p>
      </dsp:txBody>
      <dsp:txXfrm>
        <a:off x="0" y="2893318"/>
        <a:ext cx="6949440" cy="481748"/>
      </dsp:txXfrm>
    </dsp:sp>
    <dsp:sp modelId="{E2C683FD-29B4-4416-AA12-774EDB142EEB}">
      <dsp:nvSpPr>
        <dsp:cNvPr id="0" name=""/>
        <dsp:cNvSpPr/>
      </dsp:nvSpPr>
      <dsp:spPr>
        <a:xfrm>
          <a:off x="0" y="3375067"/>
          <a:ext cx="6949440" cy="0"/>
        </a:xfrm>
        <a:prstGeom prst="line">
          <a:avLst/>
        </a:prstGeom>
        <a:solidFill>
          <a:schemeClr val="accent2">
            <a:hueOff val="-662664"/>
            <a:satOff val="-13765"/>
            <a:lumOff val="-3743"/>
            <a:alphaOff val="0"/>
          </a:schemeClr>
        </a:solidFill>
        <a:ln w="12700" cap="flat" cmpd="sng" algn="ctr">
          <a:solidFill>
            <a:schemeClr val="accent2">
              <a:hueOff val="-662664"/>
              <a:satOff val="-13765"/>
              <a:lumOff val="-37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551BF-63C7-4F1D-9F8C-C2D65B7C91A9}">
      <dsp:nvSpPr>
        <dsp:cNvPr id="0" name=""/>
        <dsp:cNvSpPr/>
      </dsp:nvSpPr>
      <dsp:spPr>
        <a:xfrm>
          <a:off x="0" y="3375067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Refinement ensures the value proposition is:</a:t>
          </a:r>
          <a:endParaRPr lang="en-US" sz="1800" kern="1200"/>
        </a:p>
      </dsp:txBody>
      <dsp:txXfrm>
        <a:off x="0" y="3375067"/>
        <a:ext cx="6949440" cy="481748"/>
      </dsp:txXfrm>
    </dsp:sp>
    <dsp:sp modelId="{8352ACD1-B55A-4A0D-8C28-E378CC873DF9}">
      <dsp:nvSpPr>
        <dsp:cNvPr id="0" name=""/>
        <dsp:cNvSpPr/>
      </dsp:nvSpPr>
      <dsp:spPr>
        <a:xfrm>
          <a:off x="0" y="3856816"/>
          <a:ext cx="6949440" cy="0"/>
        </a:xfrm>
        <a:prstGeom prst="line">
          <a:avLst/>
        </a:prstGeom>
        <a:solidFill>
          <a:schemeClr val="accent2">
            <a:hueOff val="-757330"/>
            <a:satOff val="-15732"/>
            <a:lumOff val="-4278"/>
            <a:alphaOff val="0"/>
          </a:schemeClr>
        </a:solidFill>
        <a:ln w="12700" cap="flat" cmpd="sng" algn="ctr">
          <a:solidFill>
            <a:schemeClr val="accent2">
              <a:hueOff val="-757330"/>
              <a:satOff val="-15732"/>
              <a:lumOff val="-42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D2342-0237-45F0-B51B-01D3B38A5EFF}">
      <dsp:nvSpPr>
        <dsp:cNvPr id="0" name=""/>
        <dsp:cNvSpPr/>
      </dsp:nvSpPr>
      <dsp:spPr>
        <a:xfrm>
          <a:off x="0" y="3856816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Clear</a:t>
          </a:r>
          <a:endParaRPr lang="en-US" sz="1800" kern="1200"/>
        </a:p>
      </dsp:txBody>
      <dsp:txXfrm>
        <a:off x="0" y="3856816"/>
        <a:ext cx="6949440" cy="481748"/>
      </dsp:txXfrm>
    </dsp:sp>
    <dsp:sp modelId="{B57553D9-6FD3-4C2D-80C7-2E0D269E0ADE}">
      <dsp:nvSpPr>
        <dsp:cNvPr id="0" name=""/>
        <dsp:cNvSpPr/>
      </dsp:nvSpPr>
      <dsp:spPr>
        <a:xfrm>
          <a:off x="0" y="4338565"/>
          <a:ext cx="6949440" cy="0"/>
        </a:xfrm>
        <a:prstGeom prst="line">
          <a:avLst/>
        </a:prstGeom>
        <a:solidFill>
          <a:schemeClr val="accent2">
            <a:hueOff val="-851996"/>
            <a:satOff val="-17698"/>
            <a:lumOff val="-4813"/>
            <a:alphaOff val="0"/>
          </a:schemeClr>
        </a:solidFill>
        <a:ln w="12700" cap="flat" cmpd="sng" algn="ctr">
          <a:solidFill>
            <a:schemeClr val="accent2">
              <a:hueOff val="-851996"/>
              <a:satOff val="-17698"/>
              <a:lumOff val="-48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E9EB5-70D0-4270-81BD-9DD06EFB8221}">
      <dsp:nvSpPr>
        <dsp:cNvPr id="0" name=""/>
        <dsp:cNvSpPr/>
      </dsp:nvSpPr>
      <dsp:spPr>
        <a:xfrm>
          <a:off x="0" y="4338565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Relevant</a:t>
          </a:r>
          <a:endParaRPr lang="en-US" sz="1800" kern="1200"/>
        </a:p>
      </dsp:txBody>
      <dsp:txXfrm>
        <a:off x="0" y="4338565"/>
        <a:ext cx="6949440" cy="481748"/>
      </dsp:txXfrm>
    </dsp:sp>
    <dsp:sp modelId="{B677C924-843B-456A-A0AE-00DDECD2647A}">
      <dsp:nvSpPr>
        <dsp:cNvPr id="0" name=""/>
        <dsp:cNvSpPr/>
      </dsp:nvSpPr>
      <dsp:spPr>
        <a:xfrm>
          <a:off x="0" y="4820314"/>
          <a:ext cx="6949440" cy="0"/>
        </a:xfrm>
        <a:prstGeom prst="line">
          <a:avLst/>
        </a:prstGeom>
        <a:solidFill>
          <a:schemeClr val="accent2">
            <a:hueOff val="-946663"/>
            <a:satOff val="-19665"/>
            <a:lumOff val="-5347"/>
            <a:alphaOff val="0"/>
          </a:schemeClr>
        </a:solidFill>
        <a:ln w="12700" cap="flat" cmpd="sng" algn="ctr">
          <a:solidFill>
            <a:schemeClr val="accent2">
              <a:hueOff val="-946663"/>
              <a:satOff val="-19665"/>
              <a:lumOff val="-53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53EA7-2FA7-4266-AD33-42F843500253}">
      <dsp:nvSpPr>
        <dsp:cNvPr id="0" name=""/>
        <dsp:cNvSpPr/>
      </dsp:nvSpPr>
      <dsp:spPr>
        <a:xfrm>
          <a:off x="0" y="4820314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Evidence‑based</a:t>
          </a:r>
          <a:endParaRPr lang="en-US" sz="1800" kern="1200"/>
        </a:p>
      </dsp:txBody>
      <dsp:txXfrm>
        <a:off x="0" y="4820314"/>
        <a:ext cx="6949440" cy="481748"/>
      </dsp:txXfrm>
    </dsp:sp>
    <dsp:sp modelId="{7722FF56-9708-4647-B94B-130CDBE85BCB}">
      <dsp:nvSpPr>
        <dsp:cNvPr id="0" name=""/>
        <dsp:cNvSpPr/>
      </dsp:nvSpPr>
      <dsp:spPr>
        <a:xfrm>
          <a:off x="0" y="5302063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1C67D-992A-4111-B35A-0D49007BA543}">
      <dsp:nvSpPr>
        <dsp:cNvPr id="0" name=""/>
        <dsp:cNvSpPr/>
      </dsp:nvSpPr>
      <dsp:spPr>
        <a:xfrm>
          <a:off x="0" y="5302063"/>
          <a:ext cx="6949440" cy="481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Compelling</a:t>
          </a:r>
          <a:endParaRPr lang="en-US" sz="1800" kern="1200"/>
        </a:p>
      </dsp:txBody>
      <dsp:txXfrm>
        <a:off x="0" y="5302063"/>
        <a:ext cx="6949440" cy="4817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8CA6D-36FD-4672-8AC1-D70CAFEBD148}">
      <dsp:nvSpPr>
        <dsp:cNvPr id="0" name=""/>
        <dsp:cNvSpPr/>
      </dsp:nvSpPr>
      <dsp:spPr>
        <a:xfrm>
          <a:off x="1174218" y="1364"/>
          <a:ext cx="987556" cy="9875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D77557-A794-4C95-B2CC-0B384D1A9746}">
      <dsp:nvSpPr>
        <dsp:cNvPr id="0" name=""/>
        <dsp:cNvSpPr/>
      </dsp:nvSpPr>
      <dsp:spPr>
        <a:xfrm>
          <a:off x="1384681" y="211826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62681-57CC-47A0-A91A-C57524B2B3DB}">
      <dsp:nvSpPr>
        <dsp:cNvPr id="0" name=""/>
        <dsp:cNvSpPr/>
      </dsp:nvSpPr>
      <dsp:spPr>
        <a:xfrm>
          <a:off x="858524" y="1296520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It must appear consistently in:</a:t>
          </a:r>
          <a:endParaRPr lang="en-US" sz="1100" kern="1200"/>
        </a:p>
      </dsp:txBody>
      <dsp:txXfrm>
        <a:off x="858524" y="1296520"/>
        <a:ext cx="1618945" cy="708288"/>
      </dsp:txXfrm>
    </dsp:sp>
    <dsp:sp modelId="{8BBF6A59-200F-4719-B970-8CB28AC2850A}">
      <dsp:nvSpPr>
        <dsp:cNvPr id="0" name=""/>
        <dsp:cNvSpPr/>
      </dsp:nvSpPr>
      <dsp:spPr>
        <a:xfrm>
          <a:off x="3076479" y="1364"/>
          <a:ext cx="987556" cy="9875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6E3B53-9BEC-4D8F-9BB9-074CF497EEC6}">
      <dsp:nvSpPr>
        <dsp:cNvPr id="0" name=""/>
        <dsp:cNvSpPr/>
      </dsp:nvSpPr>
      <dsp:spPr>
        <a:xfrm>
          <a:off x="3286942" y="211826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39504-1BFD-4613-8575-8797AAE1DD5B}">
      <dsp:nvSpPr>
        <dsp:cNvPr id="0" name=""/>
        <dsp:cNvSpPr/>
      </dsp:nvSpPr>
      <dsp:spPr>
        <a:xfrm>
          <a:off x="2760785" y="1296520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Websites</a:t>
          </a:r>
          <a:endParaRPr lang="en-US" sz="1100" kern="1200"/>
        </a:p>
      </dsp:txBody>
      <dsp:txXfrm>
        <a:off x="2760785" y="1296520"/>
        <a:ext cx="1618945" cy="708288"/>
      </dsp:txXfrm>
    </dsp:sp>
    <dsp:sp modelId="{FF777AF4-B6F3-4B11-A34A-AF91A2D31576}">
      <dsp:nvSpPr>
        <dsp:cNvPr id="0" name=""/>
        <dsp:cNvSpPr/>
      </dsp:nvSpPr>
      <dsp:spPr>
        <a:xfrm>
          <a:off x="4978740" y="1364"/>
          <a:ext cx="987556" cy="9875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33C05-4340-4108-B0F9-FF8D0A700DED}">
      <dsp:nvSpPr>
        <dsp:cNvPr id="0" name=""/>
        <dsp:cNvSpPr/>
      </dsp:nvSpPr>
      <dsp:spPr>
        <a:xfrm>
          <a:off x="5189203" y="211826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506C8-80BB-46EC-B1DE-2F9F3C33266D}">
      <dsp:nvSpPr>
        <dsp:cNvPr id="0" name=""/>
        <dsp:cNvSpPr/>
      </dsp:nvSpPr>
      <dsp:spPr>
        <a:xfrm>
          <a:off x="4663045" y="1296520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Social media</a:t>
          </a:r>
          <a:endParaRPr lang="en-US" sz="1100" kern="1200"/>
        </a:p>
      </dsp:txBody>
      <dsp:txXfrm>
        <a:off x="4663045" y="1296520"/>
        <a:ext cx="1618945" cy="708288"/>
      </dsp:txXfrm>
    </dsp:sp>
    <dsp:sp modelId="{7BDC0AD2-94CB-4CFA-B27C-8A4177231ACB}">
      <dsp:nvSpPr>
        <dsp:cNvPr id="0" name=""/>
        <dsp:cNvSpPr/>
      </dsp:nvSpPr>
      <dsp:spPr>
        <a:xfrm>
          <a:off x="6881000" y="1364"/>
          <a:ext cx="987556" cy="9875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0F703-FF81-473D-A590-4C882D4199CD}">
      <dsp:nvSpPr>
        <dsp:cNvPr id="0" name=""/>
        <dsp:cNvSpPr/>
      </dsp:nvSpPr>
      <dsp:spPr>
        <a:xfrm>
          <a:off x="7091463" y="211826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AB2D0-3490-4E65-9CB7-714F0A37A86D}">
      <dsp:nvSpPr>
        <dsp:cNvPr id="0" name=""/>
        <dsp:cNvSpPr/>
      </dsp:nvSpPr>
      <dsp:spPr>
        <a:xfrm>
          <a:off x="6565306" y="1296520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Funding bids</a:t>
          </a:r>
          <a:endParaRPr lang="en-US" sz="1100" kern="1200"/>
        </a:p>
      </dsp:txBody>
      <dsp:txXfrm>
        <a:off x="6565306" y="1296520"/>
        <a:ext cx="1618945" cy="708288"/>
      </dsp:txXfrm>
    </dsp:sp>
    <dsp:sp modelId="{51168F88-2E8F-40E6-B5F8-45A27E0E8E97}">
      <dsp:nvSpPr>
        <dsp:cNvPr id="0" name=""/>
        <dsp:cNvSpPr/>
      </dsp:nvSpPr>
      <dsp:spPr>
        <a:xfrm>
          <a:off x="8783261" y="1364"/>
          <a:ext cx="987556" cy="9875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440CD-26E9-449A-8B33-C9286C697CA7}">
      <dsp:nvSpPr>
        <dsp:cNvPr id="0" name=""/>
        <dsp:cNvSpPr/>
      </dsp:nvSpPr>
      <dsp:spPr>
        <a:xfrm>
          <a:off x="8993724" y="211826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361BB-7267-41ED-8E86-244C528F3EDB}">
      <dsp:nvSpPr>
        <dsp:cNvPr id="0" name=""/>
        <dsp:cNvSpPr/>
      </dsp:nvSpPr>
      <dsp:spPr>
        <a:xfrm>
          <a:off x="8467567" y="1296520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Marketing materials</a:t>
          </a:r>
          <a:endParaRPr lang="en-US" sz="1100" kern="1200"/>
        </a:p>
      </dsp:txBody>
      <dsp:txXfrm>
        <a:off x="8467567" y="1296520"/>
        <a:ext cx="1618945" cy="708288"/>
      </dsp:txXfrm>
    </dsp:sp>
    <dsp:sp modelId="{B17964F3-3AF9-4FE6-B4A5-6CF7DFEF8D04}">
      <dsp:nvSpPr>
        <dsp:cNvPr id="0" name=""/>
        <dsp:cNvSpPr/>
      </dsp:nvSpPr>
      <dsp:spPr>
        <a:xfrm>
          <a:off x="3076479" y="2409545"/>
          <a:ext cx="987556" cy="9875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1228A-729C-4807-A7ED-0FA24A1F9365}">
      <dsp:nvSpPr>
        <dsp:cNvPr id="0" name=""/>
        <dsp:cNvSpPr/>
      </dsp:nvSpPr>
      <dsp:spPr>
        <a:xfrm>
          <a:off x="3286942" y="2620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FDA14-99FF-4F71-A537-6EBDF9B7CB51}">
      <dsp:nvSpPr>
        <dsp:cNvPr id="0" name=""/>
        <dsp:cNvSpPr/>
      </dsp:nvSpPr>
      <dsp:spPr>
        <a:xfrm>
          <a:off x="2760785" y="3704701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Staff training</a:t>
          </a:r>
          <a:endParaRPr lang="en-US" sz="1100" kern="1200"/>
        </a:p>
      </dsp:txBody>
      <dsp:txXfrm>
        <a:off x="2760785" y="3704701"/>
        <a:ext cx="1618945" cy="708288"/>
      </dsp:txXfrm>
    </dsp:sp>
    <dsp:sp modelId="{87E1B71C-84D7-4607-A5E1-22A1FCD99738}">
      <dsp:nvSpPr>
        <dsp:cNvPr id="0" name=""/>
        <dsp:cNvSpPr/>
      </dsp:nvSpPr>
      <dsp:spPr>
        <a:xfrm>
          <a:off x="4978740" y="2409545"/>
          <a:ext cx="987556" cy="9875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815C5-5EE8-412C-B849-224785969B21}">
      <dsp:nvSpPr>
        <dsp:cNvPr id="0" name=""/>
        <dsp:cNvSpPr/>
      </dsp:nvSpPr>
      <dsp:spPr>
        <a:xfrm>
          <a:off x="5189203" y="2620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7E28F-E36C-405E-B40C-E6089E9FBAD3}">
      <dsp:nvSpPr>
        <dsp:cNvPr id="0" name=""/>
        <dsp:cNvSpPr/>
      </dsp:nvSpPr>
      <dsp:spPr>
        <a:xfrm>
          <a:off x="4663045" y="3704701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Community engagement</a:t>
          </a:r>
          <a:endParaRPr lang="en-US" sz="1100" kern="1200"/>
        </a:p>
      </dsp:txBody>
      <dsp:txXfrm>
        <a:off x="4663045" y="3704701"/>
        <a:ext cx="1618945" cy="708288"/>
      </dsp:txXfrm>
    </dsp:sp>
    <dsp:sp modelId="{615B3552-67E4-4FAA-8C19-6142E4BBA791}">
      <dsp:nvSpPr>
        <dsp:cNvPr id="0" name=""/>
        <dsp:cNvSpPr/>
      </dsp:nvSpPr>
      <dsp:spPr>
        <a:xfrm>
          <a:off x="6881000" y="2409545"/>
          <a:ext cx="987556" cy="9875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CCE83B-7276-4D58-A585-7E5BA640D009}">
      <dsp:nvSpPr>
        <dsp:cNvPr id="0" name=""/>
        <dsp:cNvSpPr/>
      </dsp:nvSpPr>
      <dsp:spPr>
        <a:xfrm>
          <a:off x="7091463" y="2620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3E1A1-1940-49CC-AE94-D734DC0215BE}">
      <dsp:nvSpPr>
        <dsp:cNvPr id="0" name=""/>
        <dsp:cNvSpPr/>
      </dsp:nvSpPr>
      <dsp:spPr>
        <a:xfrm>
          <a:off x="6565306" y="3704701"/>
          <a:ext cx="1618945" cy="708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 value proposition is not just a statement — it becomes part of organisational identity.</a:t>
          </a:r>
          <a:endParaRPr lang="en-US" sz="1100" kern="1200"/>
        </a:p>
      </dsp:txBody>
      <dsp:txXfrm>
        <a:off x="6565306" y="3704701"/>
        <a:ext cx="1618945" cy="708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85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361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569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24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431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579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22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329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465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425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919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57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9A8BA-1E92-0F8A-43CC-D0D8488590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EB773-EFC3-1A55-5C62-2809DC6B8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Gaps, opportunities, value creation, value proposition &amp;</a:t>
            </a:r>
            <a:endParaRPr lang="en-GB"/>
          </a:p>
          <a:p>
            <a:pPr algn="l"/>
            <a:r>
              <a:rPr lang="en-GB" dirty="0"/>
              <a:t>Identifying unmet needs</a:t>
            </a:r>
            <a:endParaRPr lang="en-GB"/>
          </a:p>
          <a:p>
            <a:pPr algn="l"/>
            <a:endParaRPr lang="en-GB"/>
          </a:p>
        </p:txBody>
      </p:sp>
      <p:pic>
        <p:nvPicPr>
          <p:cNvPr id="4" name="Picture 3" descr="Red marker on a calendar">
            <a:extLst>
              <a:ext uri="{FF2B5EF4-FFF2-40B4-BE49-F238E27FC236}">
                <a16:creationId xmlns:a16="http://schemas.microsoft.com/office/drawing/2014/main" id="{FF3C1708-6B08-A6F1-C429-3137C9535B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40" r="4347" b="-1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08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52D33-9516-D773-4A58-4E3070EB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Value Creation</a:t>
            </a:r>
          </a:p>
        </p:txBody>
      </p:sp>
      <p:pic>
        <p:nvPicPr>
          <p:cNvPr id="7" name="Graphic 6" descr="Share With Person">
            <a:extLst>
              <a:ext uri="{FF2B5EF4-FFF2-40B4-BE49-F238E27FC236}">
                <a16:creationId xmlns:a16="http://schemas.microsoft.com/office/drawing/2014/main" id="{E15E5792-593D-B869-47A4-694B3FCC54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4BE43-285E-34D1-BEBF-1CC690E3D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212848"/>
            <a:ext cx="5577902" cy="409651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300" dirty="0"/>
              <a:t>Value creation is the process of generating </a:t>
            </a:r>
            <a:r>
              <a:rPr lang="en-GB" sz="1300" b="1" dirty="0"/>
              <a:t>benefits</a:t>
            </a:r>
            <a:r>
              <a:rPr lang="en-GB" sz="1300" dirty="0"/>
              <a:t> for customers, communities, or stakeholders. In enterprise and social enterprise, value can be: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 dirty="0"/>
          </a:p>
          <a:p>
            <a:pPr>
              <a:lnSpc>
                <a:spcPct val="110000"/>
              </a:lnSpc>
            </a:pPr>
            <a:r>
              <a:rPr lang="en-GB" sz="1300" b="1" dirty="0"/>
              <a:t>Economic value</a:t>
            </a:r>
            <a:r>
              <a:rPr lang="en-GB" sz="1300" dirty="0"/>
              <a:t> — profit, revenue, efficiency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Social value</a:t>
            </a:r>
            <a:r>
              <a:rPr lang="en-GB" sz="1300" dirty="0"/>
              <a:t> — wellbeing, inclusion, community benefit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Environmental value</a:t>
            </a:r>
            <a:r>
              <a:rPr lang="en-GB" sz="1300" dirty="0"/>
              <a:t> — reduced waste, biodiversity, sustainability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Cultural value</a:t>
            </a:r>
            <a:r>
              <a:rPr lang="en-GB" sz="1300" dirty="0"/>
              <a:t> — heritage, identity, language (e.g., Welsh language)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 b="1" dirty="0"/>
          </a:p>
          <a:p>
            <a:pPr marL="0" indent="0">
              <a:lnSpc>
                <a:spcPct val="110000"/>
              </a:lnSpc>
              <a:buNone/>
            </a:pPr>
            <a:endParaRPr lang="en-GB" sz="13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/>
              <a:t>Value creation</a:t>
            </a:r>
            <a:r>
              <a:rPr lang="en-GB" sz="1300" dirty="0"/>
              <a:t> is about </a:t>
            </a:r>
            <a:r>
              <a:rPr lang="en-GB" sz="1300" i="1" dirty="0"/>
              <a:t>what</a:t>
            </a:r>
            <a:r>
              <a:rPr lang="en-GB" sz="1300" dirty="0"/>
              <a:t> you create.</a:t>
            </a:r>
          </a:p>
          <a:p>
            <a:pPr>
              <a:lnSpc>
                <a:spcPct val="11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97479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40095-21F3-1A5A-E191-F796A43FE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BB5BA-CF64-3D4A-B573-88A70B63F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Social Value Model</a:t>
            </a:r>
            <a:r>
              <a:rPr lang="en-GB" dirty="0"/>
              <a:t> sets out </a:t>
            </a:r>
            <a:r>
              <a:rPr lang="en-GB" b="1" dirty="0"/>
              <a:t>five themes</a:t>
            </a:r>
            <a:r>
              <a:rPr lang="en-GB" dirty="0"/>
              <a:t> and </a:t>
            </a:r>
            <a:r>
              <a:rPr lang="en-GB" b="1" dirty="0"/>
              <a:t>eight outcomes</a:t>
            </a:r>
            <a:r>
              <a:rPr lang="en-GB" dirty="0"/>
              <a:t> that public sector organisations must consider when awarding contracts. It ensures that suppliers create </a:t>
            </a:r>
            <a:r>
              <a:rPr lang="en-GB" b="1" dirty="0"/>
              <a:t>wider social value</a:t>
            </a:r>
            <a:r>
              <a:rPr lang="en-GB" dirty="0"/>
              <a:t> such as jobs, sustainability, community wellbeing, and ethical practice.</a:t>
            </a:r>
          </a:p>
          <a:p>
            <a:pPr marL="0" indent="0">
              <a:buNone/>
            </a:pPr>
            <a:r>
              <a:rPr lang="en-GB" dirty="0"/>
              <a:t>The Social Value Model is a </a:t>
            </a:r>
            <a:r>
              <a:rPr lang="en-GB" b="1" dirty="0"/>
              <a:t>mandatory procurement framework</a:t>
            </a:r>
            <a:r>
              <a:rPr lang="en-GB" dirty="0"/>
              <a:t> (Cabinet Office, 2021) used across UK government departments. It requires bidders to demonstrate how they will create </a:t>
            </a:r>
            <a:r>
              <a:rPr lang="en-GB" b="1" dirty="0"/>
              <a:t>additional social value</a:t>
            </a:r>
            <a:r>
              <a:rPr lang="en-GB" dirty="0"/>
              <a:t> in areas such as:</a:t>
            </a:r>
          </a:p>
          <a:p>
            <a:r>
              <a:rPr lang="en-GB" dirty="0"/>
              <a:t>Employment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Community wellbeing</a:t>
            </a:r>
          </a:p>
          <a:p>
            <a:r>
              <a:rPr lang="en-GB" dirty="0"/>
              <a:t>Environmental sustainability</a:t>
            </a:r>
          </a:p>
          <a:p>
            <a:r>
              <a:rPr lang="en-GB" dirty="0"/>
              <a:t>Equal opportunity</a:t>
            </a:r>
          </a:p>
          <a:p>
            <a:r>
              <a:rPr lang="en-GB" dirty="0"/>
              <a:t>Ethical supply chains</a:t>
            </a:r>
          </a:p>
          <a:p>
            <a:pPr marL="0" indent="0">
              <a:buNone/>
            </a:pPr>
            <a:r>
              <a:rPr lang="en-GB" dirty="0"/>
              <a:t>It shifts procurement from “lowest price wins” to </a:t>
            </a:r>
            <a:r>
              <a:rPr lang="en-GB" b="1" dirty="0"/>
              <a:t>best overall value for society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304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9CCBD-7E52-0C9A-B5B4-93683E319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8 key social value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34A2B2-F171-0B34-D0D7-ECD26B3B7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954871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866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38716-8D4B-2717-FE40-10C67C84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dirty="0"/>
              <a:t>Discussion	</a:t>
            </a:r>
          </a:p>
        </p:txBody>
      </p:sp>
      <p:pic>
        <p:nvPicPr>
          <p:cNvPr id="5" name="Picture 4" descr="People in meeting">
            <a:extLst>
              <a:ext uri="{FF2B5EF4-FFF2-40B4-BE49-F238E27FC236}">
                <a16:creationId xmlns:a16="http://schemas.microsoft.com/office/drawing/2014/main" id="{179170DA-D311-8D38-8E82-94C1978E3C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0" r="16036" b="-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8E8D0-9AC9-333B-E085-B57546D8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If you were creating a Business, which of the outcomes do you think would be important to your business?</a:t>
            </a:r>
          </a:p>
        </p:txBody>
      </p:sp>
    </p:spTree>
    <p:extLst>
      <p:ext uri="{BB962C8B-B14F-4D97-AF65-F5344CB8AC3E}">
        <p14:creationId xmlns:p14="http://schemas.microsoft.com/office/powerpoint/2010/main" val="1242962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306D3-9F9A-63ED-4DCD-E86EEF527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organisations evidence social value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6B373-5233-8EA7-548E-427BCFC93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win contracts, organisations must show:</a:t>
            </a:r>
          </a:p>
          <a:p>
            <a:r>
              <a:rPr lang="en-GB" b="1" dirty="0"/>
              <a:t>Specific commitments</a:t>
            </a:r>
            <a:r>
              <a:rPr lang="en-GB" dirty="0"/>
              <a:t> (e.g., 10 apprenticeships)</a:t>
            </a:r>
          </a:p>
          <a:p>
            <a:r>
              <a:rPr lang="en-GB" b="1" dirty="0"/>
              <a:t>Measurable outcomes</a:t>
            </a:r>
            <a:r>
              <a:rPr lang="en-GB" dirty="0"/>
              <a:t> (KPIs, metrics)</a:t>
            </a:r>
          </a:p>
          <a:p>
            <a:r>
              <a:rPr lang="en-GB" b="1" dirty="0"/>
              <a:t>Clear delivery plans</a:t>
            </a:r>
            <a:endParaRPr lang="en-GB" dirty="0"/>
          </a:p>
          <a:p>
            <a:r>
              <a:rPr lang="en-GB" b="1" dirty="0"/>
              <a:t>Monitoring and reporting systems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Social enterprises often excel here because they already track impact.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178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125AB-D882-7F6A-A9B7-7835F5914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Value Creation Cycle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96AED20-1044-ECC3-BEAC-9806B3E1B1F2}"/>
              </a:ext>
            </a:extLst>
          </p:cNvPr>
          <p:cNvSpPr/>
          <p:nvPr/>
        </p:nvSpPr>
        <p:spPr>
          <a:xfrm>
            <a:off x="674451" y="2918298"/>
            <a:ext cx="1562911" cy="14137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B8A8CA-251B-4409-7BBA-400DC31ABB9A}"/>
              </a:ext>
            </a:extLst>
          </p:cNvPr>
          <p:cNvSpPr txBox="1"/>
          <p:nvPr/>
        </p:nvSpPr>
        <p:spPr>
          <a:xfrm>
            <a:off x="775782" y="3412946"/>
            <a:ext cx="1154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INPUTS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1FEB67-5F28-674A-7EFF-1AB219E353B7}"/>
              </a:ext>
            </a:extLst>
          </p:cNvPr>
          <p:cNvSpPr txBox="1"/>
          <p:nvPr/>
        </p:nvSpPr>
        <p:spPr>
          <a:xfrm>
            <a:off x="528536" y="4708922"/>
            <a:ext cx="1731523" cy="160043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People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Funding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Skills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Equipment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Partnerships</a:t>
            </a:r>
            <a:endParaRPr lang="en-GB" sz="1600" dirty="0"/>
          </a:p>
          <a:p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C230545-4047-0868-2E3B-FD75B0134DDF}"/>
              </a:ext>
            </a:extLst>
          </p:cNvPr>
          <p:cNvSpPr/>
          <p:nvPr/>
        </p:nvSpPr>
        <p:spPr>
          <a:xfrm>
            <a:off x="7402750" y="2918297"/>
            <a:ext cx="1679642" cy="14137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A8E10D-6C68-96B8-0B43-025A93279323}"/>
              </a:ext>
            </a:extLst>
          </p:cNvPr>
          <p:cNvSpPr txBox="1"/>
          <p:nvPr/>
        </p:nvSpPr>
        <p:spPr>
          <a:xfrm>
            <a:off x="2957208" y="3440508"/>
            <a:ext cx="151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ACTIVITIES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A66D2E-D552-58F0-3D8B-630BECB14088}"/>
              </a:ext>
            </a:extLst>
          </p:cNvPr>
          <p:cNvSpPr txBox="1"/>
          <p:nvPr/>
        </p:nvSpPr>
        <p:spPr>
          <a:xfrm>
            <a:off x="2762655" y="4690201"/>
            <a:ext cx="1838529" cy="18466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Training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Production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Service delivery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Community engagement</a:t>
            </a:r>
            <a:endParaRPr lang="en-GB" sz="1600" dirty="0"/>
          </a:p>
          <a:p>
            <a:endParaRPr lang="en-GB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DBE3EB9-E8DD-EA7F-3402-93EF708849EB}"/>
              </a:ext>
            </a:extLst>
          </p:cNvPr>
          <p:cNvSpPr/>
          <p:nvPr/>
        </p:nvSpPr>
        <p:spPr>
          <a:xfrm>
            <a:off x="5256179" y="2918297"/>
            <a:ext cx="1679642" cy="14137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F14E21D2-0D59-4082-97A6-736F1718ECF3}"/>
              </a:ext>
            </a:extLst>
          </p:cNvPr>
          <p:cNvSpPr/>
          <p:nvPr/>
        </p:nvSpPr>
        <p:spPr>
          <a:xfrm>
            <a:off x="3036651" y="2918296"/>
            <a:ext cx="1679642" cy="14137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930355C6-B76F-710C-BC9F-A3921BA29446}"/>
              </a:ext>
            </a:extLst>
          </p:cNvPr>
          <p:cNvSpPr/>
          <p:nvPr/>
        </p:nvSpPr>
        <p:spPr>
          <a:xfrm>
            <a:off x="9695234" y="2918297"/>
            <a:ext cx="1679642" cy="14137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02E85E-315A-14B1-4EAA-4AB4956325E9}"/>
              </a:ext>
            </a:extLst>
          </p:cNvPr>
          <p:cNvSpPr txBox="1"/>
          <p:nvPr/>
        </p:nvSpPr>
        <p:spPr>
          <a:xfrm>
            <a:off x="3063402" y="3443724"/>
            <a:ext cx="13667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ACTIVITIES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053FE0-7EAC-752E-A9F4-DD9E4BCCF63A}"/>
              </a:ext>
            </a:extLst>
          </p:cNvPr>
          <p:cNvSpPr txBox="1"/>
          <p:nvPr/>
        </p:nvSpPr>
        <p:spPr>
          <a:xfrm>
            <a:off x="5343728" y="3412946"/>
            <a:ext cx="1446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OUTPUTS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6AB3F81-A6BA-6D91-0A21-03D758CDA379}"/>
              </a:ext>
            </a:extLst>
          </p:cNvPr>
          <p:cNvSpPr txBox="1"/>
          <p:nvPr/>
        </p:nvSpPr>
        <p:spPr>
          <a:xfrm>
            <a:off x="7475707" y="3428335"/>
            <a:ext cx="1433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OUTCOMES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FC78EE9-AB6A-0140-C74A-B765F723A26D}"/>
              </a:ext>
            </a:extLst>
          </p:cNvPr>
          <p:cNvSpPr txBox="1"/>
          <p:nvPr/>
        </p:nvSpPr>
        <p:spPr>
          <a:xfrm>
            <a:off x="5025956" y="4670746"/>
            <a:ext cx="2140087" cy="18466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Number of sessions delivered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Products made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People trained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Events run</a:t>
            </a:r>
            <a:endParaRPr lang="en-GB" sz="1600" dirty="0"/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1E9757A-B056-717F-7856-DA6405DCDC68}"/>
              </a:ext>
            </a:extLst>
          </p:cNvPr>
          <p:cNvSpPr txBox="1"/>
          <p:nvPr/>
        </p:nvSpPr>
        <p:spPr>
          <a:xfrm>
            <a:off x="7350869" y="4690201"/>
            <a:ext cx="2140087" cy="209288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Increased skills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Improved wellbeing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Better access to services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Reduced isolation</a:t>
            </a:r>
            <a:endParaRPr lang="en-GB" sz="1600" dirty="0"/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9CF2E81-4EF4-EDC5-99D5-977142E25DC1}"/>
              </a:ext>
            </a:extLst>
          </p:cNvPr>
          <p:cNvSpPr txBox="1"/>
          <p:nvPr/>
        </p:nvSpPr>
        <p:spPr>
          <a:xfrm>
            <a:off x="9695234" y="4670746"/>
            <a:ext cx="2295728" cy="209288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Stronger communities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Reduced inequality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Sustainable local economies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</a:rPr>
              <a:t>Environmental improvement</a:t>
            </a:r>
            <a:endParaRPr lang="en-GB" sz="1600" dirty="0"/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EDE0C4-2F08-A4C9-9EDC-9FAA3445AC41}"/>
              </a:ext>
            </a:extLst>
          </p:cNvPr>
          <p:cNvSpPr txBox="1"/>
          <p:nvPr/>
        </p:nvSpPr>
        <p:spPr>
          <a:xfrm>
            <a:off x="9902758" y="3417145"/>
            <a:ext cx="1316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3827908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C291C-5C82-DDE3-863B-C837755CF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AC489-F3C4-D92F-2B8E-B45BED27A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Flip it…</a:t>
            </a:r>
          </a:p>
          <a:p>
            <a:pPr marL="457200" indent="-457200">
              <a:buAutoNum type="arabicPeriod"/>
            </a:pPr>
            <a:r>
              <a:rPr lang="en-GB" dirty="0"/>
              <a:t>Start with the organisations mission which equals </a:t>
            </a:r>
            <a:r>
              <a:rPr lang="en-GB" dirty="0">
                <a:solidFill>
                  <a:schemeClr val="accent1"/>
                </a:solidFill>
              </a:rPr>
              <a:t>OUTCOMES</a:t>
            </a:r>
          </a:p>
          <a:p>
            <a:pPr marL="457200" indent="-457200"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Consider what </a:t>
            </a:r>
            <a:r>
              <a:rPr lang="en-GB" dirty="0">
                <a:solidFill>
                  <a:schemeClr val="accent1"/>
                </a:solidFill>
              </a:rPr>
              <a:t>OUTPUTS</a:t>
            </a:r>
            <a:r>
              <a:rPr lang="en-GB" dirty="0">
                <a:solidFill>
                  <a:schemeClr val="tx2"/>
                </a:solidFill>
              </a:rPr>
              <a:t> the organisation will achieve whilst aiming to meet </a:t>
            </a:r>
            <a:r>
              <a:rPr lang="en-GB" dirty="0">
                <a:solidFill>
                  <a:schemeClr val="accent1"/>
                </a:solidFill>
              </a:rPr>
              <a:t>OUTCOMES</a:t>
            </a:r>
            <a:r>
              <a:rPr lang="en-GB" dirty="0">
                <a:solidFill>
                  <a:schemeClr val="tx2"/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What </a:t>
            </a:r>
            <a:r>
              <a:rPr lang="en-GB" dirty="0">
                <a:solidFill>
                  <a:schemeClr val="accent1"/>
                </a:solidFill>
              </a:rPr>
              <a:t>ACTIVITIES</a:t>
            </a:r>
            <a:r>
              <a:rPr lang="en-GB" dirty="0">
                <a:solidFill>
                  <a:schemeClr val="tx2"/>
                </a:solidFill>
              </a:rPr>
              <a:t> will the organisation need to undertake to create the </a:t>
            </a:r>
            <a:r>
              <a:rPr lang="en-GB" dirty="0">
                <a:solidFill>
                  <a:schemeClr val="accent1"/>
                </a:solidFill>
              </a:rPr>
              <a:t>OUTPUTS</a:t>
            </a:r>
          </a:p>
          <a:p>
            <a:pPr marL="457200" indent="-457200">
              <a:buAutoNum type="arabicPeriod"/>
            </a:pPr>
            <a:r>
              <a:rPr lang="en-GB" dirty="0"/>
              <a:t>To achieve the </a:t>
            </a:r>
            <a:r>
              <a:rPr lang="en-GB" dirty="0">
                <a:solidFill>
                  <a:schemeClr val="accent1"/>
                </a:solidFill>
              </a:rPr>
              <a:t>ACTIVITIES </a:t>
            </a:r>
            <a:r>
              <a:rPr lang="en-GB" dirty="0"/>
              <a:t>what resources will the organisation need to </a:t>
            </a:r>
            <a:r>
              <a:rPr lang="en-GB" dirty="0">
                <a:solidFill>
                  <a:schemeClr val="accent1"/>
                </a:solidFill>
              </a:rPr>
              <a:t>INPUT</a:t>
            </a:r>
            <a:r>
              <a:rPr lang="en-GB" dirty="0"/>
              <a:t> to deliver </a:t>
            </a:r>
            <a:r>
              <a:rPr lang="en-GB" dirty="0">
                <a:solidFill>
                  <a:schemeClr val="accent1"/>
                </a:solidFill>
              </a:rPr>
              <a:t>ACTIVITIES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9229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D1819-9797-429C-BF26-CD002AD17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Value Proposition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E46B25-5719-38B9-D9EC-7CE3583EEE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19869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8058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E3504-3325-D8F2-5277-AE00B214E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dirty="0"/>
              <a:t>Components</a:t>
            </a:r>
          </a:p>
        </p:txBody>
      </p:sp>
      <p:pic>
        <p:nvPicPr>
          <p:cNvPr id="7" name="Graphic 6" descr="Dice">
            <a:extLst>
              <a:ext uri="{FF2B5EF4-FFF2-40B4-BE49-F238E27FC236}">
                <a16:creationId xmlns:a16="http://schemas.microsoft.com/office/drawing/2014/main" id="{7355BC99-DD46-7549-4EF4-F862CBCE4C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1520" y="2976281"/>
            <a:ext cx="3333077" cy="33330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20CBC-A700-E6EC-23CB-B77B39637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A good value proposition must be:</a:t>
            </a:r>
          </a:p>
          <a:p>
            <a:r>
              <a:rPr lang="en-GB" sz="1700" b="1"/>
              <a:t>Clear</a:t>
            </a:r>
            <a:r>
              <a:rPr lang="en-GB" sz="1700"/>
              <a:t> — easy to understand</a:t>
            </a:r>
          </a:p>
          <a:p>
            <a:r>
              <a:rPr lang="en-GB" sz="1700" b="1"/>
              <a:t>Relevant</a:t>
            </a:r>
            <a:r>
              <a:rPr lang="en-GB" sz="1700"/>
              <a:t> — solves a real problem</a:t>
            </a:r>
          </a:p>
          <a:p>
            <a:r>
              <a:rPr lang="en-GB" sz="1700" b="1"/>
              <a:t>Differentiated</a:t>
            </a:r>
            <a:r>
              <a:rPr lang="en-GB" sz="1700"/>
              <a:t> — shows what makes you unique</a:t>
            </a:r>
          </a:p>
          <a:p>
            <a:r>
              <a:rPr lang="en-GB" sz="1700" b="1"/>
              <a:t>Evidence-based</a:t>
            </a:r>
            <a:r>
              <a:rPr lang="en-GB" sz="1700"/>
              <a:t> — backed by real benefits</a:t>
            </a:r>
          </a:p>
          <a:p>
            <a:pPr marL="0" indent="0">
              <a:buNone/>
            </a:pPr>
            <a:r>
              <a:rPr lang="en-GB" sz="1700"/>
              <a:t>A simple formula:</a:t>
            </a:r>
          </a:p>
          <a:p>
            <a:pPr marL="0" indent="0">
              <a:buNone/>
            </a:pPr>
            <a:r>
              <a:rPr lang="en-GB" sz="1700" b="1"/>
              <a:t>For [target customer], we provide [value/benefit] through [product/service], unlike [alternative], because [unique difference].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Example:</a:t>
            </a:r>
          </a:p>
          <a:p>
            <a:pPr marL="0" indent="0">
              <a:buNone/>
            </a:pPr>
            <a:r>
              <a:rPr lang="en-GB" sz="1700" i="1"/>
              <a:t>For rural families, we provide affordable holiday clubs that improve wellbeing, unlike commercial childcare, because we reinvest profits into community services.</a:t>
            </a:r>
            <a:endParaRPr lang="en-GB" sz="1700"/>
          </a:p>
          <a:p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025765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484E8-254B-9AD3-4B30-191D9CA74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Developing a value proposition</a:t>
            </a: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C1A7EAC5-E78F-F4FA-AC18-7B2345FD7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70" r="31555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77F96-A649-1507-F6ED-7B5F4EBAE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Identify a target customer</a:t>
            </a:r>
          </a:p>
          <a:p>
            <a:pPr marL="0" indent="0">
              <a:buNone/>
            </a:pPr>
            <a:r>
              <a:rPr lang="en-GB" sz="1800" dirty="0"/>
              <a:t>An organisation must first understand </a:t>
            </a:r>
            <a:r>
              <a:rPr lang="en-GB" sz="1800" i="1" dirty="0"/>
              <a:t>who</a:t>
            </a:r>
            <a:r>
              <a:rPr lang="en-GB" sz="1800" dirty="0"/>
              <a:t> it is creating value for.</a:t>
            </a:r>
          </a:p>
          <a:p>
            <a:r>
              <a:rPr lang="en-GB" sz="1800" dirty="0"/>
              <a:t>Questions to explore:</a:t>
            </a:r>
          </a:p>
          <a:p>
            <a:r>
              <a:rPr lang="en-GB" sz="1800" dirty="0"/>
              <a:t>Who are the primary users or beneficiaries?</a:t>
            </a:r>
          </a:p>
          <a:p>
            <a:r>
              <a:rPr lang="en-GB" sz="1800" dirty="0"/>
              <a:t>What are their characteristics, needs, behaviours?</a:t>
            </a:r>
          </a:p>
          <a:p>
            <a:r>
              <a:rPr lang="en-GB" sz="1800" dirty="0"/>
              <a:t>What problems or aspirations do they have?</a:t>
            </a:r>
          </a:p>
          <a:p>
            <a:pPr marL="0" indent="0">
              <a:buNone/>
            </a:pPr>
            <a:r>
              <a:rPr lang="en-GB" sz="1800" dirty="0"/>
              <a:t>Use a persona tool: </a:t>
            </a:r>
            <a:r>
              <a:rPr lang="en-GB" sz="1800" b="1" dirty="0"/>
              <a:t>Customer persona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60951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DD89F-905D-20E2-FB3F-67F75ED89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sz="3300"/>
              <a:t>Understand Customer Jobs, Pains, and Gains</a:t>
            </a:r>
          </a:p>
        </p:txBody>
      </p:sp>
      <p:pic>
        <p:nvPicPr>
          <p:cNvPr id="5" name="Picture 4" descr="Adult purchasing product with credit card">
            <a:extLst>
              <a:ext uri="{FF2B5EF4-FFF2-40B4-BE49-F238E27FC236}">
                <a16:creationId xmlns:a16="http://schemas.microsoft.com/office/drawing/2014/main" id="{5D5484B2-EAC2-E587-B7E6-F81C16034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49" r="16877" b="-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2CFA7-72A5-6177-6428-0B9F21EAE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b="1"/>
              <a:t>Customer Jobs</a:t>
            </a:r>
          </a:p>
          <a:p>
            <a:pPr>
              <a:lnSpc>
                <a:spcPct val="110000"/>
              </a:lnSpc>
            </a:pPr>
            <a:r>
              <a:rPr lang="en-GB" sz="1300"/>
              <a:t>What people are trying to achieve (functional, social, emotional).</a:t>
            </a:r>
          </a:p>
          <a:p>
            <a:pPr>
              <a:lnSpc>
                <a:spcPct val="110000"/>
              </a:lnSpc>
            </a:pPr>
            <a:r>
              <a:rPr lang="en-GB" sz="1300" b="1"/>
              <a:t>Pains</a:t>
            </a:r>
          </a:p>
          <a:p>
            <a:pPr>
              <a:lnSpc>
                <a:spcPct val="110000"/>
              </a:lnSpc>
            </a:pPr>
            <a:r>
              <a:rPr lang="en-GB" sz="1300"/>
              <a:t>What frustrates them, blocks them, or causes risk.</a:t>
            </a:r>
          </a:p>
          <a:p>
            <a:pPr>
              <a:lnSpc>
                <a:spcPct val="110000"/>
              </a:lnSpc>
            </a:pPr>
            <a:r>
              <a:rPr lang="en-GB" sz="1300" b="1"/>
              <a:t>Gains</a:t>
            </a:r>
          </a:p>
          <a:p>
            <a:pPr>
              <a:lnSpc>
                <a:spcPct val="110000"/>
              </a:lnSpc>
            </a:pPr>
            <a:r>
              <a:rPr lang="en-GB" sz="1300"/>
              <a:t>What benefits or improvements they want.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620692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E95562-47B8-8437-0E50-C69A18CA8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Define the Value You Create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B989F6-4AA7-D83C-55D3-9B0AE1BA8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805272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039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C1A5F-3011-2028-EF20-EABE7A384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sz="3300"/>
              <a:t>Map Products and Services to Customer Needs</a:t>
            </a:r>
          </a:p>
        </p:txBody>
      </p:sp>
      <p:pic>
        <p:nvPicPr>
          <p:cNvPr id="5" name="Picture 4" descr="Data displayed on screen">
            <a:extLst>
              <a:ext uri="{FF2B5EF4-FFF2-40B4-BE49-F238E27FC236}">
                <a16:creationId xmlns:a16="http://schemas.microsoft.com/office/drawing/2014/main" id="{EFB98605-6532-E8B0-8E35-45DDE73FB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66" r="8200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3CDE0-CBE4-AA7E-BB1A-EAACC3FC8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For each customer pain or gain, identify how your organisation helps.</a:t>
            </a:r>
          </a:p>
          <a:p>
            <a:pPr marL="0" indent="0">
              <a:buNone/>
            </a:pPr>
            <a:r>
              <a:rPr lang="en-GB" sz="1700"/>
              <a:t>Examples:</a:t>
            </a:r>
          </a:p>
          <a:p>
            <a:r>
              <a:rPr lang="en-GB" sz="1700"/>
              <a:t>Pain: “Childcare is too expensive.”</a:t>
            </a:r>
          </a:p>
          <a:p>
            <a:pPr lvl="1"/>
            <a:r>
              <a:rPr lang="en-GB" sz="1700"/>
              <a:t>Value: Affordable holiday clubs.</a:t>
            </a:r>
          </a:p>
          <a:p>
            <a:r>
              <a:rPr lang="en-GB" sz="1700"/>
              <a:t>Pain: “Rural transport is limited.”</a:t>
            </a:r>
          </a:p>
          <a:p>
            <a:pPr lvl="1"/>
            <a:r>
              <a:rPr lang="en-GB" sz="1700"/>
              <a:t>Value: Community ferry service.</a:t>
            </a:r>
          </a:p>
          <a:p>
            <a:r>
              <a:rPr lang="en-GB" sz="1700"/>
              <a:t>Pain: “Young people lack safe spaces.”</a:t>
            </a:r>
          </a:p>
          <a:p>
            <a:pPr lvl="1"/>
            <a:r>
              <a:rPr lang="en-GB" sz="1700"/>
              <a:t>Value: Circus training and youth development.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59435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6D752-7332-ED77-AF8D-98CC6B6A2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sz="3300"/>
              <a:t>Identify What Makes You Different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C1B73462-E753-8D3E-EDBB-0A60D7B7CE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09" r="16776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156E9-8A05-8498-2223-7298DCF76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This is your </a:t>
            </a:r>
            <a:r>
              <a:rPr lang="en-GB" sz="1800" b="1"/>
              <a:t>differentiation</a:t>
            </a:r>
            <a:r>
              <a:rPr lang="en-GB" sz="1800"/>
              <a:t>.</a:t>
            </a:r>
          </a:p>
          <a:p>
            <a:r>
              <a:rPr lang="en-GB" sz="1800"/>
              <a:t>Examples:</a:t>
            </a:r>
          </a:p>
          <a:p>
            <a:r>
              <a:rPr lang="en-GB" sz="1800"/>
              <a:t>Social enterprises reinvest profits.</a:t>
            </a:r>
          </a:p>
          <a:p>
            <a:r>
              <a:rPr lang="en-GB" sz="1800"/>
              <a:t>Community organisations offer local trust and familiarity.</a:t>
            </a:r>
          </a:p>
          <a:p>
            <a:r>
              <a:rPr lang="en-GB" sz="1800"/>
              <a:t>Rural enterprises provide access where commercial services withdraw.</a:t>
            </a:r>
          </a:p>
          <a:p>
            <a:r>
              <a:rPr lang="en-GB" sz="1800"/>
              <a:t>Sustainability-focused organisations reduce environmental impact.</a:t>
            </a: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663707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391F4-90F0-CF00-1C94-1D51D14D0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Write the Value Proposition Statement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635307-7087-455F-219D-7EC923941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38319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7863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D25A3-993E-7A76-2E60-F99A954BD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Test and Refine the Value Proposition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09EFF4-00C0-B2E7-3510-1B1BB45E64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756753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2114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579306-B32B-831D-A63E-5D644CD98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Communicate the Value Proposition Clearly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5104E-EE95-8902-1366-CAAB72D10F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94757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275233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1032</Words>
  <Application>Microsoft Office PowerPoint</Application>
  <PresentationFormat>Widescreen</PresentationFormat>
  <Paragraphs>163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Neue Haas Grotesk Text Pro</vt:lpstr>
      <vt:lpstr>VanillaVTI</vt:lpstr>
      <vt:lpstr>Week 2</vt:lpstr>
      <vt:lpstr>Value Creation</vt:lpstr>
      <vt:lpstr>Social Value</vt:lpstr>
      <vt:lpstr>8 key social value outcomes</vt:lpstr>
      <vt:lpstr>Discussion </vt:lpstr>
      <vt:lpstr>How organisations evidence social value </vt:lpstr>
      <vt:lpstr>The Value Creation Cycle</vt:lpstr>
      <vt:lpstr>Strategy </vt:lpstr>
      <vt:lpstr>Value Proposition</vt:lpstr>
      <vt:lpstr>Components</vt:lpstr>
      <vt:lpstr>Developing a value proposition</vt:lpstr>
      <vt:lpstr>Understand Customer Jobs, Pains, and Gains</vt:lpstr>
      <vt:lpstr>Define the Value You Create</vt:lpstr>
      <vt:lpstr>Map Products and Services to Customer Needs</vt:lpstr>
      <vt:lpstr>Identify What Makes You Different</vt:lpstr>
      <vt:lpstr>Write the Value Proposition Statement</vt:lpstr>
      <vt:lpstr>Test and Refine the Value Proposition</vt:lpstr>
      <vt:lpstr>Communicate the Value Proposition Clearly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2</cp:revision>
  <dcterms:created xsi:type="dcterms:W3CDTF">2026-07-09T10:35:33Z</dcterms:created>
  <dcterms:modified xsi:type="dcterms:W3CDTF">2026-07-20T09:06:59Z</dcterms:modified>
</cp:coreProperties>
</file>