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3399"/>
    <a:srgbClr val="FF00FF"/>
    <a:srgbClr val="00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916" autoAdjust="0"/>
    <p:restoredTop sz="94660"/>
  </p:normalViewPr>
  <p:slideViewPr>
    <p:cSldViewPr snapToGrid="0">
      <p:cViewPr>
        <p:scale>
          <a:sx n="80" d="100"/>
          <a:sy n="80" d="100"/>
        </p:scale>
        <p:origin x="-1806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A7085C-B402-4741-91C3-107B1D4D621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91F266-A304-424A-8871-D9EAA0559E8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40D8AF-B0A0-4FAC-A76A-CAA1C3CD2E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D024BD-F1E9-4C15-A5CD-AD39BCE92F0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B61901-6996-4806-A46B-1E798A80460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EE0D4B-571A-416F-B217-F3769DB9C18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DF3697-EFFC-4D70-A533-FB3D1F0315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E3BD6C-5AC7-4AC3-B93A-68F3C752B9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122251-B306-4A8B-88F5-4AB14A7E289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61915C-E751-446A-BD34-1C642DE6951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34AA88-5499-43E0-81F8-AE99F98B975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28CBFDA-C873-4284-8C59-7795986C192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3B1F4D3-52A0-4306-AE91-C617D5A9466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Will it Divide by 5?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Say whether or not each number will divide exactly by 5.</a:t>
            </a:r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8" name="AutoShape 3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2132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61477" name="Group 37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61473" name="AutoShape 33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74" name="Text Box 34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4226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62472" name="Group 8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62473" name="AutoShape 9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4" name="Text Box 10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3245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63493" name="Group 5"/>
          <p:cNvGrpSpPr>
            <a:grpSpLocks/>
          </p:cNvGrpSpPr>
          <p:nvPr/>
        </p:nvGrpSpPr>
        <p:grpSpPr bwMode="auto">
          <a:xfrm>
            <a:off x="757238" y="3111500"/>
            <a:ext cx="3135312" cy="3109913"/>
            <a:chOff x="477" y="1960"/>
            <a:chExt cx="1975" cy="1959"/>
          </a:xfrm>
        </p:grpSpPr>
        <p:sp>
          <p:nvSpPr>
            <p:cNvPr id="63494" name="AutoShape 6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5" name="Text Box 7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chemeClr val="accent2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8843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64520" name="Group 8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64521" name="AutoShape 9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22" name="Text Box 10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9715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65541" name="Group 5"/>
          <p:cNvGrpSpPr>
            <a:grpSpLocks/>
          </p:cNvGrpSpPr>
          <p:nvPr/>
        </p:nvGrpSpPr>
        <p:grpSpPr bwMode="auto">
          <a:xfrm>
            <a:off x="757238" y="3111500"/>
            <a:ext cx="3135312" cy="3109913"/>
            <a:chOff x="477" y="1960"/>
            <a:chExt cx="1975" cy="1959"/>
          </a:xfrm>
        </p:grpSpPr>
        <p:sp>
          <p:nvSpPr>
            <p:cNvPr id="65542" name="AutoShape 6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3" name="Text Box 7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chemeClr val="accent2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6475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66565" name="Group 5"/>
          <p:cNvGrpSpPr>
            <a:grpSpLocks/>
          </p:cNvGrpSpPr>
          <p:nvPr/>
        </p:nvGrpSpPr>
        <p:grpSpPr bwMode="auto">
          <a:xfrm>
            <a:off x="757238" y="3111500"/>
            <a:ext cx="3135312" cy="3109913"/>
            <a:chOff x="477" y="1960"/>
            <a:chExt cx="1975" cy="1959"/>
          </a:xfrm>
        </p:grpSpPr>
        <p:sp>
          <p:nvSpPr>
            <p:cNvPr id="66566" name="AutoShape 6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67" name="Text Box 7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chemeClr val="accent2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9757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67592" name="Group 8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67593" name="AutoShape 9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4" name="Text Box 10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3155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68613" name="Group 5"/>
          <p:cNvGrpSpPr>
            <a:grpSpLocks/>
          </p:cNvGrpSpPr>
          <p:nvPr/>
        </p:nvGrpSpPr>
        <p:grpSpPr bwMode="auto">
          <a:xfrm>
            <a:off x="757238" y="3111500"/>
            <a:ext cx="3135312" cy="3109913"/>
            <a:chOff x="477" y="1960"/>
            <a:chExt cx="1975" cy="1959"/>
          </a:xfrm>
        </p:grpSpPr>
        <p:sp>
          <p:nvSpPr>
            <p:cNvPr id="68614" name="AutoShape 6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15" name="Text Box 7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chemeClr val="accent2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5467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69640" name="Group 8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69641" name="AutoShape 9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42" name="Text Box 10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6955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70661" name="Group 5"/>
          <p:cNvGrpSpPr>
            <a:grpSpLocks/>
          </p:cNvGrpSpPr>
          <p:nvPr/>
        </p:nvGrpSpPr>
        <p:grpSpPr bwMode="auto">
          <a:xfrm>
            <a:off x="757238" y="3111500"/>
            <a:ext cx="3135312" cy="3109913"/>
            <a:chOff x="477" y="1960"/>
            <a:chExt cx="1975" cy="1959"/>
          </a:xfrm>
        </p:grpSpPr>
        <p:sp>
          <p:nvSpPr>
            <p:cNvPr id="70662" name="AutoShape 6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63" name="Text Box 7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chemeClr val="accent2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2084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71688" name="Group 8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71689" name="AutoShape 9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90" name="Text Box 10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3170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72709" name="Group 5"/>
          <p:cNvGrpSpPr>
            <a:grpSpLocks/>
          </p:cNvGrpSpPr>
          <p:nvPr/>
        </p:nvGrpSpPr>
        <p:grpSpPr bwMode="auto">
          <a:xfrm>
            <a:off x="757238" y="3111500"/>
            <a:ext cx="3135312" cy="3109913"/>
            <a:chOff x="477" y="1960"/>
            <a:chExt cx="1975" cy="1959"/>
          </a:xfrm>
        </p:grpSpPr>
        <p:sp>
          <p:nvSpPr>
            <p:cNvPr id="72710" name="AutoShape 6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11" name="Text Box 7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chemeClr val="accent2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7462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73736" name="Group 8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73737" name="AutoShape 9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38" name="Text Box 10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2179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74760" name="Group 8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74761" name="AutoShape 9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62" name="Text Box 10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5685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75781" name="Group 5"/>
          <p:cNvGrpSpPr>
            <a:grpSpLocks/>
          </p:cNvGrpSpPr>
          <p:nvPr/>
        </p:nvGrpSpPr>
        <p:grpSpPr bwMode="auto">
          <a:xfrm>
            <a:off x="757238" y="3111500"/>
            <a:ext cx="3135312" cy="3109913"/>
            <a:chOff x="477" y="1960"/>
            <a:chExt cx="1975" cy="1959"/>
          </a:xfrm>
        </p:grpSpPr>
        <p:sp>
          <p:nvSpPr>
            <p:cNvPr id="75782" name="AutoShape 6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3" name="Text Box 7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chemeClr val="accent2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3073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76808" name="Group 8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76809" name="AutoShape 9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10" name="Text Box 10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8790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77829" name="Group 5"/>
          <p:cNvGrpSpPr>
            <a:grpSpLocks/>
          </p:cNvGrpSpPr>
          <p:nvPr/>
        </p:nvGrpSpPr>
        <p:grpSpPr bwMode="auto">
          <a:xfrm>
            <a:off x="757238" y="3111500"/>
            <a:ext cx="3135312" cy="3109913"/>
            <a:chOff x="477" y="1960"/>
            <a:chExt cx="1975" cy="1959"/>
          </a:xfrm>
        </p:grpSpPr>
        <p:sp>
          <p:nvSpPr>
            <p:cNvPr id="77830" name="AutoShape 6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31" name="Text Box 7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chemeClr val="accent2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1686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78856" name="Group 8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78857" name="AutoShape 9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58" name="Text Box 10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4165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79877" name="Group 5"/>
          <p:cNvGrpSpPr>
            <a:grpSpLocks/>
          </p:cNvGrpSpPr>
          <p:nvPr/>
        </p:nvGrpSpPr>
        <p:grpSpPr bwMode="auto">
          <a:xfrm>
            <a:off x="757238" y="3111500"/>
            <a:ext cx="3135312" cy="3109913"/>
            <a:chOff x="477" y="1960"/>
            <a:chExt cx="1975" cy="1959"/>
          </a:xfrm>
        </p:grpSpPr>
        <p:sp>
          <p:nvSpPr>
            <p:cNvPr id="79878" name="AutoShape 6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79" name="Text Box 7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chemeClr val="accent2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1687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80904" name="Group 8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80905" name="AutoShape 9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06" name="Text Box 10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65</Words>
  <Application>Microsoft Office PowerPoint</Application>
  <PresentationFormat>On-screen Show (4:3)</PresentationFormat>
  <Paragraphs>45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44</cp:revision>
  <dcterms:created xsi:type="dcterms:W3CDTF">2006-03-03T16:34:11Z</dcterms:created>
  <dcterms:modified xsi:type="dcterms:W3CDTF">2011-11-25T20:21:32Z</dcterms:modified>
</cp:coreProperties>
</file>