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78" r:id="rId5"/>
    <p:sldId id="290" r:id="rId6"/>
    <p:sldId id="291" r:id="rId7"/>
    <p:sldId id="292" r:id="rId8"/>
    <p:sldId id="293" r:id="rId9"/>
    <p:sldId id="294" r:id="rId10"/>
    <p:sldId id="295" r:id="rId11"/>
    <p:sldId id="296" r:id="rId12"/>
    <p:sldId id="297" r:id="rId13"/>
    <p:sldId id="300" r:id="rId14"/>
    <p:sldId id="298" r:id="rId15"/>
    <p:sldId id="299" r:id="rId16"/>
    <p:sldId id="303" r:id="rId17"/>
    <p:sldId id="306" r:id="rId18"/>
    <p:sldId id="308" r:id="rId19"/>
    <p:sldId id="310" r:id="rId20"/>
    <p:sldId id="289" r:id="rId21"/>
    <p:sldId id="280" r:id="rId22"/>
    <p:sldId id="305" r:id="rId23"/>
    <p:sldId id="307" r:id="rId24"/>
    <p:sldId id="281" r:id="rId25"/>
    <p:sldId id="284" r:id="rId26"/>
    <p:sldId id="285" r:id="rId27"/>
    <p:sldId id="283" r:id="rId28"/>
    <p:sldId id="282" r:id="rId29"/>
    <p:sldId id="286" r:id="rId30"/>
    <p:sldId id="287" r:id="rId31"/>
    <p:sldId id="30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7778F2-D1BC-4317-B0A8-D630C0E56417}" v="19" dt="2022-03-16T13:49:57.4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704" autoAdjust="0"/>
    <p:restoredTop sz="94629"/>
  </p:normalViewPr>
  <p:slideViewPr>
    <p:cSldViewPr>
      <p:cViewPr varScale="1">
        <p:scale>
          <a:sx n="108" d="100"/>
          <a:sy n="108" d="100"/>
        </p:scale>
        <p:origin x="6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CBB9D4-7BB7-4246-B974-45D4C0444EBF}" type="doc">
      <dgm:prSet loTypeId="urn:microsoft.com/office/officeart/2005/8/layout/radial3" loCatId="cycle" qsTypeId="urn:microsoft.com/office/officeart/2005/8/quickstyle/simple1" qsCatId="simple" csTypeId="urn:microsoft.com/office/officeart/2005/8/colors/accent1_3" csCatId="accent1" phldr="1"/>
      <dgm:spPr/>
      <dgm:t>
        <a:bodyPr/>
        <a:lstStyle/>
        <a:p>
          <a:endParaRPr lang="en-US"/>
        </a:p>
      </dgm:t>
    </dgm:pt>
    <dgm:pt modelId="{1A95A953-7BBE-4DA9-8D2F-F642CB0ADBD6}">
      <dgm:prSet phldrT="[Text]"/>
      <dgm:spPr/>
      <dgm:t>
        <a:bodyPr/>
        <a:lstStyle/>
        <a:p>
          <a:r>
            <a:rPr lang="en-US" dirty="0"/>
            <a:t>Essay</a:t>
          </a:r>
        </a:p>
      </dgm:t>
    </dgm:pt>
    <dgm:pt modelId="{42E05701-0063-4C2E-B4F3-EACF2D074BA9}" type="parTrans" cxnId="{E1422818-39AC-43C9-998F-07678EABE64F}">
      <dgm:prSet/>
      <dgm:spPr/>
      <dgm:t>
        <a:bodyPr/>
        <a:lstStyle/>
        <a:p>
          <a:endParaRPr lang="en-US"/>
        </a:p>
      </dgm:t>
    </dgm:pt>
    <dgm:pt modelId="{858363F9-446F-491C-96DF-F0AD2FA899AA}" type="sibTrans" cxnId="{E1422818-39AC-43C9-998F-07678EABE64F}">
      <dgm:prSet/>
      <dgm:spPr/>
      <dgm:t>
        <a:bodyPr/>
        <a:lstStyle/>
        <a:p>
          <a:endParaRPr lang="en-US"/>
        </a:p>
      </dgm:t>
    </dgm:pt>
    <dgm:pt modelId="{25E27617-81FF-44DA-A641-FC34BCDD52D2}">
      <dgm:prSet phldrT="[Text]"/>
      <dgm:spPr/>
      <dgm:t>
        <a:bodyPr/>
        <a:lstStyle/>
        <a:p>
          <a:r>
            <a:rPr lang="en-US" dirty="0"/>
            <a:t>The concept of Physical literacy</a:t>
          </a:r>
        </a:p>
      </dgm:t>
    </dgm:pt>
    <dgm:pt modelId="{9D283077-0123-4586-8E70-55BE2D0CF3B6}" type="parTrans" cxnId="{3845D0AA-64E0-4C0B-9337-3D2F896EE875}">
      <dgm:prSet/>
      <dgm:spPr/>
      <dgm:t>
        <a:bodyPr/>
        <a:lstStyle/>
        <a:p>
          <a:endParaRPr lang="en-US"/>
        </a:p>
      </dgm:t>
    </dgm:pt>
    <dgm:pt modelId="{7C564592-9240-49F4-AE1B-E45EA1B2B648}" type="sibTrans" cxnId="{3845D0AA-64E0-4C0B-9337-3D2F896EE875}">
      <dgm:prSet/>
      <dgm:spPr/>
      <dgm:t>
        <a:bodyPr/>
        <a:lstStyle/>
        <a:p>
          <a:endParaRPr lang="en-US"/>
        </a:p>
      </dgm:t>
    </dgm:pt>
    <dgm:pt modelId="{76BE8A7B-E94C-4048-A041-D1820B680DBA}">
      <dgm:prSet phldrT="[Text]"/>
      <dgm:spPr/>
      <dgm:t>
        <a:bodyPr/>
        <a:lstStyle/>
        <a:p>
          <a:r>
            <a:rPr lang="en-US" dirty="0"/>
            <a:t>Curriculum Links</a:t>
          </a:r>
        </a:p>
      </dgm:t>
    </dgm:pt>
    <dgm:pt modelId="{7F8417C2-FC63-4292-9EC2-DC5AB9FA5EB7}" type="parTrans" cxnId="{A96096B4-C9BE-4861-A2C9-2B550D8679DD}">
      <dgm:prSet/>
      <dgm:spPr/>
      <dgm:t>
        <a:bodyPr/>
        <a:lstStyle/>
        <a:p>
          <a:endParaRPr lang="en-US"/>
        </a:p>
      </dgm:t>
    </dgm:pt>
    <dgm:pt modelId="{EE77A009-0BD8-43E0-B0D6-71E0753B6D07}" type="sibTrans" cxnId="{A96096B4-C9BE-4861-A2C9-2B550D8679DD}">
      <dgm:prSet/>
      <dgm:spPr/>
      <dgm:t>
        <a:bodyPr/>
        <a:lstStyle/>
        <a:p>
          <a:endParaRPr lang="en-US"/>
        </a:p>
      </dgm:t>
    </dgm:pt>
    <dgm:pt modelId="{AEA18599-5B35-45B1-999F-03956ABD16D5}">
      <dgm:prSet phldrT="[Text]"/>
      <dgm:spPr/>
      <dgm:t>
        <a:bodyPr/>
        <a:lstStyle/>
        <a:p>
          <a:r>
            <a:rPr lang="en-US" dirty="0"/>
            <a:t>Adventurous Activities</a:t>
          </a:r>
        </a:p>
      </dgm:t>
    </dgm:pt>
    <dgm:pt modelId="{B344CD79-0016-4522-BBD9-F170FAEC81C9}" type="parTrans" cxnId="{66313DD8-DD31-4BEF-AA92-29801A2C6532}">
      <dgm:prSet/>
      <dgm:spPr/>
      <dgm:t>
        <a:bodyPr/>
        <a:lstStyle/>
        <a:p>
          <a:endParaRPr lang="en-US"/>
        </a:p>
      </dgm:t>
    </dgm:pt>
    <dgm:pt modelId="{8FD403DC-9EAE-4675-8E3E-5B40F976BA9C}" type="sibTrans" cxnId="{66313DD8-DD31-4BEF-AA92-29801A2C6532}">
      <dgm:prSet/>
      <dgm:spPr/>
      <dgm:t>
        <a:bodyPr/>
        <a:lstStyle/>
        <a:p>
          <a:endParaRPr lang="en-US"/>
        </a:p>
      </dgm:t>
    </dgm:pt>
    <dgm:pt modelId="{9F34D2D9-8EED-4148-934E-F1C44941BFFC}">
      <dgm:prSet phldrT="[Text]"/>
      <dgm:spPr/>
      <dgm:t>
        <a:bodyPr/>
        <a:lstStyle/>
        <a:p>
          <a:r>
            <a:rPr lang="en-US" dirty="0"/>
            <a:t>Affordances</a:t>
          </a:r>
        </a:p>
      </dgm:t>
    </dgm:pt>
    <dgm:pt modelId="{E54D55AC-ABCF-4D9C-A194-471470E5DD32}" type="parTrans" cxnId="{F16FBF9D-CB35-4DC0-8CDF-86E2491D1167}">
      <dgm:prSet/>
      <dgm:spPr/>
      <dgm:t>
        <a:bodyPr/>
        <a:lstStyle/>
        <a:p>
          <a:endParaRPr lang="en-US"/>
        </a:p>
      </dgm:t>
    </dgm:pt>
    <dgm:pt modelId="{C272A8DB-FA1B-4316-B53F-94E026BA10A4}" type="sibTrans" cxnId="{F16FBF9D-CB35-4DC0-8CDF-86E2491D1167}">
      <dgm:prSet/>
      <dgm:spPr/>
      <dgm:t>
        <a:bodyPr/>
        <a:lstStyle/>
        <a:p>
          <a:endParaRPr lang="en-US"/>
        </a:p>
      </dgm:t>
    </dgm:pt>
    <dgm:pt modelId="{84A446C8-293E-4A78-9CFC-2B83DAE504DD}">
      <dgm:prSet phldrT="[Text]"/>
      <dgm:spPr/>
      <dgm:t>
        <a:bodyPr/>
        <a:lstStyle/>
        <a:p>
          <a:r>
            <a:rPr lang="en-US" dirty="0"/>
            <a:t>Your personal Physical literacy journey</a:t>
          </a:r>
        </a:p>
      </dgm:t>
    </dgm:pt>
    <dgm:pt modelId="{418AB9B4-2FB7-47FE-81D5-1DFFC83131DE}" type="parTrans" cxnId="{7170E550-E4A0-4BEA-9471-12B16EEB517E}">
      <dgm:prSet/>
      <dgm:spPr/>
      <dgm:t>
        <a:bodyPr/>
        <a:lstStyle/>
        <a:p>
          <a:endParaRPr lang="en-US"/>
        </a:p>
      </dgm:t>
    </dgm:pt>
    <dgm:pt modelId="{6B5E1630-61A0-4514-81DE-2A17E2B3B8FB}" type="sibTrans" cxnId="{7170E550-E4A0-4BEA-9471-12B16EEB517E}">
      <dgm:prSet/>
      <dgm:spPr/>
      <dgm:t>
        <a:bodyPr/>
        <a:lstStyle/>
        <a:p>
          <a:endParaRPr lang="en-US"/>
        </a:p>
      </dgm:t>
    </dgm:pt>
    <dgm:pt modelId="{48D787C8-7181-4B87-856E-F66A85140AA8}">
      <dgm:prSet phldrT="[Text]"/>
      <dgm:spPr/>
      <dgm:t>
        <a:bodyPr/>
        <a:lstStyle/>
        <a:p>
          <a:r>
            <a:rPr lang="en-US" dirty="0"/>
            <a:t>Cotton wool kids</a:t>
          </a:r>
        </a:p>
      </dgm:t>
    </dgm:pt>
    <dgm:pt modelId="{5F987590-D1F0-4152-9499-843102AE3D7D}" type="parTrans" cxnId="{91FA4949-B715-482D-BD6F-B1B7ED50BA91}">
      <dgm:prSet/>
      <dgm:spPr/>
      <dgm:t>
        <a:bodyPr/>
        <a:lstStyle/>
        <a:p>
          <a:endParaRPr lang="en-US"/>
        </a:p>
      </dgm:t>
    </dgm:pt>
    <dgm:pt modelId="{935284D5-06C1-486C-A520-62FD600EC565}" type="sibTrans" cxnId="{91FA4949-B715-482D-BD6F-B1B7ED50BA91}">
      <dgm:prSet/>
      <dgm:spPr/>
      <dgm:t>
        <a:bodyPr/>
        <a:lstStyle/>
        <a:p>
          <a:endParaRPr lang="en-US"/>
        </a:p>
      </dgm:t>
    </dgm:pt>
    <dgm:pt modelId="{562A631B-032E-4CCE-8867-B4DAA1CA5D7C}">
      <dgm:prSet phldrT="[Text]"/>
      <dgm:spPr/>
      <dgm:t>
        <a:bodyPr/>
        <a:lstStyle/>
        <a:p>
          <a:r>
            <a:rPr lang="en-US" dirty="0"/>
            <a:t>Foundational movement competencies</a:t>
          </a:r>
        </a:p>
      </dgm:t>
    </dgm:pt>
    <dgm:pt modelId="{C139E85F-7DCC-4922-A954-E37583F52494}" type="parTrans" cxnId="{7DAAA1EA-D7D6-4C3F-A039-7506DE5CD3FA}">
      <dgm:prSet/>
      <dgm:spPr/>
      <dgm:t>
        <a:bodyPr/>
        <a:lstStyle/>
        <a:p>
          <a:endParaRPr lang="en-US"/>
        </a:p>
      </dgm:t>
    </dgm:pt>
    <dgm:pt modelId="{0DC3DC39-8FE1-47EA-A4D7-BE11AA3D7F8A}" type="sibTrans" cxnId="{7DAAA1EA-D7D6-4C3F-A039-7506DE5CD3FA}">
      <dgm:prSet/>
      <dgm:spPr/>
      <dgm:t>
        <a:bodyPr/>
        <a:lstStyle/>
        <a:p>
          <a:endParaRPr lang="en-US"/>
        </a:p>
      </dgm:t>
    </dgm:pt>
    <dgm:pt modelId="{FEC54762-48CF-40A6-8F9B-80E84CCFB8BA}" type="pres">
      <dgm:prSet presAssocID="{C5CBB9D4-7BB7-4246-B974-45D4C0444EBF}" presName="composite" presStyleCnt="0">
        <dgm:presLayoutVars>
          <dgm:chMax val="1"/>
          <dgm:dir/>
          <dgm:resizeHandles val="exact"/>
        </dgm:presLayoutVars>
      </dgm:prSet>
      <dgm:spPr/>
    </dgm:pt>
    <dgm:pt modelId="{96262FBC-4410-43A1-9EFA-4194962A6D2D}" type="pres">
      <dgm:prSet presAssocID="{C5CBB9D4-7BB7-4246-B974-45D4C0444EBF}" presName="radial" presStyleCnt="0">
        <dgm:presLayoutVars>
          <dgm:animLvl val="ctr"/>
        </dgm:presLayoutVars>
      </dgm:prSet>
      <dgm:spPr/>
    </dgm:pt>
    <dgm:pt modelId="{4863F96A-53C5-467E-AC8F-F3693CAF80AF}" type="pres">
      <dgm:prSet presAssocID="{1A95A953-7BBE-4DA9-8D2F-F642CB0ADBD6}" presName="centerShape" presStyleLbl="vennNode1" presStyleIdx="0" presStyleCnt="8"/>
      <dgm:spPr/>
    </dgm:pt>
    <dgm:pt modelId="{55D4FCCC-330C-42CE-992E-8B4ECAD81293}" type="pres">
      <dgm:prSet presAssocID="{25E27617-81FF-44DA-A641-FC34BCDD52D2}" presName="node" presStyleLbl="vennNode1" presStyleIdx="1" presStyleCnt="8">
        <dgm:presLayoutVars>
          <dgm:bulletEnabled val="1"/>
        </dgm:presLayoutVars>
      </dgm:prSet>
      <dgm:spPr/>
    </dgm:pt>
    <dgm:pt modelId="{C32C5645-D1C4-4069-BD76-A87D3E00D30F}" type="pres">
      <dgm:prSet presAssocID="{84A446C8-293E-4A78-9CFC-2B83DAE504DD}" presName="node" presStyleLbl="vennNode1" presStyleIdx="2" presStyleCnt="8">
        <dgm:presLayoutVars>
          <dgm:bulletEnabled val="1"/>
        </dgm:presLayoutVars>
      </dgm:prSet>
      <dgm:spPr/>
    </dgm:pt>
    <dgm:pt modelId="{FA1E6BA1-A2E2-4C63-90A6-6C504CE160E7}" type="pres">
      <dgm:prSet presAssocID="{562A631B-032E-4CCE-8867-B4DAA1CA5D7C}" presName="node" presStyleLbl="vennNode1" presStyleIdx="3" presStyleCnt="8">
        <dgm:presLayoutVars>
          <dgm:bulletEnabled val="1"/>
        </dgm:presLayoutVars>
      </dgm:prSet>
      <dgm:spPr/>
    </dgm:pt>
    <dgm:pt modelId="{479D02B5-BED7-437B-8B27-C570B41D1704}" type="pres">
      <dgm:prSet presAssocID="{48D787C8-7181-4B87-856E-F66A85140AA8}" presName="node" presStyleLbl="vennNode1" presStyleIdx="4" presStyleCnt="8">
        <dgm:presLayoutVars>
          <dgm:bulletEnabled val="1"/>
        </dgm:presLayoutVars>
      </dgm:prSet>
      <dgm:spPr/>
    </dgm:pt>
    <dgm:pt modelId="{9BC51B1F-C4FF-41EC-BDF2-5D01EA4AACEA}" type="pres">
      <dgm:prSet presAssocID="{76BE8A7B-E94C-4048-A041-D1820B680DBA}" presName="node" presStyleLbl="vennNode1" presStyleIdx="5" presStyleCnt="8">
        <dgm:presLayoutVars>
          <dgm:bulletEnabled val="1"/>
        </dgm:presLayoutVars>
      </dgm:prSet>
      <dgm:spPr/>
    </dgm:pt>
    <dgm:pt modelId="{4AC809ED-1BE3-4690-8A1C-43909D13712A}" type="pres">
      <dgm:prSet presAssocID="{AEA18599-5B35-45B1-999F-03956ABD16D5}" presName="node" presStyleLbl="vennNode1" presStyleIdx="6" presStyleCnt="8">
        <dgm:presLayoutVars>
          <dgm:bulletEnabled val="1"/>
        </dgm:presLayoutVars>
      </dgm:prSet>
      <dgm:spPr/>
    </dgm:pt>
    <dgm:pt modelId="{2479DF06-77BF-4EDA-B659-FEA8A1988BAB}" type="pres">
      <dgm:prSet presAssocID="{9F34D2D9-8EED-4148-934E-F1C44941BFFC}" presName="node" presStyleLbl="vennNode1" presStyleIdx="7" presStyleCnt="8">
        <dgm:presLayoutVars>
          <dgm:bulletEnabled val="1"/>
        </dgm:presLayoutVars>
      </dgm:prSet>
      <dgm:spPr/>
    </dgm:pt>
  </dgm:ptLst>
  <dgm:cxnLst>
    <dgm:cxn modelId="{414F8907-115D-43FA-B82E-FE182E4D0DFC}" type="presOf" srcId="{9F34D2D9-8EED-4148-934E-F1C44941BFFC}" destId="{2479DF06-77BF-4EDA-B659-FEA8A1988BAB}" srcOrd="0" destOrd="0" presId="urn:microsoft.com/office/officeart/2005/8/layout/radial3"/>
    <dgm:cxn modelId="{E1422818-39AC-43C9-998F-07678EABE64F}" srcId="{C5CBB9D4-7BB7-4246-B974-45D4C0444EBF}" destId="{1A95A953-7BBE-4DA9-8D2F-F642CB0ADBD6}" srcOrd="0" destOrd="0" parTransId="{42E05701-0063-4C2E-B4F3-EACF2D074BA9}" sibTransId="{858363F9-446F-491C-96DF-F0AD2FA899AA}"/>
    <dgm:cxn modelId="{69A0221F-5240-4DB4-A65D-744EC3DC1A43}" type="presOf" srcId="{84A446C8-293E-4A78-9CFC-2B83DAE504DD}" destId="{C32C5645-D1C4-4069-BD76-A87D3E00D30F}" srcOrd="0" destOrd="0" presId="urn:microsoft.com/office/officeart/2005/8/layout/radial3"/>
    <dgm:cxn modelId="{C596A223-4968-4DE5-A2B9-2B5F45F67D51}" type="presOf" srcId="{76BE8A7B-E94C-4048-A041-D1820B680DBA}" destId="{9BC51B1F-C4FF-41EC-BDF2-5D01EA4AACEA}" srcOrd="0" destOrd="0" presId="urn:microsoft.com/office/officeart/2005/8/layout/radial3"/>
    <dgm:cxn modelId="{5536B748-8D37-4920-9314-1FD5714317D0}" type="presOf" srcId="{AEA18599-5B35-45B1-999F-03956ABD16D5}" destId="{4AC809ED-1BE3-4690-8A1C-43909D13712A}" srcOrd="0" destOrd="0" presId="urn:microsoft.com/office/officeart/2005/8/layout/radial3"/>
    <dgm:cxn modelId="{91FA4949-B715-482D-BD6F-B1B7ED50BA91}" srcId="{1A95A953-7BBE-4DA9-8D2F-F642CB0ADBD6}" destId="{48D787C8-7181-4B87-856E-F66A85140AA8}" srcOrd="3" destOrd="0" parTransId="{5F987590-D1F0-4152-9499-843102AE3D7D}" sibTransId="{935284D5-06C1-486C-A520-62FD600EC565}"/>
    <dgm:cxn modelId="{7170E550-E4A0-4BEA-9471-12B16EEB517E}" srcId="{1A95A953-7BBE-4DA9-8D2F-F642CB0ADBD6}" destId="{84A446C8-293E-4A78-9CFC-2B83DAE504DD}" srcOrd="1" destOrd="0" parTransId="{418AB9B4-2FB7-47FE-81D5-1DFFC83131DE}" sibTransId="{6B5E1630-61A0-4514-81DE-2A17E2B3B8FB}"/>
    <dgm:cxn modelId="{B03CC17F-8808-4AE5-8EEF-D1FFEA591B6E}" type="presOf" srcId="{48D787C8-7181-4B87-856E-F66A85140AA8}" destId="{479D02B5-BED7-437B-8B27-C570B41D1704}" srcOrd="0" destOrd="0" presId="urn:microsoft.com/office/officeart/2005/8/layout/radial3"/>
    <dgm:cxn modelId="{E696E198-2DCC-49CA-8B71-49FEE0F26751}" type="presOf" srcId="{25E27617-81FF-44DA-A641-FC34BCDD52D2}" destId="{55D4FCCC-330C-42CE-992E-8B4ECAD81293}" srcOrd="0" destOrd="0" presId="urn:microsoft.com/office/officeart/2005/8/layout/radial3"/>
    <dgm:cxn modelId="{F16FBF9D-CB35-4DC0-8CDF-86E2491D1167}" srcId="{1A95A953-7BBE-4DA9-8D2F-F642CB0ADBD6}" destId="{9F34D2D9-8EED-4148-934E-F1C44941BFFC}" srcOrd="6" destOrd="0" parTransId="{E54D55AC-ABCF-4D9C-A194-471470E5DD32}" sibTransId="{C272A8DB-FA1B-4316-B53F-94E026BA10A4}"/>
    <dgm:cxn modelId="{785D69A2-8529-4192-A4C0-9244433E6B1F}" type="presOf" srcId="{1A95A953-7BBE-4DA9-8D2F-F642CB0ADBD6}" destId="{4863F96A-53C5-467E-AC8F-F3693CAF80AF}" srcOrd="0" destOrd="0" presId="urn:microsoft.com/office/officeart/2005/8/layout/radial3"/>
    <dgm:cxn modelId="{3845D0AA-64E0-4C0B-9337-3D2F896EE875}" srcId="{1A95A953-7BBE-4DA9-8D2F-F642CB0ADBD6}" destId="{25E27617-81FF-44DA-A641-FC34BCDD52D2}" srcOrd="0" destOrd="0" parTransId="{9D283077-0123-4586-8E70-55BE2D0CF3B6}" sibTransId="{7C564592-9240-49F4-AE1B-E45EA1B2B648}"/>
    <dgm:cxn modelId="{A96096B4-C9BE-4861-A2C9-2B550D8679DD}" srcId="{1A95A953-7BBE-4DA9-8D2F-F642CB0ADBD6}" destId="{76BE8A7B-E94C-4048-A041-D1820B680DBA}" srcOrd="4" destOrd="0" parTransId="{7F8417C2-FC63-4292-9EC2-DC5AB9FA5EB7}" sibTransId="{EE77A009-0BD8-43E0-B0D6-71E0753B6D07}"/>
    <dgm:cxn modelId="{66313DD8-DD31-4BEF-AA92-29801A2C6532}" srcId="{1A95A953-7BBE-4DA9-8D2F-F642CB0ADBD6}" destId="{AEA18599-5B35-45B1-999F-03956ABD16D5}" srcOrd="5" destOrd="0" parTransId="{B344CD79-0016-4522-BBD9-F170FAEC81C9}" sibTransId="{8FD403DC-9EAE-4675-8E3E-5B40F976BA9C}"/>
    <dgm:cxn modelId="{2D6F38DE-40D7-4F8F-8303-5D0178E824C4}" type="presOf" srcId="{562A631B-032E-4CCE-8867-B4DAA1CA5D7C}" destId="{FA1E6BA1-A2E2-4C63-90A6-6C504CE160E7}" srcOrd="0" destOrd="0" presId="urn:microsoft.com/office/officeart/2005/8/layout/radial3"/>
    <dgm:cxn modelId="{137B7EE0-5D46-444D-B1CA-1283A6D7F6EE}" type="presOf" srcId="{C5CBB9D4-7BB7-4246-B974-45D4C0444EBF}" destId="{FEC54762-48CF-40A6-8F9B-80E84CCFB8BA}" srcOrd="0" destOrd="0" presId="urn:microsoft.com/office/officeart/2005/8/layout/radial3"/>
    <dgm:cxn modelId="{7DAAA1EA-D7D6-4C3F-A039-7506DE5CD3FA}" srcId="{1A95A953-7BBE-4DA9-8D2F-F642CB0ADBD6}" destId="{562A631B-032E-4CCE-8867-B4DAA1CA5D7C}" srcOrd="2" destOrd="0" parTransId="{C139E85F-7DCC-4922-A954-E37583F52494}" sibTransId="{0DC3DC39-8FE1-47EA-A4D7-BE11AA3D7F8A}"/>
    <dgm:cxn modelId="{9DE54576-0E33-4045-9319-F6745A1FE31A}" type="presParOf" srcId="{FEC54762-48CF-40A6-8F9B-80E84CCFB8BA}" destId="{96262FBC-4410-43A1-9EFA-4194962A6D2D}" srcOrd="0" destOrd="0" presId="urn:microsoft.com/office/officeart/2005/8/layout/radial3"/>
    <dgm:cxn modelId="{7A032F49-4D7D-40F1-BED3-1B9BD581458C}" type="presParOf" srcId="{96262FBC-4410-43A1-9EFA-4194962A6D2D}" destId="{4863F96A-53C5-467E-AC8F-F3693CAF80AF}" srcOrd="0" destOrd="0" presId="urn:microsoft.com/office/officeart/2005/8/layout/radial3"/>
    <dgm:cxn modelId="{5F9E8E2F-8059-4152-918D-C6311EB0AC17}" type="presParOf" srcId="{96262FBC-4410-43A1-9EFA-4194962A6D2D}" destId="{55D4FCCC-330C-42CE-992E-8B4ECAD81293}" srcOrd="1" destOrd="0" presId="urn:microsoft.com/office/officeart/2005/8/layout/radial3"/>
    <dgm:cxn modelId="{93DB2890-A612-4A75-AEC4-C6E8B52F0171}" type="presParOf" srcId="{96262FBC-4410-43A1-9EFA-4194962A6D2D}" destId="{C32C5645-D1C4-4069-BD76-A87D3E00D30F}" srcOrd="2" destOrd="0" presId="urn:microsoft.com/office/officeart/2005/8/layout/radial3"/>
    <dgm:cxn modelId="{9A721686-6D76-4592-BEEB-4711C942A59C}" type="presParOf" srcId="{96262FBC-4410-43A1-9EFA-4194962A6D2D}" destId="{FA1E6BA1-A2E2-4C63-90A6-6C504CE160E7}" srcOrd="3" destOrd="0" presId="urn:microsoft.com/office/officeart/2005/8/layout/radial3"/>
    <dgm:cxn modelId="{16EAAEC7-C9CA-411A-9DB2-EF8A056B4F33}" type="presParOf" srcId="{96262FBC-4410-43A1-9EFA-4194962A6D2D}" destId="{479D02B5-BED7-437B-8B27-C570B41D1704}" srcOrd="4" destOrd="0" presId="urn:microsoft.com/office/officeart/2005/8/layout/radial3"/>
    <dgm:cxn modelId="{780081AC-9C8A-40E8-AA48-6AFB4C4CD815}" type="presParOf" srcId="{96262FBC-4410-43A1-9EFA-4194962A6D2D}" destId="{9BC51B1F-C4FF-41EC-BDF2-5D01EA4AACEA}" srcOrd="5" destOrd="0" presId="urn:microsoft.com/office/officeart/2005/8/layout/radial3"/>
    <dgm:cxn modelId="{EB7D552A-64AC-4FB1-97B7-1FA1D182159F}" type="presParOf" srcId="{96262FBC-4410-43A1-9EFA-4194962A6D2D}" destId="{4AC809ED-1BE3-4690-8A1C-43909D13712A}" srcOrd="6" destOrd="0" presId="urn:microsoft.com/office/officeart/2005/8/layout/radial3"/>
    <dgm:cxn modelId="{210C946A-50C4-4A5F-B2D5-08B8CE395CAB}" type="presParOf" srcId="{96262FBC-4410-43A1-9EFA-4194962A6D2D}" destId="{2479DF06-77BF-4EDA-B659-FEA8A1988BAB}" srcOrd="7" destOrd="0" presId="urn:microsoft.com/office/officeart/2005/8/layout/radial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CBB9D4-7BB7-4246-B974-45D4C0444EBF}" type="doc">
      <dgm:prSet loTypeId="urn:microsoft.com/office/officeart/2005/8/layout/radial3" loCatId="cycle" qsTypeId="urn:microsoft.com/office/officeart/2005/8/quickstyle/simple1" qsCatId="simple" csTypeId="urn:microsoft.com/office/officeart/2005/8/colors/accent1_3" csCatId="accent1" phldr="1"/>
      <dgm:spPr/>
      <dgm:t>
        <a:bodyPr/>
        <a:lstStyle/>
        <a:p>
          <a:endParaRPr lang="en-US"/>
        </a:p>
      </dgm:t>
    </dgm:pt>
    <dgm:pt modelId="{1A95A953-7BBE-4DA9-8D2F-F642CB0ADBD6}">
      <dgm:prSet phldrT="[Text]"/>
      <dgm:spPr/>
      <dgm:t>
        <a:bodyPr/>
        <a:lstStyle/>
        <a:p>
          <a:r>
            <a:rPr lang="en-US" dirty="0"/>
            <a:t>Essay</a:t>
          </a:r>
        </a:p>
      </dgm:t>
    </dgm:pt>
    <dgm:pt modelId="{42E05701-0063-4C2E-B4F3-EACF2D074BA9}" type="parTrans" cxnId="{E1422818-39AC-43C9-998F-07678EABE64F}">
      <dgm:prSet/>
      <dgm:spPr/>
      <dgm:t>
        <a:bodyPr/>
        <a:lstStyle/>
        <a:p>
          <a:endParaRPr lang="en-US"/>
        </a:p>
      </dgm:t>
    </dgm:pt>
    <dgm:pt modelId="{858363F9-446F-491C-96DF-F0AD2FA899AA}" type="sibTrans" cxnId="{E1422818-39AC-43C9-998F-07678EABE64F}">
      <dgm:prSet/>
      <dgm:spPr/>
      <dgm:t>
        <a:bodyPr/>
        <a:lstStyle/>
        <a:p>
          <a:endParaRPr lang="en-US"/>
        </a:p>
      </dgm:t>
    </dgm:pt>
    <dgm:pt modelId="{25E27617-81FF-44DA-A641-FC34BCDD52D2}">
      <dgm:prSet phldrT="[Text]"/>
      <dgm:spPr/>
      <dgm:t>
        <a:bodyPr/>
        <a:lstStyle/>
        <a:p>
          <a:r>
            <a:rPr lang="en-US" dirty="0"/>
            <a:t>The concept of Physical literacy</a:t>
          </a:r>
        </a:p>
      </dgm:t>
    </dgm:pt>
    <dgm:pt modelId="{9D283077-0123-4586-8E70-55BE2D0CF3B6}" type="parTrans" cxnId="{3845D0AA-64E0-4C0B-9337-3D2F896EE875}">
      <dgm:prSet/>
      <dgm:spPr/>
      <dgm:t>
        <a:bodyPr/>
        <a:lstStyle/>
        <a:p>
          <a:endParaRPr lang="en-US"/>
        </a:p>
      </dgm:t>
    </dgm:pt>
    <dgm:pt modelId="{7C564592-9240-49F4-AE1B-E45EA1B2B648}" type="sibTrans" cxnId="{3845D0AA-64E0-4C0B-9337-3D2F896EE875}">
      <dgm:prSet/>
      <dgm:spPr/>
      <dgm:t>
        <a:bodyPr/>
        <a:lstStyle/>
        <a:p>
          <a:endParaRPr lang="en-US"/>
        </a:p>
      </dgm:t>
    </dgm:pt>
    <dgm:pt modelId="{76BE8A7B-E94C-4048-A041-D1820B680DBA}">
      <dgm:prSet phldrT="[Text]"/>
      <dgm:spPr/>
      <dgm:t>
        <a:bodyPr/>
        <a:lstStyle/>
        <a:p>
          <a:r>
            <a:rPr lang="en-US" dirty="0"/>
            <a:t>Curriculum Links</a:t>
          </a:r>
        </a:p>
      </dgm:t>
    </dgm:pt>
    <dgm:pt modelId="{7F8417C2-FC63-4292-9EC2-DC5AB9FA5EB7}" type="parTrans" cxnId="{A96096B4-C9BE-4861-A2C9-2B550D8679DD}">
      <dgm:prSet/>
      <dgm:spPr/>
      <dgm:t>
        <a:bodyPr/>
        <a:lstStyle/>
        <a:p>
          <a:endParaRPr lang="en-US"/>
        </a:p>
      </dgm:t>
    </dgm:pt>
    <dgm:pt modelId="{EE77A009-0BD8-43E0-B0D6-71E0753B6D07}" type="sibTrans" cxnId="{A96096B4-C9BE-4861-A2C9-2B550D8679DD}">
      <dgm:prSet/>
      <dgm:spPr/>
      <dgm:t>
        <a:bodyPr/>
        <a:lstStyle/>
        <a:p>
          <a:endParaRPr lang="en-US"/>
        </a:p>
      </dgm:t>
    </dgm:pt>
    <dgm:pt modelId="{AEA18599-5B35-45B1-999F-03956ABD16D5}">
      <dgm:prSet phldrT="[Text]"/>
      <dgm:spPr/>
      <dgm:t>
        <a:bodyPr/>
        <a:lstStyle/>
        <a:p>
          <a:r>
            <a:rPr lang="en-US" dirty="0"/>
            <a:t>Adventurous Activities</a:t>
          </a:r>
        </a:p>
      </dgm:t>
    </dgm:pt>
    <dgm:pt modelId="{B344CD79-0016-4522-BBD9-F170FAEC81C9}" type="parTrans" cxnId="{66313DD8-DD31-4BEF-AA92-29801A2C6532}">
      <dgm:prSet/>
      <dgm:spPr/>
      <dgm:t>
        <a:bodyPr/>
        <a:lstStyle/>
        <a:p>
          <a:endParaRPr lang="en-US"/>
        </a:p>
      </dgm:t>
    </dgm:pt>
    <dgm:pt modelId="{8FD403DC-9EAE-4675-8E3E-5B40F976BA9C}" type="sibTrans" cxnId="{66313DD8-DD31-4BEF-AA92-29801A2C6532}">
      <dgm:prSet/>
      <dgm:spPr/>
      <dgm:t>
        <a:bodyPr/>
        <a:lstStyle/>
        <a:p>
          <a:endParaRPr lang="en-US"/>
        </a:p>
      </dgm:t>
    </dgm:pt>
    <dgm:pt modelId="{9F34D2D9-8EED-4148-934E-F1C44941BFFC}">
      <dgm:prSet phldrT="[Text]"/>
      <dgm:spPr/>
      <dgm:t>
        <a:bodyPr/>
        <a:lstStyle/>
        <a:p>
          <a:r>
            <a:rPr lang="en-US" dirty="0"/>
            <a:t>Affordances</a:t>
          </a:r>
        </a:p>
      </dgm:t>
    </dgm:pt>
    <dgm:pt modelId="{E54D55AC-ABCF-4D9C-A194-471470E5DD32}" type="parTrans" cxnId="{F16FBF9D-CB35-4DC0-8CDF-86E2491D1167}">
      <dgm:prSet/>
      <dgm:spPr/>
      <dgm:t>
        <a:bodyPr/>
        <a:lstStyle/>
        <a:p>
          <a:endParaRPr lang="en-US"/>
        </a:p>
      </dgm:t>
    </dgm:pt>
    <dgm:pt modelId="{C272A8DB-FA1B-4316-B53F-94E026BA10A4}" type="sibTrans" cxnId="{F16FBF9D-CB35-4DC0-8CDF-86E2491D1167}">
      <dgm:prSet/>
      <dgm:spPr/>
      <dgm:t>
        <a:bodyPr/>
        <a:lstStyle/>
        <a:p>
          <a:endParaRPr lang="en-US"/>
        </a:p>
      </dgm:t>
    </dgm:pt>
    <dgm:pt modelId="{84A446C8-293E-4A78-9CFC-2B83DAE504DD}">
      <dgm:prSet phldrT="[Text]"/>
      <dgm:spPr/>
      <dgm:t>
        <a:bodyPr/>
        <a:lstStyle/>
        <a:p>
          <a:r>
            <a:rPr lang="en-US" dirty="0"/>
            <a:t>Your personal Physical literacy journey</a:t>
          </a:r>
        </a:p>
      </dgm:t>
    </dgm:pt>
    <dgm:pt modelId="{418AB9B4-2FB7-47FE-81D5-1DFFC83131DE}" type="parTrans" cxnId="{7170E550-E4A0-4BEA-9471-12B16EEB517E}">
      <dgm:prSet/>
      <dgm:spPr/>
      <dgm:t>
        <a:bodyPr/>
        <a:lstStyle/>
        <a:p>
          <a:endParaRPr lang="en-US"/>
        </a:p>
      </dgm:t>
    </dgm:pt>
    <dgm:pt modelId="{6B5E1630-61A0-4514-81DE-2A17E2B3B8FB}" type="sibTrans" cxnId="{7170E550-E4A0-4BEA-9471-12B16EEB517E}">
      <dgm:prSet/>
      <dgm:spPr/>
      <dgm:t>
        <a:bodyPr/>
        <a:lstStyle/>
        <a:p>
          <a:endParaRPr lang="en-US"/>
        </a:p>
      </dgm:t>
    </dgm:pt>
    <dgm:pt modelId="{48D787C8-7181-4B87-856E-F66A85140AA8}">
      <dgm:prSet phldrT="[Text]"/>
      <dgm:spPr/>
      <dgm:t>
        <a:bodyPr/>
        <a:lstStyle/>
        <a:p>
          <a:r>
            <a:rPr lang="en-US" dirty="0"/>
            <a:t>Cotton wool kids</a:t>
          </a:r>
        </a:p>
      </dgm:t>
    </dgm:pt>
    <dgm:pt modelId="{5F987590-D1F0-4152-9499-843102AE3D7D}" type="parTrans" cxnId="{91FA4949-B715-482D-BD6F-B1B7ED50BA91}">
      <dgm:prSet/>
      <dgm:spPr/>
      <dgm:t>
        <a:bodyPr/>
        <a:lstStyle/>
        <a:p>
          <a:endParaRPr lang="en-US"/>
        </a:p>
      </dgm:t>
    </dgm:pt>
    <dgm:pt modelId="{935284D5-06C1-486C-A520-62FD600EC565}" type="sibTrans" cxnId="{91FA4949-B715-482D-BD6F-B1B7ED50BA91}">
      <dgm:prSet/>
      <dgm:spPr/>
      <dgm:t>
        <a:bodyPr/>
        <a:lstStyle/>
        <a:p>
          <a:endParaRPr lang="en-US"/>
        </a:p>
      </dgm:t>
    </dgm:pt>
    <dgm:pt modelId="{562A631B-032E-4CCE-8867-B4DAA1CA5D7C}">
      <dgm:prSet phldrT="[Text]"/>
      <dgm:spPr/>
      <dgm:t>
        <a:bodyPr/>
        <a:lstStyle/>
        <a:p>
          <a:r>
            <a:rPr lang="en-US" dirty="0"/>
            <a:t>Foundational movement competencies</a:t>
          </a:r>
        </a:p>
      </dgm:t>
    </dgm:pt>
    <dgm:pt modelId="{C139E85F-7DCC-4922-A954-E37583F52494}" type="parTrans" cxnId="{7DAAA1EA-D7D6-4C3F-A039-7506DE5CD3FA}">
      <dgm:prSet/>
      <dgm:spPr/>
      <dgm:t>
        <a:bodyPr/>
        <a:lstStyle/>
        <a:p>
          <a:endParaRPr lang="en-US"/>
        </a:p>
      </dgm:t>
    </dgm:pt>
    <dgm:pt modelId="{0DC3DC39-8FE1-47EA-A4D7-BE11AA3D7F8A}" type="sibTrans" cxnId="{7DAAA1EA-D7D6-4C3F-A039-7506DE5CD3FA}">
      <dgm:prSet/>
      <dgm:spPr/>
      <dgm:t>
        <a:bodyPr/>
        <a:lstStyle/>
        <a:p>
          <a:endParaRPr lang="en-US"/>
        </a:p>
      </dgm:t>
    </dgm:pt>
    <dgm:pt modelId="{FEC54762-48CF-40A6-8F9B-80E84CCFB8BA}" type="pres">
      <dgm:prSet presAssocID="{C5CBB9D4-7BB7-4246-B974-45D4C0444EBF}" presName="composite" presStyleCnt="0">
        <dgm:presLayoutVars>
          <dgm:chMax val="1"/>
          <dgm:dir/>
          <dgm:resizeHandles val="exact"/>
        </dgm:presLayoutVars>
      </dgm:prSet>
      <dgm:spPr/>
    </dgm:pt>
    <dgm:pt modelId="{96262FBC-4410-43A1-9EFA-4194962A6D2D}" type="pres">
      <dgm:prSet presAssocID="{C5CBB9D4-7BB7-4246-B974-45D4C0444EBF}" presName="radial" presStyleCnt="0">
        <dgm:presLayoutVars>
          <dgm:animLvl val="ctr"/>
        </dgm:presLayoutVars>
      </dgm:prSet>
      <dgm:spPr/>
    </dgm:pt>
    <dgm:pt modelId="{4863F96A-53C5-467E-AC8F-F3693CAF80AF}" type="pres">
      <dgm:prSet presAssocID="{1A95A953-7BBE-4DA9-8D2F-F642CB0ADBD6}" presName="centerShape" presStyleLbl="vennNode1" presStyleIdx="0" presStyleCnt="8"/>
      <dgm:spPr/>
    </dgm:pt>
    <dgm:pt modelId="{55D4FCCC-330C-42CE-992E-8B4ECAD81293}" type="pres">
      <dgm:prSet presAssocID="{25E27617-81FF-44DA-A641-FC34BCDD52D2}" presName="node" presStyleLbl="vennNode1" presStyleIdx="1" presStyleCnt="8">
        <dgm:presLayoutVars>
          <dgm:bulletEnabled val="1"/>
        </dgm:presLayoutVars>
      </dgm:prSet>
      <dgm:spPr/>
    </dgm:pt>
    <dgm:pt modelId="{C32C5645-D1C4-4069-BD76-A87D3E00D30F}" type="pres">
      <dgm:prSet presAssocID="{84A446C8-293E-4A78-9CFC-2B83DAE504DD}" presName="node" presStyleLbl="vennNode1" presStyleIdx="2" presStyleCnt="8">
        <dgm:presLayoutVars>
          <dgm:bulletEnabled val="1"/>
        </dgm:presLayoutVars>
      </dgm:prSet>
      <dgm:spPr/>
    </dgm:pt>
    <dgm:pt modelId="{FA1E6BA1-A2E2-4C63-90A6-6C504CE160E7}" type="pres">
      <dgm:prSet presAssocID="{562A631B-032E-4CCE-8867-B4DAA1CA5D7C}" presName="node" presStyleLbl="vennNode1" presStyleIdx="3" presStyleCnt="8">
        <dgm:presLayoutVars>
          <dgm:bulletEnabled val="1"/>
        </dgm:presLayoutVars>
      </dgm:prSet>
      <dgm:spPr/>
    </dgm:pt>
    <dgm:pt modelId="{479D02B5-BED7-437B-8B27-C570B41D1704}" type="pres">
      <dgm:prSet presAssocID="{48D787C8-7181-4B87-856E-F66A85140AA8}" presName="node" presStyleLbl="vennNode1" presStyleIdx="4" presStyleCnt="8">
        <dgm:presLayoutVars>
          <dgm:bulletEnabled val="1"/>
        </dgm:presLayoutVars>
      </dgm:prSet>
      <dgm:spPr/>
    </dgm:pt>
    <dgm:pt modelId="{9BC51B1F-C4FF-41EC-BDF2-5D01EA4AACEA}" type="pres">
      <dgm:prSet presAssocID="{76BE8A7B-E94C-4048-A041-D1820B680DBA}" presName="node" presStyleLbl="vennNode1" presStyleIdx="5" presStyleCnt="8">
        <dgm:presLayoutVars>
          <dgm:bulletEnabled val="1"/>
        </dgm:presLayoutVars>
      </dgm:prSet>
      <dgm:spPr/>
    </dgm:pt>
    <dgm:pt modelId="{4AC809ED-1BE3-4690-8A1C-43909D13712A}" type="pres">
      <dgm:prSet presAssocID="{AEA18599-5B35-45B1-999F-03956ABD16D5}" presName="node" presStyleLbl="vennNode1" presStyleIdx="6" presStyleCnt="8">
        <dgm:presLayoutVars>
          <dgm:bulletEnabled val="1"/>
        </dgm:presLayoutVars>
      </dgm:prSet>
      <dgm:spPr/>
    </dgm:pt>
    <dgm:pt modelId="{2479DF06-77BF-4EDA-B659-FEA8A1988BAB}" type="pres">
      <dgm:prSet presAssocID="{9F34D2D9-8EED-4148-934E-F1C44941BFFC}" presName="node" presStyleLbl="vennNode1" presStyleIdx="7" presStyleCnt="8">
        <dgm:presLayoutVars>
          <dgm:bulletEnabled val="1"/>
        </dgm:presLayoutVars>
      </dgm:prSet>
      <dgm:spPr/>
    </dgm:pt>
  </dgm:ptLst>
  <dgm:cxnLst>
    <dgm:cxn modelId="{414F8907-115D-43FA-B82E-FE182E4D0DFC}" type="presOf" srcId="{9F34D2D9-8EED-4148-934E-F1C44941BFFC}" destId="{2479DF06-77BF-4EDA-B659-FEA8A1988BAB}" srcOrd="0" destOrd="0" presId="urn:microsoft.com/office/officeart/2005/8/layout/radial3"/>
    <dgm:cxn modelId="{E1422818-39AC-43C9-998F-07678EABE64F}" srcId="{C5CBB9D4-7BB7-4246-B974-45D4C0444EBF}" destId="{1A95A953-7BBE-4DA9-8D2F-F642CB0ADBD6}" srcOrd="0" destOrd="0" parTransId="{42E05701-0063-4C2E-B4F3-EACF2D074BA9}" sibTransId="{858363F9-446F-491C-96DF-F0AD2FA899AA}"/>
    <dgm:cxn modelId="{69A0221F-5240-4DB4-A65D-744EC3DC1A43}" type="presOf" srcId="{84A446C8-293E-4A78-9CFC-2B83DAE504DD}" destId="{C32C5645-D1C4-4069-BD76-A87D3E00D30F}" srcOrd="0" destOrd="0" presId="urn:microsoft.com/office/officeart/2005/8/layout/radial3"/>
    <dgm:cxn modelId="{C596A223-4968-4DE5-A2B9-2B5F45F67D51}" type="presOf" srcId="{76BE8A7B-E94C-4048-A041-D1820B680DBA}" destId="{9BC51B1F-C4FF-41EC-BDF2-5D01EA4AACEA}" srcOrd="0" destOrd="0" presId="urn:microsoft.com/office/officeart/2005/8/layout/radial3"/>
    <dgm:cxn modelId="{5536B748-8D37-4920-9314-1FD5714317D0}" type="presOf" srcId="{AEA18599-5B35-45B1-999F-03956ABD16D5}" destId="{4AC809ED-1BE3-4690-8A1C-43909D13712A}" srcOrd="0" destOrd="0" presId="urn:microsoft.com/office/officeart/2005/8/layout/radial3"/>
    <dgm:cxn modelId="{91FA4949-B715-482D-BD6F-B1B7ED50BA91}" srcId="{1A95A953-7BBE-4DA9-8D2F-F642CB0ADBD6}" destId="{48D787C8-7181-4B87-856E-F66A85140AA8}" srcOrd="3" destOrd="0" parTransId="{5F987590-D1F0-4152-9499-843102AE3D7D}" sibTransId="{935284D5-06C1-486C-A520-62FD600EC565}"/>
    <dgm:cxn modelId="{7170E550-E4A0-4BEA-9471-12B16EEB517E}" srcId="{1A95A953-7BBE-4DA9-8D2F-F642CB0ADBD6}" destId="{84A446C8-293E-4A78-9CFC-2B83DAE504DD}" srcOrd="1" destOrd="0" parTransId="{418AB9B4-2FB7-47FE-81D5-1DFFC83131DE}" sibTransId="{6B5E1630-61A0-4514-81DE-2A17E2B3B8FB}"/>
    <dgm:cxn modelId="{B03CC17F-8808-4AE5-8EEF-D1FFEA591B6E}" type="presOf" srcId="{48D787C8-7181-4B87-856E-F66A85140AA8}" destId="{479D02B5-BED7-437B-8B27-C570B41D1704}" srcOrd="0" destOrd="0" presId="urn:microsoft.com/office/officeart/2005/8/layout/radial3"/>
    <dgm:cxn modelId="{E696E198-2DCC-49CA-8B71-49FEE0F26751}" type="presOf" srcId="{25E27617-81FF-44DA-A641-FC34BCDD52D2}" destId="{55D4FCCC-330C-42CE-992E-8B4ECAD81293}" srcOrd="0" destOrd="0" presId="urn:microsoft.com/office/officeart/2005/8/layout/radial3"/>
    <dgm:cxn modelId="{F16FBF9D-CB35-4DC0-8CDF-86E2491D1167}" srcId="{1A95A953-7BBE-4DA9-8D2F-F642CB0ADBD6}" destId="{9F34D2D9-8EED-4148-934E-F1C44941BFFC}" srcOrd="6" destOrd="0" parTransId="{E54D55AC-ABCF-4D9C-A194-471470E5DD32}" sibTransId="{C272A8DB-FA1B-4316-B53F-94E026BA10A4}"/>
    <dgm:cxn modelId="{785D69A2-8529-4192-A4C0-9244433E6B1F}" type="presOf" srcId="{1A95A953-7BBE-4DA9-8D2F-F642CB0ADBD6}" destId="{4863F96A-53C5-467E-AC8F-F3693CAF80AF}" srcOrd="0" destOrd="0" presId="urn:microsoft.com/office/officeart/2005/8/layout/radial3"/>
    <dgm:cxn modelId="{3845D0AA-64E0-4C0B-9337-3D2F896EE875}" srcId="{1A95A953-7BBE-4DA9-8D2F-F642CB0ADBD6}" destId="{25E27617-81FF-44DA-A641-FC34BCDD52D2}" srcOrd="0" destOrd="0" parTransId="{9D283077-0123-4586-8E70-55BE2D0CF3B6}" sibTransId="{7C564592-9240-49F4-AE1B-E45EA1B2B648}"/>
    <dgm:cxn modelId="{A96096B4-C9BE-4861-A2C9-2B550D8679DD}" srcId="{1A95A953-7BBE-4DA9-8D2F-F642CB0ADBD6}" destId="{76BE8A7B-E94C-4048-A041-D1820B680DBA}" srcOrd="4" destOrd="0" parTransId="{7F8417C2-FC63-4292-9EC2-DC5AB9FA5EB7}" sibTransId="{EE77A009-0BD8-43E0-B0D6-71E0753B6D07}"/>
    <dgm:cxn modelId="{66313DD8-DD31-4BEF-AA92-29801A2C6532}" srcId="{1A95A953-7BBE-4DA9-8D2F-F642CB0ADBD6}" destId="{AEA18599-5B35-45B1-999F-03956ABD16D5}" srcOrd="5" destOrd="0" parTransId="{B344CD79-0016-4522-BBD9-F170FAEC81C9}" sibTransId="{8FD403DC-9EAE-4675-8E3E-5B40F976BA9C}"/>
    <dgm:cxn modelId="{2D6F38DE-40D7-4F8F-8303-5D0178E824C4}" type="presOf" srcId="{562A631B-032E-4CCE-8867-B4DAA1CA5D7C}" destId="{FA1E6BA1-A2E2-4C63-90A6-6C504CE160E7}" srcOrd="0" destOrd="0" presId="urn:microsoft.com/office/officeart/2005/8/layout/radial3"/>
    <dgm:cxn modelId="{137B7EE0-5D46-444D-B1CA-1283A6D7F6EE}" type="presOf" srcId="{C5CBB9D4-7BB7-4246-B974-45D4C0444EBF}" destId="{FEC54762-48CF-40A6-8F9B-80E84CCFB8BA}" srcOrd="0" destOrd="0" presId="urn:microsoft.com/office/officeart/2005/8/layout/radial3"/>
    <dgm:cxn modelId="{7DAAA1EA-D7D6-4C3F-A039-7506DE5CD3FA}" srcId="{1A95A953-7BBE-4DA9-8D2F-F642CB0ADBD6}" destId="{562A631B-032E-4CCE-8867-B4DAA1CA5D7C}" srcOrd="2" destOrd="0" parTransId="{C139E85F-7DCC-4922-A954-E37583F52494}" sibTransId="{0DC3DC39-8FE1-47EA-A4D7-BE11AA3D7F8A}"/>
    <dgm:cxn modelId="{9DE54576-0E33-4045-9319-F6745A1FE31A}" type="presParOf" srcId="{FEC54762-48CF-40A6-8F9B-80E84CCFB8BA}" destId="{96262FBC-4410-43A1-9EFA-4194962A6D2D}" srcOrd="0" destOrd="0" presId="urn:microsoft.com/office/officeart/2005/8/layout/radial3"/>
    <dgm:cxn modelId="{7A032F49-4D7D-40F1-BED3-1B9BD581458C}" type="presParOf" srcId="{96262FBC-4410-43A1-9EFA-4194962A6D2D}" destId="{4863F96A-53C5-467E-AC8F-F3693CAF80AF}" srcOrd="0" destOrd="0" presId="urn:microsoft.com/office/officeart/2005/8/layout/radial3"/>
    <dgm:cxn modelId="{5F9E8E2F-8059-4152-918D-C6311EB0AC17}" type="presParOf" srcId="{96262FBC-4410-43A1-9EFA-4194962A6D2D}" destId="{55D4FCCC-330C-42CE-992E-8B4ECAD81293}" srcOrd="1" destOrd="0" presId="urn:microsoft.com/office/officeart/2005/8/layout/radial3"/>
    <dgm:cxn modelId="{93DB2890-A612-4A75-AEC4-C6E8B52F0171}" type="presParOf" srcId="{96262FBC-4410-43A1-9EFA-4194962A6D2D}" destId="{C32C5645-D1C4-4069-BD76-A87D3E00D30F}" srcOrd="2" destOrd="0" presId="urn:microsoft.com/office/officeart/2005/8/layout/radial3"/>
    <dgm:cxn modelId="{9A721686-6D76-4592-BEEB-4711C942A59C}" type="presParOf" srcId="{96262FBC-4410-43A1-9EFA-4194962A6D2D}" destId="{FA1E6BA1-A2E2-4C63-90A6-6C504CE160E7}" srcOrd="3" destOrd="0" presId="urn:microsoft.com/office/officeart/2005/8/layout/radial3"/>
    <dgm:cxn modelId="{16EAAEC7-C9CA-411A-9DB2-EF8A056B4F33}" type="presParOf" srcId="{96262FBC-4410-43A1-9EFA-4194962A6D2D}" destId="{479D02B5-BED7-437B-8B27-C570B41D1704}" srcOrd="4" destOrd="0" presId="urn:microsoft.com/office/officeart/2005/8/layout/radial3"/>
    <dgm:cxn modelId="{780081AC-9C8A-40E8-AA48-6AFB4C4CD815}" type="presParOf" srcId="{96262FBC-4410-43A1-9EFA-4194962A6D2D}" destId="{9BC51B1F-C4FF-41EC-BDF2-5D01EA4AACEA}" srcOrd="5" destOrd="0" presId="urn:microsoft.com/office/officeart/2005/8/layout/radial3"/>
    <dgm:cxn modelId="{EB7D552A-64AC-4FB1-97B7-1FA1D182159F}" type="presParOf" srcId="{96262FBC-4410-43A1-9EFA-4194962A6D2D}" destId="{4AC809ED-1BE3-4690-8A1C-43909D13712A}" srcOrd="6" destOrd="0" presId="urn:microsoft.com/office/officeart/2005/8/layout/radial3"/>
    <dgm:cxn modelId="{210C946A-50C4-4A5F-B2D5-08B8CE395CAB}" type="presParOf" srcId="{96262FBC-4410-43A1-9EFA-4194962A6D2D}" destId="{2479DF06-77BF-4EDA-B659-FEA8A1988BAB}" srcOrd="7" destOrd="0" presId="urn:microsoft.com/office/officeart/2005/8/layout/radial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BB9D4-7BB7-4246-B974-45D4C0444EBF}" type="doc">
      <dgm:prSet loTypeId="urn:microsoft.com/office/officeart/2005/8/layout/radial3" loCatId="cycle" qsTypeId="urn:microsoft.com/office/officeart/2005/8/quickstyle/simple1" qsCatId="simple" csTypeId="urn:microsoft.com/office/officeart/2005/8/colors/accent6_3" csCatId="accent6" phldr="1"/>
      <dgm:spPr/>
      <dgm:t>
        <a:bodyPr/>
        <a:lstStyle/>
        <a:p>
          <a:endParaRPr lang="en-US"/>
        </a:p>
      </dgm:t>
    </dgm:pt>
    <dgm:pt modelId="{1A95A953-7BBE-4DA9-8D2F-F642CB0ADBD6}">
      <dgm:prSet phldrT="[Text]"/>
      <dgm:spPr/>
      <dgm:t>
        <a:bodyPr/>
        <a:lstStyle/>
        <a:p>
          <a:r>
            <a:rPr lang="en-US" dirty="0"/>
            <a:t>Lesson Planning</a:t>
          </a:r>
        </a:p>
      </dgm:t>
    </dgm:pt>
    <dgm:pt modelId="{42E05701-0063-4C2E-B4F3-EACF2D074BA9}" type="parTrans" cxnId="{E1422818-39AC-43C9-998F-07678EABE64F}">
      <dgm:prSet/>
      <dgm:spPr/>
      <dgm:t>
        <a:bodyPr/>
        <a:lstStyle/>
        <a:p>
          <a:endParaRPr lang="en-US"/>
        </a:p>
      </dgm:t>
    </dgm:pt>
    <dgm:pt modelId="{858363F9-446F-491C-96DF-F0AD2FA899AA}" type="sibTrans" cxnId="{E1422818-39AC-43C9-998F-07678EABE64F}">
      <dgm:prSet/>
      <dgm:spPr/>
      <dgm:t>
        <a:bodyPr/>
        <a:lstStyle/>
        <a:p>
          <a:endParaRPr lang="en-US"/>
        </a:p>
      </dgm:t>
    </dgm:pt>
    <dgm:pt modelId="{25E27617-81FF-44DA-A641-FC34BCDD52D2}">
      <dgm:prSet phldrT="[Text]"/>
      <dgm:spPr/>
      <dgm:t>
        <a:bodyPr/>
        <a:lstStyle/>
        <a:p>
          <a:r>
            <a:rPr lang="en-US" dirty="0"/>
            <a:t>Lesson Planning</a:t>
          </a:r>
        </a:p>
      </dgm:t>
    </dgm:pt>
    <dgm:pt modelId="{9D283077-0123-4586-8E70-55BE2D0CF3B6}" type="parTrans" cxnId="{3845D0AA-64E0-4C0B-9337-3D2F896EE875}">
      <dgm:prSet/>
      <dgm:spPr/>
      <dgm:t>
        <a:bodyPr/>
        <a:lstStyle/>
        <a:p>
          <a:endParaRPr lang="en-US"/>
        </a:p>
      </dgm:t>
    </dgm:pt>
    <dgm:pt modelId="{7C564592-9240-49F4-AE1B-E45EA1B2B648}" type="sibTrans" cxnId="{3845D0AA-64E0-4C0B-9337-3D2F896EE875}">
      <dgm:prSet/>
      <dgm:spPr/>
      <dgm:t>
        <a:bodyPr/>
        <a:lstStyle/>
        <a:p>
          <a:endParaRPr lang="en-US"/>
        </a:p>
      </dgm:t>
    </dgm:pt>
    <dgm:pt modelId="{76BE8A7B-E94C-4048-A041-D1820B680DBA}">
      <dgm:prSet phldrT="[Text]"/>
      <dgm:spPr/>
      <dgm:t>
        <a:bodyPr/>
        <a:lstStyle/>
        <a:p>
          <a:r>
            <a:rPr lang="en-US" dirty="0"/>
            <a:t>Learning styles</a:t>
          </a:r>
        </a:p>
      </dgm:t>
    </dgm:pt>
    <dgm:pt modelId="{7F8417C2-FC63-4292-9EC2-DC5AB9FA5EB7}" type="parTrans" cxnId="{A96096B4-C9BE-4861-A2C9-2B550D8679DD}">
      <dgm:prSet/>
      <dgm:spPr/>
      <dgm:t>
        <a:bodyPr/>
        <a:lstStyle/>
        <a:p>
          <a:endParaRPr lang="en-US"/>
        </a:p>
      </dgm:t>
    </dgm:pt>
    <dgm:pt modelId="{EE77A009-0BD8-43E0-B0D6-71E0753B6D07}" type="sibTrans" cxnId="{A96096B4-C9BE-4861-A2C9-2B550D8679DD}">
      <dgm:prSet/>
      <dgm:spPr/>
      <dgm:t>
        <a:bodyPr/>
        <a:lstStyle/>
        <a:p>
          <a:endParaRPr lang="en-US"/>
        </a:p>
      </dgm:t>
    </dgm:pt>
    <dgm:pt modelId="{AEA18599-5B35-45B1-999F-03956ABD16D5}">
      <dgm:prSet phldrT="[Text]"/>
      <dgm:spPr/>
      <dgm:t>
        <a:bodyPr/>
        <a:lstStyle/>
        <a:p>
          <a:r>
            <a:rPr lang="en-US" dirty="0"/>
            <a:t>Teaching Styles</a:t>
          </a:r>
        </a:p>
      </dgm:t>
    </dgm:pt>
    <dgm:pt modelId="{B344CD79-0016-4522-BBD9-F170FAEC81C9}" type="parTrans" cxnId="{66313DD8-DD31-4BEF-AA92-29801A2C6532}">
      <dgm:prSet/>
      <dgm:spPr/>
      <dgm:t>
        <a:bodyPr/>
        <a:lstStyle/>
        <a:p>
          <a:endParaRPr lang="en-US"/>
        </a:p>
      </dgm:t>
    </dgm:pt>
    <dgm:pt modelId="{8FD403DC-9EAE-4675-8E3E-5B40F976BA9C}" type="sibTrans" cxnId="{66313DD8-DD31-4BEF-AA92-29801A2C6532}">
      <dgm:prSet/>
      <dgm:spPr/>
      <dgm:t>
        <a:bodyPr/>
        <a:lstStyle/>
        <a:p>
          <a:endParaRPr lang="en-US"/>
        </a:p>
      </dgm:t>
    </dgm:pt>
    <dgm:pt modelId="{9F34D2D9-8EED-4148-934E-F1C44941BFFC}">
      <dgm:prSet phldrT="[Text]"/>
      <dgm:spPr/>
      <dgm:t>
        <a:bodyPr/>
        <a:lstStyle/>
        <a:p>
          <a:r>
            <a:rPr lang="en-US" dirty="0"/>
            <a:t>Models Based Approach</a:t>
          </a:r>
        </a:p>
      </dgm:t>
    </dgm:pt>
    <dgm:pt modelId="{E54D55AC-ABCF-4D9C-A194-471470E5DD32}" type="parTrans" cxnId="{F16FBF9D-CB35-4DC0-8CDF-86E2491D1167}">
      <dgm:prSet/>
      <dgm:spPr/>
      <dgm:t>
        <a:bodyPr/>
        <a:lstStyle/>
        <a:p>
          <a:endParaRPr lang="en-US"/>
        </a:p>
      </dgm:t>
    </dgm:pt>
    <dgm:pt modelId="{C272A8DB-FA1B-4316-B53F-94E026BA10A4}" type="sibTrans" cxnId="{F16FBF9D-CB35-4DC0-8CDF-86E2491D1167}">
      <dgm:prSet/>
      <dgm:spPr/>
      <dgm:t>
        <a:bodyPr/>
        <a:lstStyle/>
        <a:p>
          <a:endParaRPr lang="en-US"/>
        </a:p>
      </dgm:t>
    </dgm:pt>
    <dgm:pt modelId="{92687A58-EA8E-426C-9719-8CA4BEB0FE55}">
      <dgm:prSet phldrT="[Text]"/>
      <dgm:spPr/>
      <dgm:t>
        <a:bodyPr/>
        <a:lstStyle/>
        <a:p>
          <a:r>
            <a:rPr lang="en-US" dirty="0"/>
            <a:t>Modes of facilitation</a:t>
          </a:r>
        </a:p>
      </dgm:t>
    </dgm:pt>
    <dgm:pt modelId="{7D64EF93-4135-4161-A4EB-065318576AC1}" type="parTrans" cxnId="{5D0C5494-A1A2-48E2-8ADC-0F12DA6C6615}">
      <dgm:prSet/>
      <dgm:spPr/>
      <dgm:t>
        <a:bodyPr/>
        <a:lstStyle/>
        <a:p>
          <a:endParaRPr lang="en-US"/>
        </a:p>
      </dgm:t>
    </dgm:pt>
    <dgm:pt modelId="{85476ACC-ACC5-4F7E-A632-FA447E1A10CC}" type="sibTrans" cxnId="{5D0C5494-A1A2-48E2-8ADC-0F12DA6C6615}">
      <dgm:prSet/>
      <dgm:spPr/>
      <dgm:t>
        <a:bodyPr/>
        <a:lstStyle/>
        <a:p>
          <a:endParaRPr lang="en-US"/>
        </a:p>
      </dgm:t>
    </dgm:pt>
    <dgm:pt modelId="{998E58B2-32A8-42D3-A134-92381788EF77}">
      <dgm:prSet phldrT="[Text]"/>
      <dgm:spPr/>
      <dgm:t>
        <a:bodyPr/>
        <a:lstStyle/>
        <a:p>
          <a:endParaRPr lang="en-US"/>
        </a:p>
      </dgm:t>
    </dgm:pt>
    <dgm:pt modelId="{06B48407-9B56-492B-BD5C-F6235106D44F}" type="parTrans" cxnId="{339FFAAF-AD64-4C13-9ACB-94C2E677029E}">
      <dgm:prSet/>
      <dgm:spPr/>
      <dgm:t>
        <a:bodyPr/>
        <a:lstStyle/>
        <a:p>
          <a:endParaRPr lang="en-US"/>
        </a:p>
      </dgm:t>
    </dgm:pt>
    <dgm:pt modelId="{4AB5DDF0-68E2-4835-B09E-80FBF0BC9528}" type="sibTrans" cxnId="{339FFAAF-AD64-4C13-9ACB-94C2E677029E}">
      <dgm:prSet/>
      <dgm:spPr/>
      <dgm:t>
        <a:bodyPr/>
        <a:lstStyle/>
        <a:p>
          <a:endParaRPr lang="en-US"/>
        </a:p>
      </dgm:t>
    </dgm:pt>
    <dgm:pt modelId="{3FBA9251-CFFD-482A-AC2C-D0E4DF05AD23}">
      <dgm:prSet phldrT="[Text]"/>
      <dgm:spPr/>
      <dgm:t>
        <a:bodyPr/>
        <a:lstStyle/>
        <a:p>
          <a:endParaRPr lang="en-US"/>
        </a:p>
      </dgm:t>
    </dgm:pt>
    <dgm:pt modelId="{788A7A26-8841-4F04-80E6-9BE617893F83}" type="parTrans" cxnId="{77604445-C5E7-4F19-985D-BAF83D470870}">
      <dgm:prSet/>
      <dgm:spPr/>
      <dgm:t>
        <a:bodyPr/>
        <a:lstStyle/>
        <a:p>
          <a:endParaRPr lang="en-US"/>
        </a:p>
      </dgm:t>
    </dgm:pt>
    <dgm:pt modelId="{DF9573A5-75DF-4D34-BB89-C42281F22DAC}" type="sibTrans" cxnId="{77604445-C5E7-4F19-985D-BAF83D470870}">
      <dgm:prSet/>
      <dgm:spPr/>
      <dgm:t>
        <a:bodyPr/>
        <a:lstStyle/>
        <a:p>
          <a:endParaRPr lang="en-US"/>
        </a:p>
      </dgm:t>
    </dgm:pt>
    <dgm:pt modelId="{78947B95-E580-4961-8E40-6604423DAB74}">
      <dgm:prSet phldrT="[Text]"/>
      <dgm:spPr/>
      <dgm:t>
        <a:bodyPr/>
        <a:lstStyle/>
        <a:p>
          <a:r>
            <a:rPr lang="en-US" baseline="0" dirty="0"/>
            <a:t>Outdoor learning cards</a:t>
          </a:r>
          <a:endParaRPr lang="en-US" dirty="0"/>
        </a:p>
      </dgm:t>
    </dgm:pt>
    <dgm:pt modelId="{AB300550-75CE-46F4-A21A-30003787F578}" type="parTrans" cxnId="{47F63F83-D042-4ABC-8781-592B3EC27E02}">
      <dgm:prSet/>
      <dgm:spPr/>
      <dgm:t>
        <a:bodyPr/>
        <a:lstStyle/>
        <a:p>
          <a:endParaRPr lang="en-US"/>
        </a:p>
      </dgm:t>
    </dgm:pt>
    <dgm:pt modelId="{D7E10104-8192-495F-8F95-0EE023DB7B84}" type="sibTrans" cxnId="{47F63F83-D042-4ABC-8781-592B3EC27E02}">
      <dgm:prSet/>
      <dgm:spPr/>
      <dgm:t>
        <a:bodyPr/>
        <a:lstStyle/>
        <a:p>
          <a:endParaRPr lang="en-US"/>
        </a:p>
      </dgm:t>
    </dgm:pt>
    <dgm:pt modelId="{BEB0B096-CC68-4353-8494-0218133F43F4}">
      <dgm:prSet phldrT="[Text]"/>
      <dgm:spPr/>
      <dgm:t>
        <a:bodyPr/>
        <a:lstStyle/>
        <a:p>
          <a:r>
            <a:rPr lang="en-US" dirty="0"/>
            <a:t>Risk Assessment</a:t>
          </a:r>
        </a:p>
      </dgm:t>
    </dgm:pt>
    <dgm:pt modelId="{5FDBF2B2-4FE3-4E36-AF40-FADD378D9565}" type="parTrans" cxnId="{77548CC7-2D2D-43F2-B20D-DA603ABA04F3}">
      <dgm:prSet/>
      <dgm:spPr/>
      <dgm:t>
        <a:bodyPr/>
        <a:lstStyle/>
        <a:p>
          <a:endParaRPr lang="en-US"/>
        </a:p>
      </dgm:t>
    </dgm:pt>
    <dgm:pt modelId="{A1703BFB-C006-4338-85FB-D96C7E520DF0}" type="sibTrans" cxnId="{77548CC7-2D2D-43F2-B20D-DA603ABA04F3}">
      <dgm:prSet/>
      <dgm:spPr/>
      <dgm:t>
        <a:bodyPr/>
        <a:lstStyle/>
        <a:p>
          <a:endParaRPr lang="en-US"/>
        </a:p>
      </dgm:t>
    </dgm:pt>
    <dgm:pt modelId="{AE723721-5808-45A4-BD90-4C12E5C064B3}">
      <dgm:prSet phldrT="[Text]"/>
      <dgm:spPr/>
      <dgm:t>
        <a:bodyPr/>
        <a:lstStyle/>
        <a:p>
          <a:r>
            <a:rPr lang="en-US" dirty="0"/>
            <a:t>Stages of Group Development</a:t>
          </a:r>
        </a:p>
      </dgm:t>
    </dgm:pt>
    <dgm:pt modelId="{83739225-79D3-4E92-91AE-58DC9A42BD29}" type="parTrans" cxnId="{EC1E4F56-DECB-4BAA-8D04-472899E3ABD4}">
      <dgm:prSet/>
      <dgm:spPr/>
      <dgm:t>
        <a:bodyPr/>
        <a:lstStyle/>
        <a:p>
          <a:endParaRPr lang="en-US"/>
        </a:p>
      </dgm:t>
    </dgm:pt>
    <dgm:pt modelId="{E42ADBA5-19EC-4CFA-87D0-D072B70E02DC}" type="sibTrans" cxnId="{EC1E4F56-DECB-4BAA-8D04-472899E3ABD4}">
      <dgm:prSet/>
      <dgm:spPr/>
      <dgm:t>
        <a:bodyPr/>
        <a:lstStyle/>
        <a:p>
          <a:endParaRPr lang="en-US"/>
        </a:p>
      </dgm:t>
    </dgm:pt>
    <dgm:pt modelId="{FEC54762-48CF-40A6-8F9B-80E84CCFB8BA}" type="pres">
      <dgm:prSet presAssocID="{C5CBB9D4-7BB7-4246-B974-45D4C0444EBF}" presName="composite" presStyleCnt="0">
        <dgm:presLayoutVars>
          <dgm:chMax val="1"/>
          <dgm:dir/>
          <dgm:resizeHandles val="exact"/>
        </dgm:presLayoutVars>
      </dgm:prSet>
      <dgm:spPr/>
    </dgm:pt>
    <dgm:pt modelId="{96262FBC-4410-43A1-9EFA-4194962A6D2D}" type="pres">
      <dgm:prSet presAssocID="{C5CBB9D4-7BB7-4246-B974-45D4C0444EBF}" presName="radial" presStyleCnt="0">
        <dgm:presLayoutVars>
          <dgm:animLvl val="ctr"/>
        </dgm:presLayoutVars>
      </dgm:prSet>
      <dgm:spPr/>
    </dgm:pt>
    <dgm:pt modelId="{4863F96A-53C5-467E-AC8F-F3693CAF80AF}" type="pres">
      <dgm:prSet presAssocID="{1A95A953-7BBE-4DA9-8D2F-F642CB0ADBD6}" presName="centerShape" presStyleLbl="vennNode1" presStyleIdx="0" presStyleCnt="9"/>
      <dgm:spPr/>
    </dgm:pt>
    <dgm:pt modelId="{55D4FCCC-330C-42CE-992E-8B4ECAD81293}" type="pres">
      <dgm:prSet presAssocID="{25E27617-81FF-44DA-A641-FC34BCDD52D2}" presName="node" presStyleLbl="vennNode1" presStyleIdx="1" presStyleCnt="9">
        <dgm:presLayoutVars>
          <dgm:bulletEnabled val="1"/>
        </dgm:presLayoutVars>
      </dgm:prSet>
      <dgm:spPr/>
    </dgm:pt>
    <dgm:pt modelId="{FFCA96B0-D05A-4C84-8B5A-6D3A758A7B02}" type="pres">
      <dgm:prSet presAssocID="{92687A58-EA8E-426C-9719-8CA4BEB0FE55}" presName="node" presStyleLbl="vennNode1" presStyleIdx="2" presStyleCnt="9">
        <dgm:presLayoutVars>
          <dgm:bulletEnabled val="1"/>
        </dgm:presLayoutVars>
      </dgm:prSet>
      <dgm:spPr/>
    </dgm:pt>
    <dgm:pt modelId="{E13827A7-ACFF-4811-B7DF-D274717232C5}" type="pres">
      <dgm:prSet presAssocID="{AE723721-5808-45A4-BD90-4C12E5C064B3}" presName="node" presStyleLbl="vennNode1" presStyleIdx="3" presStyleCnt="9">
        <dgm:presLayoutVars>
          <dgm:bulletEnabled val="1"/>
        </dgm:presLayoutVars>
      </dgm:prSet>
      <dgm:spPr/>
    </dgm:pt>
    <dgm:pt modelId="{F6CCF5BF-EF3F-4DCD-AF67-0751ED5BB936}" type="pres">
      <dgm:prSet presAssocID="{BEB0B096-CC68-4353-8494-0218133F43F4}" presName="node" presStyleLbl="vennNode1" presStyleIdx="4" presStyleCnt="9">
        <dgm:presLayoutVars>
          <dgm:bulletEnabled val="1"/>
        </dgm:presLayoutVars>
      </dgm:prSet>
      <dgm:spPr/>
    </dgm:pt>
    <dgm:pt modelId="{D32D8F27-37A8-4FE6-8747-CA8162A920C0}" type="pres">
      <dgm:prSet presAssocID="{78947B95-E580-4961-8E40-6604423DAB74}" presName="node" presStyleLbl="vennNode1" presStyleIdx="5" presStyleCnt="9">
        <dgm:presLayoutVars>
          <dgm:bulletEnabled val="1"/>
        </dgm:presLayoutVars>
      </dgm:prSet>
      <dgm:spPr/>
    </dgm:pt>
    <dgm:pt modelId="{9BC51B1F-C4FF-41EC-BDF2-5D01EA4AACEA}" type="pres">
      <dgm:prSet presAssocID="{76BE8A7B-E94C-4048-A041-D1820B680DBA}" presName="node" presStyleLbl="vennNode1" presStyleIdx="6" presStyleCnt="9">
        <dgm:presLayoutVars>
          <dgm:bulletEnabled val="1"/>
        </dgm:presLayoutVars>
      </dgm:prSet>
      <dgm:spPr/>
    </dgm:pt>
    <dgm:pt modelId="{4AC809ED-1BE3-4690-8A1C-43909D13712A}" type="pres">
      <dgm:prSet presAssocID="{AEA18599-5B35-45B1-999F-03956ABD16D5}" presName="node" presStyleLbl="vennNode1" presStyleIdx="7" presStyleCnt="9">
        <dgm:presLayoutVars>
          <dgm:bulletEnabled val="1"/>
        </dgm:presLayoutVars>
      </dgm:prSet>
      <dgm:spPr/>
    </dgm:pt>
    <dgm:pt modelId="{2479DF06-77BF-4EDA-B659-FEA8A1988BAB}" type="pres">
      <dgm:prSet presAssocID="{9F34D2D9-8EED-4148-934E-F1C44941BFFC}" presName="node" presStyleLbl="vennNode1" presStyleIdx="8" presStyleCnt="9">
        <dgm:presLayoutVars>
          <dgm:bulletEnabled val="1"/>
        </dgm:presLayoutVars>
      </dgm:prSet>
      <dgm:spPr/>
    </dgm:pt>
  </dgm:ptLst>
  <dgm:cxnLst>
    <dgm:cxn modelId="{49483F00-DCDA-44CD-8E00-006DAC99CC78}" type="presOf" srcId="{BEB0B096-CC68-4353-8494-0218133F43F4}" destId="{F6CCF5BF-EF3F-4DCD-AF67-0751ED5BB936}" srcOrd="0" destOrd="0" presId="urn:microsoft.com/office/officeart/2005/8/layout/radial3"/>
    <dgm:cxn modelId="{414F8907-115D-43FA-B82E-FE182E4D0DFC}" type="presOf" srcId="{9F34D2D9-8EED-4148-934E-F1C44941BFFC}" destId="{2479DF06-77BF-4EDA-B659-FEA8A1988BAB}" srcOrd="0" destOrd="0" presId="urn:microsoft.com/office/officeart/2005/8/layout/radial3"/>
    <dgm:cxn modelId="{E1422818-39AC-43C9-998F-07678EABE64F}" srcId="{C5CBB9D4-7BB7-4246-B974-45D4C0444EBF}" destId="{1A95A953-7BBE-4DA9-8D2F-F642CB0ADBD6}" srcOrd="0" destOrd="0" parTransId="{42E05701-0063-4C2E-B4F3-EACF2D074BA9}" sibTransId="{858363F9-446F-491C-96DF-F0AD2FA899AA}"/>
    <dgm:cxn modelId="{C596A223-4968-4DE5-A2B9-2B5F45F67D51}" type="presOf" srcId="{76BE8A7B-E94C-4048-A041-D1820B680DBA}" destId="{9BC51B1F-C4FF-41EC-BDF2-5D01EA4AACEA}" srcOrd="0" destOrd="0" presId="urn:microsoft.com/office/officeart/2005/8/layout/radial3"/>
    <dgm:cxn modelId="{4EEEA133-8FD4-4623-863C-6D50058C2FF5}" type="presOf" srcId="{AE723721-5808-45A4-BD90-4C12E5C064B3}" destId="{E13827A7-ACFF-4811-B7DF-D274717232C5}" srcOrd="0" destOrd="0" presId="urn:microsoft.com/office/officeart/2005/8/layout/radial3"/>
    <dgm:cxn modelId="{77604445-C5E7-4F19-985D-BAF83D470870}" srcId="{C5CBB9D4-7BB7-4246-B974-45D4C0444EBF}" destId="{3FBA9251-CFFD-482A-AC2C-D0E4DF05AD23}" srcOrd="2" destOrd="0" parTransId="{788A7A26-8841-4F04-80E6-9BE617893F83}" sibTransId="{DF9573A5-75DF-4D34-BB89-C42281F22DAC}"/>
    <dgm:cxn modelId="{5536B748-8D37-4920-9314-1FD5714317D0}" type="presOf" srcId="{AEA18599-5B35-45B1-999F-03956ABD16D5}" destId="{4AC809ED-1BE3-4690-8A1C-43909D13712A}" srcOrd="0" destOrd="0" presId="urn:microsoft.com/office/officeart/2005/8/layout/radial3"/>
    <dgm:cxn modelId="{EC1E4F56-DECB-4BAA-8D04-472899E3ABD4}" srcId="{1A95A953-7BBE-4DA9-8D2F-F642CB0ADBD6}" destId="{AE723721-5808-45A4-BD90-4C12E5C064B3}" srcOrd="2" destOrd="0" parTransId="{83739225-79D3-4E92-91AE-58DC9A42BD29}" sibTransId="{E42ADBA5-19EC-4CFA-87D0-D072B70E02DC}"/>
    <dgm:cxn modelId="{47F63F83-D042-4ABC-8781-592B3EC27E02}" srcId="{1A95A953-7BBE-4DA9-8D2F-F642CB0ADBD6}" destId="{78947B95-E580-4961-8E40-6604423DAB74}" srcOrd="4" destOrd="0" parTransId="{AB300550-75CE-46F4-A21A-30003787F578}" sibTransId="{D7E10104-8192-495F-8F95-0EE023DB7B84}"/>
    <dgm:cxn modelId="{E00EF98D-30AB-43F0-8637-2CAF5A15416A}" type="presOf" srcId="{92687A58-EA8E-426C-9719-8CA4BEB0FE55}" destId="{FFCA96B0-D05A-4C84-8B5A-6D3A758A7B02}" srcOrd="0" destOrd="0" presId="urn:microsoft.com/office/officeart/2005/8/layout/radial3"/>
    <dgm:cxn modelId="{5D0C5494-A1A2-48E2-8ADC-0F12DA6C6615}" srcId="{1A95A953-7BBE-4DA9-8D2F-F642CB0ADBD6}" destId="{92687A58-EA8E-426C-9719-8CA4BEB0FE55}" srcOrd="1" destOrd="0" parTransId="{7D64EF93-4135-4161-A4EB-065318576AC1}" sibTransId="{85476ACC-ACC5-4F7E-A632-FA447E1A10CC}"/>
    <dgm:cxn modelId="{E696E198-2DCC-49CA-8B71-49FEE0F26751}" type="presOf" srcId="{25E27617-81FF-44DA-A641-FC34BCDD52D2}" destId="{55D4FCCC-330C-42CE-992E-8B4ECAD81293}" srcOrd="0" destOrd="0" presId="urn:microsoft.com/office/officeart/2005/8/layout/radial3"/>
    <dgm:cxn modelId="{F16FBF9D-CB35-4DC0-8CDF-86E2491D1167}" srcId="{1A95A953-7BBE-4DA9-8D2F-F642CB0ADBD6}" destId="{9F34D2D9-8EED-4148-934E-F1C44941BFFC}" srcOrd="7" destOrd="0" parTransId="{E54D55AC-ABCF-4D9C-A194-471470E5DD32}" sibTransId="{C272A8DB-FA1B-4316-B53F-94E026BA10A4}"/>
    <dgm:cxn modelId="{785D69A2-8529-4192-A4C0-9244433E6B1F}" type="presOf" srcId="{1A95A953-7BBE-4DA9-8D2F-F642CB0ADBD6}" destId="{4863F96A-53C5-467E-AC8F-F3693CAF80AF}" srcOrd="0" destOrd="0" presId="urn:microsoft.com/office/officeart/2005/8/layout/radial3"/>
    <dgm:cxn modelId="{3845D0AA-64E0-4C0B-9337-3D2F896EE875}" srcId="{1A95A953-7BBE-4DA9-8D2F-F642CB0ADBD6}" destId="{25E27617-81FF-44DA-A641-FC34BCDD52D2}" srcOrd="0" destOrd="0" parTransId="{9D283077-0123-4586-8E70-55BE2D0CF3B6}" sibTransId="{7C564592-9240-49F4-AE1B-E45EA1B2B648}"/>
    <dgm:cxn modelId="{339FFAAF-AD64-4C13-9ACB-94C2E677029E}" srcId="{C5CBB9D4-7BB7-4246-B974-45D4C0444EBF}" destId="{998E58B2-32A8-42D3-A134-92381788EF77}" srcOrd="1" destOrd="0" parTransId="{06B48407-9B56-492B-BD5C-F6235106D44F}" sibTransId="{4AB5DDF0-68E2-4835-B09E-80FBF0BC9528}"/>
    <dgm:cxn modelId="{A96096B4-C9BE-4861-A2C9-2B550D8679DD}" srcId="{1A95A953-7BBE-4DA9-8D2F-F642CB0ADBD6}" destId="{76BE8A7B-E94C-4048-A041-D1820B680DBA}" srcOrd="5" destOrd="0" parTransId="{7F8417C2-FC63-4292-9EC2-DC5AB9FA5EB7}" sibTransId="{EE77A009-0BD8-43E0-B0D6-71E0753B6D07}"/>
    <dgm:cxn modelId="{77548CC7-2D2D-43F2-B20D-DA603ABA04F3}" srcId="{1A95A953-7BBE-4DA9-8D2F-F642CB0ADBD6}" destId="{BEB0B096-CC68-4353-8494-0218133F43F4}" srcOrd="3" destOrd="0" parTransId="{5FDBF2B2-4FE3-4E36-AF40-FADD378D9565}" sibTransId="{A1703BFB-C006-4338-85FB-D96C7E520DF0}"/>
    <dgm:cxn modelId="{66313DD8-DD31-4BEF-AA92-29801A2C6532}" srcId="{1A95A953-7BBE-4DA9-8D2F-F642CB0ADBD6}" destId="{AEA18599-5B35-45B1-999F-03956ABD16D5}" srcOrd="6" destOrd="0" parTransId="{B344CD79-0016-4522-BBD9-F170FAEC81C9}" sibTransId="{8FD403DC-9EAE-4675-8E3E-5B40F976BA9C}"/>
    <dgm:cxn modelId="{137B7EE0-5D46-444D-B1CA-1283A6D7F6EE}" type="presOf" srcId="{C5CBB9D4-7BB7-4246-B974-45D4C0444EBF}" destId="{FEC54762-48CF-40A6-8F9B-80E84CCFB8BA}" srcOrd="0" destOrd="0" presId="urn:microsoft.com/office/officeart/2005/8/layout/radial3"/>
    <dgm:cxn modelId="{9AA58BF3-EE0E-40DC-8C19-9E992C0AD082}" type="presOf" srcId="{78947B95-E580-4961-8E40-6604423DAB74}" destId="{D32D8F27-37A8-4FE6-8747-CA8162A920C0}" srcOrd="0" destOrd="0" presId="urn:microsoft.com/office/officeart/2005/8/layout/radial3"/>
    <dgm:cxn modelId="{9DE54576-0E33-4045-9319-F6745A1FE31A}" type="presParOf" srcId="{FEC54762-48CF-40A6-8F9B-80E84CCFB8BA}" destId="{96262FBC-4410-43A1-9EFA-4194962A6D2D}" srcOrd="0" destOrd="0" presId="urn:microsoft.com/office/officeart/2005/8/layout/radial3"/>
    <dgm:cxn modelId="{7A032F49-4D7D-40F1-BED3-1B9BD581458C}" type="presParOf" srcId="{96262FBC-4410-43A1-9EFA-4194962A6D2D}" destId="{4863F96A-53C5-467E-AC8F-F3693CAF80AF}" srcOrd="0" destOrd="0" presId="urn:microsoft.com/office/officeart/2005/8/layout/radial3"/>
    <dgm:cxn modelId="{5F9E8E2F-8059-4152-918D-C6311EB0AC17}" type="presParOf" srcId="{96262FBC-4410-43A1-9EFA-4194962A6D2D}" destId="{55D4FCCC-330C-42CE-992E-8B4ECAD81293}" srcOrd="1" destOrd="0" presId="urn:microsoft.com/office/officeart/2005/8/layout/radial3"/>
    <dgm:cxn modelId="{56820EB2-3CAC-4131-A5BE-4F8465D635B5}" type="presParOf" srcId="{96262FBC-4410-43A1-9EFA-4194962A6D2D}" destId="{FFCA96B0-D05A-4C84-8B5A-6D3A758A7B02}" srcOrd="2" destOrd="0" presId="urn:microsoft.com/office/officeart/2005/8/layout/radial3"/>
    <dgm:cxn modelId="{2AD0F732-1C8F-4487-B5AB-027CA72662F3}" type="presParOf" srcId="{96262FBC-4410-43A1-9EFA-4194962A6D2D}" destId="{E13827A7-ACFF-4811-B7DF-D274717232C5}" srcOrd="3" destOrd="0" presId="urn:microsoft.com/office/officeart/2005/8/layout/radial3"/>
    <dgm:cxn modelId="{5E6DF5E8-77D0-4417-9C72-4EB23C9B0DE8}" type="presParOf" srcId="{96262FBC-4410-43A1-9EFA-4194962A6D2D}" destId="{F6CCF5BF-EF3F-4DCD-AF67-0751ED5BB936}" srcOrd="4" destOrd="0" presId="urn:microsoft.com/office/officeart/2005/8/layout/radial3"/>
    <dgm:cxn modelId="{64271E01-A3AC-43FB-9225-FC9DB1415E34}" type="presParOf" srcId="{96262FBC-4410-43A1-9EFA-4194962A6D2D}" destId="{D32D8F27-37A8-4FE6-8747-CA8162A920C0}" srcOrd="5" destOrd="0" presId="urn:microsoft.com/office/officeart/2005/8/layout/radial3"/>
    <dgm:cxn modelId="{780081AC-9C8A-40E8-AA48-6AFB4C4CD815}" type="presParOf" srcId="{96262FBC-4410-43A1-9EFA-4194962A6D2D}" destId="{9BC51B1F-C4FF-41EC-BDF2-5D01EA4AACEA}" srcOrd="6" destOrd="0" presId="urn:microsoft.com/office/officeart/2005/8/layout/radial3"/>
    <dgm:cxn modelId="{EB7D552A-64AC-4FB1-97B7-1FA1D182159F}" type="presParOf" srcId="{96262FBC-4410-43A1-9EFA-4194962A6D2D}" destId="{4AC809ED-1BE3-4690-8A1C-43909D13712A}" srcOrd="7" destOrd="0" presId="urn:microsoft.com/office/officeart/2005/8/layout/radial3"/>
    <dgm:cxn modelId="{210C946A-50C4-4A5F-B2D5-08B8CE395CAB}" type="presParOf" srcId="{96262FBC-4410-43A1-9EFA-4194962A6D2D}" destId="{2479DF06-77BF-4EDA-B659-FEA8A1988BAB}" srcOrd="8"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a:t>Intentional Overt </a:t>
          </a:r>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56089EAA-D053-4CB5-936D-8A88961764B4}">
      <dgm:prSet phldrT="[Text]"/>
      <dgm:spPr/>
      <dgm:t>
        <a:bodyPr/>
        <a:lstStyle/>
        <a:p>
          <a:r>
            <a:rPr lang="en-US" dirty="0"/>
            <a:t>Intentional Covert</a:t>
          </a:r>
        </a:p>
      </dgm:t>
    </dgm:pt>
    <dgm:pt modelId="{5EB6D536-F23C-4080-A2DA-16A9B910F418}" type="parTrans" cxnId="{B9EE67FF-DAB2-42E6-9644-48A6E8299106}">
      <dgm:prSet/>
      <dgm:spPr/>
      <dgm:t>
        <a:bodyPr/>
        <a:lstStyle/>
        <a:p>
          <a:endParaRPr lang="en-US"/>
        </a:p>
      </dgm:t>
    </dgm:pt>
    <dgm:pt modelId="{87747B93-9E25-4EC3-B2D5-C7706A76B91E}" type="sibTrans" cxnId="{B9EE67FF-DAB2-42E6-9644-48A6E8299106}">
      <dgm:prSet/>
      <dgm:spPr/>
      <dgm:t>
        <a:bodyPr/>
        <a:lstStyle/>
        <a:p>
          <a:endParaRPr lang="en-US"/>
        </a:p>
      </dgm:t>
    </dgm:pt>
    <dgm:pt modelId="{21B7A43A-E781-4D0F-912C-7B06A31720C3}">
      <dgm:prSet phldrT="[Text]"/>
      <dgm:spPr/>
      <dgm:t>
        <a:bodyPr/>
        <a:lstStyle/>
        <a:p>
          <a:r>
            <a:rPr lang="en-US" dirty="0"/>
            <a:t>Unintentional Overt</a:t>
          </a:r>
        </a:p>
      </dgm:t>
    </dgm:pt>
    <dgm:pt modelId="{272DE25A-0DB5-44C9-9124-53F615263DAA}" type="parTrans" cxnId="{ED851419-017E-4334-9008-F1CF270A5F2C}">
      <dgm:prSet/>
      <dgm:spPr/>
      <dgm:t>
        <a:bodyPr/>
        <a:lstStyle/>
        <a:p>
          <a:endParaRPr lang="en-US"/>
        </a:p>
      </dgm:t>
    </dgm:pt>
    <dgm:pt modelId="{5EB1DED3-B1E7-4417-89BE-74CF4915704A}" type="sibTrans" cxnId="{ED851419-017E-4334-9008-F1CF270A5F2C}">
      <dgm:prSet/>
      <dgm:spPr/>
      <dgm:t>
        <a:bodyPr/>
        <a:lstStyle/>
        <a:p>
          <a:endParaRPr lang="en-US"/>
        </a:p>
      </dgm:t>
    </dgm:pt>
    <dgm:pt modelId="{5F28CC4A-9415-4BCF-BA6E-DC33BD7B9220}">
      <dgm:prSet phldrT="[Text]"/>
      <dgm:spPr/>
      <dgm:t>
        <a:bodyPr/>
        <a:lstStyle/>
        <a:p>
          <a:r>
            <a:rPr lang="en-US" dirty="0"/>
            <a:t>Unintentional Covert</a:t>
          </a:r>
        </a:p>
      </dgm:t>
    </dgm:pt>
    <dgm:pt modelId="{55F265BA-4DE1-45E6-A332-6016479FF9EA}" type="parTrans" cxnId="{83400049-04D4-4C5E-8229-367E9B1EC2F1}">
      <dgm:prSet/>
      <dgm:spPr/>
      <dgm:t>
        <a:bodyPr/>
        <a:lstStyle/>
        <a:p>
          <a:endParaRPr lang="en-US"/>
        </a:p>
      </dgm:t>
    </dgm:pt>
    <dgm:pt modelId="{40ED24F3-481D-4A8B-A155-0F6BC7115012}" type="sibTrans" cxnId="{83400049-04D4-4C5E-8229-367E9B1EC2F1}">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B4547408-F96F-4ACF-A606-1A83F06E1548}" type="presOf" srcId="{56089EAA-D053-4CB5-936D-8A88961764B4}" destId="{DDFDEB74-0EFB-4B9C-8946-A62172200F1D}" srcOrd="0" destOrd="0" presId="urn:microsoft.com/office/officeart/2005/8/layout/matrix2"/>
    <dgm:cxn modelId="{C2C18717-7D3F-477D-A482-6F82CE667B5B}" type="presOf" srcId="{5F28CC4A-9415-4BCF-BA6E-DC33BD7B9220}" destId="{5624452D-E959-45C6-92C8-3D15C72747B8}" srcOrd="0" destOrd="0" presId="urn:microsoft.com/office/officeart/2005/8/layout/matrix2"/>
    <dgm:cxn modelId="{ED851419-017E-4334-9008-F1CF270A5F2C}" srcId="{231A7792-E034-4017-9A2E-235B7453D780}" destId="{21B7A43A-E781-4D0F-912C-7B06A31720C3}" srcOrd="2" destOrd="0" parTransId="{272DE25A-0DB5-44C9-9124-53F615263DAA}" sibTransId="{5EB1DED3-B1E7-4417-89BE-74CF4915704A}"/>
    <dgm:cxn modelId="{039D1620-DB89-47A4-9930-B014285954DD}" type="presOf" srcId="{BE64692A-7AEB-4569-8EDD-D2ACD0DC856F}" destId="{BD77F720-DA77-47E7-BE60-DA87CF98042B}" srcOrd="0" destOrd="0" presId="urn:microsoft.com/office/officeart/2005/8/layout/matrix2"/>
    <dgm:cxn modelId="{83400049-04D4-4C5E-8229-367E9B1EC2F1}" srcId="{231A7792-E034-4017-9A2E-235B7453D780}" destId="{5F28CC4A-9415-4BCF-BA6E-DC33BD7B9220}" srcOrd="3" destOrd="0" parTransId="{55F265BA-4DE1-45E6-A332-6016479FF9EA}" sibTransId="{40ED24F3-481D-4A8B-A155-0F6BC7115012}"/>
    <dgm:cxn modelId="{4B7D2CB6-F2F2-4024-980D-0BCA09848CDE}" srcId="{231A7792-E034-4017-9A2E-235B7453D780}" destId="{BE64692A-7AEB-4569-8EDD-D2ACD0DC856F}" srcOrd="0" destOrd="0" parTransId="{44C63AC9-EE9A-4242-8C2B-B8DC373CE37F}" sibTransId="{3C6710ED-4299-415B-9CBD-1A713B05FEB5}"/>
    <dgm:cxn modelId="{A2A17AEC-F976-46A3-8480-34AEC722B580}" type="presOf" srcId="{21B7A43A-E781-4D0F-912C-7B06A31720C3}" destId="{97F7170D-7BC9-4D3F-AFAC-DA3BC4F98E37}"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B9EE67FF-DAB2-42E6-9644-48A6E8299106}" srcId="{231A7792-E034-4017-9A2E-235B7453D780}" destId="{56089EAA-D053-4CB5-936D-8A88961764B4}" srcOrd="1" destOrd="0" parTransId="{5EB6D536-F23C-4080-A2DA-16A9B910F418}" sibTransId="{87747B93-9E25-4EC3-B2D5-C7706A76B91E}"/>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CBB9D4-7BB7-4246-B974-45D4C0444EBF}" type="doc">
      <dgm:prSet loTypeId="urn:microsoft.com/office/officeart/2005/8/layout/radial3" loCatId="cycle" qsTypeId="urn:microsoft.com/office/officeart/2005/8/quickstyle/simple1" qsCatId="simple" csTypeId="urn:microsoft.com/office/officeart/2005/8/colors/accent6_3" csCatId="accent6" phldr="1"/>
      <dgm:spPr/>
      <dgm:t>
        <a:bodyPr/>
        <a:lstStyle/>
        <a:p>
          <a:endParaRPr lang="en-US"/>
        </a:p>
      </dgm:t>
    </dgm:pt>
    <dgm:pt modelId="{1A95A953-7BBE-4DA9-8D2F-F642CB0ADBD6}">
      <dgm:prSet phldrT="[Text]"/>
      <dgm:spPr/>
      <dgm:t>
        <a:bodyPr/>
        <a:lstStyle/>
        <a:p>
          <a:r>
            <a:rPr lang="en-US" dirty="0"/>
            <a:t>Lesson Planning</a:t>
          </a:r>
        </a:p>
      </dgm:t>
    </dgm:pt>
    <dgm:pt modelId="{42E05701-0063-4C2E-B4F3-EACF2D074BA9}" type="parTrans" cxnId="{E1422818-39AC-43C9-998F-07678EABE64F}">
      <dgm:prSet/>
      <dgm:spPr/>
      <dgm:t>
        <a:bodyPr/>
        <a:lstStyle/>
        <a:p>
          <a:endParaRPr lang="en-US"/>
        </a:p>
      </dgm:t>
    </dgm:pt>
    <dgm:pt modelId="{858363F9-446F-491C-96DF-F0AD2FA899AA}" type="sibTrans" cxnId="{E1422818-39AC-43C9-998F-07678EABE64F}">
      <dgm:prSet/>
      <dgm:spPr/>
      <dgm:t>
        <a:bodyPr/>
        <a:lstStyle/>
        <a:p>
          <a:endParaRPr lang="en-US"/>
        </a:p>
      </dgm:t>
    </dgm:pt>
    <dgm:pt modelId="{25E27617-81FF-44DA-A641-FC34BCDD52D2}">
      <dgm:prSet phldrT="[Text]"/>
      <dgm:spPr/>
      <dgm:t>
        <a:bodyPr/>
        <a:lstStyle/>
        <a:p>
          <a:r>
            <a:rPr lang="en-US" dirty="0"/>
            <a:t>Lesson Planning</a:t>
          </a:r>
        </a:p>
      </dgm:t>
    </dgm:pt>
    <dgm:pt modelId="{9D283077-0123-4586-8E70-55BE2D0CF3B6}" type="parTrans" cxnId="{3845D0AA-64E0-4C0B-9337-3D2F896EE875}">
      <dgm:prSet/>
      <dgm:spPr/>
      <dgm:t>
        <a:bodyPr/>
        <a:lstStyle/>
        <a:p>
          <a:endParaRPr lang="en-US"/>
        </a:p>
      </dgm:t>
    </dgm:pt>
    <dgm:pt modelId="{7C564592-9240-49F4-AE1B-E45EA1B2B648}" type="sibTrans" cxnId="{3845D0AA-64E0-4C0B-9337-3D2F896EE875}">
      <dgm:prSet/>
      <dgm:spPr/>
      <dgm:t>
        <a:bodyPr/>
        <a:lstStyle/>
        <a:p>
          <a:endParaRPr lang="en-US"/>
        </a:p>
      </dgm:t>
    </dgm:pt>
    <dgm:pt modelId="{76BE8A7B-E94C-4048-A041-D1820B680DBA}">
      <dgm:prSet phldrT="[Text]"/>
      <dgm:spPr/>
      <dgm:t>
        <a:bodyPr/>
        <a:lstStyle/>
        <a:p>
          <a:r>
            <a:rPr lang="en-US" dirty="0"/>
            <a:t>Learning styles</a:t>
          </a:r>
        </a:p>
      </dgm:t>
    </dgm:pt>
    <dgm:pt modelId="{7F8417C2-FC63-4292-9EC2-DC5AB9FA5EB7}" type="parTrans" cxnId="{A96096B4-C9BE-4861-A2C9-2B550D8679DD}">
      <dgm:prSet/>
      <dgm:spPr/>
      <dgm:t>
        <a:bodyPr/>
        <a:lstStyle/>
        <a:p>
          <a:endParaRPr lang="en-US"/>
        </a:p>
      </dgm:t>
    </dgm:pt>
    <dgm:pt modelId="{EE77A009-0BD8-43E0-B0D6-71E0753B6D07}" type="sibTrans" cxnId="{A96096B4-C9BE-4861-A2C9-2B550D8679DD}">
      <dgm:prSet/>
      <dgm:spPr/>
      <dgm:t>
        <a:bodyPr/>
        <a:lstStyle/>
        <a:p>
          <a:endParaRPr lang="en-US"/>
        </a:p>
      </dgm:t>
    </dgm:pt>
    <dgm:pt modelId="{AEA18599-5B35-45B1-999F-03956ABD16D5}">
      <dgm:prSet phldrT="[Text]"/>
      <dgm:spPr/>
      <dgm:t>
        <a:bodyPr/>
        <a:lstStyle/>
        <a:p>
          <a:r>
            <a:rPr lang="en-US" dirty="0"/>
            <a:t>Teaching Styles</a:t>
          </a:r>
        </a:p>
      </dgm:t>
    </dgm:pt>
    <dgm:pt modelId="{B344CD79-0016-4522-BBD9-F170FAEC81C9}" type="parTrans" cxnId="{66313DD8-DD31-4BEF-AA92-29801A2C6532}">
      <dgm:prSet/>
      <dgm:spPr/>
      <dgm:t>
        <a:bodyPr/>
        <a:lstStyle/>
        <a:p>
          <a:endParaRPr lang="en-US"/>
        </a:p>
      </dgm:t>
    </dgm:pt>
    <dgm:pt modelId="{8FD403DC-9EAE-4675-8E3E-5B40F976BA9C}" type="sibTrans" cxnId="{66313DD8-DD31-4BEF-AA92-29801A2C6532}">
      <dgm:prSet/>
      <dgm:spPr/>
      <dgm:t>
        <a:bodyPr/>
        <a:lstStyle/>
        <a:p>
          <a:endParaRPr lang="en-US"/>
        </a:p>
      </dgm:t>
    </dgm:pt>
    <dgm:pt modelId="{9F34D2D9-8EED-4148-934E-F1C44941BFFC}">
      <dgm:prSet phldrT="[Text]"/>
      <dgm:spPr/>
      <dgm:t>
        <a:bodyPr/>
        <a:lstStyle/>
        <a:p>
          <a:r>
            <a:rPr lang="en-US" dirty="0"/>
            <a:t>Models Based Approach</a:t>
          </a:r>
        </a:p>
      </dgm:t>
    </dgm:pt>
    <dgm:pt modelId="{E54D55AC-ABCF-4D9C-A194-471470E5DD32}" type="parTrans" cxnId="{F16FBF9D-CB35-4DC0-8CDF-86E2491D1167}">
      <dgm:prSet/>
      <dgm:spPr/>
      <dgm:t>
        <a:bodyPr/>
        <a:lstStyle/>
        <a:p>
          <a:endParaRPr lang="en-US"/>
        </a:p>
      </dgm:t>
    </dgm:pt>
    <dgm:pt modelId="{C272A8DB-FA1B-4316-B53F-94E026BA10A4}" type="sibTrans" cxnId="{F16FBF9D-CB35-4DC0-8CDF-86E2491D1167}">
      <dgm:prSet/>
      <dgm:spPr/>
      <dgm:t>
        <a:bodyPr/>
        <a:lstStyle/>
        <a:p>
          <a:endParaRPr lang="en-US"/>
        </a:p>
      </dgm:t>
    </dgm:pt>
    <dgm:pt modelId="{92687A58-EA8E-426C-9719-8CA4BEB0FE55}">
      <dgm:prSet phldrT="[Text]"/>
      <dgm:spPr/>
      <dgm:t>
        <a:bodyPr/>
        <a:lstStyle/>
        <a:p>
          <a:r>
            <a:rPr lang="en-US" dirty="0"/>
            <a:t>Modes of facilitation</a:t>
          </a:r>
        </a:p>
      </dgm:t>
    </dgm:pt>
    <dgm:pt modelId="{7D64EF93-4135-4161-A4EB-065318576AC1}" type="parTrans" cxnId="{5D0C5494-A1A2-48E2-8ADC-0F12DA6C6615}">
      <dgm:prSet/>
      <dgm:spPr/>
      <dgm:t>
        <a:bodyPr/>
        <a:lstStyle/>
        <a:p>
          <a:endParaRPr lang="en-US"/>
        </a:p>
      </dgm:t>
    </dgm:pt>
    <dgm:pt modelId="{85476ACC-ACC5-4F7E-A632-FA447E1A10CC}" type="sibTrans" cxnId="{5D0C5494-A1A2-48E2-8ADC-0F12DA6C6615}">
      <dgm:prSet/>
      <dgm:spPr/>
      <dgm:t>
        <a:bodyPr/>
        <a:lstStyle/>
        <a:p>
          <a:endParaRPr lang="en-US"/>
        </a:p>
      </dgm:t>
    </dgm:pt>
    <dgm:pt modelId="{998E58B2-32A8-42D3-A134-92381788EF77}">
      <dgm:prSet phldrT="[Text]"/>
      <dgm:spPr/>
      <dgm:t>
        <a:bodyPr/>
        <a:lstStyle/>
        <a:p>
          <a:endParaRPr lang="en-US"/>
        </a:p>
      </dgm:t>
    </dgm:pt>
    <dgm:pt modelId="{06B48407-9B56-492B-BD5C-F6235106D44F}" type="parTrans" cxnId="{339FFAAF-AD64-4C13-9ACB-94C2E677029E}">
      <dgm:prSet/>
      <dgm:spPr/>
      <dgm:t>
        <a:bodyPr/>
        <a:lstStyle/>
        <a:p>
          <a:endParaRPr lang="en-US"/>
        </a:p>
      </dgm:t>
    </dgm:pt>
    <dgm:pt modelId="{4AB5DDF0-68E2-4835-B09E-80FBF0BC9528}" type="sibTrans" cxnId="{339FFAAF-AD64-4C13-9ACB-94C2E677029E}">
      <dgm:prSet/>
      <dgm:spPr/>
      <dgm:t>
        <a:bodyPr/>
        <a:lstStyle/>
        <a:p>
          <a:endParaRPr lang="en-US"/>
        </a:p>
      </dgm:t>
    </dgm:pt>
    <dgm:pt modelId="{3FBA9251-CFFD-482A-AC2C-D0E4DF05AD23}">
      <dgm:prSet phldrT="[Text]"/>
      <dgm:spPr/>
      <dgm:t>
        <a:bodyPr/>
        <a:lstStyle/>
        <a:p>
          <a:endParaRPr lang="en-US"/>
        </a:p>
      </dgm:t>
    </dgm:pt>
    <dgm:pt modelId="{788A7A26-8841-4F04-80E6-9BE617893F83}" type="parTrans" cxnId="{77604445-C5E7-4F19-985D-BAF83D470870}">
      <dgm:prSet/>
      <dgm:spPr/>
      <dgm:t>
        <a:bodyPr/>
        <a:lstStyle/>
        <a:p>
          <a:endParaRPr lang="en-US"/>
        </a:p>
      </dgm:t>
    </dgm:pt>
    <dgm:pt modelId="{DF9573A5-75DF-4D34-BB89-C42281F22DAC}" type="sibTrans" cxnId="{77604445-C5E7-4F19-985D-BAF83D470870}">
      <dgm:prSet/>
      <dgm:spPr/>
      <dgm:t>
        <a:bodyPr/>
        <a:lstStyle/>
        <a:p>
          <a:endParaRPr lang="en-US"/>
        </a:p>
      </dgm:t>
    </dgm:pt>
    <dgm:pt modelId="{78947B95-E580-4961-8E40-6604423DAB74}">
      <dgm:prSet phldrT="[Text]"/>
      <dgm:spPr/>
      <dgm:t>
        <a:bodyPr/>
        <a:lstStyle/>
        <a:p>
          <a:r>
            <a:rPr lang="en-US" baseline="0" dirty="0"/>
            <a:t>Outdoor learning cards</a:t>
          </a:r>
          <a:endParaRPr lang="en-US" dirty="0"/>
        </a:p>
      </dgm:t>
    </dgm:pt>
    <dgm:pt modelId="{AB300550-75CE-46F4-A21A-30003787F578}" type="parTrans" cxnId="{47F63F83-D042-4ABC-8781-592B3EC27E02}">
      <dgm:prSet/>
      <dgm:spPr/>
      <dgm:t>
        <a:bodyPr/>
        <a:lstStyle/>
        <a:p>
          <a:endParaRPr lang="en-US"/>
        </a:p>
      </dgm:t>
    </dgm:pt>
    <dgm:pt modelId="{D7E10104-8192-495F-8F95-0EE023DB7B84}" type="sibTrans" cxnId="{47F63F83-D042-4ABC-8781-592B3EC27E02}">
      <dgm:prSet/>
      <dgm:spPr/>
      <dgm:t>
        <a:bodyPr/>
        <a:lstStyle/>
        <a:p>
          <a:endParaRPr lang="en-US"/>
        </a:p>
      </dgm:t>
    </dgm:pt>
    <dgm:pt modelId="{BEB0B096-CC68-4353-8494-0218133F43F4}">
      <dgm:prSet phldrT="[Text]"/>
      <dgm:spPr/>
      <dgm:t>
        <a:bodyPr/>
        <a:lstStyle/>
        <a:p>
          <a:r>
            <a:rPr lang="en-US" dirty="0"/>
            <a:t>Risk Assessment</a:t>
          </a:r>
        </a:p>
      </dgm:t>
    </dgm:pt>
    <dgm:pt modelId="{5FDBF2B2-4FE3-4E36-AF40-FADD378D9565}" type="parTrans" cxnId="{77548CC7-2D2D-43F2-B20D-DA603ABA04F3}">
      <dgm:prSet/>
      <dgm:spPr/>
      <dgm:t>
        <a:bodyPr/>
        <a:lstStyle/>
        <a:p>
          <a:endParaRPr lang="en-US"/>
        </a:p>
      </dgm:t>
    </dgm:pt>
    <dgm:pt modelId="{A1703BFB-C006-4338-85FB-D96C7E520DF0}" type="sibTrans" cxnId="{77548CC7-2D2D-43F2-B20D-DA603ABA04F3}">
      <dgm:prSet/>
      <dgm:spPr/>
      <dgm:t>
        <a:bodyPr/>
        <a:lstStyle/>
        <a:p>
          <a:endParaRPr lang="en-US"/>
        </a:p>
      </dgm:t>
    </dgm:pt>
    <dgm:pt modelId="{AE723721-5808-45A4-BD90-4C12E5C064B3}">
      <dgm:prSet phldrT="[Text]"/>
      <dgm:spPr/>
      <dgm:t>
        <a:bodyPr/>
        <a:lstStyle/>
        <a:p>
          <a:r>
            <a:rPr lang="en-US" dirty="0"/>
            <a:t>Stages of Group Development</a:t>
          </a:r>
        </a:p>
      </dgm:t>
    </dgm:pt>
    <dgm:pt modelId="{83739225-79D3-4E92-91AE-58DC9A42BD29}" type="parTrans" cxnId="{EC1E4F56-DECB-4BAA-8D04-472899E3ABD4}">
      <dgm:prSet/>
      <dgm:spPr/>
      <dgm:t>
        <a:bodyPr/>
        <a:lstStyle/>
        <a:p>
          <a:endParaRPr lang="en-US"/>
        </a:p>
      </dgm:t>
    </dgm:pt>
    <dgm:pt modelId="{E42ADBA5-19EC-4CFA-87D0-D072B70E02DC}" type="sibTrans" cxnId="{EC1E4F56-DECB-4BAA-8D04-472899E3ABD4}">
      <dgm:prSet/>
      <dgm:spPr/>
      <dgm:t>
        <a:bodyPr/>
        <a:lstStyle/>
        <a:p>
          <a:endParaRPr lang="en-US"/>
        </a:p>
      </dgm:t>
    </dgm:pt>
    <dgm:pt modelId="{FEC54762-48CF-40A6-8F9B-80E84CCFB8BA}" type="pres">
      <dgm:prSet presAssocID="{C5CBB9D4-7BB7-4246-B974-45D4C0444EBF}" presName="composite" presStyleCnt="0">
        <dgm:presLayoutVars>
          <dgm:chMax val="1"/>
          <dgm:dir/>
          <dgm:resizeHandles val="exact"/>
        </dgm:presLayoutVars>
      </dgm:prSet>
      <dgm:spPr/>
    </dgm:pt>
    <dgm:pt modelId="{96262FBC-4410-43A1-9EFA-4194962A6D2D}" type="pres">
      <dgm:prSet presAssocID="{C5CBB9D4-7BB7-4246-B974-45D4C0444EBF}" presName="radial" presStyleCnt="0">
        <dgm:presLayoutVars>
          <dgm:animLvl val="ctr"/>
        </dgm:presLayoutVars>
      </dgm:prSet>
      <dgm:spPr/>
    </dgm:pt>
    <dgm:pt modelId="{4863F96A-53C5-467E-AC8F-F3693CAF80AF}" type="pres">
      <dgm:prSet presAssocID="{1A95A953-7BBE-4DA9-8D2F-F642CB0ADBD6}" presName="centerShape" presStyleLbl="vennNode1" presStyleIdx="0" presStyleCnt="9"/>
      <dgm:spPr/>
    </dgm:pt>
    <dgm:pt modelId="{55D4FCCC-330C-42CE-992E-8B4ECAD81293}" type="pres">
      <dgm:prSet presAssocID="{25E27617-81FF-44DA-A641-FC34BCDD52D2}" presName="node" presStyleLbl="vennNode1" presStyleIdx="1" presStyleCnt="9">
        <dgm:presLayoutVars>
          <dgm:bulletEnabled val="1"/>
        </dgm:presLayoutVars>
      </dgm:prSet>
      <dgm:spPr/>
    </dgm:pt>
    <dgm:pt modelId="{FFCA96B0-D05A-4C84-8B5A-6D3A758A7B02}" type="pres">
      <dgm:prSet presAssocID="{92687A58-EA8E-426C-9719-8CA4BEB0FE55}" presName="node" presStyleLbl="vennNode1" presStyleIdx="2" presStyleCnt="9">
        <dgm:presLayoutVars>
          <dgm:bulletEnabled val="1"/>
        </dgm:presLayoutVars>
      </dgm:prSet>
      <dgm:spPr/>
    </dgm:pt>
    <dgm:pt modelId="{E13827A7-ACFF-4811-B7DF-D274717232C5}" type="pres">
      <dgm:prSet presAssocID="{AE723721-5808-45A4-BD90-4C12E5C064B3}" presName="node" presStyleLbl="vennNode1" presStyleIdx="3" presStyleCnt="9">
        <dgm:presLayoutVars>
          <dgm:bulletEnabled val="1"/>
        </dgm:presLayoutVars>
      </dgm:prSet>
      <dgm:spPr/>
    </dgm:pt>
    <dgm:pt modelId="{F6CCF5BF-EF3F-4DCD-AF67-0751ED5BB936}" type="pres">
      <dgm:prSet presAssocID="{BEB0B096-CC68-4353-8494-0218133F43F4}" presName="node" presStyleLbl="vennNode1" presStyleIdx="4" presStyleCnt="9">
        <dgm:presLayoutVars>
          <dgm:bulletEnabled val="1"/>
        </dgm:presLayoutVars>
      </dgm:prSet>
      <dgm:spPr/>
    </dgm:pt>
    <dgm:pt modelId="{D32D8F27-37A8-4FE6-8747-CA8162A920C0}" type="pres">
      <dgm:prSet presAssocID="{78947B95-E580-4961-8E40-6604423DAB74}" presName="node" presStyleLbl="vennNode1" presStyleIdx="5" presStyleCnt="9">
        <dgm:presLayoutVars>
          <dgm:bulletEnabled val="1"/>
        </dgm:presLayoutVars>
      </dgm:prSet>
      <dgm:spPr/>
    </dgm:pt>
    <dgm:pt modelId="{9BC51B1F-C4FF-41EC-BDF2-5D01EA4AACEA}" type="pres">
      <dgm:prSet presAssocID="{76BE8A7B-E94C-4048-A041-D1820B680DBA}" presName="node" presStyleLbl="vennNode1" presStyleIdx="6" presStyleCnt="9">
        <dgm:presLayoutVars>
          <dgm:bulletEnabled val="1"/>
        </dgm:presLayoutVars>
      </dgm:prSet>
      <dgm:spPr/>
    </dgm:pt>
    <dgm:pt modelId="{4AC809ED-1BE3-4690-8A1C-43909D13712A}" type="pres">
      <dgm:prSet presAssocID="{AEA18599-5B35-45B1-999F-03956ABD16D5}" presName="node" presStyleLbl="vennNode1" presStyleIdx="7" presStyleCnt="9">
        <dgm:presLayoutVars>
          <dgm:bulletEnabled val="1"/>
        </dgm:presLayoutVars>
      </dgm:prSet>
      <dgm:spPr/>
    </dgm:pt>
    <dgm:pt modelId="{2479DF06-77BF-4EDA-B659-FEA8A1988BAB}" type="pres">
      <dgm:prSet presAssocID="{9F34D2D9-8EED-4148-934E-F1C44941BFFC}" presName="node" presStyleLbl="vennNode1" presStyleIdx="8" presStyleCnt="9">
        <dgm:presLayoutVars>
          <dgm:bulletEnabled val="1"/>
        </dgm:presLayoutVars>
      </dgm:prSet>
      <dgm:spPr/>
    </dgm:pt>
  </dgm:ptLst>
  <dgm:cxnLst>
    <dgm:cxn modelId="{49483F00-DCDA-44CD-8E00-006DAC99CC78}" type="presOf" srcId="{BEB0B096-CC68-4353-8494-0218133F43F4}" destId="{F6CCF5BF-EF3F-4DCD-AF67-0751ED5BB936}" srcOrd="0" destOrd="0" presId="urn:microsoft.com/office/officeart/2005/8/layout/radial3"/>
    <dgm:cxn modelId="{414F8907-115D-43FA-B82E-FE182E4D0DFC}" type="presOf" srcId="{9F34D2D9-8EED-4148-934E-F1C44941BFFC}" destId="{2479DF06-77BF-4EDA-B659-FEA8A1988BAB}" srcOrd="0" destOrd="0" presId="urn:microsoft.com/office/officeart/2005/8/layout/radial3"/>
    <dgm:cxn modelId="{E1422818-39AC-43C9-998F-07678EABE64F}" srcId="{C5CBB9D4-7BB7-4246-B974-45D4C0444EBF}" destId="{1A95A953-7BBE-4DA9-8D2F-F642CB0ADBD6}" srcOrd="0" destOrd="0" parTransId="{42E05701-0063-4C2E-B4F3-EACF2D074BA9}" sibTransId="{858363F9-446F-491C-96DF-F0AD2FA899AA}"/>
    <dgm:cxn modelId="{C596A223-4968-4DE5-A2B9-2B5F45F67D51}" type="presOf" srcId="{76BE8A7B-E94C-4048-A041-D1820B680DBA}" destId="{9BC51B1F-C4FF-41EC-BDF2-5D01EA4AACEA}" srcOrd="0" destOrd="0" presId="urn:microsoft.com/office/officeart/2005/8/layout/radial3"/>
    <dgm:cxn modelId="{4EEEA133-8FD4-4623-863C-6D50058C2FF5}" type="presOf" srcId="{AE723721-5808-45A4-BD90-4C12E5C064B3}" destId="{E13827A7-ACFF-4811-B7DF-D274717232C5}" srcOrd="0" destOrd="0" presId="urn:microsoft.com/office/officeart/2005/8/layout/radial3"/>
    <dgm:cxn modelId="{77604445-C5E7-4F19-985D-BAF83D470870}" srcId="{C5CBB9D4-7BB7-4246-B974-45D4C0444EBF}" destId="{3FBA9251-CFFD-482A-AC2C-D0E4DF05AD23}" srcOrd="2" destOrd="0" parTransId="{788A7A26-8841-4F04-80E6-9BE617893F83}" sibTransId="{DF9573A5-75DF-4D34-BB89-C42281F22DAC}"/>
    <dgm:cxn modelId="{5536B748-8D37-4920-9314-1FD5714317D0}" type="presOf" srcId="{AEA18599-5B35-45B1-999F-03956ABD16D5}" destId="{4AC809ED-1BE3-4690-8A1C-43909D13712A}" srcOrd="0" destOrd="0" presId="urn:microsoft.com/office/officeart/2005/8/layout/radial3"/>
    <dgm:cxn modelId="{EC1E4F56-DECB-4BAA-8D04-472899E3ABD4}" srcId="{1A95A953-7BBE-4DA9-8D2F-F642CB0ADBD6}" destId="{AE723721-5808-45A4-BD90-4C12E5C064B3}" srcOrd="2" destOrd="0" parTransId="{83739225-79D3-4E92-91AE-58DC9A42BD29}" sibTransId="{E42ADBA5-19EC-4CFA-87D0-D072B70E02DC}"/>
    <dgm:cxn modelId="{47F63F83-D042-4ABC-8781-592B3EC27E02}" srcId="{1A95A953-7BBE-4DA9-8D2F-F642CB0ADBD6}" destId="{78947B95-E580-4961-8E40-6604423DAB74}" srcOrd="4" destOrd="0" parTransId="{AB300550-75CE-46F4-A21A-30003787F578}" sibTransId="{D7E10104-8192-495F-8F95-0EE023DB7B84}"/>
    <dgm:cxn modelId="{E00EF98D-30AB-43F0-8637-2CAF5A15416A}" type="presOf" srcId="{92687A58-EA8E-426C-9719-8CA4BEB0FE55}" destId="{FFCA96B0-D05A-4C84-8B5A-6D3A758A7B02}" srcOrd="0" destOrd="0" presId="urn:microsoft.com/office/officeart/2005/8/layout/radial3"/>
    <dgm:cxn modelId="{5D0C5494-A1A2-48E2-8ADC-0F12DA6C6615}" srcId="{1A95A953-7BBE-4DA9-8D2F-F642CB0ADBD6}" destId="{92687A58-EA8E-426C-9719-8CA4BEB0FE55}" srcOrd="1" destOrd="0" parTransId="{7D64EF93-4135-4161-A4EB-065318576AC1}" sibTransId="{85476ACC-ACC5-4F7E-A632-FA447E1A10CC}"/>
    <dgm:cxn modelId="{E696E198-2DCC-49CA-8B71-49FEE0F26751}" type="presOf" srcId="{25E27617-81FF-44DA-A641-FC34BCDD52D2}" destId="{55D4FCCC-330C-42CE-992E-8B4ECAD81293}" srcOrd="0" destOrd="0" presId="urn:microsoft.com/office/officeart/2005/8/layout/radial3"/>
    <dgm:cxn modelId="{F16FBF9D-CB35-4DC0-8CDF-86E2491D1167}" srcId="{1A95A953-7BBE-4DA9-8D2F-F642CB0ADBD6}" destId="{9F34D2D9-8EED-4148-934E-F1C44941BFFC}" srcOrd="7" destOrd="0" parTransId="{E54D55AC-ABCF-4D9C-A194-471470E5DD32}" sibTransId="{C272A8DB-FA1B-4316-B53F-94E026BA10A4}"/>
    <dgm:cxn modelId="{785D69A2-8529-4192-A4C0-9244433E6B1F}" type="presOf" srcId="{1A95A953-7BBE-4DA9-8D2F-F642CB0ADBD6}" destId="{4863F96A-53C5-467E-AC8F-F3693CAF80AF}" srcOrd="0" destOrd="0" presId="urn:microsoft.com/office/officeart/2005/8/layout/radial3"/>
    <dgm:cxn modelId="{3845D0AA-64E0-4C0B-9337-3D2F896EE875}" srcId="{1A95A953-7BBE-4DA9-8D2F-F642CB0ADBD6}" destId="{25E27617-81FF-44DA-A641-FC34BCDD52D2}" srcOrd="0" destOrd="0" parTransId="{9D283077-0123-4586-8E70-55BE2D0CF3B6}" sibTransId="{7C564592-9240-49F4-AE1B-E45EA1B2B648}"/>
    <dgm:cxn modelId="{339FFAAF-AD64-4C13-9ACB-94C2E677029E}" srcId="{C5CBB9D4-7BB7-4246-B974-45D4C0444EBF}" destId="{998E58B2-32A8-42D3-A134-92381788EF77}" srcOrd="1" destOrd="0" parTransId="{06B48407-9B56-492B-BD5C-F6235106D44F}" sibTransId="{4AB5DDF0-68E2-4835-B09E-80FBF0BC9528}"/>
    <dgm:cxn modelId="{A96096B4-C9BE-4861-A2C9-2B550D8679DD}" srcId="{1A95A953-7BBE-4DA9-8D2F-F642CB0ADBD6}" destId="{76BE8A7B-E94C-4048-A041-D1820B680DBA}" srcOrd="5" destOrd="0" parTransId="{7F8417C2-FC63-4292-9EC2-DC5AB9FA5EB7}" sibTransId="{EE77A009-0BD8-43E0-B0D6-71E0753B6D07}"/>
    <dgm:cxn modelId="{77548CC7-2D2D-43F2-B20D-DA603ABA04F3}" srcId="{1A95A953-7BBE-4DA9-8D2F-F642CB0ADBD6}" destId="{BEB0B096-CC68-4353-8494-0218133F43F4}" srcOrd="3" destOrd="0" parTransId="{5FDBF2B2-4FE3-4E36-AF40-FADD378D9565}" sibTransId="{A1703BFB-C006-4338-85FB-D96C7E520DF0}"/>
    <dgm:cxn modelId="{66313DD8-DD31-4BEF-AA92-29801A2C6532}" srcId="{1A95A953-7BBE-4DA9-8D2F-F642CB0ADBD6}" destId="{AEA18599-5B35-45B1-999F-03956ABD16D5}" srcOrd="6" destOrd="0" parTransId="{B344CD79-0016-4522-BBD9-F170FAEC81C9}" sibTransId="{8FD403DC-9EAE-4675-8E3E-5B40F976BA9C}"/>
    <dgm:cxn modelId="{137B7EE0-5D46-444D-B1CA-1283A6D7F6EE}" type="presOf" srcId="{C5CBB9D4-7BB7-4246-B974-45D4C0444EBF}" destId="{FEC54762-48CF-40A6-8F9B-80E84CCFB8BA}" srcOrd="0" destOrd="0" presId="urn:microsoft.com/office/officeart/2005/8/layout/radial3"/>
    <dgm:cxn modelId="{9AA58BF3-EE0E-40DC-8C19-9E992C0AD082}" type="presOf" srcId="{78947B95-E580-4961-8E40-6604423DAB74}" destId="{D32D8F27-37A8-4FE6-8747-CA8162A920C0}" srcOrd="0" destOrd="0" presId="urn:microsoft.com/office/officeart/2005/8/layout/radial3"/>
    <dgm:cxn modelId="{9DE54576-0E33-4045-9319-F6745A1FE31A}" type="presParOf" srcId="{FEC54762-48CF-40A6-8F9B-80E84CCFB8BA}" destId="{96262FBC-4410-43A1-9EFA-4194962A6D2D}" srcOrd="0" destOrd="0" presId="urn:microsoft.com/office/officeart/2005/8/layout/radial3"/>
    <dgm:cxn modelId="{7A032F49-4D7D-40F1-BED3-1B9BD581458C}" type="presParOf" srcId="{96262FBC-4410-43A1-9EFA-4194962A6D2D}" destId="{4863F96A-53C5-467E-AC8F-F3693CAF80AF}" srcOrd="0" destOrd="0" presId="urn:microsoft.com/office/officeart/2005/8/layout/radial3"/>
    <dgm:cxn modelId="{5F9E8E2F-8059-4152-918D-C6311EB0AC17}" type="presParOf" srcId="{96262FBC-4410-43A1-9EFA-4194962A6D2D}" destId="{55D4FCCC-330C-42CE-992E-8B4ECAD81293}" srcOrd="1" destOrd="0" presId="urn:microsoft.com/office/officeart/2005/8/layout/radial3"/>
    <dgm:cxn modelId="{56820EB2-3CAC-4131-A5BE-4F8465D635B5}" type="presParOf" srcId="{96262FBC-4410-43A1-9EFA-4194962A6D2D}" destId="{FFCA96B0-D05A-4C84-8B5A-6D3A758A7B02}" srcOrd="2" destOrd="0" presId="urn:microsoft.com/office/officeart/2005/8/layout/radial3"/>
    <dgm:cxn modelId="{2AD0F732-1C8F-4487-B5AB-027CA72662F3}" type="presParOf" srcId="{96262FBC-4410-43A1-9EFA-4194962A6D2D}" destId="{E13827A7-ACFF-4811-B7DF-D274717232C5}" srcOrd="3" destOrd="0" presId="urn:microsoft.com/office/officeart/2005/8/layout/radial3"/>
    <dgm:cxn modelId="{5E6DF5E8-77D0-4417-9C72-4EB23C9B0DE8}" type="presParOf" srcId="{96262FBC-4410-43A1-9EFA-4194962A6D2D}" destId="{F6CCF5BF-EF3F-4DCD-AF67-0751ED5BB936}" srcOrd="4" destOrd="0" presId="urn:microsoft.com/office/officeart/2005/8/layout/radial3"/>
    <dgm:cxn modelId="{64271E01-A3AC-43FB-9225-FC9DB1415E34}" type="presParOf" srcId="{96262FBC-4410-43A1-9EFA-4194962A6D2D}" destId="{D32D8F27-37A8-4FE6-8747-CA8162A920C0}" srcOrd="5" destOrd="0" presId="urn:microsoft.com/office/officeart/2005/8/layout/radial3"/>
    <dgm:cxn modelId="{780081AC-9C8A-40E8-AA48-6AFB4C4CD815}" type="presParOf" srcId="{96262FBC-4410-43A1-9EFA-4194962A6D2D}" destId="{9BC51B1F-C4FF-41EC-BDF2-5D01EA4AACEA}" srcOrd="6" destOrd="0" presId="urn:microsoft.com/office/officeart/2005/8/layout/radial3"/>
    <dgm:cxn modelId="{EB7D552A-64AC-4FB1-97B7-1FA1D182159F}" type="presParOf" srcId="{96262FBC-4410-43A1-9EFA-4194962A6D2D}" destId="{4AC809ED-1BE3-4690-8A1C-43909D13712A}" srcOrd="7" destOrd="0" presId="urn:microsoft.com/office/officeart/2005/8/layout/radial3"/>
    <dgm:cxn modelId="{210C946A-50C4-4A5F-B2D5-08B8CE395CAB}" type="presParOf" srcId="{96262FBC-4410-43A1-9EFA-4194962A6D2D}" destId="{2479DF06-77BF-4EDA-B659-FEA8A1988BAB}" srcOrd="8"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3F96A-53C5-467E-AC8F-F3693CAF80AF}">
      <dsp:nvSpPr>
        <dsp:cNvPr id="0" name=""/>
        <dsp:cNvSpPr/>
      </dsp:nvSpPr>
      <dsp:spPr>
        <a:xfrm>
          <a:off x="2229464" y="1146356"/>
          <a:ext cx="2741971" cy="2741971"/>
        </a:xfrm>
        <a:prstGeom prst="ellipse">
          <a:avLst/>
        </a:prstGeom>
        <a:solidFill>
          <a:schemeClr val="accent1">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4930" tIns="74930" rIns="74930" bIns="74930" numCol="1" spcCol="1270" anchor="ctr" anchorCtr="0">
          <a:noAutofit/>
        </a:bodyPr>
        <a:lstStyle/>
        <a:p>
          <a:pPr marL="0" lvl="0" indent="0" algn="ctr" defTabSz="2622550">
            <a:lnSpc>
              <a:spcPct val="90000"/>
            </a:lnSpc>
            <a:spcBef>
              <a:spcPct val="0"/>
            </a:spcBef>
            <a:spcAft>
              <a:spcPct val="35000"/>
            </a:spcAft>
            <a:buNone/>
          </a:pPr>
          <a:r>
            <a:rPr lang="en-US" sz="5900" kern="1200" dirty="0"/>
            <a:t>Essay</a:t>
          </a:r>
        </a:p>
      </dsp:txBody>
      <dsp:txXfrm>
        <a:off x="2631016" y="1547908"/>
        <a:ext cx="1938867" cy="1938867"/>
      </dsp:txXfrm>
    </dsp:sp>
    <dsp:sp modelId="{55D4FCCC-330C-42CE-992E-8B4ECAD81293}">
      <dsp:nvSpPr>
        <dsp:cNvPr id="0" name=""/>
        <dsp:cNvSpPr/>
      </dsp:nvSpPr>
      <dsp:spPr>
        <a:xfrm>
          <a:off x="2914957" y="45187"/>
          <a:ext cx="1370985" cy="1370985"/>
        </a:xfrm>
        <a:prstGeom prst="ellipse">
          <a:avLst/>
        </a:prstGeom>
        <a:solidFill>
          <a:schemeClr val="accent1">
            <a:shade val="80000"/>
            <a:alpha val="50000"/>
            <a:hueOff val="80220"/>
            <a:satOff val="-2544"/>
            <a:lumOff val="493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The concept of Physical literacy</a:t>
          </a:r>
        </a:p>
      </dsp:txBody>
      <dsp:txXfrm>
        <a:off x="3115733" y="245963"/>
        <a:ext cx="969433" cy="969433"/>
      </dsp:txXfrm>
    </dsp:sp>
    <dsp:sp modelId="{C32C5645-D1C4-4069-BD76-A87D3E00D30F}">
      <dsp:nvSpPr>
        <dsp:cNvPr id="0" name=""/>
        <dsp:cNvSpPr/>
      </dsp:nvSpPr>
      <dsp:spPr>
        <a:xfrm>
          <a:off x="4311825" y="717883"/>
          <a:ext cx="1370985" cy="1370985"/>
        </a:xfrm>
        <a:prstGeom prst="ellipse">
          <a:avLst/>
        </a:prstGeom>
        <a:solidFill>
          <a:schemeClr val="accent1">
            <a:shade val="80000"/>
            <a:alpha val="50000"/>
            <a:hueOff val="160440"/>
            <a:satOff val="-5087"/>
            <a:lumOff val="98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Your personal Physical literacy journey</a:t>
          </a:r>
        </a:p>
      </dsp:txBody>
      <dsp:txXfrm>
        <a:off x="4512601" y="918659"/>
        <a:ext cx="969433" cy="969433"/>
      </dsp:txXfrm>
    </dsp:sp>
    <dsp:sp modelId="{FA1E6BA1-A2E2-4C63-90A6-6C504CE160E7}">
      <dsp:nvSpPr>
        <dsp:cNvPr id="0" name=""/>
        <dsp:cNvSpPr/>
      </dsp:nvSpPr>
      <dsp:spPr>
        <a:xfrm>
          <a:off x="4656823" y="2229418"/>
          <a:ext cx="1370985" cy="1370985"/>
        </a:xfrm>
        <a:prstGeom prst="ellipse">
          <a:avLst/>
        </a:prstGeom>
        <a:solidFill>
          <a:schemeClr val="accent1">
            <a:shade val="80000"/>
            <a:alpha val="50000"/>
            <a:hueOff val="240660"/>
            <a:satOff val="-7631"/>
            <a:lumOff val="147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Foundational movement competencies</a:t>
          </a:r>
        </a:p>
      </dsp:txBody>
      <dsp:txXfrm>
        <a:off x="4857599" y="2430194"/>
        <a:ext cx="969433" cy="969433"/>
      </dsp:txXfrm>
    </dsp:sp>
    <dsp:sp modelId="{479D02B5-BED7-437B-8B27-C570B41D1704}">
      <dsp:nvSpPr>
        <dsp:cNvPr id="0" name=""/>
        <dsp:cNvSpPr/>
      </dsp:nvSpPr>
      <dsp:spPr>
        <a:xfrm>
          <a:off x="3690160" y="3441575"/>
          <a:ext cx="1370985" cy="1370985"/>
        </a:xfrm>
        <a:prstGeom prst="ellipse">
          <a:avLst/>
        </a:prstGeom>
        <a:solidFill>
          <a:schemeClr val="accent1">
            <a:shade val="80000"/>
            <a:alpha val="50000"/>
            <a:hueOff val="320880"/>
            <a:satOff val="-10175"/>
            <a:lumOff val="19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Cotton wool kids</a:t>
          </a:r>
        </a:p>
      </dsp:txBody>
      <dsp:txXfrm>
        <a:off x="3890936" y="3642351"/>
        <a:ext cx="969433" cy="969433"/>
      </dsp:txXfrm>
    </dsp:sp>
    <dsp:sp modelId="{9BC51B1F-C4FF-41EC-BDF2-5D01EA4AACEA}">
      <dsp:nvSpPr>
        <dsp:cNvPr id="0" name=""/>
        <dsp:cNvSpPr/>
      </dsp:nvSpPr>
      <dsp:spPr>
        <a:xfrm>
          <a:off x="2139753" y="3441575"/>
          <a:ext cx="1370985" cy="1370985"/>
        </a:xfrm>
        <a:prstGeom prst="ellipse">
          <a:avLst/>
        </a:prstGeom>
        <a:solidFill>
          <a:schemeClr val="accent1">
            <a:shade val="80000"/>
            <a:alpha val="50000"/>
            <a:hueOff val="401100"/>
            <a:satOff val="-12719"/>
            <a:lumOff val="246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Curriculum Links</a:t>
          </a:r>
        </a:p>
      </dsp:txBody>
      <dsp:txXfrm>
        <a:off x="2340529" y="3642351"/>
        <a:ext cx="969433" cy="969433"/>
      </dsp:txXfrm>
    </dsp:sp>
    <dsp:sp modelId="{4AC809ED-1BE3-4690-8A1C-43909D13712A}">
      <dsp:nvSpPr>
        <dsp:cNvPr id="0" name=""/>
        <dsp:cNvSpPr/>
      </dsp:nvSpPr>
      <dsp:spPr>
        <a:xfrm>
          <a:off x="1173090" y="2229418"/>
          <a:ext cx="1370985" cy="1370985"/>
        </a:xfrm>
        <a:prstGeom prst="ellipse">
          <a:avLst/>
        </a:prstGeom>
        <a:solidFill>
          <a:schemeClr val="accent1">
            <a:shade val="80000"/>
            <a:alpha val="50000"/>
            <a:hueOff val="481320"/>
            <a:satOff val="-15262"/>
            <a:lumOff val="295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Adventurous Activities</a:t>
          </a:r>
        </a:p>
      </dsp:txBody>
      <dsp:txXfrm>
        <a:off x="1373866" y="2430194"/>
        <a:ext cx="969433" cy="969433"/>
      </dsp:txXfrm>
    </dsp:sp>
    <dsp:sp modelId="{2479DF06-77BF-4EDA-B659-FEA8A1988BAB}">
      <dsp:nvSpPr>
        <dsp:cNvPr id="0" name=""/>
        <dsp:cNvSpPr/>
      </dsp:nvSpPr>
      <dsp:spPr>
        <a:xfrm>
          <a:off x="1518088" y="717883"/>
          <a:ext cx="1370985" cy="1370985"/>
        </a:xfrm>
        <a:prstGeom prst="ellipse">
          <a:avLst/>
        </a:prstGeom>
        <a:solidFill>
          <a:schemeClr val="accent1">
            <a:shade val="80000"/>
            <a:alpha val="5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Affordances</a:t>
          </a:r>
        </a:p>
      </dsp:txBody>
      <dsp:txXfrm>
        <a:off x="1718864" y="918659"/>
        <a:ext cx="969433" cy="969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3F96A-53C5-467E-AC8F-F3693CAF80AF}">
      <dsp:nvSpPr>
        <dsp:cNvPr id="0" name=""/>
        <dsp:cNvSpPr/>
      </dsp:nvSpPr>
      <dsp:spPr>
        <a:xfrm>
          <a:off x="2229464" y="1146356"/>
          <a:ext cx="2741971" cy="2741971"/>
        </a:xfrm>
        <a:prstGeom prst="ellipse">
          <a:avLst/>
        </a:prstGeom>
        <a:solidFill>
          <a:schemeClr val="accent1">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4930" tIns="74930" rIns="74930" bIns="74930" numCol="1" spcCol="1270" anchor="ctr" anchorCtr="0">
          <a:noAutofit/>
        </a:bodyPr>
        <a:lstStyle/>
        <a:p>
          <a:pPr marL="0" lvl="0" indent="0" algn="ctr" defTabSz="2622550">
            <a:lnSpc>
              <a:spcPct val="90000"/>
            </a:lnSpc>
            <a:spcBef>
              <a:spcPct val="0"/>
            </a:spcBef>
            <a:spcAft>
              <a:spcPct val="35000"/>
            </a:spcAft>
            <a:buNone/>
          </a:pPr>
          <a:r>
            <a:rPr lang="en-US" sz="5900" kern="1200" dirty="0"/>
            <a:t>Essay</a:t>
          </a:r>
        </a:p>
      </dsp:txBody>
      <dsp:txXfrm>
        <a:off x="2631016" y="1547908"/>
        <a:ext cx="1938867" cy="1938867"/>
      </dsp:txXfrm>
    </dsp:sp>
    <dsp:sp modelId="{55D4FCCC-330C-42CE-992E-8B4ECAD81293}">
      <dsp:nvSpPr>
        <dsp:cNvPr id="0" name=""/>
        <dsp:cNvSpPr/>
      </dsp:nvSpPr>
      <dsp:spPr>
        <a:xfrm>
          <a:off x="2914957" y="45187"/>
          <a:ext cx="1370985" cy="1370985"/>
        </a:xfrm>
        <a:prstGeom prst="ellipse">
          <a:avLst/>
        </a:prstGeom>
        <a:solidFill>
          <a:schemeClr val="accent1">
            <a:shade val="80000"/>
            <a:alpha val="50000"/>
            <a:hueOff val="80220"/>
            <a:satOff val="-2544"/>
            <a:lumOff val="493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The concept of Physical literacy</a:t>
          </a:r>
        </a:p>
      </dsp:txBody>
      <dsp:txXfrm>
        <a:off x="3115733" y="245963"/>
        <a:ext cx="969433" cy="969433"/>
      </dsp:txXfrm>
    </dsp:sp>
    <dsp:sp modelId="{C32C5645-D1C4-4069-BD76-A87D3E00D30F}">
      <dsp:nvSpPr>
        <dsp:cNvPr id="0" name=""/>
        <dsp:cNvSpPr/>
      </dsp:nvSpPr>
      <dsp:spPr>
        <a:xfrm>
          <a:off x="4311825" y="717883"/>
          <a:ext cx="1370985" cy="1370985"/>
        </a:xfrm>
        <a:prstGeom prst="ellipse">
          <a:avLst/>
        </a:prstGeom>
        <a:solidFill>
          <a:schemeClr val="accent1">
            <a:shade val="80000"/>
            <a:alpha val="50000"/>
            <a:hueOff val="160440"/>
            <a:satOff val="-5087"/>
            <a:lumOff val="98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Your personal Physical literacy journey</a:t>
          </a:r>
        </a:p>
      </dsp:txBody>
      <dsp:txXfrm>
        <a:off x="4512601" y="918659"/>
        <a:ext cx="969433" cy="969433"/>
      </dsp:txXfrm>
    </dsp:sp>
    <dsp:sp modelId="{FA1E6BA1-A2E2-4C63-90A6-6C504CE160E7}">
      <dsp:nvSpPr>
        <dsp:cNvPr id="0" name=""/>
        <dsp:cNvSpPr/>
      </dsp:nvSpPr>
      <dsp:spPr>
        <a:xfrm>
          <a:off x="4656823" y="2229418"/>
          <a:ext cx="1370985" cy="1370985"/>
        </a:xfrm>
        <a:prstGeom prst="ellipse">
          <a:avLst/>
        </a:prstGeom>
        <a:solidFill>
          <a:schemeClr val="accent1">
            <a:shade val="80000"/>
            <a:alpha val="50000"/>
            <a:hueOff val="240660"/>
            <a:satOff val="-7631"/>
            <a:lumOff val="147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Foundational movement competencies</a:t>
          </a:r>
        </a:p>
      </dsp:txBody>
      <dsp:txXfrm>
        <a:off x="4857599" y="2430194"/>
        <a:ext cx="969433" cy="969433"/>
      </dsp:txXfrm>
    </dsp:sp>
    <dsp:sp modelId="{479D02B5-BED7-437B-8B27-C570B41D1704}">
      <dsp:nvSpPr>
        <dsp:cNvPr id="0" name=""/>
        <dsp:cNvSpPr/>
      </dsp:nvSpPr>
      <dsp:spPr>
        <a:xfrm>
          <a:off x="3690160" y="3441575"/>
          <a:ext cx="1370985" cy="1370985"/>
        </a:xfrm>
        <a:prstGeom prst="ellipse">
          <a:avLst/>
        </a:prstGeom>
        <a:solidFill>
          <a:schemeClr val="accent1">
            <a:shade val="80000"/>
            <a:alpha val="50000"/>
            <a:hueOff val="320880"/>
            <a:satOff val="-10175"/>
            <a:lumOff val="19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Cotton wool kids</a:t>
          </a:r>
        </a:p>
      </dsp:txBody>
      <dsp:txXfrm>
        <a:off x="3890936" y="3642351"/>
        <a:ext cx="969433" cy="969433"/>
      </dsp:txXfrm>
    </dsp:sp>
    <dsp:sp modelId="{9BC51B1F-C4FF-41EC-BDF2-5D01EA4AACEA}">
      <dsp:nvSpPr>
        <dsp:cNvPr id="0" name=""/>
        <dsp:cNvSpPr/>
      </dsp:nvSpPr>
      <dsp:spPr>
        <a:xfrm>
          <a:off x="2139753" y="3441575"/>
          <a:ext cx="1370985" cy="1370985"/>
        </a:xfrm>
        <a:prstGeom prst="ellipse">
          <a:avLst/>
        </a:prstGeom>
        <a:solidFill>
          <a:schemeClr val="accent1">
            <a:shade val="80000"/>
            <a:alpha val="50000"/>
            <a:hueOff val="401100"/>
            <a:satOff val="-12719"/>
            <a:lumOff val="246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Curriculum Links</a:t>
          </a:r>
        </a:p>
      </dsp:txBody>
      <dsp:txXfrm>
        <a:off x="2340529" y="3642351"/>
        <a:ext cx="969433" cy="969433"/>
      </dsp:txXfrm>
    </dsp:sp>
    <dsp:sp modelId="{4AC809ED-1BE3-4690-8A1C-43909D13712A}">
      <dsp:nvSpPr>
        <dsp:cNvPr id="0" name=""/>
        <dsp:cNvSpPr/>
      </dsp:nvSpPr>
      <dsp:spPr>
        <a:xfrm>
          <a:off x="1173090" y="2229418"/>
          <a:ext cx="1370985" cy="1370985"/>
        </a:xfrm>
        <a:prstGeom prst="ellipse">
          <a:avLst/>
        </a:prstGeom>
        <a:solidFill>
          <a:schemeClr val="accent1">
            <a:shade val="80000"/>
            <a:alpha val="50000"/>
            <a:hueOff val="481320"/>
            <a:satOff val="-15262"/>
            <a:lumOff val="295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Adventurous Activities</a:t>
          </a:r>
        </a:p>
      </dsp:txBody>
      <dsp:txXfrm>
        <a:off x="1373866" y="2430194"/>
        <a:ext cx="969433" cy="969433"/>
      </dsp:txXfrm>
    </dsp:sp>
    <dsp:sp modelId="{2479DF06-77BF-4EDA-B659-FEA8A1988BAB}">
      <dsp:nvSpPr>
        <dsp:cNvPr id="0" name=""/>
        <dsp:cNvSpPr/>
      </dsp:nvSpPr>
      <dsp:spPr>
        <a:xfrm>
          <a:off x="1518088" y="717883"/>
          <a:ext cx="1370985" cy="1370985"/>
        </a:xfrm>
        <a:prstGeom prst="ellipse">
          <a:avLst/>
        </a:prstGeom>
        <a:solidFill>
          <a:schemeClr val="accent1">
            <a:shade val="80000"/>
            <a:alpha val="5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Affordances</a:t>
          </a:r>
        </a:p>
      </dsp:txBody>
      <dsp:txXfrm>
        <a:off x="1718864" y="918659"/>
        <a:ext cx="969433" cy="969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3F96A-53C5-467E-AC8F-F3693CAF80AF}">
      <dsp:nvSpPr>
        <dsp:cNvPr id="0" name=""/>
        <dsp:cNvSpPr/>
      </dsp:nvSpPr>
      <dsp:spPr>
        <a:xfrm>
          <a:off x="2253183" y="1081608"/>
          <a:ext cx="2694532" cy="2694532"/>
        </a:xfrm>
        <a:prstGeom prst="ellipse">
          <a:avLst/>
        </a:prstGeom>
        <a:solidFill>
          <a:schemeClr val="accent6">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dirty="0"/>
            <a:t>Lesson Planning</a:t>
          </a:r>
        </a:p>
      </dsp:txBody>
      <dsp:txXfrm>
        <a:off x="2647788" y="1476213"/>
        <a:ext cx="1905322" cy="1905322"/>
      </dsp:txXfrm>
    </dsp:sp>
    <dsp:sp modelId="{55D4FCCC-330C-42CE-992E-8B4ECAD81293}">
      <dsp:nvSpPr>
        <dsp:cNvPr id="0" name=""/>
        <dsp:cNvSpPr/>
      </dsp:nvSpPr>
      <dsp:spPr>
        <a:xfrm>
          <a:off x="2926816" y="480"/>
          <a:ext cx="1347266" cy="1347266"/>
        </a:xfrm>
        <a:prstGeom prst="ellipse">
          <a:avLst/>
        </a:prstGeom>
        <a:solidFill>
          <a:schemeClr val="accent6">
            <a:shade val="80000"/>
            <a:alpha val="50000"/>
            <a:hueOff val="-47712"/>
            <a:satOff val="2126"/>
            <a:lumOff val="297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Lesson Planning</a:t>
          </a:r>
        </a:p>
      </dsp:txBody>
      <dsp:txXfrm>
        <a:off x="3124119" y="197783"/>
        <a:ext cx="952660" cy="952660"/>
      </dsp:txXfrm>
    </dsp:sp>
    <dsp:sp modelId="{FFCA96B0-D05A-4C84-8B5A-6D3A758A7B02}">
      <dsp:nvSpPr>
        <dsp:cNvPr id="0" name=""/>
        <dsp:cNvSpPr/>
      </dsp:nvSpPr>
      <dsp:spPr>
        <a:xfrm>
          <a:off x="4167619" y="514438"/>
          <a:ext cx="1347266" cy="1347266"/>
        </a:xfrm>
        <a:prstGeom prst="ellipse">
          <a:avLst/>
        </a:prstGeom>
        <a:solidFill>
          <a:schemeClr val="accent6">
            <a:shade val="80000"/>
            <a:alpha val="50000"/>
            <a:hueOff val="-95423"/>
            <a:satOff val="4252"/>
            <a:lumOff val="59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Modes of facilitation</a:t>
          </a:r>
        </a:p>
      </dsp:txBody>
      <dsp:txXfrm>
        <a:off x="4364922" y="711741"/>
        <a:ext cx="952660" cy="952660"/>
      </dsp:txXfrm>
    </dsp:sp>
    <dsp:sp modelId="{E13827A7-ACFF-4811-B7DF-D274717232C5}">
      <dsp:nvSpPr>
        <dsp:cNvPr id="0" name=""/>
        <dsp:cNvSpPr/>
      </dsp:nvSpPr>
      <dsp:spPr>
        <a:xfrm>
          <a:off x="4681577" y="1755241"/>
          <a:ext cx="1347266" cy="1347266"/>
        </a:xfrm>
        <a:prstGeom prst="ellipse">
          <a:avLst/>
        </a:prstGeom>
        <a:solidFill>
          <a:schemeClr val="accent6">
            <a:shade val="80000"/>
            <a:alpha val="50000"/>
            <a:hueOff val="-143135"/>
            <a:satOff val="6378"/>
            <a:lumOff val="89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Stages of Group Development</a:t>
          </a:r>
        </a:p>
      </dsp:txBody>
      <dsp:txXfrm>
        <a:off x="4878880" y="1952544"/>
        <a:ext cx="952660" cy="952660"/>
      </dsp:txXfrm>
    </dsp:sp>
    <dsp:sp modelId="{F6CCF5BF-EF3F-4DCD-AF67-0751ED5BB936}">
      <dsp:nvSpPr>
        <dsp:cNvPr id="0" name=""/>
        <dsp:cNvSpPr/>
      </dsp:nvSpPr>
      <dsp:spPr>
        <a:xfrm>
          <a:off x="4167619" y="2996044"/>
          <a:ext cx="1347266" cy="1347266"/>
        </a:xfrm>
        <a:prstGeom prst="ellipse">
          <a:avLst/>
        </a:prstGeom>
        <a:solidFill>
          <a:schemeClr val="accent6">
            <a:shade val="80000"/>
            <a:alpha val="50000"/>
            <a:hueOff val="-190846"/>
            <a:satOff val="8505"/>
            <a:lumOff val="118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Risk Assessment</a:t>
          </a:r>
        </a:p>
      </dsp:txBody>
      <dsp:txXfrm>
        <a:off x="4364922" y="3193347"/>
        <a:ext cx="952660" cy="952660"/>
      </dsp:txXfrm>
    </dsp:sp>
    <dsp:sp modelId="{D32D8F27-37A8-4FE6-8747-CA8162A920C0}">
      <dsp:nvSpPr>
        <dsp:cNvPr id="0" name=""/>
        <dsp:cNvSpPr/>
      </dsp:nvSpPr>
      <dsp:spPr>
        <a:xfrm>
          <a:off x="2926816" y="3510001"/>
          <a:ext cx="1347266" cy="1347266"/>
        </a:xfrm>
        <a:prstGeom prst="ellipse">
          <a:avLst/>
        </a:prstGeom>
        <a:solidFill>
          <a:schemeClr val="accent6">
            <a:shade val="80000"/>
            <a:alpha val="50000"/>
            <a:hueOff val="-238558"/>
            <a:satOff val="10631"/>
            <a:lumOff val="148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baseline="0" dirty="0"/>
            <a:t>Outdoor learning cards</a:t>
          </a:r>
          <a:endParaRPr lang="en-US" sz="1200" kern="1200" dirty="0"/>
        </a:p>
      </dsp:txBody>
      <dsp:txXfrm>
        <a:off x="3124119" y="3707304"/>
        <a:ext cx="952660" cy="952660"/>
      </dsp:txXfrm>
    </dsp:sp>
    <dsp:sp modelId="{9BC51B1F-C4FF-41EC-BDF2-5D01EA4AACEA}">
      <dsp:nvSpPr>
        <dsp:cNvPr id="0" name=""/>
        <dsp:cNvSpPr/>
      </dsp:nvSpPr>
      <dsp:spPr>
        <a:xfrm>
          <a:off x="1686013" y="2996044"/>
          <a:ext cx="1347266" cy="1347266"/>
        </a:xfrm>
        <a:prstGeom prst="ellipse">
          <a:avLst/>
        </a:prstGeom>
        <a:solidFill>
          <a:schemeClr val="accent6">
            <a:shade val="80000"/>
            <a:alpha val="50000"/>
            <a:hueOff val="-286269"/>
            <a:satOff val="12757"/>
            <a:lumOff val="178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Learning styles</a:t>
          </a:r>
        </a:p>
      </dsp:txBody>
      <dsp:txXfrm>
        <a:off x="1883316" y="3193347"/>
        <a:ext cx="952660" cy="952660"/>
      </dsp:txXfrm>
    </dsp:sp>
    <dsp:sp modelId="{4AC809ED-1BE3-4690-8A1C-43909D13712A}">
      <dsp:nvSpPr>
        <dsp:cNvPr id="0" name=""/>
        <dsp:cNvSpPr/>
      </dsp:nvSpPr>
      <dsp:spPr>
        <a:xfrm>
          <a:off x="1172056" y="1755241"/>
          <a:ext cx="1347266" cy="1347266"/>
        </a:xfrm>
        <a:prstGeom prst="ellipse">
          <a:avLst/>
        </a:prstGeom>
        <a:solidFill>
          <a:schemeClr val="accent6">
            <a:shade val="80000"/>
            <a:alpha val="50000"/>
            <a:hueOff val="-333981"/>
            <a:satOff val="14883"/>
            <a:lumOff val="208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Teaching Styles</a:t>
          </a:r>
        </a:p>
      </dsp:txBody>
      <dsp:txXfrm>
        <a:off x="1369359" y="1952544"/>
        <a:ext cx="952660" cy="952660"/>
      </dsp:txXfrm>
    </dsp:sp>
    <dsp:sp modelId="{2479DF06-77BF-4EDA-B659-FEA8A1988BAB}">
      <dsp:nvSpPr>
        <dsp:cNvPr id="0" name=""/>
        <dsp:cNvSpPr/>
      </dsp:nvSpPr>
      <dsp:spPr>
        <a:xfrm>
          <a:off x="1686013" y="514438"/>
          <a:ext cx="1347266" cy="1347266"/>
        </a:xfrm>
        <a:prstGeom prst="ellipse">
          <a:avLst/>
        </a:prstGeom>
        <a:solidFill>
          <a:schemeClr val="accent6">
            <a:shade val="80000"/>
            <a:alpha val="50000"/>
            <a:hueOff val="-381692"/>
            <a:satOff val="17009"/>
            <a:lumOff val="237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Models Based Approach</a:t>
          </a:r>
        </a:p>
      </dsp:txBody>
      <dsp:txXfrm>
        <a:off x="1883316" y="711741"/>
        <a:ext cx="952660" cy="9526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Co-operative</a:t>
          </a:r>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Autonomous</a:t>
          </a:r>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Hierarchical</a:t>
          </a:r>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1512168" y="0"/>
          <a:ext cx="4680520" cy="4680520"/>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1816401" y="304233"/>
          <a:ext cx="1872208" cy="1872208"/>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Intentional Overt </a:t>
          </a:r>
        </a:p>
      </dsp:txBody>
      <dsp:txXfrm>
        <a:off x="1907795" y="395627"/>
        <a:ext cx="1689420" cy="1689420"/>
      </dsp:txXfrm>
    </dsp:sp>
    <dsp:sp modelId="{DDFDEB74-0EFB-4B9C-8946-A62172200F1D}">
      <dsp:nvSpPr>
        <dsp:cNvPr id="0" name=""/>
        <dsp:cNvSpPr/>
      </dsp:nvSpPr>
      <dsp:spPr>
        <a:xfrm>
          <a:off x="4016246" y="304233"/>
          <a:ext cx="1872208" cy="1872208"/>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Intentional Covert</a:t>
          </a:r>
        </a:p>
      </dsp:txBody>
      <dsp:txXfrm>
        <a:off x="4107640" y="395627"/>
        <a:ext cx="1689420" cy="1689420"/>
      </dsp:txXfrm>
    </dsp:sp>
    <dsp:sp modelId="{97F7170D-7BC9-4D3F-AFAC-DA3BC4F98E37}">
      <dsp:nvSpPr>
        <dsp:cNvPr id="0" name=""/>
        <dsp:cNvSpPr/>
      </dsp:nvSpPr>
      <dsp:spPr>
        <a:xfrm>
          <a:off x="1816401" y="2504078"/>
          <a:ext cx="1872208" cy="1872208"/>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Unintentional Overt</a:t>
          </a:r>
        </a:p>
      </dsp:txBody>
      <dsp:txXfrm>
        <a:off x="1907795" y="2595472"/>
        <a:ext cx="1689420" cy="1689420"/>
      </dsp:txXfrm>
    </dsp:sp>
    <dsp:sp modelId="{5624452D-E959-45C6-92C8-3D15C72747B8}">
      <dsp:nvSpPr>
        <dsp:cNvPr id="0" name=""/>
        <dsp:cNvSpPr/>
      </dsp:nvSpPr>
      <dsp:spPr>
        <a:xfrm>
          <a:off x="4016246" y="2504078"/>
          <a:ext cx="1872208" cy="1872208"/>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Unintentional Covert</a:t>
          </a:r>
        </a:p>
      </dsp:txBody>
      <dsp:txXfrm>
        <a:off x="4107640" y="2595472"/>
        <a:ext cx="1689420" cy="16894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3F96A-53C5-467E-AC8F-F3693CAF80AF}">
      <dsp:nvSpPr>
        <dsp:cNvPr id="0" name=""/>
        <dsp:cNvSpPr/>
      </dsp:nvSpPr>
      <dsp:spPr>
        <a:xfrm>
          <a:off x="2253183" y="1081608"/>
          <a:ext cx="2694532" cy="2694532"/>
        </a:xfrm>
        <a:prstGeom prst="ellipse">
          <a:avLst/>
        </a:prstGeom>
        <a:solidFill>
          <a:schemeClr val="accent6">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dirty="0"/>
            <a:t>Lesson Planning</a:t>
          </a:r>
        </a:p>
      </dsp:txBody>
      <dsp:txXfrm>
        <a:off x="2647788" y="1476213"/>
        <a:ext cx="1905322" cy="1905322"/>
      </dsp:txXfrm>
    </dsp:sp>
    <dsp:sp modelId="{55D4FCCC-330C-42CE-992E-8B4ECAD81293}">
      <dsp:nvSpPr>
        <dsp:cNvPr id="0" name=""/>
        <dsp:cNvSpPr/>
      </dsp:nvSpPr>
      <dsp:spPr>
        <a:xfrm>
          <a:off x="2926816" y="480"/>
          <a:ext cx="1347266" cy="1347266"/>
        </a:xfrm>
        <a:prstGeom prst="ellipse">
          <a:avLst/>
        </a:prstGeom>
        <a:solidFill>
          <a:schemeClr val="accent6">
            <a:shade val="80000"/>
            <a:alpha val="50000"/>
            <a:hueOff val="-47712"/>
            <a:satOff val="2126"/>
            <a:lumOff val="297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Lesson Planning</a:t>
          </a:r>
        </a:p>
      </dsp:txBody>
      <dsp:txXfrm>
        <a:off x="3124119" y="197783"/>
        <a:ext cx="952660" cy="952660"/>
      </dsp:txXfrm>
    </dsp:sp>
    <dsp:sp modelId="{FFCA96B0-D05A-4C84-8B5A-6D3A758A7B02}">
      <dsp:nvSpPr>
        <dsp:cNvPr id="0" name=""/>
        <dsp:cNvSpPr/>
      </dsp:nvSpPr>
      <dsp:spPr>
        <a:xfrm>
          <a:off x="4167619" y="514438"/>
          <a:ext cx="1347266" cy="1347266"/>
        </a:xfrm>
        <a:prstGeom prst="ellipse">
          <a:avLst/>
        </a:prstGeom>
        <a:solidFill>
          <a:schemeClr val="accent6">
            <a:shade val="80000"/>
            <a:alpha val="50000"/>
            <a:hueOff val="-95423"/>
            <a:satOff val="4252"/>
            <a:lumOff val="59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Modes of facilitation</a:t>
          </a:r>
        </a:p>
      </dsp:txBody>
      <dsp:txXfrm>
        <a:off x="4364922" y="711741"/>
        <a:ext cx="952660" cy="952660"/>
      </dsp:txXfrm>
    </dsp:sp>
    <dsp:sp modelId="{E13827A7-ACFF-4811-B7DF-D274717232C5}">
      <dsp:nvSpPr>
        <dsp:cNvPr id="0" name=""/>
        <dsp:cNvSpPr/>
      </dsp:nvSpPr>
      <dsp:spPr>
        <a:xfrm>
          <a:off x="4681577" y="1755241"/>
          <a:ext cx="1347266" cy="1347266"/>
        </a:xfrm>
        <a:prstGeom prst="ellipse">
          <a:avLst/>
        </a:prstGeom>
        <a:solidFill>
          <a:schemeClr val="accent6">
            <a:shade val="80000"/>
            <a:alpha val="50000"/>
            <a:hueOff val="-143135"/>
            <a:satOff val="6378"/>
            <a:lumOff val="89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Stages of Group Development</a:t>
          </a:r>
        </a:p>
      </dsp:txBody>
      <dsp:txXfrm>
        <a:off x="4878880" y="1952544"/>
        <a:ext cx="952660" cy="952660"/>
      </dsp:txXfrm>
    </dsp:sp>
    <dsp:sp modelId="{F6CCF5BF-EF3F-4DCD-AF67-0751ED5BB936}">
      <dsp:nvSpPr>
        <dsp:cNvPr id="0" name=""/>
        <dsp:cNvSpPr/>
      </dsp:nvSpPr>
      <dsp:spPr>
        <a:xfrm>
          <a:off x="4167619" y="2996044"/>
          <a:ext cx="1347266" cy="1347266"/>
        </a:xfrm>
        <a:prstGeom prst="ellipse">
          <a:avLst/>
        </a:prstGeom>
        <a:solidFill>
          <a:schemeClr val="accent6">
            <a:shade val="80000"/>
            <a:alpha val="50000"/>
            <a:hueOff val="-190846"/>
            <a:satOff val="8505"/>
            <a:lumOff val="118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Risk Assessment</a:t>
          </a:r>
        </a:p>
      </dsp:txBody>
      <dsp:txXfrm>
        <a:off x="4364922" y="3193347"/>
        <a:ext cx="952660" cy="952660"/>
      </dsp:txXfrm>
    </dsp:sp>
    <dsp:sp modelId="{D32D8F27-37A8-4FE6-8747-CA8162A920C0}">
      <dsp:nvSpPr>
        <dsp:cNvPr id="0" name=""/>
        <dsp:cNvSpPr/>
      </dsp:nvSpPr>
      <dsp:spPr>
        <a:xfrm>
          <a:off x="2926816" y="3510001"/>
          <a:ext cx="1347266" cy="1347266"/>
        </a:xfrm>
        <a:prstGeom prst="ellipse">
          <a:avLst/>
        </a:prstGeom>
        <a:solidFill>
          <a:schemeClr val="accent6">
            <a:shade val="80000"/>
            <a:alpha val="50000"/>
            <a:hueOff val="-238558"/>
            <a:satOff val="10631"/>
            <a:lumOff val="148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baseline="0" dirty="0"/>
            <a:t>Outdoor learning cards</a:t>
          </a:r>
          <a:endParaRPr lang="en-US" sz="1200" kern="1200" dirty="0"/>
        </a:p>
      </dsp:txBody>
      <dsp:txXfrm>
        <a:off x="3124119" y="3707304"/>
        <a:ext cx="952660" cy="952660"/>
      </dsp:txXfrm>
    </dsp:sp>
    <dsp:sp modelId="{9BC51B1F-C4FF-41EC-BDF2-5D01EA4AACEA}">
      <dsp:nvSpPr>
        <dsp:cNvPr id="0" name=""/>
        <dsp:cNvSpPr/>
      </dsp:nvSpPr>
      <dsp:spPr>
        <a:xfrm>
          <a:off x="1686013" y="2996044"/>
          <a:ext cx="1347266" cy="1347266"/>
        </a:xfrm>
        <a:prstGeom prst="ellipse">
          <a:avLst/>
        </a:prstGeom>
        <a:solidFill>
          <a:schemeClr val="accent6">
            <a:shade val="80000"/>
            <a:alpha val="50000"/>
            <a:hueOff val="-286269"/>
            <a:satOff val="12757"/>
            <a:lumOff val="178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Learning styles</a:t>
          </a:r>
        </a:p>
      </dsp:txBody>
      <dsp:txXfrm>
        <a:off x="1883316" y="3193347"/>
        <a:ext cx="952660" cy="952660"/>
      </dsp:txXfrm>
    </dsp:sp>
    <dsp:sp modelId="{4AC809ED-1BE3-4690-8A1C-43909D13712A}">
      <dsp:nvSpPr>
        <dsp:cNvPr id="0" name=""/>
        <dsp:cNvSpPr/>
      </dsp:nvSpPr>
      <dsp:spPr>
        <a:xfrm>
          <a:off x="1172056" y="1755241"/>
          <a:ext cx="1347266" cy="1347266"/>
        </a:xfrm>
        <a:prstGeom prst="ellipse">
          <a:avLst/>
        </a:prstGeom>
        <a:solidFill>
          <a:schemeClr val="accent6">
            <a:shade val="80000"/>
            <a:alpha val="50000"/>
            <a:hueOff val="-333981"/>
            <a:satOff val="14883"/>
            <a:lumOff val="208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Teaching Styles</a:t>
          </a:r>
        </a:p>
      </dsp:txBody>
      <dsp:txXfrm>
        <a:off x="1369359" y="1952544"/>
        <a:ext cx="952660" cy="952660"/>
      </dsp:txXfrm>
    </dsp:sp>
    <dsp:sp modelId="{2479DF06-77BF-4EDA-B659-FEA8A1988BAB}">
      <dsp:nvSpPr>
        <dsp:cNvPr id="0" name=""/>
        <dsp:cNvSpPr/>
      </dsp:nvSpPr>
      <dsp:spPr>
        <a:xfrm>
          <a:off x="1686013" y="514438"/>
          <a:ext cx="1347266" cy="1347266"/>
        </a:xfrm>
        <a:prstGeom prst="ellipse">
          <a:avLst/>
        </a:prstGeom>
        <a:solidFill>
          <a:schemeClr val="accent6">
            <a:shade val="80000"/>
            <a:alpha val="50000"/>
            <a:hueOff val="-381692"/>
            <a:satOff val="17009"/>
            <a:lumOff val="237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Models Based Approach</a:t>
          </a:r>
        </a:p>
      </dsp:txBody>
      <dsp:txXfrm>
        <a:off x="1883316" y="711741"/>
        <a:ext cx="952660" cy="952660"/>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DC0D09-CA57-4F39-AD9B-51706880661A}" type="datetimeFigureOut">
              <a:rPr lang="en-GB" smtClean="0"/>
              <a:t>12/02/2024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9F24A3-804A-4598-B2BA-3AF2A9A26A72}" type="slidenum">
              <a:rPr lang="en-GB" smtClean="0"/>
              <a:t>‹#›</a:t>
            </a:fld>
            <a:endParaRPr lang="en-GB"/>
          </a:p>
        </p:txBody>
      </p:sp>
    </p:spTree>
    <p:extLst>
      <p:ext uri="{BB962C8B-B14F-4D97-AF65-F5344CB8AC3E}">
        <p14:creationId xmlns:p14="http://schemas.microsoft.com/office/powerpoint/2010/main" val="3999989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4</a:t>
            </a:fld>
            <a:endParaRPr lang="en-US" altLang="en-US">
              <a:latin typeface="Arial" panose="020B0604020202020204" pitchFamily="34" charset="0"/>
            </a:endParaRPr>
          </a:p>
        </p:txBody>
      </p:sp>
    </p:spTree>
    <p:extLst>
      <p:ext uri="{BB962C8B-B14F-4D97-AF65-F5344CB8AC3E}">
        <p14:creationId xmlns:p14="http://schemas.microsoft.com/office/powerpoint/2010/main" val="1452893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take a physical literacy perspective</a:t>
            </a:r>
            <a:r>
              <a:rPr lang="en-US" baseline="0" dirty="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9</a:t>
            </a:fld>
            <a:endParaRPr lang="en-US"/>
          </a:p>
        </p:txBody>
      </p:sp>
    </p:spTree>
    <p:extLst>
      <p:ext uri="{BB962C8B-B14F-4D97-AF65-F5344CB8AC3E}">
        <p14:creationId xmlns:p14="http://schemas.microsoft.com/office/powerpoint/2010/main" val="3049692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2B13B00-5229-44CC-BD64-E229D5052B9D}" type="slidenum">
              <a:rPr lang="en-US" altLang="en-US" sz="1200" smtClean="0"/>
              <a:pPr/>
              <a:t>27</a:t>
            </a:fld>
            <a:endParaRPr lang="en-US" altLang="en-US" sz="1200"/>
          </a:p>
        </p:txBody>
      </p:sp>
      <p:sp>
        <p:nvSpPr>
          <p:cNvPr id="18435"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r>
              <a:rPr lang="en-US" altLang="en-US">
                <a:latin typeface="Times" panose="02020603050405020304" pitchFamily="18" charset="0"/>
              </a:rPr>
              <a:t>Discovery Threshold represents division between two clusters of teaching styles.</a:t>
            </a:r>
          </a:p>
          <a:p>
            <a:pPr eaLnBrk="1" hangingPunct="1">
              <a:defRPr/>
            </a:pPr>
            <a:endParaRPr lang="en-US" altLang="en-US">
              <a:latin typeface="Times" panose="02020603050405020304" pitchFamily="18" charset="0"/>
            </a:endParaRPr>
          </a:p>
          <a:p>
            <a:pPr eaLnBrk="1" hangingPunct="1">
              <a:defRPr/>
            </a:pPr>
            <a:r>
              <a:rPr lang="en-US" altLang="en-US">
                <a:latin typeface="Times" panose="02020603050405020304" pitchFamily="18" charset="0"/>
              </a:rPr>
              <a:t>A-E cluster:  acquisition of basic skills; replication of models, demonstrations, procedures, etc….LEARNER COGNITIONS primarily are memory/recall, identification, etc. that deal with past and present knowledge.</a:t>
            </a:r>
          </a:p>
          <a:p>
            <a:pPr eaLnBrk="1" hangingPunct="1">
              <a:defRPr/>
            </a:pPr>
            <a:r>
              <a:rPr lang="en-US" altLang="en-US">
                <a:latin typeface="Times" panose="02020603050405020304" pitchFamily="18" charset="0"/>
              </a:rPr>
              <a:t>F-K cluster:  teaching options that promote the discovery of single concepts (convergent), divergent (many possible responses)</a:t>
            </a:r>
          </a:p>
        </p:txBody>
      </p:sp>
    </p:spTree>
    <p:extLst>
      <p:ext uri="{BB962C8B-B14F-4D97-AF65-F5344CB8AC3E}">
        <p14:creationId xmlns:p14="http://schemas.microsoft.com/office/powerpoint/2010/main" val="6696203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biGGlEXMvwE&amp;feature=emb_logo" TargetMode="External"/><Relationship Id="rId2" Type="http://schemas.openxmlformats.org/officeDocument/2006/relationships/hyperlink" Target="https://www.thebmc.co.uk/how-climbing-walls-can-benefit-schools" TargetMode="External"/><Relationship Id="rId1" Type="http://schemas.openxmlformats.org/officeDocument/2006/relationships/slideLayout" Target="../slideLayouts/slideLayout7.xml"/><Relationship Id="rId5" Type="http://schemas.openxmlformats.org/officeDocument/2006/relationships/image" Target="../media/image16.jp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pn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3.pn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1628800"/>
            <a:ext cx="7772400" cy="1470025"/>
          </a:xfrm>
        </p:spPr>
        <p:txBody>
          <a:bodyPr>
            <a:normAutofit fontScale="90000"/>
          </a:bodyPr>
          <a:lstStyle/>
          <a:p>
            <a:r>
              <a:rPr lang="en-GB" sz="6000" dirty="0">
                <a:solidFill>
                  <a:schemeClr val="bg1"/>
                </a:solidFill>
              </a:rPr>
              <a:t>Module Summary &amp; Assessment focus</a:t>
            </a:r>
          </a:p>
        </p:txBody>
      </p:sp>
      <p:sp>
        <p:nvSpPr>
          <p:cNvPr id="3" name="Subtitle 2"/>
          <p:cNvSpPr>
            <a:spLocks noGrp="1"/>
          </p:cNvSpPr>
          <p:nvPr>
            <p:ph type="subTitle" idx="1"/>
          </p:nvPr>
        </p:nvSpPr>
        <p:spPr>
          <a:xfrm>
            <a:off x="1907704" y="3356992"/>
            <a:ext cx="6400800" cy="1752600"/>
          </a:xfrm>
        </p:spPr>
        <p:txBody>
          <a:bodyPr/>
          <a:lstStyle/>
          <a:p>
            <a:r>
              <a:rPr lang="en-GB"/>
              <a:t>2024</a:t>
            </a:r>
            <a:endParaRPr lang="en-GB" dirty="0"/>
          </a:p>
        </p:txBody>
      </p:sp>
    </p:spTree>
    <p:extLst>
      <p:ext uri="{BB962C8B-B14F-4D97-AF65-F5344CB8AC3E}">
        <p14:creationId xmlns:p14="http://schemas.microsoft.com/office/powerpoint/2010/main" val="2920145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462973320"/>
              </p:ext>
            </p:extLst>
          </p:nvPr>
        </p:nvGraphicFramePr>
        <p:xfrm>
          <a:off x="1043608" y="404664"/>
          <a:ext cx="7200900" cy="4857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loud 6"/>
          <p:cNvSpPr/>
          <p:nvPr/>
        </p:nvSpPr>
        <p:spPr>
          <a:xfrm>
            <a:off x="160381" y="548680"/>
            <a:ext cx="1766454" cy="1283277"/>
          </a:xfrm>
          <a:prstGeom prst="cloud">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Other module content</a:t>
            </a:r>
          </a:p>
        </p:txBody>
      </p:sp>
      <p:cxnSp>
        <p:nvCxnSpPr>
          <p:cNvPr id="18" name="Straight Arrow Connector 17"/>
          <p:cNvCxnSpPr/>
          <p:nvPr/>
        </p:nvCxnSpPr>
        <p:spPr>
          <a:xfrm>
            <a:off x="1438680" y="1687941"/>
            <a:ext cx="1158587" cy="716972"/>
          </a:xfrm>
          <a:prstGeom prst="straightConnector1">
            <a:avLst/>
          </a:prstGeom>
          <a:ln w="28575">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539552" y="3068960"/>
            <a:ext cx="184731" cy="369332"/>
          </a:xfrm>
          <a:prstGeom prst="rect">
            <a:avLst/>
          </a:prstGeom>
          <a:noFill/>
        </p:spPr>
        <p:txBody>
          <a:bodyPr wrap="none" rtlCol="0">
            <a:spAutoFit/>
          </a:bodyPr>
          <a:lstStyle/>
          <a:p>
            <a:endParaRPr lang="en-GB" dirty="0"/>
          </a:p>
        </p:txBody>
      </p:sp>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929302" y="338332"/>
            <a:ext cx="466357" cy="532979"/>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228184" y="974294"/>
            <a:ext cx="466357" cy="532979"/>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52120" y="3724113"/>
            <a:ext cx="466357" cy="532979"/>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60232" y="2435513"/>
            <a:ext cx="466357" cy="532979"/>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347864" y="974293"/>
            <a:ext cx="466357" cy="532979"/>
          </a:xfrm>
          <a:prstGeom prst="rect">
            <a:avLst/>
          </a:prstGeom>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52385" y="2535981"/>
            <a:ext cx="466357" cy="532979"/>
          </a:xfrm>
          <a:prstGeom prst="rect">
            <a:avLst/>
          </a:prstGeom>
        </p:spPr>
      </p:pic>
      <p:pic>
        <p:nvPicPr>
          <p:cNvPr id="13" name="Picture 12">
            <a:extLst>
              <a:ext uri="{FF2B5EF4-FFF2-40B4-BE49-F238E27FC236}">
                <a16:creationId xmlns:a16="http://schemas.microsoft.com/office/drawing/2014/main" id="{F87768AD-5093-4B92-9D05-0F39A693289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017433" y="3724112"/>
            <a:ext cx="466357" cy="532979"/>
          </a:xfrm>
          <a:prstGeom prst="rect">
            <a:avLst/>
          </a:prstGeom>
        </p:spPr>
      </p:pic>
    </p:spTree>
    <p:extLst>
      <p:ext uri="{BB962C8B-B14F-4D97-AF65-F5344CB8AC3E}">
        <p14:creationId xmlns:p14="http://schemas.microsoft.com/office/powerpoint/2010/main" val="134577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par>
                                <p:cTn id="37" presetID="10" presetClass="entr" presetSubtype="0" fill="hold" nodeType="with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Life long journeys of Physical Literacy</a:t>
            </a:r>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
        <p:nvSpPr>
          <p:cNvPr id="3" name="Rectangle: Beveled 2">
            <a:extLst>
              <a:ext uri="{FF2B5EF4-FFF2-40B4-BE49-F238E27FC236}">
                <a16:creationId xmlns:a16="http://schemas.microsoft.com/office/drawing/2014/main" id="{6146E567-B2CC-41AE-AF14-9E1FFB98A76D}"/>
              </a:ext>
            </a:extLst>
          </p:cNvPr>
          <p:cNvSpPr/>
          <p:nvPr/>
        </p:nvSpPr>
        <p:spPr>
          <a:xfrm>
            <a:off x="683568" y="4293096"/>
            <a:ext cx="2952328" cy="1143000"/>
          </a:xfrm>
          <a:prstGeom prst="bevel">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WEEK 2 TILE</a:t>
            </a:r>
            <a:endParaRPr lang="en-GB" b="1" dirty="0"/>
          </a:p>
        </p:txBody>
      </p:sp>
    </p:spTree>
    <p:extLst>
      <p:ext uri="{BB962C8B-B14F-4D97-AF65-F5344CB8AC3E}">
        <p14:creationId xmlns:p14="http://schemas.microsoft.com/office/powerpoint/2010/main" val="148048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spTree>
    <p:extLst>
      <p:ext uri="{BB962C8B-B14F-4D97-AF65-F5344CB8AC3E}">
        <p14:creationId xmlns:p14="http://schemas.microsoft.com/office/powerpoint/2010/main" val="41823732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Life long journeys of Physical Literacy</a:t>
            </a:r>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
        <p:nvSpPr>
          <p:cNvPr id="5" name="TextBox 4"/>
          <p:cNvSpPr txBox="1"/>
          <p:nvPr/>
        </p:nvSpPr>
        <p:spPr>
          <a:xfrm>
            <a:off x="251520" y="4509120"/>
            <a:ext cx="6455613" cy="923330"/>
          </a:xfrm>
          <a:prstGeom prst="rect">
            <a:avLst/>
          </a:prstGeom>
          <a:noFill/>
        </p:spPr>
        <p:txBody>
          <a:bodyPr wrap="none" rtlCol="0">
            <a:spAutoFit/>
          </a:bodyPr>
          <a:lstStyle/>
          <a:p>
            <a:r>
              <a:rPr lang="en-GB" sz="5400" dirty="0"/>
              <a:t>Movement is key…..</a:t>
            </a:r>
            <a:endParaRPr lang="en-GB" sz="2800" dirty="0"/>
          </a:p>
        </p:txBody>
      </p:sp>
    </p:spTree>
    <p:extLst>
      <p:ext uri="{BB962C8B-B14F-4D97-AF65-F5344CB8AC3E}">
        <p14:creationId xmlns:p14="http://schemas.microsoft.com/office/powerpoint/2010/main" val="1166113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600" y="44624"/>
            <a:ext cx="7452320" cy="5589240"/>
          </a:xfrm>
          <a:prstGeom prst="rect">
            <a:avLst/>
          </a:prstGeom>
        </p:spPr>
      </p:pic>
    </p:spTree>
    <p:extLst>
      <p:ext uri="{BB962C8B-B14F-4D97-AF65-F5344CB8AC3E}">
        <p14:creationId xmlns:p14="http://schemas.microsoft.com/office/powerpoint/2010/main" val="2190271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a:bodyPr>
          <a:lstStyle/>
          <a:p>
            <a:r>
              <a:rPr lang="en-GB" sz="3600" dirty="0"/>
              <a:t>Foundational Movement Competencies </a:t>
            </a:r>
          </a:p>
        </p:txBody>
      </p:sp>
      <p:graphicFrame>
        <p:nvGraphicFramePr>
          <p:cNvPr id="4" name="Content Placeholder 3"/>
          <p:cNvGraphicFramePr>
            <a:graphicFrameLocks noGrp="1"/>
          </p:cNvGraphicFramePr>
          <p:nvPr>
            <p:ph idx="1"/>
          </p:nvPr>
        </p:nvGraphicFramePr>
        <p:xfrm>
          <a:off x="395535" y="1039721"/>
          <a:ext cx="8496945" cy="4392490"/>
        </p:xfrm>
        <a:graphic>
          <a:graphicData uri="http://schemas.openxmlformats.org/drawingml/2006/table">
            <a:tbl>
              <a:tblPr firstRow="1" bandRow="1">
                <a:tableStyleId>{5C22544A-7EE6-4342-B048-85BDC9FD1C3A}</a:tableStyleId>
              </a:tblPr>
              <a:tblGrid>
                <a:gridCol w="3279943">
                  <a:extLst>
                    <a:ext uri="{9D8B030D-6E8A-4147-A177-3AD203B41FA5}">
                      <a16:colId xmlns:a16="http://schemas.microsoft.com/office/drawing/2014/main" val="20000"/>
                    </a:ext>
                  </a:extLst>
                </a:gridCol>
                <a:gridCol w="5217002">
                  <a:extLst>
                    <a:ext uri="{9D8B030D-6E8A-4147-A177-3AD203B41FA5}">
                      <a16:colId xmlns:a16="http://schemas.microsoft.com/office/drawing/2014/main" val="20001"/>
                    </a:ext>
                  </a:extLst>
                </a:gridCol>
              </a:tblGrid>
              <a:tr h="562875">
                <a:tc>
                  <a:txBody>
                    <a:bodyPr/>
                    <a:lstStyle/>
                    <a:p>
                      <a:r>
                        <a:rPr lang="en-GB" sz="2000" dirty="0"/>
                        <a:t>Foundation Movement</a:t>
                      </a:r>
                    </a:p>
                  </a:txBody>
                  <a:tcPr marL="68580" marR="68580" marT="34290" marB="34290"/>
                </a:tc>
                <a:tc>
                  <a:txBody>
                    <a:bodyPr/>
                    <a:lstStyle/>
                    <a:p>
                      <a:r>
                        <a:rPr lang="en-GB" sz="2000" dirty="0"/>
                        <a:t>Fundamental Sports Skills</a:t>
                      </a:r>
                    </a:p>
                  </a:txBody>
                  <a:tcPr marL="68580" marR="68580" marT="34290" marB="34290"/>
                </a:tc>
                <a:extLst>
                  <a:ext uri="{0D108BD9-81ED-4DB2-BD59-A6C34878D82A}">
                    <a16:rowId xmlns:a16="http://schemas.microsoft.com/office/drawing/2014/main" val="10000"/>
                  </a:ext>
                </a:extLst>
              </a:tr>
              <a:tr h="493599">
                <a:tc>
                  <a:txBody>
                    <a:bodyPr/>
                    <a:lstStyle/>
                    <a:p>
                      <a:r>
                        <a:rPr lang="en-GB" sz="1800" dirty="0"/>
                        <a:t>Squat</a:t>
                      </a:r>
                    </a:p>
                  </a:txBody>
                  <a:tcPr marL="68580" marR="68580" marT="34290" marB="34290"/>
                </a:tc>
                <a:tc>
                  <a:txBody>
                    <a:bodyPr/>
                    <a:lstStyle/>
                    <a:p>
                      <a:r>
                        <a:rPr lang="en-GB" sz="1800" dirty="0"/>
                        <a:t>Vertical Jump, sprint, hop, dodge, side gallop</a:t>
                      </a:r>
                    </a:p>
                  </a:txBody>
                  <a:tcPr marL="68580" marR="68580" marT="34290" marB="34290"/>
                </a:tc>
                <a:extLst>
                  <a:ext uri="{0D108BD9-81ED-4DB2-BD59-A6C34878D82A}">
                    <a16:rowId xmlns:a16="http://schemas.microsoft.com/office/drawing/2014/main" val="10001"/>
                  </a:ext>
                </a:extLst>
              </a:tr>
              <a:tr h="701429">
                <a:tc>
                  <a:txBody>
                    <a:bodyPr/>
                    <a:lstStyle/>
                    <a:p>
                      <a:r>
                        <a:rPr lang="en-GB" sz="1800" dirty="0"/>
                        <a:t>Lunge</a:t>
                      </a:r>
                    </a:p>
                  </a:txBody>
                  <a:tcPr marL="68580" marR="68580" marT="34290" marB="34290"/>
                </a:tc>
                <a:tc>
                  <a:txBody>
                    <a:bodyPr/>
                    <a:lstStyle/>
                    <a:p>
                      <a:r>
                        <a:rPr lang="en-GB" sz="1800" dirty="0"/>
                        <a:t>Sprint</a:t>
                      </a:r>
                      <a:r>
                        <a:rPr lang="en-GB" sz="1800" baseline="0" dirty="0"/>
                        <a:t> run, skip, hop, dodge, kick, static balance, catch, side gallop</a:t>
                      </a:r>
                      <a:endParaRPr lang="en-GB" sz="1800" dirty="0"/>
                    </a:p>
                  </a:txBody>
                  <a:tcPr marL="68580" marR="68580" marT="34290" marB="34290"/>
                </a:tc>
                <a:extLst>
                  <a:ext uri="{0D108BD9-81ED-4DB2-BD59-A6C34878D82A}">
                    <a16:rowId xmlns:a16="http://schemas.microsoft.com/office/drawing/2014/main" val="10002"/>
                  </a:ext>
                </a:extLst>
              </a:tr>
              <a:tr h="472980">
                <a:tc>
                  <a:txBody>
                    <a:bodyPr/>
                    <a:lstStyle/>
                    <a:p>
                      <a:r>
                        <a:rPr lang="en-GB" sz="1800" dirty="0"/>
                        <a:t>Push Up</a:t>
                      </a:r>
                    </a:p>
                  </a:txBody>
                  <a:tcPr marL="68580" marR="68580" marT="34290" marB="34290"/>
                </a:tc>
                <a:tc>
                  <a:txBody>
                    <a:bodyPr/>
                    <a:lstStyle/>
                    <a:p>
                      <a:r>
                        <a:rPr lang="en-GB" sz="1800" dirty="0"/>
                        <a:t>Overarm throw, strike</a:t>
                      </a:r>
                    </a:p>
                  </a:txBody>
                  <a:tcPr marL="68580" marR="68580" marT="34290" marB="34290"/>
                </a:tc>
                <a:extLst>
                  <a:ext uri="{0D108BD9-81ED-4DB2-BD59-A6C34878D82A}">
                    <a16:rowId xmlns:a16="http://schemas.microsoft.com/office/drawing/2014/main" val="10003"/>
                  </a:ext>
                </a:extLst>
              </a:tr>
              <a:tr h="472980">
                <a:tc>
                  <a:txBody>
                    <a:bodyPr/>
                    <a:lstStyle/>
                    <a:p>
                      <a:r>
                        <a:rPr lang="en-GB" sz="1800" dirty="0"/>
                        <a:t>Pull Up</a:t>
                      </a:r>
                    </a:p>
                  </a:txBody>
                  <a:tcPr marL="68580" marR="68580" marT="34290" marB="34290"/>
                </a:tc>
                <a:tc>
                  <a:txBody>
                    <a:bodyPr/>
                    <a:lstStyle/>
                    <a:p>
                      <a:r>
                        <a:rPr lang="en-GB" sz="1800" dirty="0"/>
                        <a:t>Throw,</a:t>
                      </a:r>
                      <a:r>
                        <a:rPr lang="en-GB" sz="1800" baseline="0" dirty="0"/>
                        <a:t> catch, strike</a:t>
                      </a:r>
                      <a:endParaRPr lang="en-GB" sz="1800" dirty="0"/>
                    </a:p>
                  </a:txBody>
                  <a:tcPr marL="68580" marR="68580" marT="34290" marB="34290"/>
                </a:tc>
                <a:extLst>
                  <a:ext uri="{0D108BD9-81ED-4DB2-BD59-A6C34878D82A}">
                    <a16:rowId xmlns:a16="http://schemas.microsoft.com/office/drawing/2014/main" val="10004"/>
                  </a:ext>
                </a:extLst>
              </a:tr>
              <a:tr h="493599">
                <a:tc>
                  <a:txBody>
                    <a:bodyPr/>
                    <a:lstStyle/>
                    <a:p>
                      <a:r>
                        <a:rPr lang="en-GB" sz="1800" dirty="0"/>
                        <a:t>Hinge</a:t>
                      </a:r>
                    </a:p>
                  </a:txBody>
                  <a:tcPr marL="68580" marR="68580" marT="34290" marB="34290"/>
                </a:tc>
                <a:tc>
                  <a:txBody>
                    <a:bodyPr/>
                    <a:lstStyle/>
                    <a:p>
                      <a:r>
                        <a:rPr lang="en-GB" sz="1800" dirty="0"/>
                        <a:t>Vertical jump, overarm throw, kick, dodge</a:t>
                      </a:r>
                    </a:p>
                  </a:txBody>
                  <a:tcPr marL="68580" marR="68580" marT="34290" marB="34290"/>
                </a:tc>
                <a:extLst>
                  <a:ext uri="{0D108BD9-81ED-4DB2-BD59-A6C34878D82A}">
                    <a16:rowId xmlns:a16="http://schemas.microsoft.com/office/drawing/2014/main" val="10005"/>
                  </a:ext>
                </a:extLst>
              </a:tr>
              <a:tr h="493599">
                <a:tc>
                  <a:txBody>
                    <a:bodyPr/>
                    <a:lstStyle/>
                    <a:p>
                      <a:r>
                        <a:rPr lang="en-GB" sz="1800" dirty="0"/>
                        <a:t>Rotation</a:t>
                      </a:r>
                    </a:p>
                  </a:txBody>
                  <a:tcPr marL="68580" marR="68580" marT="34290" marB="34290"/>
                </a:tc>
                <a:tc>
                  <a:txBody>
                    <a:bodyPr/>
                    <a:lstStyle/>
                    <a:p>
                      <a:r>
                        <a:rPr lang="en-GB" sz="1800" dirty="0"/>
                        <a:t>Sprint run, overarm throw, kick</a:t>
                      </a:r>
                    </a:p>
                  </a:txBody>
                  <a:tcPr marL="68580" marR="68580" marT="34290" marB="34290"/>
                </a:tc>
                <a:extLst>
                  <a:ext uri="{0D108BD9-81ED-4DB2-BD59-A6C34878D82A}">
                    <a16:rowId xmlns:a16="http://schemas.microsoft.com/office/drawing/2014/main" val="10006"/>
                  </a:ext>
                </a:extLst>
              </a:tr>
              <a:tr h="701429">
                <a:tc>
                  <a:txBody>
                    <a:bodyPr/>
                    <a:lstStyle/>
                    <a:p>
                      <a:r>
                        <a:rPr lang="en-GB" sz="1800" dirty="0"/>
                        <a:t>Brace</a:t>
                      </a:r>
                    </a:p>
                  </a:txBody>
                  <a:tcPr marL="68580" marR="68580" marT="34290" marB="34290"/>
                </a:tc>
                <a:tc>
                  <a:txBody>
                    <a:bodyPr/>
                    <a:lstStyle/>
                    <a:p>
                      <a:r>
                        <a:rPr lang="en-GB" sz="1800" dirty="0"/>
                        <a:t>Static balance, overarm throw, kick, sprint run, dodge</a:t>
                      </a:r>
                    </a:p>
                  </a:txBody>
                  <a:tcPr marL="68580" marR="68580" marT="34290" marB="34290"/>
                </a:tc>
                <a:extLst>
                  <a:ext uri="{0D108BD9-81ED-4DB2-BD59-A6C34878D82A}">
                    <a16:rowId xmlns:a16="http://schemas.microsoft.com/office/drawing/2014/main" val="10007"/>
                  </a:ext>
                </a:extLst>
              </a:tr>
            </a:tbl>
          </a:graphicData>
        </a:graphic>
      </p:graphicFrame>
      <p:sp>
        <p:nvSpPr>
          <p:cNvPr id="5" name="TextBox 4"/>
          <p:cNvSpPr txBox="1"/>
          <p:nvPr/>
        </p:nvSpPr>
        <p:spPr>
          <a:xfrm>
            <a:off x="5868144" y="5445224"/>
            <a:ext cx="3024336" cy="300082"/>
          </a:xfrm>
          <a:prstGeom prst="rect">
            <a:avLst/>
          </a:prstGeom>
          <a:noFill/>
        </p:spPr>
        <p:txBody>
          <a:bodyPr wrap="square" rtlCol="0">
            <a:spAutoFit/>
          </a:bodyPr>
          <a:lstStyle/>
          <a:p>
            <a:r>
              <a:rPr lang="en-GB" sz="1350" dirty="0"/>
              <a:t>(</a:t>
            </a:r>
            <a:r>
              <a:rPr lang="en-GB" sz="1350" dirty="0" err="1"/>
              <a:t>Tompsett</a:t>
            </a:r>
            <a:r>
              <a:rPr lang="en-GB" sz="1350" dirty="0"/>
              <a:t>, Burkett &amp; McKean, 2014)</a:t>
            </a:r>
          </a:p>
        </p:txBody>
      </p:sp>
    </p:spTree>
    <p:extLst>
      <p:ext uri="{BB962C8B-B14F-4D97-AF65-F5344CB8AC3E}">
        <p14:creationId xmlns:p14="http://schemas.microsoft.com/office/powerpoint/2010/main" val="1339614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Life long journeys of Physical Literacy</a:t>
            </a:r>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
        <p:nvSpPr>
          <p:cNvPr id="5" name="TextBox 4"/>
          <p:cNvSpPr txBox="1"/>
          <p:nvPr/>
        </p:nvSpPr>
        <p:spPr>
          <a:xfrm>
            <a:off x="251520" y="4509120"/>
            <a:ext cx="7840608" cy="923330"/>
          </a:xfrm>
          <a:prstGeom prst="rect">
            <a:avLst/>
          </a:prstGeom>
          <a:noFill/>
        </p:spPr>
        <p:txBody>
          <a:bodyPr wrap="none" rtlCol="0">
            <a:spAutoFit/>
          </a:bodyPr>
          <a:lstStyle/>
          <a:p>
            <a:r>
              <a:rPr lang="en-GB" sz="5400" dirty="0"/>
              <a:t>Opportunities are key…..</a:t>
            </a:r>
            <a:endParaRPr lang="en-GB" sz="2800" dirty="0"/>
          </a:p>
        </p:txBody>
      </p:sp>
    </p:spTree>
    <p:extLst>
      <p:ext uri="{BB962C8B-B14F-4D97-AF65-F5344CB8AC3E}">
        <p14:creationId xmlns:p14="http://schemas.microsoft.com/office/powerpoint/2010/main" val="2743880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normAutofit/>
          </a:bodyPr>
          <a:lstStyle/>
          <a:p>
            <a:pPr eaLnBrk="1" hangingPunct="1"/>
            <a:r>
              <a:rPr lang="en-US" altLang="en-US" dirty="0"/>
              <a:t>A</a:t>
            </a:r>
            <a:r>
              <a:rPr lang="en-US" altLang="en-US" b="1" dirty="0"/>
              <a:t> </a:t>
            </a:r>
            <a:r>
              <a:rPr lang="en-US" altLang="en-US" dirty="0"/>
              <a:t>Physical</a:t>
            </a:r>
            <a:r>
              <a:rPr lang="en-US" altLang="en-US" b="1" dirty="0"/>
              <a:t> </a:t>
            </a:r>
            <a:r>
              <a:rPr lang="en-US" altLang="en-US" dirty="0"/>
              <a:t>Literacy Perspective</a:t>
            </a:r>
          </a:p>
        </p:txBody>
      </p:sp>
      <p:sp>
        <p:nvSpPr>
          <p:cNvPr id="44034" name="Content Placeholder 2"/>
          <p:cNvSpPr>
            <a:spLocks noGrp="1"/>
          </p:cNvSpPr>
          <p:nvPr>
            <p:ph idx="1"/>
          </p:nvPr>
        </p:nvSpPr>
        <p:spPr>
          <a:xfrm>
            <a:off x="251520" y="1979248"/>
            <a:ext cx="3852428" cy="2529872"/>
          </a:xfrm>
          <a:ln w="38100">
            <a:solidFill>
              <a:schemeClr val="tx1"/>
            </a:solidFill>
          </a:ln>
          <a:effectLst>
            <a:outerShdw blurRad="63500" sx="102000" sy="102000" algn="ctr" rotWithShape="0">
              <a:prstClr val="black">
                <a:alpha val="40000"/>
              </a:prstClr>
            </a:outerShdw>
          </a:effectLst>
        </p:spPr>
        <p:txBody>
          <a:bodyPr>
            <a:normAutofit/>
          </a:bodyPr>
          <a:lstStyle/>
          <a:p>
            <a:pPr marL="0" indent="0" eaLnBrk="1" hangingPunct="1">
              <a:buNone/>
            </a:pPr>
            <a:r>
              <a:rPr lang="en-US" altLang="en-US" sz="2400" dirty="0"/>
              <a:t>“It is through physical  embodiment that humans </a:t>
            </a:r>
            <a:r>
              <a:rPr lang="en-GB" altLang="en-US" sz="2400" dirty="0"/>
              <a:t>create themselves as they interact with their surroundings’”</a:t>
            </a:r>
          </a:p>
          <a:p>
            <a:pPr marL="0" indent="0" eaLnBrk="1" hangingPunct="1">
              <a:buNone/>
            </a:pPr>
            <a:r>
              <a:rPr lang="en-GB" altLang="en-US" sz="2400" dirty="0"/>
              <a:t>(Whitehead, 2010).</a:t>
            </a:r>
          </a:p>
          <a:p>
            <a:pPr eaLnBrk="1" hangingPunct="1"/>
            <a:endParaRPr lang="en-US" altLang="en-US" dirty="0"/>
          </a:p>
        </p:txBody>
      </p:sp>
      <p:pic>
        <p:nvPicPr>
          <p:cNvPr id="44037" name="Picture 5" descr="EYMMU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1556792"/>
            <a:ext cx="4568423" cy="3374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6158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4034">
                                            <p:bg/>
                                          </p:spTgt>
                                        </p:tgtEl>
                                        <p:attrNameLst>
                                          <p:attrName>style.visibility</p:attrName>
                                        </p:attrNameLst>
                                      </p:cBhvr>
                                      <p:to>
                                        <p:strVal val="visible"/>
                                      </p:to>
                                    </p:set>
                                    <p:animEffect transition="in" filter="fade">
                                      <p:cBhvr>
                                        <p:cTn id="7" dur="2000"/>
                                        <p:tgtEl>
                                          <p:spTgt spid="44034">
                                            <p:bg/>
                                          </p:spTgt>
                                        </p:tgtEl>
                                      </p:cBhvr>
                                    </p:animEffect>
                                    <p:anim calcmode="lin" valueType="num">
                                      <p:cBhvr>
                                        <p:cTn id="8" dur="2000" fill="hold"/>
                                        <p:tgtEl>
                                          <p:spTgt spid="44034">
                                            <p:bg/>
                                          </p:spTgt>
                                        </p:tgtEl>
                                        <p:attrNameLst>
                                          <p:attrName>ppt_w</p:attrName>
                                        </p:attrNameLst>
                                      </p:cBhvr>
                                      <p:tavLst>
                                        <p:tav tm="0" fmla="#ppt_w*sin(2.5*pi*$)">
                                          <p:val>
                                            <p:fltVal val="0"/>
                                          </p:val>
                                        </p:tav>
                                        <p:tav tm="100000">
                                          <p:val>
                                            <p:fltVal val="1"/>
                                          </p:val>
                                        </p:tav>
                                      </p:tavLst>
                                    </p:anim>
                                    <p:anim calcmode="lin" valueType="num">
                                      <p:cBhvr>
                                        <p:cTn id="9" dur="2000" fill="hold"/>
                                        <p:tgtEl>
                                          <p:spTgt spid="44034">
                                            <p:bg/>
                                          </p:spTgt>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44034">
                                            <p:txEl>
                                              <p:pRg st="0" end="0"/>
                                            </p:txEl>
                                          </p:spTgt>
                                        </p:tgtEl>
                                        <p:attrNameLst>
                                          <p:attrName>style.visibility</p:attrName>
                                        </p:attrNameLst>
                                      </p:cBhvr>
                                      <p:to>
                                        <p:strVal val="visible"/>
                                      </p:to>
                                    </p:set>
                                    <p:animEffect transition="in" filter="fade">
                                      <p:cBhvr>
                                        <p:cTn id="12" dur="2000"/>
                                        <p:tgtEl>
                                          <p:spTgt spid="44034">
                                            <p:txEl>
                                              <p:pRg st="0" end="0"/>
                                            </p:txEl>
                                          </p:spTgt>
                                        </p:tgtEl>
                                      </p:cBhvr>
                                    </p:animEffect>
                                    <p:anim calcmode="lin" valueType="num">
                                      <p:cBhvr>
                                        <p:cTn id="13" dur="2000" fill="hold"/>
                                        <p:tgtEl>
                                          <p:spTgt spid="44034">
                                            <p:txEl>
                                              <p:pRg st="0" end="0"/>
                                            </p:txEl>
                                          </p:spTgt>
                                        </p:tgtEl>
                                        <p:attrNameLst>
                                          <p:attrName>ppt_w</p:attrName>
                                        </p:attrNameLst>
                                      </p:cBhvr>
                                      <p:tavLst>
                                        <p:tav tm="0" fmla="#ppt_w*sin(2.5*pi*$)">
                                          <p:val>
                                            <p:fltVal val="0"/>
                                          </p:val>
                                        </p:tav>
                                        <p:tav tm="100000">
                                          <p:val>
                                            <p:fltVal val="1"/>
                                          </p:val>
                                        </p:tav>
                                      </p:tavLst>
                                    </p:anim>
                                    <p:anim calcmode="lin" valueType="num">
                                      <p:cBhvr>
                                        <p:cTn id="14" dur="2000" fill="hold"/>
                                        <p:tgtEl>
                                          <p:spTgt spid="44034">
                                            <p:txEl>
                                              <p:pRg st="0" end="0"/>
                                            </p:txEl>
                                          </p:spTgt>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44034">
                                            <p:txEl>
                                              <p:pRg st="1" end="1"/>
                                            </p:txEl>
                                          </p:spTgt>
                                        </p:tgtEl>
                                        <p:attrNameLst>
                                          <p:attrName>style.visibility</p:attrName>
                                        </p:attrNameLst>
                                      </p:cBhvr>
                                      <p:to>
                                        <p:strVal val="visible"/>
                                      </p:to>
                                    </p:set>
                                    <p:animEffect transition="in" filter="fade">
                                      <p:cBhvr>
                                        <p:cTn id="17" dur="2000"/>
                                        <p:tgtEl>
                                          <p:spTgt spid="44034">
                                            <p:txEl>
                                              <p:pRg st="1" end="1"/>
                                            </p:txEl>
                                          </p:spTgt>
                                        </p:tgtEl>
                                      </p:cBhvr>
                                    </p:animEffect>
                                    <p:anim calcmode="lin" valueType="num">
                                      <p:cBhvr>
                                        <p:cTn id="18" dur="2000" fill="hold"/>
                                        <p:tgtEl>
                                          <p:spTgt spid="44034">
                                            <p:txEl>
                                              <p:pRg st="1" end="1"/>
                                            </p:txEl>
                                          </p:spTgt>
                                        </p:tgtEl>
                                        <p:attrNameLst>
                                          <p:attrName>ppt_w</p:attrName>
                                        </p:attrNameLst>
                                      </p:cBhvr>
                                      <p:tavLst>
                                        <p:tav tm="0" fmla="#ppt_w*sin(2.5*pi*$)">
                                          <p:val>
                                            <p:fltVal val="0"/>
                                          </p:val>
                                        </p:tav>
                                        <p:tav tm="100000">
                                          <p:val>
                                            <p:fltVal val="1"/>
                                          </p:val>
                                        </p:tav>
                                      </p:tavLst>
                                    </p:anim>
                                    <p:anim calcmode="lin" valueType="num">
                                      <p:cBhvr>
                                        <p:cTn id="19" dur="2000" fill="hold"/>
                                        <p:tgtEl>
                                          <p:spTgt spid="44034">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uiExpand="1"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496" y="2420888"/>
            <a:ext cx="9392315" cy="1754326"/>
          </a:xfrm>
          <a:prstGeom prst="rect">
            <a:avLst/>
          </a:prstGeom>
          <a:noFill/>
        </p:spPr>
        <p:txBody>
          <a:bodyPr wrap="none" rtlCol="0">
            <a:spAutoFit/>
          </a:bodyPr>
          <a:lstStyle/>
          <a:p>
            <a:r>
              <a:rPr lang="en-GB" sz="3600" dirty="0"/>
              <a:t>The affordances of the environment are </a:t>
            </a:r>
          </a:p>
          <a:p>
            <a:r>
              <a:rPr lang="en-GB" sz="3600" dirty="0"/>
              <a:t>what it offers the animal, what it provides or </a:t>
            </a:r>
          </a:p>
          <a:p>
            <a:r>
              <a:rPr lang="en-GB" sz="3600" dirty="0"/>
              <a:t>furnishes, </a:t>
            </a:r>
            <a:r>
              <a:rPr lang="en-GB" sz="3600" b="1" dirty="0">
                <a:solidFill>
                  <a:srgbClr val="00B050"/>
                </a:solidFill>
              </a:rPr>
              <a:t>either for good or for ill</a:t>
            </a:r>
            <a:r>
              <a:rPr lang="en-GB" sz="3600" dirty="0"/>
              <a:t>. (p. 127) </a:t>
            </a:r>
          </a:p>
        </p:txBody>
      </p:sp>
      <p:sp>
        <p:nvSpPr>
          <p:cNvPr id="3" name="TextBox 2"/>
          <p:cNvSpPr txBox="1"/>
          <p:nvPr/>
        </p:nvSpPr>
        <p:spPr>
          <a:xfrm>
            <a:off x="2487860" y="692696"/>
            <a:ext cx="4416594" cy="923330"/>
          </a:xfrm>
          <a:prstGeom prst="rect">
            <a:avLst/>
          </a:prstGeom>
          <a:noFill/>
        </p:spPr>
        <p:txBody>
          <a:bodyPr wrap="none" rtlCol="0">
            <a:spAutoFit/>
          </a:bodyPr>
          <a:lstStyle/>
          <a:p>
            <a:r>
              <a:rPr lang="en-GB" sz="5400" b="1" dirty="0"/>
              <a:t>Affordances </a:t>
            </a:r>
            <a:endParaRPr lang="en-GB" b="1" dirty="0"/>
          </a:p>
        </p:txBody>
      </p:sp>
      <p:sp>
        <p:nvSpPr>
          <p:cNvPr id="4" name="Rectangle: Beveled 3">
            <a:extLst>
              <a:ext uri="{FF2B5EF4-FFF2-40B4-BE49-F238E27FC236}">
                <a16:creationId xmlns:a16="http://schemas.microsoft.com/office/drawing/2014/main" id="{B571E60C-9CAB-4733-B974-9CF42AA01DAF}"/>
              </a:ext>
            </a:extLst>
          </p:cNvPr>
          <p:cNvSpPr/>
          <p:nvPr/>
        </p:nvSpPr>
        <p:spPr>
          <a:xfrm>
            <a:off x="683568" y="4293096"/>
            <a:ext cx="2952328" cy="1143000"/>
          </a:xfrm>
          <a:prstGeom prst="bevel">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WEEK 3 TILE</a:t>
            </a:r>
            <a:endParaRPr lang="en-GB" b="1" dirty="0"/>
          </a:p>
        </p:txBody>
      </p:sp>
    </p:spTree>
    <p:extLst>
      <p:ext uri="{BB962C8B-B14F-4D97-AF65-F5344CB8AC3E}">
        <p14:creationId xmlns:p14="http://schemas.microsoft.com/office/powerpoint/2010/main" val="211369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Potential Barriers?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276872"/>
            <a:ext cx="4038600" cy="2271712"/>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2145617"/>
            <a:ext cx="4038600" cy="2534221"/>
          </a:xfrm>
        </p:spPr>
      </p:pic>
      <p:sp>
        <p:nvSpPr>
          <p:cNvPr id="9" name="Rectangle 8"/>
          <p:cNvSpPr/>
          <p:nvPr/>
        </p:nvSpPr>
        <p:spPr>
          <a:xfrm>
            <a:off x="4644008" y="2060848"/>
            <a:ext cx="4320480" cy="28083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6800" y="1417638"/>
            <a:ext cx="3810000" cy="3810000"/>
          </a:xfrm>
          <a:prstGeom prst="rect">
            <a:avLst/>
          </a:prstGeom>
        </p:spPr>
      </p:pic>
    </p:spTree>
    <p:extLst>
      <p:ext uri="{BB962C8B-B14F-4D97-AF65-F5344CB8AC3E}">
        <p14:creationId xmlns:p14="http://schemas.microsoft.com/office/powerpoint/2010/main" val="99833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0"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39328" y="194645"/>
            <a:ext cx="3816424" cy="2543647"/>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398193"/>
            <a:ext cx="4197487" cy="2340099"/>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39328" y="2926892"/>
            <a:ext cx="3816424" cy="2488972"/>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9701" y="2924458"/>
            <a:ext cx="4216405" cy="2561466"/>
          </a:xfrm>
          <a:prstGeom prst="rect">
            <a:avLst/>
          </a:prstGeom>
        </p:spPr>
      </p:pic>
    </p:spTree>
    <p:extLst>
      <p:ext uri="{BB962C8B-B14F-4D97-AF65-F5344CB8AC3E}">
        <p14:creationId xmlns:p14="http://schemas.microsoft.com/office/powerpoint/2010/main" val="4288688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95936" y="404664"/>
            <a:ext cx="4572000" cy="923330"/>
          </a:xfrm>
          <a:prstGeom prst="rect">
            <a:avLst/>
          </a:prstGeom>
        </p:spPr>
        <p:txBody>
          <a:bodyPr>
            <a:spAutoFit/>
          </a:bodyPr>
          <a:lstStyle/>
          <a:p>
            <a:r>
              <a:rPr lang="en-GB" dirty="0">
                <a:hlinkClick r:id="rId2"/>
              </a:rPr>
              <a:t>https://www.thebmc.co.uk/how-climbing-walls-can-benefit-schools</a:t>
            </a:r>
            <a:endParaRPr lang="en-GB" dirty="0"/>
          </a:p>
          <a:p>
            <a:endParaRPr lang="en-GB" dirty="0"/>
          </a:p>
        </p:txBody>
      </p:sp>
      <p:sp>
        <p:nvSpPr>
          <p:cNvPr id="3" name="Rectangle 2"/>
          <p:cNvSpPr/>
          <p:nvPr/>
        </p:nvSpPr>
        <p:spPr>
          <a:xfrm>
            <a:off x="4067944" y="4797152"/>
            <a:ext cx="4572000" cy="646331"/>
          </a:xfrm>
          <a:prstGeom prst="rect">
            <a:avLst/>
          </a:prstGeom>
        </p:spPr>
        <p:txBody>
          <a:bodyPr>
            <a:spAutoFit/>
          </a:bodyPr>
          <a:lstStyle/>
          <a:p>
            <a:r>
              <a:rPr lang="en-GB" dirty="0">
                <a:hlinkClick r:id="rId3"/>
              </a:rPr>
              <a:t>https://www.youtube.com/watch?v=biGGlEXMvwE&amp;feature=emb_logo</a:t>
            </a:r>
            <a:r>
              <a:rPr lang="en-GB" dirty="0"/>
              <a:t> </a:t>
            </a:r>
          </a:p>
        </p:txBody>
      </p:sp>
      <p:pic>
        <p:nvPicPr>
          <p:cNvPr id="4098" name="Picture 2" descr="7cbe714e-15b0-47f3-b23f-a7c0479d6d4e@GBRP2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3" y="4763"/>
            <a:ext cx="3847157" cy="5647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7944" y="1327994"/>
            <a:ext cx="4499992" cy="3374994"/>
          </a:xfrm>
          <a:prstGeom prst="rect">
            <a:avLst/>
          </a:prstGeom>
        </p:spPr>
      </p:pic>
    </p:spTree>
    <p:extLst>
      <p:ext uri="{BB962C8B-B14F-4D97-AF65-F5344CB8AC3E}">
        <p14:creationId xmlns:p14="http://schemas.microsoft.com/office/powerpoint/2010/main" val="2215018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08724">
            <a:off x="2552262" y="1337254"/>
            <a:ext cx="3810000" cy="3810000"/>
          </a:xfrm>
          <a:prstGeom prst="rect">
            <a:avLst/>
          </a:prstGeom>
          <a:ln w="127000" cap="rnd">
            <a:solidFill>
              <a:schemeClr val="accent1">
                <a:lumMod val="50000"/>
              </a:schemeClr>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3" name="TextBox 2"/>
          <p:cNvSpPr txBox="1"/>
          <p:nvPr/>
        </p:nvSpPr>
        <p:spPr>
          <a:xfrm>
            <a:off x="323528" y="260648"/>
            <a:ext cx="2595582" cy="646331"/>
          </a:xfrm>
          <a:prstGeom prst="rect">
            <a:avLst/>
          </a:prstGeom>
          <a:noFill/>
        </p:spPr>
        <p:txBody>
          <a:bodyPr wrap="none" rtlCol="0">
            <a:spAutoFit/>
          </a:bodyPr>
          <a:lstStyle/>
          <a:p>
            <a:r>
              <a:rPr lang="en-GB" sz="3600" dirty="0">
                <a:solidFill>
                  <a:schemeClr val="accent1">
                    <a:lumMod val="50000"/>
                  </a:schemeClr>
                </a:solidFill>
              </a:rPr>
              <a:t>Home life…</a:t>
            </a:r>
            <a:endParaRPr lang="en-GB" dirty="0">
              <a:solidFill>
                <a:schemeClr val="accent1">
                  <a:lumMod val="50000"/>
                </a:schemeClr>
              </a:solidFill>
            </a:endParaRPr>
          </a:p>
        </p:txBody>
      </p:sp>
    </p:spTree>
    <p:extLst>
      <p:ext uri="{BB962C8B-B14F-4D97-AF65-F5344CB8AC3E}">
        <p14:creationId xmlns:p14="http://schemas.microsoft.com/office/powerpoint/2010/main" val="1835094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C5ED40F-764C-47A4-B9A0-9B3E92461C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698763">
            <a:off x="5389930" y="1588770"/>
            <a:ext cx="3186788" cy="4249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2A459058-0571-4897-9AAF-E070AC98D36E}"/>
              </a:ext>
            </a:extLst>
          </p:cNvPr>
          <p:cNvSpPr>
            <a:spLocks noGrp="1"/>
          </p:cNvSpPr>
          <p:nvPr>
            <p:ph type="title"/>
          </p:nvPr>
        </p:nvSpPr>
        <p:spPr/>
        <p:txBody>
          <a:bodyPr>
            <a:normAutofit fontScale="90000"/>
          </a:bodyPr>
          <a:lstStyle/>
          <a:p>
            <a:r>
              <a:rPr lang="en-GB" dirty="0"/>
              <a:t>Adventure and the National Curriculum </a:t>
            </a:r>
          </a:p>
        </p:txBody>
      </p:sp>
      <p:pic>
        <p:nvPicPr>
          <p:cNvPr id="4" name="Content Placeholder 3">
            <a:extLst>
              <a:ext uri="{FF2B5EF4-FFF2-40B4-BE49-F238E27FC236}">
                <a16:creationId xmlns:a16="http://schemas.microsoft.com/office/drawing/2014/main" id="{3DC8E5C3-DA13-4BED-996C-E3574892E80A}"/>
              </a:ext>
            </a:extLst>
          </p:cNvPr>
          <p:cNvPicPr>
            <a:picLocks noGrp="1" noChangeAspect="1"/>
          </p:cNvPicPr>
          <p:nvPr>
            <p:ph idx="1"/>
          </p:nvPr>
        </p:nvPicPr>
        <p:blipFill>
          <a:blip r:embed="rId3"/>
          <a:stretch>
            <a:fillRect/>
          </a:stretch>
        </p:blipFill>
        <p:spPr>
          <a:xfrm rot="20299331">
            <a:off x="831202" y="1570213"/>
            <a:ext cx="2973799" cy="4142777"/>
          </a:xfrm>
          <a:prstGeom prst="rect">
            <a:avLst/>
          </a:prstGeom>
        </p:spPr>
      </p:pic>
      <p:sp>
        <p:nvSpPr>
          <p:cNvPr id="5" name="Rectangle: Beveled 4">
            <a:extLst>
              <a:ext uri="{FF2B5EF4-FFF2-40B4-BE49-F238E27FC236}">
                <a16:creationId xmlns:a16="http://schemas.microsoft.com/office/drawing/2014/main" id="{D4AD2A43-08C3-4296-B2FA-A5359BC47716}"/>
              </a:ext>
            </a:extLst>
          </p:cNvPr>
          <p:cNvSpPr/>
          <p:nvPr/>
        </p:nvSpPr>
        <p:spPr>
          <a:xfrm>
            <a:off x="3095836" y="4797152"/>
            <a:ext cx="2952328" cy="1143000"/>
          </a:xfrm>
          <a:prstGeom prst="bevel">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WEEK 4 TILE</a:t>
            </a:r>
            <a:endParaRPr lang="en-GB" b="1" dirty="0"/>
          </a:p>
        </p:txBody>
      </p:sp>
    </p:spTree>
    <p:extLst>
      <p:ext uri="{BB962C8B-B14F-4D97-AF65-F5344CB8AC3E}">
        <p14:creationId xmlns:p14="http://schemas.microsoft.com/office/powerpoint/2010/main" val="20136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1043608" y="404664"/>
          <a:ext cx="7200900" cy="4857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loud 6"/>
          <p:cNvSpPr/>
          <p:nvPr/>
        </p:nvSpPr>
        <p:spPr>
          <a:xfrm>
            <a:off x="160381" y="548680"/>
            <a:ext cx="1766454" cy="1283277"/>
          </a:xfrm>
          <a:prstGeom prst="cloud">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Other module content</a:t>
            </a:r>
          </a:p>
        </p:txBody>
      </p:sp>
      <p:cxnSp>
        <p:nvCxnSpPr>
          <p:cNvPr id="18" name="Straight Arrow Connector 17"/>
          <p:cNvCxnSpPr/>
          <p:nvPr/>
        </p:nvCxnSpPr>
        <p:spPr>
          <a:xfrm>
            <a:off x="1438680" y="1687941"/>
            <a:ext cx="1158587" cy="716972"/>
          </a:xfrm>
          <a:prstGeom prst="straightConnector1">
            <a:avLst/>
          </a:prstGeom>
          <a:ln w="28575">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539552" y="3068960"/>
            <a:ext cx="184731" cy="369332"/>
          </a:xfrm>
          <a:prstGeom prst="rect">
            <a:avLst/>
          </a:prstGeom>
          <a:noFill/>
        </p:spPr>
        <p:txBody>
          <a:bodyPr wrap="none" rtlCol="0">
            <a:spAutoFit/>
          </a:bodyPr>
          <a:lstStyle/>
          <a:p>
            <a:endParaRPr lang="en-GB" dirty="0"/>
          </a:p>
        </p:txBody>
      </p:sp>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929302" y="338332"/>
            <a:ext cx="466357" cy="532979"/>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228184" y="974294"/>
            <a:ext cx="466357" cy="532979"/>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52120" y="3724113"/>
            <a:ext cx="466357" cy="532979"/>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60232" y="2435513"/>
            <a:ext cx="466357" cy="532979"/>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347864" y="974293"/>
            <a:ext cx="466357" cy="532979"/>
          </a:xfrm>
          <a:prstGeom prst="rect">
            <a:avLst/>
          </a:prstGeom>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52385" y="2535981"/>
            <a:ext cx="466357" cy="532979"/>
          </a:xfrm>
          <a:prstGeom prst="rect">
            <a:avLst/>
          </a:prstGeom>
        </p:spPr>
      </p:pic>
      <p:pic>
        <p:nvPicPr>
          <p:cNvPr id="13" name="Picture 12">
            <a:extLst>
              <a:ext uri="{FF2B5EF4-FFF2-40B4-BE49-F238E27FC236}">
                <a16:creationId xmlns:a16="http://schemas.microsoft.com/office/drawing/2014/main" id="{F87768AD-5093-4B92-9D05-0F39A693289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017433" y="3724112"/>
            <a:ext cx="466357" cy="532979"/>
          </a:xfrm>
          <a:prstGeom prst="rect">
            <a:avLst/>
          </a:prstGeom>
        </p:spPr>
      </p:pic>
    </p:spTree>
    <p:extLst>
      <p:ext uri="{BB962C8B-B14F-4D97-AF65-F5344CB8AC3E}">
        <p14:creationId xmlns:p14="http://schemas.microsoft.com/office/powerpoint/2010/main" val="3744797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622454333"/>
              </p:ext>
            </p:extLst>
          </p:nvPr>
        </p:nvGraphicFramePr>
        <p:xfrm>
          <a:off x="827584" y="404664"/>
          <a:ext cx="7200900" cy="4857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loud 4"/>
          <p:cNvSpPr/>
          <p:nvPr/>
        </p:nvSpPr>
        <p:spPr>
          <a:xfrm>
            <a:off x="107504" y="4259543"/>
            <a:ext cx="1766454" cy="1283277"/>
          </a:xfrm>
          <a:prstGeom prst="cloud">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Other module content</a:t>
            </a:r>
          </a:p>
        </p:txBody>
      </p:sp>
      <p:cxnSp>
        <p:nvCxnSpPr>
          <p:cNvPr id="10" name="Straight Arrow Connector 9"/>
          <p:cNvCxnSpPr/>
          <p:nvPr/>
        </p:nvCxnSpPr>
        <p:spPr>
          <a:xfrm flipV="1">
            <a:off x="1595360" y="3214852"/>
            <a:ext cx="1781210" cy="1042241"/>
          </a:xfrm>
          <a:prstGeom prst="straightConnector1">
            <a:avLst/>
          </a:prstGeom>
          <a:ln w="28575">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882306" y="789337"/>
            <a:ext cx="466357" cy="532979"/>
          </a:xfrm>
          <a:prstGeom prst="rect">
            <a:avLst/>
          </a:prstGeom>
        </p:spPr>
      </p:pic>
      <p:pic>
        <p:nvPicPr>
          <p:cNvPr id="15" name="Picture 1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426622" y="3349836"/>
            <a:ext cx="466357" cy="532979"/>
          </a:xfrm>
          <a:prstGeom prst="rect">
            <a:avLst/>
          </a:prstGeom>
        </p:spPr>
      </p:pic>
      <p:pic>
        <p:nvPicPr>
          <p:cNvPr id="16" name="Picture 1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325324" y="763755"/>
            <a:ext cx="466357" cy="532979"/>
          </a:xfrm>
          <a:prstGeom prst="rect">
            <a:avLst/>
          </a:prstGeom>
        </p:spPr>
      </p:pic>
      <p:pic>
        <p:nvPicPr>
          <p:cNvPr id="17" name="Picture 1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19151" y="1959917"/>
            <a:ext cx="466357" cy="532979"/>
          </a:xfrm>
          <a:prstGeom prst="rect">
            <a:avLst/>
          </a:prstGeom>
        </p:spPr>
      </p:pic>
      <p:pic>
        <p:nvPicPr>
          <p:cNvPr id="18" name="Picture 17">
            <a:extLst>
              <a:ext uri="{FF2B5EF4-FFF2-40B4-BE49-F238E27FC236}">
                <a16:creationId xmlns:a16="http://schemas.microsoft.com/office/drawing/2014/main" id="{178E5E14-B95D-4882-B265-476DCE00AC3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84863" y="3774802"/>
            <a:ext cx="466357" cy="532979"/>
          </a:xfrm>
          <a:prstGeom prst="rect">
            <a:avLst/>
          </a:prstGeom>
        </p:spPr>
      </p:pic>
      <p:sp>
        <p:nvSpPr>
          <p:cNvPr id="2" name="Oval 1">
            <a:extLst>
              <a:ext uri="{FF2B5EF4-FFF2-40B4-BE49-F238E27FC236}">
                <a16:creationId xmlns:a16="http://schemas.microsoft.com/office/drawing/2014/main" id="{5E449303-DCCB-492C-B642-80CD8755CCE3}"/>
              </a:ext>
            </a:extLst>
          </p:cNvPr>
          <p:cNvSpPr/>
          <p:nvPr/>
        </p:nvSpPr>
        <p:spPr>
          <a:xfrm rot="20925509">
            <a:off x="3866377" y="628876"/>
            <a:ext cx="1317412" cy="80273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0BEA2212-7271-49E4-8D5C-EFA71E37D0CE}"/>
              </a:ext>
            </a:extLst>
          </p:cNvPr>
          <p:cNvSpPr/>
          <p:nvPr/>
        </p:nvSpPr>
        <p:spPr>
          <a:xfrm rot="20925509">
            <a:off x="5126499" y="3639923"/>
            <a:ext cx="1317412" cy="80273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CCC95E66-6025-4C5A-88EA-D24D16C0CCCF}"/>
              </a:ext>
            </a:extLst>
          </p:cNvPr>
          <p:cNvSpPr/>
          <p:nvPr/>
        </p:nvSpPr>
        <p:spPr>
          <a:xfrm rot="20925509">
            <a:off x="1929631" y="2426389"/>
            <a:ext cx="1317412" cy="80273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792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500"/>
                                        <p:tgtEl>
                                          <p:spTgt spid="17"/>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21"/>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animBg="1"/>
      <p:bldP spid="20" grpId="0" animBg="1"/>
      <p:bldP spid="2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a:t>Heron’s 3 Modes of Facilitation</a:t>
            </a:r>
          </a:p>
        </p:txBody>
      </p:sp>
      <p:sp>
        <p:nvSpPr>
          <p:cNvPr id="4" name="Rectangle: Beveled 3">
            <a:extLst>
              <a:ext uri="{FF2B5EF4-FFF2-40B4-BE49-F238E27FC236}">
                <a16:creationId xmlns:a16="http://schemas.microsoft.com/office/drawing/2014/main" id="{A36BC3F2-4A88-43C0-8F21-D3D95719819B}"/>
              </a:ext>
            </a:extLst>
          </p:cNvPr>
          <p:cNvSpPr/>
          <p:nvPr/>
        </p:nvSpPr>
        <p:spPr>
          <a:xfrm>
            <a:off x="683568" y="4293096"/>
            <a:ext cx="2952328" cy="1143000"/>
          </a:xfrm>
          <a:prstGeom prst="bevel">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WEEK 5 TILE</a:t>
            </a:r>
            <a:endParaRPr lang="en-GB" b="1" dirty="0"/>
          </a:p>
        </p:txBody>
      </p:sp>
    </p:spTree>
    <p:extLst>
      <p:ext uri="{BB962C8B-B14F-4D97-AF65-F5344CB8AC3E}">
        <p14:creationId xmlns:p14="http://schemas.microsoft.com/office/powerpoint/2010/main" val="248753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3">
            <a:extLst>
              <a:ext uri="{FF2B5EF4-FFF2-40B4-BE49-F238E27FC236}">
                <a16:creationId xmlns:a16="http://schemas.microsoft.com/office/drawing/2014/main" id="{B2F75203-2F83-464D-BA21-7750EE1993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3239" y="1033730"/>
            <a:ext cx="5417520" cy="4063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199" y="29079"/>
            <a:ext cx="8229600" cy="1143000"/>
          </a:xfrm>
        </p:spPr>
        <p:txBody>
          <a:bodyPr>
            <a:normAutofit fontScale="90000"/>
          </a:bodyPr>
          <a:lstStyle/>
          <a:p>
            <a:r>
              <a:rPr lang="en-GB" dirty="0"/>
              <a:t>Four Stages of Group Development</a:t>
            </a:r>
          </a:p>
        </p:txBody>
      </p:sp>
      <p:sp>
        <p:nvSpPr>
          <p:cNvPr id="5" name="TextBox 4"/>
          <p:cNvSpPr txBox="1"/>
          <p:nvPr/>
        </p:nvSpPr>
        <p:spPr>
          <a:xfrm>
            <a:off x="6854220" y="5149335"/>
            <a:ext cx="2279214" cy="369332"/>
          </a:xfrm>
          <a:prstGeom prst="rect">
            <a:avLst/>
          </a:prstGeom>
          <a:noFill/>
        </p:spPr>
        <p:txBody>
          <a:bodyPr wrap="none" rtlCol="0">
            <a:spAutoFit/>
          </a:bodyPr>
          <a:lstStyle/>
          <a:p>
            <a:r>
              <a:rPr lang="en-GB" dirty="0"/>
              <a:t>Tuckman, B. (1965)</a:t>
            </a:r>
          </a:p>
        </p:txBody>
      </p:sp>
      <p:sp>
        <p:nvSpPr>
          <p:cNvPr id="3" name="Rectangle 2"/>
          <p:cNvSpPr/>
          <p:nvPr/>
        </p:nvSpPr>
        <p:spPr>
          <a:xfrm rot="20478654">
            <a:off x="107504" y="1755657"/>
            <a:ext cx="2954655"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Forming</a:t>
            </a:r>
          </a:p>
        </p:txBody>
      </p:sp>
      <p:sp>
        <p:nvSpPr>
          <p:cNvPr id="6" name="Rectangle 5"/>
          <p:cNvSpPr/>
          <p:nvPr/>
        </p:nvSpPr>
        <p:spPr>
          <a:xfrm rot="20478654">
            <a:off x="33021" y="4045972"/>
            <a:ext cx="3223959" cy="923330"/>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Storm</a:t>
            </a: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ing</a:t>
            </a:r>
          </a:p>
        </p:txBody>
      </p:sp>
      <p:sp>
        <p:nvSpPr>
          <p:cNvPr id="7" name="Rectangle 6"/>
          <p:cNvSpPr/>
          <p:nvPr/>
        </p:nvSpPr>
        <p:spPr>
          <a:xfrm rot="20478654">
            <a:off x="5920771" y="1357760"/>
            <a:ext cx="3031599" cy="923330"/>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No</a:t>
            </a: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rming</a:t>
            </a:r>
          </a:p>
        </p:txBody>
      </p:sp>
      <p:sp>
        <p:nvSpPr>
          <p:cNvPr id="8" name="Rectangle 7"/>
          <p:cNvSpPr/>
          <p:nvPr/>
        </p:nvSpPr>
        <p:spPr>
          <a:xfrm rot="20478654">
            <a:off x="5310406" y="3576565"/>
            <a:ext cx="3877986" cy="923330"/>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Perfo</a:t>
            </a: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rming</a:t>
            </a:r>
          </a:p>
        </p:txBody>
      </p:sp>
    </p:spTree>
    <p:extLst>
      <p:ext uri="{BB962C8B-B14F-4D97-AF65-F5344CB8AC3E}">
        <p14:creationId xmlns:p14="http://schemas.microsoft.com/office/powerpoint/2010/main" val="49198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500"/>
                                        <p:tgtEl>
                                          <p:spTgt spid="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fade">
                                      <p:cBhvr>
                                        <p:cTn id="2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9D37C-94A4-40F0-B7E8-8F1DADB2A3FE}"/>
              </a:ext>
            </a:extLst>
          </p:cNvPr>
          <p:cNvSpPr>
            <a:spLocks noGrp="1"/>
          </p:cNvSpPr>
          <p:nvPr>
            <p:ph type="title"/>
          </p:nvPr>
        </p:nvSpPr>
        <p:spPr>
          <a:xfrm>
            <a:off x="457200" y="274638"/>
            <a:ext cx="8229600" cy="1143000"/>
          </a:xfrm>
        </p:spPr>
        <p:txBody>
          <a:bodyPr anchor="ctr">
            <a:normAutofit/>
          </a:bodyPr>
          <a:lstStyle/>
          <a:p>
            <a:r>
              <a:rPr lang="en-GB" dirty="0"/>
              <a:t>Models Based Approach</a:t>
            </a:r>
          </a:p>
        </p:txBody>
      </p:sp>
      <p:pic>
        <p:nvPicPr>
          <p:cNvPr id="1026" name="Picture 2" descr="Was Moodle Hacked? « The Kenyon Thrill">
            <a:extLst>
              <a:ext uri="{FF2B5EF4-FFF2-40B4-BE49-F238E27FC236}">
                <a16:creationId xmlns:a16="http://schemas.microsoft.com/office/drawing/2014/main" id="{2A2F2D3C-460F-41C5-A2B6-D30B288474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473" b="21064"/>
          <a:stretch/>
        </p:blipFill>
        <p:spPr bwMode="auto">
          <a:xfrm>
            <a:off x="457200" y="1470484"/>
            <a:ext cx="8229600" cy="3917032"/>
          </a:xfrm>
          <a:prstGeom prst="rect">
            <a:avLst/>
          </a:prstGeom>
          <a:solidFill>
            <a:srgbClr val="FFFFFF"/>
          </a:solidFill>
        </p:spPr>
      </p:pic>
      <p:sp>
        <p:nvSpPr>
          <p:cNvPr id="4" name="Rectangle: Beveled 3">
            <a:extLst>
              <a:ext uri="{FF2B5EF4-FFF2-40B4-BE49-F238E27FC236}">
                <a16:creationId xmlns:a16="http://schemas.microsoft.com/office/drawing/2014/main" id="{AE540F41-FE07-47C1-A10B-C29EF3959094}"/>
              </a:ext>
            </a:extLst>
          </p:cNvPr>
          <p:cNvSpPr/>
          <p:nvPr/>
        </p:nvSpPr>
        <p:spPr>
          <a:xfrm>
            <a:off x="5940152" y="4816016"/>
            <a:ext cx="2952328" cy="1143000"/>
          </a:xfrm>
          <a:prstGeom prst="bevel">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WEEK 6 TILE</a:t>
            </a:r>
            <a:endParaRPr lang="en-GB" b="1" dirty="0"/>
          </a:p>
        </p:txBody>
      </p:sp>
    </p:spTree>
    <p:extLst>
      <p:ext uri="{BB962C8B-B14F-4D97-AF65-F5344CB8AC3E}">
        <p14:creationId xmlns:p14="http://schemas.microsoft.com/office/powerpoint/2010/main" val="2226487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7544" y="908720"/>
          <a:ext cx="7704856" cy="468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539552" y="260648"/>
            <a:ext cx="5519460" cy="523220"/>
          </a:xfrm>
          <a:prstGeom prst="rect">
            <a:avLst/>
          </a:prstGeom>
          <a:noFill/>
        </p:spPr>
        <p:txBody>
          <a:bodyPr wrap="none" rtlCol="0">
            <a:spAutoFit/>
          </a:bodyPr>
          <a:lstStyle/>
          <a:p>
            <a:r>
              <a:rPr lang="en-GB" sz="2800" dirty="0"/>
              <a:t>Neil. J…. Quadrants of facilitation</a:t>
            </a:r>
          </a:p>
        </p:txBody>
      </p:sp>
    </p:spTree>
    <p:extLst>
      <p:ext uri="{BB962C8B-B14F-4D97-AF65-F5344CB8AC3E}">
        <p14:creationId xmlns:p14="http://schemas.microsoft.com/office/powerpoint/2010/main" val="22632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V - A - K</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656992"/>
            <a:ext cx="2286000" cy="2000250"/>
          </a:xfrm>
          <a:ln>
            <a:solidFill>
              <a:schemeClr val="tx1">
                <a:lumMod val="85000"/>
                <a:lumOff val="15000"/>
              </a:schemeClr>
            </a:solidFill>
          </a:ln>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1662040"/>
            <a:ext cx="2232248" cy="2232248"/>
          </a:xfrm>
          <a:prstGeom prst="rect">
            <a:avLst/>
          </a:prstGeom>
          <a:ln>
            <a:solidFill>
              <a:schemeClr val="tx1">
                <a:lumMod val="85000"/>
                <a:lumOff val="15000"/>
              </a:schemeClr>
            </a:solidFill>
          </a:ln>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95936" y="1656992"/>
            <a:ext cx="1543919" cy="2266303"/>
          </a:xfrm>
          <a:prstGeom prst="rect">
            <a:avLst/>
          </a:prstGeom>
          <a:ln>
            <a:solidFill>
              <a:schemeClr val="tx1">
                <a:lumMod val="85000"/>
                <a:lumOff val="15000"/>
              </a:schemeClr>
            </a:solidFill>
          </a:ln>
        </p:spPr>
      </p:pic>
      <p:sp>
        <p:nvSpPr>
          <p:cNvPr id="9" name="TextBox 8"/>
          <p:cNvSpPr txBox="1"/>
          <p:nvPr/>
        </p:nvSpPr>
        <p:spPr>
          <a:xfrm>
            <a:off x="853873" y="4005064"/>
            <a:ext cx="1629895" cy="707886"/>
          </a:xfrm>
          <a:prstGeom prst="rect">
            <a:avLst/>
          </a:prstGeom>
          <a:noFill/>
        </p:spPr>
        <p:txBody>
          <a:bodyPr wrap="square" rtlCol="0">
            <a:spAutoFit/>
          </a:bodyPr>
          <a:lstStyle/>
          <a:p>
            <a:r>
              <a:rPr lang="en-GB" sz="4000" dirty="0"/>
              <a:t>Visual </a:t>
            </a:r>
            <a:endParaRPr lang="en-GB" dirty="0"/>
          </a:p>
        </p:txBody>
      </p:sp>
      <p:sp>
        <p:nvSpPr>
          <p:cNvPr id="10" name="Rectangle 9"/>
          <p:cNvSpPr/>
          <p:nvPr/>
        </p:nvSpPr>
        <p:spPr>
          <a:xfrm>
            <a:off x="3930119" y="4005064"/>
            <a:ext cx="1609736" cy="707886"/>
          </a:xfrm>
          <a:prstGeom prst="rect">
            <a:avLst/>
          </a:prstGeom>
        </p:spPr>
        <p:txBody>
          <a:bodyPr wrap="none">
            <a:spAutoFit/>
          </a:bodyPr>
          <a:lstStyle/>
          <a:p>
            <a:r>
              <a:rPr lang="en-GB" sz="4000" dirty="0"/>
              <a:t>Audial</a:t>
            </a:r>
            <a:endParaRPr lang="en-GB" dirty="0"/>
          </a:p>
        </p:txBody>
      </p:sp>
      <p:sp>
        <p:nvSpPr>
          <p:cNvPr id="11" name="Rectangle 10"/>
          <p:cNvSpPr/>
          <p:nvPr/>
        </p:nvSpPr>
        <p:spPr>
          <a:xfrm>
            <a:off x="6165299" y="4005064"/>
            <a:ext cx="2978701" cy="707886"/>
          </a:xfrm>
          <a:prstGeom prst="rect">
            <a:avLst/>
          </a:prstGeom>
        </p:spPr>
        <p:txBody>
          <a:bodyPr wrap="none">
            <a:spAutoFit/>
          </a:bodyPr>
          <a:lstStyle/>
          <a:p>
            <a:r>
              <a:rPr lang="en-GB" sz="4000" dirty="0"/>
              <a:t>Kinaesthetic</a:t>
            </a:r>
          </a:p>
        </p:txBody>
      </p:sp>
      <p:sp>
        <p:nvSpPr>
          <p:cNvPr id="14" name="TextBox 13"/>
          <p:cNvSpPr txBox="1"/>
          <p:nvPr/>
        </p:nvSpPr>
        <p:spPr>
          <a:xfrm>
            <a:off x="3131840" y="2663201"/>
            <a:ext cx="45719" cy="369332"/>
          </a:xfrm>
          <a:prstGeom prst="rect">
            <a:avLst/>
          </a:prstGeom>
          <a:noFill/>
        </p:spPr>
        <p:txBody>
          <a:bodyPr wrap="square" rtlCol="0">
            <a:spAutoFit/>
          </a:bodyPr>
          <a:lstStyle/>
          <a:p>
            <a:endParaRPr lang="en-GB" dirty="0"/>
          </a:p>
        </p:txBody>
      </p:sp>
      <p:sp>
        <p:nvSpPr>
          <p:cNvPr id="15" name="Rectangle 14"/>
          <p:cNvSpPr/>
          <p:nvPr/>
        </p:nvSpPr>
        <p:spPr>
          <a:xfrm rot="20189122">
            <a:off x="-173617" y="962736"/>
            <a:ext cx="9491232" cy="3770263"/>
          </a:xfrm>
          <a:prstGeom prst="rect">
            <a:avLst/>
          </a:prstGeom>
          <a:noFill/>
        </p:spPr>
        <p:txBody>
          <a:bodyPr wrap="square" lIns="91440" tIns="45720" rIns="91440" bIns="45720">
            <a:spAutoFit/>
          </a:bodyPr>
          <a:lstStyle/>
          <a:p>
            <a:pPr algn="ctr"/>
            <a:r>
              <a:rPr lang="en-US" sz="23900" b="1" cap="none" spc="0"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MYTH</a:t>
            </a:r>
            <a:endParaRPr lang="en-US" sz="5400" b="1" cap="none" spc="0"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endParaRPr>
          </a:p>
        </p:txBody>
      </p:sp>
      <p:sp>
        <p:nvSpPr>
          <p:cNvPr id="12" name="Rectangle: Beveled 11">
            <a:extLst>
              <a:ext uri="{FF2B5EF4-FFF2-40B4-BE49-F238E27FC236}">
                <a16:creationId xmlns:a16="http://schemas.microsoft.com/office/drawing/2014/main" id="{359FA506-0719-4BCC-B85D-0ADF3EDE937C}"/>
              </a:ext>
            </a:extLst>
          </p:cNvPr>
          <p:cNvSpPr/>
          <p:nvPr/>
        </p:nvSpPr>
        <p:spPr>
          <a:xfrm>
            <a:off x="5975706" y="5019913"/>
            <a:ext cx="2952328" cy="1143000"/>
          </a:xfrm>
          <a:prstGeom prst="bevel">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WEEK 7 TILE</a:t>
            </a:r>
            <a:endParaRPr lang="en-GB" b="1" dirty="0"/>
          </a:p>
        </p:txBody>
      </p:sp>
    </p:spTree>
    <p:extLst>
      <p:ext uri="{BB962C8B-B14F-4D97-AF65-F5344CB8AC3E}">
        <p14:creationId xmlns:p14="http://schemas.microsoft.com/office/powerpoint/2010/main" val="1178318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44000" cy="6025445"/>
          </a:xfrm>
        </p:spPr>
      </p:pic>
      <p:sp>
        <p:nvSpPr>
          <p:cNvPr id="5" name="TextBox 4"/>
          <p:cNvSpPr txBox="1"/>
          <p:nvPr/>
        </p:nvSpPr>
        <p:spPr>
          <a:xfrm>
            <a:off x="3347864" y="260648"/>
            <a:ext cx="6336704" cy="769441"/>
          </a:xfrm>
          <a:prstGeom prst="rect">
            <a:avLst/>
          </a:prstGeom>
          <a:noFill/>
        </p:spPr>
        <p:txBody>
          <a:bodyPr wrap="square" rtlCol="0">
            <a:spAutoFit/>
          </a:bodyPr>
          <a:lstStyle/>
          <a:p>
            <a:r>
              <a:rPr lang="en-GB" sz="4400" dirty="0">
                <a:solidFill>
                  <a:schemeClr val="bg1"/>
                </a:solidFill>
              </a:rPr>
              <a:t>Multi sensory learning</a:t>
            </a:r>
            <a:endParaRPr lang="en-GB" sz="3600" dirty="0">
              <a:solidFill>
                <a:schemeClr val="bg1"/>
              </a:solidFill>
            </a:endParaRPr>
          </a:p>
        </p:txBody>
      </p:sp>
    </p:spTree>
    <p:extLst>
      <p:ext uri="{BB962C8B-B14F-4D97-AF65-F5344CB8AC3E}">
        <p14:creationId xmlns:p14="http://schemas.microsoft.com/office/powerpoint/2010/main" val="2194741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980728"/>
            <a:ext cx="5902786" cy="4522532"/>
          </a:xfrm>
          <a:prstGeom prst="rect">
            <a:avLst/>
          </a:prstGeom>
        </p:spPr>
      </p:pic>
      <p:sp>
        <p:nvSpPr>
          <p:cNvPr id="3" name="TextBox 2"/>
          <p:cNvSpPr txBox="1"/>
          <p:nvPr/>
        </p:nvSpPr>
        <p:spPr>
          <a:xfrm>
            <a:off x="251520" y="188640"/>
            <a:ext cx="5642891" cy="523220"/>
          </a:xfrm>
          <a:prstGeom prst="rect">
            <a:avLst/>
          </a:prstGeom>
          <a:noFill/>
        </p:spPr>
        <p:txBody>
          <a:bodyPr wrap="none" rtlCol="0">
            <a:spAutoFit/>
          </a:bodyPr>
          <a:lstStyle/>
          <a:p>
            <a:r>
              <a:rPr lang="en-GB" sz="2800" dirty="0"/>
              <a:t>Kolb…. Experiential learning cycle</a:t>
            </a:r>
            <a:endParaRPr lang="en-GB" dirty="0"/>
          </a:p>
        </p:txBody>
      </p:sp>
    </p:spTree>
    <p:extLst>
      <p:ext uri="{BB962C8B-B14F-4D97-AF65-F5344CB8AC3E}">
        <p14:creationId xmlns:p14="http://schemas.microsoft.com/office/powerpoint/2010/main" val="3371083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Tree>
    <p:extLst>
      <p:ext uri="{BB962C8B-B14F-4D97-AF65-F5344CB8AC3E}">
        <p14:creationId xmlns:p14="http://schemas.microsoft.com/office/powerpoint/2010/main" val="62396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634082"/>
          </a:xfrm>
        </p:spPr>
        <p:txBody>
          <a:bodyPr>
            <a:normAutofit fontScale="90000"/>
          </a:bodyPr>
          <a:lstStyle/>
          <a:p>
            <a:pPr>
              <a:defRPr/>
            </a:pPr>
            <a:r>
              <a:rPr lang="en-GB" dirty="0"/>
              <a:t>The Spectrum of Teaching Styles</a:t>
            </a:r>
          </a:p>
        </p:txBody>
      </p:sp>
      <p:pic>
        <p:nvPicPr>
          <p:cNvPr id="4" name="Content Placeholder 3"/>
          <p:cNvPicPr>
            <a:picLocks noGrp="1" noChangeAspect="1"/>
          </p:cNvPicPr>
          <p:nvPr>
            <p:ph idx="1"/>
          </p:nvPr>
        </p:nvPicPr>
        <p:blipFill>
          <a:blip r:embed="rId2"/>
          <a:stretch>
            <a:fillRect/>
          </a:stretch>
        </p:blipFill>
        <p:spPr>
          <a:xfrm>
            <a:off x="2555776" y="836712"/>
            <a:ext cx="4022725" cy="4724400"/>
          </a:xfrm>
          <a:ln w="28575">
            <a:solidFill>
              <a:schemeClr val="bg2">
                <a:lumMod val="50000"/>
              </a:schemeClr>
            </a:solidFill>
          </a:ln>
        </p:spPr>
      </p:pic>
    </p:spTree>
    <p:extLst>
      <p:ext uri="{BB962C8B-B14F-4D97-AF65-F5344CB8AC3E}">
        <p14:creationId xmlns:p14="http://schemas.microsoft.com/office/powerpoint/2010/main" val="319921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63525" y="285750"/>
            <a:ext cx="8229600" cy="1143000"/>
          </a:xfrm>
        </p:spPr>
        <p:txBody>
          <a:bodyPr/>
          <a:lstStyle/>
          <a:p>
            <a:pPr eaLnBrk="1" hangingPunct="1">
              <a:defRPr/>
            </a:pPr>
            <a:r>
              <a:rPr lang="en-US" dirty="0">
                <a:ea typeface="ＭＳ Ｐゴシック" charset="0"/>
              </a:rPr>
              <a:t>Spectrum of Teaching Styles</a:t>
            </a:r>
          </a:p>
        </p:txBody>
      </p:sp>
      <p:graphicFrame>
        <p:nvGraphicFramePr>
          <p:cNvPr id="10333" name="Group 93"/>
          <p:cNvGraphicFramePr>
            <a:graphicFrameLocks noGrp="1"/>
          </p:cNvGraphicFramePr>
          <p:nvPr/>
        </p:nvGraphicFramePr>
        <p:xfrm>
          <a:off x="1295400" y="3238500"/>
          <a:ext cx="6781800" cy="517724"/>
        </p:xfrm>
        <a:graphic>
          <a:graphicData uri="http://schemas.openxmlformats.org/drawingml/2006/table">
            <a:tbl>
              <a:tblPr/>
              <a:tblGrid>
                <a:gridCol w="617538">
                  <a:extLst>
                    <a:ext uri="{9D8B030D-6E8A-4147-A177-3AD203B41FA5}">
                      <a16:colId xmlns:a16="http://schemas.microsoft.com/office/drawing/2014/main" val="20000"/>
                    </a:ext>
                  </a:extLst>
                </a:gridCol>
                <a:gridCol w="614362">
                  <a:extLst>
                    <a:ext uri="{9D8B030D-6E8A-4147-A177-3AD203B41FA5}">
                      <a16:colId xmlns:a16="http://schemas.microsoft.com/office/drawing/2014/main" val="20001"/>
                    </a:ext>
                  </a:extLst>
                </a:gridCol>
                <a:gridCol w="617538">
                  <a:extLst>
                    <a:ext uri="{9D8B030D-6E8A-4147-A177-3AD203B41FA5}">
                      <a16:colId xmlns:a16="http://schemas.microsoft.com/office/drawing/2014/main" val="20002"/>
                    </a:ext>
                  </a:extLst>
                </a:gridCol>
                <a:gridCol w="617537">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8">
                  <a:extLst>
                    <a:ext uri="{9D8B030D-6E8A-4147-A177-3AD203B41FA5}">
                      <a16:colId xmlns:a16="http://schemas.microsoft.com/office/drawing/2014/main" val="20007"/>
                    </a:ext>
                  </a:extLst>
                </a:gridCol>
                <a:gridCol w="617537">
                  <a:extLst>
                    <a:ext uri="{9D8B030D-6E8A-4147-A177-3AD203B41FA5}">
                      <a16:colId xmlns:a16="http://schemas.microsoft.com/office/drawing/2014/main" val="20008"/>
                    </a:ext>
                  </a:extLst>
                </a:gridCol>
                <a:gridCol w="614363">
                  <a:extLst>
                    <a:ext uri="{9D8B030D-6E8A-4147-A177-3AD203B41FA5}">
                      <a16:colId xmlns:a16="http://schemas.microsoft.com/office/drawing/2014/main" val="20009"/>
                    </a:ext>
                  </a:extLst>
                </a:gridCol>
                <a:gridCol w="617537">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502" marB="45502"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10344" name="Group 104"/>
          <p:cNvGrpSpPr>
            <a:grpSpLocks/>
          </p:cNvGrpSpPr>
          <p:nvPr/>
        </p:nvGrpSpPr>
        <p:grpSpPr bwMode="auto">
          <a:xfrm>
            <a:off x="3638550" y="1600200"/>
            <a:ext cx="1619250" cy="2247900"/>
            <a:chOff x="2292" y="1080"/>
            <a:chExt cx="1020" cy="1416"/>
          </a:xfrm>
        </p:grpSpPr>
        <p:sp>
          <p:nvSpPr>
            <p:cNvPr id="17455" name="Line 99"/>
            <p:cNvSpPr>
              <a:spLocks noChangeShapeType="1"/>
            </p:cNvSpPr>
            <p:nvPr/>
          </p:nvSpPr>
          <p:spPr bwMode="auto">
            <a:xfrm>
              <a:off x="2758" y="1632"/>
              <a:ext cx="0" cy="864"/>
            </a:xfrm>
            <a:prstGeom prst="line">
              <a:avLst/>
            </a:prstGeom>
            <a:noFill/>
            <a:ln w="57150">
              <a:solidFill>
                <a:srgbClr val="00804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56" name="Text Box 100"/>
            <p:cNvSpPr txBox="1">
              <a:spLocks noChangeArrowheads="1"/>
            </p:cNvSpPr>
            <p:nvPr/>
          </p:nvSpPr>
          <p:spPr bwMode="auto">
            <a:xfrm>
              <a:off x="2292" y="1080"/>
              <a:ext cx="1020"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50000"/>
                </a:spcBef>
                <a:buClrTx/>
                <a:buFontTx/>
                <a:buNone/>
              </a:pPr>
              <a:r>
                <a:rPr lang="en-US" altLang="en-US" sz="2400" dirty="0">
                  <a:solidFill>
                    <a:srgbClr val="008040"/>
                  </a:solidFill>
                  <a:latin typeface="Times" panose="02020603050405020304" pitchFamily="18" charset="0"/>
                </a:rPr>
                <a:t>Discovery Threshold</a:t>
              </a:r>
              <a:endParaRPr lang="en-US" altLang="en-US" sz="2400" dirty="0">
                <a:latin typeface="Times" panose="02020603050405020304" pitchFamily="18" charset="0"/>
              </a:endParaRPr>
            </a:p>
          </p:txBody>
        </p:sp>
      </p:grpSp>
      <p:grpSp>
        <p:nvGrpSpPr>
          <p:cNvPr id="10349" name="Group 109"/>
          <p:cNvGrpSpPr>
            <a:grpSpLocks/>
          </p:cNvGrpSpPr>
          <p:nvPr/>
        </p:nvGrpSpPr>
        <p:grpSpPr bwMode="auto">
          <a:xfrm>
            <a:off x="1411288" y="2536825"/>
            <a:ext cx="2836862" cy="457200"/>
            <a:chOff x="889" y="1670"/>
            <a:chExt cx="1787" cy="288"/>
          </a:xfrm>
        </p:grpSpPr>
        <p:sp>
          <p:nvSpPr>
            <p:cNvPr id="17452" name="Text Box 102"/>
            <p:cNvSpPr txBox="1">
              <a:spLocks noChangeArrowheads="1"/>
            </p:cNvSpPr>
            <p:nvPr/>
          </p:nvSpPr>
          <p:spPr bwMode="auto">
            <a:xfrm>
              <a:off x="1205" y="1670"/>
              <a:ext cx="116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400">
                  <a:latin typeface="Times" panose="02020603050405020304" pitchFamily="18" charset="0"/>
                </a:rPr>
                <a:t>Reproduction</a:t>
              </a:r>
            </a:p>
          </p:txBody>
        </p:sp>
        <p:sp>
          <p:nvSpPr>
            <p:cNvPr id="17453" name="Line 107"/>
            <p:cNvSpPr>
              <a:spLocks noChangeShapeType="1"/>
            </p:cNvSpPr>
            <p:nvPr/>
          </p:nvSpPr>
          <p:spPr bwMode="auto">
            <a:xfrm>
              <a:off x="2365" y="1814"/>
              <a:ext cx="311"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54" name="Line 108"/>
            <p:cNvSpPr>
              <a:spLocks noChangeShapeType="1"/>
            </p:cNvSpPr>
            <p:nvPr/>
          </p:nvSpPr>
          <p:spPr bwMode="auto">
            <a:xfrm rot="10800000">
              <a:off x="889" y="1814"/>
              <a:ext cx="311"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10352" name="Group 112"/>
          <p:cNvGrpSpPr>
            <a:grpSpLocks/>
          </p:cNvGrpSpPr>
          <p:nvPr/>
        </p:nvGrpSpPr>
        <p:grpSpPr bwMode="auto">
          <a:xfrm>
            <a:off x="4602163" y="2536825"/>
            <a:ext cx="2508250" cy="457200"/>
            <a:chOff x="2899" y="1670"/>
            <a:chExt cx="1580" cy="288"/>
          </a:xfrm>
        </p:grpSpPr>
        <p:sp>
          <p:nvSpPr>
            <p:cNvPr id="17449" name="Text Box 103"/>
            <p:cNvSpPr txBox="1">
              <a:spLocks noChangeArrowheads="1"/>
            </p:cNvSpPr>
            <p:nvPr/>
          </p:nvSpPr>
          <p:spPr bwMode="auto">
            <a:xfrm>
              <a:off x="3210" y="1670"/>
              <a:ext cx="959"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400">
                  <a:solidFill>
                    <a:schemeClr val="folHlink"/>
                  </a:solidFill>
                  <a:latin typeface="Times" panose="02020603050405020304" pitchFamily="18" charset="0"/>
                </a:rPr>
                <a:t>Production</a:t>
              </a:r>
              <a:endParaRPr lang="en-US" altLang="en-US" sz="2400">
                <a:latin typeface="Times" panose="02020603050405020304" pitchFamily="18" charset="0"/>
              </a:endParaRPr>
            </a:p>
          </p:txBody>
        </p:sp>
        <p:sp>
          <p:nvSpPr>
            <p:cNvPr id="17450" name="Line 110"/>
            <p:cNvSpPr>
              <a:spLocks noChangeShapeType="1"/>
            </p:cNvSpPr>
            <p:nvPr/>
          </p:nvSpPr>
          <p:spPr bwMode="auto">
            <a:xfrm>
              <a:off x="4168" y="1814"/>
              <a:ext cx="311" cy="0"/>
            </a:xfrm>
            <a:prstGeom prst="line">
              <a:avLst/>
            </a:prstGeom>
            <a:noFill/>
            <a:ln w="3810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51" name="Line 111"/>
            <p:cNvSpPr>
              <a:spLocks noChangeShapeType="1"/>
            </p:cNvSpPr>
            <p:nvPr/>
          </p:nvSpPr>
          <p:spPr bwMode="auto">
            <a:xfrm rot="10800000">
              <a:off x="2899" y="1814"/>
              <a:ext cx="311" cy="0"/>
            </a:xfrm>
            <a:prstGeom prst="line">
              <a:avLst/>
            </a:prstGeom>
            <a:noFill/>
            <a:ln w="3810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10362" name="Group 122"/>
          <p:cNvGrpSpPr>
            <a:grpSpLocks/>
          </p:cNvGrpSpPr>
          <p:nvPr/>
        </p:nvGrpSpPr>
        <p:grpSpPr bwMode="auto">
          <a:xfrm>
            <a:off x="1295400" y="4259263"/>
            <a:ext cx="6924675" cy="946150"/>
            <a:chOff x="816" y="2755"/>
            <a:chExt cx="4362" cy="596"/>
          </a:xfrm>
        </p:grpSpPr>
        <p:sp>
          <p:nvSpPr>
            <p:cNvPr id="17442" name="Text Box 113"/>
            <p:cNvSpPr txBox="1">
              <a:spLocks noChangeArrowheads="1"/>
            </p:cNvSpPr>
            <p:nvPr/>
          </p:nvSpPr>
          <p:spPr bwMode="auto">
            <a:xfrm>
              <a:off x="2365" y="2755"/>
              <a:ext cx="900"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rgbClr val="800040"/>
                  </a:solidFill>
                  <a:latin typeface="Times" panose="02020603050405020304" pitchFamily="18" charset="0"/>
                </a:rPr>
                <a:t>Teacher</a:t>
              </a:r>
            </a:p>
            <a:p>
              <a:pPr>
                <a:spcBef>
                  <a:spcPct val="0"/>
                </a:spcBef>
                <a:buClrTx/>
                <a:buFontTx/>
                <a:buNone/>
              </a:pPr>
              <a:r>
                <a:rPr lang="en-US" altLang="en-US" sz="2800" b="1">
                  <a:solidFill>
                    <a:srgbClr val="00FF80"/>
                  </a:solidFill>
                  <a:latin typeface="Times" panose="02020603050405020304" pitchFamily="18" charset="0"/>
                </a:rPr>
                <a:t>Learner</a:t>
              </a:r>
              <a:endParaRPr lang="en-US" altLang="en-US" sz="2800" b="1">
                <a:solidFill>
                  <a:srgbClr val="800040"/>
                </a:solidFill>
                <a:latin typeface="Times" panose="02020603050405020304" pitchFamily="18" charset="0"/>
              </a:endParaRPr>
            </a:p>
          </p:txBody>
        </p:sp>
        <p:sp>
          <p:nvSpPr>
            <p:cNvPr id="17443" name="Text Box 114"/>
            <p:cNvSpPr txBox="1">
              <a:spLocks noChangeArrowheads="1"/>
            </p:cNvSpPr>
            <p:nvPr/>
          </p:nvSpPr>
          <p:spPr bwMode="auto">
            <a:xfrm>
              <a:off x="816" y="2755"/>
              <a:ext cx="651"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chemeClr val="hlink"/>
                  </a:solidFill>
                  <a:latin typeface="Times" panose="02020603050405020304" pitchFamily="18" charset="0"/>
                </a:rPr>
                <a:t>MAX</a:t>
              </a:r>
              <a:endParaRPr lang="en-US" altLang="en-US" sz="2800" b="1">
                <a:solidFill>
                  <a:srgbClr val="800040"/>
                </a:solidFill>
                <a:latin typeface="Times" panose="02020603050405020304" pitchFamily="18" charset="0"/>
              </a:endParaRPr>
            </a:p>
            <a:p>
              <a:pPr>
                <a:spcBef>
                  <a:spcPct val="0"/>
                </a:spcBef>
                <a:buClrTx/>
                <a:buFontTx/>
                <a:buNone/>
              </a:pPr>
              <a:r>
                <a:rPr lang="en-US" altLang="en-US" sz="2800" b="1">
                  <a:solidFill>
                    <a:schemeClr val="bg1"/>
                  </a:solidFill>
                  <a:latin typeface="Times" panose="02020603050405020304" pitchFamily="18" charset="0"/>
                </a:rPr>
                <a:t>min</a:t>
              </a:r>
              <a:endParaRPr lang="en-US" altLang="en-US" sz="2800" b="1">
                <a:solidFill>
                  <a:srgbClr val="800040"/>
                </a:solidFill>
                <a:latin typeface="Times" panose="02020603050405020304" pitchFamily="18" charset="0"/>
              </a:endParaRPr>
            </a:p>
          </p:txBody>
        </p:sp>
        <p:sp>
          <p:nvSpPr>
            <p:cNvPr id="17444" name="Text Box 115"/>
            <p:cNvSpPr txBox="1">
              <a:spLocks noChangeArrowheads="1"/>
            </p:cNvSpPr>
            <p:nvPr/>
          </p:nvSpPr>
          <p:spPr bwMode="auto">
            <a:xfrm>
              <a:off x="4527" y="2755"/>
              <a:ext cx="651"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chemeClr val="bg1"/>
                  </a:solidFill>
                  <a:latin typeface="Times" panose="02020603050405020304" pitchFamily="18" charset="0"/>
                </a:rPr>
                <a:t>min</a:t>
              </a:r>
              <a:endParaRPr lang="en-US" altLang="en-US" sz="2800" b="1">
                <a:solidFill>
                  <a:srgbClr val="800040"/>
                </a:solidFill>
                <a:latin typeface="Times" panose="02020603050405020304" pitchFamily="18" charset="0"/>
              </a:endParaRPr>
            </a:p>
            <a:p>
              <a:pPr>
                <a:spcBef>
                  <a:spcPct val="0"/>
                </a:spcBef>
                <a:buClrTx/>
                <a:buFontTx/>
                <a:buNone/>
              </a:pPr>
              <a:r>
                <a:rPr lang="en-US" altLang="en-US" sz="2800" b="1">
                  <a:solidFill>
                    <a:schemeClr val="hlink"/>
                  </a:solidFill>
                  <a:latin typeface="Times" panose="02020603050405020304" pitchFamily="18" charset="0"/>
                </a:rPr>
                <a:t>MAX</a:t>
              </a:r>
              <a:endParaRPr lang="en-US" altLang="en-US" sz="2800" b="1">
                <a:solidFill>
                  <a:srgbClr val="800040"/>
                </a:solidFill>
                <a:latin typeface="Times" panose="02020603050405020304" pitchFamily="18" charset="0"/>
              </a:endParaRPr>
            </a:p>
          </p:txBody>
        </p:sp>
        <p:sp>
          <p:nvSpPr>
            <p:cNvPr id="17445" name="Line 117"/>
            <p:cNvSpPr>
              <a:spLocks noChangeShapeType="1"/>
            </p:cNvSpPr>
            <p:nvPr/>
          </p:nvSpPr>
          <p:spPr bwMode="auto">
            <a:xfrm flipH="1">
              <a:off x="1592" y="2928"/>
              <a:ext cx="773" cy="0"/>
            </a:xfrm>
            <a:prstGeom prst="line">
              <a:avLst/>
            </a:prstGeom>
            <a:noFill/>
            <a:ln w="38100">
              <a:solidFill>
                <a:srgbClr val="80004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46" name="Line 118"/>
            <p:cNvSpPr>
              <a:spLocks noChangeShapeType="1"/>
            </p:cNvSpPr>
            <p:nvPr/>
          </p:nvSpPr>
          <p:spPr bwMode="auto">
            <a:xfrm flipH="1">
              <a:off x="1592" y="3168"/>
              <a:ext cx="773" cy="0"/>
            </a:xfrm>
            <a:prstGeom prst="line">
              <a:avLst/>
            </a:prstGeom>
            <a:noFill/>
            <a:ln w="38100">
              <a:solidFill>
                <a:srgbClr val="00FF8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47" name="Line 119"/>
            <p:cNvSpPr>
              <a:spLocks noChangeShapeType="1"/>
            </p:cNvSpPr>
            <p:nvPr/>
          </p:nvSpPr>
          <p:spPr bwMode="auto">
            <a:xfrm flipH="1">
              <a:off x="3395" y="2928"/>
              <a:ext cx="1084" cy="0"/>
            </a:xfrm>
            <a:prstGeom prst="line">
              <a:avLst/>
            </a:prstGeom>
            <a:noFill/>
            <a:ln w="38100">
              <a:solidFill>
                <a:srgbClr val="800040"/>
              </a:solidFill>
              <a:round/>
              <a:headEnd type="arrow"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48" name="Line 121"/>
            <p:cNvSpPr>
              <a:spLocks noChangeShapeType="1"/>
            </p:cNvSpPr>
            <p:nvPr/>
          </p:nvSpPr>
          <p:spPr bwMode="auto">
            <a:xfrm flipH="1">
              <a:off x="3395" y="3168"/>
              <a:ext cx="1084" cy="0"/>
            </a:xfrm>
            <a:prstGeom prst="line">
              <a:avLst/>
            </a:prstGeom>
            <a:noFill/>
            <a:ln w="38100">
              <a:solidFill>
                <a:srgbClr val="00FF80"/>
              </a:solidFill>
              <a:round/>
              <a:headEnd type="arrow" w="med" len="med"/>
              <a:tailEn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1309843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827584" y="404664"/>
          <a:ext cx="7200900" cy="4857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loud 4"/>
          <p:cNvSpPr/>
          <p:nvPr/>
        </p:nvSpPr>
        <p:spPr>
          <a:xfrm>
            <a:off x="107504" y="4259543"/>
            <a:ext cx="1766454" cy="1283277"/>
          </a:xfrm>
          <a:prstGeom prst="cloud">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Other module content</a:t>
            </a:r>
          </a:p>
        </p:txBody>
      </p:sp>
      <p:cxnSp>
        <p:nvCxnSpPr>
          <p:cNvPr id="10" name="Straight Arrow Connector 9"/>
          <p:cNvCxnSpPr/>
          <p:nvPr/>
        </p:nvCxnSpPr>
        <p:spPr>
          <a:xfrm flipV="1">
            <a:off x="1595360" y="3214852"/>
            <a:ext cx="1781210" cy="1042241"/>
          </a:xfrm>
          <a:prstGeom prst="straightConnector1">
            <a:avLst/>
          </a:prstGeom>
          <a:ln w="28575">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882306" y="789337"/>
            <a:ext cx="466357" cy="532979"/>
          </a:xfrm>
          <a:prstGeom prst="rect">
            <a:avLst/>
          </a:prstGeom>
        </p:spPr>
      </p:pic>
      <p:pic>
        <p:nvPicPr>
          <p:cNvPr id="15" name="Picture 1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426622" y="3349836"/>
            <a:ext cx="466357" cy="532979"/>
          </a:xfrm>
          <a:prstGeom prst="rect">
            <a:avLst/>
          </a:prstGeom>
        </p:spPr>
      </p:pic>
      <p:pic>
        <p:nvPicPr>
          <p:cNvPr id="16" name="Picture 1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325324" y="763755"/>
            <a:ext cx="466357" cy="532979"/>
          </a:xfrm>
          <a:prstGeom prst="rect">
            <a:avLst/>
          </a:prstGeom>
        </p:spPr>
      </p:pic>
      <p:pic>
        <p:nvPicPr>
          <p:cNvPr id="17" name="Picture 1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19151" y="1959917"/>
            <a:ext cx="466357" cy="532979"/>
          </a:xfrm>
          <a:prstGeom prst="rect">
            <a:avLst/>
          </a:prstGeom>
        </p:spPr>
      </p:pic>
      <p:pic>
        <p:nvPicPr>
          <p:cNvPr id="18" name="Picture 17">
            <a:extLst>
              <a:ext uri="{FF2B5EF4-FFF2-40B4-BE49-F238E27FC236}">
                <a16:creationId xmlns:a16="http://schemas.microsoft.com/office/drawing/2014/main" id="{178E5E14-B95D-4882-B265-476DCE00AC3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84863" y="3774802"/>
            <a:ext cx="466357" cy="532979"/>
          </a:xfrm>
          <a:prstGeom prst="rect">
            <a:avLst/>
          </a:prstGeom>
        </p:spPr>
      </p:pic>
      <p:sp>
        <p:nvSpPr>
          <p:cNvPr id="2" name="Oval 1">
            <a:extLst>
              <a:ext uri="{FF2B5EF4-FFF2-40B4-BE49-F238E27FC236}">
                <a16:creationId xmlns:a16="http://schemas.microsoft.com/office/drawing/2014/main" id="{5E449303-DCCB-492C-B642-80CD8755CCE3}"/>
              </a:ext>
            </a:extLst>
          </p:cNvPr>
          <p:cNvSpPr/>
          <p:nvPr/>
        </p:nvSpPr>
        <p:spPr>
          <a:xfrm rot="20925509">
            <a:off x="3866377" y="628876"/>
            <a:ext cx="1317412" cy="80273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0BEA2212-7271-49E4-8D5C-EFA71E37D0CE}"/>
              </a:ext>
            </a:extLst>
          </p:cNvPr>
          <p:cNvSpPr/>
          <p:nvPr/>
        </p:nvSpPr>
        <p:spPr>
          <a:xfrm rot="20925509">
            <a:off x="5126499" y="3639923"/>
            <a:ext cx="1317412" cy="80273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CCC95E66-6025-4C5A-88EA-D24D16C0CCCF}"/>
              </a:ext>
            </a:extLst>
          </p:cNvPr>
          <p:cNvSpPr/>
          <p:nvPr/>
        </p:nvSpPr>
        <p:spPr>
          <a:xfrm rot="20925509">
            <a:off x="1929631" y="2426389"/>
            <a:ext cx="1317412" cy="80273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08257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7534e9c7-d8a7-4ffa-a350-0e66096719e3"/>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12926</TotalTime>
  <Words>620</Words>
  <Application>Microsoft Macintosh PowerPoint</Application>
  <PresentationFormat>On-screen Show (4:3)</PresentationFormat>
  <Paragraphs>145</Paragraphs>
  <Slides>28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Candara</vt:lpstr>
      <vt:lpstr>Myriad Pro</vt:lpstr>
      <vt:lpstr>Times</vt:lpstr>
      <vt:lpstr>20140311PresentationUWTSDTemplate</vt:lpstr>
      <vt:lpstr>Module Summary &amp; Assessment focus</vt:lpstr>
      <vt:lpstr>PowerPoint Presentation</vt:lpstr>
      <vt:lpstr>Life long journeys of Physical Literacy</vt:lpstr>
      <vt:lpstr>PowerPoint Presentation</vt:lpstr>
      <vt:lpstr>Life long journeys of Physical Literacy</vt:lpstr>
      <vt:lpstr>PowerPoint Presentation</vt:lpstr>
      <vt:lpstr>Foundational Movement Competencies </vt:lpstr>
      <vt:lpstr>Life long journeys of Physical Literacy</vt:lpstr>
      <vt:lpstr>A Physical Literacy Perspective</vt:lpstr>
      <vt:lpstr>PowerPoint Presentation</vt:lpstr>
      <vt:lpstr>Potential Barriers?</vt:lpstr>
      <vt:lpstr>PowerPoint Presentation</vt:lpstr>
      <vt:lpstr>PowerPoint Presentation</vt:lpstr>
      <vt:lpstr>PowerPoint Presentation</vt:lpstr>
      <vt:lpstr>Adventure and the National Curriculum </vt:lpstr>
      <vt:lpstr>PowerPoint Presentation</vt:lpstr>
      <vt:lpstr>PowerPoint Presentation</vt:lpstr>
      <vt:lpstr>PowerPoint Presentation</vt:lpstr>
      <vt:lpstr>Four Stages of Group Development</vt:lpstr>
      <vt:lpstr>Models Based Approach</vt:lpstr>
      <vt:lpstr>PowerPoint Presentation</vt:lpstr>
      <vt:lpstr>V - A - K</vt:lpstr>
      <vt:lpstr>PowerPoint Presentation</vt:lpstr>
      <vt:lpstr>PowerPoint Presentation</vt:lpstr>
      <vt:lpstr>Honey &amp; Mumford  (1986) </vt:lpstr>
      <vt:lpstr>The Spectrum of Teaching Styles</vt:lpstr>
      <vt:lpstr>Spectrum of Teaching Styles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Heddwen Davies</cp:lastModifiedBy>
  <cp:revision>60</cp:revision>
  <dcterms:created xsi:type="dcterms:W3CDTF">2015-04-14T15:21:28Z</dcterms:created>
  <dcterms:modified xsi:type="dcterms:W3CDTF">2024-02-12T00:32:57Z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