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256" r:id="rId2"/>
    <p:sldId id="291" r:id="rId3"/>
    <p:sldId id="293" r:id="rId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6" d="100"/>
          <a:sy n="66" d="100"/>
        </p:scale>
        <p:origin x="129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D6CE41CD-48E2-479D-A990-69338BDD85E2}"/>
    <pc:docChg chg="modSld">
      <pc:chgData name="Said Usman" userId="2be69f11-f7c0-4ef2-b3f5-4496cccf096e" providerId="ADAL" clId="{D6CE41CD-48E2-479D-A990-69338BDD85E2}" dt="2024-11-22T10:18:57.357" v="1" actId="20577"/>
      <pc:docMkLst>
        <pc:docMk/>
      </pc:docMkLst>
      <pc:sldChg chg="modSp mod">
        <pc:chgData name="Said Usman" userId="2be69f11-f7c0-4ef2-b3f5-4496cccf096e" providerId="ADAL" clId="{D6CE41CD-48E2-479D-A990-69338BDD85E2}" dt="2024-11-22T10:18:57.357" v="1" actId="20577"/>
        <pc:sldMkLst>
          <pc:docMk/>
          <pc:sldMk cId="1024433143" sldId="291"/>
        </pc:sldMkLst>
        <pc:spChg chg="mod">
          <ac:chgData name="Said Usman" userId="2be69f11-f7c0-4ef2-b3f5-4496cccf096e" providerId="ADAL" clId="{D6CE41CD-48E2-479D-A990-69338BDD85E2}" dt="2024-11-22T10:18:57.357" v="1" actId="20577"/>
          <ac:spMkLst>
            <pc:docMk/>
            <pc:sldMk cId="1024433143" sldId="291"/>
            <ac:spMk id="3" creationId="{0014CD78-F2F3-4EAD-B9D9-6D74908B4A3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7260" y="1844824"/>
            <a:ext cx="8946740" cy="266429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/>
              <a:t>Project  Monitoring, Control, and Closure </a:t>
            </a:r>
            <a:br>
              <a:rPr lang="en-US" sz="3600" dirty="0"/>
            </a:b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CD78-F2F3-4EAD-B9D9-6D74908B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68" y="620688"/>
            <a:ext cx="8713663" cy="439248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In your groups; Create a simple network diagram and identify the critical path for your selected project. </a:t>
            </a:r>
          </a:p>
          <a:p>
            <a:pPr marL="0" indent="0">
              <a:buNone/>
            </a:pPr>
            <a:r>
              <a:rPr lang="en-GB" sz="2800" dirty="0"/>
              <a:t>Create a list of lesson learned from the project and indicate possible actions to avoid them from impacting another project.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*Prepare a PowerPoint and present your points.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02818-2C50-4CC7-9D08-795CE566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E9B13-42B0-4D95-8A51-2ECD3C2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4433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68</Words>
  <Application>Microsoft Office PowerPoint</Application>
  <PresentationFormat>On-screen Show (4:3)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Myriad Pro</vt:lpstr>
      <vt:lpstr>Arial</vt:lpstr>
      <vt:lpstr>Verdana</vt:lpstr>
      <vt:lpstr>20140311PresentationUWTSDTemplate</vt:lpstr>
      <vt:lpstr>Project  Monitoring, Control, and Closure   Seminar Activity  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144</cp:revision>
  <cp:lastPrinted>2018-07-09T15:27:01Z</cp:lastPrinted>
  <dcterms:created xsi:type="dcterms:W3CDTF">2002-10-07T19:43:58Z</dcterms:created>
  <dcterms:modified xsi:type="dcterms:W3CDTF">2024-11-22T10:19:00Z</dcterms:modified>
</cp:coreProperties>
</file>