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7" r:id="rId6"/>
    <p:sldId id="272" r:id="rId7"/>
    <p:sldId id="266" r:id="rId8"/>
    <p:sldId id="271" r:id="rId9"/>
    <p:sldId id="274" r:id="rId10"/>
    <p:sldId id="273" r:id="rId11"/>
    <p:sldId id="262" r:id="rId12"/>
    <p:sldId id="267" r:id="rId13"/>
    <p:sldId id="260" r:id="rId14"/>
    <p:sldId id="261" r:id="rId15"/>
    <p:sldId id="258" r:id="rId16"/>
    <p:sldId id="259" r:id="rId17"/>
    <p:sldId id="269" r:id="rId18"/>
    <p:sldId id="270" r:id="rId19"/>
    <p:sldId id="275" r:id="rId20"/>
    <p:sldId id="277" r:id="rId21"/>
    <p:sldId id="276" r:id="rId22"/>
    <p:sldId id="268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784" y="5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16890-E460-462F-BBE4-8DB73A958C12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 phldr="1"/>
      <dgm:spPr/>
    </dgm:pt>
    <dgm:pt modelId="{1B745106-8081-498F-8450-DB06AA19D881}">
      <dgm:prSet phldrT="[Text]"/>
      <dgm:spPr/>
      <dgm:t>
        <a:bodyPr/>
        <a:lstStyle/>
        <a:p>
          <a:r>
            <a:rPr lang="en-US" dirty="0" smtClean="0"/>
            <a:t>Co-operative</a:t>
          </a:r>
          <a:endParaRPr lang="en-US" dirty="0"/>
        </a:p>
      </dgm:t>
    </dgm:pt>
    <dgm:pt modelId="{BC32AC49-788C-4829-AFE8-289EA72C6D5C}" type="parTrans" cxnId="{22590DB2-D0E3-446F-91B6-982EB2FF2B8D}">
      <dgm:prSet/>
      <dgm:spPr/>
      <dgm:t>
        <a:bodyPr/>
        <a:lstStyle/>
        <a:p>
          <a:endParaRPr lang="en-US"/>
        </a:p>
      </dgm:t>
    </dgm:pt>
    <dgm:pt modelId="{D81DFB0A-FE37-4D80-AAD0-9087E344341F}" type="sibTrans" cxnId="{22590DB2-D0E3-446F-91B6-982EB2FF2B8D}">
      <dgm:prSet/>
      <dgm:spPr/>
      <dgm:t>
        <a:bodyPr/>
        <a:lstStyle/>
        <a:p>
          <a:endParaRPr lang="en-US"/>
        </a:p>
      </dgm:t>
    </dgm:pt>
    <dgm:pt modelId="{1EB0EF00-F0C6-4103-B8FA-54D7A49106FD}">
      <dgm:prSet phldrT="[Text]"/>
      <dgm:spPr/>
      <dgm:t>
        <a:bodyPr/>
        <a:lstStyle/>
        <a:p>
          <a:r>
            <a:rPr lang="en-US" dirty="0" smtClean="0"/>
            <a:t>Autonomous</a:t>
          </a:r>
          <a:endParaRPr lang="en-US" dirty="0"/>
        </a:p>
      </dgm:t>
    </dgm:pt>
    <dgm:pt modelId="{FF1C2B13-CE73-4118-A44E-7233E84E56C9}" type="parTrans" cxnId="{BBE8F9C4-FC2F-468C-9549-1CE869F35929}">
      <dgm:prSet/>
      <dgm:spPr/>
      <dgm:t>
        <a:bodyPr/>
        <a:lstStyle/>
        <a:p>
          <a:endParaRPr lang="en-US"/>
        </a:p>
      </dgm:t>
    </dgm:pt>
    <dgm:pt modelId="{818178B9-E74B-4DA9-B664-9A58440F0822}" type="sibTrans" cxnId="{BBE8F9C4-FC2F-468C-9549-1CE869F35929}">
      <dgm:prSet/>
      <dgm:spPr/>
      <dgm:t>
        <a:bodyPr/>
        <a:lstStyle/>
        <a:p>
          <a:endParaRPr lang="en-US"/>
        </a:p>
      </dgm:t>
    </dgm:pt>
    <dgm:pt modelId="{0BC6D8BA-39D2-4830-AAAC-D9BD3B2582CA}">
      <dgm:prSet phldrT="[Text]"/>
      <dgm:spPr/>
      <dgm:t>
        <a:bodyPr/>
        <a:lstStyle/>
        <a:p>
          <a:r>
            <a:rPr lang="en-US" dirty="0" smtClean="0"/>
            <a:t>Hierarchical</a:t>
          </a:r>
          <a:endParaRPr lang="en-US" dirty="0"/>
        </a:p>
      </dgm:t>
    </dgm:pt>
    <dgm:pt modelId="{C9530A46-ADBC-40D8-9A04-4B93BA280E7D}" type="parTrans" cxnId="{2FE6B802-20FA-4ACC-B2BB-D86E86B299B2}">
      <dgm:prSet/>
      <dgm:spPr/>
      <dgm:t>
        <a:bodyPr/>
        <a:lstStyle/>
        <a:p>
          <a:endParaRPr lang="en-US"/>
        </a:p>
      </dgm:t>
    </dgm:pt>
    <dgm:pt modelId="{FE2CE589-9B50-4F7E-B906-50A9B48A43B7}" type="sibTrans" cxnId="{2FE6B802-20FA-4ACC-B2BB-D86E86B299B2}">
      <dgm:prSet/>
      <dgm:spPr/>
      <dgm:t>
        <a:bodyPr/>
        <a:lstStyle/>
        <a:p>
          <a:endParaRPr lang="en-US"/>
        </a:p>
      </dgm:t>
    </dgm:pt>
    <dgm:pt modelId="{5609ED54-23F5-4C9F-B539-3CDF6D4682A8}" type="pres">
      <dgm:prSet presAssocID="{B9916890-E460-462F-BBE4-8DB73A958C12}" presName="compositeShape" presStyleCnt="0">
        <dgm:presLayoutVars>
          <dgm:chMax val="7"/>
          <dgm:dir/>
          <dgm:resizeHandles val="exact"/>
        </dgm:presLayoutVars>
      </dgm:prSet>
      <dgm:spPr/>
    </dgm:pt>
    <dgm:pt modelId="{E0730D0E-CA0D-4331-8B86-402053B01E0D}" type="pres">
      <dgm:prSet presAssocID="{B9916890-E460-462F-BBE4-8DB73A958C12}" presName="wedge1" presStyleLbl="node1" presStyleIdx="0" presStyleCnt="3"/>
      <dgm:spPr/>
      <dgm:t>
        <a:bodyPr/>
        <a:lstStyle/>
        <a:p>
          <a:endParaRPr lang="en-US"/>
        </a:p>
      </dgm:t>
    </dgm:pt>
    <dgm:pt modelId="{B5E6CB06-46E1-4D36-9420-11B803DAC16F}" type="pres">
      <dgm:prSet presAssocID="{B9916890-E460-462F-BBE4-8DB73A958C12}" presName="dummy1a" presStyleCnt="0"/>
      <dgm:spPr/>
    </dgm:pt>
    <dgm:pt modelId="{98244702-210D-44BE-931D-E12D3FF649BB}" type="pres">
      <dgm:prSet presAssocID="{B9916890-E460-462F-BBE4-8DB73A958C12}" presName="dummy1b" presStyleCnt="0"/>
      <dgm:spPr/>
    </dgm:pt>
    <dgm:pt modelId="{AE545386-D57B-4D4B-8CCB-B7740A898EC0}" type="pres">
      <dgm:prSet presAssocID="{B9916890-E460-462F-BBE4-8DB73A958C1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2E1739-89E9-45D3-BFF7-4A981A69BF78}" type="pres">
      <dgm:prSet presAssocID="{B9916890-E460-462F-BBE4-8DB73A958C12}" presName="wedge2" presStyleLbl="node1" presStyleIdx="1" presStyleCnt="3"/>
      <dgm:spPr/>
      <dgm:t>
        <a:bodyPr/>
        <a:lstStyle/>
        <a:p>
          <a:endParaRPr lang="en-US"/>
        </a:p>
      </dgm:t>
    </dgm:pt>
    <dgm:pt modelId="{0480379F-42F3-4702-874C-65310DAB8A40}" type="pres">
      <dgm:prSet presAssocID="{B9916890-E460-462F-BBE4-8DB73A958C12}" presName="dummy2a" presStyleCnt="0"/>
      <dgm:spPr/>
    </dgm:pt>
    <dgm:pt modelId="{13348D41-53D3-4E1E-8E56-ACA3B7149E9B}" type="pres">
      <dgm:prSet presAssocID="{B9916890-E460-462F-BBE4-8DB73A958C12}" presName="dummy2b" presStyleCnt="0"/>
      <dgm:spPr/>
    </dgm:pt>
    <dgm:pt modelId="{B08E0D7E-F773-4748-A609-11D61C42B4E6}" type="pres">
      <dgm:prSet presAssocID="{B9916890-E460-462F-BBE4-8DB73A958C1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ED6270-CDBF-4FE3-A344-254C1F08687A}" type="pres">
      <dgm:prSet presAssocID="{B9916890-E460-462F-BBE4-8DB73A958C12}" presName="wedge3" presStyleLbl="node1" presStyleIdx="2" presStyleCnt="3"/>
      <dgm:spPr/>
      <dgm:t>
        <a:bodyPr/>
        <a:lstStyle/>
        <a:p>
          <a:endParaRPr lang="en-US"/>
        </a:p>
      </dgm:t>
    </dgm:pt>
    <dgm:pt modelId="{45EB0062-03AA-4DE3-B455-D70214FEE7FC}" type="pres">
      <dgm:prSet presAssocID="{B9916890-E460-462F-BBE4-8DB73A958C12}" presName="dummy3a" presStyleCnt="0"/>
      <dgm:spPr/>
    </dgm:pt>
    <dgm:pt modelId="{DF98FF64-1EA6-43D1-A537-F97B4DCFE85E}" type="pres">
      <dgm:prSet presAssocID="{B9916890-E460-462F-BBE4-8DB73A958C12}" presName="dummy3b" presStyleCnt="0"/>
      <dgm:spPr/>
    </dgm:pt>
    <dgm:pt modelId="{B4835085-7791-4E93-A345-197C40F4091F}" type="pres">
      <dgm:prSet presAssocID="{B9916890-E460-462F-BBE4-8DB73A958C1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7DB1B4-DE6F-4FC6-87EB-2AE4D6DF0E64}" type="pres">
      <dgm:prSet presAssocID="{D81DFB0A-FE37-4D80-AAD0-9087E344341F}" presName="arrowWedge1" presStyleLbl="fgSibTrans2D1" presStyleIdx="0" presStyleCnt="3"/>
      <dgm:spPr/>
    </dgm:pt>
    <dgm:pt modelId="{829CD42A-7F18-496A-BE7F-E13CD3ADE351}" type="pres">
      <dgm:prSet presAssocID="{818178B9-E74B-4DA9-B664-9A58440F0822}" presName="arrowWedge2" presStyleLbl="fgSibTrans2D1" presStyleIdx="1" presStyleCnt="3"/>
      <dgm:spPr/>
    </dgm:pt>
    <dgm:pt modelId="{84801F49-9D00-427D-8939-652DA5D15396}" type="pres">
      <dgm:prSet presAssocID="{FE2CE589-9B50-4F7E-B906-50A9B48A43B7}" presName="arrowWedge3" presStyleLbl="fgSibTrans2D1" presStyleIdx="2" presStyleCnt="3"/>
      <dgm:spPr/>
    </dgm:pt>
  </dgm:ptLst>
  <dgm:cxnLst>
    <dgm:cxn modelId="{98A943A2-F892-4381-BC4B-AD4417754589}" type="presOf" srcId="{1B745106-8081-498F-8450-DB06AA19D881}" destId="{E0730D0E-CA0D-4331-8B86-402053B01E0D}" srcOrd="0" destOrd="0" presId="urn:microsoft.com/office/officeart/2005/8/layout/cycle8"/>
    <dgm:cxn modelId="{2FE6B802-20FA-4ACC-B2BB-D86E86B299B2}" srcId="{B9916890-E460-462F-BBE4-8DB73A958C12}" destId="{0BC6D8BA-39D2-4830-AAAC-D9BD3B2582CA}" srcOrd="2" destOrd="0" parTransId="{C9530A46-ADBC-40D8-9A04-4B93BA280E7D}" sibTransId="{FE2CE589-9B50-4F7E-B906-50A9B48A43B7}"/>
    <dgm:cxn modelId="{22590DB2-D0E3-446F-91B6-982EB2FF2B8D}" srcId="{B9916890-E460-462F-BBE4-8DB73A958C12}" destId="{1B745106-8081-498F-8450-DB06AA19D881}" srcOrd="0" destOrd="0" parTransId="{BC32AC49-788C-4829-AFE8-289EA72C6D5C}" sibTransId="{D81DFB0A-FE37-4D80-AAD0-9087E344341F}"/>
    <dgm:cxn modelId="{51A61CC3-A161-409A-BCBB-8E8C7524AC65}" type="presOf" srcId="{B9916890-E460-462F-BBE4-8DB73A958C12}" destId="{5609ED54-23F5-4C9F-B539-3CDF6D4682A8}" srcOrd="0" destOrd="0" presId="urn:microsoft.com/office/officeart/2005/8/layout/cycle8"/>
    <dgm:cxn modelId="{44A68050-5BA8-47B3-A1DF-1FF64FB7D180}" type="presOf" srcId="{1EB0EF00-F0C6-4103-B8FA-54D7A49106FD}" destId="{542E1739-89E9-45D3-BFF7-4A981A69BF78}" srcOrd="0" destOrd="0" presId="urn:microsoft.com/office/officeart/2005/8/layout/cycle8"/>
    <dgm:cxn modelId="{66EE683C-37C5-48D4-9870-A8288AC4AF01}" type="presOf" srcId="{0BC6D8BA-39D2-4830-AAAC-D9BD3B2582CA}" destId="{B4835085-7791-4E93-A345-197C40F4091F}" srcOrd="1" destOrd="0" presId="urn:microsoft.com/office/officeart/2005/8/layout/cycle8"/>
    <dgm:cxn modelId="{BBE8F9C4-FC2F-468C-9549-1CE869F35929}" srcId="{B9916890-E460-462F-BBE4-8DB73A958C12}" destId="{1EB0EF00-F0C6-4103-B8FA-54D7A49106FD}" srcOrd="1" destOrd="0" parTransId="{FF1C2B13-CE73-4118-A44E-7233E84E56C9}" sibTransId="{818178B9-E74B-4DA9-B664-9A58440F0822}"/>
    <dgm:cxn modelId="{8C7236A6-7F14-4103-889C-FFA670E8E823}" type="presOf" srcId="{1B745106-8081-498F-8450-DB06AA19D881}" destId="{AE545386-D57B-4D4B-8CCB-B7740A898EC0}" srcOrd="1" destOrd="0" presId="urn:microsoft.com/office/officeart/2005/8/layout/cycle8"/>
    <dgm:cxn modelId="{F29B9A73-D877-40D3-BD29-BFCCA8324057}" type="presOf" srcId="{1EB0EF00-F0C6-4103-B8FA-54D7A49106FD}" destId="{B08E0D7E-F773-4748-A609-11D61C42B4E6}" srcOrd="1" destOrd="0" presId="urn:microsoft.com/office/officeart/2005/8/layout/cycle8"/>
    <dgm:cxn modelId="{65060E4E-0846-4725-9E11-8B9F382BD5B4}" type="presOf" srcId="{0BC6D8BA-39D2-4830-AAAC-D9BD3B2582CA}" destId="{DBED6270-CDBF-4FE3-A344-254C1F08687A}" srcOrd="0" destOrd="0" presId="urn:microsoft.com/office/officeart/2005/8/layout/cycle8"/>
    <dgm:cxn modelId="{4406757D-7358-4E48-924A-C84C4DD9C4CB}" type="presParOf" srcId="{5609ED54-23F5-4C9F-B539-3CDF6D4682A8}" destId="{E0730D0E-CA0D-4331-8B86-402053B01E0D}" srcOrd="0" destOrd="0" presId="urn:microsoft.com/office/officeart/2005/8/layout/cycle8"/>
    <dgm:cxn modelId="{6E0D9D01-A5D4-465F-B297-E23E568BA828}" type="presParOf" srcId="{5609ED54-23F5-4C9F-B539-3CDF6D4682A8}" destId="{B5E6CB06-46E1-4D36-9420-11B803DAC16F}" srcOrd="1" destOrd="0" presId="urn:microsoft.com/office/officeart/2005/8/layout/cycle8"/>
    <dgm:cxn modelId="{DF7CE17E-56C2-47DA-94EF-0725D28CC855}" type="presParOf" srcId="{5609ED54-23F5-4C9F-B539-3CDF6D4682A8}" destId="{98244702-210D-44BE-931D-E12D3FF649BB}" srcOrd="2" destOrd="0" presId="urn:microsoft.com/office/officeart/2005/8/layout/cycle8"/>
    <dgm:cxn modelId="{35B5F7DB-6251-4FF9-8DEA-699F7BFD33E4}" type="presParOf" srcId="{5609ED54-23F5-4C9F-B539-3CDF6D4682A8}" destId="{AE545386-D57B-4D4B-8CCB-B7740A898EC0}" srcOrd="3" destOrd="0" presId="urn:microsoft.com/office/officeart/2005/8/layout/cycle8"/>
    <dgm:cxn modelId="{BFFA836E-833E-45FC-BB7A-3B9A7643ABE4}" type="presParOf" srcId="{5609ED54-23F5-4C9F-B539-3CDF6D4682A8}" destId="{542E1739-89E9-45D3-BFF7-4A981A69BF78}" srcOrd="4" destOrd="0" presId="urn:microsoft.com/office/officeart/2005/8/layout/cycle8"/>
    <dgm:cxn modelId="{12E3A04E-EFC3-4CCC-9597-ECCCDE8F5B31}" type="presParOf" srcId="{5609ED54-23F5-4C9F-B539-3CDF6D4682A8}" destId="{0480379F-42F3-4702-874C-65310DAB8A40}" srcOrd="5" destOrd="0" presId="urn:microsoft.com/office/officeart/2005/8/layout/cycle8"/>
    <dgm:cxn modelId="{8CC2369B-5777-442B-9835-B9140566E796}" type="presParOf" srcId="{5609ED54-23F5-4C9F-B539-3CDF6D4682A8}" destId="{13348D41-53D3-4E1E-8E56-ACA3B7149E9B}" srcOrd="6" destOrd="0" presId="urn:microsoft.com/office/officeart/2005/8/layout/cycle8"/>
    <dgm:cxn modelId="{15316736-8F99-4494-A439-A470C3CE3BDD}" type="presParOf" srcId="{5609ED54-23F5-4C9F-B539-3CDF6D4682A8}" destId="{B08E0D7E-F773-4748-A609-11D61C42B4E6}" srcOrd="7" destOrd="0" presId="urn:microsoft.com/office/officeart/2005/8/layout/cycle8"/>
    <dgm:cxn modelId="{15C4E532-0D30-40B1-84B0-3C449B8839E1}" type="presParOf" srcId="{5609ED54-23F5-4C9F-B539-3CDF6D4682A8}" destId="{DBED6270-CDBF-4FE3-A344-254C1F08687A}" srcOrd="8" destOrd="0" presId="urn:microsoft.com/office/officeart/2005/8/layout/cycle8"/>
    <dgm:cxn modelId="{BB62DD6E-8996-40FA-873C-4B771AFE4089}" type="presParOf" srcId="{5609ED54-23F5-4C9F-B539-3CDF6D4682A8}" destId="{45EB0062-03AA-4DE3-B455-D70214FEE7FC}" srcOrd="9" destOrd="0" presId="urn:microsoft.com/office/officeart/2005/8/layout/cycle8"/>
    <dgm:cxn modelId="{FD9D3CC3-5A83-4D40-8090-1795EC79B633}" type="presParOf" srcId="{5609ED54-23F5-4C9F-B539-3CDF6D4682A8}" destId="{DF98FF64-1EA6-43D1-A537-F97B4DCFE85E}" srcOrd="10" destOrd="0" presId="urn:microsoft.com/office/officeart/2005/8/layout/cycle8"/>
    <dgm:cxn modelId="{626291D1-D0D4-4087-BADA-81471F8456D6}" type="presParOf" srcId="{5609ED54-23F5-4C9F-B539-3CDF6D4682A8}" destId="{B4835085-7791-4E93-A345-197C40F4091F}" srcOrd="11" destOrd="0" presId="urn:microsoft.com/office/officeart/2005/8/layout/cycle8"/>
    <dgm:cxn modelId="{47133CDC-E8CF-451F-AD96-FB9C31BF138A}" type="presParOf" srcId="{5609ED54-23F5-4C9F-B539-3CDF6D4682A8}" destId="{667DB1B4-DE6F-4FC6-87EB-2AE4D6DF0E64}" srcOrd="12" destOrd="0" presId="urn:microsoft.com/office/officeart/2005/8/layout/cycle8"/>
    <dgm:cxn modelId="{37B913AF-7C79-429A-B92F-626B3661740E}" type="presParOf" srcId="{5609ED54-23F5-4C9F-B539-3CDF6D4682A8}" destId="{829CD42A-7F18-496A-BE7F-E13CD3ADE351}" srcOrd="13" destOrd="0" presId="urn:microsoft.com/office/officeart/2005/8/layout/cycle8"/>
    <dgm:cxn modelId="{73C1F6AA-6464-44A2-8386-006AE0E92A53}" type="presParOf" srcId="{5609ED54-23F5-4C9F-B539-3CDF6D4682A8}" destId="{84801F49-9D00-427D-8939-652DA5D1539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0D0E-CA0D-4331-8B86-402053B01E0D}">
      <dsp:nvSpPr>
        <dsp:cNvPr id="0" name=""/>
        <dsp:cNvSpPr/>
      </dsp:nvSpPr>
      <dsp:spPr>
        <a:xfrm>
          <a:off x="2196647" y="336997"/>
          <a:ext cx="4355043" cy="435504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Co-operative</a:t>
          </a:r>
          <a:endParaRPr lang="en-US" sz="2200" kern="1200" dirty="0"/>
        </a:p>
      </dsp:txBody>
      <dsp:txXfrm>
        <a:off x="4491859" y="1259851"/>
        <a:ext cx="1555372" cy="1296144"/>
      </dsp:txXfrm>
    </dsp:sp>
    <dsp:sp modelId="{542E1739-89E9-45D3-BFF7-4A981A69BF78}">
      <dsp:nvSpPr>
        <dsp:cNvPr id="0" name=""/>
        <dsp:cNvSpPr/>
      </dsp:nvSpPr>
      <dsp:spPr>
        <a:xfrm>
          <a:off x="2106954" y="492534"/>
          <a:ext cx="4355043" cy="435504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Autonomous</a:t>
          </a:r>
          <a:endParaRPr lang="en-US" sz="2200" kern="1200" dirty="0"/>
        </a:p>
      </dsp:txBody>
      <dsp:txXfrm>
        <a:off x="3143869" y="3318128"/>
        <a:ext cx="2333059" cy="1140606"/>
      </dsp:txXfrm>
    </dsp:sp>
    <dsp:sp modelId="{DBED6270-CDBF-4FE3-A344-254C1F08687A}">
      <dsp:nvSpPr>
        <dsp:cNvPr id="0" name=""/>
        <dsp:cNvSpPr/>
      </dsp:nvSpPr>
      <dsp:spPr>
        <a:xfrm>
          <a:off x="2017260" y="336997"/>
          <a:ext cx="4355043" cy="435504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Hierarchical</a:t>
          </a:r>
          <a:endParaRPr lang="en-US" sz="2200" kern="1200" dirty="0"/>
        </a:p>
      </dsp:txBody>
      <dsp:txXfrm>
        <a:off x="2521720" y="1259851"/>
        <a:ext cx="1555372" cy="1296144"/>
      </dsp:txXfrm>
    </dsp:sp>
    <dsp:sp modelId="{667DB1B4-DE6F-4FC6-87EB-2AE4D6DF0E64}">
      <dsp:nvSpPr>
        <dsp:cNvPr id="0" name=""/>
        <dsp:cNvSpPr/>
      </dsp:nvSpPr>
      <dsp:spPr>
        <a:xfrm>
          <a:off x="1927408" y="67399"/>
          <a:ext cx="4894239" cy="489423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CD42A-7F18-496A-BE7F-E13CD3ADE351}">
      <dsp:nvSpPr>
        <dsp:cNvPr id="0" name=""/>
        <dsp:cNvSpPr/>
      </dsp:nvSpPr>
      <dsp:spPr>
        <a:xfrm>
          <a:off x="1837356" y="222661"/>
          <a:ext cx="4894239" cy="489423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01F49-9D00-427D-8939-652DA5D15396}">
      <dsp:nvSpPr>
        <dsp:cNvPr id="0" name=""/>
        <dsp:cNvSpPr/>
      </dsp:nvSpPr>
      <dsp:spPr>
        <a:xfrm>
          <a:off x="1747303" y="67399"/>
          <a:ext cx="4894239" cy="489423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1-06T11:15:07.91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2438 6117 356 0,'-18'24'132'0,"18"-11"-103"0,6 16-12 0,0-10-12 15,6 13-9-15,-6 13 2 16,6 7 1-16,0 9 1 0,0 3 0 16,0 2 0-16,0-3 0 0,-1-4-3 15,4-9 2-15,0-10-4 16,-6-11 1-16,3-8 0 16,0-11 2-16,0-7 7 15,0-16 5 1,-3-16 6-16,3-16 2 0,-1-13-9 15,4-14-5-15,-6-20-3 16,3-6-1 0,0-11 0-16,0-7 0 0,-3 2-3 15,-3 6 2-15,0 4 5 16,3 1 2-16,0 11 2 16,0 10 2-16,3 7-3 15,-4 9-2-15,4 11-2 16,0 10 0-16,0 8 0 0,0 8 3 15,0 7-1-15,0 12 2 16,6 10-2-16,6 13 0 16,5 14 1-16,10 23 1 15,12 24 8-15,2 13 2 16,1 16 9-16,-10 9 6 16,-5 1-11-16,-6-2-2 15,-3 6-11-15,-4-11-5 16,-2-11-77-16,-6-13-33 15,-6-13 54 1,-9-22 28-16</inkml:trace>
  <inkml:trace contextRef="#ctx0" brushRef="#br0" timeOffset="219.5722">2742 6199 464 0,'26'27'173'0,"-23"-22"-135"0,12 3-12 15,0-8-17-15,6 0-10 16,9-3 0-16,9-7-10 16,11-4-5-16,10-1 8 15,8-9-78-15,1-13-31 0,2-14 59 16,-5-4 29-16</inkml:trace>
  <inkml:trace contextRef="#ctx0" brushRef="#br0" timeOffset="764.7133">3813 5630 452 0,'-41'19'170'0,"26"-11"-132"0,-6 8-11 0,12-8-12 16,-6 5-16-16,-3 8 0 16,0 11-1-16,6 13-2 15,4 5 3-15,5 8-11 0,6 3-2 0,5 0-24 16,4-6-8 0,0-10 2-16,3-8 1 15,0-7 14-15,0-12 7 16,0-13 28-16,3-13 15 15,0-10 17-15,-1-14 7 16,1-10-7-16,-3-19-3 16,-6-10-15-16,-6-9-5 0,-6 1-7 15,-6-8 0-15,-3 2-5 16,-3 8 0-16,-3 6 3 16,1 5 3-16,2 5-2 15,0 5-2-15,0 8-2 16,0 6-3-16,3 8 3 15,0 7 0-15,3 9 1 16,-3 5 2-16,4 7-1 0,2 9 2 16,6 7-4-16,3 9-2 15,5 13 0-15,7 7 1 16,6 17 8-16,6 18 5 16,6 5 6-16,2 3 4 15,4 8-7 1,0-2-3-16,2-9-11 0,1-7-2 15,-3-12-59-15,0-9-27 16,-1-14 43-16,-2-16 20 16</inkml:trace>
  <inkml:trace contextRef="#ctx0" brushRef="#br0" timeOffset="1665.3046">4293 5630 476 0,'3'40'178'0,"-1"-24"-138"0,13 13-14 16,-6-10-14-16,6 12-14 15,6 12-2-15,0 2 0 16,0-3 3-16,-3-2 0 16,-1-9-4-16,1-4-1 0,-3-6-2 15,-3-10 2-15,0-9 4 16,0-12 3-16,0-19-2 15,0-19 0-15,3-8-1 16,-1-7 0-16,1-6 2 16,3-5 2-16,0 3 1 15,0 10 3-15,0 10 3 16,0 12 5-16,0 7-2 0,-1 11 1 16,7 10-7-16,3 11-2 15,3 8-2-15,0 5-2 16,-1 1 1-16,4-4-1 15,0-2-3-15,2-8 2 16,4-10-1-16,0-9-2 16,0-5-2-16,-7-8 1 15,-2-5-4-15,-9-2 1 16,-3-1 2-16,-9 3 3 16,-6 3 4-1,-9 4 4-15,-6 7 7 0,-6 9 2 16,-6 12-3-16,-6 12-1 15,1 12-4-15,-1 9-1 16,6 9-6-16,0 8 1 16,9 10-2-16,3 8-2 15,6 0 3-15,3-2 0 0,3-9-2 16,3-5 2-16,6-5-4 16,3-8 1-16,6-7-11 15,3-12-3-15,6-13 4 16,0-10 6-16,2-13 3 15,4-12 0-15,0-9 1 16,0-9 3-16,-4-5 6 16,-2 3 5-16,-3 5 3 0,0 8 5 15,-3 10-4 1,-1 12 2-16,1 9-9 0,0 17-2 16,-3 18-1-16,0 8 2 15,0 3-1 1,0-3 0-16,-1-5-8 0,1-6-2 15,3-10-7 1,0-11-3-16,3-13 4 16,6-18 2-16,-1-17 0 0,1-7 3 15,-3-5 4-15,0-4 3 16,-1-1 6-16,1-1 6 16,0 5 2-16,-3 11 0 15,-3 13-3-15,0 11 0 0,2 16-7 16,4 21-3-16,6 16-6 15,0 18 0-15,2 19-38 16,1 13-16-16,0-8-141 31,-1-19-62-31,-2-28 135 0</inkml:trace>
  <inkml:trace contextRef="#ctx0" brushRef="#br0" timeOffset="1997.7609">6165 4117 444 0,'-15'3'165'0,"9"-1"-129"0,3-4-12 0,0-1-13 16,3 3-16-16,-3 0 1 15,0 3 0-15,0 2 2 16,3 8 1-16,0 11-4 0,3 13-1 16,6 11 0-16,6 12 2 15,9 14 2-15,6 19 1 16,5 5 5-16,1 3 5 16,0 4 1-16,-4-4 2 15,1-11-11-15,-6-8-5 16,-6-8-82-16,-6-11-37 15,-6-10 62-15,-15-16 30 16</inkml:trace>
  <inkml:trace contextRef="#ctx0" brushRef="#br0" timeOffset="3619.1563">6212 5043 408 0,'6'13'154'0,"6"-5"-120"0,9 13-12 16,-9-10-12-16,9 2-10 16,9 0 0-16,5-2-3 15,7-3 2-15,3-8 1 16,2-8 0-16,4-8 0 0,3-10 0 16,-1-6 0-16,-2-5 0 15,-7-3 0-15,-5-2 0 16,-3-3 0-16,-6-3 0 0,-10-2 2 15,-5 2 1-15,-6 9 3 16,-9 4-1 0,-6 9 2-16,-6 7 5 0,-3 9 4 15,1 10 1-15,-4 8 1 16,3 7-11-16,3 9-5 16,6 8-8-16,6 8-1 15,6 5 1-15,6 8 1 16,3 2 3-16,3 1 3 0,2-3 0 15,4-6 2-15,0-4-4 16,0-9 0-16,0-2-8 16,0-11-4-16,-7-5 4 15,1-6 5-15,-6-4 5 16,0-4 2-16,-3-7 5 16,-3-6 5-1,-3-7-5-15,-3-11-2 16,0-11-3-16,3 0-3 0,3 1 1 15,3-4-1-15,0 4 0 16,3-1 0-16,2 0 0 16,-2 3 0-16,0 3 0 15,0-1 0-15,-3 6 0 16,0 6 2-16,0 4-3 16,-3 6-2-16,3 8-1 0,3 12 3 15,3 12-7-15,3 10-2 16,2 11 3-16,7-1 2 15,3-1 0-15,9-4 1 16,5-5 0-16,7-8 3 16,-1-8-2-16,-2-5 1 15,-6-8 6-15,-7-5 5 16,-5-6 10-16,-9-4 8 16,-3-9-1-1,-9-8-1-15,-6-8-11 0,-6-7-6 16,-9-6-10-16,-12 5-1 15,-6 6-4-15,-5 7 0 0,-4 9 8 16,0 10 6 0,4 8 3-16,2 3 4 15,6 5-5-15,3 5-3 16,6 3-10-16,6 0-5 0,4 0-2 16,5 0 1-16,8-3 1 15,7-2 3-15,9-3 2 16,9-5 2-16,9-3-4 15,5-6 0-15,4-4 3 16,3-3 3-16,-4-6 3 16,1 3 1-16,-4 1-2 15,-5-1 1-15,-3 3 7 16,-9 2 5-16,-3 3-3 0,-7 0 1 16,-5 3-8-1,-3 3-3-15,-3 4 1 16,-3 4 0-16,-3 4-4 15,-3 9 1-15,0 5 0 0,-3 10 0 16,3 11-5 0,3 8 1-16,0 5 2 0,6-2 1 15,6-6-2-15,3-5 0 16,3-7-3-16,3-9-1 16,5-11 6-16,1-7 2 15,0-14 1-15,0-12-2 16,0-9 1-16,-1-8-1 0,-2-5 0 15,-3-2 2-15,-3-4 1 16,-3-2 3-16,0 6 1 16,-3 10 1-16,0 8 7 15,-4 7 2 1,4 17 0-16,0 16-9 16,3 7-4-1,3 9-6-15,0 4 1 0,6 4-4 16,2-3-1-16,1-6-13 15,3-5-5-15,0-10-14 16,6-6-4-16,2-10 5 16,4-8 3-16,0-11 8 15,-1-11 3-15,-2-4 11 16,-3-4 5-16,-4 1 27 16,-8 2 13-16,-6 3 15 15,-9 3 5-15,-3 2-11 0,-12 3-3 16,-3 3-16-16,-3 4-4 15,-3 4-11-15,0 2-5 16,6 3-7-16,1 2 0 16,2 3-3-16,3 3 0 15,6 2-7-15,6 6-4 16,11 2-1-16,10 3 1 16,9 0 5-16,14 3 6 15,16-1 2-15,8 1 0 16,1 5-3-16,-1 0 0 15,-8 2 6-15,-10 1 3 16,-8 2 16-16,-13 0 6 16,-8 3 6-16,-12 0 5 15,-12 2-8-15,-12 3-3 16,-12 0-11-16,-9-2-3 0,-8-1-7 16,-7-2-2-16,-6-3-16 15,-5-5-6-15,-1 0-42 16,1-11-16-16,5-5 41 15,6-5 20-15</inkml:trace>
  <inkml:trace contextRef="#ctx0" brushRef="#br0" timeOffset="3793.6896">10017 4194 420 0,'3'8'156'0,"3"-11"-121"0,11-5-12 0,-11-5-13 16</inkml:trace>
  <inkml:trace contextRef="#ctx0" brushRef="#br0" timeOffset="20472.6841">14881 3881 352 0,'-9'16'132'0,"9"-10"-103"0,-3 7 5 0,3-3-3 16,0 6-20-16,0 13-4 15,0 11-2-15,0 21-1 16,0 21-2-16,0 18 3 0,-3 20 4 15,-3 9-3-15,-3 3-1 0,-3 6-2 16,-3-11 0-16,-3-13-2 16,0-8 2-16,0-8 4 15,1-11 4-15,2-13 2 16,0-13 5-16,3-8-10 16,0-8-2-16,0-8-46 15,3-11-20-15,0-5 30 16</inkml:trace>
  <inkml:trace contextRef="#ctx0" brushRef="#br0" timeOffset="21033.2645">15274 4903 420 0,'-9'13'156'0,"6"-2"-121"16,3 4-5-16,-3-4-10 15,3 10-18-15,-3 8-3 16,-3 6 2-16,-3 2 1 0,0-3 0 16,0-5-4-16,3-5-1 0,0-5-9 15,12-17-27 1,6-15-4-16,12-21 11 15,8-14 7-15,10-10 10 16,9-8 7-16,5-1 11 16,1 4 8-16,-1 7 19 15,-2 9 10-15,-9 12 0 16,-10 17 0-16,-2 15-7 16,-3 16 0-16,-6 17-4 15,-4 12 2-15,-2 13 0 16,-3 17 1-16,-6 7-11 15,-3-2-5-15,0-6-14 16,0-4-4-16,3-9-74 16,0-8-32-16,6-16 55 15,3-18 26-15</inkml:trace>
  <inkml:trace contextRef="#ctx0" brushRef="#br0" timeOffset="21417.5842">16482 4765 440 0,'-12'13'165'0,"3"-7"-129"0,-6 2 26 16,6-3 1-16,-5 0-29 16,-1 0-6-16,0 3-17 15,0 0-5 1,3-2-4-16,6-1-35 0,9 3-14 0,15 2-28 15,15 1-11-15,8 2 16 16,10 3 9-16,5 5 8 16,4 8 4-16,-3 8 63 15,-10 3 27-15,-5 2 42 16,-12 1 16-16,-13-1-13 16,-11-2-4-16,-15-3-25 15,-11-3-8-15,-13-5-30 16,-6-2-12-16,-5-6-5 0,-7-8-2 15,-9-7 8-15,-8-6 5 16,-3-3-48-16,2-5-21 16,4-5-43-16,5-8-18 15,6-6 60-15,13-5 31 16</inkml:trace>
  <inkml:trace contextRef="#ctx0" brushRef="#br0" timeOffset="21734.2678">17327 4083 420 0,'15'0'159'0,"-12"5"-124"0,6 3 11 15,-6-6-6-15,3 9-21 16,0 7-3-16,3 14-12 16,0 13-3-16,3 11-1 15,3 10 2-15,0 19 3 0,-3 15 4 16,-6 3 5-16,-4-2-2 16,-2-3 1-16,0-6-38 15,0-15-18-15,0-13-95 16,0-11-41-16,-2-22 93 15,-7-20 46-15</inkml:trace>
  <inkml:trace contextRef="#ctx0" brushRef="#br0" timeOffset="22585.0295">17152 4868 368 0,'9'3'140'0,"6"-3"-109"0,8-5 18 0,-11 2 2 16,6-5-20-16,6 3-3 0,3-3-7 16,3 3-2-1,2-3-10-15,4 2-1 0,6-2 2 16,5-2-11-16,1-6-1 0,0 0-10 16,-1 0-3-16,-5 3-1 15,-3 2 2 1,-4 6 6-16,-5 5 4 0,0 3 1 15,-6 5 1-15,-3 2 0 16,-4 3-2 0,-2 3 3-16,0 8 0 0,0 5-2 15,-3 6 2-15,0 10-1 16,0 2 0-16,-3 4 2 16,0-4 2-16,0-7 1 15,-4-3 1-15,-2-5 9 16,-3-6 3-16,0-7 10 0,-3-3 4 15,1-9-5-15,-4-4-3 16,-3-8-6-16,-3-11 0 16,0-13-11-16,-3-14-3 15,3-4 0-15,6 2 1 16,6 0-4-16,3 3 1 16,6 2-2-1,6 3 0-15,3 2 0 0,6 1-2 16,2 2-4-16,1 6-2 15,6-1-4-15,0 4 1 16,2 1-4-16,4 1-2 16,0 3 2-16,-1-1 2 15,1 3 9-15,-3 3 5 16,-6 5 6-16,-7 0 2 16,-5 3 3-16,-6 2 1 0,-3 3-3 15,-6 3 0-15,0 8-5 16,-6 7-2-16,-3 14-3 15,-3 10 1-15,0 8 1 16,-3 14 0-16,3 10-3 16,3 0 2-16,6-5 1 15,6-8 0-15,6-8 0 16,3-8 2-16,6-11 3 16,0-8 2-16,6-10 1 15,2-13 0-15,4-11-2 16,0-10-1-16,3-14 1 15,-1-16 1-15,1-5-1 16,-6-5 1-16,-3 0-6 16,-7 2-1-16,-8 1-18 15,-6-1-5-15,-6 3-35 16,-3 8-13-16,0 6-34 0,0 7-11 16,3 8 60-16,3 5 30 15</inkml:trace>
  <inkml:trace contextRef="#ctx0" brushRef="#br0" timeOffset="22867.4783">19179 4548 420 0,'6'8'159'0,"-6"-3"-124"0,0 1 11 0,-3-4-4 15,-3 4-26-15,-6 4-8 0,-9 9-9 16,-3 7-2-1,-2 9 2-15,-1-1 0 0,0 8 3 16,3 3 1-16,3 0 1 16,7 3-2-16,5 2 1 0,9 0-4 15,3-5 0-15,8-5-6 16,7-5 0-16,9-6-8 16,9-11-1-16,6-10-13 15,5-16-7-15,7-13-40 16,2-16-18-16,4-11 49 15,2-15 23-15</inkml:trace>
  <inkml:trace contextRef="#ctx0" brushRef="#br0" timeOffset="23085.1014">19887 4120 332 0,'3'-51'123'0,"-6"33"-95"0,0-6 40 0,0 16 14 15,0 0-24-15,0 3-8 16,3 5-18-16,-2 2-8 15,2 12-14 1,0 12-4-16,0 24 0 0,0 27-1 0,2 13 2 16,1 21 2-16,3 6 5 15,0-4-8-15,0 4-1 16,0-6-41-16,-3-8-17 16,-3-10-139-16,-3-17-62 15</inkml:trace>
  <inkml:trace contextRef="#ctx0" brushRef="#br0" timeOffset="24032.5697">19596 4860 388 0,'26'8'145'0,"-5"-2"-112"0,15-1 19 15,-15-5 0-15,9 0-25 16,8-3-5-16,10-2-9 16,9-6-3-16,2-2-6 15,4-3-1-15,-7 0 1 0,1-2 0 16,-7-3 0-16,-8 0-2 0,-6 2-2 16,-10 3 1-16,-8 6-1 15,-6 4 0-15,-9 9 2 16,-3 8-1-16,-6 7-1 15,-3 14-4-15,-3 10 0 16,1 11 2-16,2 11 1 16,3-1 1-16,6-5 2 15,6-2-1-15,5-9-1 16,4-7-4-16,3-8 0 16,3-11 0-16,0-5-1 15,0-6 6-15,-6-7 3 16,-3-8 5-16,-4-8 2 15,-5-9-1-15,-3-15-1 0,-3-10-3 16,-2-6 1-16,2 0-4 16,0 3-2-1,3 5 0-15,0 5 1 0,0 11 1 16,0 2 3-16,0 6-1 16,0 3 0-16,0 5-6 15,3 2-1-15,2 6-8 16,4 5-2-16,6 10-4 15,3 11-3-15,0 9 4 16,3 4 4-16,0 6 6 0,0 2 3 16,-1 0 15-16,-2-5 6 15,0-8 4-15,-3-5 3 16,0-5-1-16,-3-9 0 16,0-4-8-16,6-14-2 15,5-13-9 1,4-14-2-16,6-7-4 0,6-8-1 15,-1-3-6 1,1-3-3-16,-3 0-10 16,-1 4-2-16,-2 1-7 0,-3 6 1 15,-3 6-5-15,-1 4-2 16,-2 9 0-16,-3-1 1 16,-3 6 21-16,-6 5 10 15,-3 6 22-15,-3 2 11 0,0 0 0 16,-6 5 0-16,0 1-17 15,0-1-8-15,3 0-14 16,6 6-5-16,9 2 0 16,8 6 3-16,10 7 5 15,6 6 3-15,2 8 2 16,1 8 3-16,0 2 10 16,-7 0 7-16,-11 8 10 15,-12 1 4-15,-12 2 5 16,-12 2 3-16,-6-2-9 15,-6-8-4-15,-2-11-27 16,-7-10-13-16,-3-16-47 16,-6-21-20-16,4-16 41 15,8-19 19-15</inkml:trace>
  <inkml:trace contextRef="#ctx0" brushRef="#br0" timeOffset="24150.8876">21608 4852 52 0,'39'30'22'0,"-13"-12"-18"0,7 14 0 0,-18-27 0 15</inkml:trace>
  <inkml:trace contextRef="#ctx0" brushRef="#br0" timeOffset="34466.0466">2667 10239 260 0,'-9'-5'96'0,"-3"0"-75"0,3-3 23 16,4 3 5-16,-4-1-20 16,-3-2-5-16,0 3-7 15,0 0-1-15,-3-1-8 16,3 1 4-16,3 0 3 0,-6 0-1 16,6 2 2-16,3 3-7 15,0 5-3-15,6 11-8 16,3 21-1-16,6 24-1 0,12 21 2 15,-3 32 16-15,6 15 11 16,-3 14 18-16,-6 3 8 16,-4-11-12-16,-2-3-5 15,3-10-23-15,-6-19-6 16,0-13-46-16,-1497-13-18 16,2985-11-102-1,-1503-13-44-15,-6-22 105 16,-5-31 51-16</inkml:trace>
  <inkml:trace contextRef="#ctx0" brushRef="#br0" timeOffset="34783.1056">2340 10372 464 0,'9'0'176'0,"26"-8"-137"0,25-13-7 16,-33 5-13-16,23-8-11 15,19-5 0-15,5 0-4 16,1-3-1-16,-1 0-1 15,1 3-4-15,-4 3-1 0,-6-4-31 16,-8 4-15-16,-9-3-70 16,-7 2-28-16,-11 1 76 15,-15 7 37-15</inkml:trace>
  <inkml:trace contextRef="#ctx0" brushRef="#br0" timeOffset="36317.5812">2593 10882 192 0,'-21'16'74'0,"15"-11"-58"0,6-2 5 16,0-3-1-16,0-3 8 16,3 1 4-16,3-3 10 15,6-1 4-15,6-2-25 16,12-2 6-16,8-4 3 0,10-4-21 15,5-3-6-15,4-3-1 16,8-5 2-16,4 0-1 16,-4 0-2-16,-5 0-16 15,-9 5-5-15,-10 5-87 16,-5 1-39-16,-9-3 75 16,-9-3 35-16</inkml:trace>
  <inkml:trace contextRef="#ctx0" brushRef="#br0" timeOffset="41074.8116">3849 10573 332 0,'-9'0'123'0,"3"-3"-95"0,0 0-6 0,0 1-8 16,0-1-11-16,0 1 0 0,-3-1 10 16,-6 3 3-16,1 0-7 15,-7 5 8-15,-3 3 3 0,-3 3-8 16,-9 2-2-16,-2 5-17 15,-1 9-8-15,0 5-3 16,1 7 0-16,5 9 16 16,6 10 9-1,3 19-6-15,9 15-1 0,7 6-1 16,8-2 2-16,5-9 0 16,7-13 2-16,6-16 0 15,9-15 1-15,3-17-11 16,3-13-5-16,-1-13 12 15,-2-13 7-15,-3-11-1 16,0-13-1-16,-4-13 2 0,-2-14 0 16,-3-10-1-16,-3-2-1 15,-3 4-8 1,-6 3-2-16,-3 9 2 0,-3 7 3 16,0 10 7-16,0 9 6 15,-3 5 2 1,3 8 3-16,0 5-8 15,0 5-3-15,3 8-4 0,3 9 0 16,6 7 2 0,6 6 4-16,5 4 0 0,7 1 2 15,9 3-11-15,3-4-2 16,5 1-92-16,4-3-41 16,-1-10 68-16,-8-22 33 15</inkml:trace>
  <inkml:trace contextRef="#ctx0" brushRef="#br0" timeOffset="41813.5579">4724 10268 348 0,'-27'0'132'0,"10"3"-103"0,-13 5 16 15,12-3 2 1,-3 6-19-16,-3 5-4 0,0 5-14 16,-2 3-6-16,2 5-3 15,0 8-4-15,6 8 2 0,6 8-6 16,12 13 0-16,9 5 1 16,9 1 1-16,12-9 0 15,14-7 4-15,13-14-7 16,6-15 1-16,2-17-13 15,0-18-2-15,4-13 5 16,-1-24 5-16,-5-16 2 16,-4-7 2-16,-8-7 2 15,-9-1 4-15,-7-1 7 0,-8 6 7 16,-6 10 14-16,-3 13 5 16,-3 8 2-1,-3 14 2-15,0 10-13 16,0 13-3-16,5 19-11 15,7 19-3-15,3 12-3 0,0 6 1 16,3 3-2 0,-1-1-1-16,1-4-8 0,-3-6-3 15,-3-11-76-15,-3-10-34 16,-10-14 64-16,-8-15 33 16</inkml:trace>
  <inkml:trace contextRef="#ctx0" brushRef="#br0" timeOffset="41991.2111">5147 9782 452 0,'-15'16'170'0,"15"-16"-132"0,0 2-15 16,0 1-17-16,3 5-56 15,6 5-18-15,3 5-98 16,6-2-43-1,5-5 109-15,1-11 52 0</inkml:trace>
  <inkml:trace contextRef="#ctx0" brushRef="#br0" timeOffset="42231.1564">5540 9006 352 0,'0'8'132'0,"3"0"-103"0,9 13-6 0,-6-2-10 16,8 18 8-16,7 16 9 16,3 13 2-16,3 16 3 15,6 11-19-15,2-1 6 0,1 1 2 16,3 2-8-16,0-5-4 16,-4-5-16-16,-2-6-5 15,-3-2-45-15,0 2-16 16,-4-2 35-1,1-8 20-15</inkml:trace>
  <inkml:trace contextRef="#ctx0" brushRef="#br0" timeOffset="42429.9114">6335 9890 444 0,'5'29'167'0,"4"-10"-129"0,9 18-9 15,-6-16-14-15,9 11-13 16,3 7 1-16,-3 6-24 16,2 6-11-16,1 2 17 15,-3-6-62-15,-3-10-22 0,-6-16 51 0,-9-18 24 16</inkml:trace>
  <inkml:trace contextRef="#ctx0" brushRef="#br0" timeOffset="42602.3404">6218 9279 452 0,'-6'3'167'0,"6"-3"-129"0,3 2-12 0,0-2-13 16,3 0-24-16,3 0-3 15,6 6-50-15,6-1-23 16,6 3 45-16,3-3 21 0,2-13 16 15</inkml:trace>
  <inkml:trace contextRef="#ctx0" brushRef="#br0" timeOffset="42833.6867">6653 8681 352 0,'3'8'132'0,"6"5"-103"0,12 22-6 0,-6-9-10 0,11 19 15 15,10 26 11-15,9 27-2 16,2 21 1-16,7 24-22 16,3 0-3-16,2-3-1 0,-2-10-7 15,-7-16-1-15,-5-16-37 16,-9-16-18-16,-10-19-69 16,-8-13-28-16,-12-18 77 15,-21-24 37-15</inkml:trace>
  <inkml:trace contextRef="#ctx0" brushRef="#br0" timeOffset="43383.4497">6891 9668 312 0,'12'-8'118'0,"0"3"-92"0,3-6-7 0,-6 3-10 15,6 0-9-15,6-5 0 16,2-3 0-16,4-2 2 15,3-6-1-15,0-3 8 0,-1-2 6 16,-2-3-3-16,-3 1 1 0,-3-4-6 16,-3 6-2-16,-3 5-2 15,-3 6 0 1,-7 5 29-16,-2 7 13 0,-3 12-14 16,-3 9-7-16,1 20-14 15,-1 18-7-15,3 8-5 16,3 5-1-16,5-3-1 15,4 1 3-15,3-3 0 16,0-8 3-16,0-8-3 16,3-8 0-16,0-11 1 15,0-7 0-15,2-14-3 16,1-16 2-16,0-13 1 16,-3-10 2-16,-6-8-1 15,-6-6 2-15,-6-5-2 16,-6-5 2-16,-3 2 7 15,-3 6 3-15,0 5 5 0,3 8 1 16,0 8 1 0,3 8 2-16,3 5-6 15,0 8-1-15,6 5-12 0,6 9-1 16,6 7-4-16,9 11-2 16,12 2 0-16,2 3 3 15,10 0-7-15,-3-5 1 16,2-5-46-16,7-6-19 15,2-13-89-15,-5-11-37 0,-9-10 104 16,-7-3 49-16</inkml:trace>
  <inkml:trace contextRef="#ctx0" brushRef="#br0" timeOffset="43641.3811">7802 8342 356 0,'-9'27'132'0,"9"-9"-103"0,3 17-6 16,3-12-10-16,6 15 2 16,12 20 7-16,11 16-2 15,10 10-2-15,9 14-10 16,2 11-3-16,1 5 1 0,-1-6-3 0,-2 1 0 15,-3-12-50-15,-7-14-22 16,-8-15 34-16,-12-9 17 16</inkml:trace>
  <inkml:trace contextRef="#ctx0" brushRef="#br0" timeOffset="44182.7641">7999 9083 316 0,'35'5'118'16,"-29"-5"-92"-16,27-2 8 0,-18-1 0 16,6-5-9-16,8-2 3 0,7-4-7 15,6 1-1-15,-1-3-11 16,1 0 8-16,-3-2 3 0,-3-1-2 15,-7 1 0-15,-5-3-6 16,-6 2-2-16,-3 1-4 16,-6 4 1-16,-6 1-6 15,-6 5-3-15,-6 3-8 16,-3 8-2-16,-3 7 0 16,0 14 0-16,3 13 2 15,6 16 1-15,6 10-3 16,9 1 0-16,6-1 4 15,9-2 2-15,0-8 4 16,3-5 1-16,2-8 5 0,4-11 2 16,0-11 4-1,0-10 4-15,-1-11-4 0,-5-10 2 16,-3-13-3-16,-9-6 0 16,-3-13-3-16,-12-13 1 15,-6-8 2-15,-9 0 5 16,-3 5-2-16,-3 5 3 15,0 6-8-15,-2 8-2 0,2 7-12 16,-6 9-3 0,0 4-19-16,3 7-7 0,0 1-87 15,4 6-39-15,2-2 84 16,3-1 39-16</inkml:trace>
  <inkml:trace contextRef="#ctx0" brushRef="#br0" timeOffset="44481.367">8644 8768 272 0,'36'32'104'0,"0"-11"-81"0,20 14-2 15,-26-12-7-15,12 12-10 16,6 10-1-16,5 5 16 16,1-2 8-16,-7-3-14 15,-5-6 35-15,-6-7 14 0,-7-8 2 16,-8-3 1-16,-6-2-16 15,-3-6-8-15,-6-8-12 0,-9 0-4 16,-9-7-12-16,-6-11-5 16,-6-14-10-16,-5-13-1 15,2-10-1-15,6-5 2 16,9-6-1-16,12-5-1 16,12-6-2-16,9 1-1 15,9-1-69-15,8-7-31 16,7-3 54-1,-3 8 26-15</inkml:trace>
  <inkml:trace contextRef="#ctx0" brushRef="#br0" timeOffset="45713.8547">10210 8139 372 0,'-9'2'140'0,"6"-4"-109"0,-6-1-6 16,3 0-10-16,-3 1-6 15,-5 2 2-15,-7 0 1 16,-9 2 2-16,-6 6-7 15,-8 3-4-15,-7 7-2 0,-3 9-8 0,7 7-3 16,-1 6-16 0,4 2-9-16,5 3-3 0,9 3-2 15,6-1 15-15,9-4 10 16,6-1 22 0,12 0 13-16,6-2-1 0,9-5-1 15,3-4-4 1,6-2-1-16,9-2-5 0,5-6-3 15,-2-2 17-15,0-1 10 16,-7-2 1-16,-8 2 1 16,-6 1 0-16,-12 2 4 15,-12 3-15-15,-12 2-3 0,-9 3-14 16,-8 1-4-16,-7-4-64 16,-12-5-28-1,-8-5 46-15,2-3 21 16</inkml:trace>
  <inkml:trace contextRef="#ctx0" brushRef="#br0" timeOffset="51445.9057">15943 8768 340 0,'-29'64'129'0,"14"-17"-100"0,-12 27 11 16,12-29 0-16,-6 30-22 0,0 12-7 16,-3 19-7-16,-2 5-4 15,-1 3 1 1,3 2-1-16,0-2 2 0,3-6-1 0,1-7-1 16,5-6 1-16,6-10 1 15,6-14-6-15,9-15 1 16,9-14 3-16,8-15 4 15,7-14 12-15,15-13 7 16,14-13 5-16,13-6 3 16,5-5-8-16,4-2-3 15,5 2-15-15,0 3-2 16,1 0-52-16,-4 5-21 16,-3 2 24-16,-8 1 12 0</inkml:trace>
  <inkml:trace contextRef="#ctx0" brushRef="#br0" timeOffset="51924.8026">17074 9652 444 0,'3'26'167'0,"3"-12"-129"0,9-6-7 0,-6-3-10 16,6-2-17-16,6-1 0 15,0-2 0-15,3 0 2 16,-1-8-3-16,4-5-2 0,-6-11 2 16,-3-10-11-16,0-14-2 15,-9-2-26-15,-9-6-11 16,-9 6 4-16,-6 5 5 15,-9 5 35-15,-6 9 18 16,-3 10 18-16,-5 10 10 16,-4 11-12-16,-3 18-4 15,-5 12-15-15,-4 20-8 16,1 19-2-16,2 7 0 16,6 9 1-16,7 13 3 15,5 0 8-15,9-3 5 0,9-8-3 16,12-2-1-16,12-8-7 15,12-11-3-15,15-13-7 16,8-11-3-16,7-15-31 16,9-17-14-16,8-23-34 15,6-19-12-15,-2-15 51 16,-4-12 24-16</inkml:trace>
  <inkml:trace contextRef="#ctx0" brushRef="#br0" timeOffset="52367.0352">17735 9596 316 0,'21'-31'118'0,"-18"17"-92"0,-3-4 37 16,0 10 10-16,-3 0-17 15,0 0-3-15,-9 0-19 16,0 3-9-16,-6 2-14 16,-5 3-5-16,-4 6-2 0,0 4-5 0,0 9-1 15,0 4-2-15,4 9 0 16,5 8-4-16,6 10-2 15,6 16-2-15,6 6 2 16,9-3-1-16,9-3 2 16,9-11-2-16,8-10 2 15,4-13-2-15,0-16 2 16,2-14-8-16,1-17-2 16,3-25-10-16,-4-18-2 15,-2-14 6-15,-9-2 2 0,-9-5 9 16,-12-1 6-16,-9 12 22 15,-9 7 13 1,-3 13 13-16,0 14 6 0,-3 13-3 16,-3 15 0-1,3 17-14-15,3 23-8 0,6 17-12 16,3 9-4-16,6 9-3 16,9 5 1-16,6-5-2 15,6-8 2-15,9-13-55 16,5-17-24-16,7-17 38 15,-6-25 18-15</inkml:trace>
  <inkml:trace contextRef="#ctx0" brushRef="#br0" timeOffset="53567.1661">18587 9358 380 0,'-18'-5'143'0,"9"-3"-112"0,-12 0 16 0,6 5-1 16,-6-2-22-16,-6 8-5 15,-5 2-8-15,-1 6-2 16,3 10-5-16,3 19-9 0,10 15-2 0,5 9-15 15,9 4-3-15,6 9-3 16,9 0 2-16,2-11-9 16,7-13-6-16,3-13 23 15,3-14 9-15,3-13 20 16,-1-13 10-16,1-16 5 16,3-18 2-16,0-14 0 15,-1-15 0-15,-2-24-4 16,-3-11-1-16,-6-13-3 15,-6-16-1-15,-6 0 1 16,-6 0 0-16,0 2-9 16,0 19-2-16,0 14-5 15,-3 15-1-15,0 16 1 16,-3 14 2-16,-3 10-3 16,0 7 0-16,-3 12-6 0,0 13-2 15,-3 15-7-15,0 22 0 16,0 31-1-16,0 22 1 15,3 21 2-15,0 13 1 16,3 5 6-16,9 6 1 16,6-3 2-16,9-8 0 15,9-8 2-15,6-8 1 16,8-10 1-16,7-14 2 16,3-15-3-16,5-14 0 15,7-15 1-15,5-17 0 16,4-18-2-16,-1-21 1 15,0-19-7-15,4-10 1 16,-4-6 1-16,-2-4 1 0,-10-1 1 16,-11 0 0-1,-6 0 2-15,-13 8 1 16,-11 3-1-16,-9 5 1 0,-12 5-4 16,-12 6 0-16,-12 10-6 15,-8 5 0-15,-4 17 1 16,0 7 3-16,1 16 4 15,-1 11 2-15,6 13-4 16,6 8-1-16,10 2-4 16,2 4-1-16,6-1-12 15,6 5-3-15,9 1-6 0,6-3-2 16,5-11 5-16,10-8 4 16,12-13 6-1,9-10 4-15,8-14 7 16,4-13 2-16,-1-5 8 15,4-5 6-15,-1-1 18 0,1 6 10 16,-4 5 0 0,1 5 0-16,-7 6-20 15,-2 2-9-15,-3 3-23 0,-4 0-7 16,-5-3-7-16,-6-2-1 16,-6-3 26-16,-7-5 11 15,-2-6 19-15,-3-5 7 16,-3-5-11-16,0-8-2 0,-3-5-13 15,-3-9-6-15,-6-10-3 16,-6-8 1-16,-3 1 1 16,-6 7 3-16,-3 5-3 15,0 6-2-15,0 2-3 16,1 8 1-16,2 3-6 16,3 3-3-16,0 2-8 15,6 3-3-15,3 5-3 16,6 3 3-16,3-1 0 15,9 6 1-15,9 0 0 16,5 1 0-16,4 1 0 16,0 4 0-16,0 2 6 15,-4 2 4-15,-2 4-12 16,0-4-5-16,0-7 14 16,-1-11 6-16</inkml:trace>
  <inkml:trace contextRef="#ctx0" brushRef="#br0" timeOffset="54032.4334">21075 8991 384 0,'-39'15'145'0,"30"-12"-112"0,1 2-1 16,5-2-9-16,-3 5-16 15,0 5-4-15,0 3-5 16,3 5 1-16,3 3 1 16,9 2-14-16,6-4-3 0,8-1-2 15,13-3-1-15,6-4 8 16,-1-1 5-16,4-3 9 0,-6 4 4 16,-6 1 25-16,-10 7 15 15,-8 4 9 1,-12 8 4-16,-12 9-13 15,-9 4-3-15,-8 1-13 0,-7-8-6 16,-6-8-52 0,-5-11-20-16,-16-19 23 0,-6-12 12 15</inkml:trace>
  <inkml:trace contextRef="#ctx0" brushRef="#br0" timeOffset="76550.1595">4042 13457 404 0,'-17'-6'151'0,"8"1"-118"0,-6-3 5 16,6 6-8-16,-6-4-16 15,-6 1-3-15,-6 2-2 0,-5 3-1 16,-4 6-4 0,-3-1-3-16,-2 5 0 0,-7 4-6 0,-6 2 1 15,-5 7-18-15,-4 6-6 16,4 6-7-1,2 7-2-15,7 11 16 0,2 11 8 16,6 18 12 0,10 16 6-16,11 10 0 15,12 14 0-15,15 2 3 0,9-2 5 16,5-6-5-16,10-10 0 16,9-13 0-16,15-11 2 15,5-14 4-15,4-9 3 16,-1-14-5-16,7-14 1 0,5-15-6 15,0-16 1 1,1-16-7-16,-7-15-3 0,-5-17-2 16,-1-13 0-16,-5-2 3 15,-7 4 0-15,-5 9 1 16,-6 5 2-16,-4 11 1 16,-2 10 3-1,0 8 1-15,0 11 3 0,2 13-3 16,4 8 1-1,6 5-5-15,8 13 0 0,7 14-1 16,2 7-2-16,-5 9-6 16,-3-1-4-16,-4-4-60 15,-2-6-29-15,-10-11 51 16,-11-18 24-16</inkml:trace>
  <inkml:trace contextRef="#ctx0" brushRef="#br0" timeOffset="76816.6091">4156 14597 444 0,'12'19'167'0,"-10"-27"-129"0,22-3-7 0,-6 3-13 16,18-5-3-16,14-3 2 16,4-3-11-16,3 1-5 15,5-1-1-15,7-2-3 0,-4 0-1 16,1 0-99-16,-7-6-42 0,-11-2 74 16,-16 0 38-16</inkml:trace>
  <inkml:trace contextRef="#ctx0" brushRef="#br0" timeOffset="77434.5583">5278 14031 464 0,'-21'21'176'0,"12"-10"-137"0,0 4-7 15,6-9-13-15,0 4-22 16,6 12-5-16,6 9-14 16,9 17-6-16,9 18 15 15,8 5-11-15,4-4-1 0,6-9 15 16,-1-13 10-16,7-16 7 16,-3-13 7-16,-4-16 3 15,-2-11 2-15,0-13 7 0,-7-15 6 16,-5-14 3-16,-6-5 0 15,-6-9-14-15,-9-9-5 16,-3-9-19-16,0 6-5 16,-3 7-65-16,0 11-29 15,-3 14-91 1,0 15-38-16,0 16 124 16</inkml:trace>
  <inkml:trace contextRef="#ctx0" brushRef="#br0" timeOffset="77614.3014">5986 13928 496 0,'6'2'187'0,"9"-2"-146"0,12 3-11 0,-12 0-14 16,9 2-15-16,5 5-1 0,10 6-4 15,6 6 0-15,-1-1 2 16,-2-3-65-16,-3-7-27 0,-12-14 47 15,-16-15 23-15</inkml:trace>
  <inkml:trace contextRef="#ctx0" brushRef="#br0" timeOffset="77783.3828">5906 13279 548 0,'-3'16'206'0,"-3"-13"-160"0,3 5-7 15,3-8-14-15,0 3-69 16,6-1-24-16,9-2-90 0,9 0-38 16,5-8 102-1,4-10 49-15,3-3 34 0</inkml:trace>
  <inkml:trace contextRef="#ctx0" brushRef="#br0" timeOffset="78065.6258">6930 13377 532 0,'-15'-2'200'0,"3"-4"-155"0,-3-2-4 15,3 6-14 1,-9-1-27-16,-5 1-4 0,-7 4-10 16,-6 9-4-16,1 5 10 15,2 5-32-15,6 8-10 0,9 13-45 16,12 11-19-16,12 13 60 16,12 8 28-16</inkml:trace>
  <inkml:trace contextRef="#ctx0" brushRef="#br0" timeOffset="78648.9512">6873 14012 300 0,'42'-2'112'0,"-24"-14"-87"0,6-13 26 0,-12 8 8 16,5-11-17-16,1-11-1 16,-3-17-4-16,-3-20-2 15,-6-7-18-15,-9-8 3 0,-9-16 3 16,-9-6-3-16,-5 3 0 16,-4 3-9-16,0 5-2 15,0 14-5-15,0 12-3 16,4 14-11-16,-1 13-6 15,0 14-10-15,0 12-4 16,3 11 6-16,7 11 3 16,2 10 4-16,9 22 3 15,12 20-3-15,12 20 0 16,11 20 5-16,10 21 5 16,6 9 2-16,2-3 3 0,7-6 18 15,2-10 12-15,4-19 3 16,3-15 2-16,-1-17-14 15,1-12-4-15,2-14-7 16,1-13 0-16,-1-16-1 16,0-13 1-16,-5-16-2 15,0-11 1-15,-4-10-2 16,-2-14 0-16,-4-12-3 16,-2 2-2-16,-9 5 1 15,-10 6-1-15,-8 4-3 16,-9 7 0-16,-12 7-5 15,-12 5 0-15,-6 11-9 16,-8 13-2-16,-7 16-8 0,0 19-3 16,-3 13 17-1,7 21 6-15,11 18 21 16,9 22 8-16,15 13 5 0,9-3 1 16,14 0 7-16,13-10 2 15,12-16-8-15,5-16-5 16,1-14-14-16,5-12-6 15,7-19-30-15,-1-16-12 16,-2-19-34-16,-4-15-15 16,-5-16 44-16,-7-11 23 0</inkml:trace>
  <inkml:trace contextRef="#ctx0" brushRef="#br0" timeOffset="82853.1664">8775 12525 384 0,'9'-2'145'0,"-15"-1"-112"0,-8 6 25 15,5-6 4-15,-6 3-30 16,-3-3-9-16,-3 3-22 15,-3 0-8-15,-6 3 3 16,4 2-8-16,-4 9-1 0,-3 4 2 16,0 3 4-16,4 3 2 15,5 5 0-15,9 0 4 16,6 3 0-16,9 0-2 16,9 0 2-16,6-3-4 15,3-3 1-15,0-2 2 0,-1 0 1 16,4-3 7-1,0 0 6-15,-3-2 3 16,0-1 3-16,-3 1 3 0,-6 2 2 16,-3 3 1-1,-6 7 2-15,-6 9-3 0,-6 5 0 16,-6 3-3-16,-3-1-3 16,0-2-12-16,-6-2-5 15,1-4-58-15,-7-4-26 16,-12-1 43-16,1-5 20 15</inkml:trace>
  <inkml:trace contextRef="#ctx0" brushRef="#br0" timeOffset="116933.8369">14773 13017 788 0,'-17'-13'0'0,"-13"-8"-3"16,12 11 0-16,-9-1-3 15,-6 3-1-15,-11 3 1 16,-10 5 4-16,-14 8 1 16,-7 8-2-16,-5 7 2 0,-6 12-1 15,-10 15 0-15,4 13-3 16,0 12 1-16,3 12 4 16,5 13 2-16,13 4 8 15,14-4 4-15,18 6-1 16,22-8 2-16,17-6-6 0,17-9-3 15,16-12-3-15,12-5-3 16,14-8-2-16,19-5-1 16,5-13-27-16,9-11-10 15,13-21-62-15,5-19-26 16,0-20 67-16,-6-22 31 16</inkml:trace>
  <inkml:trace contextRef="#ctx0" brushRef="#br0" timeOffset="117313.0698">15419 13324 392 0,'0'8'148'0,"-6"-10"-115"0,-2 7 24 16,-1 0 4 0,-3 6-25-16,-9 7-5 0,-9 11-19 15,-6 16-8-15,-2 16-2 16,-1 8-7-16,6 10-1 0,9 22-37 15,10 10-14-15,11 3-2 16,11 0 0-16,7-19 9 16,6-18 4-16,9-24 23 15,3-19 14-15,2-18 26 16,4-24 11-16,3-16 15 16,-4-10 8-16,-2-11 8 15,-6-6 5-15,-9-4-10 16,-9-6-5-16,-9 0-20 15,-9 0-5-15,-9 0-10 16,-6 1-1-16,-6-1-17 0,-3 5-4 16,-5 6-46-1,-4 5-19-15,-3 8-37 16,4 10-14-16,5 12 66 0,6 7 31 16</inkml:trace>
  <inkml:trace contextRef="#ctx0" brushRef="#br0" timeOffset="117818.5521">16229 13195 500 0,'6'10'187'0,"-6"-10"-146"0,0 0 7 15,0 0-7-15,-3 0-27 16,-3 0-7-16,-9 6-21 16,-9 4-8-16,-11 9 11 15,-13 10-15-15,-9 11-4 0,1 7 5 16,2 11 4-16,10 9 7 16,11 4 7-16,9-2 2 15,12 0 0-15,9-6 6 16,12-10 3-16,9-11 3 0,9-10 1 15,6-13-4-15,5-14-1 16,4-16 1-16,0-10 0 16,-1-13 0-16,1-14 2 15,0-13-1-15,-1-5 0 16,-5 3 3-16,-6 2 3 16,-6 8 5-16,-7 8 2 15,-2 13-1-15,-6 6 2 16,-3 7 1-16,-3 14 0 15,-3 10-7-15,0 16-3 16,0 22-8-16,3 17-1 16,3 7-3-16,6 1 0 15,3-1-18-15,3-4-9 16,3-7-67-16,5-9-27 16,7-20 63-16,0-17 31 15</inkml:trace>
  <inkml:trace contextRef="#ctx0" brushRef="#br0" timeOffset="118451.3051">17137 13293 416 0,'-3'10'154'0,"-6"-10"-120"0,-12 0 21 15,9 0 1-15,-6 6-27 16,-5 4-8-16,-10 9-13 15,0 4-6-15,0 7-1 16,1 7-4-16,2 5 2 0,6 8-4 16,9-2-1-16,12 2-2 0,12-2 2 15,12-3 6 1,6 0 2-16,8-3 4 0,13-5 1 16,12-5-3-16,5-11-3 15,1-16-9-15,2-13-3 16,4-13 1-16,2-19 1 15,-3-20 1-15,-2-17 0 16,-1-13 0-16,-5-13 2 16,-4-14 2-16,-2 1-1 0,-6 5 6 15,-7-3 1-15,-8 11 8 16,-9 13 4-16,-6 8 1 16,-7 13 4-16,-2 13-5 15,-3 14 2 1,0 13-7-16,0 16-3 0,0 23-6 15,3 25-2-15,3 36 5 16,-3 24 5-16,-3 27 0 16,0-3 3-1,-3-10-6-15,-1-17-1 0,4-18-15 16,-3-15-8-16,3-20-6 16,3-18 0-16,3-15 9 15,3-17 5-15,6-13 11 16,6-10 5-16,8-11 17 15,10 0 9-15,8 5 3 0,4 11 5 16,5 13-16-16,7 14-3 16,5 20 1-16,1 17 3 31,-7 12-30-31,-5 11-14 0,-4 14-227 16,-8-6-99-16,-16-21 174 15</inkml:trace>
  <inkml:trace contextRef="#ctx0" brushRef="#br0" timeOffset="129035.4469">10341 16335 408 0,'-15'8'151'15,"9"-5"-118"-15,-3 2 7 0,6-2-7 0,-3 2-8 16,1 8 0-16,-1 1-3 16,0 2 1-16,0-1-13 15,-3 1-3-15,3 3-1 0,0-1-8 16,3 3-3-16,0 6-17 15,6 5-9-15,6 7-1 16,3 9-1-16,6 10 10 16,5 6 6-1,-2 2 3-15,0-3 4 0,-3-2-7 16,-6-8-2-16,-3-8-12 16,-3-8-5-16,-3-10-1 15,-6-12 2-15,-6-1 13 16,-3-12 6-16,-3-10 14 15,-6-7 6-15,-3-9-1 16,-2-13-2-16,-1-14-3 0,0-12 1 16,0-11 3-16,3-8 1 15,3-6 18 1,4-4 11-16,5-1 1 0,3 3 3 16,3 6-7-16,6-1-1 15,3 8-6-15,6 1-2 16,6 4-11-16,8 3-5 15,10 6-10-15,12 5-1 16,14 5-4-16,4 8 2 16,5 13-4-16,4 11-2 0,-1 10 24 15,-2 9 12 1,-10 7 11-16,-8 5 5 0,-9 6-5 16,-13 8-2-16,-11 8-10 15,-18 10-2-15,-15 11-11 16,-20 5-2-16,-16-2-12 15,-6-6-3-15,-5-2-13 16,-4-9-3-16,-2-4-70 16,-1-6-29-1,13-5 64-15,11-3 31 0</inkml:trace>
  <inkml:trace contextRef="#ctx0" brushRef="#br0" timeOffset="129458.3225">11124 16700 428 0,'-6'14'162'0,"6"-9"-126"0,0 3-12 0,0-5-14 16,0 2-10-16,0-2 2 16,0 2 1-16,-3-5 3 15,-3 5-3-15,0-5 5 0,-3-8 4 0,-3-5-6 16,0-8-1-16,1-11-3 15,5-10-2-15,6-3 1 16,9-13 1-16,8-3 3 16,7 2 4-16,9 4-4 15,3 2-1-15,5 5-11 16,4 3-3-16,6 3-70 16,8 2-29-16,1 3 55 15,-7 6 27-15</inkml:trace>
  <inkml:trace contextRef="#ctx0" brushRef="#br0" timeOffset="129980.7181">11937 15867 444 0,'-18'19'165'0,"6"-9"-129"0,-9 14-3 0,9-8-9 0,-6 10-18 16,-3 11-1-16,1 3-8 15,2 8 0-15,3 2 1 16,3 5-12-16,6 6-4 0,6 3-6 15,6-3 0 1,9-6 2-16,6-2 3 0,3-13 13 16,2-8 8-1,4-17-5-15,3-7 1 0,0-16 9 16,-1-15 4-16,1-20 0 16,-3-12 1-16,-6-11-7 15,-7-6-3-15,-5-2 1 16,-6 0 0-16,-3 5 5 15,0 14 3-15,-3 10 11 0,0 13 8 16,3 5 11-16,-3 14 5 16,-3 8-19-16,3 13-8 15,3 16-14-15,3 10-3 16,3 8-7-16,3 3-1 16,6-2-39-16,6-6-18 15,5 2-29-15,10-7-11 16,3-11 56-1,3-13 25-15</inkml:trace>
  <inkml:trace contextRef="#ctx0" brushRef="#br0" timeOffset="130281.9357">12779 16026 384 0,'18'-19'143'16,"-15"11"-112"-16,-3 0 21 0,0 8 2 0,-3-2-19 15,-3-1-5-15,-9 3-17 16,-6 3-9-16,-6 2-2 15,-5 6-9-15,-1 5-3 0,0 2-5 16,0 6-2-16,4 8 1 16,2 5 0-16,12 5-2 15,6 3-2-15,12 8 7 16,6-3 5-16,9 3 20 16,15-5 12-16,8-9-1 15,13 4 1-15,8-14-13 16,4-11-7-16,2-15-22 15,1-14-11-15,-4-20-16 16,-8-22-7-16,-7-24-5 16,-8-21-3-16,-9-18 34 15,-12-14 14-15</inkml:trace>
  <inkml:trace contextRef="#ctx0" brushRef="#br0" timeOffset="130479.9896">13211 15132 364 0,'-9'-40'134'0,"6"35"-104"0,-3 2 45 0,6 3 13 15,-6 0-37-15,3 8-15 16,-3 8-26-16,3 18-9 16,3 14-1-16,6 18-1 0,6 19 1 15,9 12 2-15,2 7 3 0,7-1-2 16,0 5-2 0,0-10-51-16,3-3-21 15,-4-10-53-15,-5-8-20 0,-6-14 77 16,-9-15 38-1</inkml:trace>
  <inkml:trace contextRef="#ctx0" brushRef="#br0" timeOffset="130661.198">13318 15856 504 0,'24'8'187'0,"-15"-8"-146"0,8 0-11 15,-5 0-14-15,9 0-48 16,12 0-16-16,9 3-74 0,8 2-32 16,10 6 80-16,-4 0 38 0,-5-4 28 15</inkml:trace>
  <inkml:trace contextRef="#ctx0" brushRef="#br0" timeOffset="130814.9221">14267 16100 476 0,'36'45'178'0,"-9"-16"-138"0,15 13-27 0,-22-21-22 15,7 6-86-15,0-1-30 16,-3-4 64-16,-9-12 31 16</inkml:trace>
  <inkml:trace contextRef="#ctx0" brushRef="#br0" timeOffset="131299.9995">14053 15653 416 0,'27'29'154'0,"-15"-24"-120"0,15 3 1 15,-13 0-7-15,10 0-18 16,6 0-1-16,9 0-5 15,2-6-1-15,4-2-1 16,-3-2-4-16,-4-3-1 0,-5-1-1 16,-6-2 3-16,-3 0-7 15,-9 0 1-15,-3 3 1 16,-4 0 3-16,-2 5 4 16,-3 8 2-16,3 10-6 0,3 14 0 15,3 10-12-15,3 9-6 16,3-1 9-16,6-2 4 15,3-9 6-15,2-7 3 16,4-8 11-16,3-8 4 16,0-8 4-16,-1-6 0 15,1-12-3-15,-3-4 0 16,-4-9 2-16,-5-6 2 16,-6-9-2-16,-9 1-2 15,-3 0-1-15,-12 0 3 16,-9 0-7-16,-6 0 1 15,-5 3-4-15,-7 2 0 16,-3 3-5-16,0 13-3 0,4 6-9 16,-1 2-5-1,3 5-46-15,6 3-21 16,0 0 38-16,10 0 22 0</inkml:trace>
  <inkml:trace contextRef="#ctx0" brushRef="#br0" timeOffset="131602.3785">15006 15518 432 0,'38'16'162'0,"-20"0"-126"0,12 10 5 0,-15-10-4 15,6 5-25-15,2 3-4 16,-2 2-12 0,-3 1-5-16,-3-6 5 0,-3-3-14 0,-3-7-3 15,0-8 0-15,0-9 2 16,0-7 9-16,0-8 3 15,3-3 18-15,2-2 7 16,1-1 11 0,3 6 5-16,3 5-1 15,3 11 2-15,6 13-10 0,5 16-6 16,4 7-13-16,-3 6-3 16,-4 3-43-16,-2-5-15 15,0-6-147 1,-3-8-62-16,0-11 135 0</inkml:trace>
  <inkml:trace contextRef="#ctx0" brushRef="#br0" timeOffset="132187.9808">15848 15700 452 0,'24'29'170'0,"-6"-21"-132"0,11 0-4 0,-14-8-10 16,6-5-20 0,3-6-5-16,0-10-2 15,3-10-1-15,-7-9 3 16,-5-5-2-16,-3-3-1 0,-9 1 0 0,-9 2 3 15,-9 5-5-15,-8 6 0 16,-7 7 0-16,-6 11 2 16,3 14 8-16,4 4 5 15,2 14 2-15,6 8 3 16,6 5-12 0,9 8-3-16,9 5-2 0,12 6 1 15,15 0 3-15,11 2 4 16,13 0-2-16,3-5 0 15,8-5-8-15,3-8-4 16,1-9-13-16,-7-7-6 16,-5-8 21-16,-6-8 13 0,-7-8 26 15,-2-2 13 1,-3-9-4-16,-10-5 1 0,-2-5-15 16,-6-10-5-16,-3-6-8 15,-3-3-1-15,0 0-6 16,0-2-2-16,2 5-2 15,4 0 0-15,3 5-4 16,3 3 0-16,-3 3 1 16,-1 5 0-16,1 5-14 15,-6 6-3-15,-3-1-75 16,-3-5-31-16,-9-2 62 16,-6-6 33-16</inkml:trace>
  <inkml:trace contextRef="#ctx0" brushRef="#br0" timeOffset="136720.8463">12538 6845 340 0,'-12'0'129'0,"9"0"-100"0,3 0 11 0,0 0-2 16,0 0-10-16,-3 2-2 0,0-2 1 16,0 3 2-16,0 0-15 15,3-1-1-15,0 4-2 0,0 4-4 16,6 6 1-16,6 8-10 15,3 16 0-15,9 18-2 16,3 16-1-16,5 8 1 16,-2 16 3-16,-3 2 0 15,-3-7 1-15,-7-14-3 16,-2-5 2-16,-6-7-37 16,-6-7-16-16,-6-12-83 15,-9-11-35-15,-5-18 90 16,-7-14 42-16</inkml:trace>
  <inkml:trace contextRef="#ctx0" brushRef="#br0" timeOffset="137010.0202">11767 6884 416 0,'-9'0'156'0,"9"-5"-121"0,3-5 10 0,0 2-3 16,9-6-20-16,18-9-2 16,20-12-12-16,19-7-5 15,8-6-2-15,12 3-6 0,7 0 1 0,-7 3 4 31,-6 2 4-31,-2 9-32 0,-7 1-15 16,-2 4 21-16,-13-1 13 0</inkml:trace>
  <inkml:trace contextRef="#ctx0" brushRef="#br0" timeOffset="137517.1797">13190 7313 408 0,'6'5'151'0,"3"-2"-118"0,12 5-2 0,-10-5-10 16,10-1-16 0,9-4-1-16,6-4 2 15,5-2 1-15,4-5-3 0,3-5 2 0,-4-9 3 16,-5-5-7-16,-3-10-1 16,-6-3-19-16,-7 0-8 15,-11 0-6-15,-6 8-3 16,-9 3 16-16,-9 7 9 0,-11 9 13 15,-10 7 8-15,-3 8 1 16,0 9 3-16,-2 7 7 16,5 11 6-16,0 13-4 15,3 8-2-15,7 10-8 16,2 9-4-16,6 5-1 16,3 5-1-16,12-3-4 15,6-5-3-15,9-2 4 16,12-11 4-16,14-8-18 15,19-11-8-15,14-15-105 16,7-22-46-16,-4-21 86 16,-3-10 41-16</inkml:trace>
  <inkml:trace contextRef="#ctx0" brushRef="#br0" timeOffset="137967.8079">12984 6993 480 0,'1474'11'181'0,"-1486"-4"-141"0,-15 9 0 0,9-5-10 16,-8 10-27-16,-4 8-3 15,0 3-1-15,3 2 0 16,3 1 1-16,4-1 0 15,5 1 0-15,3-4-3 0,3-2 0 16,6 0-1-16,3-2 0 0,6-3-6 16,9-8-2-16,12-8 2 15,8-11 1 1,7-8 3-16,6-12 2 0,-1-9-5 16,-5-5 1-16,-6 0 4 15,-7 2 4-15,-5 1 10 16,-6 7 3-16,-6 6 7 15,-3 8 4-15,-3 5 1 16,0 11 0-16,0 7-10 16,3 11-2-16,3 11-9 15,2 5-5-15,4 3-3 0,0 5 3 16,6 0-22-16,6-5-7 16,2-3-64-16,7-11-29 15,6-21 64-15,-1-18 30 16</inkml:trace>
  <inkml:trace contextRef="#ctx0" brushRef="#br0" timeOffset="138867.6701">15375 7144 328 0,'-3'-3'123'0,"0"0"-95"0,3-4 25 16,-3 1 4-16,0-2-18 16,-3-2-5-16,0-1-15 15,-3 1-7-15,-3-4-7 16,-6 4-6-16,-3 2 0 0,-2 8-4 0,-1 5-1 15,0 8-4-15,3 11-1 16,3 8-3-16,6 10-1 16,6 6 3-16,6 5 3 15,9 5 5-15,9 0 4 16,3-8 3-16,9-7 1 16,6-11 2-16,2-11 1 15,7-16-3-15,5-18-1 16,1-16-1-16,0-11 1 15,-1-18 0-15,1-14 3 16,-4-18-1-16,-2-10 2 16,-3-14-4-16,-3-5 0 15,-4 5-6-15,-5 6 0 16,-3 10 3-16,-3 11 2 16,-7 15 6-16,-2 14 3 0,-3 13 5 15,-3 10 4-15,-3 12-8 16,0 7-4-16,0 18-14 15,0 25-4-15,3 26-4 16,-3 21 1-16,-3 26 5 16,-3 12 4-16,0-4 3 15,-3-2 3-15,0-11 5 16,0-13 4-16,0-18-4 16,0-11-2-16,3-16-2 15,0-8 0-15,9-24-9 16,6-21 2-1,6-21 1-15,5-13 2 16,7-11 1-16,6 0 2 16,6 0 3-16,2 11 11 15,1 10 7-15,-1 14 3 0,-2 15 2 16,0 17-11-16,-1 12-3 16,1 16-8-16,0 17-4 15,-4 18-21-15,-2 2-10 16,-3-5-27-16,-4-5-12 15,4-11 36-15,-6-15 19 16</inkml:trace>
  <inkml:trace contextRef="#ctx0" brushRef="#br0" timeOffset="139768.9607">16899 7014 400 0,'9'34'148'0,"6"-15"-115"0,2 7 17 16,-8-15 2-16,6 0-21 15,3-3-5-15,6-3-11 16,3-8-5-16,3-7-5 15,2-14-2-15,1-11 3 0,-3-7-10 0,-6-11-4 16,-4-5-14-16,-8-3-4 16,-6 6 1-16,-6 4 2 15,-9 9 15-15,-9 10 7 16,-5 11 6-16,-7 13 4 16,0 11-2-16,0 13 1 15,4 13-5-15,2 10-2 16,6 9 0-16,6 0 1 15,3-1-3-15,6-2 0 16,6-5 3-16,6-6 1 16,9-7 3-16,9-9 1 0,8-10 5 15,13-13 3 1,3-6-15-16,2-4-4 16,4-4 1-16,5 3 1 0,4 6-3 15,-1 7 1-15,1 6 0 16,-4 7-1-16,-2 6 4 15,-1 8 0-15,-5 2 1 16,-6 1 2-16,-10-3 3 16,-8-9 4-16,-6-1 11 15,-6-6 5-15,-6-6 2 16,-6-7 1-16,-4-11-9 16,-2-8-4-16,-2-8-8 15,-4-5-3-15,-3-5 0 0,0-6 0 16,3-2 0-1,0 0 0-15,-3 2-2 16,0 3 1-16,0 6-4 0,-3 2 0 16,-3 5-10-16,-3 3-3 15,0 5-6 1,4 3-3-16,2 5-3 0,3 0-14 16,9 0 8-1,9 6 8-15,12-1 7 16,17 3 9-16,13 0 4 15,11 5 7-15,7 3 3 0,8 3 11 16,4 0 4 0,-4 2-3-16,-6 0 2 0,-2 3-11 15,-7 0-5-15,-8 0-3 16,-9 3-1-16,-10 2 0 16,-11 3 2-16,-9 5 8 15,-9 5 3-15,-6 6 7 16,-9 3 4-16,-3-4-12 15,-6-2-7 1,-6-2-52-16,-8-3-23 16,-7-8 35-16,3-16 17 0</inkml:trace>
  <inkml:trace contextRef="#ctx0" brushRef="#br0" timeOffset="139908.593">18908 6628 508 0,'30'21'189'0,"-21"-10"-147"0,3 2-33 0,-9-8-25 16,3 3 1-16,0-3 7 15</inkml:trace>
  <inkml:trace contextRef="#ctx0" brushRef="#br0" timeOffset="164319.5778">19798 14989 408 0,'3'13'151'0,"-3"-10"-118"0,0 2 5 0,0-5-6 0,3 2-17 16,0 4-1-16,3 4-4 15,9 6 1-15,6 16-6 16,8 16 4-16,10 15 3 0,3 19 3 15,0 16 3-15,-4 5-6 16,-2 0-2-16,-6-7-19 16,-4-9-6-16,-5-8-15 15,-6-13-4-15,-3-5-28 16,-9-13-11 0,-6-8 39-16,-18-19 18 0</inkml:trace>
  <inkml:trace contextRef="#ctx0" brushRef="#br0" timeOffset="164615.3299">19057 15232 480 0,'21'21'181'0,"-15"-23"-141"0,12-4-4 0,-4-2-11 16,22-10-8-16,21-14 4 15,11-8-2-15,18-10-2 16,10-5-9-16,-4-6-5 0,3-5 0 16,-2 2-4-16,-7 3-2 15,-6 0-25-15,-8 3-9 16,-10 3-36-16,-8 4-14 0,-7 9 50 15,-2 10 24-15</inkml:trace>
  <inkml:trace contextRef="#ctx0" brushRef="#br0" timeOffset="164980.7717">20393 15256 384 0,'30'50'143'0,"-3"-29"-112"0,15 14-1 0,-19-14-10 16,7 3-15-16,6-3-3 15,3-3 1-15,5-7 2 16,1-11-2-16,0-11 9 0,-4-15 7 16,1-19-6-16,-6-19 0 15,-7-4-7-15,-8-9-2 16,-6 3-2-16,-6 0-2 0,-9 5-4 16,-12 5-2-16,-9 6-70 15,-8-3-31 1,-7 3 54-16,3 3 28 15</inkml:trace>
  <inkml:trace contextRef="#ctx0" brushRef="#br0" timeOffset="165430.32">20995 13891 496 0,'3'8'184'0,"0"-6"-143"0,3 6 4 0,0-3-7 15,5 9-26-15,10 7-4 16,9 13-5-16,9 9 0 0,8 9-2 15,7 15-1-15,3 15 1 0,2 8-4 16,1-3 2-16,-4 3-26 16,-2-3-11-16,-10-5-78 15,-2-5-32-15,-15-16 76 16,-9-16 37-16</inkml:trace>
  <inkml:trace contextRef="#ctx0" brushRef="#br0" timeOffset="165702.9909">21218 14449 488 0,'9'18'181'0,"-3"-12"-141"0,9-1-2 0,-3-5-10 16,8 0-18-16,7-5-3 16,6-3-4-16,6-8-3 15,5-5 1-15,4-8-19 0,0-6-5 16,-1-7-62-16,-2-11-26 16,0-8 57-16,-4-5 29 15</inkml:trace>
  <inkml:trace contextRef="#ctx0" brushRef="#br0" timeOffset="166062.3359">21894 14023 356 0,'-15'50'134'0,"3"-39"-104"0,-3 10 5 16,6-10-6-16,0 10-11 16,0 8 0-16,-3 10-10 15,0 12-5-15,6 4-2 16,6 4-4-16,3-4 2 0,6-7-10 15,6-6-5-15,9-10 5 16,6-11 4-16,6-10-6 16,2-14-2-16,4-13 10 15,0-8 7-15,-1-13 17 0,-5-8 8 16,-6-2 0-16,-6-1 1 16,-10-2-5-1,-5 2 0-15,-6 3-3 0,-9 3-3 16,-6 2-7-1,-8 6-4-15,-4 5-1 16,-3 5-1-16,-6 5-5 0,-2 6-1 16,-1 2-17-16,0 3-5 15,0 1-70-15,7-1-28 16,2-3 63-16,6 0 32 16</inkml:trace>
  <inkml:trace contextRef="#ctx0" brushRef="#br0" timeOffset="166180.0138">22435 14097 372 0,'27'16'140'0,"-21"-11"-109"0,3 0 18 16,-9-5-1-16</inkml:trace>
  <inkml:trace contextRef="#ctx0" brushRef="#br0" timeOffset="166364.5239">22471 14121 686 0,'-12'-5'28'0,"-6"-3"-15"15,4-6-5-15,-4-7-1 0,3-5 1 16,3-9 0-16,6-4-2 16,6-1 1-16,3-2 0 15,3-1 1-15,3 1-2 16,0-6-1-16,0-5-10 16,0-2-4-16,2-1-35 15,-2 3-16-15,0 3-51 16,0 5-22-16,0 5 71 0,-6 3 32 15</inkml:trace>
  <inkml:trace contextRef="#ctx0" brushRef="#br0" timeOffset="166703.2012">22748 13279 460 0,'-12'19'173'0,"0"-14"-135"0,3 3-8 0,3-5-14 16,0 2-19-16,0 0 0 0,3 3-4 15,6 0 2 1,9 0 3-16,9-2 3 0,6-1 2 16,12-3-1-16,5-2-2 0,4 0-4 15,2 0 0-15,4 0-3 16,-3 3 0-16,-7 5 6 15,-5 5 5-15,-1504 6 13 16,2978 5 9-16,-1498 7 4 16,-12 6 2-16,-9 0-11 15,-6-5-3-15,-6-3-17 16,-6-5-7-16,0-5-60 0,0-6-24 16,-5-3 46-1,-1 1 22-15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1-06T11:23:15.06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11901 5136 672 0,'-6'-19'0'0,"-9"-5"6"0,3 11 4 16,-3-6-8-16,-6-2-2 15,-5-3-17-15,-13-5-4 16,-12-5 11-16,-8-3-55 0,-10-3-20 16,-5-2 43-16,-15 2 21 0</inkml:trace>
  <inkml:trace contextRef="#ctx0" brushRef="#br0" timeOffset="660.6547">10460 4628 212 0,'-146'-11'79'0,"69"6"-61"0,-30 2 37 16,44 0 13-16,-17 1-3 15,-15-1 1-15,-12-2-22 16,-7 5-9-16,-2 0-20 16,-6 2-5-16,0 4-3 0,0 4-6 15,-6 9-2-15,-6 15-14 16,-9 14-5-16,-8 15-14 16,5 19-6-16,0 14 6 15,3 7 3-15,12 8 9 16,6 8 6-16,9 3 0 15,12 7 3-15,11 1 5 16,16-3 4-16,12 0 7 0,14 0 3 16,12-5 4-16,12-1 4 15,13 4-8-15,8-4-1 16,12-4-5-16,8-1-3 16,16-2-7-16,12-3-2 15,11-8 0-15,7-2 2 16,11-3 6-16,16-8 4 15,8-8-12-15,3-8-7 16,9-11 5-16,9-2 3 16,1-8 9-16,8-8 3 15,3-5 16-15,3-8 6 16,11-11-9-16,7-11-3 0,33-10-3 16,-4-10 2-1,-8-11-1-15,3-6 0 0,-10-7 1 16,-2-3 1-16,0-6 1 15,-6-4 0-15,6-11-4 16,-1-6-3-16,1-5-2 16,3-7-3-16,-10-9-2 15,-5-8 1-15,-6 3 1 16,-18 0 2-16,-12 3 5 16,-5-6 6-16,-10 1 8 0,-6-1 5 15,-12 3-8-15,-5-10-3 16,-7-6-8-16,-8-3-3 15,-13-4-2-15,-11-6 1 16,-18 7-2 0,-18 7 2-16,0 31 2 15,-42-48 2-15,-20 0-30 16,-25-5-11-16,-20-3 16 0,-30 3 9 16</inkml:trace>
  <inkml:trace contextRef="#ctx0" brushRef="#br0" timeOffset="10258.3981">15643 4527 408 0,'-45'-5'154'0,"18"-1"-120"0,-17-4 12 16,20 7-2-16,-6 1-20 16,-6 2-1-16,-2 0-11 15,-7 5-3-15,-9 8-5 0,-11 11-9 0,-7 13-2 16,-8 11-17 0,-15 15-4-16,-9 14-13 0,-4 15-4 15,-5 17-2-15,0 7-1 16,9 11 22-1,9 8 10-15,8 5 11 0,7 9 3 16,6 1-5-16,8 12-3 16,10-1-1-1,5 3 1-15,12 3 15 0,7-3 8 16,11 3 14-16,12-3 7 16,12 0-6-16,15-8-2 15,17-11-20-15,19-4-7 16,11-14 1-16,16-16 4 15,14-13-2-15,12-16-1 16,12-16 0-16,12-11 1 16,6-12-3-16,15-14 0 0,6-13-4 15,11-14 1-15,4-15 4 16,9-19 4-16,-4-13-10 16,-2-18-3-16,-6-9-1 15,-13-10 4-15,22-21 5 16,-24-3 5-16,-24 8 12 15,-24-2 5-15,-15-1-3 16,-12-7 2-16,-14 2-7 16,-9-5 0-16,-16-11-4 15,-8 1 0-15,-15 1-1 16,-15-1 0-16,-15 2 2 16,-18 5 1-16,-12 5 3 15,-17 1 4-15,-21-3-6 16,-22 5 1-16,-14-2-10 15,-30-6-4-15,-17 0-14 0,-25 0-2 16,-14 0-38-16,-10 6-17 16,-14 15 38-16,-6 30 19 15</inkml:trace>
  <inkml:trace contextRef="#ctx0" brushRef="#br0" timeOffset="25145.3818">13946 10438 288 0,'-83'-21'110'0,"32"-1"-86"0,-26-9 9 16,29 12 0-16,-21-5-19 0,-17-2-2 15,-18-3-8-15,-15 2-1 16,-12 1-1-16,-12-1-2 0,-6 6 3 15,-12 3 0-15,-2 7 3 16,-10 6-3-16,-3 8-2 16,-8 4 0-16,-4 15-1 15,-5 7-3-15,-1 16 0 16,-5 10-1-16,3 9 0 16,-4 5 3-16,7 7 2 0,5 12-2 15,4-4-2-15,11 6-5 16,6 5-2-16,15 9-11 15,15-1-4-15,12 3 0 16,9 10 1-16,15 3 2 16,18 8 3-16,17 5 11 15,16 1 4-15,17-4 6 16,18-2 1-16,18-13-6 16,18-11 0-16,18-10-10 15,14-8-4-15,13-6 9 16,14-2 6-16,12-6 2 15,7 1 3-15,11-4-2 16,12 4-1-16,9-3 1 16,15-6-1-16,47 6-16 0,9-21-4 15,4-14-17-15,8-16-4 16,3-7 9 0,7-8 19-16,2-3 21 15,0 0 20-15,6-6 7 16,-2 1-4-16,5-8-4 15,0-6-11-15,-3-7-3 16,0-6-7-16,-3-5-4 0,1-3-1 16,-10-5 1-16,-3-5 1 15,-74 18-4-15,89-36 1 16,-17-6 4-16,-7-6 2 16,-15-2 4-16,-5-8 4 15,-15-5 5-15,-13-3 5 16,-11 3 3-16,-12-6 3 15,-18 6-1-15,-15 2 2 16,-17 11-8-16,-19 3-2 0,-14 0-6 16,-19 2 1-16,-14 0-5 15,-18 0-1-15,-21-5-6 16,-20-8-1-16,-19-2-3 16,-20-1-3-16,-18 1 2 15,-16-1 2-15,-20 3-5 16,-14 11 1-16,-19-1-4 15,-15 6 0-15,-14 3-1 16,-19 5 0-16,-17 5-9 0,-15 13-3 16,-18 16-34-16,-21 19-15 15,-23 26 36-15,-16 27 17 16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1-06T11:24:40.40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12586 3559 292 0,'0'2'110'0,"0"-2"-86"0,0 0 13 0,0 0 0 0,0 0-22 15,0 0-8-15,-6-2-12 16,0-1-5-16,6 3 6 16,-6 0-3-16,3 0 2 0,0 3 3 15,0-1 1-15,0 9-2 16,3 2 0-16,0 8-1 15,3 8 3-15,0 11 0 16,0 16 3-16,0 12-1 16,-3 12-1-16,-3 12 7 15,-3 9 3-15,-3 7 3 16,-6 1 3-16,3-3-5 16,0-11-1-16,3-13-13 15,3-8-3-15,6-18-127 16,6-14-55-16,3-34 94 15</inkml:trace>
  <inkml:trace contextRef="#ctx0" brushRef="#br0" timeOffset="610.0672">12231 4334 332 0,'-6'21'126'0,"3"-18"-98"0,0-1-3 0,3 1-10 15,0 5-22-15,6 10-8 16,6 12-19-16,3 12-6 16,3 16 21-16,0 6-21 0,0 4-5 15,0-4 39-15,-1-6 20 16,1-2 31-16,-3-3 15 15,0-6-12-15,3-4-6 16,0-6-16-16,0-6-6 16,0-2-9-16,-1-7-5 15,4-7-3-15,3-4 0 16,9-11-4-16,6-18 0 16,14-22-1-16,10-21-2 15,5-24-39-15,9-26-17 0,1-16 31 16,-10-5 14-1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1-06T11:25:57.85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7245 984 196 0,'-3'-16'74'0,"3"8"-58"0,-6 0 20 0,4 3 5 16,-1-3-10-16,-3 0-1 16,3 0-15-16,0-2-4 15,0 2-7-15,3 0-5 0,0 0-2 16,-3 0-1-16,3 0 3 0,0 0 0 15,0 0 1-15,0 3 2 16,0 2 3-16,0-2 9 16,0-3 3-16,0 8 5 15,-3 8 1 1,0-3-12-16,0 11-4 16,0 13-3-16,0 8 2 15,0 11 3 1,0 8 5-16,0-4 1 0,-3 7 9 15,-3 1 5-15,0 4-2 16,-3-1-2-16,0-4-11 16,0-4-6-16,0-10-10 15,1-8-3-15,2 0-56 16,3-13-23-16,3-3 42 16,0-18 21-16</inkml:trace>
  <inkml:trace contextRef="#ctx0" brushRef="#br0" timeOffset="506.0721">8025 786 444 0,'-44'16'167'0,"20"-3"-129"0,-18 0-7 16,24-5-10-16,-8 5-24 15,-4 3-2-15,0 5-9 16,0 3-4-16,6 0 10 15,4 5-10-15,5 0-2 0,6 0 2 16,6 3 2-16,6 2-10 16,6-2-5-16,9 3 0 15,5 2 4-15,7 0 13 16,3 5 5-16,0 3 9 16,-7 0 2-16,-5 0 22 15,-9-3 11-15,-12 3 19 16,-12-8 11-16,-9 0-3 15,-8 0-3-15,-4 0-18 16,0-7-5-16,-3-7-17 0,1-2-4 16,-1-10-16-16,3 0-6 15,3-9-37-15,4-2-14 16,2-2-38-16,3-12-15 16,9-1 59-16,6-12 28 15</inkml:trace>
  <inkml:trace contextRef="#ctx0" brushRef="#br0" timeOffset="783.7139">8293 902 436 0,'21'-21'165'0,"-15"13"-129"0,6-5 10 15,-9 10-5 1,3-5-20-16,0 3-4 0,-3 0-8 15,3 2-1-15,-3 3-5 16,3 3-4-16,0 7 0 0,3 9-8 16,-1 18-4-16,1 13 0 15,-3 8 2-15,-3 8 7 16,-6-5 4-16,0 5-19 16,-3 1-9-16,-3-4-66 15,1-7-26-15,-4-11 62 0,0-16 30 16</inkml:trace>
  <inkml:trace contextRef="#ctx0" brushRef="#br0" timeOffset="985.9144">8281 1331 376 0,'15'2'140'0,"-6"-4"-109"0,9 2 18 16,-6-5 2-16,6 2-27 0,6-2-7 15,8 2-7-15,4-10-2 16,9 0-4-16,8-6-1 0,4-2 1 16,-1-6-11-16,1 4-5 15,-6-1-74-15,-10-5-30 16,-8 2 57-16,-9 3 29 0</inkml:trace>
  <inkml:trace contextRef="#ctx0" brushRef="#br0" timeOffset="1834.8213">8255 1945 344 0,'17'13'129'0,"-17"-13"-100"0,0 3 13 0,0-1 2 16,-3 6-16-16,-3 8-4 16,-2 0-11-16,-7 13-6 15,0 5-4-15,-6 14-3 0,3 5 1 16,-3 2-1-16,0 1 0 15,4-6 0-15,-1 1 0 16,6-14 0-16,6-3 0 16,6-2 0-16,3-8 2 0,9-1 5 15,3-1 4 1,11-1 2-16,10-3 3 0,12 1-7 16,2-3-3-16,4-3-3 15,-4 0-3-15,-2-2-2 16,0-3 1-16,-4 0-37 15,1-6-14-15,-3-4-53 16,-4-9-24 0,-8-5 69-16,-12-8 33 0</inkml:trace>
  <inkml:trace contextRef="#ctx0" brushRef="#br0" timeOffset="2068.048">8132 2408 460 0,'-8'13'170'0,"11"-13"-132"0,-1 5-4 0,4-2-12 16,6-3-17-16,6 3-1 15,6-3-2-15,12 0-2 16,2-6 1-16,7-2-12 0,0-2-5 15,-1-14-61-15,1-5-26 16,-3-11 53-16,-7 0 25 16</inkml:trace>
  <inkml:trace contextRef="#ctx0" brushRef="#br0" timeOffset="2282.3155">8302 1953 460 0,'0'15'170'15,"6"-9"-132"-15,6 2-6 0,-3-3-14 0,6-5-14 16,6 0-1-16,2 0-3 16,7 0-3-16,3-8 2 15,3-5-42-15,2-3-16 0,10-18 30 16,-3 2 16-16</inkml:trace>
  <inkml:trace contextRef="#ctx0" brushRef="#br0" timeOffset="2551.9965">9356 2043 504 0,'-15'5'189'0,"6"0"-147"0,-3 3 2 0,3-3-9 16,-9 3-22-16,-5 8-2 0,-10 13-7 16,-6 8-3-16,-3 8 0 15,1 0-41-15,2 6-15 0,3-4-59 16,1-7-25-16,2-8 74 15,-3-9 33-15</inkml:trace>
  <inkml:trace contextRef="#ctx0" brushRef="#br0" timeOffset="2749.0135">8915 2135 436 0,'0'11'162'0,"3"-1"-126"0,6 6 3 0,-3-5-6 15,6 10-20 1,9 8-2-16,6 5-5 16,5-2-1-16,7 11-3 15,0-6-26-15,6 5-9 0,-1 0-133 16,4-5-57-16,-4-10 113 16</inkml:trace>
  <inkml:trace contextRef="#ctx0" brushRef="#br0" timeOffset="3235.1916">9829 2201 416 0,'3'74'154'0,"3"-23"-120"0,6 31 12 0,-6-35-2 15,3 22-26-15,3 10-7 16,3-2-7-16,0 5-1 15,-1-5-2-15,-2-8-1 0,-3-8 3 16,-3-11 7-16,-6-10 3 0,-3-9-4 16,-6-7-1-16,-6-8 0 15,-5-8 0-15,-7-11 0 16,-3-13 0-16,0-15 0 16,-2-12 0-16,-1-12-2 15,3-14 1-15,3-16-2 16,9 3 0-16,6 0-1 15,7 11 2-15,8 2 1 16,8 0 1-16,7-2-7 0,12 2-2 16,9 8-3-16,11 6 0 15,7 12 0-15,2 6 3 16,-2 11-5-16,-9 15 0 16,-7 11 5-1,-11 3 5-15,-12 13 9 0,-12 13 6 16,-9 8-5-16,-12 3-1 15,-9-3-9 1,-9-3-5-16,-5-8-18 0,-7-2-7 16,-3-16-93-16,1-16-41 15,-1-13 79-15,-2-5 42 16</inkml:trace>
  <inkml:trace contextRef="#ctx0" brushRef="#br0" timeOffset="31387.9705">11216 2881 244 0,'30'-2'90'0,"-12"-6"-70"0,12 2 13 0,-15 1-1 15,8-3-15-15,10 0-4 16,3 3-8-16,9 0-2 16,2 2-1-16,1 3-2 0,2 3 3 15,1 2-2-15,3 3 2 0,2 2-2 16,7-2 2 0,-1 6-2-16,4 2 2 0,2-3-2 15,4 5-1 1,2 3 3-16,3 3 0 15,-2 3-1-15,-1 2 1 0,4 3 0 16,2-1 3-16,3 4-1 16,1 2 0-16,-1 0-3 15,3 0-2-15,4 3 1 16,2 5-1-16,-6 2 0 16,4 3 0-16,-1 1 0 15,0 4 0-15,-3 3-3 16,-5 3 2-16,-1 5 3 15,1 3 1-15,-1 0-1 16,-3 0-2-16,-2 2 1 0,-4 6-1 16,4 5-3-1,-1 3 2-15,-3 2-1 16,-5 6 0-16,-4 2 0 16,-5 5-2-16,8 27 3 15,-5 0 2-15,-6-5 0 0,-4-3-1 16,-2 6-2-16,-7-4 1 15,-5-2 1-15,3-2 2 16,-6-4 1-16,-4-1 1 16,1-7 6-16,-3 4 6 15,0-1 5-15,-3-4 2 16,-4-7-1-16,1 1 1 16,-3 3-2-16,0-8-1 0,-3-6 3 15,-3-5 0-15,-3 3-4 16,-3-1-1-16,0-7-4 15,0-3-1-15,-3-5-5 16,-3-3 0-16,0-3-5 16,-3-2-2-16,3-5-7 15,0-9-4-15,0-9-36 16,3-9-17-16,2-11-65 16,7-7-28-16,3-17 77 15,-3-12 40-15</inkml:trace>
  <inkml:trace contextRef="#ctx0" brushRef="#br0" timeOffset="32082.3485">14827 7138 196 0,'-3'45'74'0,"-3"-18"-58"0,0 34-4 0,3-27-6 15,0 24-13-15,0 16-3 16,0 8 17 0,0 0 8-16,3-2-6 15,0-9 26-15,0-10 13 0,3-13-2 0,0-9-2 16,3-7-12-16,3-8-3 15,3-5-14 1,6-9-4-16,6-7-1 0,2-11 1 16,7-11 8-16,9-12 2 15,8-9-2-15,7-10 1 16,6-9-9-16,2-7-2 16,1-8-5-16,2 3-3 15,-3 7 0-15,-5 9-1 0,-12 10-7 16,-4 5-3-16,-2 8-19 15,-3 6-8-15,2-1-78 16,1 4-33-16,3-1 77 16,-7 0 36-1</inkml:trace>
  <inkml:trace contextRef="#ctx0" brushRef="#br0" timeOffset="33466.6444">14520 8416 348 0,'-3'0'132'0,"0"-2"-103"0,-2 2 14 15,5 0-1-15,-3 0-26 16,0 0-6-16,-3 0-9 15,0 2-2-15,0 4 1 16,0 2-3-16,-3 2 0 0,0 6 2 16,0 5 0-16,0 6 3 15,0 10 1-15,3 10-1 16,3 12 1-16,6 7 7 16,3 8 5-16,3 10 4 0,0 9 3 15,3 2-1-15,-3 6-1 16,0-1-6-1,-3-4-1-15,3-6-13 0,-3-8-4 16,2-6-60-16,-2-4-27 16,0-6 46-16,-6-16 22 15</inkml:trace>
  <inkml:trace contextRef="#ctx0" brushRef="#br0" timeOffset="33882.3112">13568 8702 368 0,'-15'8'140'0,"6"-8"-109"0,-6 0 13 15,9 0 1-15,3-3-17 16,3 3-4-16,3-2-13 16,9-6-5-16,12-3-4 15,18-2 3-15,11-5 4 0,19-6 4 0,17-3 2 16,9-7-13-16,6-3-5 15,9-6 1-15,-2-4 0 16,-4-6-1-16,0 3 2 16,-3 5-6-16,-12 5 0 15,-5 3-35-15,-10 8-14 16,-2 5-95 0,-10 11-44-16,-14 8 101 15</inkml:trace>
  <inkml:trace contextRef="#ctx0" brushRef="#br0" timeOffset="34571.3142">15220 8099 372 0,'-15'13'140'0,"6"-10"-109"0,0 7-2 0,3-4-7 16,0 7-18 0,3 8-2-16,3 16-4 0,3 13 0 15,6 9 2-15,3 7 0 0,3 8 2 16,0 8-1-16,3-3-1 16,-3 1 1-16,0-4 1 15,-4-2-3-15,1-2 0 16,-3-6-1-16,0-8 0 15,-3-5-9-15,0-8-5 16,-3-8 5-16,0-5 4 0,0-8 11 16,0-6 7-1,6-18-1-15,3-13 4 16,6-14 3 0,3-10-7-16,2-5-1 15,4 2-1-15,3 3 0 0,-3 6-2 16,0 4 1-1,-7 6 2-15,1 8 5 0,-3 5-4 16,0 5 2-16,3 3-7 16,0 5-3-16,-4 3-1 15,1 3-1-15,3 2 0 16,0 6 0-16,3 7 0 16,3 11 2-16,5 6-1 15,1 7 2-15,3 5-2 0,-1-2 2 16,1 3-33-16,0-3-14 15,0-3-115 1,-4-8-50-16,-11-12 107 16</inkml:trace>
  <inkml:trace contextRef="#ctx0" brushRef="#br0" timeOffset="34817.8857">16506 8826 392 0,'9'32'145'0,"-12"-21"-112"0,6 10 1 16,-3-8-5-16,3 6-18 16,3 10-1-16,3 11-6 15,3 10-3-15,-1 0 0 16,1 0-6-16,0 1-1 0,-3-12-41 15,-3-2-19 1,-3-13 34-16</inkml:trace>
  <inkml:trace contextRef="#ctx0" brushRef="#br0" timeOffset="35021.6894">16220 8353 536 0,'-12'16'200'0,"9"-11"-155"0,-3 3 2 0,3-8-10 15,0 0-34-15,3 0-8 16,0 0-54-16,0 0-22 16,3 0 42-16,3-3-104 0,6-2-39 15,6 0 94-15,-3-3 44 16</inkml:trace>
  <inkml:trace contextRef="#ctx0" brushRef="#br0" timeOffset="35473.1233">17027 8752 368 0,'12'45'140'0,"-6"-26"-109"0,6 21 5 16,-6-19-7-16,5 8-15 16,7 11-3-16,3 5-9 15,0 0-1-15,0-8-1 16,-6-8 0-16,0-6 2 0,-4-4 8 16,-2-8 3-16,0-11 2 15,-3-14 4-15,-3-15-9 16,-3-8-3-16,0-8-4 0,-3-5 0 15,0-3 0-15,0 0 3 16,0 0 1-16,0 6 1 16,3 4-2-16,0 9-1 15,3 2-1-15,0 6 0 16,3 4-2-16,0 7-2 16,3 4 1-16,3 3-1 15,3 8-9-15,3 8-4 16,6 13 15-16,2 14 8 15,4 12-2-15,3 9-2 16,6 10-6-16,-1 8-2 16,-2 3-35-16,-3-6-15 15,0-7 27-15,-7-17 14 16</inkml:trace>
  <inkml:trace contextRef="#ctx0" brushRef="#br0" timeOffset="36196.7327">17985 7858 416 0,'3'13'156'0,"-6"-7"-121"0,0 7 12 16,0-5-3-16,3 10-22 15,0 9-4-15,0 12-18 0,3 12-5 16,0 20 2-16,-3 14-1 0,-3 7 2 16,-3 6-5-16,-6 8 0 15,-2-5-10-15,-7-3-4 16,0-8-14-16,0-11-2 15,3-10 1-15,3-11 2 16,0-13 11-16,4-8 4 16,-1-11 2-16,3-4 3 15,3-9-5-15,3-11-1 16,9-9 4-16,9-15 5 16,14-7 12-16,16-8 9 15,9-10 11-15,8-6 5 0,4-6 16 16,5-4 9-16,3 2-10 15,1 6-4 1,-4-1-6-16,-2 3-2 0,-4 3-10 16,-5 0-4-16,-7 2-8 15,-8 6-3-15,-9 7-2 16,-9 6 1-16,-7 8-4 16,-8 5 0-16,-9 5-1 15,-9 11 0-15,-9 11-3 16,-8 10-1-16,-7 8 0 0,-3 8 2 15,0 8 2-15,1 6 3 16,2 7 0-16,6 3 2 16,9 0 7-16,9-6 5 15,15-2 2-15,9-3 1 16,12-5 0-16,17-2-2 16,13-4-2-1,11-4-1-15,4-9-7 16,5-2-4-16,3-6-17 0,-5-4-7 15,-4-4-55 1,-2 3-23-16,-4 3 52 0,-8 0 27 16</inkml:trace>
  <inkml:trace contextRef="#ctx0" brushRef="#br0" timeOffset="39600.3143">10707 1109 368 0,'-3'0'140'0,"-3"-8"-109"0,-6-3 16 15,4 3-2-15,-4-2-21 0,-3-4-5 16,-6-2-10 0,-3 1-4-16,-3-4-2 0,1 3-7 0,-7 0-2 15,-3 3-6-15,-3 5-3 16,-2 0-9-16,-4 16-5 15,0 13 7-15,1 11 3 16,2 10 11-16,6 17 4 16,7 1 4-16,8 12 0 15,6 2 0-15,9 0 0 16,9 0 0-16,6-16 0 16,9-5 8-16,5-16 5 15,10-8-9-15,9-15-4 16,6-12 4-16,2-15 4 15,1-16 5-15,-4-11 2 0,-2-21-6 16,-6-2-1 0,-1-6-4-16,-2-10-1 15,0-19-1-15,-3 3 1 0,-1-9-2 16,-2 1-1-16,-6 0 1 16,-3 13 1-16,-9 11 8 15,-9 13 3-15,-6 7 11 16,-9 6 5-16,-3 3-18 15,-3 3-7-15,-3-4-26 16,0 9-9-16,3 10-13 16,1 3-3-16,-1 8 28 15,0 13 15-15,3 16 10 16,0 13 8-16,0 16 12 16,6 16 5-16,0 21 7 0,6 16 3 15,3 11-7-15,3 10-1 16,6 13-12-16,6 3-5 15,0 5-9-15,3 1-3 16,3-14-31-16,3-16-12 16,2-8-57-16,7-13-26 15,6-24 61-15,5-21 32 16</inkml:trace>
  <inkml:trace contextRef="#ctx0" brushRef="#br0" timeOffset="39978.9748">11529 1117 392 0,'-30'15'148'0,"15"-1"-115"0,-6 17-9 16,9-4-13-16,-2 18-18 15,2 21-3-15,6 8-3 16,6 3-2-16,9 2 8 16,11 1 14-16,13-14 9 0,6-11-6 15,6-12-3-15,2-14 0 16,1-16 2-16,-4-5 20 16,-2-16 11-16,-6-5 7 15,-3-8 7-15,-10-3-10 0,-5-5-5 16,-9-8-8-1,-6-16-3-15,-6-14-39 0,-3-4-19 16,-3 5-30 0,-6 5-11-16,-5 8-103 0,-13 24-46 15,-12 24 114-15,-5 13 54 16</inkml:trace>
  <inkml:trace contextRef="#ctx0" brushRef="#br0" timeOffset="40683.8253">12455 394 432 0,'-60'-37'162'0,"15"13"-126"0,-23-18 3 16,32 21-8-16,-17-3-24 16,-19-13-5-16,-11 8-11 15,-6 0-3-15,-13-8 7 16,-14 13-11-16,-6 3-4 0,-18 8-16 0,-6 20-5 15,-8 15 2-15,-1 12 1 16,12 24 35-16,9 3 15 16,15 13 20-16,12 14 8 15,15 9-15-15,20 12-4 16,13 10-11-16,14 13-4 16,12 8-3-16,15 9-3 15,12-1-4-15,15 5 0 16,15-5-3-16,21-5 2 15,14 3 3-15,13-14 1 16,17-18-2-16,18-11 2 16,12-16 1-16,15-18 0 15,12-21 0-15,12-24 0 16,3-22-3-16,2-20 2 0,4-25 1 16,-3-17 0-16,-4-15 8 15,-8-12 5-15,-15-11 9 16,-12-10 6-16,-15 5 2 15,-17-1 2-15,-22-1-2 16,-17 4-1-16,-13-18-5 16,-23 3-3-16,-27 2-9 15,-23 3-5-15,-28 2-7 16,-20 3 0-16,-28-10-7 16,-17 5-3-16,-20 8-10 15,-7 7-2-15,-9 14-22 16,-3 21-7-16,-5 11-149 15,-7 24-68 1,-17 15 138-16</inkml:trace>
  <inkml:trace contextRef="#ctx0" brushRef="#br0" timeOffset="57270.93">15887 10258 436 0,'0'-3'162'0,"-3"1"-126"0,3 2 14 0,0 0-1 16,0 0-24-16,0 0-3 15,0 0-12-15,0 0-2 16,-6 0-4-16,0 0-7 0,0 0-1 16,0 2-9-16,-3 6-2 15,0 5-14-15,-3 9-4 16,0 4 6-16,-3 6 3 15,0 7 12-15,1 6 5 16,-4 3 5-16,-3 8 1 16,-6 7 1-16,-6 1 0 0,-5 4 0 15,-4 1 0-15,-6 8 0 16,-2 5 0-16,-4-3 4 16,-2 6 2-16,-7-3 2 15,-5 13 2-15,-7 6-1 16,-5 5 0-16,-3 2-3 15,-10 3-1-15,1 0 3 16,0-5 5-16,-1 0 2 16,-2 0 3-16,0-6-10 15,0 1-4-15,-4 0-3 16,-5 2-1-16,0-5 0 16,-3-3 0-16,-3-3-3 15,0 4 2-15,5-6 1 16,-2 0 0-16,3-6 0 15,-3 1 2-15,6 2-3 16,3-5 0-16,-1-5 1 16,7-6 0-16,-9 6-7 0,17-8 0 15,10-6 5-15,9-4 6 16,5-4-29-16,0-4-12 16,-2-4-87-16,-7 3-39 15,-2-5 84-15,6-18 40 16</inkml:trace>
  <inkml:trace contextRef="#ctx0" brushRef="#br0" timeOffset="57951.4851">12737 12970 408 0,'0'0'151'0,"0"5"-118"0,-3 0 7 0,3-2-7 16,-3 2-24-16,-3 6-4 15,-2 2-13-15,-10 6-3 0,-9 12 6 16,-9 12-9-16,-14 12 0 0,-13 14 5 16,-8 16 2-16,-4 10 9 15,-2 11 6-15,-4 2-2 16,-2 11-1-16,0 3-2 15,5 0 0-15,10 2-2 16,8-5-1-16,13-8 7 16,14-7 3-16,12-7 12 15,12-9 8-15,12-14-2 16,12-5 0-16,18-11-13 16,20-5-4-16,16-8-7 15,8-8-1-15,21-8-3 16,13-5-1-16,2-11-32 15,12-5-15-15,12-8-102 16,6-5-44-16,-15-9 100 16,-18-7 48-16</inkml:trace>
  <inkml:trace contextRef="#ctx0" brushRef="#br0" timeOffset="71100.9553">7361 14870 428 0,'-11'-3'159'0,"2"3"-124"0,0-3 9 15,3 1-7-15,-3-1-22 16,0 0-3-16,-6 1-10 15,6-1-2 1,-3 3-7-16,3 3 0 0,3 7-6 0,3 11-2 16,9 16-2-16,3 16-3 15,6 19 9-15,0 13 4 32,3 7 7-32,0 17 2 0,-3 2 11 0,-4-3 3 15,-2 3 4-15,-6-2 0 16,-3-9-9-16,-3-10-4 15,0-10-4-15,-3-6 0 16,1-8-9-16,-1-3-3 16,0-15-46-16,0 0-21 15,0-14 39-15,0-13 18 16</inkml:trace>
  <inkml:trace contextRef="#ctx0" brushRef="#br0" timeOffset="72299.5038">8433 15348 416 0,'-3'8'154'0,"-3"-5"-120"0,-9 0 21 0,6-1 1 16,-6 1-33-16,-8 2-10 15,-7 3-20-15,-6 3-6 16,-3 5 6-16,4 5-3 0,-1 8 2 16,0 8-1-16,1 11 1 15,5 10-15-15,6 13-5 0,6 17-30 16,9 2-11-16,6-6 6 15,6-10 5-15,3-10 42 16,6-19 18-16,0-8 24 16,0-8 11-16,3-11-6 15,0-10-1-15,0-10-4 16,-1-12 1-16,1-9-4 16,0-17 0-16,-3-18-1 15,3-11 1-15,0-10-7 16,-3-17-1-16,-3-2-9 15,-3 3-4-15,-6 3-4 16,-3-4-1-16,-3 4-3 16,-3 4-1-16,3 1-1 0,0 0 2 15,0 2-3 1,0 6 1-16,3 7 2 16,0 11 1-16,3 11-2 0,-3 11 0 15,3 7 6-15,0 8 2 16,-1494 5 5-16,2988 6 1 15,-1494 8-3-15,0 5-3 16,6 8-3-16,3 10 1 16,3 14-1-16,3 18-2 15,0 11 9-15,0 11 4 16,-1 15 9-16,-2 6 6 16,3 2-2-16,0-5-1 15,0 5-7-15,0-2-1 16,3-6-6-16,0-2 1 15,2-6-5-15,1-2 0 16,0-6-1-16,0-7-2 16,3-11-2-16,0-8 1 0,2-8-6 15,1-8 0-15,3-8-2 16,0-8 3-16,2-8 4 16,4-5 3-16,0-2 2 15,0-6 1-15,-1-8-5 16,-2-3 1-16,-3-7-2 15,-3-3 0-15,-1-6 4 16,-5-7 3 0,-6-8-4-16,-3-8-1 0,-9-8-11 15,-6 2-5-15,-6 6-10 16,-3 2-1-16,-3 9 7 16,-3 10 5-16,-2 10 11 15,-4 9 5-15,-3 4 0 16,-3 9 2-16,0 5-4 0,1 11 0 15,-1 7 1 1,3 9 2-16,6 10 5 16,3 10 6-16,6 1-1 0,7 5 1 15,8 2-5-15,8 4-3 16,7 4-11-16,12 1-6 16,6-4-25-16,5-7-9 15,4-10 0-15,0-6 2 0,2-11-13 16,4-10-3-16,0-8 32 15,-4-13 15-15</inkml:trace>
  <inkml:trace contextRef="#ctx0" brushRef="#br0" timeOffset="72765.5765">9460 15438 320 0,'-6'3'121'0,"0"-3"-95"0,-3 5 14 16,0-5-1-16,-3 3-28 16,-5 2-7-16,-4 3-6 15,-3 5 0-15,-3 1 1 16,-3 4 1-16,-2 3 0 0,-1 3 0 16,0 8 0-16,0 2 4 0,7 3 2 15,8 8-7-15,9 3-4 16,9 8 16-16,9 4 6 15,6-1 1-15,2-12 0 16,4-7-6-16,6-8 0 16,-3-9-3-16,6-9 0 15,-1-14-8-15,4-11 0 16,0-18-6-16,0-11 1 16,-1-7-3-16,-2-4 0 15,-3 1-3-15,-3 5 1 16,-6 11 3-16,-3 7 3 15,-1 11 13-15,1 11 8 16,0 13 6-16,3 13 3 16,6 14-8-16,3 12-4 15,5 12-17-15,10 4-6 0,6 1-19 16,2-6-6-16,-2-5-24 16,0-11-9-16,-4-10 35 15,-2-22 16-15</inkml:trace>
  <inkml:trace contextRef="#ctx0" brushRef="#br0" timeOffset="92869.7895">5820 15348 164 0,'-3'35'63'0,"-3"-9"-49"0,0 9 20 0,3-17 6 16,-3 9-5-16,-3 2 2 15,-3 0-4-15,-3 0 2 0,-3-5-19 16,-6-6 0-16,-8-2-2 0,-13-5-5 16,-12-9-1-16,-5-9-4 15,-10-12-1-15,-2-10-3 16,-9-11-1-16,-7-10 1 15,-5-8 2 1,-6-11-3-16,-12-26 0 0,-3-11-1 16,-9-19 0-16,-9-17 2 15,-3-9 2-15,0-16-1 16,0 0-1-16,6-20 1 16,6 9-1-16,6-17-3 15,9 9 2-15,12-9-1 16,11 15 0-16,13 5 2 0,11 11 2 15,13 24-1-15,11 13-1 16,9 16 1-16,3 13 1 16,7 16 1-16,5 13 1 15,3 11-11-15,0 10-3 16,0 6 5-16,-6-1 4 16</inkml:trace>
  <inkml:trace contextRef="#ctx0" brushRef="#br0" timeOffset="93560.5166">2527 12869 252 0,'3'-31'93'0,"-6"-4"-72"0,3-26 11 0,0 22 3 16,0-14-15-16,0-16-3 15,3-26-8-15,3-11-1 16,9-13-5-16,-6-19-2 0,6 6 0 15,3-11-1-15,3-2 0 0,2 4-5 16,4-2-1 0,0 6-11-16,6 18-1 0,6 18 4 15,-1 19 6-15,4 24 25 16,6 21 13-16,8 21 38 16,10 16 16-16,2 16-6 15,3 29-4-15,7 26-31 16,5 6-14-16,1 0-66 15,-1 0-29-15,0-9 32 16,-17-15 16-16</inkml:trace>
  <inkml:trace contextRef="#ctx0" brushRef="#br0" timeOffset="95600.0919">1337 8213 272 0,'0'37'101'0,"6"0"-78"0,9 34 6 0,-10-28 0 16,7 20 10-16,3 27 11 16,-3 16-7-16,6 26-1 15,0 16-24-15,3 14 5 0,3 4 4 16,2-2-11-16,1 0-3 15,6-7-8-15,0-17-4 16,-10-16-9-16,1-21-5 16,0-21-48-16,0-21-23 15,0-21 44-15,-3-27 20 16</inkml:trace>
  <inkml:trace contextRef="#ctx0" brushRef="#br0" timeOffset="95918.4154">1116 9631 504 0,'-26'0'187'0,"23"-5"-146"0,-6 2-7 15,9-2-11-15,0-3-21 16,9-6-3-16,14-9-3 16,16-14 3-16,12-8 0 15,26-6 1-15,9 1 0 0,7-3-3 16,2 6 2-16,6 2-1 16,-3 5-2-16,-26 11-30 15,20 0-13-15,-6 2-62 16,1 9-27-16,-19 4 68 15,-17 6 36-15</inkml:trace>
  <inkml:trace contextRef="#ctx0" brushRef="#br0" timeOffset="96323.7973">2578 9305 348 0,'-3'19'129'0,"3"-3"-100"0,9 13 4 15,-3-13-4-15,6 13-30 16,6 11-11-16,2 2 6 16,-2-2 4-16,-3-1 2 15,-3-2 3-15,-6-2 0 0,-6-6 34 16,-3-3 17-16,-6-5-14 15,0-5-7-15,-3-8-18 16,-9-10-5-16,4-17-11 16,-1-15-4-16,6-19-2 15,6-8 1-15,9 0 2 16,9-8-1-16,6-2 4 16,5-6 0-16,7 3-2 0,3 3 0 15,3 4-5-15,-1 7-2 16,-2 9-15-16,-3 9-6 15,0 10-61-15,-4 11-25 16,-2 8 60-16,-3 10 29 16</inkml:trace>
  <inkml:trace contextRef="#ctx0" brushRef="#br0" timeOffset="96650.5884">3176 9282 380 0,'6'18'143'0,"6"-7"-112"0,12 12-3 0,-9-12-9 15,6 5-17-15,5 0-1 16,10 0-17-16,6-6-6 0,5-2 11 16,4-8 3-16,0-13 5 0,-4-16 3 15,-5-11 0-15,-3-18 6 16,-4-13 6-16,-5-9-11 15,-6-2-2-15,-3 0 2 16,-3 3 3-16,-6 13 3 16,-3 13 1-16,-1 13 7 15,-2 11 4-15,0 10-9 16,6 11-6-16,9 14-18 16,9 15-6-16,15 11-56 15,11 13-25-15,13 10 52 16,5 19 25-16</inkml:trace>
  <inkml:trace contextRef="#ctx0" brushRef="#br0" timeOffset="96833.6508">4569 9686 392 0,'-3'93'145'0,"-9"-51"-112"0,-8 27 30 0,5-34 7 16,-12 7-23-16,-15 11-6 16,-17 5-13-16,-13 5-6 15,-5-2-12-15,-9-5-4 0,-7-14 0 16,-2-13-5-16,-3-10-3 15,-3-14-17-15,5-13-7 16,13-13-58-16,12-16-25 0,8-16 57 16,12-10 26-16</inkml:trace>
  <inkml:trace contextRef="#ctx0" brushRef="#br0" timeOffset="97686.755">5203 8520 340 0,'-9'47'126'0,"6"-12"-98"0,3 36-5 15,3-29-11-15,0 19-13 16,3 16 1-16,-3 10 0 16,-3-2 0-16,0-6 0 15,-3-7 4-15,3-9 2 0,0-7 0 16,0-9-1-16,0-7-8 15,3-11 0-15,0-10-6 16,0-9 1-16,0-15 15 16,0-11 7-16,0-18 16 15,0-19 6-15,3-21-11 0,0-16-4 16,3-16-12-16,0-13-4 16,3-3-3-16,3 3-2 15,3 5 3-15,-3 11 0 16,2 13 5-16,1 16 5 15,-3 13-1-15,0 14 3 16,-3 10-8-16,3 10-4 16,0 9-11-16,3 10-5 0,5 10 2 15,7 17 4-15,6 18 4 32,9 18 4-32,5 14 4 0,7 8 4 0,11 16 7 15,1 4 4-15,2 1-8 16,-2-5-4-16,-1 0-54 15,0-3-21 1,-14-8 33-16,-21-19 17 16</inkml:trace>
  <inkml:trace contextRef="#ctx0" brushRef="#br0" timeOffset="97918.1368">5272 8750 476 0,'12'-3'178'0,"3"-2"-138"0,11-6-14 0,-2 3-14 16,15 0-21-1,18-2-2-15,8-3-62 0,12-6-27 16,13 1 51-16,2-1 25 15,-3-7 18-15</inkml:trace>
  <inkml:trace contextRef="#ctx0" brushRef="#br0" timeOffset="98514.6722">6811 8377 464 0,'3'2'176'0,"-6"1"-137"0,0-3 11 15,-3 0-5-15,-3 0-25 16,-9 3-6-16,-9-1-13 16,-5 4-6-16,-4 4 3 15,0 3-7-15,0 11 2 0,7 11-39 16,2 12-14-16,12 17 14 16,9 2 9-16,6 0 7 15,3-5 4-15,6-8 13 16,3-8 4-16,0-8 11 15,3-11 4-15,-3-13 10 16,2-13 7-16,4-18-14 16,0-16-7-16,3-25-7 15,3-7-2-15,0-3 10 0,-1 1 7 16,4 9 0-16,3 12 2 16,0 10-1-16,5 13 3 15,7 16-7-15,6 11-2 16,5 15-16-16,4 11-6 15,-4 16 2-15,-5 11 1 16,-9 5 6-16,-9 10 5 16,-10 6 11-16,-11 10 6 15,-12 3 5-15,-12 5 3 0,-5 1-12 16,-13 7-3 0,-3-8-3-16,-3-2 0 0,1-3 6 15,-4 0 4 1,-3-3 6-16,-2-5 2 0,-4-8 2 15,1-13 2-15,-4-14-3 16,-3-9-2 0,-2-17-18-16,-10-19-6 0,-8-18-11 15,0-23-2-15,5-19-37 16,13-19-18-16,11-18-65 16,18-11-28-16,18-16 87 15,18 0 40-15</inkml:trace>
  <inkml:trace contextRef="#ctx0" brushRef="#br0" timeOffset="99118.0431">7475 8035 556 0,'3'3'209'0,"-6"-6"-163"0,3 3-6 0,0 0-13 16,-9 0-26-16,-3 0-2 16,-3 0-16-16,-3 3-6 15,-6 5 12-15,-3 13-21 0,1 8-8 16,2 14-1-16,9 15-1 16,6 5 19-16,12 6 11 0,6-3 8 15,6-2 3-15,6-3 1 16,5-9 0-1,4-7 0-15,3-10 0 0,3-14 2 16,-1-13 1-16,1-13-1 16,0-11 1-16,-3-8 0 15,-4-5 3-15,-2-6 3 16,-6 1 2-16,-3 0 3 16,-3 2 4-16,0 3-6 15,-4 5 1-15,1 6-2 16,0 4 3-16,3 9-5 15,3 10-3-15,6 11-6 16,3 11-2-16,-1 7 3 16,1 3 1-16,0 0-3 15,0-3-1-15,0-4-13 16,-4-9-5-16,1-13-9 0,0-11-5 16,0-13 8-16,0-8 2 15,-1-10 10-15,4 0 4 16,0-1 12-16,3 6 8 15,0 8 13-15,2 10 8 16,1 11-5-16,3 14-3 16,0 12-16-16,-4 6-4 15,-2 2-77-15,-9 1-33 16,-6-6 54-16</inkml:trace>
  <inkml:trace contextRef="#ctx0" brushRef="#br0" timeOffset="99283.5971">7888 7570 616 0,'-6'10'231'0,"6"-7"-180"0,0 2-78 15,0 1-49-15,3 4 30 16,6 17 22-16</inkml:trace>
  <inkml:trace contextRef="#ctx0" brushRef="#br0" timeOffset="99671.975">8775 8342 432 0,'30'14'162'0,"-21"-9"-126"0,9 8 1 0,-6-2-9 15,9 7-27-15,3 11-4 16,2 6-22-16,1-1-7 16,-6 0 17-16,-3-4 1 0,-6-7 2 0,-3-4 23 15,-9-16 31 1,-9-11 1-16,-3-14-17 15,-3-15-11-15,3-13-5 16,-3-13 0 0,9-4 4-16,6 1 3 0,9 5-3 15,12 9 2-15,12 9-3 16,14 11 0-16,16 17-3 16,11 17 1-16,13 22-4 15,2 24 1-15,3 13-73 16,-3 10-33-16,-11-8 46 15,-19-41 27-15</inkml:trace>
  <inkml:trace contextRef="#ctx0" brushRef="#br0" timeOffset="101937.0702">3891 8649 428 0,'-3'8'159'0,"-3"-8"-124"0,6 0 11 0,0 0-6 15,0 0-28-15,3 0-5 16,0 0-8-16,6 5-3 15,3 3 3-15,5 6-7 0,4 4-2 16,6 3-5-16,6 3-2 16,2 8-14-16,7 2-8 15,6 3 3-15,-1 3 4 16,-2 5 20-16,0 5 12 16,-4 3 25-16,1 0 14 15,-3 0 2-15,-1-5 2 16,1-1-21-16,0-7-8 15,0-3-7-15,-4 3-2 16,-2-1-3-16,-9 4 1 0,-9 2 11 16,-9-3 6-16,-9 0 1 15,-12 1-1-15,-6-1-2 16,-6 0 1 0,-6 6-1-16,-5 2-2 0,-10 3-8 15,-5 3-5-15,-4-1-13 16,3-4-4-1,7-9-92-15,5-10-39 16,0-24 73-16,-8-38 36 0</inkml:trace>
  <inkml:trace contextRef="#ctx0" brushRef="#br0" timeOffset="105869.0154">2438 8260 380 0,'-18'6'143'0,"3"-12"-112"0,3-4-6 0,3 2-11 16,1-11-15-16,-1-10-1 15,6-11 3-15,3-20 1 16,6-22 0-16,8-19 5 0,10-23 5 16,3-17-6-1,6-17-1-15,11-12-5 0,13-17-1 16,14-7 1-16,7-15 2 15,11-5-3-15,21-19-2 0,9-18 2 16,21-3 2 0,18 0 0-16,12 5-1 0,8 19 1 15,4 16-1-15,-1 18-3 16,-11 24 2-16,0 18 1 16,-15 14 2-16,-13 18 12 15,-5 17 6-15,-12 12 3 16,-17 11 3-16,-10 11-8 15,-6 4-3-15,-3 9-11 16,-11 11-4-16,-10 7-4 16,-11 8 3-16,-10 6-9 0,-8 5-1 15,-3 2-54 1,0 3-21-16,-1 0 43 16,-11-5 22-16</inkml:trace>
  <inkml:trace contextRef="#ctx0" brushRef="#br0" timeOffset="106382.3291">5531 3291 428 0,'-15'0'159'0,"18"-5"-124"0,18-5-11 15,-3-4-14-15,14-7-8 16,13-8 1-16,9-5 7 16,11-6 4-16,7-2-7 15,2-1-2-15,3 1 1 0,16 0-3 16,11-3-2-16,3 2-3 16,6 1 1-16,0 2-1 0,-9 6 0 15,-8 5 2-15,-16 10 2 16,-12 3 1-16,-14 11 1 15,-12 10 9-15,-18 11 6 16,-19 16 1-16,-19 21 3 16,-28 42-11-16,-41 37-2 15,-22 46-8-15,-20 31-2 16,0 5-51-16,18 19-23 16,12-6 38-16,3-39 17 15</inkml:trace>
  <inkml:trace contextRef="#ctx0" brushRef="#br0" timeOffset="112950.4237">15553 2040 572 0,'27'3'0'0,"27"7"34"0,-25-10 13 16,19 8-8 0,24 0-5-16,14 13-13 0,12 0-3 15,21 14-11-15,9 7-4 16,15 8 0-16,15 1-2 0,9 4-1 16,11 9-4-16,10 10 0 15,8 5-5-15,7 6-1 16,-1 7 5-16,3 12 2 0,-2 9 0 15,-1 4 2-15,-2 18-1 16,-7 5 0-16,1 19 2 16,-10 7 0-16,-2 12 0 15,-10 4 0 1,-2 9 0-16,-6 5 0 16,-12 7 0-16,-4 1 0 15,-11 16 0-15,-9 4 0 0,-12 15-7 16,-8 9 0-16,-13 4-6 15,-12 4-2-15,-11 4 4 16,-7-6 4-16,-5 0 4 16,-10 0 2-16,-8-3 3 15,-6 11 3-15,-13 8 0 16,-8-3 0-16,-12 6-3 16,-12-1 1-16,-9-10-2 15,-8 0-1-15,-4-11 3 0,-15 43 0 16,-2-19-1-16,-7-21-2 15,-5-3-2-15,-7-10-1 16,-5-3-3-16,-13-10-1 16,-11-6 6-1,-3-13 5-15,-6-5 13 0,-10-16 7 16,1-8-4-16,0-14 1 16,0-12-6-1,3-6-1-15,12-21-6 0,5-13-3 16,4-14-13-16,0-4-5 15,0-9-54-15,-4-10-22 16,-2-1 45-16,12-10 22 16</inkml:trace>
  <inkml:trace contextRef="#ctx0" brushRef="#br0" timeOffset="113482.6055">18527 12602 468 0,'-95'87'176'0,"23"-15"-137"0,-32 34-5 0,36-35-11 0,-31 40-18 16,-17 37-3-16,-12 22-6 15,3 15-2-15,9 0 3 16,12 3-6-16,15-11-1 16,14-13 3-16,19-10 2 15,20-22 7-15,18-21 4 0,24-18 10 16,24-16 7-16,27-17-1 15,29-9 1-15,27-17-6 16,27-15-2-16,12-17-34 16,11-12-11-16,4-6-57 15,6 0-21-15,-1 3 56 16,-11 5 27-16</inkml:trace>
  <inkml:trace contextRef="#ctx0" brushRef="#br0" timeOffset="114487.6843">15327 16862 500 0,'-9'21'187'0,"-9"-13"-146"0,-3 8 0 0,10-11-11 16,-16 8-22-16,-12 3-2 16,-14 0-6-16,-13 5-1 15,-17 0 1-15,-16 3-3 0,-11 5 0 16,-15 6 2-16,-15 4 0 15,-11 6-4-15,-13 6-1 16,-6-1-2-16,-5 3 0 0,2-3 5 16,-3 3 1-16,4 0 8 15,-7 5 6-15,-6-8 3 16,-5-2 3-16,-9-8-6 16,-16-1-2-16,-2 4-5 15,-6-3-4-15,-1-3 2 16,1 0 0-16,-9 0 1 15,-3 0 2-15,-6-3-5 16,-6-2-1-16,-6-3 0 16,-12 0 0-16,-12-8-5 15,0-5 1-15,-3 0-3 16,0 2 0-16,10-7 4 16,5 2 1-16,-3-5 2 15,9-8 2-15,0 0-1 0,-3-8 2 16,3-5-4-16,-3-11-2 15,6 0-1-15,0-10 0 16,-48-16 0-16,27 5 0 16,16-8 3-16,7 0 0 15,16-5 1 1,0-14 0-16,21-4 0 0,-3-12 0 16,14 1 0-16,4-11 0 15,17-2-3-15,10-1 2 16,5 0-1-16,15-2 0 15,6-8 0-15,4 5-2 16,17-5-6-16,5-11-2 16,7-2-13-16,12-8-6 15,21-6-48-15,11 3-21 16,19 8 52-16,20 24 24 16</inkml:trace>
  <inkml:trace contextRef="#ctx0" brushRef="#br0" timeOffset="115076.6092">1405 16880 400 0,'-45'-37'151'0,"25"11"-118"0,-16-32 9 16,21 26-5-16,-12-18-20 15,0-24-2-15,1-30-9 16,-1-9-2-16,-6-30-2 15,3-8 1-15,1-26 0 16,-1-9-1-16,3-17 1 16,3-9-7-16,6-2-1 0,9 7-20 15,9 14-7-15,6 32-5 16,12 29-3-16,6 31 20 16,12 27 9-16,0 29 32 15,5 24 15-15,13 23 3 16,14 25 1-16,22 26-18 15,2 18-5-15,15 17-40 0,15 20-14 16,9 8 16-16,-21 6 10 16</inkml:trace>
  <inkml:trace contextRef="#ctx0" brushRef="#br0" timeOffset="115992.0346">610 9237 356 0,'-12'-19'132'0,"7"-5"-103"0,2-39 16 16,3 15 0-16,0-21-14 15,3-34-3-15,5-24-8 16,1-37-2-16,6-18-10 15,6-33-1-15,0-20 0 0,0-14-3 16,6-21-3-16,14-24 0 0,-8-10-1 16,9-13 0-16,5-1 2 15,16 3-3 1,11-2 0-16,7 21-1 0,2 26 0 16,6 10 4-16,12 30 1 15,-2 16-1-15,2 23-2 16,9 25 7-1,-3 18 3-15,-6 21-5 16,-2 18-1-16,-4 22-2 0,-6 13-2 16,-5 10-8-16,-1 11-5 15,-6 3-51-15,10-3-22 16,-1-3 44-16,-3 1 21 16</inkml:trace>
  <inkml:trace contextRef="#ctx0" brushRef="#br0" timeOffset="116413.9934">1765 2643 304 0,'66'-74'112'0,"-25"34"-87"0,90-15 9 0,-65 26-4 15,44-24-5-15,33-16 2 16,18-8-17-16,20-5-6 15,7-13-3-15,2 5-10 0,-8 11-2 16,-15 18-3-16,-13 13-1 16,-20 24 10-16,-27 22 7 15,-23 20 28-15,-22 30 16 16,-26 34 9-16,-36 45 4 16,-45 66-26-16,-41 72-11 15,-42 68-111-15,-6 37-47 16,0-15 67-16,15-38 34 15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0-11-06T11:33:26.30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8513 2754 732 0,'-86'-26'0'0,"-54"-22"11"0,63 19 7 15,-33-8 0-15,-18 0 1 16,-24-13-4-16,-12-3-1 16,-20-5-8-16,-7-11-2 0,-14 3 0 15,-16 2-5-15,-8 3 1 16,74 19-2-16,-112-11 0 15,5 3 0-15,-6 10 0 16,-3 19 0-16,-15 13-2 16,-9 24-4-16,-8 13 0 15,2 16-3-15,6 21 0 16,1 14 1-16,5 9 1 0,15 7 3 16,0 23 4-1,9 2-1-15,6 25-1 16,0 10-44-16,9 21-17 0,0 11 1 15,12 16 3-15,15-3 19 16,29 0 9-16,13-13 32 16,26 2 14-16,30-4-2 15,24-6-3-15,20-6-5 16,25-10-3-16,23-2 1 16,15-6-1-16,21-11 0 15,24 1 2-15,18-9 3 16,23-4 4-16,10-1-2 15,20-8 1-15,24 1-1 16,36 18 1-16,20-6-4 16,10-10-3-16,8-10-3 15,22-1 1-15,8-2-1 0,15-6-2 16,9-10 0 0,3-8 0-16,18-5 0 15,6-11 0-15,-1-11 7 0,10-7 3 16,12-11 1-16,0-3 3 15,2-10 6-15,10-3 2 16,11-8-7-16,10-10-2 16,8-16-3-16,3-11-1 15,4-11-6-15,-1-15 1 0,3-19-2 16,-2-10 0 0,2-6 0-16,-12-10-2 0,-14-11 0 15,-19-3 3-15,-8 1 0 16,-21-1 1-16,-15-10 11 15,-15 0 7-15,-18 0 4 16,-9-16 2 0,-14-3-9-16,-16-5-4 0,-11-10-4 15,-27-1 0 1,-21-2-2-16,-18 2 0 0,-24 11 5 16,-20-5 6-16,-22 3 5 15,-20-1 2-15,-18-8-8 16,-18 1-2-16,-18-3-7 15,-14-8-2-15,-16 2-4 16,-20 1-1-16,-15 2-1 16,-15 5 0-16,-27-4 2 0,-9 7 2 15,-24 5-3-15,-11-2 0 16,-22 5-4-16,-14 3-1 16,-9-1-8-16,-16 4-4 15,-2 15-8-15,-6 19-1 16,-15 21 5-16,-11 29 3 15,-16 37-21-15,-30 45-12 16,-38 61 28-16,-42 66 12 16</inkml:trace>
  <inkml:trace contextRef="#ctx0" brushRef="#br0" timeOffset="11454.8612">9454 7784 352 0,'57'-8'132'0,"-28"5"-103"0,16 3 1 0,-18 0-8 15,15 0-20-15,17 0-5 16,18 0-8-16,16 3-1 16,11 5 6-16,15 8-21 0,9 2-7 15,12 9-13-15,6 5-6 0,6 5-20 16,5 2-6-16,7 4 13 16,9-4 16-1,8-2 40-15,13-5 58 16,8-11 29-16,10-2-7 15,5-6-7-15,3-2-22 16,3-3-9-16,1 0-18 16,2-3-4-16,6-5 0 0,3 0-2 15,0 0 3-15,0-3 5 16,4 1 2-16,-1-4 4 16,0-2 3-16,0-2-15 15,-9-1-6-15,-6-2-5 16,-11 0-1-16,-7-3 2 15,-11 0 0-15,-10 0 0 16,-8-2 2-16,-9-1-6 0,-7 1-1 16,-11-1-1-16,-12 0 4 15,-18 1 5-15,-15 2 3 16,-20 0-13-16,-22 3-6 16,-8 2-11-16,-27 3-5 15,-27 3 7-15,-21 5 5 16,-18 3 8-1,-18 2 3-15,-17 3 4 0,-15 0 3 16,-12-3 9-16,-16 1 5 16,-11-4 4-16,-5-2 1 15,-19 0-7-15,-6 0-3 0,-18 0-3 16,-5-2 0 0,-16-1-4-16,-2-2-2 15,-13-1 0-15,-2 1-1 16,-9 2 2-16,0-2 1 15,-1 2-4-15,-2-2 1 0,9-3 0 16,-3 0 0-16,8-2 2 16,-2-4 3-16,6 1-4 15,-4 0-1-15,7 0 9 16,-4 2 3-16,4-2-5 16,-6 2-4-16,5 1-2 15,-5 2 1-15,0 0-3 16,-4 3 0-16,-2-1 1 15,3 6 0-15,-1-2 0 16,7 2 0-16,3 0 0 16,8 5 2-16,10-5-1 15,8 3-1-15,12-3 1 16,13-3 1-16,11 0-3 0,12-2 0 16,9 0-4-16,12-3 1 15,8 3-3-15,16 2 2 16,12-5-4-16,8 5-1 15,12-2-6-15,13 5-1 16,11-5 5-16,12 5 3 16,9-3-4-16,15 3 1 15,15 0-1-15,15 0 1 16,17 3 7-16,16 2 2 0,14 0 9 16,6 1 4-16,19 2-3 15,8-1 1-15,12 1-3 16,15 3 2-1,5 0 0-15,13-1 3 16,3 6-1-16,9-5 2 0,5 2-4 16,7-3-2-16,8 1 2 15,1-6 0-15,-1 3 1 16,4-2 2-16,2-1-7 16,3-3-2-16,7 4-1 15,-1-4 2-15,4 4-3 16,2-4-2-16,-6 1 8 15,7-3 6-15,-4 3-1 16,9-3 2-16,-8 0-5 16,2 2 1-16,-6 1-3 15,1 2 2-15,-13 3-6 0,1 3-1 16,-16 2-11-16,-2 5-3 16,-10 6-105-16,1-3-48 15,-21-2 85-15,-21-6 41 16</inkml:trace>
  <inkml:trace contextRef="#ctx0" brushRef="#br0" timeOffset="38631.1468">15279 5503 304 0,'3'-8'112'0,"-6"3"-87"0,3-3 9 0,0 3-4 15,0 0-14-15,3-3-4 16,0 0-7-16,3 0-4 0,3 0 0 16,3 3-4-16,3-3 0 0,3 0 2 15,0 0 0-15,6 0 1 16,2 0 0-16,7 0-3 16,6 3 2-1,3-1-1-15,8 1 0 16,4 0 2-16,5-3 0 0,10 3-3 15,2 2 0-15,-1491 3 2 16,2989 0 0-16,-1492 0-2 16,4 3 0-16,2-1 2 15,0 3 0-15,4-2-4 16,5-3 1-16,6 3 2 16,1-3 1-16,2 0 1 15,3 0 0-15,3 0 0 16,-6 2 0-16,0-2 0 15,1 6 0-15,-4 2 0 0,-6 2 0 16,0-2 0-16,7 0 0 16,2 0 0-16,3-3 0 15,9-2 0-15,3-3 2 16,3 0 1-16,3-5 3 16,33-1-3-16,-9 4 0 15,-3-6-1-15,-3 5 1 16,-6 0-4-16,0 1 0 15,0 2 1-15,-3 2 2 16,-3-2-1-16,0 3-1 16,0 2-2-16,-3-2 1 15,3 2 3-15,-3 1 1 16,0-4-1-16,3 1 1 0,0 0 0 16,0-1 1-16,3-2-2 15,0 6 1 1,-3-1-2-16,0-3 2 0,-3 4-2 15,-3 2 2-15,-6-3 4 16,3 0 6-16,-3 1-7 16,-6-1-1-16,9-5-1 15,3-3 0-15,0-2-2 16,0-6 1-16,0 1-2 16,0-1-1-16,-3-5 1 0,4 3 1 15,-7 2-1-15,0-2-1 16,-3 0-2-1,9 2 1-15,-6 4 1 16,0-7 0-16,6 1-3 0,-3 5 2 16,-3-2-10-16,-6-4-3 15,1 1 7 1,-7-3 3-16,-3 0 4 16,0-2 2-16,0-3-1 0,-5-3-1 15,-1-3 1-15,-3 1-1 16,0-3-3-16,-11 0 2 15,-7 2 12-15,-14 1 5 16,-10-1 3-16,-11 1 3 16,-3-6-6-16,-9 0-1 0,-10-7-7 15,-2-4-3-15,0-7-5 16,-9 2-2-16,-3 1-4 16,-3 2-1-16,-6-3-5 15,-12-2 0 1,-3-3-12-16,-5-5-4 0,-25-3 8 15,-9 5 4-15,-14 3-6 16,-12 6 0-16,-4 2 4 16,-8 3 4-16,-3-1 10 15,3 4 5 1,-6 1 8-16,-4 4 5 16,4 2 6-16,-3 1 2 0,-3 1-9 15,-3 4-3-15,3-3 7 16,-9 2 4-16,3 4-9 15,-1 1-4-15,1-4-5 16,0 2-3-16,0 0 1 0,3-2-1 16,-3 5 2-16,-3-3 1 15,3 3 1-15,-3 2 2 16,-6 1 3-16,3-1 5 16,0 1-2-16,-9 4 3 15,6-4-6-15,-3-1-3 16,-6 4-3-16,3-1 0 15,6 2-2-15,-6 4-1 16,0 2 1-16,-3 0-1 16,-6 3 0-16,3 5 0 15,-3-3 0-15,-6 3 0 16,0 3 0-16,-5-1 0 16,-4 6 0-16,0-5 0 15,-9 5 0-15,1 2 0 16,-7 1 0-16,3 2 0 15,-2 1 0-15,-1-1 0 0,6-3 0 16,-3 1 0-16,10-1 0 16,-4 1 0-16,3 0-3 15,3-1 0-15,-2 1-3 16,2 2-1-16,3 0 1 16,-3 3 4-16,9-3 1 15,-2 3 1-15,2 3 0 16,6-1 0-16,0-4 0 0,3 1 0 15,6-1 0-15,0-4 0 16,6 1 0 0,6 2 2-16,3-2-1 15,0-1-1-15,3 6 1 16,2 3-1-16,4-1-3 16,-9 9 2-16,6 2-1 15,0 5-2-15,0 3-6 0,3 0-4 16,8 3-1-16,7-3 1 15,6-5 3-15,5-1 5 16,13 1-8-16,5 3-3 16,13-1 20-16,11 3 9 15,12 0-5-15,10 0-3 0,8-3-6 16,6 3 1 0,6 1-1-16,6-4 0 0,2 3-7 15,4 5-2-15,3 6 10 16,0 5 7-16,0 2 0 15,0 4-1-15,3-6-13 16,2-3-8 0,7 0 4-16,6 0 4 15,6 3 3-15,8 0 3 0,10-3 1 16,8 1 1-16,10-4 2 16,2-7 3-16,9-3 0 15,6 5 0-15,1 3-6 16,-4 6 1-16,3 4-7 0,3 3 0 15,1 3-81 1,-4-8-35-16,0-3 62 16,-3-5 30-16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389EC3-B772-41B0-8FD9-259B8CB7B71A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7BDCC9-73A1-40B4-A463-FB924B1BA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93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diagramLayout" Target="../diagrams/layout1.xml"/><Relationship Id="rId7" Type="http://schemas.openxmlformats.org/officeDocument/2006/relationships/customXml" Target="../ink/ink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emf"/><Relationship Id="rId4" Type="http://schemas.openxmlformats.org/officeDocument/2006/relationships/customXml" Target="../ink/ink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1556792"/>
            <a:ext cx="7992888" cy="1470025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Outdoor Adventure Education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sz="2800" i="1" dirty="0" smtClean="0">
                <a:solidFill>
                  <a:schemeClr val="bg1"/>
                </a:solidFill>
              </a:rPr>
              <a:t>Pedagogy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509946" y="5085184"/>
            <a:ext cx="2634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Jon Haylock 2020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/>
          <p:cNvSpPr/>
          <p:nvPr/>
        </p:nvSpPr>
        <p:spPr>
          <a:xfrm>
            <a:off x="2568263" y="1908847"/>
            <a:ext cx="3744416" cy="28083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2949048" y="1062609"/>
            <a:ext cx="288251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Pedagogy</a:t>
            </a:r>
          </a:p>
        </p:txBody>
      </p:sp>
      <p:sp>
        <p:nvSpPr>
          <p:cNvPr id="4" name="Rectangle 3"/>
          <p:cNvSpPr/>
          <p:nvPr/>
        </p:nvSpPr>
        <p:spPr>
          <a:xfrm>
            <a:off x="125585" y="4793956"/>
            <a:ext cx="335380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Psychology</a:t>
            </a:r>
          </a:p>
        </p:txBody>
      </p:sp>
      <p:sp>
        <p:nvSpPr>
          <p:cNvPr id="5" name="Rectangle 4"/>
          <p:cNvSpPr/>
          <p:nvPr/>
        </p:nvSpPr>
        <p:spPr>
          <a:xfrm>
            <a:off x="6156176" y="4624744"/>
            <a:ext cx="285046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History &amp; </a:t>
            </a:r>
          </a:p>
          <a:p>
            <a:pPr algn="ctr"/>
            <a:r>
              <a:rPr lang="en-US" sz="4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Culture</a:t>
            </a:r>
            <a:endParaRPr lang="en-US" sz="4400" b="1" cap="none" spc="0" dirty="0" smtClean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347864" y="3212976"/>
            <a:ext cx="2185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OAED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42057" y="404664"/>
            <a:ext cx="8296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Our journey through Outdoor Adventure Education so far….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91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39752" y="540522"/>
            <a:ext cx="46542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chemeClr val="bg1"/>
                </a:solidFill>
              </a:rPr>
              <a:t>Pedagogy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44008" y="198884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?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07704" y="332656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?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6864053" y="563488"/>
            <a:ext cx="69762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?</a:t>
            </a: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96649" y="1571636"/>
            <a:ext cx="4122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971497" y="532711"/>
            <a:ext cx="3850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?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11560" y="726883"/>
            <a:ext cx="61266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?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878270" y="1827180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?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4566102" y="3140968"/>
            <a:ext cx="18473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476623" y="376975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339752" y="450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94750" y="3762583"/>
            <a:ext cx="93121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The method and practice of teaching…..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33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11560" y="2276872"/>
            <a:ext cx="799288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800" dirty="0">
                <a:solidFill>
                  <a:schemeClr val="bg1"/>
                </a:solidFill>
              </a:rPr>
              <a:t>‘The ability to match students to an activity which suits their particular needs and requirements is an essential characteristic of the adventure education instructor.’</a:t>
            </a:r>
          </a:p>
          <a:p>
            <a:pPr marL="457200" indent="-457200"/>
            <a:r>
              <a:rPr lang="en-GB" altLang="en-US" sz="1400" dirty="0">
                <a:solidFill>
                  <a:schemeClr val="bg1"/>
                </a:solidFill>
              </a:rPr>
              <a:t>						(Hopkins and Putnam, 103, 1993)</a:t>
            </a:r>
          </a:p>
        </p:txBody>
      </p:sp>
      <p:sp>
        <p:nvSpPr>
          <p:cNvPr id="4" name="Rectangle 3"/>
          <p:cNvSpPr/>
          <p:nvPr/>
        </p:nvSpPr>
        <p:spPr>
          <a:xfrm>
            <a:off x="467544" y="6206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The Problem of ‘the Match’ – Hopkins and Putnam (1993) critique (1)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96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6619" y="116632"/>
            <a:ext cx="65133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What terms have we heard of that are used to </a:t>
            </a: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describe people working in the outdoors?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6093296"/>
            <a:ext cx="76837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As outdoor professionals we end up wearing a lot of different hats!!</a:t>
            </a:r>
            <a:endParaRPr lang="en-GB" sz="16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6" name="Ink 5"/>
              <p14:cNvContentPartPr/>
              <p14:nvPr/>
            </p14:nvContentPartPr>
            <p14:xfrm>
              <a:off x="424440" y="1397160"/>
              <a:ext cx="7925040" cy="4774320"/>
            </p14:xfrm>
          </p:contentPart>
        </mc:Choice>
        <mc:Fallback>
          <p:pic>
            <p:nvPicPr>
              <p:cNvPr id="6" name="Ink 5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11480" y="1389960"/>
                <a:ext cx="7951320" cy="478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55371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Men's Hats - Latest Styles, Trends, Ideas and Tips | GQ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88640" y="0"/>
            <a:ext cx="12531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51024" y="5750004"/>
            <a:ext cx="433163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solidFill>
                  <a:schemeClr val="bg1"/>
                </a:solidFill>
              </a:rPr>
              <a:t>Facilitation</a:t>
            </a:r>
            <a:r>
              <a:rPr lang="en-GB" sz="2800" dirty="0" smtClean="0"/>
              <a:t> 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860032" y="188878"/>
            <a:ext cx="444063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solidFill>
                  <a:schemeClr val="bg1"/>
                </a:solidFill>
              </a:rPr>
              <a:t>Leadership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140516"/>
            <a:ext cx="390523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solidFill>
                  <a:schemeClr val="bg1"/>
                </a:solidFill>
              </a:rPr>
              <a:t>Coaching</a:t>
            </a:r>
            <a:r>
              <a:rPr lang="en-GB" sz="4400" dirty="0" smtClean="0">
                <a:solidFill>
                  <a:schemeClr val="bg1"/>
                </a:solidFill>
              </a:rPr>
              <a:t> 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199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hat are some good outdoor team building games for big groups? | by  Trebound.com | Medi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696744" cy="376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476672"/>
            <a:ext cx="36407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Facilitator…….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47664" y="5695945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1990’s – 2000’s saw the rise of the facilitator leading corporate team building under the guise of outdoor education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75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Facilitation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defined…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1584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To facilitate, is to assist a process or person to make progress. 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63688" y="2733945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“facilitate” emanates from the French/Latin "facile" meaning "easy". </a:t>
            </a:r>
            <a:endParaRPr lang="en-GB" sz="3200" dirty="0" smtClean="0">
              <a:solidFill>
                <a:schemeClr val="bg1"/>
              </a:solidFill>
            </a:endParaRPr>
          </a:p>
          <a:p>
            <a:r>
              <a:rPr lang="en-GB" sz="3200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9512" y="4268311"/>
            <a:ext cx="8969122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Literally the process of facilitation is to </a:t>
            </a:r>
            <a:endParaRPr lang="en-GB" sz="4000" dirty="0" smtClean="0">
              <a:solidFill>
                <a:schemeClr val="bg1"/>
              </a:solidFill>
            </a:endParaRPr>
          </a:p>
          <a:p>
            <a:r>
              <a:rPr lang="en-GB" sz="4000" b="1" i="1" dirty="0" smtClean="0">
                <a:solidFill>
                  <a:schemeClr val="bg1"/>
                </a:solidFill>
              </a:rPr>
              <a:t>make </a:t>
            </a:r>
            <a:r>
              <a:rPr lang="en-GB" sz="4000" b="1" i="1" dirty="0">
                <a:solidFill>
                  <a:schemeClr val="bg1"/>
                </a:solidFill>
              </a:rPr>
              <a:t>something easier</a:t>
            </a:r>
            <a:r>
              <a:rPr lang="en-GB" sz="4000" dirty="0">
                <a:solidFill>
                  <a:schemeClr val="bg1"/>
                </a:solidFill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83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LOtC Quality Badge for RFS Teaching Trees | Council for Learning Outside  the Classroo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7848872" cy="523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188640"/>
            <a:ext cx="28825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chemeClr val="bg1"/>
                </a:solidFill>
              </a:rPr>
              <a:t>Facilitation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2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Heron’s Modes of Facilitation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6425" y="1750262"/>
            <a:ext cx="4771149" cy="3578362"/>
          </a:xfrm>
        </p:spPr>
      </p:pic>
      <p:sp>
        <p:nvSpPr>
          <p:cNvPr id="5" name="TextBox 4"/>
          <p:cNvSpPr txBox="1"/>
          <p:nvPr/>
        </p:nvSpPr>
        <p:spPr>
          <a:xfrm>
            <a:off x="4283968" y="5661248"/>
            <a:ext cx="4583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Heron, J (1994) The Facilitators’ Handbook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36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/>
          </p:nvPr>
        </p:nvGraphicFramePr>
        <p:xfrm>
          <a:off x="323528" y="260648"/>
          <a:ext cx="85689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3707904" y="5805264"/>
            <a:ext cx="50725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Heron, J (1994) The Facilitators’ Handbook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3" name="Ink 2"/>
              <p14:cNvContentPartPr/>
              <p14:nvPr/>
            </p14:nvContentPartPr>
            <p14:xfrm>
              <a:off x="2646000" y="1620360"/>
              <a:ext cx="3531240" cy="3133080"/>
            </p14:xfrm>
          </p:contentPart>
        </mc:Choice>
        <mc:Fallback>
          <p:pic>
            <p:nvPicPr>
              <p:cNvPr id="3" name="Ink 2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37000" y="1607400"/>
                <a:ext cx="3552120" cy="3151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5524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1556792"/>
            <a:ext cx="67541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In Outdoor Education </a:t>
            </a:r>
            <a:r>
              <a:rPr lang="en-GB" sz="3600" dirty="0">
                <a:solidFill>
                  <a:schemeClr val="bg1"/>
                </a:solidFill>
              </a:rPr>
              <a:t>we tend to </a:t>
            </a:r>
            <a:r>
              <a:rPr lang="en-GB" sz="3600" dirty="0" smtClean="0">
                <a:solidFill>
                  <a:schemeClr val="bg1"/>
                </a:solidFill>
              </a:rPr>
              <a:t>see facilitation </a:t>
            </a:r>
            <a:r>
              <a:rPr lang="en-GB" sz="3600" dirty="0">
                <a:solidFill>
                  <a:schemeClr val="bg1"/>
                </a:solidFill>
              </a:rPr>
              <a:t>as a means of helping people through the process of experiential </a:t>
            </a:r>
            <a:r>
              <a:rPr lang="en-GB" sz="3600" dirty="0" smtClean="0">
                <a:solidFill>
                  <a:schemeClr val="bg1"/>
                </a:solidFill>
              </a:rPr>
              <a:t>learning</a:t>
            </a:r>
          </a:p>
          <a:p>
            <a:endParaRPr lang="en-GB" sz="3600" dirty="0">
              <a:solidFill>
                <a:schemeClr val="bg1"/>
              </a:solidFill>
            </a:endParaRPr>
          </a:p>
          <a:p>
            <a:pPr algn="r"/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smtClean="0">
                <a:solidFill>
                  <a:schemeClr val="bg1"/>
                </a:solidFill>
              </a:rPr>
              <a:t>(Kolb</a:t>
            </a:r>
            <a:r>
              <a:rPr lang="en-GB" sz="3600" dirty="0">
                <a:solidFill>
                  <a:schemeClr val="bg1"/>
                </a:solidFill>
              </a:rPr>
              <a:t>, 1984)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877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7" y="260648"/>
            <a:ext cx="8229600" cy="114300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Experiential learning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2893" y="1772816"/>
            <a:ext cx="5010869" cy="3839173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5" name="Ink 4"/>
              <p14:cNvContentPartPr/>
              <p14:nvPr/>
            </p14:nvContentPartPr>
            <p14:xfrm>
              <a:off x="4398840" y="1280160"/>
              <a:ext cx="282240" cy="562320"/>
            </p14:xfrm>
          </p:contentPart>
        </mc:Choice>
        <mc:Fallback>
          <p:pic>
            <p:nvPicPr>
              <p:cNvPr id="5" name="Ink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89120" y="1270800"/>
                <a:ext cx="300600" cy="582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3783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49374"/>
          </a:xfrm>
          <a:prstGeom prst="rect">
            <a:avLst/>
          </a:prstGeom>
        </p:spPr>
      </p:pic>
      <p:pic>
        <p:nvPicPr>
          <p:cNvPr id="3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6941" y="5167020"/>
            <a:ext cx="2207059" cy="169098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4" name="Ink 3"/>
              <p14:cNvContentPartPr/>
              <p14:nvPr/>
            </p14:nvContentPartPr>
            <p14:xfrm>
              <a:off x="212400" y="20160"/>
              <a:ext cx="7366320" cy="6522840"/>
            </p14:xfrm>
          </p:contentPart>
        </mc:Choice>
        <mc:Fallback>
          <p:pic>
            <p:nvPicPr>
              <p:cNvPr id="4" name="Ink 3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00880" y="9000"/>
                <a:ext cx="7390080" cy="6548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6575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ountain Leader Training Course with Rob Johnson WMCI &amp; IM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29000"/>
            <a:ext cx="4536504" cy="303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White Water Kayak Coach Training | Plas y Breni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0648"/>
            <a:ext cx="4968552" cy="279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3568" y="1196752"/>
            <a:ext cx="2723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Leadership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32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536" y="332656"/>
            <a:ext cx="6660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We have started to explore the practical “hard skills” of leadership…..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11560" y="1556792"/>
            <a:ext cx="5918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6" name="Rectangle 5"/>
          <p:cNvSpPr/>
          <p:nvPr/>
        </p:nvSpPr>
        <p:spPr>
          <a:xfrm>
            <a:off x="642818" y="2204864"/>
            <a:ext cx="5293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 smtClean="0">
                <a:solidFill>
                  <a:srgbClr val="FF0000"/>
                </a:solidFill>
              </a:rPr>
              <a:t>L</a:t>
            </a:r>
            <a:endParaRPr lang="en-GB" sz="4400" dirty="0"/>
          </a:p>
        </p:txBody>
      </p:sp>
      <p:sp>
        <p:nvSpPr>
          <p:cNvPr id="7" name="Rectangle 6"/>
          <p:cNvSpPr/>
          <p:nvPr/>
        </p:nvSpPr>
        <p:spPr>
          <a:xfrm>
            <a:off x="637438" y="2883311"/>
            <a:ext cx="35137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 smtClean="0">
                <a:solidFill>
                  <a:srgbClr val="FF0000"/>
                </a:solidFill>
              </a:rPr>
              <a:t>A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42017" y="3531383"/>
            <a:ext cx="56137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P</a:t>
            </a:r>
            <a:endParaRPr lang="en-GB" b="1" dirty="0" smtClean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43608" y="1720731"/>
            <a:ext cx="2425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 smtClean="0">
                <a:solidFill>
                  <a:schemeClr val="bg1"/>
                </a:solidFill>
              </a:rPr>
              <a:t>ommunication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012650" y="2378136"/>
            <a:ext cx="19239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err="1">
                <a:solidFill>
                  <a:schemeClr val="bg1"/>
                </a:solidFill>
              </a:rPr>
              <a:t>i</a:t>
            </a:r>
            <a:r>
              <a:rPr lang="en-GB" sz="2800" dirty="0" err="1" smtClean="0">
                <a:solidFill>
                  <a:schemeClr val="bg1"/>
                </a:solidFill>
              </a:rPr>
              <a:t>ne</a:t>
            </a:r>
            <a:r>
              <a:rPr lang="en-GB" sz="2800" dirty="0" smtClean="0">
                <a:solidFill>
                  <a:schemeClr val="bg1"/>
                </a:solidFill>
              </a:rPr>
              <a:t> of sight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043608" y="3039953"/>
            <a:ext cx="11031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err="1" smtClean="0">
                <a:solidFill>
                  <a:schemeClr val="bg1"/>
                </a:solidFill>
              </a:rPr>
              <a:t>ssess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89780" y="3721690"/>
            <a:ext cx="43220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err="1">
                <a:solidFill>
                  <a:schemeClr val="bg1"/>
                </a:solidFill>
              </a:rPr>
              <a:t>o</a:t>
            </a:r>
            <a:r>
              <a:rPr lang="en-GB" sz="2800" dirty="0" err="1" smtClean="0">
                <a:solidFill>
                  <a:schemeClr val="bg1"/>
                </a:solidFill>
              </a:rPr>
              <a:t>sition</a:t>
            </a:r>
            <a:r>
              <a:rPr lang="en-GB" sz="2800" dirty="0" smtClean="0">
                <a:solidFill>
                  <a:schemeClr val="bg1"/>
                </a:solidFill>
              </a:rPr>
              <a:t> of most usefulness</a:t>
            </a:r>
            <a:endParaRPr lang="en-GB" dirty="0"/>
          </a:p>
        </p:txBody>
      </p:sp>
      <p:sp>
        <p:nvSpPr>
          <p:cNvPr id="14" name="Right Arrow 13"/>
          <p:cNvSpPr/>
          <p:nvPr/>
        </p:nvSpPr>
        <p:spPr>
          <a:xfrm>
            <a:off x="3635896" y="5832198"/>
            <a:ext cx="5091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ight Arrow 14"/>
          <p:cNvSpPr/>
          <p:nvPr/>
        </p:nvSpPr>
        <p:spPr>
          <a:xfrm>
            <a:off x="5433720" y="5848594"/>
            <a:ext cx="509156" cy="255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Arrow 15"/>
          <p:cNvSpPr/>
          <p:nvPr/>
        </p:nvSpPr>
        <p:spPr>
          <a:xfrm>
            <a:off x="7164288" y="5815802"/>
            <a:ext cx="5091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ight Arrow 16"/>
          <p:cNvSpPr/>
          <p:nvPr/>
        </p:nvSpPr>
        <p:spPr>
          <a:xfrm>
            <a:off x="1720034" y="5832198"/>
            <a:ext cx="5091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415872" y="5631838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Shout</a:t>
            </a:r>
            <a:endParaRPr lang="en-GB" sz="2000" dirty="0"/>
          </a:p>
        </p:txBody>
      </p:sp>
      <p:sp>
        <p:nvSpPr>
          <p:cNvPr id="19" name="TextBox 18"/>
          <p:cNvSpPr txBox="1"/>
          <p:nvPr/>
        </p:nvSpPr>
        <p:spPr>
          <a:xfrm>
            <a:off x="2256440" y="5652882"/>
            <a:ext cx="1369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Reach</a:t>
            </a:r>
            <a:endParaRPr lang="en-GB" sz="2000" dirty="0"/>
          </a:p>
        </p:txBody>
      </p:sp>
      <p:sp>
        <p:nvSpPr>
          <p:cNvPr id="20" name="TextBox 19"/>
          <p:cNvSpPr txBox="1"/>
          <p:nvPr/>
        </p:nvSpPr>
        <p:spPr>
          <a:xfrm>
            <a:off x="4096498" y="5640986"/>
            <a:ext cx="1322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Throw</a:t>
            </a:r>
            <a:endParaRPr lang="en-GB" sz="2000" dirty="0"/>
          </a:p>
        </p:txBody>
      </p:sp>
      <p:sp>
        <p:nvSpPr>
          <p:cNvPr id="22" name="TextBox 21"/>
          <p:cNvSpPr txBox="1"/>
          <p:nvPr/>
        </p:nvSpPr>
        <p:spPr>
          <a:xfrm>
            <a:off x="6050880" y="5652882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Row</a:t>
            </a:r>
            <a:endParaRPr lang="en-GB" sz="2000" dirty="0"/>
          </a:p>
        </p:txBody>
      </p:sp>
      <p:sp>
        <p:nvSpPr>
          <p:cNvPr id="23" name="TextBox 22"/>
          <p:cNvSpPr txBox="1"/>
          <p:nvPr/>
        </p:nvSpPr>
        <p:spPr>
          <a:xfrm>
            <a:off x="7752723" y="5621821"/>
            <a:ext cx="731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Go</a:t>
            </a:r>
            <a:endParaRPr lang="en-GB" sz="2000" dirty="0"/>
          </a:p>
        </p:txBody>
      </p:sp>
      <p:sp>
        <p:nvSpPr>
          <p:cNvPr id="24" name="TextBox 23"/>
          <p:cNvSpPr txBox="1"/>
          <p:nvPr/>
        </p:nvSpPr>
        <p:spPr>
          <a:xfrm>
            <a:off x="3995936" y="4697892"/>
            <a:ext cx="45833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K</a:t>
            </a:r>
            <a:r>
              <a:rPr lang="en-GB" sz="36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eep </a:t>
            </a:r>
            <a:r>
              <a:rPr lang="en-GB" sz="36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GB" sz="36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t </a:t>
            </a:r>
            <a:r>
              <a:rPr lang="en-GB" sz="36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S</a:t>
            </a:r>
            <a:r>
              <a:rPr lang="en-GB" sz="36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imple </a:t>
            </a:r>
            <a:r>
              <a:rPr lang="en-GB" sz="36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S</a:t>
            </a:r>
            <a:r>
              <a:rPr lang="en-GB" sz="36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afe</a:t>
            </a:r>
            <a:endParaRPr lang="en-GB" sz="20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5122" name="Picture 2" descr="Which throwbag is right for you? – Palm Equipmen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640" y="1894052"/>
            <a:ext cx="3573360" cy="207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99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 animBg="1"/>
      <p:bldP spid="15" grpId="0" animBg="1"/>
      <p:bldP spid="16" grpId="0" animBg="1"/>
      <p:bldP spid="17" grpId="0" animBg="1"/>
      <p:bldP spid="18" grpId="0"/>
      <p:bldP spid="19" grpId="0"/>
      <p:bldP spid="20" grpId="0"/>
      <p:bldP spid="23" grpId="0"/>
      <p:bldP spid="2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9832" y="908720"/>
            <a:ext cx="592960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err="1" smtClean="0">
                <a:solidFill>
                  <a:schemeClr val="bg1"/>
                </a:solidFill>
              </a:rPr>
              <a:t>Behaviour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>
                <a:solidFill>
                  <a:schemeClr val="bg1"/>
                </a:solidFill>
              </a:rPr>
              <a:t>is everything we do and say, our actions, our verbal and non-verbal communication</a:t>
            </a:r>
            <a:r>
              <a:rPr lang="en-US" sz="2400" dirty="0" smtClean="0">
                <a:solidFill>
                  <a:schemeClr val="bg1"/>
                </a:solidFill>
              </a:rPr>
              <a:t>.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126256"/>
            <a:ext cx="46134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Leadership Theory….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4335941"/>
            <a:ext cx="363589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Leadership is a complex and dynamic task that requires flexibility in our </a:t>
            </a:r>
            <a:r>
              <a:rPr lang="en-US" sz="2400" dirty="0" err="1">
                <a:solidFill>
                  <a:schemeClr val="bg1"/>
                </a:solidFill>
              </a:rPr>
              <a:t>behaviour</a:t>
            </a:r>
            <a:r>
              <a:rPr lang="en-US" sz="2400" dirty="0">
                <a:solidFill>
                  <a:schemeClr val="bg1"/>
                </a:solidFill>
              </a:rPr>
              <a:t>/leadership style.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3674" y="2260734"/>
            <a:ext cx="722815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Leadership style is on an ever-changing continuum rather than fixed to a set of predetermined parameters</a:t>
            </a:r>
            <a:r>
              <a:rPr lang="en-US" sz="3200" dirty="0">
                <a:solidFill>
                  <a:schemeClr val="bg1"/>
                </a:solidFill>
              </a:rPr>
              <a:t>.</a:t>
            </a:r>
          </a:p>
          <a:p>
            <a:endParaRPr lang="en-GB" sz="2000" dirty="0"/>
          </a:p>
        </p:txBody>
      </p:sp>
      <p:pic>
        <p:nvPicPr>
          <p:cNvPr id="7170" name="Picture 2" descr="The best eMTB of 2018 – 12 dream bikes go head to head | E-MOUNTAINBIKE  Magaz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740" y="3284984"/>
            <a:ext cx="5694260" cy="379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745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987"/>
            <a:ext cx="9185564" cy="6889173"/>
          </a:xfrm>
        </p:spPr>
      </p:pic>
      <p:sp>
        <p:nvSpPr>
          <p:cNvPr id="5" name="TextBox 4"/>
          <p:cNvSpPr txBox="1"/>
          <p:nvPr/>
        </p:nvSpPr>
        <p:spPr>
          <a:xfrm>
            <a:off x="2929505" y="1940525"/>
            <a:ext cx="3326552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500" b="1" dirty="0"/>
              <a:t>Democratic</a:t>
            </a:r>
            <a:endParaRPr lang="en-GB" sz="45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5220072" y="1204010"/>
            <a:ext cx="3807453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500" b="1" dirty="0"/>
              <a:t>Laissez Faire</a:t>
            </a:r>
            <a:endParaRPr lang="en-GB" sz="45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11560" y="1204010"/>
            <a:ext cx="3038011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500" b="1" dirty="0"/>
              <a:t>Autocratic</a:t>
            </a:r>
            <a:endParaRPr lang="en-GB" sz="4500" dirty="0"/>
          </a:p>
        </p:txBody>
      </p:sp>
      <p:sp>
        <p:nvSpPr>
          <p:cNvPr id="2" name="TextBox 1"/>
          <p:cNvSpPr txBox="1"/>
          <p:nvPr/>
        </p:nvSpPr>
        <p:spPr>
          <a:xfrm>
            <a:off x="1576571" y="39999"/>
            <a:ext cx="60324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Leadership styles</a:t>
            </a:r>
            <a:endParaRPr lang="en-GB" sz="2400" b="1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/>
              <p14:cNvContentPartPr/>
              <p14:nvPr/>
            </p14:nvContentPartPr>
            <p14:xfrm>
              <a:off x="37440" y="699120"/>
              <a:ext cx="9113400" cy="2249280"/>
            </p14:xfrm>
          </p:contentPart>
        </mc:Choice>
        <mc:Fallback>
          <p:pic>
            <p:nvPicPr>
              <p:cNvPr id="3" name="Ink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440" y="685080"/>
                <a:ext cx="9133920" cy="2272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76555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ecome a Coach | Canoe Kayak Can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505" y="2132856"/>
            <a:ext cx="923714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548680"/>
            <a:ext cx="3108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Coaching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30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Job Opportunities | Sports coaching, football coaching, Street Dance  classes, taekwondo sessions Coventr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053" y="0"/>
            <a:ext cx="456494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260648"/>
            <a:ext cx="43204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Coaching is often associated with purely the development of physical skills and competencies…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18404" y="3212976"/>
            <a:ext cx="34677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Teaching styles 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9512" y="4257090"/>
            <a:ext cx="34163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Learning styles 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51720" y="5301204"/>
            <a:ext cx="2287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Motivation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12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3421</TotalTime>
  <Words>370</Words>
  <Application>Microsoft Office PowerPoint</Application>
  <PresentationFormat>On-screen Show (4:3)</PresentationFormat>
  <Paragraphs>76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Comic Sans MS</vt:lpstr>
      <vt:lpstr>Myriad Pro</vt:lpstr>
      <vt:lpstr>20140311PresentationUWTSDTemplate</vt:lpstr>
      <vt:lpstr>Outdoor Adventure Education Pedagogy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Facilitation defined…</vt:lpstr>
      <vt:lpstr>PowerPoint Presentation</vt:lpstr>
      <vt:lpstr>Heron’s Modes of Facilitation</vt:lpstr>
      <vt:lpstr>PowerPoint Presentation</vt:lpstr>
      <vt:lpstr>PowerPoint Presentation</vt:lpstr>
      <vt:lpstr>Experiential learning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56</cp:revision>
  <dcterms:created xsi:type="dcterms:W3CDTF">2015-04-14T15:21:28Z</dcterms:created>
  <dcterms:modified xsi:type="dcterms:W3CDTF">2020-11-06T13:24:53Z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