
<file path=[Content_Types].xml><?xml version="1.0" encoding="utf-8"?>
<Types xmlns="http://schemas.openxmlformats.org/package/2006/content-types">
  <Default Extension="fntdata" ContentType="application/x-fontdata"/>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media/image27.jpg" ContentType="image/png"/>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 id="2147483678" r:id="rId2"/>
  </p:sldMasterIdLst>
  <p:notesMasterIdLst>
    <p:notesMasterId r:id="rId36"/>
  </p:notesMasterIdLst>
  <p:sldIdLst>
    <p:sldId id="284"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85" r:id="rId24"/>
    <p:sldId id="276" r:id="rId25"/>
    <p:sldId id="277" r:id="rId26"/>
    <p:sldId id="278" r:id="rId27"/>
    <p:sldId id="279" r:id="rId28"/>
    <p:sldId id="280" r:id="rId29"/>
    <p:sldId id="281" r:id="rId30"/>
    <p:sldId id="282" r:id="rId31"/>
    <p:sldId id="286" r:id="rId32"/>
    <p:sldId id="287" r:id="rId33"/>
    <p:sldId id="288" r:id="rId34"/>
    <p:sldId id="289" r:id="rId35"/>
  </p:sldIdLst>
  <p:sldSz cx="9144000" cy="5143500" type="screen16x9"/>
  <p:notesSz cx="6858000" cy="9144000"/>
  <p:embeddedFontLst>
    <p:embeddedFont>
      <p:font typeface="Aharoni" panose="02010803020104030203" pitchFamily="2" charset="-79"/>
      <p:bold r:id="rId37"/>
    </p:embeddedFont>
    <p:embeddedFont>
      <p:font typeface="Bahnschrift" panose="020B0502040204020203" pitchFamily="34" charset="0"/>
      <p:regular r:id="rId38"/>
      <p:bold r:id="rId39"/>
    </p:embeddedFont>
    <p:embeddedFont>
      <p:font typeface="Brush Script MT" panose="03060802040406070304" pitchFamily="66" charset="0"/>
      <p:italic r:id="rId40"/>
    </p:embeddedFont>
    <p:embeddedFont>
      <p:font typeface="Calibri" panose="020F0502020204030204" pitchFamily="34" charset="0"/>
      <p:regular r:id="rId41"/>
      <p:bold r:id="rId42"/>
      <p:italic r:id="rId43"/>
      <p:boldItalic r:id="rId44"/>
    </p:embeddedFont>
    <p:embeddedFont>
      <p:font typeface="Century Gothic" panose="020B0502020202020204" pitchFamily="34" charset="0"/>
      <p:regular r:id="rId45"/>
      <p:bold r:id="rId46"/>
      <p:italic r:id="rId47"/>
      <p:boldItalic r:id="rId48"/>
    </p:embeddedFont>
    <p:embeddedFont>
      <p:font typeface="Franklin Gothic Book" panose="020B0503020102020204" pitchFamily="34" charset="0"/>
      <p:regular r:id="rId49"/>
      <p:italic r:id="rId5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438833-474A-448B-B540-EA11123747EF}" v="120" dt="2019-06-10T19:26:34.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3.fntdata"/><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6.fntdata"/><Relationship Id="rId47" Type="http://schemas.openxmlformats.org/officeDocument/2006/relationships/font" Target="fonts/font11.fntdata"/><Relationship Id="rId50" Type="http://schemas.openxmlformats.org/officeDocument/2006/relationships/font" Target="fonts/font14.fntdata"/><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8.fntdata"/><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font" Target="fonts/font7.fntdata"/><Relationship Id="rId48" Type="http://schemas.openxmlformats.org/officeDocument/2006/relationships/font" Target="fonts/font12.fntdata"/><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font" Target="fonts/font2.fntdata"/><Relationship Id="rId46" Type="http://schemas.openxmlformats.org/officeDocument/2006/relationships/font" Target="fonts/font10.fntdata"/><Relationship Id="rId20" Type="http://schemas.openxmlformats.org/officeDocument/2006/relationships/slide" Target="slides/slide18.xml"/><Relationship Id="rId41" Type="http://schemas.openxmlformats.org/officeDocument/2006/relationships/font" Target="fonts/font5.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49" Type="http://schemas.openxmlformats.org/officeDocument/2006/relationships/font" Target="fonts/font1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F0D44915-99A6-4279-8BC2-2B64BCDD72B8}"/>
    <pc:docChg chg="undo redo custSel addSld delSld modSld sldOrd addMainMaster delMainMaster modMainMaster">
      <pc:chgData name="sumee hassan" userId="55d0a556cafd032d" providerId="LiveId" clId="{F0D44915-99A6-4279-8BC2-2B64BCDD72B8}" dt="2019-06-05T15:05:35.342" v="1446" actId="404"/>
      <pc:docMkLst>
        <pc:docMk/>
      </pc:docMkLst>
      <pc:sldChg chg="delSp modSp modTransition">
        <pc:chgData name="sumee hassan" userId="55d0a556cafd032d" providerId="LiveId" clId="{F0D44915-99A6-4279-8BC2-2B64BCDD72B8}" dt="2019-06-05T08:15:29.045" v="17" actId="478"/>
        <pc:sldMkLst>
          <pc:docMk/>
          <pc:sldMk cId="0" sldId="256"/>
        </pc:sldMkLst>
        <pc:spChg chg="mod">
          <ac:chgData name="sumee hassan" userId="55d0a556cafd032d" providerId="LiveId" clId="{F0D44915-99A6-4279-8BC2-2B64BCDD72B8}" dt="2019-06-05T08:13:18.037" v="13" actId="2711"/>
          <ac:spMkLst>
            <pc:docMk/>
            <pc:sldMk cId="0" sldId="256"/>
            <ac:spMk id="192" creationId="{00000000-0000-0000-0000-000000000000}"/>
          </ac:spMkLst>
        </pc:spChg>
        <pc:spChg chg="mod">
          <ac:chgData name="sumee hassan" userId="55d0a556cafd032d" providerId="LiveId" clId="{F0D44915-99A6-4279-8BC2-2B64BCDD72B8}" dt="2019-06-05T08:15:19.561" v="16" actId="13926"/>
          <ac:spMkLst>
            <pc:docMk/>
            <pc:sldMk cId="0" sldId="256"/>
            <ac:spMk id="193" creationId="{00000000-0000-0000-0000-000000000000}"/>
          </ac:spMkLst>
        </pc:spChg>
        <pc:picChg chg="del mod">
          <ac:chgData name="sumee hassan" userId="55d0a556cafd032d" providerId="LiveId" clId="{F0D44915-99A6-4279-8BC2-2B64BCDD72B8}" dt="2019-06-05T08:15:29.045" v="17" actId="478"/>
          <ac:picMkLst>
            <pc:docMk/>
            <pc:sldMk cId="0" sldId="256"/>
            <ac:picMk id="194" creationId="{00000000-0000-0000-0000-000000000000}"/>
          </ac:picMkLst>
        </pc:picChg>
      </pc:sldChg>
      <pc:sldChg chg="addSp delSp modSp modTransition delAnim modAnim modNotesTx">
        <pc:chgData name="sumee hassan" userId="55d0a556cafd032d" providerId="LiveId" clId="{F0D44915-99A6-4279-8BC2-2B64BCDD72B8}" dt="2019-06-05T10:02:16.670" v="365"/>
        <pc:sldMkLst>
          <pc:docMk/>
          <pc:sldMk cId="0" sldId="257"/>
        </pc:sldMkLst>
        <pc:spChg chg="add mod">
          <ac:chgData name="sumee hassan" userId="55d0a556cafd032d" providerId="LiveId" clId="{F0D44915-99A6-4279-8BC2-2B64BCDD72B8}" dt="2019-06-05T09:43:49.328" v="296" actId="403"/>
          <ac:spMkLst>
            <pc:docMk/>
            <pc:sldMk cId="0" sldId="257"/>
            <ac:spMk id="3" creationId="{235C83AC-B6BF-42D2-8961-35C60A722AEA}"/>
          </ac:spMkLst>
        </pc:spChg>
        <pc:spChg chg="add del mod">
          <ac:chgData name="sumee hassan" userId="55d0a556cafd032d" providerId="LiveId" clId="{F0D44915-99A6-4279-8BC2-2B64BCDD72B8}" dt="2019-06-05T09:43:27.383" v="292" actId="478"/>
          <ac:spMkLst>
            <pc:docMk/>
            <pc:sldMk cId="0" sldId="257"/>
            <ac:spMk id="6" creationId="{E22729C9-A723-4441-95EE-26BB89DDA8DB}"/>
          </ac:spMkLst>
        </pc:spChg>
        <pc:spChg chg="add del">
          <ac:chgData name="sumee hassan" userId="55d0a556cafd032d" providerId="LiveId" clId="{F0D44915-99A6-4279-8BC2-2B64BCDD72B8}" dt="2019-06-05T09:59:49.602" v="348" actId="478"/>
          <ac:spMkLst>
            <pc:docMk/>
            <pc:sldMk cId="0" sldId="257"/>
            <ac:spMk id="10" creationId="{900BC585-ABC3-4941-AB3B-3757139F9810}"/>
          </ac:spMkLst>
        </pc:spChg>
        <pc:spChg chg="add del">
          <ac:chgData name="sumee hassan" userId="55d0a556cafd032d" providerId="LiveId" clId="{F0D44915-99A6-4279-8BC2-2B64BCDD72B8}" dt="2019-06-05T10:00:02.315" v="350" actId="478"/>
          <ac:spMkLst>
            <pc:docMk/>
            <pc:sldMk cId="0" sldId="257"/>
            <ac:spMk id="11" creationId="{84A019B8-4A96-4A87-B0FA-F3C3704617E1}"/>
          </ac:spMkLst>
        </pc:spChg>
        <pc:spChg chg="del mod">
          <ac:chgData name="sumee hassan" userId="55d0a556cafd032d" providerId="LiveId" clId="{F0D44915-99A6-4279-8BC2-2B64BCDD72B8}" dt="2019-06-05T09:39:28.555" v="252" actId="478"/>
          <ac:spMkLst>
            <pc:docMk/>
            <pc:sldMk cId="0" sldId="257"/>
            <ac:spMk id="199" creationId="{00000000-0000-0000-0000-000000000000}"/>
          </ac:spMkLst>
        </pc:spChg>
        <pc:spChg chg="del mod">
          <ac:chgData name="sumee hassan" userId="55d0a556cafd032d" providerId="LiveId" clId="{F0D44915-99A6-4279-8BC2-2B64BCDD72B8}" dt="2019-06-05T09:43:23.931" v="291" actId="478"/>
          <ac:spMkLst>
            <pc:docMk/>
            <pc:sldMk cId="0" sldId="257"/>
            <ac:spMk id="200" creationId="{00000000-0000-0000-0000-000000000000}"/>
          </ac:spMkLst>
        </pc:spChg>
        <pc:graphicFrameChg chg="add del mod">
          <ac:chgData name="sumee hassan" userId="55d0a556cafd032d" providerId="LiveId" clId="{F0D44915-99A6-4279-8BC2-2B64BCDD72B8}" dt="2019-06-05T09:38:03.587" v="231" actId="1032"/>
          <ac:graphicFrameMkLst>
            <pc:docMk/>
            <pc:sldMk cId="0" sldId="257"/>
            <ac:graphicFrameMk id="2" creationId="{97382872-772C-47F7-B279-8697987D57A6}"/>
          </ac:graphicFrameMkLst>
        </pc:graphicFrameChg>
        <pc:graphicFrameChg chg="add del mod">
          <ac:chgData name="sumee hassan" userId="55d0a556cafd032d" providerId="LiveId" clId="{F0D44915-99A6-4279-8BC2-2B64BCDD72B8}" dt="2019-06-05T09:59:44.030" v="346" actId="478"/>
          <ac:graphicFrameMkLst>
            <pc:docMk/>
            <pc:sldMk cId="0" sldId="257"/>
            <ac:graphicFrameMk id="4" creationId="{F3DCF074-8A02-48B6-A6CC-C960D47896CA}"/>
          </ac:graphicFrameMkLst>
        </pc:graphicFrameChg>
        <pc:graphicFrameChg chg="add mod">
          <ac:chgData name="sumee hassan" userId="55d0a556cafd032d" providerId="LiveId" clId="{F0D44915-99A6-4279-8BC2-2B64BCDD72B8}" dt="2019-06-05T10:01:13.996" v="360"/>
          <ac:graphicFrameMkLst>
            <pc:docMk/>
            <pc:sldMk cId="0" sldId="257"/>
            <ac:graphicFrameMk id="12" creationId="{D0032085-45EB-4461-B02C-AB2EEBB4DF94}"/>
          </ac:graphicFrameMkLst>
        </pc:graphicFrameChg>
        <pc:picChg chg="mod">
          <ac:chgData name="sumee hassan" userId="55d0a556cafd032d" providerId="LiveId" clId="{F0D44915-99A6-4279-8BC2-2B64BCDD72B8}" dt="2019-06-05T09:37:18.812" v="226" actId="1076"/>
          <ac:picMkLst>
            <pc:docMk/>
            <pc:sldMk cId="0" sldId="257"/>
            <ac:picMk id="201" creationId="{00000000-0000-0000-0000-000000000000}"/>
          </ac:picMkLst>
        </pc:picChg>
      </pc:sldChg>
      <pc:sldChg chg="addSp delSp modSp modTransition modAnim">
        <pc:chgData name="sumee hassan" userId="55d0a556cafd032d" providerId="LiveId" clId="{F0D44915-99A6-4279-8BC2-2B64BCDD72B8}" dt="2019-06-05T12:03:02.784" v="938" actId="207"/>
        <pc:sldMkLst>
          <pc:docMk/>
          <pc:sldMk cId="0" sldId="258"/>
        </pc:sldMkLst>
        <pc:spChg chg="add mod ord">
          <ac:chgData name="sumee hassan" userId="55d0a556cafd032d" providerId="LiveId" clId="{F0D44915-99A6-4279-8BC2-2B64BCDD72B8}" dt="2019-06-05T11:15:20.664" v="688" actId="1076"/>
          <ac:spMkLst>
            <pc:docMk/>
            <pc:sldMk cId="0" sldId="258"/>
            <ac:spMk id="2" creationId="{068A9BF6-51F4-4F46-A5EE-63E7CF653E97}"/>
          </ac:spMkLst>
        </pc:spChg>
        <pc:spChg chg="add del mod">
          <ac:chgData name="sumee hassan" userId="55d0a556cafd032d" providerId="LiveId" clId="{F0D44915-99A6-4279-8BC2-2B64BCDD72B8}" dt="2019-06-05T10:43:21.404" v="381"/>
          <ac:spMkLst>
            <pc:docMk/>
            <pc:sldMk cId="0" sldId="258"/>
            <ac:spMk id="8" creationId="{22E5DC7A-F3D4-434C-9E42-62529502D8AD}"/>
          </ac:spMkLst>
        </pc:spChg>
        <pc:spChg chg="add mod">
          <ac:chgData name="sumee hassan" userId="55d0a556cafd032d" providerId="LiveId" clId="{F0D44915-99A6-4279-8BC2-2B64BCDD72B8}" dt="2019-06-05T11:11:09.532" v="665" actId="1076"/>
          <ac:spMkLst>
            <pc:docMk/>
            <pc:sldMk cId="0" sldId="258"/>
            <ac:spMk id="9" creationId="{62C48495-0DB9-4C1F-B63A-394DAC4E6374}"/>
          </ac:spMkLst>
        </pc:spChg>
        <pc:spChg chg="add mod">
          <ac:chgData name="sumee hassan" userId="55d0a556cafd032d" providerId="LiveId" clId="{F0D44915-99A6-4279-8BC2-2B64BCDD72B8}" dt="2019-06-05T11:06:41.957" v="656" actId="1076"/>
          <ac:spMkLst>
            <pc:docMk/>
            <pc:sldMk cId="0" sldId="258"/>
            <ac:spMk id="10" creationId="{B574C422-44A4-4FC9-AE7A-E62F81D2E38F}"/>
          </ac:spMkLst>
        </pc:spChg>
        <pc:spChg chg="add mod">
          <ac:chgData name="sumee hassan" userId="55d0a556cafd032d" providerId="LiveId" clId="{F0D44915-99A6-4279-8BC2-2B64BCDD72B8}" dt="2019-06-05T11:22:45.769" v="717" actId="1076"/>
          <ac:spMkLst>
            <pc:docMk/>
            <pc:sldMk cId="0" sldId="258"/>
            <ac:spMk id="11" creationId="{604DA5CF-96CA-454F-95F3-5054B7E9D2D1}"/>
          </ac:spMkLst>
        </pc:spChg>
        <pc:spChg chg="add mod">
          <ac:chgData name="sumee hassan" userId="55d0a556cafd032d" providerId="LiveId" clId="{F0D44915-99A6-4279-8BC2-2B64BCDD72B8}" dt="2019-06-05T11:25:40.233" v="736" actId="1076"/>
          <ac:spMkLst>
            <pc:docMk/>
            <pc:sldMk cId="0" sldId="258"/>
            <ac:spMk id="12" creationId="{9FF83596-6416-4427-B8FD-DCF41FFA0AF8}"/>
          </ac:spMkLst>
        </pc:spChg>
        <pc:spChg chg="mod">
          <ac:chgData name="sumee hassan" userId="55d0a556cafd032d" providerId="LiveId" clId="{F0D44915-99A6-4279-8BC2-2B64BCDD72B8}" dt="2019-06-05T12:03:02.784" v="938" actId="207"/>
          <ac:spMkLst>
            <pc:docMk/>
            <pc:sldMk cId="0" sldId="258"/>
            <ac:spMk id="206" creationId="{00000000-0000-0000-0000-000000000000}"/>
          </ac:spMkLst>
        </pc:spChg>
        <pc:spChg chg="mod ord">
          <ac:chgData name="sumee hassan" userId="55d0a556cafd032d" providerId="LiveId" clId="{F0D44915-99A6-4279-8BC2-2B64BCDD72B8}" dt="2019-06-05T10:55:39.697" v="630" actId="404"/>
          <ac:spMkLst>
            <pc:docMk/>
            <pc:sldMk cId="0" sldId="258"/>
            <ac:spMk id="207" creationId="{00000000-0000-0000-0000-000000000000}"/>
          </ac:spMkLst>
        </pc:spChg>
        <pc:picChg chg="add mod">
          <ac:chgData name="sumee hassan" userId="55d0a556cafd032d" providerId="LiveId" clId="{F0D44915-99A6-4279-8BC2-2B64BCDD72B8}" dt="2019-06-05T10:55:51.082" v="631" actId="1440"/>
          <ac:picMkLst>
            <pc:docMk/>
            <pc:sldMk cId="0" sldId="258"/>
            <ac:picMk id="4" creationId="{3DF84D33-5C68-40A6-932E-ADAB4233CAA0}"/>
          </ac:picMkLst>
        </pc:picChg>
        <pc:picChg chg="add">
          <ac:chgData name="sumee hassan" userId="55d0a556cafd032d" providerId="LiveId" clId="{F0D44915-99A6-4279-8BC2-2B64BCDD72B8}" dt="2019-06-05T10:19:18.290" v="371"/>
          <ac:picMkLst>
            <pc:docMk/>
            <pc:sldMk cId="0" sldId="258"/>
            <ac:picMk id="6" creationId="{50623BEB-29CA-4469-8152-E231C8950ECF}"/>
          </ac:picMkLst>
        </pc:picChg>
        <pc:picChg chg="add del mod">
          <ac:chgData name="sumee hassan" userId="55d0a556cafd032d" providerId="LiveId" clId="{F0D44915-99A6-4279-8BC2-2B64BCDD72B8}" dt="2019-06-05T11:13:07.046" v="673" actId="478"/>
          <ac:picMkLst>
            <pc:docMk/>
            <pc:sldMk cId="0" sldId="258"/>
            <ac:picMk id="7" creationId="{5046DF9F-A84E-474E-98AE-92C677930B7B}"/>
          </ac:picMkLst>
        </pc:picChg>
        <pc:picChg chg="add mod ord">
          <ac:chgData name="sumee hassan" userId="55d0a556cafd032d" providerId="LiveId" clId="{F0D44915-99A6-4279-8BC2-2B64BCDD72B8}" dt="2019-06-05T11:23:56.339" v="726" actId="1076"/>
          <ac:picMkLst>
            <pc:docMk/>
            <pc:sldMk cId="0" sldId="258"/>
            <ac:picMk id="14" creationId="{F1DB288C-09F6-4F58-BC7A-0DDF00AD9688}"/>
          </ac:picMkLst>
        </pc:picChg>
        <pc:picChg chg="add mod ord">
          <ac:chgData name="sumee hassan" userId="55d0a556cafd032d" providerId="LiveId" clId="{F0D44915-99A6-4279-8BC2-2B64BCDD72B8}" dt="2019-06-05T11:25:33.503" v="735" actId="167"/>
          <ac:picMkLst>
            <pc:docMk/>
            <pc:sldMk cId="0" sldId="258"/>
            <ac:picMk id="16" creationId="{81FB0F95-DE4A-4860-8221-C2DECF486D75}"/>
          </ac:picMkLst>
        </pc:picChg>
        <pc:picChg chg="del">
          <ac:chgData name="sumee hassan" userId="55d0a556cafd032d" providerId="LiveId" clId="{F0D44915-99A6-4279-8BC2-2B64BCDD72B8}" dt="2019-06-05T10:19:10.557" v="370" actId="478"/>
          <ac:picMkLst>
            <pc:docMk/>
            <pc:sldMk cId="0" sldId="258"/>
            <ac:picMk id="208" creationId="{00000000-0000-0000-0000-000000000000}"/>
          </ac:picMkLst>
        </pc:picChg>
        <pc:picChg chg="del">
          <ac:chgData name="sumee hassan" userId="55d0a556cafd032d" providerId="LiveId" clId="{F0D44915-99A6-4279-8BC2-2B64BCDD72B8}" dt="2019-06-05T10:19:05.264" v="369" actId="478"/>
          <ac:picMkLst>
            <pc:docMk/>
            <pc:sldMk cId="0" sldId="258"/>
            <ac:picMk id="209" creationId="{00000000-0000-0000-0000-000000000000}"/>
          </ac:picMkLst>
        </pc:picChg>
        <pc:picChg chg="add mod">
          <ac:chgData name="sumee hassan" userId="55d0a556cafd032d" providerId="LiveId" clId="{F0D44915-99A6-4279-8BC2-2B64BCDD72B8}" dt="2019-06-05T11:15:12.559" v="687"/>
          <ac:picMkLst>
            <pc:docMk/>
            <pc:sldMk cId="0" sldId="258"/>
            <ac:picMk id="1026" creationId="{9D50B7E7-39A7-4C11-93ED-419B1BF1EC38}"/>
          </ac:picMkLst>
        </pc:picChg>
        <pc:picChg chg="add del mod">
          <ac:chgData name="sumee hassan" userId="55d0a556cafd032d" providerId="LiveId" clId="{F0D44915-99A6-4279-8BC2-2B64BCDD72B8}" dt="2019-06-05T11:17:27.262" v="694" actId="478"/>
          <ac:picMkLst>
            <pc:docMk/>
            <pc:sldMk cId="0" sldId="258"/>
            <ac:picMk id="1028" creationId="{1902D321-04A9-427A-A4EF-85DA22CE1AAD}"/>
          </ac:picMkLst>
        </pc:picChg>
        <pc:picChg chg="add mod">
          <ac:chgData name="sumee hassan" userId="55d0a556cafd032d" providerId="LiveId" clId="{F0D44915-99A6-4279-8BC2-2B64BCDD72B8}" dt="2019-06-05T11:20:05.487" v="704" actId="167"/>
          <ac:picMkLst>
            <pc:docMk/>
            <pc:sldMk cId="0" sldId="258"/>
            <ac:picMk id="1030" creationId="{1E581912-E8CF-403F-9D4B-E370A63B2417}"/>
          </ac:picMkLst>
        </pc:picChg>
        <pc:picChg chg="add del">
          <ac:chgData name="sumee hassan" userId="55d0a556cafd032d" providerId="LiveId" clId="{F0D44915-99A6-4279-8BC2-2B64BCDD72B8}" dt="2019-06-05T11:21:10.492" v="706" actId="478"/>
          <ac:picMkLst>
            <pc:docMk/>
            <pc:sldMk cId="0" sldId="258"/>
            <ac:picMk id="1032" creationId="{724DBB3B-5257-4ADF-9221-1B5B4F32A855}"/>
          </ac:picMkLst>
        </pc:picChg>
        <pc:picChg chg="add mod">
          <ac:chgData name="sumee hassan" userId="55d0a556cafd032d" providerId="LiveId" clId="{F0D44915-99A6-4279-8BC2-2B64BCDD72B8}" dt="2019-06-05T11:22:41.784" v="716" actId="1076"/>
          <ac:picMkLst>
            <pc:docMk/>
            <pc:sldMk cId="0" sldId="258"/>
            <ac:picMk id="1034" creationId="{7C1FE800-F379-4204-9784-F7D151E17ACE}"/>
          </ac:picMkLst>
        </pc:picChg>
      </pc:sldChg>
      <pc:sldChg chg="addSp delSp modSp modTransition modAnim">
        <pc:chgData name="sumee hassan" userId="55d0a556cafd032d" providerId="LiveId" clId="{F0D44915-99A6-4279-8BC2-2B64BCDD72B8}" dt="2019-06-05T12:03:14.919" v="939" actId="207"/>
        <pc:sldMkLst>
          <pc:docMk/>
          <pc:sldMk cId="0" sldId="259"/>
        </pc:sldMkLst>
        <pc:spChg chg="mod">
          <ac:chgData name="sumee hassan" userId="55d0a556cafd032d" providerId="LiveId" clId="{F0D44915-99A6-4279-8BC2-2B64BCDD72B8}" dt="2019-06-05T12:03:14.919" v="939" actId="207"/>
          <ac:spMkLst>
            <pc:docMk/>
            <pc:sldMk cId="0" sldId="259"/>
            <ac:spMk id="214" creationId="{00000000-0000-0000-0000-000000000000}"/>
          </ac:spMkLst>
        </pc:spChg>
        <pc:spChg chg="mod">
          <ac:chgData name="sumee hassan" userId="55d0a556cafd032d" providerId="LiveId" clId="{F0D44915-99A6-4279-8BC2-2B64BCDD72B8}" dt="2019-06-05T11:31:32.730" v="775"/>
          <ac:spMkLst>
            <pc:docMk/>
            <pc:sldMk cId="0" sldId="259"/>
            <ac:spMk id="215" creationId="{00000000-0000-0000-0000-000000000000}"/>
          </ac:spMkLst>
        </pc:spChg>
        <pc:picChg chg="add mod ord">
          <ac:chgData name="sumee hassan" userId="55d0a556cafd032d" providerId="LiveId" clId="{F0D44915-99A6-4279-8BC2-2B64BCDD72B8}" dt="2019-06-05T11:30:12.195" v="765" actId="167"/>
          <ac:picMkLst>
            <pc:docMk/>
            <pc:sldMk cId="0" sldId="259"/>
            <ac:picMk id="3" creationId="{12ED850B-E74A-4EF1-83BD-C88755DB799B}"/>
          </ac:picMkLst>
        </pc:picChg>
        <pc:picChg chg="add">
          <ac:chgData name="sumee hassan" userId="55d0a556cafd032d" providerId="LiveId" clId="{F0D44915-99A6-4279-8BC2-2B64BCDD72B8}" dt="2019-06-05T11:26:35.293" v="738"/>
          <ac:picMkLst>
            <pc:docMk/>
            <pc:sldMk cId="0" sldId="259"/>
            <ac:picMk id="5" creationId="{73926A69-6E3D-402B-B0C4-C2B066ADC2E5}"/>
          </ac:picMkLst>
        </pc:picChg>
        <pc:picChg chg="add mod ord">
          <ac:chgData name="sumee hassan" userId="55d0a556cafd032d" providerId="LiveId" clId="{F0D44915-99A6-4279-8BC2-2B64BCDD72B8}" dt="2019-06-05T11:31:21.776" v="774" actId="167"/>
          <ac:picMkLst>
            <pc:docMk/>
            <pc:sldMk cId="0" sldId="259"/>
            <ac:picMk id="6" creationId="{DA05DA60-1C2B-4477-BC2E-E9941CBA226E}"/>
          </ac:picMkLst>
        </pc:picChg>
        <pc:picChg chg="add mod">
          <ac:chgData name="sumee hassan" userId="55d0a556cafd032d" providerId="LiveId" clId="{F0D44915-99A6-4279-8BC2-2B64BCDD72B8}" dt="2019-06-05T11:32:25.529" v="782" actId="1076"/>
          <ac:picMkLst>
            <pc:docMk/>
            <pc:sldMk cId="0" sldId="259"/>
            <ac:picMk id="8" creationId="{86683AF7-56B4-4176-B2F2-210DE0C87F2B}"/>
          </ac:picMkLst>
        </pc:picChg>
        <pc:picChg chg="add mod">
          <ac:chgData name="sumee hassan" userId="55d0a556cafd032d" providerId="LiveId" clId="{F0D44915-99A6-4279-8BC2-2B64BCDD72B8}" dt="2019-06-05T11:33:50.965" v="788" actId="1076"/>
          <ac:picMkLst>
            <pc:docMk/>
            <pc:sldMk cId="0" sldId="259"/>
            <ac:picMk id="10" creationId="{1D81B71C-06D1-48F2-99F1-2F4170A0CDBC}"/>
          </ac:picMkLst>
        </pc:picChg>
        <pc:picChg chg="add mod">
          <ac:chgData name="sumee hassan" userId="55d0a556cafd032d" providerId="LiveId" clId="{F0D44915-99A6-4279-8BC2-2B64BCDD72B8}" dt="2019-06-05T11:35:14.630" v="796" actId="1076"/>
          <ac:picMkLst>
            <pc:docMk/>
            <pc:sldMk cId="0" sldId="259"/>
            <ac:picMk id="12" creationId="{EA913404-06AA-4EB0-9A9F-FF7D81740A38}"/>
          </ac:picMkLst>
        </pc:picChg>
        <pc:picChg chg="add mod">
          <ac:chgData name="sumee hassan" userId="55d0a556cafd032d" providerId="LiveId" clId="{F0D44915-99A6-4279-8BC2-2B64BCDD72B8}" dt="2019-06-05T11:36:01.959" v="804" actId="1076"/>
          <ac:picMkLst>
            <pc:docMk/>
            <pc:sldMk cId="0" sldId="259"/>
            <ac:picMk id="14" creationId="{3407CE3F-CA69-4B8D-B91D-EE40D9210433}"/>
          </ac:picMkLst>
        </pc:picChg>
        <pc:picChg chg="del">
          <ac:chgData name="sumee hassan" userId="55d0a556cafd032d" providerId="LiveId" clId="{F0D44915-99A6-4279-8BC2-2B64BCDD72B8}" dt="2019-06-05T11:26:34.120" v="737" actId="478"/>
          <ac:picMkLst>
            <pc:docMk/>
            <pc:sldMk cId="0" sldId="259"/>
            <ac:picMk id="216" creationId="{00000000-0000-0000-0000-000000000000}"/>
          </ac:picMkLst>
        </pc:picChg>
      </pc:sldChg>
      <pc:sldChg chg="addSp delSp modSp modTransition delAnim modAnim">
        <pc:chgData name="sumee hassan" userId="55d0a556cafd032d" providerId="LiveId" clId="{F0D44915-99A6-4279-8BC2-2B64BCDD72B8}" dt="2019-06-05T12:03:25.337" v="940" actId="207"/>
        <pc:sldMkLst>
          <pc:docMk/>
          <pc:sldMk cId="0" sldId="260"/>
        </pc:sldMkLst>
        <pc:spChg chg="mod">
          <ac:chgData name="sumee hassan" userId="55d0a556cafd032d" providerId="LiveId" clId="{F0D44915-99A6-4279-8BC2-2B64BCDD72B8}" dt="2019-06-05T12:03:25.337" v="940" actId="207"/>
          <ac:spMkLst>
            <pc:docMk/>
            <pc:sldMk cId="0" sldId="260"/>
            <ac:spMk id="221" creationId="{00000000-0000-0000-0000-000000000000}"/>
          </ac:spMkLst>
        </pc:spChg>
        <pc:spChg chg="del">
          <ac:chgData name="sumee hassan" userId="55d0a556cafd032d" providerId="LiveId" clId="{F0D44915-99A6-4279-8BC2-2B64BCDD72B8}" dt="2019-06-05T11:40:37.316" v="816" actId="12084"/>
          <ac:spMkLst>
            <pc:docMk/>
            <pc:sldMk cId="0" sldId="260"/>
            <ac:spMk id="222" creationId="{00000000-0000-0000-0000-000000000000}"/>
          </ac:spMkLst>
        </pc:spChg>
        <pc:graphicFrameChg chg="add mod">
          <ac:chgData name="sumee hassan" userId="55d0a556cafd032d" providerId="LiveId" clId="{F0D44915-99A6-4279-8BC2-2B64BCDD72B8}" dt="2019-06-05T11:46:24.097" v="860" actId="12269"/>
          <ac:graphicFrameMkLst>
            <pc:docMk/>
            <pc:sldMk cId="0" sldId="260"/>
            <ac:graphicFrameMk id="2" creationId="{8D60E269-CAB8-4159-9A6E-A8C503623E86}"/>
          </ac:graphicFrameMkLst>
        </pc:graphicFrameChg>
        <pc:picChg chg="add del mod">
          <ac:chgData name="sumee hassan" userId="55d0a556cafd032d" providerId="LiveId" clId="{F0D44915-99A6-4279-8BC2-2B64BCDD72B8}" dt="2019-06-05T11:43:34.381" v="841" actId="478"/>
          <ac:picMkLst>
            <pc:docMk/>
            <pc:sldMk cId="0" sldId="260"/>
            <ac:picMk id="4" creationId="{4E0B6406-0308-4874-9AE7-CE53D83231F1}"/>
          </ac:picMkLst>
        </pc:picChg>
        <pc:picChg chg="add">
          <ac:chgData name="sumee hassan" userId="55d0a556cafd032d" providerId="LiveId" clId="{F0D44915-99A6-4279-8BC2-2B64BCDD72B8}" dt="2019-06-05T11:38:37.517" v="815"/>
          <ac:picMkLst>
            <pc:docMk/>
            <pc:sldMk cId="0" sldId="260"/>
            <ac:picMk id="5" creationId="{BBE1DCD4-504F-4039-97BB-9A1AC3E7B212}"/>
          </ac:picMkLst>
        </pc:picChg>
        <pc:picChg chg="add del mod modCrop">
          <ac:chgData name="sumee hassan" userId="55d0a556cafd032d" providerId="LiveId" clId="{F0D44915-99A6-4279-8BC2-2B64BCDD72B8}" dt="2019-06-05T11:50:42.451" v="878" actId="478"/>
          <ac:picMkLst>
            <pc:docMk/>
            <pc:sldMk cId="0" sldId="260"/>
            <ac:picMk id="6" creationId="{C5085CB6-4F0B-4CEE-8C10-1E4E8D4ADA90}"/>
          </ac:picMkLst>
        </pc:picChg>
        <pc:picChg chg="add del mod modCrop">
          <ac:chgData name="sumee hassan" userId="55d0a556cafd032d" providerId="LiveId" clId="{F0D44915-99A6-4279-8BC2-2B64BCDD72B8}" dt="2019-06-05T11:52:15.496" v="889" actId="478"/>
          <ac:picMkLst>
            <pc:docMk/>
            <pc:sldMk cId="0" sldId="260"/>
            <ac:picMk id="7" creationId="{EF872874-6564-448D-A9BB-A5015582B783}"/>
          </ac:picMkLst>
        </pc:picChg>
        <pc:picChg chg="del">
          <ac:chgData name="sumee hassan" userId="55d0a556cafd032d" providerId="LiveId" clId="{F0D44915-99A6-4279-8BC2-2B64BCDD72B8}" dt="2019-06-05T11:38:36.441" v="814" actId="478"/>
          <ac:picMkLst>
            <pc:docMk/>
            <pc:sldMk cId="0" sldId="260"/>
            <ac:picMk id="223" creationId="{00000000-0000-0000-0000-000000000000}"/>
          </ac:picMkLst>
        </pc:picChg>
        <pc:picChg chg="add del mod">
          <ac:chgData name="sumee hassan" userId="55d0a556cafd032d" providerId="LiveId" clId="{F0D44915-99A6-4279-8BC2-2B64BCDD72B8}" dt="2019-06-05T11:53:45.863" v="892" actId="478"/>
          <ac:picMkLst>
            <pc:docMk/>
            <pc:sldMk cId="0" sldId="260"/>
            <ac:picMk id="2050" creationId="{307E2B40-E87C-464C-B8BE-2B7B4EC65703}"/>
          </ac:picMkLst>
        </pc:picChg>
        <pc:picChg chg="add mod">
          <ac:chgData name="sumee hassan" userId="55d0a556cafd032d" providerId="LiveId" clId="{F0D44915-99A6-4279-8BC2-2B64BCDD72B8}" dt="2019-06-05T11:54:38.273" v="899" actId="1076"/>
          <ac:picMkLst>
            <pc:docMk/>
            <pc:sldMk cId="0" sldId="260"/>
            <ac:picMk id="2052" creationId="{DF0160FB-F784-47AF-85B8-50C2F92028D6}"/>
          </ac:picMkLst>
        </pc:picChg>
      </pc:sldChg>
      <pc:sldChg chg="addSp delSp modSp modTransition modAnim">
        <pc:chgData name="sumee hassan" userId="55d0a556cafd032d" providerId="LiveId" clId="{F0D44915-99A6-4279-8BC2-2B64BCDD72B8}" dt="2019-06-05T12:03:46.443" v="942" actId="207"/>
        <pc:sldMkLst>
          <pc:docMk/>
          <pc:sldMk cId="0" sldId="261"/>
        </pc:sldMkLst>
        <pc:spChg chg="mod">
          <ac:chgData name="sumee hassan" userId="55d0a556cafd032d" providerId="LiveId" clId="{F0D44915-99A6-4279-8BC2-2B64BCDD72B8}" dt="2019-06-05T12:03:46.443" v="942" actId="207"/>
          <ac:spMkLst>
            <pc:docMk/>
            <pc:sldMk cId="0" sldId="261"/>
            <ac:spMk id="228" creationId="{00000000-0000-0000-0000-000000000000}"/>
          </ac:spMkLst>
        </pc:spChg>
        <pc:spChg chg="del">
          <ac:chgData name="sumee hassan" userId="55d0a556cafd032d" providerId="LiveId" clId="{F0D44915-99A6-4279-8BC2-2B64BCDD72B8}" dt="2019-06-05T11:56:07.037" v="900" actId="12084"/>
          <ac:spMkLst>
            <pc:docMk/>
            <pc:sldMk cId="0" sldId="261"/>
            <ac:spMk id="229" creationId="{00000000-0000-0000-0000-000000000000}"/>
          </ac:spMkLst>
        </pc:spChg>
        <pc:graphicFrameChg chg="add mod">
          <ac:chgData name="sumee hassan" userId="55d0a556cafd032d" providerId="LiveId" clId="{F0D44915-99A6-4279-8BC2-2B64BCDD72B8}" dt="2019-06-05T12:00:11.325" v="926" actId="12269"/>
          <ac:graphicFrameMkLst>
            <pc:docMk/>
            <pc:sldMk cId="0" sldId="261"/>
            <ac:graphicFrameMk id="2" creationId="{2886FCDC-BE73-4820-9803-0BFC89183B12}"/>
          </ac:graphicFrameMkLst>
        </pc:graphicFrameChg>
        <pc:picChg chg="add">
          <ac:chgData name="sumee hassan" userId="55d0a556cafd032d" providerId="LiveId" clId="{F0D44915-99A6-4279-8BC2-2B64BCDD72B8}" dt="2019-06-05T11:57:31.917" v="908"/>
          <ac:picMkLst>
            <pc:docMk/>
            <pc:sldMk cId="0" sldId="261"/>
            <ac:picMk id="6" creationId="{1DE4734B-D158-42F2-ABDB-E86DA14C5182}"/>
          </ac:picMkLst>
        </pc:picChg>
        <pc:picChg chg="del">
          <ac:chgData name="sumee hassan" userId="55d0a556cafd032d" providerId="LiveId" clId="{F0D44915-99A6-4279-8BC2-2B64BCDD72B8}" dt="2019-06-05T11:57:31.139" v="907" actId="478"/>
          <ac:picMkLst>
            <pc:docMk/>
            <pc:sldMk cId="0" sldId="261"/>
            <ac:picMk id="230" creationId="{00000000-0000-0000-0000-000000000000}"/>
          </ac:picMkLst>
        </pc:picChg>
        <pc:picChg chg="add mod">
          <ac:chgData name="sumee hassan" userId="55d0a556cafd032d" providerId="LiveId" clId="{F0D44915-99A6-4279-8BC2-2B64BCDD72B8}" dt="2019-06-05T12:00:52.428" v="932" actId="1076"/>
          <ac:picMkLst>
            <pc:docMk/>
            <pc:sldMk cId="0" sldId="261"/>
            <ac:picMk id="4098" creationId="{1F2452C1-6515-45C9-9FC9-6D6E9CE23FA9}"/>
          </ac:picMkLst>
        </pc:picChg>
      </pc:sldChg>
      <pc:sldChg chg="addSp delSp modSp modTransition modAnim">
        <pc:chgData name="sumee hassan" userId="55d0a556cafd032d" providerId="LiveId" clId="{F0D44915-99A6-4279-8BC2-2B64BCDD72B8}" dt="2019-06-05T12:10:51.400" v="980"/>
        <pc:sldMkLst>
          <pc:docMk/>
          <pc:sldMk cId="0" sldId="262"/>
        </pc:sldMkLst>
        <pc:spChg chg="mod">
          <ac:chgData name="sumee hassan" userId="55d0a556cafd032d" providerId="LiveId" clId="{F0D44915-99A6-4279-8BC2-2B64BCDD72B8}" dt="2019-06-05T12:09:25.729" v="968" actId="115"/>
          <ac:spMkLst>
            <pc:docMk/>
            <pc:sldMk cId="0" sldId="262"/>
            <ac:spMk id="235" creationId="{00000000-0000-0000-0000-000000000000}"/>
          </ac:spMkLst>
        </pc:spChg>
        <pc:spChg chg="mod">
          <ac:chgData name="sumee hassan" userId="55d0a556cafd032d" providerId="LiveId" clId="{F0D44915-99A6-4279-8BC2-2B64BCDD72B8}" dt="2019-06-05T12:09:34.288" v="969" actId="3062"/>
          <ac:spMkLst>
            <pc:docMk/>
            <pc:sldMk cId="0" sldId="262"/>
            <ac:spMk id="236" creationId="{00000000-0000-0000-0000-000000000000}"/>
          </ac:spMkLst>
        </pc:spChg>
        <pc:picChg chg="add">
          <ac:chgData name="sumee hassan" userId="55d0a556cafd032d" providerId="LiveId" clId="{F0D44915-99A6-4279-8BC2-2B64BCDD72B8}" dt="2019-06-05T12:04:10.444" v="943"/>
          <ac:picMkLst>
            <pc:docMk/>
            <pc:sldMk cId="0" sldId="262"/>
            <ac:picMk id="5" creationId="{B111E642-010C-487B-BC74-FE78305B5B74}"/>
          </ac:picMkLst>
        </pc:picChg>
        <pc:picChg chg="del">
          <ac:chgData name="sumee hassan" userId="55d0a556cafd032d" providerId="LiveId" clId="{F0D44915-99A6-4279-8BC2-2B64BCDD72B8}" dt="2019-06-05T12:04:13.209" v="944" actId="478"/>
          <ac:picMkLst>
            <pc:docMk/>
            <pc:sldMk cId="0" sldId="262"/>
            <ac:picMk id="237" creationId="{00000000-0000-0000-0000-000000000000}"/>
          </ac:picMkLst>
        </pc:picChg>
      </pc:sldChg>
      <pc:sldChg chg="addSp delSp modSp modTransition modAnim">
        <pc:chgData name="sumee hassan" userId="55d0a556cafd032d" providerId="LiveId" clId="{F0D44915-99A6-4279-8BC2-2B64BCDD72B8}" dt="2019-06-05T12:17:22.133" v="1017"/>
        <pc:sldMkLst>
          <pc:docMk/>
          <pc:sldMk cId="0" sldId="263"/>
        </pc:sldMkLst>
        <pc:spChg chg="mod">
          <ac:chgData name="sumee hassan" userId="55d0a556cafd032d" providerId="LiveId" clId="{F0D44915-99A6-4279-8BC2-2B64BCDD72B8}" dt="2019-06-05T12:11:59.206" v="986" actId="115"/>
          <ac:spMkLst>
            <pc:docMk/>
            <pc:sldMk cId="0" sldId="263"/>
            <ac:spMk id="242" creationId="{00000000-0000-0000-0000-000000000000}"/>
          </ac:spMkLst>
        </pc:spChg>
        <pc:spChg chg="mod">
          <ac:chgData name="sumee hassan" userId="55d0a556cafd032d" providerId="LiveId" clId="{F0D44915-99A6-4279-8BC2-2B64BCDD72B8}" dt="2019-06-05T12:15:08.899" v="1009" actId="20578"/>
          <ac:spMkLst>
            <pc:docMk/>
            <pc:sldMk cId="0" sldId="263"/>
            <ac:spMk id="243" creationId="{00000000-0000-0000-0000-000000000000}"/>
          </ac:spMkLst>
        </pc:spChg>
        <pc:picChg chg="add">
          <ac:chgData name="sumee hassan" userId="55d0a556cafd032d" providerId="LiveId" clId="{F0D44915-99A6-4279-8BC2-2B64BCDD72B8}" dt="2019-06-05T12:11:42.434" v="983"/>
          <ac:picMkLst>
            <pc:docMk/>
            <pc:sldMk cId="0" sldId="263"/>
            <ac:picMk id="5" creationId="{ADAF44B4-38D3-4630-9A3A-204904F4DDE2}"/>
          </ac:picMkLst>
        </pc:picChg>
        <pc:picChg chg="del">
          <ac:chgData name="sumee hassan" userId="55d0a556cafd032d" providerId="LiveId" clId="{F0D44915-99A6-4279-8BC2-2B64BCDD72B8}" dt="2019-06-05T12:11:41.579" v="982" actId="478"/>
          <ac:picMkLst>
            <pc:docMk/>
            <pc:sldMk cId="0" sldId="263"/>
            <ac:picMk id="244" creationId="{00000000-0000-0000-0000-000000000000}"/>
          </ac:picMkLst>
        </pc:picChg>
      </pc:sldChg>
      <pc:sldChg chg="addSp delSp modSp modTransition modAnim">
        <pc:chgData name="sumee hassan" userId="55d0a556cafd032d" providerId="LiveId" clId="{F0D44915-99A6-4279-8BC2-2B64BCDD72B8}" dt="2019-06-05T12:52:18.716" v="1042"/>
        <pc:sldMkLst>
          <pc:docMk/>
          <pc:sldMk cId="0" sldId="264"/>
        </pc:sldMkLst>
        <pc:spChg chg="mod">
          <ac:chgData name="sumee hassan" userId="55d0a556cafd032d" providerId="LiveId" clId="{F0D44915-99A6-4279-8BC2-2B64BCDD72B8}" dt="2019-06-05T12:19:22.582" v="1021" actId="1076"/>
          <ac:spMkLst>
            <pc:docMk/>
            <pc:sldMk cId="0" sldId="264"/>
            <ac:spMk id="249" creationId="{00000000-0000-0000-0000-000000000000}"/>
          </ac:spMkLst>
        </pc:spChg>
        <pc:spChg chg="del mod">
          <ac:chgData name="sumee hassan" userId="55d0a556cafd032d" providerId="LiveId" clId="{F0D44915-99A6-4279-8BC2-2B64BCDD72B8}" dt="2019-06-05T12:20:00.196" v="1023" actId="12084"/>
          <ac:spMkLst>
            <pc:docMk/>
            <pc:sldMk cId="0" sldId="264"/>
            <ac:spMk id="250" creationId="{00000000-0000-0000-0000-000000000000}"/>
          </ac:spMkLst>
        </pc:spChg>
        <pc:graphicFrameChg chg="add mod">
          <ac:chgData name="sumee hassan" userId="55d0a556cafd032d" providerId="LiveId" clId="{F0D44915-99A6-4279-8BC2-2B64BCDD72B8}" dt="2019-06-05T12:52:03.446" v="1040" actId="12269"/>
          <ac:graphicFrameMkLst>
            <pc:docMk/>
            <pc:sldMk cId="0" sldId="264"/>
            <ac:graphicFrameMk id="2" creationId="{D4D85BDF-E39C-40C1-A57E-F85A4EF72945}"/>
          </ac:graphicFrameMkLst>
        </pc:graphicFrameChg>
        <pc:picChg chg="add">
          <ac:chgData name="sumee hassan" userId="55d0a556cafd032d" providerId="LiveId" clId="{F0D44915-99A6-4279-8BC2-2B64BCDD72B8}" dt="2019-06-05T12:18:46.077" v="1019"/>
          <ac:picMkLst>
            <pc:docMk/>
            <pc:sldMk cId="0" sldId="264"/>
            <ac:picMk id="5" creationId="{19C1E2FC-396F-4387-9706-435C90D1D8B0}"/>
          </ac:picMkLst>
        </pc:picChg>
        <pc:picChg chg="del">
          <ac:chgData name="sumee hassan" userId="55d0a556cafd032d" providerId="LiveId" clId="{F0D44915-99A6-4279-8BC2-2B64BCDD72B8}" dt="2019-06-05T12:18:32.205" v="1018" actId="478"/>
          <ac:picMkLst>
            <pc:docMk/>
            <pc:sldMk cId="0" sldId="264"/>
            <ac:picMk id="251" creationId="{00000000-0000-0000-0000-000000000000}"/>
          </ac:picMkLst>
        </pc:picChg>
      </pc:sldChg>
      <pc:sldChg chg="addSp delSp modSp modTransition modAnim">
        <pc:chgData name="sumee hassan" userId="55d0a556cafd032d" providerId="LiveId" clId="{F0D44915-99A6-4279-8BC2-2B64BCDD72B8}" dt="2019-06-05T13:35:42.731" v="1074" actId="1076"/>
        <pc:sldMkLst>
          <pc:docMk/>
          <pc:sldMk cId="0" sldId="265"/>
        </pc:sldMkLst>
        <pc:spChg chg="mod">
          <ac:chgData name="sumee hassan" userId="55d0a556cafd032d" providerId="LiveId" clId="{F0D44915-99A6-4279-8BC2-2B64BCDD72B8}" dt="2019-06-05T13:00:32.740" v="1053" actId="208"/>
          <ac:spMkLst>
            <pc:docMk/>
            <pc:sldMk cId="0" sldId="265"/>
            <ac:spMk id="257" creationId="{00000000-0000-0000-0000-000000000000}"/>
          </ac:spMkLst>
        </pc:spChg>
        <pc:picChg chg="add mod">
          <ac:chgData name="sumee hassan" userId="55d0a556cafd032d" providerId="LiveId" clId="{F0D44915-99A6-4279-8BC2-2B64BCDD72B8}" dt="2019-06-05T13:35:42.731" v="1074" actId="1076"/>
          <ac:picMkLst>
            <pc:docMk/>
            <pc:sldMk cId="0" sldId="265"/>
            <ac:picMk id="2" creationId="{FAE87881-467B-4C68-81BD-5BDE578C9587}"/>
          </ac:picMkLst>
        </pc:picChg>
        <pc:picChg chg="add">
          <ac:chgData name="sumee hassan" userId="55d0a556cafd032d" providerId="LiveId" clId="{F0D44915-99A6-4279-8BC2-2B64BCDD72B8}" dt="2019-06-05T12:56:14.937" v="1044"/>
          <ac:picMkLst>
            <pc:docMk/>
            <pc:sldMk cId="0" sldId="265"/>
            <ac:picMk id="5" creationId="{C5EB9B89-E83F-4213-AEC6-0C491F8B8AE2}"/>
          </ac:picMkLst>
        </pc:picChg>
        <pc:picChg chg="del">
          <ac:chgData name="sumee hassan" userId="55d0a556cafd032d" providerId="LiveId" clId="{F0D44915-99A6-4279-8BC2-2B64BCDD72B8}" dt="2019-06-05T12:56:13.762" v="1043" actId="478"/>
          <ac:picMkLst>
            <pc:docMk/>
            <pc:sldMk cId="0" sldId="265"/>
            <ac:picMk id="258" creationId="{00000000-0000-0000-0000-000000000000}"/>
          </ac:picMkLst>
        </pc:picChg>
      </pc:sldChg>
      <pc:sldChg chg="addSp delSp modSp modTransition modAnim">
        <pc:chgData name="sumee hassan" userId="55d0a556cafd032d" providerId="LiveId" clId="{F0D44915-99A6-4279-8BC2-2B64BCDD72B8}" dt="2019-06-05T13:47:03.321" v="1102"/>
        <pc:sldMkLst>
          <pc:docMk/>
          <pc:sldMk cId="0" sldId="266"/>
        </pc:sldMkLst>
        <pc:spChg chg="mod">
          <ac:chgData name="sumee hassan" userId="55d0a556cafd032d" providerId="LiveId" clId="{F0D44915-99A6-4279-8BC2-2B64BCDD72B8}" dt="2019-06-05T13:36:50.988" v="1079" actId="207"/>
          <ac:spMkLst>
            <pc:docMk/>
            <pc:sldMk cId="0" sldId="266"/>
            <ac:spMk id="263" creationId="{00000000-0000-0000-0000-000000000000}"/>
          </ac:spMkLst>
        </pc:spChg>
        <pc:spChg chg="add del">
          <ac:chgData name="sumee hassan" userId="55d0a556cafd032d" providerId="LiveId" clId="{F0D44915-99A6-4279-8BC2-2B64BCDD72B8}" dt="2019-06-05T13:39:37.976" v="1082" actId="12084"/>
          <ac:spMkLst>
            <pc:docMk/>
            <pc:sldMk cId="0" sldId="266"/>
            <ac:spMk id="264" creationId="{00000000-0000-0000-0000-000000000000}"/>
          </ac:spMkLst>
        </pc:spChg>
        <pc:graphicFrameChg chg="add del mod">
          <ac:chgData name="sumee hassan" userId="55d0a556cafd032d" providerId="LiveId" clId="{F0D44915-99A6-4279-8BC2-2B64BCDD72B8}" dt="2019-06-05T13:39:13.681" v="1081" actId="12084"/>
          <ac:graphicFrameMkLst>
            <pc:docMk/>
            <pc:sldMk cId="0" sldId="266"/>
            <ac:graphicFrameMk id="2" creationId="{18ADFCD0-B37E-42EA-B904-2A751A58AF85}"/>
          </ac:graphicFrameMkLst>
        </pc:graphicFrameChg>
        <pc:graphicFrameChg chg="add mod">
          <ac:chgData name="sumee hassan" userId="55d0a556cafd032d" providerId="LiveId" clId="{F0D44915-99A6-4279-8BC2-2B64BCDD72B8}" dt="2019-06-05T13:45:44.118" v="1093" actId="14100"/>
          <ac:graphicFrameMkLst>
            <pc:docMk/>
            <pc:sldMk cId="0" sldId="266"/>
            <ac:graphicFrameMk id="3" creationId="{5866B824-B525-4CFA-AEDC-DD9B853D1B5E}"/>
          </ac:graphicFrameMkLst>
        </pc:graphicFrameChg>
        <pc:picChg chg="add">
          <ac:chgData name="sumee hassan" userId="55d0a556cafd032d" providerId="LiveId" clId="{F0D44915-99A6-4279-8BC2-2B64BCDD72B8}" dt="2019-06-05T13:35:59.816" v="1076"/>
          <ac:picMkLst>
            <pc:docMk/>
            <pc:sldMk cId="0" sldId="266"/>
            <ac:picMk id="5" creationId="{5843DB7E-B7A2-4D51-9D1C-135EF7D72CD0}"/>
          </ac:picMkLst>
        </pc:picChg>
        <pc:picChg chg="del">
          <ac:chgData name="sumee hassan" userId="55d0a556cafd032d" providerId="LiveId" clId="{F0D44915-99A6-4279-8BC2-2B64BCDD72B8}" dt="2019-06-05T13:35:58.350" v="1075" actId="478"/>
          <ac:picMkLst>
            <pc:docMk/>
            <pc:sldMk cId="0" sldId="266"/>
            <ac:picMk id="265" creationId="{00000000-0000-0000-0000-000000000000}"/>
          </ac:picMkLst>
        </pc:picChg>
      </pc:sldChg>
      <pc:sldChg chg="addSp delSp modSp modTransition modAnim">
        <pc:chgData name="sumee hassan" userId="55d0a556cafd032d" providerId="LiveId" clId="{F0D44915-99A6-4279-8BC2-2B64BCDD72B8}" dt="2019-06-05T14:16:40.181" v="1240" actId="1076"/>
        <pc:sldMkLst>
          <pc:docMk/>
          <pc:sldMk cId="0" sldId="267"/>
        </pc:sldMkLst>
        <pc:spChg chg="mod">
          <ac:chgData name="sumee hassan" userId="55d0a556cafd032d" providerId="LiveId" clId="{F0D44915-99A6-4279-8BC2-2B64BCDD72B8}" dt="2019-06-05T13:47:51.022" v="1106" actId="13926"/>
          <ac:spMkLst>
            <pc:docMk/>
            <pc:sldMk cId="0" sldId="267"/>
            <ac:spMk id="270" creationId="{00000000-0000-0000-0000-000000000000}"/>
          </ac:spMkLst>
        </pc:spChg>
        <pc:spChg chg="mod">
          <ac:chgData name="sumee hassan" userId="55d0a556cafd032d" providerId="LiveId" clId="{F0D44915-99A6-4279-8BC2-2B64BCDD72B8}" dt="2019-06-05T14:12:55.710" v="1207" actId="1076"/>
          <ac:spMkLst>
            <pc:docMk/>
            <pc:sldMk cId="0" sldId="267"/>
            <ac:spMk id="271" creationId="{00000000-0000-0000-0000-000000000000}"/>
          </ac:spMkLst>
        </pc:spChg>
        <pc:spChg chg="mod">
          <ac:chgData name="sumee hassan" userId="55d0a556cafd032d" providerId="LiveId" clId="{F0D44915-99A6-4279-8BC2-2B64BCDD72B8}" dt="2019-06-05T13:52:17.654" v="1121" actId="13822"/>
          <ac:spMkLst>
            <pc:docMk/>
            <pc:sldMk cId="0" sldId="267"/>
            <ac:spMk id="273" creationId="{00000000-0000-0000-0000-000000000000}"/>
          </ac:spMkLst>
        </pc:spChg>
        <pc:spChg chg="mod">
          <ac:chgData name="sumee hassan" userId="55d0a556cafd032d" providerId="LiveId" clId="{F0D44915-99A6-4279-8BC2-2B64BCDD72B8}" dt="2019-06-05T14:15:56.913" v="1230" actId="1076"/>
          <ac:spMkLst>
            <pc:docMk/>
            <pc:sldMk cId="0" sldId="267"/>
            <ac:spMk id="274" creationId="{00000000-0000-0000-0000-000000000000}"/>
          </ac:spMkLst>
        </pc:spChg>
        <pc:spChg chg="mod">
          <ac:chgData name="sumee hassan" userId="55d0a556cafd032d" providerId="LiveId" clId="{F0D44915-99A6-4279-8BC2-2B64BCDD72B8}" dt="2019-06-05T14:13:47.621" v="1215" actId="14100"/>
          <ac:spMkLst>
            <pc:docMk/>
            <pc:sldMk cId="0" sldId="267"/>
            <ac:spMk id="275" creationId="{00000000-0000-0000-0000-000000000000}"/>
          </ac:spMkLst>
        </pc:spChg>
        <pc:picChg chg="add mod">
          <ac:chgData name="sumee hassan" userId="55d0a556cafd032d" providerId="LiveId" clId="{F0D44915-99A6-4279-8BC2-2B64BCDD72B8}" dt="2019-06-05T14:16:40.181" v="1240" actId="1076"/>
          <ac:picMkLst>
            <pc:docMk/>
            <pc:sldMk cId="0" sldId="267"/>
            <ac:picMk id="2" creationId="{6F707B3A-95C2-4BF0-84D4-9138C4588220}"/>
          </ac:picMkLst>
        </pc:picChg>
        <pc:picChg chg="add">
          <ac:chgData name="sumee hassan" userId="55d0a556cafd032d" providerId="LiveId" clId="{F0D44915-99A6-4279-8BC2-2B64BCDD72B8}" dt="2019-06-05T13:47:30.416" v="1104"/>
          <ac:picMkLst>
            <pc:docMk/>
            <pc:sldMk cId="0" sldId="267"/>
            <ac:picMk id="8" creationId="{059855CC-F121-4270-B60F-E0F656A16EDC}"/>
          </ac:picMkLst>
        </pc:picChg>
        <pc:picChg chg="del">
          <ac:chgData name="sumee hassan" userId="55d0a556cafd032d" providerId="LiveId" clId="{F0D44915-99A6-4279-8BC2-2B64BCDD72B8}" dt="2019-06-05T13:47:29.075" v="1103" actId="478"/>
          <ac:picMkLst>
            <pc:docMk/>
            <pc:sldMk cId="0" sldId="267"/>
            <ac:picMk id="272" creationId="{00000000-0000-0000-0000-000000000000}"/>
          </ac:picMkLst>
        </pc:picChg>
        <pc:picChg chg="add mod">
          <ac:chgData name="sumee hassan" userId="55d0a556cafd032d" providerId="LiveId" clId="{F0D44915-99A6-4279-8BC2-2B64BCDD72B8}" dt="2019-06-05T14:15:01.043" v="1221" actId="1076"/>
          <ac:picMkLst>
            <pc:docMk/>
            <pc:sldMk cId="0" sldId="267"/>
            <ac:picMk id="8194" creationId="{639DE8BC-1B4C-4040-8CEA-09CEC5B8F927}"/>
          </ac:picMkLst>
        </pc:picChg>
        <pc:picChg chg="add del mod">
          <ac:chgData name="sumee hassan" userId="55d0a556cafd032d" providerId="LiveId" clId="{F0D44915-99A6-4279-8BC2-2B64BCDD72B8}" dt="2019-06-05T14:15:57.393" v="1231"/>
          <ac:picMkLst>
            <pc:docMk/>
            <pc:sldMk cId="0" sldId="267"/>
            <ac:picMk id="8196" creationId="{ED2F480D-554B-4750-B836-77BC3E52151D}"/>
          </ac:picMkLst>
        </pc:picChg>
      </pc:sldChg>
      <pc:sldChg chg="addSp delSp modSp modTransition modAnim">
        <pc:chgData name="sumee hassan" userId="55d0a556cafd032d" providerId="LiveId" clId="{F0D44915-99A6-4279-8BC2-2B64BCDD72B8}" dt="2019-06-05T14:01:27.990" v="1158"/>
        <pc:sldMkLst>
          <pc:docMk/>
          <pc:sldMk cId="0" sldId="268"/>
        </pc:sldMkLst>
        <pc:spChg chg="mod">
          <ac:chgData name="sumee hassan" userId="55d0a556cafd032d" providerId="LiveId" clId="{F0D44915-99A6-4279-8BC2-2B64BCDD72B8}" dt="2019-06-05T14:00:46.634" v="1157" actId="1076"/>
          <ac:spMkLst>
            <pc:docMk/>
            <pc:sldMk cId="0" sldId="268"/>
            <ac:spMk id="280" creationId="{00000000-0000-0000-0000-000000000000}"/>
          </ac:spMkLst>
        </pc:spChg>
        <pc:spChg chg="mod">
          <ac:chgData name="sumee hassan" userId="55d0a556cafd032d" providerId="LiveId" clId="{F0D44915-99A6-4279-8BC2-2B64BCDD72B8}" dt="2019-06-05T13:59:07.817" v="1152" actId="13926"/>
          <ac:spMkLst>
            <pc:docMk/>
            <pc:sldMk cId="0" sldId="268"/>
            <ac:spMk id="281" creationId="{00000000-0000-0000-0000-000000000000}"/>
          </ac:spMkLst>
        </pc:spChg>
        <pc:picChg chg="add">
          <ac:chgData name="sumee hassan" userId="55d0a556cafd032d" providerId="LiveId" clId="{F0D44915-99A6-4279-8BC2-2B64BCDD72B8}" dt="2019-06-05T13:54:48.451" v="1128"/>
          <ac:picMkLst>
            <pc:docMk/>
            <pc:sldMk cId="0" sldId="268"/>
            <ac:picMk id="5" creationId="{CEDBB833-D51D-4848-8062-EA6E64E5E3AD}"/>
          </ac:picMkLst>
        </pc:picChg>
        <pc:picChg chg="del">
          <ac:chgData name="sumee hassan" userId="55d0a556cafd032d" providerId="LiveId" clId="{F0D44915-99A6-4279-8BC2-2B64BCDD72B8}" dt="2019-06-05T13:54:46.109" v="1127" actId="478"/>
          <ac:picMkLst>
            <pc:docMk/>
            <pc:sldMk cId="0" sldId="268"/>
            <ac:picMk id="282" creationId="{00000000-0000-0000-0000-000000000000}"/>
          </ac:picMkLst>
        </pc:picChg>
      </pc:sldChg>
      <pc:sldChg chg="addSp delSp modSp modTransition modAnim">
        <pc:chgData name="sumee hassan" userId="55d0a556cafd032d" providerId="LiveId" clId="{F0D44915-99A6-4279-8BC2-2B64BCDD72B8}" dt="2019-06-05T14:04:53.641" v="1179"/>
        <pc:sldMkLst>
          <pc:docMk/>
          <pc:sldMk cId="0" sldId="269"/>
        </pc:sldMkLst>
        <pc:spChg chg="mod">
          <ac:chgData name="sumee hassan" userId="55d0a556cafd032d" providerId="LiveId" clId="{F0D44915-99A6-4279-8BC2-2B64BCDD72B8}" dt="2019-06-05T14:02:56.897" v="1165" actId="207"/>
          <ac:spMkLst>
            <pc:docMk/>
            <pc:sldMk cId="0" sldId="269"/>
            <ac:spMk id="287" creationId="{00000000-0000-0000-0000-000000000000}"/>
          </ac:spMkLst>
        </pc:spChg>
        <pc:spChg chg="mod">
          <ac:chgData name="sumee hassan" userId="55d0a556cafd032d" providerId="LiveId" clId="{F0D44915-99A6-4279-8BC2-2B64BCDD72B8}" dt="2019-06-05T14:03:33.450" v="1178" actId="1076"/>
          <ac:spMkLst>
            <pc:docMk/>
            <pc:sldMk cId="0" sldId="269"/>
            <ac:spMk id="288" creationId="{00000000-0000-0000-0000-000000000000}"/>
          </ac:spMkLst>
        </pc:spChg>
        <pc:picChg chg="add">
          <ac:chgData name="sumee hassan" userId="55d0a556cafd032d" providerId="LiveId" clId="{F0D44915-99A6-4279-8BC2-2B64BCDD72B8}" dt="2019-06-05T14:02:17.215" v="1163"/>
          <ac:picMkLst>
            <pc:docMk/>
            <pc:sldMk cId="0" sldId="269"/>
            <ac:picMk id="5" creationId="{79C84D7E-A912-4504-A289-402868E1C28D}"/>
          </ac:picMkLst>
        </pc:picChg>
        <pc:picChg chg="del">
          <ac:chgData name="sumee hassan" userId="55d0a556cafd032d" providerId="LiveId" clId="{F0D44915-99A6-4279-8BC2-2B64BCDD72B8}" dt="2019-06-05T14:02:14.208" v="1162" actId="478"/>
          <ac:picMkLst>
            <pc:docMk/>
            <pc:sldMk cId="0" sldId="269"/>
            <ac:picMk id="289" creationId="{00000000-0000-0000-0000-000000000000}"/>
          </ac:picMkLst>
        </pc:picChg>
      </pc:sldChg>
      <pc:sldChg chg="addSp delSp modSp modTransition modAnim">
        <pc:chgData name="sumee hassan" userId="55d0a556cafd032d" providerId="LiveId" clId="{F0D44915-99A6-4279-8BC2-2B64BCDD72B8}" dt="2019-06-05T14:10:59.587" v="1204"/>
        <pc:sldMkLst>
          <pc:docMk/>
          <pc:sldMk cId="0" sldId="270"/>
        </pc:sldMkLst>
        <pc:spChg chg="mod">
          <ac:chgData name="sumee hassan" userId="55d0a556cafd032d" providerId="LiveId" clId="{F0D44915-99A6-4279-8BC2-2B64BCDD72B8}" dt="2019-06-05T14:10:16.120" v="1202" actId="208"/>
          <ac:spMkLst>
            <pc:docMk/>
            <pc:sldMk cId="0" sldId="270"/>
            <ac:spMk id="294" creationId="{00000000-0000-0000-0000-000000000000}"/>
          </ac:spMkLst>
        </pc:spChg>
        <pc:picChg chg="add">
          <ac:chgData name="sumee hassan" userId="55d0a556cafd032d" providerId="LiveId" clId="{F0D44915-99A6-4279-8BC2-2B64BCDD72B8}" dt="2019-06-05T14:05:12.295" v="1181"/>
          <ac:picMkLst>
            <pc:docMk/>
            <pc:sldMk cId="0" sldId="270"/>
            <ac:picMk id="4" creationId="{834FEF5C-D602-4166-8BC1-3C1ABD0F9524}"/>
          </ac:picMkLst>
        </pc:picChg>
        <pc:picChg chg="del">
          <ac:chgData name="sumee hassan" userId="55d0a556cafd032d" providerId="LiveId" clId="{F0D44915-99A6-4279-8BC2-2B64BCDD72B8}" dt="2019-06-05T14:05:10.927" v="1180" actId="478"/>
          <ac:picMkLst>
            <pc:docMk/>
            <pc:sldMk cId="0" sldId="270"/>
            <ac:picMk id="295" creationId="{00000000-0000-0000-0000-000000000000}"/>
          </ac:picMkLst>
        </pc:picChg>
      </pc:sldChg>
      <pc:sldChg chg="addSp delSp modSp modTransition modAnim">
        <pc:chgData name="sumee hassan" userId="55d0a556cafd032d" providerId="LiveId" clId="{F0D44915-99A6-4279-8BC2-2B64BCDD72B8}" dt="2019-06-05T14:36:24.491" v="1302" actId="13926"/>
        <pc:sldMkLst>
          <pc:docMk/>
          <pc:sldMk cId="0" sldId="271"/>
        </pc:sldMkLst>
        <pc:spChg chg="add mod">
          <ac:chgData name="sumee hassan" userId="55d0a556cafd032d" providerId="LiveId" clId="{F0D44915-99A6-4279-8BC2-2B64BCDD72B8}" dt="2019-06-05T14:36:24.491" v="1302" actId="13926"/>
          <ac:spMkLst>
            <pc:docMk/>
            <pc:sldMk cId="0" sldId="271"/>
            <ac:spMk id="3" creationId="{B9BB0A6C-70A0-40DF-A7B0-5605BCC6E528}"/>
          </ac:spMkLst>
        </pc:spChg>
        <pc:spChg chg="mod">
          <ac:chgData name="sumee hassan" userId="55d0a556cafd032d" providerId="LiveId" clId="{F0D44915-99A6-4279-8BC2-2B64BCDD72B8}" dt="2019-06-05T14:19:11.719" v="1248" actId="115"/>
          <ac:spMkLst>
            <pc:docMk/>
            <pc:sldMk cId="0" sldId="271"/>
            <ac:spMk id="300" creationId="{00000000-0000-0000-0000-000000000000}"/>
          </ac:spMkLst>
        </pc:spChg>
        <pc:spChg chg="del mod">
          <ac:chgData name="sumee hassan" userId="55d0a556cafd032d" providerId="LiveId" clId="{F0D44915-99A6-4279-8BC2-2B64BCDD72B8}" dt="2019-06-05T14:22:48.712" v="1268" actId="12084"/>
          <ac:spMkLst>
            <pc:docMk/>
            <pc:sldMk cId="0" sldId="271"/>
            <ac:spMk id="301" creationId="{00000000-0000-0000-0000-000000000000}"/>
          </ac:spMkLst>
        </pc:spChg>
        <pc:graphicFrameChg chg="add mod">
          <ac:chgData name="sumee hassan" userId="55d0a556cafd032d" providerId="LiveId" clId="{F0D44915-99A6-4279-8BC2-2B64BCDD72B8}" dt="2019-06-05T14:35:56.553" v="1296"/>
          <ac:graphicFrameMkLst>
            <pc:docMk/>
            <pc:sldMk cId="0" sldId="271"/>
            <ac:graphicFrameMk id="2" creationId="{E65498C3-D703-48DF-A05E-0BA721EF87F9}"/>
          </ac:graphicFrameMkLst>
        </pc:graphicFrameChg>
        <pc:picChg chg="add">
          <ac:chgData name="sumee hassan" userId="55d0a556cafd032d" providerId="LiveId" clId="{F0D44915-99A6-4279-8BC2-2B64BCDD72B8}" dt="2019-06-05T14:17:13.687" v="1242"/>
          <ac:picMkLst>
            <pc:docMk/>
            <pc:sldMk cId="0" sldId="271"/>
            <ac:picMk id="5" creationId="{A5C856C2-6305-4BC4-B799-717E6442E131}"/>
          </ac:picMkLst>
        </pc:picChg>
        <pc:picChg chg="add del">
          <ac:chgData name="sumee hassan" userId="55d0a556cafd032d" providerId="LiveId" clId="{F0D44915-99A6-4279-8BC2-2B64BCDD72B8}" dt="2019-06-05T14:35:46.909" v="1295"/>
          <ac:picMkLst>
            <pc:docMk/>
            <pc:sldMk cId="0" sldId="271"/>
            <ac:picMk id="7" creationId="{487568EF-962F-406D-81E4-85213CBAD8A6}"/>
          </ac:picMkLst>
        </pc:picChg>
        <pc:picChg chg="del">
          <ac:chgData name="sumee hassan" userId="55d0a556cafd032d" providerId="LiveId" clId="{F0D44915-99A6-4279-8BC2-2B64BCDD72B8}" dt="2019-06-05T14:16:54.621" v="1241" actId="478"/>
          <ac:picMkLst>
            <pc:docMk/>
            <pc:sldMk cId="0" sldId="271"/>
            <ac:picMk id="302" creationId="{00000000-0000-0000-0000-000000000000}"/>
          </ac:picMkLst>
        </pc:picChg>
      </pc:sldChg>
      <pc:sldChg chg="addSp delSp modSp modTransition modAnim">
        <pc:chgData name="sumee hassan" userId="55d0a556cafd032d" providerId="LiveId" clId="{F0D44915-99A6-4279-8BC2-2B64BCDD72B8}" dt="2019-06-05T14:58:19.583" v="1397" actId="115"/>
        <pc:sldMkLst>
          <pc:docMk/>
          <pc:sldMk cId="0" sldId="272"/>
        </pc:sldMkLst>
        <pc:spChg chg="add mod">
          <ac:chgData name="sumee hassan" userId="55d0a556cafd032d" providerId="LiveId" clId="{F0D44915-99A6-4279-8BC2-2B64BCDD72B8}" dt="2019-06-05T14:36:56.869" v="1307" actId="13926"/>
          <ac:spMkLst>
            <pc:docMk/>
            <pc:sldMk cId="0" sldId="272"/>
            <ac:spMk id="2" creationId="{1C494AF6-FC07-4FA3-B134-C87F3CCCC900}"/>
          </ac:spMkLst>
        </pc:spChg>
        <pc:spChg chg="mod">
          <ac:chgData name="sumee hassan" userId="55d0a556cafd032d" providerId="LiveId" clId="{F0D44915-99A6-4279-8BC2-2B64BCDD72B8}" dt="2019-06-05T14:58:19.583" v="1397" actId="115"/>
          <ac:spMkLst>
            <pc:docMk/>
            <pc:sldMk cId="0" sldId="272"/>
            <ac:spMk id="307" creationId="{00000000-0000-0000-0000-000000000000}"/>
          </ac:spMkLst>
        </pc:spChg>
        <pc:spChg chg="del mod">
          <ac:chgData name="sumee hassan" userId="55d0a556cafd032d" providerId="LiveId" clId="{F0D44915-99A6-4279-8BC2-2B64BCDD72B8}" dt="2019-06-05T14:37:17.429" v="1308" actId="12084"/>
          <ac:spMkLst>
            <pc:docMk/>
            <pc:sldMk cId="0" sldId="272"/>
            <ac:spMk id="308" creationId="{00000000-0000-0000-0000-000000000000}"/>
          </ac:spMkLst>
        </pc:spChg>
        <pc:graphicFrameChg chg="add mod">
          <ac:chgData name="sumee hassan" userId="55d0a556cafd032d" providerId="LiveId" clId="{F0D44915-99A6-4279-8BC2-2B64BCDD72B8}" dt="2019-06-05T14:44:39.272" v="1318" actId="12269"/>
          <ac:graphicFrameMkLst>
            <pc:docMk/>
            <pc:sldMk cId="0" sldId="272"/>
            <ac:graphicFrameMk id="3" creationId="{FCCC2D9A-9170-4D7D-B1F6-7D9DE024ED3D}"/>
          </ac:graphicFrameMkLst>
        </pc:graphicFrameChg>
        <pc:picChg chg="add">
          <ac:chgData name="sumee hassan" userId="55d0a556cafd032d" providerId="LiveId" clId="{F0D44915-99A6-4279-8BC2-2B64BCDD72B8}" dt="2019-06-05T14:34:15.192" v="1289"/>
          <ac:picMkLst>
            <pc:docMk/>
            <pc:sldMk cId="0" sldId="272"/>
            <ac:picMk id="5" creationId="{EB96F880-3DED-4AB2-BAA5-5CCB2C12A202}"/>
          </ac:picMkLst>
        </pc:picChg>
        <pc:picChg chg="del">
          <ac:chgData name="sumee hassan" userId="55d0a556cafd032d" providerId="LiveId" clId="{F0D44915-99A6-4279-8BC2-2B64BCDD72B8}" dt="2019-06-05T14:34:14.063" v="1288" actId="478"/>
          <ac:picMkLst>
            <pc:docMk/>
            <pc:sldMk cId="0" sldId="272"/>
            <ac:picMk id="309" creationId="{00000000-0000-0000-0000-000000000000}"/>
          </ac:picMkLst>
        </pc:picChg>
      </pc:sldChg>
      <pc:sldChg chg="addSp delSp modSp modTransition modAnim">
        <pc:chgData name="sumee hassan" userId="55d0a556cafd032d" providerId="LiveId" clId="{F0D44915-99A6-4279-8BC2-2B64BCDD72B8}" dt="2019-06-05T14:58:23.769" v="1398" actId="115"/>
        <pc:sldMkLst>
          <pc:docMk/>
          <pc:sldMk cId="0" sldId="273"/>
        </pc:sldMkLst>
        <pc:spChg chg="add mod">
          <ac:chgData name="sumee hassan" userId="55d0a556cafd032d" providerId="LiveId" clId="{F0D44915-99A6-4279-8BC2-2B64BCDD72B8}" dt="2019-06-05T14:48:32.428" v="1334" actId="1076"/>
          <ac:spMkLst>
            <pc:docMk/>
            <pc:sldMk cId="0" sldId="273"/>
            <ac:spMk id="2" creationId="{5D508102-8C00-475F-A42F-495880AE7C05}"/>
          </ac:spMkLst>
        </pc:spChg>
        <pc:spChg chg="mod">
          <ac:chgData name="sumee hassan" userId="55d0a556cafd032d" providerId="LiveId" clId="{F0D44915-99A6-4279-8BC2-2B64BCDD72B8}" dt="2019-06-05T14:58:23.769" v="1398" actId="115"/>
          <ac:spMkLst>
            <pc:docMk/>
            <pc:sldMk cId="0" sldId="273"/>
            <ac:spMk id="314" creationId="{00000000-0000-0000-0000-000000000000}"/>
          </ac:spMkLst>
        </pc:spChg>
        <pc:spChg chg="add del mod">
          <ac:chgData name="sumee hassan" userId="55d0a556cafd032d" providerId="LiveId" clId="{F0D44915-99A6-4279-8BC2-2B64BCDD72B8}" dt="2019-06-05T14:50:36.056" v="1346" actId="12084"/>
          <ac:spMkLst>
            <pc:docMk/>
            <pc:sldMk cId="0" sldId="273"/>
            <ac:spMk id="315" creationId="{00000000-0000-0000-0000-000000000000}"/>
          </ac:spMkLst>
        </pc:spChg>
        <pc:graphicFrameChg chg="add del mod">
          <ac:chgData name="sumee hassan" userId="55d0a556cafd032d" providerId="LiveId" clId="{F0D44915-99A6-4279-8BC2-2B64BCDD72B8}" dt="2019-06-05T14:48:29.847" v="1332" actId="12084"/>
          <ac:graphicFrameMkLst>
            <pc:docMk/>
            <pc:sldMk cId="0" sldId="273"/>
            <ac:graphicFrameMk id="3" creationId="{1D1DA025-E8BF-4C6F-B42A-A7BD0D90C5DA}"/>
          </ac:graphicFrameMkLst>
        </pc:graphicFrameChg>
        <pc:graphicFrameChg chg="add del mod">
          <ac:chgData name="sumee hassan" userId="55d0a556cafd032d" providerId="LiveId" clId="{F0D44915-99A6-4279-8BC2-2B64BCDD72B8}" dt="2019-06-05T14:49:10.987" v="1342" actId="12084"/>
          <ac:graphicFrameMkLst>
            <pc:docMk/>
            <pc:sldMk cId="0" sldId="273"/>
            <ac:graphicFrameMk id="4" creationId="{03C6F2E8-2F5C-433A-8519-CDAD5A942175}"/>
          </ac:graphicFrameMkLst>
        </pc:graphicFrameChg>
        <pc:graphicFrameChg chg="add mod">
          <ac:chgData name="sumee hassan" userId="55d0a556cafd032d" providerId="LiveId" clId="{F0D44915-99A6-4279-8BC2-2B64BCDD72B8}" dt="2019-06-05T14:51:59.586" v="1356" actId="12269"/>
          <ac:graphicFrameMkLst>
            <pc:docMk/>
            <pc:sldMk cId="0" sldId="273"/>
            <ac:graphicFrameMk id="6" creationId="{8C291EAF-AFFD-48AD-9132-583EBC6E17FF}"/>
          </ac:graphicFrameMkLst>
        </pc:graphicFrameChg>
        <pc:picChg chg="add">
          <ac:chgData name="sumee hassan" userId="55d0a556cafd032d" providerId="LiveId" clId="{F0D44915-99A6-4279-8BC2-2B64BCDD72B8}" dt="2019-06-05T14:45:29.360" v="1322"/>
          <ac:picMkLst>
            <pc:docMk/>
            <pc:sldMk cId="0" sldId="273"/>
            <ac:picMk id="5" creationId="{7A11F444-417C-45C3-9501-DFCDBB65B877}"/>
          </ac:picMkLst>
        </pc:picChg>
        <pc:picChg chg="add mod">
          <ac:chgData name="sumee hassan" userId="55d0a556cafd032d" providerId="LiveId" clId="{F0D44915-99A6-4279-8BC2-2B64BCDD72B8}" dt="2019-06-05T14:53:19.926" v="1359" actId="14100"/>
          <ac:picMkLst>
            <pc:docMk/>
            <pc:sldMk cId="0" sldId="273"/>
            <ac:picMk id="8" creationId="{6D94A381-65E8-4118-91CD-A6B3840CBC3E}"/>
          </ac:picMkLst>
        </pc:picChg>
        <pc:picChg chg="del">
          <ac:chgData name="sumee hassan" userId="55d0a556cafd032d" providerId="LiveId" clId="{F0D44915-99A6-4279-8BC2-2B64BCDD72B8}" dt="2019-06-05T14:45:28.418" v="1321" actId="478"/>
          <ac:picMkLst>
            <pc:docMk/>
            <pc:sldMk cId="0" sldId="273"/>
            <ac:picMk id="316" creationId="{00000000-0000-0000-0000-000000000000}"/>
          </ac:picMkLst>
        </pc:picChg>
      </pc:sldChg>
      <pc:sldChg chg="addSp delSp modSp modTransition modAnim">
        <pc:chgData name="sumee hassan" userId="55d0a556cafd032d" providerId="LiveId" clId="{F0D44915-99A6-4279-8BC2-2B64BCDD72B8}" dt="2019-06-05T14:58:27.901" v="1399" actId="115"/>
        <pc:sldMkLst>
          <pc:docMk/>
          <pc:sldMk cId="0" sldId="274"/>
        </pc:sldMkLst>
        <pc:spChg chg="add mod">
          <ac:chgData name="sumee hassan" userId="55d0a556cafd032d" providerId="LiveId" clId="{F0D44915-99A6-4279-8BC2-2B64BCDD72B8}" dt="2019-06-05T14:54:57.148" v="1370" actId="1076"/>
          <ac:spMkLst>
            <pc:docMk/>
            <pc:sldMk cId="0" sldId="274"/>
            <ac:spMk id="2" creationId="{ADD178C4-5137-43AA-98B4-0A6C0AB0457D}"/>
          </ac:spMkLst>
        </pc:spChg>
        <pc:spChg chg="mod">
          <ac:chgData name="sumee hassan" userId="55d0a556cafd032d" providerId="LiveId" clId="{F0D44915-99A6-4279-8BC2-2B64BCDD72B8}" dt="2019-06-05T14:58:27.901" v="1399" actId="115"/>
          <ac:spMkLst>
            <pc:docMk/>
            <pc:sldMk cId="0" sldId="274"/>
            <ac:spMk id="321" creationId="{00000000-0000-0000-0000-000000000000}"/>
          </ac:spMkLst>
        </pc:spChg>
        <pc:spChg chg="del mod">
          <ac:chgData name="sumee hassan" userId="55d0a556cafd032d" providerId="LiveId" clId="{F0D44915-99A6-4279-8BC2-2B64BCDD72B8}" dt="2019-06-05T14:55:14.174" v="1375" actId="12084"/>
          <ac:spMkLst>
            <pc:docMk/>
            <pc:sldMk cId="0" sldId="274"/>
            <ac:spMk id="322" creationId="{00000000-0000-0000-0000-000000000000}"/>
          </ac:spMkLst>
        </pc:spChg>
        <pc:graphicFrameChg chg="add mod">
          <ac:chgData name="sumee hassan" userId="55d0a556cafd032d" providerId="LiveId" clId="{F0D44915-99A6-4279-8BC2-2B64BCDD72B8}" dt="2019-06-05T14:57:21.964" v="1391" actId="12269"/>
          <ac:graphicFrameMkLst>
            <pc:docMk/>
            <pc:sldMk cId="0" sldId="274"/>
            <ac:graphicFrameMk id="3" creationId="{EC183795-0A1B-49D3-9D97-9047BEEA1166}"/>
          </ac:graphicFrameMkLst>
        </pc:graphicFrameChg>
        <pc:picChg chg="add">
          <ac:chgData name="sumee hassan" userId="55d0a556cafd032d" providerId="LiveId" clId="{F0D44915-99A6-4279-8BC2-2B64BCDD72B8}" dt="2019-06-05T14:54:08.919" v="1362"/>
          <ac:picMkLst>
            <pc:docMk/>
            <pc:sldMk cId="0" sldId="274"/>
            <ac:picMk id="5" creationId="{483F1220-EEE8-46AE-9A7A-7553681FCA3B}"/>
          </ac:picMkLst>
        </pc:picChg>
        <pc:picChg chg="del">
          <ac:chgData name="sumee hassan" userId="55d0a556cafd032d" providerId="LiveId" clId="{F0D44915-99A6-4279-8BC2-2B64BCDD72B8}" dt="2019-06-05T14:53:58.845" v="1361" actId="478"/>
          <ac:picMkLst>
            <pc:docMk/>
            <pc:sldMk cId="0" sldId="274"/>
            <ac:picMk id="323" creationId="{00000000-0000-0000-0000-000000000000}"/>
          </ac:picMkLst>
        </pc:picChg>
      </pc:sldChg>
      <pc:sldChg chg="addSp delSp modSp modTransition modAnim">
        <pc:chgData name="sumee hassan" userId="55d0a556cafd032d" providerId="LiveId" clId="{F0D44915-99A6-4279-8BC2-2B64BCDD72B8}" dt="2019-06-05T15:01:18.248" v="1422"/>
        <pc:sldMkLst>
          <pc:docMk/>
          <pc:sldMk cId="0" sldId="275"/>
        </pc:sldMkLst>
        <pc:spChg chg="add mod">
          <ac:chgData name="sumee hassan" userId="55d0a556cafd032d" providerId="LiveId" clId="{F0D44915-99A6-4279-8BC2-2B64BCDD72B8}" dt="2019-06-05T14:59:11.512" v="1407" actId="1076"/>
          <ac:spMkLst>
            <pc:docMk/>
            <pc:sldMk cId="0" sldId="275"/>
            <ac:spMk id="2" creationId="{ABDD2889-D8DE-4A47-B513-B59A31DA97B7}"/>
          </ac:spMkLst>
        </pc:spChg>
        <pc:spChg chg="mod">
          <ac:chgData name="sumee hassan" userId="55d0a556cafd032d" providerId="LiveId" clId="{F0D44915-99A6-4279-8BC2-2B64BCDD72B8}" dt="2019-06-05T14:59:47.694" v="1414" actId="1076"/>
          <ac:spMkLst>
            <pc:docMk/>
            <pc:sldMk cId="0" sldId="275"/>
            <ac:spMk id="328" creationId="{00000000-0000-0000-0000-000000000000}"/>
          </ac:spMkLst>
        </pc:spChg>
        <pc:spChg chg="del mod">
          <ac:chgData name="sumee hassan" userId="55d0a556cafd032d" providerId="LiveId" clId="{F0D44915-99A6-4279-8BC2-2B64BCDD72B8}" dt="2019-06-05T14:59:31.382" v="1412" actId="12084"/>
          <ac:spMkLst>
            <pc:docMk/>
            <pc:sldMk cId="0" sldId="275"/>
            <ac:spMk id="329" creationId="{00000000-0000-0000-0000-000000000000}"/>
          </ac:spMkLst>
        </pc:spChg>
        <pc:graphicFrameChg chg="add mod">
          <ac:chgData name="sumee hassan" userId="55d0a556cafd032d" providerId="LiveId" clId="{F0D44915-99A6-4279-8BC2-2B64BCDD72B8}" dt="2019-06-05T15:01:07.726" v="1420" actId="12100"/>
          <ac:graphicFrameMkLst>
            <pc:docMk/>
            <pc:sldMk cId="0" sldId="275"/>
            <ac:graphicFrameMk id="3" creationId="{74A235CE-4620-4209-BAEC-E2D2DAD9B64E}"/>
          </ac:graphicFrameMkLst>
        </pc:graphicFrameChg>
        <pc:picChg chg="add">
          <ac:chgData name="sumee hassan" userId="55d0a556cafd032d" providerId="LiveId" clId="{F0D44915-99A6-4279-8BC2-2B64BCDD72B8}" dt="2019-06-05T14:58:47.026" v="1402"/>
          <ac:picMkLst>
            <pc:docMk/>
            <pc:sldMk cId="0" sldId="275"/>
            <ac:picMk id="5" creationId="{61404DC7-89DE-4E54-B6FF-60F584EAC0C6}"/>
          </ac:picMkLst>
        </pc:picChg>
        <pc:picChg chg="del">
          <ac:chgData name="sumee hassan" userId="55d0a556cafd032d" providerId="LiveId" clId="{F0D44915-99A6-4279-8BC2-2B64BCDD72B8}" dt="2019-06-05T14:58:45.208" v="1401" actId="478"/>
          <ac:picMkLst>
            <pc:docMk/>
            <pc:sldMk cId="0" sldId="275"/>
            <ac:picMk id="330" creationId="{00000000-0000-0000-0000-000000000000}"/>
          </ac:picMkLst>
        </pc:picChg>
      </pc:sldChg>
      <pc:sldChg chg="addSp delSp modSp modTransition">
        <pc:chgData name="sumee hassan" userId="55d0a556cafd032d" providerId="LiveId" clId="{F0D44915-99A6-4279-8BC2-2B64BCDD72B8}" dt="2019-06-05T15:02:23.414" v="1437" actId="1076"/>
        <pc:sldMkLst>
          <pc:docMk/>
          <pc:sldMk cId="0" sldId="276"/>
        </pc:sldMkLst>
        <pc:spChg chg="mod">
          <ac:chgData name="sumee hassan" userId="55d0a556cafd032d" providerId="LiveId" clId="{F0D44915-99A6-4279-8BC2-2B64BCDD72B8}" dt="2019-06-05T15:02:23.414" v="1437" actId="1076"/>
          <ac:spMkLst>
            <pc:docMk/>
            <pc:sldMk cId="0" sldId="276"/>
            <ac:spMk id="336" creationId="{00000000-0000-0000-0000-000000000000}"/>
          </ac:spMkLst>
        </pc:spChg>
        <pc:picChg chg="add">
          <ac:chgData name="sumee hassan" userId="55d0a556cafd032d" providerId="LiveId" clId="{F0D44915-99A6-4279-8BC2-2B64BCDD72B8}" dt="2019-06-05T15:01:44.571" v="1424"/>
          <ac:picMkLst>
            <pc:docMk/>
            <pc:sldMk cId="0" sldId="276"/>
            <ac:picMk id="5" creationId="{045DE7D8-36BA-4FD5-907F-9EE1C19D78A6}"/>
          </ac:picMkLst>
        </pc:picChg>
        <pc:picChg chg="del">
          <ac:chgData name="sumee hassan" userId="55d0a556cafd032d" providerId="LiveId" clId="{F0D44915-99A6-4279-8BC2-2B64BCDD72B8}" dt="2019-06-05T15:01:43.384" v="1423" actId="478"/>
          <ac:picMkLst>
            <pc:docMk/>
            <pc:sldMk cId="0" sldId="276"/>
            <ac:picMk id="337" creationId="{00000000-0000-0000-0000-000000000000}"/>
          </ac:picMkLst>
        </pc:picChg>
      </pc:sldChg>
      <pc:sldChg chg="addSp delSp modSp modTransition">
        <pc:chgData name="sumee hassan" userId="55d0a556cafd032d" providerId="LiveId" clId="{F0D44915-99A6-4279-8BC2-2B64BCDD72B8}" dt="2019-06-05T15:02:32.242" v="1438" actId="1076"/>
        <pc:sldMkLst>
          <pc:docMk/>
          <pc:sldMk cId="0" sldId="277"/>
        </pc:sldMkLst>
        <pc:spChg chg="mod">
          <ac:chgData name="sumee hassan" userId="55d0a556cafd032d" providerId="LiveId" clId="{F0D44915-99A6-4279-8BC2-2B64BCDD72B8}" dt="2019-06-05T15:02:32.242" v="1438" actId="1076"/>
          <ac:spMkLst>
            <pc:docMk/>
            <pc:sldMk cId="0" sldId="277"/>
            <ac:spMk id="343" creationId="{00000000-0000-0000-0000-000000000000}"/>
          </ac:spMkLst>
        </pc:spChg>
        <pc:picChg chg="add">
          <ac:chgData name="sumee hassan" userId="55d0a556cafd032d" providerId="LiveId" clId="{F0D44915-99A6-4279-8BC2-2B64BCDD72B8}" dt="2019-06-05T15:01:49.236" v="1426"/>
          <ac:picMkLst>
            <pc:docMk/>
            <pc:sldMk cId="0" sldId="277"/>
            <ac:picMk id="5" creationId="{484FAB54-FAAA-4168-8466-1EA5A58AAB83}"/>
          </ac:picMkLst>
        </pc:picChg>
        <pc:picChg chg="del">
          <ac:chgData name="sumee hassan" userId="55d0a556cafd032d" providerId="LiveId" clId="{F0D44915-99A6-4279-8BC2-2B64BCDD72B8}" dt="2019-06-05T15:01:48.467" v="1425" actId="478"/>
          <ac:picMkLst>
            <pc:docMk/>
            <pc:sldMk cId="0" sldId="277"/>
            <ac:picMk id="344" creationId="{00000000-0000-0000-0000-000000000000}"/>
          </ac:picMkLst>
        </pc:picChg>
      </pc:sldChg>
      <pc:sldChg chg="addSp delSp modTransition">
        <pc:chgData name="sumee hassan" userId="55d0a556cafd032d" providerId="LiveId" clId="{F0D44915-99A6-4279-8BC2-2B64BCDD72B8}" dt="2019-06-05T15:01:54.224" v="1428"/>
        <pc:sldMkLst>
          <pc:docMk/>
          <pc:sldMk cId="0" sldId="278"/>
        </pc:sldMkLst>
        <pc:picChg chg="add">
          <ac:chgData name="sumee hassan" userId="55d0a556cafd032d" providerId="LiveId" clId="{F0D44915-99A6-4279-8BC2-2B64BCDD72B8}" dt="2019-06-05T15:01:54.224" v="1428"/>
          <ac:picMkLst>
            <pc:docMk/>
            <pc:sldMk cId="0" sldId="278"/>
            <ac:picMk id="5" creationId="{EA7207B6-786A-4295-A6BB-96A59AD82379}"/>
          </ac:picMkLst>
        </pc:picChg>
        <pc:picChg chg="del">
          <ac:chgData name="sumee hassan" userId="55d0a556cafd032d" providerId="LiveId" clId="{F0D44915-99A6-4279-8BC2-2B64BCDD72B8}" dt="2019-06-05T15:01:53.159" v="1427" actId="478"/>
          <ac:picMkLst>
            <pc:docMk/>
            <pc:sldMk cId="0" sldId="278"/>
            <ac:picMk id="351" creationId="{00000000-0000-0000-0000-000000000000}"/>
          </ac:picMkLst>
        </pc:picChg>
      </pc:sldChg>
      <pc:sldChg chg="addSp delSp modTransition">
        <pc:chgData name="sumee hassan" userId="55d0a556cafd032d" providerId="LiveId" clId="{F0D44915-99A6-4279-8BC2-2B64BCDD72B8}" dt="2019-06-05T15:01:59.662" v="1430"/>
        <pc:sldMkLst>
          <pc:docMk/>
          <pc:sldMk cId="0" sldId="279"/>
        </pc:sldMkLst>
        <pc:picChg chg="add">
          <ac:chgData name="sumee hassan" userId="55d0a556cafd032d" providerId="LiveId" clId="{F0D44915-99A6-4279-8BC2-2B64BCDD72B8}" dt="2019-06-05T15:01:59.662" v="1430"/>
          <ac:picMkLst>
            <pc:docMk/>
            <pc:sldMk cId="0" sldId="279"/>
            <ac:picMk id="5" creationId="{CD1C5A81-3866-45AB-82CA-1395E57A6C32}"/>
          </ac:picMkLst>
        </pc:picChg>
        <pc:picChg chg="del">
          <ac:chgData name="sumee hassan" userId="55d0a556cafd032d" providerId="LiveId" clId="{F0D44915-99A6-4279-8BC2-2B64BCDD72B8}" dt="2019-06-05T15:01:58.786" v="1429" actId="478"/>
          <ac:picMkLst>
            <pc:docMk/>
            <pc:sldMk cId="0" sldId="279"/>
            <ac:picMk id="358" creationId="{00000000-0000-0000-0000-000000000000}"/>
          </ac:picMkLst>
        </pc:picChg>
      </pc:sldChg>
      <pc:sldChg chg="addSp delSp modTransition">
        <pc:chgData name="sumee hassan" userId="55d0a556cafd032d" providerId="LiveId" clId="{F0D44915-99A6-4279-8BC2-2B64BCDD72B8}" dt="2019-06-05T15:02:04.884" v="1432"/>
        <pc:sldMkLst>
          <pc:docMk/>
          <pc:sldMk cId="0" sldId="280"/>
        </pc:sldMkLst>
        <pc:picChg chg="add">
          <ac:chgData name="sumee hassan" userId="55d0a556cafd032d" providerId="LiveId" clId="{F0D44915-99A6-4279-8BC2-2B64BCDD72B8}" dt="2019-06-05T15:02:04.884" v="1432"/>
          <ac:picMkLst>
            <pc:docMk/>
            <pc:sldMk cId="0" sldId="280"/>
            <ac:picMk id="5" creationId="{CD5B6D22-6F4D-453F-95E4-97181190E493}"/>
          </ac:picMkLst>
        </pc:picChg>
        <pc:picChg chg="del">
          <ac:chgData name="sumee hassan" userId="55d0a556cafd032d" providerId="LiveId" clId="{F0D44915-99A6-4279-8BC2-2B64BCDD72B8}" dt="2019-06-05T15:02:04.032" v="1431" actId="478"/>
          <ac:picMkLst>
            <pc:docMk/>
            <pc:sldMk cId="0" sldId="280"/>
            <ac:picMk id="365" creationId="{00000000-0000-0000-0000-000000000000}"/>
          </ac:picMkLst>
        </pc:picChg>
      </pc:sldChg>
      <pc:sldChg chg="addSp delSp modTransition">
        <pc:chgData name="sumee hassan" userId="55d0a556cafd032d" providerId="LiveId" clId="{F0D44915-99A6-4279-8BC2-2B64BCDD72B8}" dt="2019-06-05T15:02:10.773" v="1434"/>
        <pc:sldMkLst>
          <pc:docMk/>
          <pc:sldMk cId="0" sldId="281"/>
        </pc:sldMkLst>
        <pc:picChg chg="add">
          <ac:chgData name="sumee hassan" userId="55d0a556cafd032d" providerId="LiveId" clId="{F0D44915-99A6-4279-8BC2-2B64BCDD72B8}" dt="2019-06-05T15:02:10.773" v="1434"/>
          <ac:picMkLst>
            <pc:docMk/>
            <pc:sldMk cId="0" sldId="281"/>
            <ac:picMk id="5" creationId="{6A4C6398-553A-471D-9B1A-5B98AA27AFCF}"/>
          </ac:picMkLst>
        </pc:picChg>
        <pc:picChg chg="del">
          <ac:chgData name="sumee hassan" userId="55d0a556cafd032d" providerId="LiveId" clId="{F0D44915-99A6-4279-8BC2-2B64BCDD72B8}" dt="2019-06-05T15:02:09.931" v="1433" actId="478"/>
          <ac:picMkLst>
            <pc:docMk/>
            <pc:sldMk cId="0" sldId="281"/>
            <ac:picMk id="372" creationId="{00000000-0000-0000-0000-000000000000}"/>
          </ac:picMkLst>
        </pc:picChg>
      </pc:sldChg>
      <pc:sldChg chg="addSp delSp modSp modTransition">
        <pc:chgData name="sumee hassan" userId="55d0a556cafd032d" providerId="LiveId" clId="{F0D44915-99A6-4279-8BC2-2B64BCDD72B8}" dt="2019-06-05T15:05:35.342" v="1446" actId="404"/>
        <pc:sldMkLst>
          <pc:docMk/>
          <pc:sldMk cId="0" sldId="282"/>
        </pc:sldMkLst>
        <pc:spChg chg="mod">
          <ac:chgData name="sumee hassan" userId="55d0a556cafd032d" providerId="LiveId" clId="{F0D44915-99A6-4279-8BC2-2B64BCDD72B8}" dt="2019-06-05T15:02:59.259" v="1440" actId="1076"/>
          <ac:spMkLst>
            <pc:docMk/>
            <pc:sldMk cId="0" sldId="282"/>
            <ac:spMk id="377" creationId="{00000000-0000-0000-0000-000000000000}"/>
          </ac:spMkLst>
        </pc:spChg>
        <pc:spChg chg="mod">
          <ac:chgData name="sumee hassan" userId="55d0a556cafd032d" providerId="LiveId" clId="{F0D44915-99A6-4279-8BC2-2B64BCDD72B8}" dt="2019-06-05T15:05:35.342" v="1446" actId="404"/>
          <ac:spMkLst>
            <pc:docMk/>
            <pc:sldMk cId="0" sldId="282"/>
            <ac:spMk id="378" creationId="{00000000-0000-0000-0000-000000000000}"/>
          </ac:spMkLst>
        </pc:spChg>
        <pc:picChg chg="add">
          <ac:chgData name="sumee hassan" userId="55d0a556cafd032d" providerId="LiveId" clId="{F0D44915-99A6-4279-8BC2-2B64BCDD72B8}" dt="2019-06-05T15:02:15.243" v="1436"/>
          <ac:picMkLst>
            <pc:docMk/>
            <pc:sldMk cId="0" sldId="282"/>
            <ac:picMk id="5" creationId="{C38A60AF-1C04-4406-AAB5-083D40A9A300}"/>
          </ac:picMkLst>
        </pc:picChg>
        <pc:picChg chg="del">
          <ac:chgData name="sumee hassan" userId="55d0a556cafd032d" providerId="LiveId" clId="{F0D44915-99A6-4279-8BC2-2B64BCDD72B8}" dt="2019-06-05T15:02:14.437" v="1435" actId="478"/>
          <ac:picMkLst>
            <pc:docMk/>
            <pc:sldMk cId="0" sldId="282"/>
            <ac:picMk id="379" creationId="{00000000-0000-0000-0000-000000000000}"/>
          </ac:picMkLst>
        </pc:picChg>
      </pc:sldChg>
      <pc:sldChg chg="addSp delSp modSp add del ord delAnim modAnim">
        <pc:chgData name="sumee hassan" userId="55d0a556cafd032d" providerId="LiveId" clId="{F0D44915-99A6-4279-8BC2-2B64BCDD72B8}" dt="2019-06-05T10:56:58.918" v="633"/>
        <pc:sldMkLst>
          <pc:docMk/>
          <pc:sldMk cId="3644191628" sldId="284"/>
        </pc:sldMkLst>
        <pc:picChg chg="add del mod modCrop">
          <ac:chgData name="sumee hassan" userId="55d0a556cafd032d" providerId="LiveId" clId="{F0D44915-99A6-4279-8BC2-2B64BCDD72B8}" dt="2019-06-05T09:34:16.432" v="214" actId="478"/>
          <ac:picMkLst>
            <pc:docMk/>
            <pc:sldMk cId="3644191628" sldId="284"/>
            <ac:picMk id="2" creationId="{BEDD4503-CAB3-49DA-91E4-10AC6ACB3942}"/>
          </ac:picMkLst>
        </pc:picChg>
        <pc:picChg chg="add mod modCrop">
          <ac:chgData name="sumee hassan" userId="55d0a556cafd032d" providerId="LiveId" clId="{F0D44915-99A6-4279-8BC2-2B64BCDD72B8}" dt="2019-06-05T09:34:55.700" v="221" actId="1440"/>
          <ac:picMkLst>
            <pc:docMk/>
            <pc:sldMk cId="3644191628" sldId="284"/>
            <ac:picMk id="3" creationId="{FA2140E8-9C6E-4C2C-9D89-2B967C67DB75}"/>
          </ac:picMkLst>
        </pc:picChg>
      </pc:sldChg>
      <pc:sldMasterChg chg="add del modTransition addSldLayout delSldLayout modSldLayout">
        <pc:chgData name="sumee hassan" userId="55d0a556cafd032d" providerId="LiveId" clId="{F0D44915-99A6-4279-8BC2-2B64BCDD72B8}" dt="2019-06-05T09:34:13.016" v="212" actId="2696"/>
        <pc:sldMasterMkLst>
          <pc:docMk/>
          <pc:sldMasterMk cId="0" sldId="2147483676"/>
        </pc:sldMasterMkLst>
        <pc:sldLayoutChg chg="add del modTransition">
          <pc:chgData name="sumee hassan" userId="55d0a556cafd032d" providerId="LiveId" clId="{F0D44915-99A6-4279-8BC2-2B64BCDD72B8}" dt="2019-06-05T09:34:13.016" v="212" actId="2696"/>
          <pc:sldLayoutMkLst>
            <pc:docMk/>
            <pc:sldMasterMk cId="0" sldId="2147483676"/>
            <pc:sldLayoutMk cId="0" sldId="2147483648"/>
          </pc:sldLayoutMkLst>
        </pc:sldLayoutChg>
        <pc:sldLayoutChg chg="add del modTransition">
          <pc:chgData name="sumee hassan" userId="55d0a556cafd032d" providerId="LiveId" clId="{F0D44915-99A6-4279-8BC2-2B64BCDD72B8}" dt="2019-06-05T09:34:13.015" v="211" actId="2696"/>
          <pc:sldLayoutMkLst>
            <pc:docMk/>
            <pc:sldMasterMk cId="0" sldId="2147483676"/>
            <pc:sldLayoutMk cId="0" sldId="2147483649"/>
          </pc:sldLayoutMkLst>
        </pc:sldLayoutChg>
        <pc:sldLayoutChg chg="add del modTransition">
          <pc:chgData name="sumee hassan" userId="55d0a556cafd032d" providerId="LiveId" clId="{F0D44915-99A6-4279-8BC2-2B64BCDD72B8}" dt="2019-06-05T09:34:13.014" v="210" actId="2696"/>
          <pc:sldLayoutMkLst>
            <pc:docMk/>
            <pc:sldMasterMk cId="0" sldId="2147483676"/>
            <pc:sldLayoutMk cId="0" sldId="2147483650"/>
          </pc:sldLayoutMkLst>
        </pc:sldLayoutChg>
        <pc:sldLayoutChg chg="add del modTransition">
          <pc:chgData name="sumee hassan" userId="55d0a556cafd032d" providerId="LiveId" clId="{F0D44915-99A6-4279-8BC2-2B64BCDD72B8}" dt="2019-06-05T09:34:13.013" v="209" actId="2696"/>
          <pc:sldLayoutMkLst>
            <pc:docMk/>
            <pc:sldMasterMk cId="0" sldId="2147483676"/>
            <pc:sldLayoutMk cId="0" sldId="2147483651"/>
          </pc:sldLayoutMkLst>
        </pc:sldLayoutChg>
        <pc:sldLayoutChg chg="add del modTransition">
          <pc:chgData name="sumee hassan" userId="55d0a556cafd032d" providerId="LiveId" clId="{F0D44915-99A6-4279-8BC2-2B64BCDD72B8}" dt="2019-06-05T09:34:13.013" v="208" actId="2696"/>
          <pc:sldLayoutMkLst>
            <pc:docMk/>
            <pc:sldMasterMk cId="0" sldId="2147483676"/>
            <pc:sldLayoutMk cId="0" sldId="2147483652"/>
          </pc:sldLayoutMkLst>
        </pc:sldLayoutChg>
        <pc:sldLayoutChg chg="add del modTransition">
          <pc:chgData name="sumee hassan" userId="55d0a556cafd032d" providerId="LiveId" clId="{F0D44915-99A6-4279-8BC2-2B64BCDD72B8}" dt="2019-06-05T09:34:13.012" v="207" actId="2696"/>
          <pc:sldLayoutMkLst>
            <pc:docMk/>
            <pc:sldMasterMk cId="0" sldId="2147483676"/>
            <pc:sldLayoutMk cId="0" sldId="2147483653"/>
          </pc:sldLayoutMkLst>
        </pc:sldLayoutChg>
        <pc:sldLayoutChg chg="add del modTransition">
          <pc:chgData name="sumee hassan" userId="55d0a556cafd032d" providerId="LiveId" clId="{F0D44915-99A6-4279-8BC2-2B64BCDD72B8}" dt="2019-06-05T09:34:13.011" v="206" actId="2696"/>
          <pc:sldLayoutMkLst>
            <pc:docMk/>
            <pc:sldMasterMk cId="0" sldId="2147483676"/>
            <pc:sldLayoutMk cId="0" sldId="2147483654"/>
          </pc:sldLayoutMkLst>
        </pc:sldLayoutChg>
        <pc:sldLayoutChg chg="add del modTransition">
          <pc:chgData name="sumee hassan" userId="55d0a556cafd032d" providerId="LiveId" clId="{F0D44915-99A6-4279-8BC2-2B64BCDD72B8}" dt="2019-06-05T09:34:13.011" v="205" actId="2696"/>
          <pc:sldLayoutMkLst>
            <pc:docMk/>
            <pc:sldMasterMk cId="0" sldId="2147483676"/>
            <pc:sldLayoutMk cId="0" sldId="2147483655"/>
          </pc:sldLayoutMkLst>
        </pc:sldLayoutChg>
        <pc:sldLayoutChg chg="add del modTransition">
          <pc:chgData name="sumee hassan" userId="55d0a556cafd032d" providerId="LiveId" clId="{F0D44915-99A6-4279-8BC2-2B64BCDD72B8}" dt="2019-06-05T09:34:13.010" v="204" actId="2696"/>
          <pc:sldLayoutMkLst>
            <pc:docMk/>
            <pc:sldMasterMk cId="0" sldId="2147483676"/>
            <pc:sldLayoutMk cId="0" sldId="2147483656"/>
          </pc:sldLayoutMkLst>
        </pc:sldLayoutChg>
        <pc:sldLayoutChg chg="add del modTransition">
          <pc:chgData name="sumee hassan" userId="55d0a556cafd032d" providerId="LiveId" clId="{F0D44915-99A6-4279-8BC2-2B64BCDD72B8}" dt="2019-06-05T09:34:13.009" v="203" actId="2696"/>
          <pc:sldLayoutMkLst>
            <pc:docMk/>
            <pc:sldMasterMk cId="0" sldId="2147483676"/>
            <pc:sldLayoutMk cId="0" sldId="2147483657"/>
          </pc:sldLayoutMkLst>
        </pc:sldLayoutChg>
        <pc:sldLayoutChg chg="add del modTransition">
          <pc:chgData name="sumee hassan" userId="55d0a556cafd032d" providerId="LiveId" clId="{F0D44915-99A6-4279-8BC2-2B64BCDD72B8}" dt="2019-06-05T09:34:13.009" v="202" actId="2696"/>
          <pc:sldLayoutMkLst>
            <pc:docMk/>
            <pc:sldMasterMk cId="0" sldId="2147483676"/>
            <pc:sldLayoutMk cId="0" sldId="2147483658"/>
          </pc:sldLayoutMkLst>
        </pc:sldLayoutChg>
      </pc:sldMasterChg>
      <pc:sldMasterChg chg="modTransition modSldLayout">
        <pc:chgData name="sumee hassan" userId="55d0a556cafd032d" providerId="LiveId" clId="{F0D44915-99A6-4279-8BC2-2B64BCDD72B8}" dt="2019-06-05T08:10:50.200" v="5"/>
        <pc:sldMasterMkLst>
          <pc:docMk/>
          <pc:sldMasterMk cId="1357500486" sldId="2147483678"/>
        </pc:sldMasterMkLst>
        <pc:sldLayoutChg chg="modTransition">
          <pc:chgData name="sumee hassan" userId="55d0a556cafd032d" providerId="LiveId" clId="{F0D44915-99A6-4279-8BC2-2B64BCDD72B8}" dt="2019-06-05T08:10:50.200" v="5"/>
          <pc:sldLayoutMkLst>
            <pc:docMk/>
            <pc:sldMasterMk cId="1357500486" sldId="2147483678"/>
            <pc:sldLayoutMk cId="3803452627" sldId="2147483679"/>
          </pc:sldLayoutMkLst>
        </pc:sldLayoutChg>
        <pc:sldLayoutChg chg="modTransition">
          <pc:chgData name="sumee hassan" userId="55d0a556cafd032d" providerId="LiveId" clId="{F0D44915-99A6-4279-8BC2-2B64BCDD72B8}" dt="2019-06-05T08:10:50.200" v="5"/>
          <pc:sldLayoutMkLst>
            <pc:docMk/>
            <pc:sldMasterMk cId="1357500486" sldId="2147483678"/>
            <pc:sldLayoutMk cId="1629254169" sldId="2147483680"/>
          </pc:sldLayoutMkLst>
        </pc:sldLayoutChg>
        <pc:sldLayoutChg chg="modTransition">
          <pc:chgData name="sumee hassan" userId="55d0a556cafd032d" providerId="LiveId" clId="{F0D44915-99A6-4279-8BC2-2B64BCDD72B8}" dt="2019-06-05T08:10:50.200" v="5"/>
          <pc:sldLayoutMkLst>
            <pc:docMk/>
            <pc:sldMasterMk cId="1357500486" sldId="2147483678"/>
            <pc:sldLayoutMk cId="1925878241" sldId="2147483681"/>
          </pc:sldLayoutMkLst>
        </pc:sldLayoutChg>
        <pc:sldLayoutChg chg="modTransition">
          <pc:chgData name="sumee hassan" userId="55d0a556cafd032d" providerId="LiveId" clId="{F0D44915-99A6-4279-8BC2-2B64BCDD72B8}" dt="2019-06-05T08:10:50.200" v="5"/>
          <pc:sldLayoutMkLst>
            <pc:docMk/>
            <pc:sldMasterMk cId="1357500486" sldId="2147483678"/>
            <pc:sldLayoutMk cId="4216375597" sldId="2147483682"/>
          </pc:sldLayoutMkLst>
        </pc:sldLayoutChg>
        <pc:sldLayoutChg chg="modTransition">
          <pc:chgData name="sumee hassan" userId="55d0a556cafd032d" providerId="LiveId" clId="{F0D44915-99A6-4279-8BC2-2B64BCDD72B8}" dt="2019-06-05T08:10:50.200" v="5"/>
          <pc:sldLayoutMkLst>
            <pc:docMk/>
            <pc:sldMasterMk cId="1357500486" sldId="2147483678"/>
            <pc:sldLayoutMk cId="2946732210" sldId="2147483683"/>
          </pc:sldLayoutMkLst>
        </pc:sldLayoutChg>
        <pc:sldLayoutChg chg="modTransition">
          <pc:chgData name="sumee hassan" userId="55d0a556cafd032d" providerId="LiveId" clId="{F0D44915-99A6-4279-8BC2-2B64BCDD72B8}" dt="2019-06-05T08:10:50.200" v="5"/>
          <pc:sldLayoutMkLst>
            <pc:docMk/>
            <pc:sldMasterMk cId="1357500486" sldId="2147483678"/>
            <pc:sldLayoutMk cId="1597527685" sldId="2147483684"/>
          </pc:sldLayoutMkLst>
        </pc:sldLayoutChg>
        <pc:sldLayoutChg chg="modTransition">
          <pc:chgData name="sumee hassan" userId="55d0a556cafd032d" providerId="LiveId" clId="{F0D44915-99A6-4279-8BC2-2B64BCDD72B8}" dt="2019-06-05T08:10:50.200" v="5"/>
          <pc:sldLayoutMkLst>
            <pc:docMk/>
            <pc:sldMasterMk cId="1357500486" sldId="2147483678"/>
            <pc:sldLayoutMk cId="3642850039" sldId="2147483685"/>
          </pc:sldLayoutMkLst>
        </pc:sldLayoutChg>
        <pc:sldLayoutChg chg="modTransition">
          <pc:chgData name="sumee hassan" userId="55d0a556cafd032d" providerId="LiveId" clId="{F0D44915-99A6-4279-8BC2-2B64BCDD72B8}" dt="2019-06-05T08:10:50.200" v="5"/>
          <pc:sldLayoutMkLst>
            <pc:docMk/>
            <pc:sldMasterMk cId="1357500486" sldId="2147483678"/>
            <pc:sldLayoutMk cId="1669545292" sldId="2147483686"/>
          </pc:sldLayoutMkLst>
        </pc:sldLayoutChg>
        <pc:sldLayoutChg chg="modTransition">
          <pc:chgData name="sumee hassan" userId="55d0a556cafd032d" providerId="LiveId" clId="{F0D44915-99A6-4279-8BC2-2B64BCDD72B8}" dt="2019-06-05T08:10:50.200" v="5"/>
          <pc:sldLayoutMkLst>
            <pc:docMk/>
            <pc:sldMasterMk cId="1357500486" sldId="2147483678"/>
            <pc:sldLayoutMk cId="949833743" sldId="2147483688"/>
          </pc:sldLayoutMkLst>
        </pc:sldLayoutChg>
        <pc:sldLayoutChg chg="modTransition">
          <pc:chgData name="sumee hassan" userId="55d0a556cafd032d" providerId="LiveId" clId="{F0D44915-99A6-4279-8BC2-2B64BCDD72B8}" dt="2019-06-05T08:10:50.200" v="5"/>
          <pc:sldLayoutMkLst>
            <pc:docMk/>
            <pc:sldMasterMk cId="1357500486" sldId="2147483678"/>
            <pc:sldLayoutMk cId="2675461699" sldId="2147483689"/>
          </pc:sldLayoutMkLst>
        </pc:sldLayoutChg>
      </pc:sldMasterChg>
    </pc:docChg>
  </pc:docChgLst>
  <pc:docChgLst>
    <pc:chgData name="sumee hassan" userId="55d0a556cafd032d" providerId="LiveId" clId="{6C438833-474A-448B-B540-EA11123747EF}"/>
    <pc:docChg chg="custSel addSld delSld modSld">
      <pc:chgData name="sumee hassan" userId="55d0a556cafd032d" providerId="LiveId" clId="{6C438833-474A-448B-B540-EA11123747EF}" dt="2019-06-10T19:26:34.728" v="493"/>
      <pc:docMkLst>
        <pc:docMk/>
      </pc:docMkLst>
      <pc:sldChg chg="modSp">
        <pc:chgData name="sumee hassan" userId="55d0a556cafd032d" providerId="LiveId" clId="{6C438833-474A-448B-B540-EA11123747EF}" dt="2019-06-08T09:13:21.175" v="263" actId="313"/>
        <pc:sldMkLst>
          <pc:docMk/>
          <pc:sldMk cId="0" sldId="256"/>
        </pc:sldMkLst>
        <pc:spChg chg="mod">
          <ac:chgData name="sumee hassan" userId="55d0a556cafd032d" providerId="LiveId" clId="{6C438833-474A-448B-B540-EA11123747EF}" dt="2019-06-08T09:13:21.175" v="263" actId="313"/>
          <ac:spMkLst>
            <pc:docMk/>
            <pc:sldMk cId="0" sldId="256"/>
            <ac:spMk id="193" creationId="{00000000-0000-0000-0000-000000000000}"/>
          </ac:spMkLst>
        </pc:spChg>
      </pc:sldChg>
      <pc:sldChg chg="modAnim">
        <pc:chgData name="sumee hassan" userId="55d0a556cafd032d" providerId="LiveId" clId="{6C438833-474A-448B-B540-EA11123747EF}" dt="2019-06-08T08:58:26.696" v="0"/>
        <pc:sldMkLst>
          <pc:docMk/>
          <pc:sldMk cId="0" sldId="257"/>
        </pc:sldMkLst>
      </pc:sldChg>
      <pc:sldChg chg="modAnim">
        <pc:chgData name="sumee hassan" userId="55d0a556cafd032d" providerId="LiveId" clId="{6C438833-474A-448B-B540-EA11123747EF}" dt="2019-06-08T08:59:08.093" v="5"/>
        <pc:sldMkLst>
          <pc:docMk/>
          <pc:sldMk cId="0" sldId="258"/>
        </pc:sldMkLst>
      </pc:sldChg>
      <pc:sldChg chg="modAnim">
        <pc:chgData name="sumee hassan" userId="55d0a556cafd032d" providerId="LiveId" clId="{6C438833-474A-448B-B540-EA11123747EF}" dt="2019-06-08T08:59:32.212" v="11"/>
        <pc:sldMkLst>
          <pc:docMk/>
          <pc:sldMk cId="0" sldId="259"/>
        </pc:sldMkLst>
      </pc:sldChg>
      <pc:sldChg chg="modAnim">
        <pc:chgData name="sumee hassan" userId="55d0a556cafd032d" providerId="LiveId" clId="{6C438833-474A-448B-B540-EA11123747EF}" dt="2019-06-08T09:00:05.708" v="17"/>
        <pc:sldMkLst>
          <pc:docMk/>
          <pc:sldMk cId="0" sldId="260"/>
        </pc:sldMkLst>
      </pc:sldChg>
      <pc:sldChg chg="modSp modAnim">
        <pc:chgData name="sumee hassan" userId="55d0a556cafd032d" providerId="LiveId" clId="{6C438833-474A-448B-B540-EA11123747EF}" dt="2019-06-08T09:01:51.303" v="26" actId="13782"/>
        <pc:sldMkLst>
          <pc:docMk/>
          <pc:sldMk cId="0" sldId="261"/>
        </pc:sldMkLst>
        <pc:graphicFrameChg chg="mod">
          <ac:chgData name="sumee hassan" userId="55d0a556cafd032d" providerId="LiveId" clId="{6C438833-474A-448B-B540-EA11123747EF}" dt="2019-06-08T09:01:51.303" v="26" actId="13782"/>
          <ac:graphicFrameMkLst>
            <pc:docMk/>
            <pc:sldMk cId="0" sldId="261"/>
            <ac:graphicFrameMk id="2" creationId="{2886FCDC-BE73-4820-9803-0BFC89183B12}"/>
          </ac:graphicFrameMkLst>
        </pc:graphicFrameChg>
      </pc:sldChg>
      <pc:sldChg chg="modAnim">
        <pc:chgData name="sumee hassan" userId="55d0a556cafd032d" providerId="LiveId" clId="{6C438833-474A-448B-B540-EA11123747EF}" dt="2019-06-08T09:02:05.521" v="27"/>
        <pc:sldMkLst>
          <pc:docMk/>
          <pc:sldMk cId="0" sldId="262"/>
        </pc:sldMkLst>
      </pc:sldChg>
      <pc:sldChg chg="modSp modAnim">
        <pc:chgData name="sumee hassan" userId="55d0a556cafd032d" providerId="LiveId" clId="{6C438833-474A-448B-B540-EA11123747EF}" dt="2019-06-08T09:02:19.581" v="30" actId="1076"/>
        <pc:sldMkLst>
          <pc:docMk/>
          <pc:sldMk cId="0" sldId="263"/>
        </pc:sldMkLst>
        <pc:spChg chg="mod">
          <ac:chgData name="sumee hassan" userId="55d0a556cafd032d" providerId="LiveId" clId="{6C438833-474A-448B-B540-EA11123747EF}" dt="2019-06-08T09:02:19.581" v="30" actId="1076"/>
          <ac:spMkLst>
            <pc:docMk/>
            <pc:sldMk cId="0" sldId="263"/>
            <ac:spMk id="243" creationId="{00000000-0000-0000-0000-000000000000}"/>
          </ac:spMkLst>
        </pc:spChg>
      </pc:sldChg>
      <pc:sldChg chg="modAnim">
        <pc:chgData name="sumee hassan" userId="55d0a556cafd032d" providerId="LiveId" clId="{6C438833-474A-448B-B540-EA11123747EF}" dt="2019-06-08T09:02:27.725" v="31"/>
        <pc:sldMkLst>
          <pc:docMk/>
          <pc:sldMk cId="0" sldId="264"/>
        </pc:sldMkLst>
      </pc:sldChg>
      <pc:sldChg chg="modAnim">
        <pc:chgData name="sumee hassan" userId="55d0a556cafd032d" providerId="LiveId" clId="{6C438833-474A-448B-B540-EA11123747EF}" dt="2019-06-08T09:03:03.966" v="36"/>
        <pc:sldMkLst>
          <pc:docMk/>
          <pc:sldMk cId="0" sldId="265"/>
        </pc:sldMkLst>
      </pc:sldChg>
      <pc:sldChg chg="modAnim">
        <pc:chgData name="sumee hassan" userId="55d0a556cafd032d" providerId="LiveId" clId="{6C438833-474A-448B-B540-EA11123747EF}" dt="2019-06-08T09:03:21.908" v="37"/>
        <pc:sldMkLst>
          <pc:docMk/>
          <pc:sldMk cId="0" sldId="266"/>
        </pc:sldMkLst>
      </pc:sldChg>
      <pc:sldChg chg="modAnim">
        <pc:chgData name="sumee hassan" userId="55d0a556cafd032d" providerId="LiveId" clId="{6C438833-474A-448B-B540-EA11123747EF}" dt="2019-06-08T09:03:40.814" v="39"/>
        <pc:sldMkLst>
          <pc:docMk/>
          <pc:sldMk cId="0" sldId="267"/>
        </pc:sldMkLst>
      </pc:sldChg>
      <pc:sldChg chg="modAnim">
        <pc:chgData name="sumee hassan" userId="55d0a556cafd032d" providerId="LiveId" clId="{6C438833-474A-448B-B540-EA11123747EF}" dt="2019-06-08T09:04:13.192" v="47"/>
        <pc:sldMkLst>
          <pc:docMk/>
          <pc:sldMk cId="0" sldId="268"/>
        </pc:sldMkLst>
      </pc:sldChg>
      <pc:sldChg chg="modAnim">
        <pc:chgData name="sumee hassan" userId="55d0a556cafd032d" providerId="LiveId" clId="{6C438833-474A-448B-B540-EA11123747EF}" dt="2019-06-08T09:04:30.466" v="53"/>
        <pc:sldMkLst>
          <pc:docMk/>
          <pc:sldMk cId="0" sldId="269"/>
        </pc:sldMkLst>
      </pc:sldChg>
      <pc:sldChg chg="modAnim">
        <pc:chgData name="sumee hassan" userId="55d0a556cafd032d" providerId="LiveId" clId="{6C438833-474A-448B-B540-EA11123747EF}" dt="2019-06-08T09:04:50.365" v="58"/>
        <pc:sldMkLst>
          <pc:docMk/>
          <pc:sldMk cId="0" sldId="270"/>
        </pc:sldMkLst>
      </pc:sldChg>
      <pc:sldChg chg="modAnim">
        <pc:chgData name="sumee hassan" userId="55d0a556cafd032d" providerId="LiveId" clId="{6C438833-474A-448B-B540-EA11123747EF}" dt="2019-06-10T19:26:34.728" v="493"/>
        <pc:sldMkLst>
          <pc:docMk/>
          <pc:sldMk cId="0" sldId="271"/>
        </pc:sldMkLst>
      </pc:sldChg>
      <pc:sldChg chg="modAnim">
        <pc:chgData name="sumee hassan" userId="55d0a556cafd032d" providerId="LiveId" clId="{6C438833-474A-448B-B540-EA11123747EF}" dt="2019-06-08T09:04:57.783" v="59"/>
        <pc:sldMkLst>
          <pc:docMk/>
          <pc:sldMk cId="0" sldId="272"/>
        </pc:sldMkLst>
      </pc:sldChg>
      <pc:sldChg chg="modAnim">
        <pc:chgData name="sumee hassan" userId="55d0a556cafd032d" providerId="LiveId" clId="{6C438833-474A-448B-B540-EA11123747EF}" dt="2019-06-08T09:05:04.924" v="60"/>
        <pc:sldMkLst>
          <pc:docMk/>
          <pc:sldMk cId="0" sldId="273"/>
        </pc:sldMkLst>
      </pc:sldChg>
      <pc:sldChg chg="modAnim">
        <pc:chgData name="sumee hassan" userId="55d0a556cafd032d" providerId="LiveId" clId="{6C438833-474A-448B-B540-EA11123747EF}" dt="2019-06-08T09:05:09.529" v="61"/>
        <pc:sldMkLst>
          <pc:docMk/>
          <pc:sldMk cId="0" sldId="274"/>
        </pc:sldMkLst>
      </pc:sldChg>
      <pc:sldChg chg="modAnim">
        <pc:chgData name="sumee hassan" userId="55d0a556cafd032d" providerId="LiveId" clId="{6C438833-474A-448B-B540-EA11123747EF}" dt="2019-06-08T09:05:13.768" v="62"/>
        <pc:sldMkLst>
          <pc:docMk/>
          <pc:sldMk cId="0" sldId="275"/>
        </pc:sldMkLst>
      </pc:sldChg>
      <pc:sldChg chg="modNotesTx">
        <pc:chgData name="sumee hassan" userId="55d0a556cafd032d" providerId="LiveId" clId="{6C438833-474A-448B-B540-EA11123747EF}" dt="2019-06-10T19:22:33.849" v="492" actId="20577"/>
        <pc:sldMkLst>
          <pc:docMk/>
          <pc:sldMk cId="3644191628" sldId="284"/>
        </pc:sldMkLst>
      </pc:sldChg>
      <pc:sldChg chg="addSp delSp modSp add setBg">
        <pc:chgData name="sumee hassan" userId="55d0a556cafd032d" providerId="LiveId" clId="{6C438833-474A-448B-B540-EA11123747EF}" dt="2019-06-08T09:18:42.765" v="342" actId="1076"/>
        <pc:sldMkLst>
          <pc:docMk/>
          <pc:sldMk cId="3312064682" sldId="285"/>
        </pc:sldMkLst>
        <pc:spChg chg="del">
          <ac:chgData name="sumee hassan" userId="55d0a556cafd032d" providerId="LiveId" clId="{6C438833-474A-448B-B540-EA11123747EF}" dt="2019-06-08T09:05:29.537" v="64" actId="478"/>
          <ac:spMkLst>
            <pc:docMk/>
            <pc:sldMk cId="3312064682" sldId="285"/>
            <ac:spMk id="2" creationId="{D944D096-67BC-448E-8993-B681528DCDF1}"/>
          </ac:spMkLst>
        </pc:spChg>
        <pc:spChg chg="del">
          <ac:chgData name="sumee hassan" userId="55d0a556cafd032d" providerId="LiveId" clId="{6C438833-474A-448B-B540-EA11123747EF}" dt="2019-06-08T09:05:32.438" v="65" actId="478"/>
          <ac:spMkLst>
            <pc:docMk/>
            <pc:sldMk cId="3312064682" sldId="285"/>
            <ac:spMk id="3" creationId="{0CF62B12-7AD0-4E85-8FCE-EB08088056CE}"/>
          </ac:spMkLst>
        </pc:spChg>
        <pc:spChg chg="add mod">
          <ac:chgData name="sumee hassan" userId="55d0a556cafd032d" providerId="LiveId" clId="{6C438833-474A-448B-B540-EA11123747EF}" dt="2019-06-08T09:18:42.765" v="342" actId="1076"/>
          <ac:spMkLst>
            <pc:docMk/>
            <pc:sldMk cId="3312064682" sldId="285"/>
            <ac:spMk id="4" creationId="{B31EB2CE-76C4-4ED2-B70D-726DF11CC28B}"/>
          </ac:spMkLst>
        </pc:spChg>
      </pc:sldChg>
      <pc:sldChg chg="modSp add">
        <pc:chgData name="sumee hassan" userId="55d0a556cafd032d" providerId="LiveId" clId="{6C438833-474A-448B-B540-EA11123747EF}" dt="2019-06-10T19:13:34.703" v="399" actId="1076"/>
        <pc:sldMkLst>
          <pc:docMk/>
          <pc:sldMk cId="1504662082" sldId="286"/>
        </pc:sldMkLst>
        <pc:spChg chg="mod">
          <ac:chgData name="sumee hassan" userId="55d0a556cafd032d" providerId="LiveId" clId="{6C438833-474A-448B-B540-EA11123747EF}" dt="2019-06-10T19:10:59.747" v="388" actId="115"/>
          <ac:spMkLst>
            <pc:docMk/>
            <pc:sldMk cId="1504662082" sldId="286"/>
            <ac:spMk id="2" creationId="{5777C7DF-6DBA-4C86-ABE7-89BF60DDDA17}"/>
          </ac:spMkLst>
        </pc:spChg>
        <pc:spChg chg="mod">
          <ac:chgData name="sumee hassan" userId="55d0a556cafd032d" providerId="LiveId" clId="{6C438833-474A-448B-B540-EA11123747EF}" dt="2019-06-10T19:13:34.703" v="399" actId="1076"/>
          <ac:spMkLst>
            <pc:docMk/>
            <pc:sldMk cId="1504662082" sldId="286"/>
            <ac:spMk id="3" creationId="{740C2F92-A275-4289-B58D-2FD5C2221B65}"/>
          </ac:spMkLst>
        </pc:spChg>
      </pc:sldChg>
      <pc:sldChg chg="delSp modSp add">
        <pc:chgData name="sumee hassan" userId="55d0a556cafd032d" providerId="LiveId" clId="{6C438833-474A-448B-B540-EA11123747EF}" dt="2019-06-10T19:15:25.016" v="406" actId="12"/>
        <pc:sldMkLst>
          <pc:docMk/>
          <pc:sldMk cId="401276002" sldId="287"/>
        </pc:sldMkLst>
        <pc:spChg chg="del">
          <ac:chgData name="sumee hassan" userId="55d0a556cafd032d" providerId="LiveId" clId="{6C438833-474A-448B-B540-EA11123747EF}" dt="2019-06-10T19:13:42.234" v="401" actId="478"/>
          <ac:spMkLst>
            <pc:docMk/>
            <pc:sldMk cId="401276002" sldId="287"/>
            <ac:spMk id="2" creationId="{4EE0CED0-48D0-4E18-B174-2965379F1A9E}"/>
          </ac:spMkLst>
        </pc:spChg>
        <pc:spChg chg="mod">
          <ac:chgData name="sumee hassan" userId="55d0a556cafd032d" providerId="LiveId" clId="{6C438833-474A-448B-B540-EA11123747EF}" dt="2019-06-10T19:15:25.016" v="406" actId="12"/>
          <ac:spMkLst>
            <pc:docMk/>
            <pc:sldMk cId="401276002" sldId="287"/>
            <ac:spMk id="3" creationId="{B24F68B6-5CE4-4675-AA3D-5C79F665ABE1}"/>
          </ac:spMkLst>
        </pc:spChg>
      </pc:sldChg>
      <pc:sldChg chg="delSp modSp add">
        <pc:chgData name="sumee hassan" userId="55d0a556cafd032d" providerId="LiveId" clId="{6C438833-474A-448B-B540-EA11123747EF}" dt="2019-06-10T19:16:59.672" v="416" actId="14100"/>
        <pc:sldMkLst>
          <pc:docMk/>
          <pc:sldMk cId="2503186830" sldId="288"/>
        </pc:sldMkLst>
        <pc:spChg chg="del">
          <ac:chgData name="sumee hassan" userId="55d0a556cafd032d" providerId="LiveId" clId="{6C438833-474A-448B-B540-EA11123747EF}" dt="2019-06-10T19:15:36.581" v="408" actId="478"/>
          <ac:spMkLst>
            <pc:docMk/>
            <pc:sldMk cId="2503186830" sldId="288"/>
            <ac:spMk id="2" creationId="{C6D072CD-CF9A-4042-A5CE-0EA31A1A9052}"/>
          </ac:spMkLst>
        </pc:spChg>
        <pc:spChg chg="mod">
          <ac:chgData name="sumee hassan" userId="55d0a556cafd032d" providerId="LiveId" clId="{6C438833-474A-448B-B540-EA11123747EF}" dt="2019-06-10T19:16:59.672" v="416" actId="14100"/>
          <ac:spMkLst>
            <pc:docMk/>
            <pc:sldMk cId="2503186830" sldId="288"/>
            <ac:spMk id="3" creationId="{77735913-0750-4A7B-9538-219CDB97E85D}"/>
          </ac:spMkLst>
        </pc:spChg>
      </pc:sldChg>
      <pc:sldChg chg="delSp modSp add">
        <pc:chgData name="sumee hassan" userId="55d0a556cafd032d" providerId="LiveId" clId="{6C438833-474A-448B-B540-EA11123747EF}" dt="2019-06-10T19:17:29.655" v="421" actId="12"/>
        <pc:sldMkLst>
          <pc:docMk/>
          <pc:sldMk cId="1385642387" sldId="289"/>
        </pc:sldMkLst>
        <pc:spChg chg="del">
          <ac:chgData name="sumee hassan" userId="55d0a556cafd032d" providerId="LiveId" clId="{6C438833-474A-448B-B540-EA11123747EF}" dt="2019-06-10T19:17:05.777" v="418" actId="478"/>
          <ac:spMkLst>
            <pc:docMk/>
            <pc:sldMk cId="1385642387" sldId="289"/>
            <ac:spMk id="2" creationId="{2682790D-8B9A-4E84-BD6A-3E82DD6329A4}"/>
          </ac:spMkLst>
        </pc:spChg>
        <pc:spChg chg="mod">
          <ac:chgData name="sumee hassan" userId="55d0a556cafd032d" providerId="LiveId" clId="{6C438833-474A-448B-B540-EA11123747EF}" dt="2019-06-10T19:17:29.655" v="421" actId="12"/>
          <ac:spMkLst>
            <pc:docMk/>
            <pc:sldMk cId="1385642387" sldId="289"/>
            <ac:spMk id="3" creationId="{CBFB926A-C72E-43C4-BB9F-F4F8D396192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fif"/><Relationship Id="rId1" Type="http://schemas.openxmlformats.org/officeDocument/2006/relationships/image" Target="../media/image3.png"/><Relationship Id="rId4" Type="http://schemas.openxmlformats.org/officeDocument/2006/relationships/image" Target="../media/image6.jpg"/></Relationships>
</file>

<file path=ppt/diagrams/_rels/data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8.jp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image" Target="../media/image27.jpg"/><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30.jpg"/></Relationships>
</file>

<file path=ppt/diagrams/_rels/data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5.png"/><Relationship Id="rId1" Type="http://schemas.openxmlformats.org/officeDocument/2006/relationships/image" Target="../media/image32.jfif"/><Relationship Id="rId4" Type="http://schemas.openxmlformats.org/officeDocument/2006/relationships/image" Target="../media/image33.jpg"/></Relationships>
</file>

<file path=ppt/diagrams/_rels/data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image" Target="../media/image34.jpg"/></Relationships>
</file>

<file path=ppt/diagrams/_rels/data1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image" Target="../media/image3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fif"/><Relationship Id="rId1" Type="http://schemas.openxmlformats.org/officeDocument/2006/relationships/image" Target="../media/image3.png"/><Relationship Id="rId4" Type="http://schemas.openxmlformats.org/officeDocument/2006/relationships/image" Target="../media/image6.jpg"/></Relationships>
</file>

<file path=ppt/diagrams/_rels/drawing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8.jp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image" Target="../media/image27.jpg"/><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30.jpg"/></Relationships>
</file>

<file path=ppt/diagrams/_rels/drawing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5.png"/><Relationship Id="rId1" Type="http://schemas.openxmlformats.org/officeDocument/2006/relationships/image" Target="../media/image32.jfif"/><Relationship Id="rId4" Type="http://schemas.openxmlformats.org/officeDocument/2006/relationships/image" Target="../media/image33.jpg"/></Relationships>
</file>

<file path=ppt/diagrams/_rels/drawing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image" Target="../media/image34.jpg"/></Relationships>
</file>

<file path=ppt/diagrams/_rels/drawing1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image" Target="../media/image37.jp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4BF66B-01B0-48B4-BE62-7B7147B57098}" type="doc">
      <dgm:prSet loTypeId="urn:microsoft.com/office/officeart/2005/8/layout/pList2" loCatId="list" qsTypeId="urn:microsoft.com/office/officeart/2005/8/quickstyle/3d3" qsCatId="3D" csTypeId="urn:microsoft.com/office/officeart/2005/8/colors/colorful4" csCatId="colorful" phldr="1"/>
      <dgm:spPr/>
    </dgm:pt>
    <dgm:pt modelId="{FD34C4F9-46C9-44F3-9E8D-3C68B73BDEEB}">
      <dgm:prSet phldrT="[Text]"/>
      <dgm:spPr/>
      <dgm:t>
        <a:bodyPr/>
        <a:lstStyle/>
        <a:p>
          <a:pPr>
            <a:buSzPts val="1800"/>
            <a:buChar char="❖"/>
          </a:pPr>
          <a:r>
            <a:rPr lang="en-GB" dirty="0"/>
            <a:t>CRM Systems can help improve managing interactions with customer.</a:t>
          </a:r>
        </a:p>
      </dgm:t>
    </dgm:pt>
    <dgm:pt modelId="{224AE439-F150-41E5-8FA5-D2AE400456A7}" type="parTrans" cxnId="{D032CAD8-A617-4FD1-8AE1-B8B6E862014C}">
      <dgm:prSet/>
      <dgm:spPr/>
      <dgm:t>
        <a:bodyPr/>
        <a:lstStyle/>
        <a:p>
          <a:endParaRPr lang="en-GB"/>
        </a:p>
      </dgm:t>
    </dgm:pt>
    <dgm:pt modelId="{140CF2D9-2F1D-497A-8249-520B02E524DB}" type="sibTrans" cxnId="{D032CAD8-A617-4FD1-8AE1-B8B6E862014C}">
      <dgm:prSet/>
      <dgm:spPr/>
      <dgm:t>
        <a:bodyPr/>
        <a:lstStyle/>
        <a:p>
          <a:endParaRPr lang="en-GB"/>
        </a:p>
      </dgm:t>
    </dgm:pt>
    <dgm:pt modelId="{CFB32123-A208-4059-9663-A0E6666FB3D2}">
      <dgm:prSet phldrT="[Text]"/>
      <dgm:spPr/>
      <dgm:t>
        <a:bodyPr/>
        <a:lstStyle/>
        <a:p>
          <a:pPr>
            <a:buSzPts val="1800"/>
            <a:buChar char="❖"/>
          </a:pPr>
          <a:r>
            <a:rPr lang="en-GB" dirty="0"/>
            <a:t>Helps plan ahead </a:t>
          </a:r>
        </a:p>
      </dgm:t>
    </dgm:pt>
    <dgm:pt modelId="{B9ACC8DB-65C5-4514-BD19-FFC2A6A4EE67}" type="parTrans" cxnId="{8C37C59D-6894-4266-9CD9-B4947DDCC583}">
      <dgm:prSet/>
      <dgm:spPr/>
      <dgm:t>
        <a:bodyPr/>
        <a:lstStyle/>
        <a:p>
          <a:endParaRPr lang="en-GB"/>
        </a:p>
      </dgm:t>
    </dgm:pt>
    <dgm:pt modelId="{167012EA-7D18-4F06-9DE6-FD87F78C843F}" type="sibTrans" cxnId="{8C37C59D-6894-4266-9CD9-B4947DDCC583}">
      <dgm:prSet/>
      <dgm:spPr/>
      <dgm:t>
        <a:bodyPr/>
        <a:lstStyle/>
        <a:p>
          <a:endParaRPr lang="en-GB"/>
        </a:p>
      </dgm:t>
    </dgm:pt>
    <dgm:pt modelId="{1736294F-5835-48DF-8A83-EA777AACE0EA}">
      <dgm:prSet phldrT="[Text]"/>
      <dgm:spPr/>
      <dgm:t>
        <a:bodyPr/>
        <a:lstStyle/>
        <a:p>
          <a:r>
            <a:rPr lang="en-GB" dirty="0"/>
            <a:t>Helps offer the right level of contact</a:t>
          </a:r>
        </a:p>
      </dgm:t>
    </dgm:pt>
    <dgm:pt modelId="{4D203969-B6DA-4B44-A8F1-5ABC83EED9B4}" type="parTrans" cxnId="{C4E32952-FB00-415A-AB60-58099294A1C2}">
      <dgm:prSet/>
      <dgm:spPr/>
      <dgm:t>
        <a:bodyPr/>
        <a:lstStyle/>
        <a:p>
          <a:endParaRPr lang="en-GB"/>
        </a:p>
      </dgm:t>
    </dgm:pt>
    <dgm:pt modelId="{4178EA3F-97C9-42C9-9A96-9E6777E274D8}" type="sibTrans" cxnId="{C4E32952-FB00-415A-AB60-58099294A1C2}">
      <dgm:prSet/>
      <dgm:spPr/>
      <dgm:t>
        <a:bodyPr/>
        <a:lstStyle/>
        <a:p>
          <a:endParaRPr lang="en-GB"/>
        </a:p>
      </dgm:t>
    </dgm:pt>
    <dgm:pt modelId="{BDE5AFE2-79C3-4970-B455-819EE93AD81F}">
      <dgm:prSet/>
      <dgm:spPr/>
      <dgm:t>
        <a:bodyPr/>
        <a:lstStyle/>
        <a:p>
          <a:r>
            <a:rPr lang="en-GB"/>
            <a:t>Helps support customers</a:t>
          </a:r>
          <a:endParaRPr lang="en-GB" dirty="0"/>
        </a:p>
      </dgm:t>
    </dgm:pt>
    <dgm:pt modelId="{3584010E-753F-4D85-953B-69C3C6D4A545}" type="parTrans" cxnId="{95EA5571-C6E1-4A0D-8067-590D292CDEC0}">
      <dgm:prSet/>
      <dgm:spPr/>
      <dgm:t>
        <a:bodyPr/>
        <a:lstStyle/>
        <a:p>
          <a:endParaRPr lang="en-GB"/>
        </a:p>
      </dgm:t>
    </dgm:pt>
    <dgm:pt modelId="{FAF5BDF4-17FA-48B5-930D-8BA9348F59AD}" type="sibTrans" cxnId="{95EA5571-C6E1-4A0D-8067-590D292CDEC0}">
      <dgm:prSet/>
      <dgm:spPr/>
      <dgm:t>
        <a:bodyPr/>
        <a:lstStyle/>
        <a:p>
          <a:endParaRPr lang="en-GB"/>
        </a:p>
      </dgm:t>
    </dgm:pt>
    <dgm:pt modelId="{5F342E36-0080-47CF-8419-A6F92A647C6B}" type="pres">
      <dgm:prSet presAssocID="{9A4BF66B-01B0-48B4-BE62-7B7147B57098}" presName="Name0" presStyleCnt="0">
        <dgm:presLayoutVars>
          <dgm:dir/>
          <dgm:resizeHandles val="exact"/>
        </dgm:presLayoutVars>
      </dgm:prSet>
      <dgm:spPr/>
    </dgm:pt>
    <dgm:pt modelId="{B4B2B490-7337-4E34-8768-E74F956903CA}" type="pres">
      <dgm:prSet presAssocID="{9A4BF66B-01B0-48B4-BE62-7B7147B57098}" presName="bkgdShp" presStyleLbl="alignAccFollowNode1" presStyleIdx="0" presStyleCnt="1"/>
      <dgm:spPr/>
    </dgm:pt>
    <dgm:pt modelId="{B69A4550-7D3C-4500-A53B-6DFD0E64C536}" type="pres">
      <dgm:prSet presAssocID="{9A4BF66B-01B0-48B4-BE62-7B7147B57098}" presName="linComp" presStyleCnt="0"/>
      <dgm:spPr/>
    </dgm:pt>
    <dgm:pt modelId="{DEB98F4F-1549-4437-A955-1BDC7AE65204}" type="pres">
      <dgm:prSet presAssocID="{FD34C4F9-46C9-44F3-9E8D-3C68B73BDEEB}" presName="compNode" presStyleCnt="0"/>
      <dgm:spPr/>
    </dgm:pt>
    <dgm:pt modelId="{1DB5DCD3-9ED1-4BA8-B5FA-99CA68F5B448}" type="pres">
      <dgm:prSet presAssocID="{FD34C4F9-46C9-44F3-9E8D-3C68B73BDEEB}" presName="node" presStyleLbl="node1" presStyleIdx="0" presStyleCnt="4">
        <dgm:presLayoutVars>
          <dgm:bulletEnabled val="1"/>
        </dgm:presLayoutVars>
      </dgm:prSet>
      <dgm:spPr/>
    </dgm:pt>
    <dgm:pt modelId="{4EE5C077-33E0-4DA5-AFD9-AC765F12A825}" type="pres">
      <dgm:prSet presAssocID="{FD34C4F9-46C9-44F3-9E8D-3C68B73BDEEB}" presName="invisiNode" presStyleLbl="node1" presStyleIdx="0" presStyleCnt="4"/>
      <dgm:spPr/>
    </dgm:pt>
    <dgm:pt modelId="{3C9701CC-FAE6-4B4C-B690-48BEDF650A2B}" type="pres">
      <dgm:prSet presAssocID="{FD34C4F9-46C9-44F3-9E8D-3C68B73BDEEB}" presName="imagNode" presStyleLbl="fgImgPlace1" presStyleIdx="0" presStyleCnt="4" custLinFactNeighborY="-2298"/>
      <dgm:spPr>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dgm:spPr>
    </dgm:pt>
    <dgm:pt modelId="{7B0C06E4-DB6A-4BB6-BEBE-ADC1DB7D6295}" type="pres">
      <dgm:prSet presAssocID="{140CF2D9-2F1D-497A-8249-520B02E524DB}" presName="sibTrans" presStyleLbl="sibTrans2D1" presStyleIdx="0" presStyleCnt="0"/>
      <dgm:spPr/>
    </dgm:pt>
    <dgm:pt modelId="{C512F19C-072A-467E-B1F2-94D04BD25577}" type="pres">
      <dgm:prSet presAssocID="{CFB32123-A208-4059-9663-A0E6666FB3D2}" presName="compNode" presStyleCnt="0"/>
      <dgm:spPr/>
    </dgm:pt>
    <dgm:pt modelId="{43422801-E87B-48E4-8FAF-AD986BE7F4AB}" type="pres">
      <dgm:prSet presAssocID="{CFB32123-A208-4059-9663-A0E6666FB3D2}" presName="node" presStyleLbl="node1" presStyleIdx="1" presStyleCnt="4">
        <dgm:presLayoutVars>
          <dgm:bulletEnabled val="1"/>
        </dgm:presLayoutVars>
      </dgm:prSet>
      <dgm:spPr/>
    </dgm:pt>
    <dgm:pt modelId="{7D353222-8FB5-4FAB-A9B3-94064ED01FBD}" type="pres">
      <dgm:prSet presAssocID="{CFB32123-A208-4059-9663-A0E6666FB3D2}" presName="invisiNode" presStyleLbl="node1" presStyleIdx="1" presStyleCnt="4"/>
      <dgm:spPr/>
    </dgm:pt>
    <dgm:pt modelId="{5220CF88-2F0F-4016-8EAD-EE06A9E9541C}" type="pres">
      <dgm:prSet presAssocID="{CFB32123-A208-4059-9663-A0E6666FB3D2}"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6000" r="-26000"/>
          </a:stretch>
        </a:blipFill>
      </dgm:spPr>
    </dgm:pt>
    <dgm:pt modelId="{2BEBB564-9057-490C-B0A7-202DF6DA21C9}" type="pres">
      <dgm:prSet presAssocID="{167012EA-7D18-4F06-9DE6-FD87F78C843F}" presName="sibTrans" presStyleLbl="sibTrans2D1" presStyleIdx="0" presStyleCnt="0"/>
      <dgm:spPr/>
    </dgm:pt>
    <dgm:pt modelId="{C1E94AFF-346F-4123-ABCB-85E5484338D6}" type="pres">
      <dgm:prSet presAssocID="{BDE5AFE2-79C3-4970-B455-819EE93AD81F}" presName="compNode" presStyleCnt="0"/>
      <dgm:spPr/>
    </dgm:pt>
    <dgm:pt modelId="{B7DD9289-771A-4802-9B19-25CBD129C734}" type="pres">
      <dgm:prSet presAssocID="{BDE5AFE2-79C3-4970-B455-819EE93AD81F}" presName="node" presStyleLbl="node1" presStyleIdx="2" presStyleCnt="4">
        <dgm:presLayoutVars>
          <dgm:bulletEnabled val="1"/>
        </dgm:presLayoutVars>
      </dgm:prSet>
      <dgm:spPr/>
    </dgm:pt>
    <dgm:pt modelId="{D6AEC36C-7897-45BE-8078-4D16DF51096E}" type="pres">
      <dgm:prSet presAssocID="{BDE5AFE2-79C3-4970-B455-819EE93AD81F}" presName="invisiNode" presStyleLbl="node1" presStyleIdx="2" presStyleCnt="4"/>
      <dgm:spPr/>
    </dgm:pt>
    <dgm:pt modelId="{D93AC5EF-C2FF-4004-A8A0-0ED2D28A068B}" type="pres">
      <dgm:prSet presAssocID="{BDE5AFE2-79C3-4970-B455-819EE93AD81F}"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35000" r="-35000"/>
          </a:stretch>
        </a:blipFill>
      </dgm:spPr>
    </dgm:pt>
    <dgm:pt modelId="{9B9A597F-F60B-4DE9-BB1C-8D5762AEFF73}" type="pres">
      <dgm:prSet presAssocID="{FAF5BDF4-17FA-48B5-930D-8BA9348F59AD}" presName="sibTrans" presStyleLbl="sibTrans2D1" presStyleIdx="0" presStyleCnt="0"/>
      <dgm:spPr/>
    </dgm:pt>
    <dgm:pt modelId="{5667F998-F784-442C-ABE0-3B122901A6DC}" type="pres">
      <dgm:prSet presAssocID="{1736294F-5835-48DF-8A83-EA777AACE0EA}" presName="compNode" presStyleCnt="0"/>
      <dgm:spPr/>
    </dgm:pt>
    <dgm:pt modelId="{CAA38BC4-79DD-4DA9-A5E6-C132DDAEC1A6}" type="pres">
      <dgm:prSet presAssocID="{1736294F-5835-48DF-8A83-EA777AACE0EA}" presName="node" presStyleLbl="node1" presStyleIdx="3" presStyleCnt="4">
        <dgm:presLayoutVars>
          <dgm:bulletEnabled val="1"/>
        </dgm:presLayoutVars>
      </dgm:prSet>
      <dgm:spPr/>
    </dgm:pt>
    <dgm:pt modelId="{852D50C6-2C22-43E3-AC35-CEEDC5BA93DE}" type="pres">
      <dgm:prSet presAssocID="{1736294F-5835-48DF-8A83-EA777AACE0EA}" presName="invisiNode" presStyleLbl="node1" presStyleIdx="3" presStyleCnt="4"/>
      <dgm:spPr/>
    </dgm:pt>
    <dgm:pt modelId="{2CAE4D62-E46B-4DF0-AC5E-5FE2D30033B4}" type="pres">
      <dgm:prSet presAssocID="{1736294F-5835-48DF-8A83-EA777AACE0EA}" presName="imagNode" presStyleLbl="fgImgPlace1" presStyleIdx="3" presStyleCnt="4" custLinFactNeighborX="1148" custLinFactNeighborY="2298"/>
      <dgm:spPr>
        <a:blipFill>
          <a:blip xmlns:r="http://schemas.openxmlformats.org/officeDocument/2006/relationships" r:embed="rId4">
            <a:extLst>
              <a:ext uri="{28A0092B-C50C-407E-A947-70E740481C1C}">
                <a14:useLocalDpi xmlns:a14="http://schemas.microsoft.com/office/drawing/2010/main" val="0"/>
              </a:ext>
            </a:extLst>
          </a:blip>
          <a:srcRect/>
          <a:stretch>
            <a:fillRect l="-34000" r="-34000"/>
          </a:stretch>
        </a:blipFill>
      </dgm:spPr>
    </dgm:pt>
  </dgm:ptLst>
  <dgm:cxnLst>
    <dgm:cxn modelId="{75FD411A-72C3-4913-B9D2-E6062C150BAA}" type="presOf" srcId="{167012EA-7D18-4F06-9DE6-FD87F78C843F}" destId="{2BEBB564-9057-490C-B0A7-202DF6DA21C9}" srcOrd="0" destOrd="0" presId="urn:microsoft.com/office/officeart/2005/8/layout/pList2"/>
    <dgm:cxn modelId="{77665221-C716-4AB0-B429-96E4E582543D}" type="presOf" srcId="{1736294F-5835-48DF-8A83-EA777AACE0EA}" destId="{CAA38BC4-79DD-4DA9-A5E6-C132DDAEC1A6}" srcOrd="0" destOrd="0" presId="urn:microsoft.com/office/officeart/2005/8/layout/pList2"/>
    <dgm:cxn modelId="{687F4443-06D3-4952-98DC-619F64C242FF}" type="presOf" srcId="{FAF5BDF4-17FA-48B5-930D-8BA9348F59AD}" destId="{9B9A597F-F60B-4DE9-BB1C-8D5762AEFF73}" srcOrd="0" destOrd="0" presId="urn:microsoft.com/office/officeart/2005/8/layout/pList2"/>
    <dgm:cxn modelId="{FAC12344-0479-47AF-AE64-792BAEA22614}" type="presOf" srcId="{140CF2D9-2F1D-497A-8249-520B02E524DB}" destId="{7B0C06E4-DB6A-4BB6-BEBE-ADC1DB7D6295}" srcOrd="0" destOrd="0" presId="urn:microsoft.com/office/officeart/2005/8/layout/pList2"/>
    <dgm:cxn modelId="{95EA5571-C6E1-4A0D-8067-590D292CDEC0}" srcId="{9A4BF66B-01B0-48B4-BE62-7B7147B57098}" destId="{BDE5AFE2-79C3-4970-B455-819EE93AD81F}" srcOrd="2" destOrd="0" parTransId="{3584010E-753F-4D85-953B-69C3C6D4A545}" sibTransId="{FAF5BDF4-17FA-48B5-930D-8BA9348F59AD}"/>
    <dgm:cxn modelId="{C4E32952-FB00-415A-AB60-58099294A1C2}" srcId="{9A4BF66B-01B0-48B4-BE62-7B7147B57098}" destId="{1736294F-5835-48DF-8A83-EA777AACE0EA}" srcOrd="3" destOrd="0" parTransId="{4D203969-B6DA-4B44-A8F1-5ABC83EED9B4}" sibTransId="{4178EA3F-97C9-42C9-9A96-9E6777E274D8}"/>
    <dgm:cxn modelId="{58795B86-E834-431D-99FF-54AB20408673}" type="presOf" srcId="{BDE5AFE2-79C3-4970-B455-819EE93AD81F}" destId="{B7DD9289-771A-4802-9B19-25CBD129C734}" srcOrd="0" destOrd="0" presId="urn:microsoft.com/office/officeart/2005/8/layout/pList2"/>
    <dgm:cxn modelId="{8C37C59D-6894-4266-9CD9-B4947DDCC583}" srcId="{9A4BF66B-01B0-48B4-BE62-7B7147B57098}" destId="{CFB32123-A208-4059-9663-A0E6666FB3D2}" srcOrd="1" destOrd="0" parTransId="{B9ACC8DB-65C5-4514-BD19-FFC2A6A4EE67}" sibTransId="{167012EA-7D18-4F06-9DE6-FD87F78C843F}"/>
    <dgm:cxn modelId="{AB98B99F-AE2A-4312-9D0E-AAC618894DC8}" type="presOf" srcId="{CFB32123-A208-4059-9663-A0E6666FB3D2}" destId="{43422801-E87B-48E4-8FAF-AD986BE7F4AB}" srcOrd="0" destOrd="0" presId="urn:microsoft.com/office/officeart/2005/8/layout/pList2"/>
    <dgm:cxn modelId="{D032CAD8-A617-4FD1-8AE1-B8B6E862014C}" srcId="{9A4BF66B-01B0-48B4-BE62-7B7147B57098}" destId="{FD34C4F9-46C9-44F3-9E8D-3C68B73BDEEB}" srcOrd="0" destOrd="0" parTransId="{224AE439-F150-41E5-8FA5-D2AE400456A7}" sibTransId="{140CF2D9-2F1D-497A-8249-520B02E524DB}"/>
    <dgm:cxn modelId="{A1362DF2-CD15-456F-B0A4-4A35CB5CBFED}" type="presOf" srcId="{9A4BF66B-01B0-48B4-BE62-7B7147B57098}" destId="{5F342E36-0080-47CF-8419-A6F92A647C6B}" srcOrd="0" destOrd="0" presId="urn:microsoft.com/office/officeart/2005/8/layout/pList2"/>
    <dgm:cxn modelId="{746E0AF9-6D03-4207-9CEF-9DECAAC27033}" type="presOf" srcId="{FD34C4F9-46C9-44F3-9E8D-3C68B73BDEEB}" destId="{1DB5DCD3-9ED1-4BA8-B5FA-99CA68F5B448}" srcOrd="0" destOrd="0" presId="urn:microsoft.com/office/officeart/2005/8/layout/pList2"/>
    <dgm:cxn modelId="{1FEC5979-C81E-4E97-923C-D4C551720C63}" type="presParOf" srcId="{5F342E36-0080-47CF-8419-A6F92A647C6B}" destId="{B4B2B490-7337-4E34-8768-E74F956903CA}" srcOrd="0" destOrd="0" presId="urn:microsoft.com/office/officeart/2005/8/layout/pList2"/>
    <dgm:cxn modelId="{FAD5C0E3-8A90-479B-B921-4CF37F81B1BD}" type="presParOf" srcId="{5F342E36-0080-47CF-8419-A6F92A647C6B}" destId="{B69A4550-7D3C-4500-A53B-6DFD0E64C536}" srcOrd="1" destOrd="0" presId="urn:microsoft.com/office/officeart/2005/8/layout/pList2"/>
    <dgm:cxn modelId="{0BA7F0DA-D6A4-4F83-AB23-EF45C65C7987}" type="presParOf" srcId="{B69A4550-7D3C-4500-A53B-6DFD0E64C536}" destId="{DEB98F4F-1549-4437-A955-1BDC7AE65204}" srcOrd="0" destOrd="0" presId="urn:microsoft.com/office/officeart/2005/8/layout/pList2"/>
    <dgm:cxn modelId="{64E409FF-E4B7-4CE9-9364-D7CA5340C3E3}" type="presParOf" srcId="{DEB98F4F-1549-4437-A955-1BDC7AE65204}" destId="{1DB5DCD3-9ED1-4BA8-B5FA-99CA68F5B448}" srcOrd="0" destOrd="0" presId="urn:microsoft.com/office/officeart/2005/8/layout/pList2"/>
    <dgm:cxn modelId="{20BE67B8-E29C-40E6-8CC4-843D356A2932}" type="presParOf" srcId="{DEB98F4F-1549-4437-A955-1BDC7AE65204}" destId="{4EE5C077-33E0-4DA5-AFD9-AC765F12A825}" srcOrd="1" destOrd="0" presId="urn:microsoft.com/office/officeart/2005/8/layout/pList2"/>
    <dgm:cxn modelId="{65C3B852-866E-4DD2-B984-4FB302950C6F}" type="presParOf" srcId="{DEB98F4F-1549-4437-A955-1BDC7AE65204}" destId="{3C9701CC-FAE6-4B4C-B690-48BEDF650A2B}" srcOrd="2" destOrd="0" presId="urn:microsoft.com/office/officeart/2005/8/layout/pList2"/>
    <dgm:cxn modelId="{F7A272EA-5AD2-45E7-B5F6-F75540775279}" type="presParOf" srcId="{B69A4550-7D3C-4500-A53B-6DFD0E64C536}" destId="{7B0C06E4-DB6A-4BB6-BEBE-ADC1DB7D6295}" srcOrd="1" destOrd="0" presId="urn:microsoft.com/office/officeart/2005/8/layout/pList2"/>
    <dgm:cxn modelId="{9567CEB3-E0D2-4F36-9EC5-6D13CB15E740}" type="presParOf" srcId="{B69A4550-7D3C-4500-A53B-6DFD0E64C536}" destId="{C512F19C-072A-467E-B1F2-94D04BD25577}" srcOrd="2" destOrd="0" presId="urn:microsoft.com/office/officeart/2005/8/layout/pList2"/>
    <dgm:cxn modelId="{E87F8859-20F5-4A2E-8B38-24EF107C7BD2}" type="presParOf" srcId="{C512F19C-072A-467E-B1F2-94D04BD25577}" destId="{43422801-E87B-48E4-8FAF-AD986BE7F4AB}" srcOrd="0" destOrd="0" presId="urn:microsoft.com/office/officeart/2005/8/layout/pList2"/>
    <dgm:cxn modelId="{A28C1D35-C430-47A0-A863-1218C2EC0526}" type="presParOf" srcId="{C512F19C-072A-467E-B1F2-94D04BD25577}" destId="{7D353222-8FB5-4FAB-A9B3-94064ED01FBD}" srcOrd="1" destOrd="0" presId="urn:microsoft.com/office/officeart/2005/8/layout/pList2"/>
    <dgm:cxn modelId="{2952ADEA-5109-4633-8F7C-7389D5891F39}" type="presParOf" srcId="{C512F19C-072A-467E-B1F2-94D04BD25577}" destId="{5220CF88-2F0F-4016-8EAD-EE06A9E9541C}" srcOrd="2" destOrd="0" presId="urn:microsoft.com/office/officeart/2005/8/layout/pList2"/>
    <dgm:cxn modelId="{0A9EC8A3-588F-4BE1-8CA7-EE809C766983}" type="presParOf" srcId="{B69A4550-7D3C-4500-A53B-6DFD0E64C536}" destId="{2BEBB564-9057-490C-B0A7-202DF6DA21C9}" srcOrd="3" destOrd="0" presId="urn:microsoft.com/office/officeart/2005/8/layout/pList2"/>
    <dgm:cxn modelId="{CFCBF4A4-1542-4F7B-B7EA-F269F12CFBCE}" type="presParOf" srcId="{B69A4550-7D3C-4500-A53B-6DFD0E64C536}" destId="{C1E94AFF-346F-4123-ABCB-85E5484338D6}" srcOrd="4" destOrd="0" presId="urn:microsoft.com/office/officeart/2005/8/layout/pList2"/>
    <dgm:cxn modelId="{F594E17D-6B9C-459F-AB4F-3EC0E25E77D2}" type="presParOf" srcId="{C1E94AFF-346F-4123-ABCB-85E5484338D6}" destId="{B7DD9289-771A-4802-9B19-25CBD129C734}" srcOrd="0" destOrd="0" presId="urn:microsoft.com/office/officeart/2005/8/layout/pList2"/>
    <dgm:cxn modelId="{FA3036FE-945C-4903-9DC4-83405D9F9ADA}" type="presParOf" srcId="{C1E94AFF-346F-4123-ABCB-85E5484338D6}" destId="{D6AEC36C-7897-45BE-8078-4D16DF51096E}" srcOrd="1" destOrd="0" presId="urn:microsoft.com/office/officeart/2005/8/layout/pList2"/>
    <dgm:cxn modelId="{DC1FABA6-EB05-4261-9B76-BD7CA5C65780}" type="presParOf" srcId="{C1E94AFF-346F-4123-ABCB-85E5484338D6}" destId="{D93AC5EF-C2FF-4004-A8A0-0ED2D28A068B}" srcOrd="2" destOrd="0" presId="urn:microsoft.com/office/officeart/2005/8/layout/pList2"/>
    <dgm:cxn modelId="{5CC22E42-A33A-4108-B0AB-F6CCE3720068}" type="presParOf" srcId="{B69A4550-7D3C-4500-A53B-6DFD0E64C536}" destId="{9B9A597F-F60B-4DE9-BB1C-8D5762AEFF73}" srcOrd="5" destOrd="0" presId="urn:microsoft.com/office/officeart/2005/8/layout/pList2"/>
    <dgm:cxn modelId="{1D5565B2-9F4B-4935-AB19-C0CC41B455B3}" type="presParOf" srcId="{B69A4550-7D3C-4500-A53B-6DFD0E64C536}" destId="{5667F998-F784-442C-ABE0-3B122901A6DC}" srcOrd="6" destOrd="0" presId="urn:microsoft.com/office/officeart/2005/8/layout/pList2"/>
    <dgm:cxn modelId="{43D96D6F-027E-4E55-A297-9FB0C1BF473E}" type="presParOf" srcId="{5667F998-F784-442C-ABE0-3B122901A6DC}" destId="{CAA38BC4-79DD-4DA9-A5E6-C132DDAEC1A6}" srcOrd="0" destOrd="0" presId="urn:microsoft.com/office/officeart/2005/8/layout/pList2"/>
    <dgm:cxn modelId="{5B44A11F-EC75-4E00-A195-2D8523B1102F}" type="presParOf" srcId="{5667F998-F784-442C-ABE0-3B122901A6DC}" destId="{852D50C6-2C22-43E3-AC35-CEEDC5BA93DE}" srcOrd="1" destOrd="0" presId="urn:microsoft.com/office/officeart/2005/8/layout/pList2"/>
    <dgm:cxn modelId="{0B380E4C-D375-43E5-AE95-DA53CDF408D7}" type="presParOf" srcId="{5667F998-F784-442C-ABE0-3B122901A6DC}" destId="{2CAE4D62-E46B-4DF0-AC5E-5FE2D30033B4}"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BC099-9A94-41A3-B13A-181E7B0684C6}" type="doc">
      <dgm:prSet loTypeId="urn:microsoft.com/office/officeart/2005/8/layout/vList5" loCatId="list" qsTypeId="urn:microsoft.com/office/officeart/2005/8/quickstyle/simple4" qsCatId="simple" csTypeId="urn:microsoft.com/office/officeart/2005/8/colors/colorful4" csCatId="colorful"/>
      <dgm:spPr/>
      <dgm:t>
        <a:bodyPr/>
        <a:lstStyle/>
        <a:p>
          <a:endParaRPr lang="en-GB"/>
        </a:p>
      </dgm:t>
    </dgm:pt>
    <dgm:pt modelId="{993E539B-0EF4-4592-ACBD-8C1E37A27581}">
      <dgm:prSet/>
      <dgm:spPr/>
      <dgm:t>
        <a:bodyPr/>
        <a:lstStyle/>
        <a:p>
          <a:r>
            <a:rPr lang="en-US" baseline="0" dirty="0"/>
            <a:t>Use customer data to get to know their customers</a:t>
          </a:r>
          <a:endParaRPr lang="en-GB" dirty="0"/>
        </a:p>
      </dgm:t>
    </dgm:pt>
    <dgm:pt modelId="{A69B4075-428A-4132-A059-AF2AAC3D9E5C}" type="parTrans" cxnId="{8B1C5497-50D0-4C86-87F5-380554A5F6F8}">
      <dgm:prSet/>
      <dgm:spPr/>
      <dgm:t>
        <a:bodyPr/>
        <a:lstStyle/>
        <a:p>
          <a:endParaRPr lang="en-GB"/>
        </a:p>
      </dgm:t>
    </dgm:pt>
    <dgm:pt modelId="{ABCDD6E9-183C-41A4-AE0B-F50482DCD0A8}" type="sibTrans" cxnId="{8B1C5497-50D0-4C86-87F5-380554A5F6F8}">
      <dgm:prSet/>
      <dgm:spPr/>
      <dgm:t>
        <a:bodyPr/>
        <a:lstStyle/>
        <a:p>
          <a:endParaRPr lang="en-GB"/>
        </a:p>
      </dgm:t>
    </dgm:pt>
    <dgm:pt modelId="{6667185A-8498-4216-A4B6-336F1B5F12F2}">
      <dgm:prSet/>
      <dgm:spPr/>
      <dgm:t>
        <a:bodyPr/>
        <a:lstStyle/>
        <a:p>
          <a:r>
            <a:rPr lang="en-US" baseline="0"/>
            <a:t>Analyse who their customers are </a:t>
          </a:r>
          <a:endParaRPr lang="en-GB"/>
        </a:p>
      </dgm:t>
    </dgm:pt>
    <dgm:pt modelId="{F4EA2F4D-4CAC-4DB1-9F93-2651CB2902DC}" type="parTrans" cxnId="{0BF1DD55-F96E-4EE0-9208-4709199F08D4}">
      <dgm:prSet/>
      <dgm:spPr/>
      <dgm:t>
        <a:bodyPr/>
        <a:lstStyle/>
        <a:p>
          <a:endParaRPr lang="en-GB"/>
        </a:p>
      </dgm:t>
    </dgm:pt>
    <dgm:pt modelId="{13D84250-6E97-4DE9-BAA7-1D39BE69705C}" type="sibTrans" cxnId="{0BF1DD55-F96E-4EE0-9208-4709199F08D4}">
      <dgm:prSet/>
      <dgm:spPr/>
      <dgm:t>
        <a:bodyPr/>
        <a:lstStyle/>
        <a:p>
          <a:endParaRPr lang="en-GB"/>
        </a:p>
      </dgm:t>
    </dgm:pt>
    <dgm:pt modelId="{9D52D8B6-322D-4245-9B71-5100BE67A651}">
      <dgm:prSet/>
      <dgm:spPr/>
      <dgm:t>
        <a:bodyPr/>
        <a:lstStyle/>
        <a:p>
          <a:r>
            <a:rPr lang="en-US" baseline="0"/>
            <a:t>Offer  personalised promotions to meet individual needs</a:t>
          </a:r>
          <a:endParaRPr lang="en-GB"/>
        </a:p>
      </dgm:t>
    </dgm:pt>
    <dgm:pt modelId="{451F957C-A511-4ACB-88B9-CD4C1800D903}" type="parTrans" cxnId="{321B0AAC-1B73-484C-A037-33BF7A49920A}">
      <dgm:prSet/>
      <dgm:spPr/>
      <dgm:t>
        <a:bodyPr/>
        <a:lstStyle/>
        <a:p>
          <a:endParaRPr lang="en-GB"/>
        </a:p>
      </dgm:t>
    </dgm:pt>
    <dgm:pt modelId="{EDF70DF2-34C8-4AF8-A6D2-AED1C722AE55}" type="sibTrans" cxnId="{321B0AAC-1B73-484C-A037-33BF7A49920A}">
      <dgm:prSet/>
      <dgm:spPr/>
      <dgm:t>
        <a:bodyPr/>
        <a:lstStyle/>
        <a:p>
          <a:endParaRPr lang="en-GB"/>
        </a:p>
      </dgm:t>
    </dgm:pt>
    <dgm:pt modelId="{145DBBE8-E5D5-4AC4-9091-5530D3D83490}">
      <dgm:prSet/>
      <dgm:spPr/>
      <dgm:t>
        <a:bodyPr/>
        <a:lstStyle/>
        <a:p>
          <a:r>
            <a:rPr lang="en-US" baseline="0"/>
            <a:t>Use loyalty cards to track data and understand customers better</a:t>
          </a:r>
          <a:endParaRPr lang="en-GB"/>
        </a:p>
      </dgm:t>
    </dgm:pt>
    <dgm:pt modelId="{9C01644F-C4C5-4B54-8484-C83EC8F4C0C1}" type="parTrans" cxnId="{D27C1C95-5566-48A2-AEA2-9B6F766999AC}">
      <dgm:prSet/>
      <dgm:spPr/>
      <dgm:t>
        <a:bodyPr/>
        <a:lstStyle/>
        <a:p>
          <a:endParaRPr lang="en-GB"/>
        </a:p>
      </dgm:t>
    </dgm:pt>
    <dgm:pt modelId="{D720C4C1-BC23-4255-9EF7-2CD42EC6AF8C}" type="sibTrans" cxnId="{D27C1C95-5566-48A2-AEA2-9B6F766999AC}">
      <dgm:prSet/>
      <dgm:spPr/>
      <dgm:t>
        <a:bodyPr/>
        <a:lstStyle/>
        <a:p>
          <a:endParaRPr lang="en-GB"/>
        </a:p>
      </dgm:t>
    </dgm:pt>
    <dgm:pt modelId="{251243F1-C749-4B9E-82DC-4D36E5948272}">
      <dgm:prSet/>
      <dgm:spPr/>
      <dgm:t>
        <a:bodyPr/>
        <a:lstStyle/>
        <a:p>
          <a:r>
            <a:rPr lang="en-US" baseline="0"/>
            <a:t>Email customers thanking them </a:t>
          </a:r>
          <a:endParaRPr lang="en-GB"/>
        </a:p>
      </dgm:t>
    </dgm:pt>
    <dgm:pt modelId="{24634D46-414E-42EB-A875-9E8F22EDA806}" type="parTrans" cxnId="{15308AB0-81FE-4C51-9DE0-D0747308B2D9}">
      <dgm:prSet/>
      <dgm:spPr/>
      <dgm:t>
        <a:bodyPr/>
        <a:lstStyle/>
        <a:p>
          <a:endParaRPr lang="en-GB"/>
        </a:p>
      </dgm:t>
    </dgm:pt>
    <dgm:pt modelId="{A827642A-23CA-450E-B4DD-3CCD071C1D7C}" type="sibTrans" cxnId="{15308AB0-81FE-4C51-9DE0-D0747308B2D9}">
      <dgm:prSet/>
      <dgm:spPr/>
      <dgm:t>
        <a:bodyPr/>
        <a:lstStyle/>
        <a:p>
          <a:endParaRPr lang="en-GB"/>
        </a:p>
      </dgm:t>
    </dgm:pt>
    <dgm:pt modelId="{C7EFC669-BEA4-44D5-99BD-4782EFAAE226}">
      <dgm:prSet/>
      <dgm:spPr/>
      <dgm:t>
        <a:bodyPr/>
        <a:lstStyle/>
        <a:p>
          <a:r>
            <a:rPr lang="en-US" baseline="0"/>
            <a:t>Email customers to come back and explaining benefits of the scheme</a:t>
          </a:r>
          <a:endParaRPr lang="en-GB"/>
        </a:p>
      </dgm:t>
    </dgm:pt>
    <dgm:pt modelId="{98FC5E94-2906-4228-B78E-6B290A68DED1}" type="parTrans" cxnId="{64DD3C79-790B-4779-907F-41A0DCF393D1}">
      <dgm:prSet/>
      <dgm:spPr/>
      <dgm:t>
        <a:bodyPr/>
        <a:lstStyle/>
        <a:p>
          <a:endParaRPr lang="en-GB"/>
        </a:p>
      </dgm:t>
    </dgm:pt>
    <dgm:pt modelId="{EB22A624-3AAA-4261-8DBE-ADEA8B321541}" type="sibTrans" cxnId="{64DD3C79-790B-4779-907F-41A0DCF393D1}">
      <dgm:prSet/>
      <dgm:spPr/>
      <dgm:t>
        <a:bodyPr/>
        <a:lstStyle/>
        <a:p>
          <a:endParaRPr lang="en-GB"/>
        </a:p>
      </dgm:t>
    </dgm:pt>
    <dgm:pt modelId="{B027B57F-DC6A-4407-9B6D-F38B4B66206D}" type="pres">
      <dgm:prSet presAssocID="{182BC099-9A94-41A3-B13A-181E7B0684C6}" presName="Name0" presStyleCnt="0">
        <dgm:presLayoutVars>
          <dgm:dir/>
          <dgm:animLvl val="lvl"/>
          <dgm:resizeHandles val="exact"/>
        </dgm:presLayoutVars>
      </dgm:prSet>
      <dgm:spPr/>
    </dgm:pt>
    <dgm:pt modelId="{CFFA65DF-694F-459E-8A04-E8AEAE1D09EE}" type="pres">
      <dgm:prSet presAssocID="{993E539B-0EF4-4592-ACBD-8C1E37A27581}" presName="linNode" presStyleCnt="0"/>
      <dgm:spPr/>
    </dgm:pt>
    <dgm:pt modelId="{408F5BF1-0621-4F73-950D-0267F68C1E6E}" type="pres">
      <dgm:prSet presAssocID="{993E539B-0EF4-4592-ACBD-8C1E37A27581}" presName="parentText" presStyleLbl="node1" presStyleIdx="0" presStyleCnt="6">
        <dgm:presLayoutVars>
          <dgm:chMax val="1"/>
          <dgm:bulletEnabled val="1"/>
        </dgm:presLayoutVars>
      </dgm:prSet>
      <dgm:spPr/>
    </dgm:pt>
    <dgm:pt modelId="{C331AC62-92BC-4FBE-9919-EF400DB1D28A}" type="pres">
      <dgm:prSet presAssocID="{ABCDD6E9-183C-41A4-AE0B-F50482DCD0A8}" presName="sp" presStyleCnt="0"/>
      <dgm:spPr/>
    </dgm:pt>
    <dgm:pt modelId="{B7F299DA-5A56-4045-B04D-91D518CB1103}" type="pres">
      <dgm:prSet presAssocID="{6667185A-8498-4216-A4B6-336F1B5F12F2}" presName="linNode" presStyleCnt="0"/>
      <dgm:spPr/>
    </dgm:pt>
    <dgm:pt modelId="{32B18E5E-D2F1-4B66-9A9D-219B7E798874}" type="pres">
      <dgm:prSet presAssocID="{6667185A-8498-4216-A4B6-336F1B5F12F2}" presName="parentText" presStyleLbl="node1" presStyleIdx="1" presStyleCnt="6">
        <dgm:presLayoutVars>
          <dgm:chMax val="1"/>
          <dgm:bulletEnabled val="1"/>
        </dgm:presLayoutVars>
      </dgm:prSet>
      <dgm:spPr/>
    </dgm:pt>
    <dgm:pt modelId="{BF82A81E-BC10-47BA-8284-6E69B46552B2}" type="pres">
      <dgm:prSet presAssocID="{13D84250-6E97-4DE9-BAA7-1D39BE69705C}" presName="sp" presStyleCnt="0"/>
      <dgm:spPr/>
    </dgm:pt>
    <dgm:pt modelId="{1D7DEA5B-283D-41EA-9755-6790591781FC}" type="pres">
      <dgm:prSet presAssocID="{9D52D8B6-322D-4245-9B71-5100BE67A651}" presName="linNode" presStyleCnt="0"/>
      <dgm:spPr/>
    </dgm:pt>
    <dgm:pt modelId="{4E6A0257-573D-4333-9126-AC25063FEC7F}" type="pres">
      <dgm:prSet presAssocID="{9D52D8B6-322D-4245-9B71-5100BE67A651}" presName="parentText" presStyleLbl="node1" presStyleIdx="2" presStyleCnt="6">
        <dgm:presLayoutVars>
          <dgm:chMax val="1"/>
          <dgm:bulletEnabled val="1"/>
        </dgm:presLayoutVars>
      </dgm:prSet>
      <dgm:spPr/>
    </dgm:pt>
    <dgm:pt modelId="{BDB68A71-77F5-468D-86A3-EE434C3643E3}" type="pres">
      <dgm:prSet presAssocID="{EDF70DF2-34C8-4AF8-A6D2-AED1C722AE55}" presName="sp" presStyleCnt="0"/>
      <dgm:spPr/>
    </dgm:pt>
    <dgm:pt modelId="{99AFBB12-2BD7-4D18-BF6B-64A0FF90FECD}" type="pres">
      <dgm:prSet presAssocID="{145DBBE8-E5D5-4AC4-9091-5530D3D83490}" presName="linNode" presStyleCnt="0"/>
      <dgm:spPr/>
    </dgm:pt>
    <dgm:pt modelId="{B18B8ED1-2E0B-451B-9AE4-08D50ED39E90}" type="pres">
      <dgm:prSet presAssocID="{145DBBE8-E5D5-4AC4-9091-5530D3D83490}" presName="parentText" presStyleLbl="node1" presStyleIdx="3" presStyleCnt="6">
        <dgm:presLayoutVars>
          <dgm:chMax val="1"/>
          <dgm:bulletEnabled val="1"/>
        </dgm:presLayoutVars>
      </dgm:prSet>
      <dgm:spPr/>
    </dgm:pt>
    <dgm:pt modelId="{F338D0DD-1679-410B-A8D6-75E7C0F49C2E}" type="pres">
      <dgm:prSet presAssocID="{D720C4C1-BC23-4255-9EF7-2CD42EC6AF8C}" presName="sp" presStyleCnt="0"/>
      <dgm:spPr/>
    </dgm:pt>
    <dgm:pt modelId="{611C8C4F-39D9-41E5-A465-9BFD85C15021}" type="pres">
      <dgm:prSet presAssocID="{251243F1-C749-4B9E-82DC-4D36E5948272}" presName="linNode" presStyleCnt="0"/>
      <dgm:spPr/>
    </dgm:pt>
    <dgm:pt modelId="{4930C268-C99D-40FB-A87A-118257FACE00}" type="pres">
      <dgm:prSet presAssocID="{251243F1-C749-4B9E-82DC-4D36E5948272}" presName="parentText" presStyleLbl="node1" presStyleIdx="4" presStyleCnt="6">
        <dgm:presLayoutVars>
          <dgm:chMax val="1"/>
          <dgm:bulletEnabled val="1"/>
        </dgm:presLayoutVars>
      </dgm:prSet>
      <dgm:spPr/>
    </dgm:pt>
    <dgm:pt modelId="{20B83E12-5E6C-444E-9F17-EA9B0C5F061C}" type="pres">
      <dgm:prSet presAssocID="{A827642A-23CA-450E-B4DD-3CCD071C1D7C}" presName="sp" presStyleCnt="0"/>
      <dgm:spPr/>
    </dgm:pt>
    <dgm:pt modelId="{D0E1F0EC-21A0-44CE-802F-AFD351064E71}" type="pres">
      <dgm:prSet presAssocID="{C7EFC669-BEA4-44D5-99BD-4782EFAAE226}" presName="linNode" presStyleCnt="0"/>
      <dgm:spPr/>
    </dgm:pt>
    <dgm:pt modelId="{44282744-AA46-4D16-A925-84F76B1BAE9F}" type="pres">
      <dgm:prSet presAssocID="{C7EFC669-BEA4-44D5-99BD-4782EFAAE226}" presName="parentText" presStyleLbl="node1" presStyleIdx="5" presStyleCnt="6">
        <dgm:presLayoutVars>
          <dgm:chMax val="1"/>
          <dgm:bulletEnabled val="1"/>
        </dgm:presLayoutVars>
      </dgm:prSet>
      <dgm:spPr/>
    </dgm:pt>
  </dgm:ptLst>
  <dgm:cxnLst>
    <dgm:cxn modelId="{AC71EE3D-E9C7-40E9-9BC0-C1C139E730FC}" type="presOf" srcId="{251243F1-C749-4B9E-82DC-4D36E5948272}" destId="{4930C268-C99D-40FB-A87A-118257FACE00}" srcOrd="0" destOrd="0" presId="urn:microsoft.com/office/officeart/2005/8/layout/vList5"/>
    <dgm:cxn modelId="{40B3284E-8803-4688-AA05-2EA0235BBCD1}" type="presOf" srcId="{9D52D8B6-322D-4245-9B71-5100BE67A651}" destId="{4E6A0257-573D-4333-9126-AC25063FEC7F}" srcOrd="0" destOrd="0" presId="urn:microsoft.com/office/officeart/2005/8/layout/vList5"/>
    <dgm:cxn modelId="{0BF1DD55-F96E-4EE0-9208-4709199F08D4}" srcId="{182BC099-9A94-41A3-B13A-181E7B0684C6}" destId="{6667185A-8498-4216-A4B6-336F1B5F12F2}" srcOrd="1" destOrd="0" parTransId="{F4EA2F4D-4CAC-4DB1-9F93-2651CB2902DC}" sibTransId="{13D84250-6E97-4DE9-BAA7-1D39BE69705C}"/>
    <dgm:cxn modelId="{0D0E9C77-6FC1-4708-A11B-1FB53EF19BFC}" type="presOf" srcId="{145DBBE8-E5D5-4AC4-9091-5530D3D83490}" destId="{B18B8ED1-2E0B-451B-9AE4-08D50ED39E90}" srcOrd="0" destOrd="0" presId="urn:microsoft.com/office/officeart/2005/8/layout/vList5"/>
    <dgm:cxn modelId="{64DD3C79-790B-4779-907F-41A0DCF393D1}" srcId="{182BC099-9A94-41A3-B13A-181E7B0684C6}" destId="{C7EFC669-BEA4-44D5-99BD-4782EFAAE226}" srcOrd="5" destOrd="0" parTransId="{98FC5E94-2906-4228-B78E-6B290A68DED1}" sibTransId="{EB22A624-3AAA-4261-8DBE-ADEA8B321541}"/>
    <dgm:cxn modelId="{F1E1858B-AC4A-43CD-80C0-32443D5675D7}" type="presOf" srcId="{993E539B-0EF4-4592-ACBD-8C1E37A27581}" destId="{408F5BF1-0621-4F73-950D-0267F68C1E6E}" srcOrd="0" destOrd="0" presId="urn:microsoft.com/office/officeart/2005/8/layout/vList5"/>
    <dgm:cxn modelId="{D27C1C95-5566-48A2-AEA2-9B6F766999AC}" srcId="{182BC099-9A94-41A3-B13A-181E7B0684C6}" destId="{145DBBE8-E5D5-4AC4-9091-5530D3D83490}" srcOrd="3" destOrd="0" parTransId="{9C01644F-C4C5-4B54-8484-C83EC8F4C0C1}" sibTransId="{D720C4C1-BC23-4255-9EF7-2CD42EC6AF8C}"/>
    <dgm:cxn modelId="{8B1C5497-50D0-4C86-87F5-380554A5F6F8}" srcId="{182BC099-9A94-41A3-B13A-181E7B0684C6}" destId="{993E539B-0EF4-4592-ACBD-8C1E37A27581}" srcOrd="0" destOrd="0" parTransId="{A69B4075-428A-4132-A059-AF2AAC3D9E5C}" sibTransId="{ABCDD6E9-183C-41A4-AE0B-F50482DCD0A8}"/>
    <dgm:cxn modelId="{11A285A0-AFD6-41C4-A851-8C76F7D9B293}" type="presOf" srcId="{C7EFC669-BEA4-44D5-99BD-4782EFAAE226}" destId="{44282744-AA46-4D16-A925-84F76B1BAE9F}" srcOrd="0" destOrd="0" presId="urn:microsoft.com/office/officeart/2005/8/layout/vList5"/>
    <dgm:cxn modelId="{321B0AAC-1B73-484C-A037-33BF7A49920A}" srcId="{182BC099-9A94-41A3-B13A-181E7B0684C6}" destId="{9D52D8B6-322D-4245-9B71-5100BE67A651}" srcOrd="2" destOrd="0" parTransId="{451F957C-A511-4ACB-88B9-CD4C1800D903}" sibTransId="{EDF70DF2-34C8-4AF8-A6D2-AED1C722AE55}"/>
    <dgm:cxn modelId="{15308AB0-81FE-4C51-9DE0-D0747308B2D9}" srcId="{182BC099-9A94-41A3-B13A-181E7B0684C6}" destId="{251243F1-C749-4B9E-82DC-4D36E5948272}" srcOrd="4" destOrd="0" parTransId="{24634D46-414E-42EB-A875-9E8F22EDA806}" sibTransId="{A827642A-23CA-450E-B4DD-3CCD071C1D7C}"/>
    <dgm:cxn modelId="{77507CC6-000E-4406-8B1E-26A8E4D730F3}" type="presOf" srcId="{182BC099-9A94-41A3-B13A-181E7B0684C6}" destId="{B027B57F-DC6A-4407-9B6D-F38B4B66206D}" srcOrd="0" destOrd="0" presId="urn:microsoft.com/office/officeart/2005/8/layout/vList5"/>
    <dgm:cxn modelId="{EED219CF-C831-4150-AE5E-0E949ABB0097}" type="presOf" srcId="{6667185A-8498-4216-A4B6-336F1B5F12F2}" destId="{32B18E5E-D2F1-4B66-9A9D-219B7E798874}" srcOrd="0" destOrd="0" presId="urn:microsoft.com/office/officeart/2005/8/layout/vList5"/>
    <dgm:cxn modelId="{33ECE9F8-365E-46FC-9BC1-8330B66E72C7}" type="presParOf" srcId="{B027B57F-DC6A-4407-9B6D-F38B4B66206D}" destId="{CFFA65DF-694F-459E-8A04-E8AEAE1D09EE}" srcOrd="0" destOrd="0" presId="urn:microsoft.com/office/officeart/2005/8/layout/vList5"/>
    <dgm:cxn modelId="{38270B76-CCD6-49B7-A514-AFCC0C72B277}" type="presParOf" srcId="{CFFA65DF-694F-459E-8A04-E8AEAE1D09EE}" destId="{408F5BF1-0621-4F73-950D-0267F68C1E6E}" srcOrd="0" destOrd="0" presId="urn:microsoft.com/office/officeart/2005/8/layout/vList5"/>
    <dgm:cxn modelId="{96AA5A2C-2306-4AD0-A2C7-463B6B09CA98}" type="presParOf" srcId="{B027B57F-DC6A-4407-9B6D-F38B4B66206D}" destId="{C331AC62-92BC-4FBE-9919-EF400DB1D28A}" srcOrd="1" destOrd="0" presId="urn:microsoft.com/office/officeart/2005/8/layout/vList5"/>
    <dgm:cxn modelId="{D4A101CC-7E6E-467A-99C9-08E40F001FD7}" type="presParOf" srcId="{B027B57F-DC6A-4407-9B6D-F38B4B66206D}" destId="{B7F299DA-5A56-4045-B04D-91D518CB1103}" srcOrd="2" destOrd="0" presId="urn:microsoft.com/office/officeart/2005/8/layout/vList5"/>
    <dgm:cxn modelId="{959FB5F4-EC37-49DC-9FF9-DD9682CF1D7A}" type="presParOf" srcId="{B7F299DA-5A56-4045-B04D-91D518CB1103}" destId="{32B18E5E-D2F1-4B66-9A9D-219B7E798874}" srcOrd="0" destOrd="0" presId="urn:microsoft.com/office/officeart/2005/8/layout/vList5"/>
    <dgm:cxn modelId="{069D31B8-6108-4C87-AF84-426590D7896B}" type="presParOf" srcId="{B027B57F-DC6A-4407-9B6D-F38B4B66206D}" destId="{BF82A81E-BC10-47BA-8284-6E69B46552B2}" srcOrd="3" destOrd="0" presId="urn:microsoft.com/office/officeart/2005/8/layout/vList5"/>
    <dgm:cxn modelId="{FDF93D73-F593-4A8F-A99E-9BCF093704CC}" type="presParOf" srcId="{B027B57F-DC6A-4407-9B6D-F38B4B66206D}" destId="{1D7DEA5B-283D-41EA-9755-6790591781FC}" srcOrd="4" destOrd="0" presId="urn:microsoft.com/office/officeart/2005/8/layout/vList5"/>
    <dgm:cxn modelId="{AB6FC665-243D-4884-A15B-D50C06A0A25B}" type="presParOf" srcId="{1D7DEA5B-283D-41EA-9755-6790591781FC}" destId="{4E6A0257-573D-4333-9126-AC25063FEC7F}" srcOrd="0" destOrd="0" presId="urn:microsoft.com/office/officeart/2005/8/layout/vList5"/>
    <dgm:cxn modelId="{64A35D8C-0A2E-4DFF-870C-9239C92AAA7C}" type="presParOf" srcId="{B027B57F-DC6A-4407-9B6D-F38B4B66206D}" destId="{BDB68A71-77F5-468D-86A3-EE434C3643E3}" srcOrd="5" destOrd="0" presId="urn:microsoft.com/office/officeart/2005/8/layout/vList5"/>
    <dgm:cxn modelId="{3104E8B1-8E48-492B-A36A-9339CA02A42E}" type="presParOf" srcId="{B027B57F-DC6A-4407-9B6D-F38B4B66206D}" destId="{99AFBB12-2BD7-4D18-BF6B-64A0FF90FECD}" srcOrd="6" destOrd="0" presId="urn:microsoft.com/office/officeart/2005/8/layout/vList5"/>
    <dgm:cxn modelId="{B1A00BE0-F8D1-4243-864D-4D4ABF323546}" type="presParOf" srcId="{99AFBB12-2BD7-4D18-BF6B-64A0FF90FECD}" destId="{B18B8ED1-2E0B-451B-9AE4-08D50ED39E90}" srcOrd="0" destOrd="0" presId="urn:microsoft.com/office/officeart/2005/8/layout/vList5"/>
    <dgm:cxn modelId="{90821669-49F5-4259-B76A-7A12EADDACC9}" type="presParOf" srcId="{B027B57F-DC6A-4407-9B6D-F38B4B66206D}" destId="{F338D0DD-1679-410B-A8D6-75E7C0F49C2E}" srcOrd="7" destOrd="0" presId="urn:microsoft.com/office/officeart/2005/8/layout/vList5"/>
    <dgm:cxn modelId="{BD1C26BB-6A10-4270-97C3-BFF7749343BF}" type="presParOf" srcId="{B027B57F-DC6A-4407-9B6D-F38B4B66206D}" destId="{611C8C4F-39D9-41E5-A465-9BFD85C15021}" srcOrd="8" destOrd="0" presId="urn:microsoft.com/office/officeart/2005/8/layout/vList5"/>
    <dgm:cxn modelId="{FA6FADF9-5DC0-47D2-9F8E-BE3EE9CDE6DB}" type="presParOf" srcId="{611C8C4F-39D9-41E5-A465-9BFD85C15021}" destId="{4930C268-C99D-40FB-A87A-118257FACE00}" srcOrd="0" destOrd="0" presId="urn:microsoft.com/office/officeart/2005/8/layout/vList5"/>
    <dgm:cxn modelId="{AA39A842-04BF-4F8A-B7AD-2A061388F233}" type="presParOf" srcId="{B027B57F-DC6A-4407-9B6D-F38B4B66206D}" destId="{20B83E12-5E6C-444E-9F17-EA9B0C5F061C}" srcOrd="9" destOrd="0" presId="urn:microsoft.com/office/officeart/2005/8/layout/vList5"/>
    <dgm:cxn modelId="{7988C182-A090-431C-937E-E4F74AE526DF}" type="presParOf" srcId="{B027B57F-DC6A-4407-9B6D-F38B4B66206D}" destId="{D0E1F0EC-21A0-44CE-802F-AFD351064E71}" srcOrd="10" destOrd="0" presId="urn:microsoft.com/office/officeart/2005/8/layout/vList5"/>
    <dgm:cxn modelId="{F8BB7DB0-8F8F-4EC3-AD2E-0E1AE179D63B}" type="presParOf" srcId="{D0E1F0EC-21A0-44CE-802F-AFD351064E71}" destId="{44282744-AA46-4D16-A925-84F76B1BAE9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99C6AC-B33D-4667-AB42-0AAB9891C21B}" type="doc">
      <dgm:prSet loTypeId="urn:microsoft.com/office/officeart/2005/8/layout/default" loCatId="list" qsTypeId="urn:microsoft.com/office/officeart/2005/8/quickstyle/simple5" qsCatId="simple" csTypeId="urn:microsoft.com/office/officeart/2005/8/colors/colorful3" csCatId="colorful"/>
      <dgm:spPr/>
      <dgm:t>
        <a:bodyPr/>
        <a:lstStyle/>
        <a:p>
          <a:endParaRPr lang="en-GB"/>
        </a:p>
      </dgm:t>
    </dgm:pt>
    <dgm:pt modelId="{18817D00-0006-4165-991F-EEE824CC5A25}">
      <dgm:prSet/>
      <dgm:spPr/>
      <dgm:t>
        <a:bodyPr/>
        <a:lstStyle/>
        <a:p>
          <a:r>
            <a:rPr lang="en-US" baseline="0" dirty="0"/>
            <a:t>Refurbishment of furnishing department</a:t>
          </a:r>
          <a:endParaRPr lang="en-GB" dirty="0"/>
        </a:p>
      </dgm:t>
    </dgm:pt>
    <dgm:pt modelId="{6993D55A-BC37-4C32-9903-4870BB792BEB}" type="parTrans" cxnId="{802D9DC8-D9C6-4E06-88EF-BA3FDBDE5598}">
      <dgm:prSet/>
      <dgm:spPr/>
      <dgm:t>
        <a:bodyPr/>
        <a:lstStyle/>
        <a:p>
          <a:endParaRPr lang="en-GB"/>
        </a:p>
      </dgm:t>
    </dgm:pt>
    <dgm:pt modelId="{7CD25984-67A5-4AE5-AD97-8B0201172B0F}" type="sibTrans" cxnId="{802D9DC8-D9C6-4E06-88EF-BA3FDBDE5598}">
      <dgm:prSet/>
      <dgm:spPr/>
      <dgm:t>
        <a:bodyPr/>
        <a:lstStyle/>
        <a:p>
          <a:endParaRPr lang="en-GB"/>
        </a:p>
      </dgm:t>
    </dgm:pt>
    <dgm:pt modelId="{A2C997E6-CA1E-408A-97D1-75786707FA3B}">
      <dgm:prSet/>
      <dgm:spPr/>
      <dgm:t>
        <a:bodyPr/>
        <a:lstStyle/>
        <a:p>
          <a:r>
            <a:rPr lang="en-US" baseline="0"/>
            <a:t>To improve customer experience </a:t>
          </a:r>
          <a:endParaRPr lang="en-GB"/>
        </a:p>
      </dgm:t>
    </dgm:pt>
    <dgm:pt modelId="{66BD925E-DDAC-4215-99ED-73AB201CBD83}" type="parTrans" cxnId="{E69F2D51-C0C1-4A85-A8CA-DB34903E6BD3}">
      <dgm:prSet/>
      <dgm:spPr/>
      <dgm:t>
        <a:bodyPr/>
        <a:lstStyle/>
        <a:p>
          <a:endParaRPr lang="en-GB"/>
        </a:p>
      </dgm:t>
    </dgm:pt>
    <dgm:pt modelId="{E5B102C9-DE13-4319-8A92-A9FEBAAB6186}" type="sibTrans" cxnId="{E69F2D51-C0C1-4A85-A8CA-DB34903E6BD3}">
      <dgm:prSet/>
      <dgm:spPr/>
      <dgm:t>
        <a:bodyPr/>
        <a:lstStyle/>
        <a:p>
          <a:endParaRPr lang="en-GB"/>
        </a:p>
      </dgm:t>
    </dgm:pt>
    <dgm:pt modelId="{6876F7B4-8558-4646-99BB-37A0E04821BC}">
      <dgm:prSet/>
      <dgm:spPr/>
      <dgm:t>
        <a:bodyPr/>
        <a:lstStyle/>
        <a:p>
          <a:r>
            <a:rPr lang="en-US" baseline="0" dirty="0"/>
            <a:t>Customers to contact administration hub instead of in store</a:t>
          </a:r>
          <a:endParaRPr lang="en-GB" dirty="0"/>
        </a:p>
      </dgm:t>
    </dgm:pt>
    <dgm:pt modelId="{03601DEE-3D53-400B-B656-82BAC55474A8}" type="parTrans" cxnId="{79F18F26-5C20-4D6E-82E0-46605AB9F0F1}">
      <dgm:prSet/>
      <dgm:spPr/>
      <dgm:t>
        <a:bodyPr/>
        <a:lstStyle/>
        <a:p>
          <a:endParaRPr lang="en-GB"/>
        </a:p>
      </dgm:t>
    </dgm:pt>
    <dgm:pt modelId="{2A1FE553-00A0-4132-85FD-93A1AD30A289}" type="sibTrans" cxnId="{79F18F26-5C20-4D6E-82E0-46605AB9F0F1}">
      <dgm:prSet/>
      <dgm:spPr/>
      <dgm:t>
        <a:bodyPr/>
        <a:lstStyle/>
        <a:p>
          <a:endParaRPr lang="en-GB"/>
        </a:p>
      </dgm:t>
    </dgm:pt>
    <dgm:pt modelId="{9C06E8EF-1ADB-487C-8E5A-34FCE54F0C6A}">
      <dgm:prSet/>
      <dgm:spPr/>
      <dgm:t>
        <a:bodyPr/>
        <a:lstStyle/>
        <a:p>
          <a:r>
            <a:rPr lang="en-US" baseline="0"/>
            <a:t>Long delays in booking fittings</a:t>
          </a:r>
          <a:endParaRPr lang="en-GB"/>
        </a:p>
      </dgm:t>
    </dgm:pt>
    <dgm:pt modelId="{C7AD4869-A8C3-4814-A6B7-FB5E80A5FA71}" type="parTrans" cxnId="{D6FA00D6-4334-4400-9918-FF404A9E11F7}">
      <dgm:prSet/>
      <dgm:spPr/>
      <dgm:t>
        <a:bodyPr/>
        <a:lstStyle/>
        <a:p>
          <a:endParaRPr lang="en-GB"/>
        </a:p>
      </dgm:t>
    </dgm:pt>
    <dgm:pt modelId="{8709B59F-15AB-4BA8-82B8-CE757CBEFB20}" type="sibTrans" cxnId="{D6FA00D6-4334-4400-9918-FF404A9E11F7}">
      <dgm:prSet/>
      <dgm:spPr/>
      <dgm:t>
        <a:bodyPr/>
        <a:lstStyle/>
        <a:p>
          <a:endParaRPr lang="en-GB"/>
        </a:p>
      </dgm:t>
    </dgm:pt>
    <dgm:pt modelId="{4202A811-157F-4E4B-B4BF-00E180EDDF04}">
      <dgm:prSet/>
      <dgm:spPr/>
      <dgm:t>
        <a:bodyPr/>
        <a:lstStyle/>
        <a:p>
          <a:r>
            <a:rPr lang="en-US" baseline="0"/>
            <a:t>Long waits to speak to someone</a:t>
          </a:r>
          <a:endParaRPr lang="en-GB"/>
        </a:p>
      </dgm:t>
    </dgm:pt>
    <dgm:pt modelId="{B45462CF-9C75-4E68-A102-7664385913B9}" type="parTrans" cxnId="{CDFF04C9-87C6-48A1-990A-2C4847305CE1}">
      <dgm:prSet/>
      <dgm:spPr/>
      <dgm:t>
        <a:bodyPr/>
        <a:lstStyle/>
        <a:p>
          <a:endParaRPr lang="en-GB"/>
        </a:p>
      </dgm:t>
    </dgm:pt>
    <dgm:pt modelId="{FB06F49F-9DEE-4B23-9626-CD9FB0B88A75}" type="sibTrans" cxnId="{CDFF04C9-87C6-48A1-990A-2C4847305CE1}">
      <dgm:prSet/>
      <dgm:spPr/>
      <dgm:t>
        <a:bodyPr/>
        <a:lstStyle/>
        <a:p>
          <a:endParaRPr lang="en-GB"/>
        </a:p>
      </dgm:t>
    </dgm:pt>
    <dgm:pt modelId="{627DEE38-967A-41A1-BAFD-3D0EE1F8E86F}">
      <dgm:prSet/>
      <dgm:spPr/>
      <dgm:t>
        <a:bodyPr/>
        <a:lstStyle/>
        <a:p>
          <a:r>
            <a:rPr lang="en-US" baseline="0"/>
            <a:t>More customer complaints</a:t>
          </a:r>
          <a:endParaRPr lang="en-GB"/>
        </a:p>
      </dgm:t>
    </dgm:pt>
    <dgm:pt modelId="{462AEBAE-AB42-45F1-BCC4-ABCEAA070E66}" type="parTrans" cxnId="{E9BCF2D7-2C47-4F2F-A238-A31B8E090D8A}">
      <dgm:prSet/>
      <dgm:spPr/>
      <dgm:t>
        <a:bodyPr/>
        <a:lstStyle/>
        <a:p>
          <a:endParaRPr lang="en-GB"/>
        </a:p>
      </dgm:t>
    </dgm:pt>
    <dgm:pt modelId="{6444C226-2C5D-4503-A791-4B077364FAED}" type="sibTrans" cxnId="{E9BCF2D7-2C47-4F2F-A238-A31B8E090D8A}">
      <dgm:prSet/>
      <dgm:spPr/>
      <dgm:t>
        <a:bodyPr/>
        <a:lstStyle/>
        <a:p>
          <a:endParaRPr lang="en-GB"/>
        </a:p>
      </dgm:t>
    </dgm:pt>
    <dgm:pt modelId="{B3154B59-856D-4164-809C-DD62E17814C6}">
      <dgm:prSet/>
      <dgm:spPr/>
      <dgm:t>
        <a:bodyPr/>
        <a:lstStyle/>
        <a:p>
          <a:r>
            <a:rPr lang="en-US" baseline="0"/>
            <a:t>John Lewis apologised and ensured quality and standards will not be affected</a:t>
          </a:r>
          <a:endParaRPr lang="en-GB"/>
        </a:p>
      </dgm:t>
    </dgm:pt>
    <dgm:pt modelId="{D96DEE11-3CD2-4D57-94F9-D899F9484C30}" type="parTrans" cxnId="{566CCA01-1A70-422A-9782-5BE1C1430350}">
      <dgm:prSet/>
      <dgm:spPr/>
      <dgm:t>
        <a:bodyPr/>
        <a:lstStyle/>
        <a:p>
          <a:endParaRPr lang="en-GB"/>
        </a:p>
      </dgm:t>
    </dgm:pt>
    <dgm:pt modelId="{1A643BAB-F128-4A4D-B6FF-515A76569650}" type="sibTrans" cxnId="{566CCA01-1A70-422A-9782-5BE1C1430350}">
      <dgm:prSet/>
      <dgm:spPr/>
      <dgm:t>
        <a:bodyPr/>
        <a:lstStyle/>
        <a:p>
          <a:endParaRPr lang="en-GB"/>
        </a:p>
      </dgm:t>
    </dgm:pt>
    <dgm:pt modelId="{F918DA7D-6FBF-4878-8063-58D4CB743C5E}">
      <dgm:prSet/>
      <dgm:spPr/>
      <dgm:t>
        <a:bodyPr/>
        <a:lstStyle/>
        <a:p>
          <a:r>
            <a:rPr lang="en-US" baseline="0"/>
            <a:t>Customers offered money vouchers</a:t>
          </a:r>
          <a:endParaRPr lang="en-GB"/>
        </a:p>
      </dgm:t>
    </dgm:pt>
    <dgm:pt modelId="{4B760CE4-8E89-4D1E-B8E1-971765FD2D5A}" type="parTrans" cxnId="{98AB2D46-B5E0-43FC-8E35-053754CBD0AC}">
      <dgm:prSet/>
      <dgm:spPr/>
      <dgm:t>
        <a:bodyPr/>
        <a:lstStyle/>
        <a:p>
          <a:endParaRPr lang="en-GB"/>
        </a:p>
      </dgm:t>
    </dgm:pt>
    <dgm:pt modelId="{DC6C562C-9C62-421D-9F0D-E898B5F484C4}" type="sibTrans" cxnId="{98AB2D46-B5E0-43FC-8E35-053754CBD0AC}">
      <dgm:prSet/>
      <dgm:spPr/>
      <dgm:t>
        <a:bodyPr/>
        <a:lstStyle/>
        <a:p>
          <a:endParaRPr lang="en-GB"/>
        </a:p>
      </dgm:t>
    </dgm:pt>
    <dgm:pt modelId="{297665C4-247A-48AE-B958-AE89C8B9E4FE}" type="pres">
      <dgm:prSet presAssocID="{3099C6AC-B33D-4667-AB42-0AAB9891C21B}" presName="diagram" presStyleCnt="0">
        <dgm:presLayoutVars>
          <dgm:dir/>
          <dgm:resizeHandles val="exact"/>
        </dgm:presLayoutVars>
      </dgm:prSet>
      <dgm:spPr/>
    </dgm:pt>
    <dgm:pt modelId="{D5D62988-430D-43C8-ADF4-42901B79D112}" type="pres">
      <dgm:prSet presAssocID="{18817D00-0006-4165-991F-EEE824CC5A25}" presName="node" presStyleLbl="node1" presStyleIdx="0" presStyleCnt="8">
        <dgm:presLayoutVars>
          <dgm:bulletEnabled val="1"/>
        </dgm:presLayoutVars>
      </dgm:prSet>
      <dgm:spPr/>
    </dgm:pt>
    <dgm:pt modelId="{55C0CBBF-36D7-485E-BEAA-52D29A86306E}" type="pres">
      <dgm:prSet presAssocID="{7CD25984-67A5-4AE5-AD97-8B0201172B0F}" presName="sibTrans" presStyleCnt="0"/>
      <dgm:spPr/>
    </dgm:pt>
    <dgm:pt modelId="{503594CB-EFD8-4A8D-BBF9-4D71626C1B33}" type="pres">
      <dgm:prSet presAssocID="{A2C997E6-CA1E-408A-97D1-75786707FA3B}" presName="node" presStyleLbl="node1" presStyleIdx="1" presStyleCnt="8">
        <dgm:presLayoutVars>
          <dgm:bulletEnabled val="1"/>
        </dgm:presLayoutVars>
      </dgm:prSet>
      <dgm:spPr/>
    </dgm:pt>
    <dgm:pt modelId="{7646876E-85CF-4E6A-9910-5ACF9AA5C32A}" type="pres">
      <dgm:prSet presAssocID="{E5B102C9-DE13-4319-8A92-A9FEBAAB6186}" presName="sibTrans" presStyleCnt="0"/>
      <dgm:spPr/>
    </dgm:pt>
    <dgm:pt modelId="{D6756163-7E66-4250-8369-871DF17FEE2F}" type="pres">
      <dgm:prSet presAssocID="{6876F7B4-8558-4646-99BB-37A0E04821BC}" presName="node" presStyleLbl="node1" presStyleIdx="2" presStyleCnt="8">
        <dgm:presLayoutVars>
          <dgm:bulletEnabled val="1"/>
        </dgm:presLayoutVars>
      </dgm:prSet>
      <dgm:spPr/>
    </dgm:pt>
    <dgm:pt modelId="{BCC31B1B-E0E0-43A6-A3EE-A16D39DAAF9B}" type="pres">
      <dgm:prSet presAssocID="{2A1FE553-00A0-4132-85FD-93A1AD30A289}" presName="sibTrans" presStyleCnt="0"/>
      <dgm:spPr/>
    </dgm:pt>
    <dgm:pt modelId="{A2F424A3-102A-418F-BC8B-E1A9B831B143}" type="pres">
      <dgm:prSet presAssocID="{9C06E8EF-1ADB-487C-8E5A-34FCE54F0C6A}" presName="node" presStyleLbl="node1" presStyleIdx="3" presStyleCnt="8">
        <dgm:presLayoutVars>
          <dgm:bulletEnabled val="1"/>
        </dgm:presLayoutVars>
      </dgm:prSet>
      <dgm:spPr/>
    </dgm:pt>
    <dgm:pt modelId="{380FC001-3D4A-4C93-8D5C-71B6D33588E5}" type="pres">
      <dgm:prSet presAssocID="{8709B59F-15AB-4BA8-82B8-CE757CBEFB20}" presName="sibTrans" presStyleCnt="0"/>
      <dgm:spPr/>
    </dgm:pt>
    <dgm:pt modelId="{03568005-A60E-4BA7-8493-6B9B19FB587B}" type="pres">
      <dgm:prSet presAssocID="{4202A811-157F-4E4B-B4BF-00E180EDDF04}" presName="node" presStyleLbl="node1" presStyleIdx="4" presStyleCnt="8">
        <dgm:presLayoutVars>
          <dgm:bulletEnabled val="1"/>
        </dgm:presLayoutVars>
      </dgm:prSet>
      <dgm:spPr/>
    </dgm:pt>
    <dgm:pt modelId="{6CAE4020-C192-4D92-A0EF-2C3CDC150624}" type="pres">
      <dgm:prSet presAssocID="{FB06F49F-9DEE-4B23-9626-CD9FB0B88A75}" presName="sibTrans" presStyleCnt="0"/>
      <dgm:spPr/>
    </dgm:pt>
    <dgm:pt modelId="{AE89998D-436E-4068-82A9-925A5A585D74}" type="pres">
      <dgm:prSet presAssocID="{627DEE38-967A-41A1-BAFD-3D0EE1F8E86F}" presName="node" presStyleLbl="node1" presStyleIdx="5" presStyleCnt="8">
        <dgm:presLayoutVars>
          <dgm:bulletEnabled val="1"/>
        </dgm:presLayoutVars>
      </dgm:prSet>
      <dgm:spPr/>
    </dgm:pt>
    <dgm:pt modelId="{38876FF6-D243-4C43-A420-E8CA00EB5387}" type="pres">
      <dgm:prSet presAssocID="{6444C226-2C5D-4503-A791-4B077364FAED}" presName="sibTrans" presStyleCnt="0"/>
      <dgm:spPr/>
    </dgm:pt>
    <dgm:pt modelId="{FDE93E2C-2158-4703-8BFC-FC669449F900}" type="pres">
      <dgm:prSet presAssocID="{B3154B59-856D-4164-809C-DD62E17814C6}" presName="node" presStyleLbl="node1" presStyleIdx="6" presStyleCnt="8">
        <dgm:presLayoutVars>
          <dgm:bulletEnabled val="1"/>
        </dgm:presLayoutVars>
      </dgm:prSet>
      <dgm:spPr/>
    </dgm:pt>
    <dgm:pt modelId="{A50034CD-EB8C-47A7-BEC3-7D548948BAE2}" type="pres">
      <dgm:prSet presAssocID="{1A643BAB-F128-4A4D-B6FF-515A76569650}" presName="sibTrans" presStyleCnt="0"/>
      <dgm:spPr/>
    </dgm:pt>
    <dgm:pt modelId="{B8744989-5356-46DE-A687-19E6FB55CDAE}" type="pres">
      <dgm:prSet presAssocID="{F918DA7D-6FBF-4878-8063-58D4CB743C5E}" presName="node" presStyleLbl="node1" presStyleIdx="7" presStyleCnt="8">
        <dgm:presLayoutVars>
          <dgm:bulletEnabled val="1"/>
        </dgm:presLayoutVars>
      </dgm:prSet>
      <dgm:spPr/>
    </dgm:pt>
  </dgm:ptLst>
  <dgm:cxnLst>
    <dgm:cxn modelId="{566CCA01-1A70-422A-9782-5BE1C1430350}" srcId="{3099C6AC-B33D-4667-AB42-0AAB9891C21B}" destId="{B3154B59-856D-4164-809C-DD62E17814C6}" srcOrd="6" destOrd="0" parTransId="{D96DEE11-3CD2-4D57-94F9-D899F9484C30}" sibTransId="{1A643BAB-F128-4A4D-B6FF-515A76569650}"/>
    <dgm:cxn modelId="{79F18F26-5C20-4D6E-82E0-46605AB9F0F1}" srcId="{3099C6AC-B33D-4667-AB42-0AAB9891C21B}" destId="{6876F7B4-8558-4646-99BB-37A0E04821BC}" srcOrd="2" destOrd="0" parTransId="{03601DEE-3D53-400B-B656-82BAC55474A8}" sibTransId="{2A1FE553-00A0-4132-85FD-93A1AD30A289}"/>
    <dgm:cxn modelId="{8AC04C30-DBD5-405F-91DC-39D098D26B5A}" type="presOf" srcId="{18817D00-0006-4165-991F-EEE824CC5A25}" destId="{D5D62988-430D-43C8-ADF4-42901B79D112}" srcOrd="0" destOrd="0" presId="urn:microsoft.com/office/officeart/2005/8/layout/default"/>
    <dgm:cxn modelId="{98AB2D46-B5E0-43FC-8E35-053754CBD0AC}" srcId="{3099C6AC-B33D-4667-AB42-0AAB9891C21B}" destId="{F918DA7D-6FBF-4878-8063-58D4CB743C5E}" srcOrd="7" destOrd="0" parTransId="{4B760CE4-8E89-4D1E-B8E1-971765FD2D5A}" sibTransId="{DC6C562C-9C62-421D-9F0D-E898B5F484C4}"/>
    <dgm:cxn modelId="{D8795147-7847-4C83-A0DA-D91D26A5F59D}" type="presOf" srcId="{3099C6AC-B33D-4667-AB42-0AAB9891C21B}" destId="{297665C4-247A-48AE-B958-AE89C8B9E4FE}" srcOrd="0" destOrd="0" presId="urn:microsoft.com/office/officeart/2005/8/layout/default"/>
    <dgm:cxn modelId="{93396A4E-B324-458E-BF68-47215F8405A5}" type="presOf" srcId="{A2C997E6-CA1E-408A-97D1-75786707FA3B}" destId="{503594CB-EFD8-4A8D-BBF9-4D71626C1B33}" srcOrd="0" destOrd="0" presId="urn:microsoft.com/office/officeart/2005/8/layout/default"/>
    <dgm:cxn modelId="{E69F2D51-C0C1-4A85-A8CA-DB34903E6BD3}" srcId="{3099C6AC-B33D-4667-AB42-0AAB9891C21B}" destId="{A2C997E6-CA1E-408A-97D1-75786707FA3B}" srcOrd="1" destOrd="0" parTransId="{66BD925E-DDAC-4215-99ED-73AB201CBD83}" sibTransId="{E5B102C9-DE13-4319-8A92-A9FEBAAB6186}"/>
    <dgm:cxn modelId="{CD9B9774-4D1F-4AE8-8941-4730B2599E2F}" type="presOf" srcId="{4202A811-157F-4E4B-B4BF-00E180EDDF04}" destId="{03568005-A60E-4BA7-8493-6B9B19FB587B}" srcOrd="0" destOrd="0" presId="urn:microsoft.com/office/officeart/2005/8/layout/default"/>
    <dgm:cxn modelId="{F2C01F76-A407-4F76-965C-F2AAB1252ACA}" type="presOf" srcId="{6876F7B4-8558-4646-99BB-37A0E04821BC}" destId="{D6756163-7E66-4250-8369-871DF17FEE2F}" srcOrd="0" destOrd="0" presId="urn:microsoft.com/office/officeart/2005/8/layout/default"/>
    <dgm:cxn modelId="{4A4DAB9F-D44D-41CA-9F4A-D5C411605BBA}" type="presOf" srcId="{F918DA7D-6FBF-4878-8063-58D4CB743C5E}" destId="{B8744989-5356-46DE-A687-19E6FB55CDAE}" srcOrd="0" destOrd="0" presId="urn:microsoft.com/office/officeart/2005/8/layout/default"/>
    <dgm:cxn modelId="{91D675A4-8332-42B3-B219-CF537B34F1D6}" type="presOf" srcId="{627DEE38-967A-41A1-BAFD-3D0EE1F8E86F}" destId="{AE89998D-436E-4068-82A9-925A5A585D74}" srcOrd="0" destOrd="0" presId="urn:microsoft.com/office/officeart/2005/8/layout/default"/>
    <dgm:cxn modelId="{BFBCEBBE-A1C1-445F-805B-41B92701D21B}" type="presOf" srcId="{B3154B59-856D-4164-809C-DD62E17814C6}" destId="{FDE93E2C-2158-4703-8BFC-FC669449F900}" srcOrd="0" destOrd="0" presId="urn:microsoft.com/office/officeart/2005/8/layout/default"/>
    <dgm:cxn modelId="{802D9DC8-D9C6-4E06-88EF-BA3FDBDE5598}" srcId="{3099C6AC-B33D-4667-AB42-0AAB9891C21B}" destId="{18817D00-0006-4165-991F-EEE824CC5A25}" srcOrd="0" destOrd="0" parTransId="{6993D55A-BC37-4C32-9903-4870BB792BEB}" sibTransId="{7CD25984-67A5-4AE5-AD97-8B0201172B0F}"/>
    <dgm:cxn modelId="{CDFF04C9-87C6-48A1-990A-2C4847305CE1}" srcId="{3099C6AC-B33D-4667-AB42-0AAB9891C21B}" destId="{4202A811-157F-4E4B-B4BF-00E180EDDF04}" srcOrd="4" destOrd="0" parTransId="{B45462CF-9C75-4E68-A102-7664385913B9}" sibTransId="{FB06F49F-9DEE-4B23-9626-CD9FB0B88A75}"/>
    <dgm:cxn modelId="{D6FA00D6-4334-4400-9918-FF404A9E11F7}" srcId="{3099C6AC-B33D-4667-AB42-0AAB9891C21B}" destId="{9C06E8EF-1ADB-487C-8E5A-34FCE54F0C6A}" srcOrd="3" destOrd="0" parTransId="{C7AD4869-A8C3-4814-A6B7-FB5E80A5FA71}" sibTransId="{8709B59F-15AB-4BA8-82B8-CE757CBEFB20}"/>
    <dgm:cxn modelId="{E9BCF2D7-2C47-4F2F-A238-A31B8E090D8A}" srcId="{3099C6AC-B33D-4667-AB42-0AAB9891C21B}" destId="{627DEE38-967A-41A1-BAFD-3D0EE1F8E86F}" srcOrd="5" destOrd="0" parTransId="{462AEBAE-AB42-45F1-BCC4-ABCEAA070E66}" sibTransId="{6444C226-2C5D-4503-A791-4B077364FAED}"/>
    <dgm:cxn modelId="{F0CD43EF-53C7-4AC8-87A1-42BF826A3278}" type="presOf" srcId="{9C06E8EF-1ADB-487C-8E5A-34FCE54F0C6A}" destId="{A2F424A3-102A-418F-BC8B-E1A9B831B143}" srcOrd="0" destOrd="0" presId="urn:microsoft.com/office/officeart/2005/8/layout/default"/>
    <dgm:cxn modelId="{0A534CE8-8CA1-4D77-B8D0-E0A19D18BBFE}" type="presParOf" srcId="{297665C4-247A-48AE-B958-AE89C8B9E4FE}" destId="{D5D62988-430D-43C8-ADF4-42901B79D112}" srcOrd="0" destOrd="0" presId="urn:microsoft.com/office/officeart/2005/8/layout/default"/>
    <dgm:cxn modelId="{F5486B40-A02B-4118-A15D-00E9A6737D2E}" type="presParOf" srcId="{297665C4-247A-48AE-B958-AE89C8B9E4FE}" destId="{55C0CBBF-36D7-485E-BEAA-52D29A86306E}" srcOrd="1" destOrd="0" presId="urn:microsoft.com/office/officeart/2005/8/layout/default"/>
    <dgm:cxn modelId="{79FC3155-0182-44C8-9770-5E3CFCA6BF38}" type="presParOf" srcId="{297665C4-247A-48AE-B958-AE89C8B9E4FE}" destId="{503594CB-EFD8-4A8D-BBF9-4D71626C1B33}" srcOrd="2" destOrd="0" presId="urn:microsoft.com/office/officeart/2005/8/layout/default"/>
    <dgm:cxn modelId="{EE3BCFE9-1820-42BF-9797-8F59280582E9}" type="presParOf" srcId="{297665C4-247A-48AE-B958-AE89C8B9E4FE}" destId="{7646876E-85CF-4E6A-9910-5ACF9AA5C32A}" srcOrd="3" destOrd="0" presId="urn:microsoft.com/office/officeart/2005/8/layout/default"/>
    <dgm:cxn modelId="{7C5708FA-0E23-4899-B428-A792729EB804}" type="presParOf" srcId="{297665C4-247A-48AE-B958-AE89C8B9E4FE}" destId="{D6756163-7E66-4250-8369-871DF17FEE2F}" srcOrd="4" destOrd="0" presId="urn:microsoft.com/office/officeart/2005/8/layout/default"/>
    <dgm:cxn modelId="{BC0621FF-2E13-48B0-8338-DB9E29AFEC81}" type="presParOf" srcId="{297665C4-247A-48AE-B958-AE89C8B9E4FE}" destId="{BCC31B1B-E0E0-43A6-A3EE-A16D39DAAF9B}" srcOrd="5" destOrd="0" presId="urn:microsoft.com/office/officeart/2005/8/layout/default"/>
    <dgm:cxn modelId="{7A41FC9C-F982-4DE8-8339-F2ECF38823A2}" type="presParOf" srcId="{297665C4-247A-48AE-B958-AE89C8B9E4FE}" destId="{A2F424A3-102A-418F-BC8B-E1A9B831B143}" srcOrd="6" destOrd="0" presId="urn:microsoft.com/office/officeart/2005/8/layout/default"/>
    <dgm:cxn modelId="{0B32273F-F562-4449-9CF1-4F10E9EEFB53}" type="presParOf" srcId="{297665C4-247A-48AE-B958-AE89C8B9E4FE}" destId="{380FC001-3D4A-4C93-8D5C-71B6D33588E5}" srcOrd="7" destOrd="0" presId="urn:microsoft.com/office/officeart/2005/8/layout/default"/>
    <dgm:cxn modelId="{202299D1-23BA-43BF-B617-478D751E576D}" type="presParOf" srcId="{297665C4-247A-48AE-B958-AE89C8B9E4FE}" destId="{03568005-A60E-4BA7-8493-6B9B19FB587B}" srcOrd="8" destOrd="0" presId="urn:microsoft.com/office/officeart/2005/8/layout/default"/>
    <dgm:cxn modelId="{24764585-9D44-45D9-8442-0E6CB345A3E6}" type="presParOf" srcId="{297665C4-247A-48AE-B958-AE89C8B9E4FE}" destId="{6CAE4020-C192-4D92-A0EF-2C3CDC150624}" srcOrd="9" destOrd="0" presId="urn:microsoft.com/office/officeart/2005/8/layout/default"/>
    <dgm:cxn modelId="{C320EF09-5685-464E-A5A6-2DB9875C0BDE}" type="presParOf" srcId="{297665C4-247A-48AE-B958-AE89C8B9E4FE}" destId="{AE89998D-436E-4068-82A9-925A5A585D74}" srcOrd="10" destOrd="0" presId="urn:microsoft.com/office/officeart/2005/8/layout/default"/>
    <dgm:cxn modelId="{250F2EA5-DCD0-4349-99AF-4F8F371221AF}" type="presParOf" srcId="{297665C4-247A-48AE-B958-AE89C8B9E4FE}" destId="{38876FF6-D243-4C43-A420-E8CA00EB5387}" srcOrd="11" destOrd="0" presId="urn:microsoft.com/office/officeart/2005/8/layout/default"/>
    <dgm:cxn modelId="{91C74DB4-8F01-4C48-80DC-FF8C86F56D17}" type="presParOf" srcId="{297665C4-247A-48AE-B958-AE89C8B9E4FE}" destId="{FDE93E2C-2158-4703-8BFC-FC669449F900}" srcOrd="12" destOrd="0" presId="urn:microsoft.com/office/officeart/2005/8/layout/default"/>
    <dgm:cxn modelId="{1482D619-B1F2-4F27-86DD-C90EEC4EB28F}" type="presParOf" srcId="{297665C4-247A-48AE-B958-AE89C8B9E4FE}" destId="{A50034CD-EB8C-47A7-BEC3-7D548948BAE2}" srcOrd="13" destOrd="0" presId="urn:microsoft.com/office/officeart/2005/8/layout/default"/>
    <dgm:cxn modelId="{C6A59890-A311-4DBC-BEF8-A22E92F97004}" type="presParOf" srcId="{297665C4-247A-48AE-B958-AE89C8B9E4FE}" destId="{B8744989-5356-46DE-A687-19E6FB55CDAE}"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510ABA-01AB-446E-B4F6-5A40A36847DA}" type="doc">
      <dgm:prSet loTypeId="urn:microsoft.com/office/officeart/2005/8/layout/hList7" loCatId="process" qsTypeId="urn:microsoft.com/office/officeart/2005/8/quickstyle/3d1" qsCatId="3D" csTypeId="urn:microsoft.com/office/officeart/2005/8/colors/accent5_2" csCatId="accent5" phldr="1"/>
      <dgm:spPr/>
      <dgm:t>
        <a:bodyPr/>
        <a:lstStyle/>
        <a:p>
          <a:endParaRPr lang="en-GB"/>
        </a:p>
      </dgm:t>
    </dgm:pt>
    <dgm:pt modelId="{F01268DC-A779-4354-9906-36AD6D215192}">
      <dgm:prSet/>
      <dgm:spPr/>
      <dgm:t>
        <a:bodyPr/>
        <a:lstStyle/>
        <a:p>
          <a:r>
            <a:rPr lang="en-US" baseline="0" dirty="0"/>
            <a:t>Customer experience by gathering data, storing data, accessing information, analysing the customers </a:t>
          </a:r>
          <a:r>
            <a:rPr lang="en-GB" baseline="0" noProof="0" dirty="0"/>
            <a:t>behaviour</a:t>
          </a:r>
          <a:r>
            <a:rPr lang="en-US" baseline="0" dirty="0"/>
            <a:t>, marketing more effectively and enhancing the customers experiences with the service (Info Entrepreneurs, 2019).  </a:t>
          </a:r>
          <a:endParaRPr lang="en-GB" dirty="0"/>
        </a:p>
      </dgm:t>
    </dgm:pt>
    <dgm:pt modelId="{96864396-4B00-4709-915A-6197DC9F4510}" type="parTrans" cxnId="{B9EC6417-3029-4EB9-957D-69807A272484}">
      <dgm:prSet/>
      <dgm:spPr/>
      <dgm:t>
        <a:bodyPr/>
        <a:lstStyle/>
        <a:p>
          <a:endParaRPr lang="en-GB"/>
        </a:p>
      </dgm:t>
    </dgm:pt>
    <dgm:pt modelId="{8EF60314-F222-470A-8B93-75A3B5ECB88D}" type="sibTrans" cxnId="{B9EC6417-3029-4EB9-957D-69807A272484}">
      <dgm:prSet/>
      <dgm:spPr/>
      <dgm:t>
        <a:bodyPr/>
        <a:lstStyle/>
        <a:p>
          <a:endParaRPr lang="en-GB"/>
        </a:p>
      </dgm:t>
    </dgm:pt>
    <dgm:pt modelId="{3F02FAD6-45F0-41C3-8468-82B1FAA15B8A}">
      <dgm:prSet/>
      <dgm:spPr/>
      <dgm:t>
        <a:bodyPr/>
        <a:lstStyle/>
        <a:p>
          <a:r>
            <a:rPr lang="en-US" baseline="0" dirty="0"/>
            <a:t>My John Lewis’- CRM system as it helped improve their loyalty scheme by 1.6 million members signing up to the ‘My John Lewis’ (Vizard,2015). </a:t>
          </a:r>
          <a:endParaRPr lang="en-GB" dirty="0"/>
        </a:p>
      </dgm:t>
    </dgm:pt>
    <dgm:pt modelId="{8EA3FAEB-325F-48CB-AFC3-1F8016C9FFF0}" type="parTrans" cxnId="{E51C717D-B0A6-4E16-B9CA-4122D0B2482F}">
      <dgm:prSet/>
      <dgm:spPr/>
      <dgm:t>
        <a:bodyPr/>
        <a:lstStyle/>
        <a:p>
          <a:endParaRPr lang="en-GB"/>
        </a:p>
      </dgm:t>
    </dgm:pt>
    <dgm:pt modelId="{9640EB90-92E0-4944-A643-8134F1983932}" type="sibTrans" cxnId="{E51C717D-B0A6-4E16-B9CA-4122D0B2482F}">
      <dgm:prSet/>
      <dgm:spPr/>
      <dgm:t>
        <a:bodyPr/>
        <a:lstStyle/>
        <a:p>
          <a:endParaRPr lang="en-GB"/>
        </a:p>
      </dgm:t>
    </dgm:pt>
    <dgm:pt modelId="{1895F1C2-42B9-40E8-BAF0-431DE53B6814}" type="pres">
      <dgm:prSet presAssocID="{4C510ABA-01AB-446E-B4F6-5A40A36847DA}" presName="Name0" presStyleCnt="0">
        <dgm:presLayoutVars>
          <dgm:dir/>
          <dgm:resizeHandles val="exact"/>
        </dgm:presLayoutVars>
      </dgm:prSet>
      <dgm:spPr/>
    </dgm:pt>
    <dgm:pt modelId="{32ED69BF-7A1D-4B2E-BC3D-1B95AD44BA51}" type="pres">
      <dgm:prSet presAssocID="{4C510ABA-01AB-446E-B4F6-5A40A36847DA}" presName="fgShape" presStyleLbl="fgShp" presStyleIdx="0" presStyleCnt="1"/>
      <dgm:spPr/>
    </dgm:pt>
    <dgm:pt modelId="{9F25A9E6-2540-4629-AF91-04635A13BF01}" type="pres">
      <dgm:prSet presAssocID="{4C510ABA-01AB-446E-B4F6-5A40A36847DA}" presName="linComp" presStyleCnt="0"/>
      <dgm:spPr/>
    </dgm:pt>
    <dgm:pt modelId="{E2B7E413-D435-49CF-9B75-C4ACC3EADEFE}" type="pres">
      <dgm:prSet presAssocID="{F01268DC-A779-4354-9906-36AD6D215192}" presName="compNode" presStyleCnt="0"/>
      <dgm:spPr/>
    </dgm:pt>
    <dgm:pt modelId="{23A754A6-2606-409B-9EE1-A4BE2A14CAC3}" type="pres">
      <dgm:prSet presAssocID="{F01268DC-A779-4354-9906-36AD6D215192}" presName="bkgdShape" presStyleLbl="node1" presStyleIdx="0" presStyleCnt="2"/>
      <dgm:spPr/>
    </dgm:pt>
    <dgm:pt modelId="{93948203-D17C-46E5-9C1B-D53E24E1671F}" type="pres">
      <dgm:prSet presAssocID="{F01268DC-A779-4354-9906-36AD6D215192}" presName="nodeTx" presStyleLbl="node1" presStyleIdx="0" presStyleCnt="2">
        <dgm:presLayoutVars>
          <dgm:bulletEnabled val="1"/>
        </dgm:presLayoutVars>
      </dgm:prSet>
      <dgm:spPr/>
    </dgm:pt>
    <dgm:pt modelId="{3D1E931E-3FA2-4FE6-8FD6-E259E1E8FFB1}" type="pres">
      <dgm:prSet presAssocID="{F01268DC-A779-4354-9906-36AD6D215192}" presName="invisiNode" presStyleLbl="node1" presStyleIdx="0" presStyleCnt="2"/>
      <dgm:spPr/>
    </dgm:pt>
    <dgm:pt modelId="{81CEA9D9-23DF-4BD5-B514-3121E5D9527F}" type="pres">
      <dgm:prSet presAssocID="{F01268DC-A779-4354-9906-36AD6D215192}" presName="imagNod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39CD18DA-0ADA-42C7-982F-76ED49EEA7B6}" type="pres">
      <dgm:prSet presAssocID="{8EF60314-F222-470A-8B93-75A3B5ECB88D}" presName="sibTrans" presStyleLbl="sibTrans2D1" presStyleIdx="0" presStyleCnt="0"/>
      <dgm:spPr/>
    </dgm:pt>
    <dgm:pt modelId="{6EF856AC-E1BF-4473-97B1-E0C2531ADBAE}" type="pres">
      <dgm:prSet presAssocID="{3F02FAD6-45F0-41C3-8468-82B1FAA15B8A}" presName="compNode" presStyleCnt="0"/>
      <dgm:spPr/>
    </dgm:pt>
    <dgm:pt modelId="{6A301602-6FF6-441E-A0F8-69267CCB5965}" type="pres">
      <dgm:prSet presAssocID="{3F02FAD6-45F0-41C3-8468-82B1FAA15B8A}" presName="bkgdShape" presStyleLbl="node1" presStyleIdx="1" presStyleCnt="2"/>
      <dgm:spPr/>
    </dgm:pt>
    <dgm:pt modelId="{E51DB2D5-08BA-4922-85FA-82696580E54D}" type="pres">
      <dgm:prSet presAssocID="{3F02FAD6-45F0-41C3-8468-82B1FAA15B8A}" presName="nodeTx" presStyleLbl="node1" presStyleIdx="1" presStyleCnt="2">
        <dgm:presLayoutVars>
          <dgm:bulletEnabled val="1"/>
        </dgm:presLayoutVars>
      </dgm:prSet>
      <dgm:spPr/>
    </dgm:pt>
    <dgm:pt modelId="{F5713105-66EA-44A8-B492-4E82598879AF}" type="pres">
      <dgm:prSet presAssocID="{3F02FAD6-45F0-41C3-8468-82B1FAA15B8A}" presName="invisiNode" presStyleLbl="node1" presStyleIdx="1" presStyleCnt="2"/>
      <dgm:spPr/>
    </dgm:pt>
    <dgm:pt modelId="{41DBB602-C21A-4C68-8E41-C7BE39167689}" type="pres">
      <dgm:prSet presAssocID="{3F02FAD6-45F0-41C3-8468-82B1FAA15B8A}" presName="imagNode" presStyleLbl="fgImgPlac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34000" r="-34000"/>
          </a:stretch>
        </a:blipFill>
      </dgm:spPr>
    </dgm:pt>
  </dgm:ptLst>
  <dgm:cxnLst>
    <dgm:cxn modelId="{B9EC6417-3029-4EB9-957D-69807A272484}" srcId="{4C510ABA-01AB-446E-B4F6-5A40A36847DA}" destId="{F01268DC-A779-4354-9906-36AD6D215192}" srcOrd="0" destOrd="0" parTransId="{96864396-4B00-4709-915A-6197DC9F4510}" sibTransId="{8EF60314-F222-470A-8B93-75A3B5ECB88D}"/>
    <dgm:cxn modelId="{A71ECF2B-8F1A-426A-80E6-D8768DA9593E}" type="presOf" srcId="{F01268DC-A779-4354-9906-36AD6D215192}" destId="{23A754A6-2606-409B-9EE1-A4BE2A14CAC3}" srcOrd="0" destOrd="0" presId="urn:microsoft.com/office/officeart/2005/8/layout/hList7"/>
    <dgm:cxn modelId="{E51C717D-B0A6-4E16-B9CA-4122D0B2482F}" srcId="{4C510ABA-01AB-446E-B4F6-5A40A36847DA}" destId="{3F02FAD6-45F0-41C3-8468-82B1FAA15B8A}" srcOrd="1" destOrd="0" parTransId="{8EA3FAEB-325F-48CB-AFC3-1F8016C9FFF0}" sibTransId="{9640EB90-92E0-4944-A643-8134F1983932}"/>
    <dgm:cxn modelId="{4545CF81-14CC-4168-807F-EC0764B5E631}" type="presOf" srcId="{3F02FAD6-45F0-41C3-8468-82B1FAA15B8A}" destId="{6A301602-6FF6-441E-A0F8-69267CCB5965}" srcOrd="0" destOrd="0" presId="urn:microsoft.com/office/officeart/2005/8/layout/hList7"/>
    <dgm:cxn modelId="{D6854D90-CFD9-42CC-A79C-72D1BE4A096C}" type="presOf" srcId="{F01268DC-A779-4354-9906-36AD6D215192}" destId="{93948203-D17C-46E5-9C1B-D53E24E1671F}" srcOrd="1" destOrd="0" presId="urn:microsoft.com/office/officeart/2005/8/layout/hList7"/>
    <dgm:cxn modelId="{86D34597-D21E-46E7-BED6-26183ABE4F6D}" type="presOf" srcId="{4C510ABA-01AB-446E-B4F6-5A40A36847DA}" destId="{1895F1C2-42B9-40E8-BAF0-431DE53B6814}" srcOrd="0" destOrd="0" presId="urn:microsoft.com/office/officeart/2005/8/layout/hList7"/>
    <dgm:cxn modelId="{AA73B8A3-385B-49F1-9060-84E739634415}" type="presOf" srcId="{3F02FAD6-45F0-41C3-8468-82B1FAA15B8A}" destId="{E51DB2D5-08BA-4922-85FA-82696580E54D}" srcOrd="1" destOrd="0" presId="urn:microsoft.com/office/officeart/2005/8/layout/hList7"/>
    <dgm:cxn modelId="{3E3BDEF2-A9BD-43E6-A41C-F02C44A0714D}" type="presOf" srcId="{8EF60314-F222-470A-8B93-75A3B5ECB88D}" destId="{39CD18DA-0ADA-42C7-982F-76ED49EEA7B6}" srcOrd="0" destOrd="0" presId="urn:microsoft.com/office/officeart/2005/8/layout/hList7"/>
    <dgm:cxn modelId="{E4A2B0B9-6378-470F-9E0F-4C053A3B7C0B}" type="presParOf" srcId="{1895F1C2-42B9-40E8-BAF0-431DE53B6814}" destId="{32ED69BF-7A1D-4B2E-BC3D-1B95AD44BA51}" srcOrd="0" destOrd="0" presId="urn:microsoft.com/office/officeart/2005/8/layout/hList7"/>
    <dgm:cxn modelId="{65DDB8D9-5AD1-4A74-89A4-8E4AA18BE0C8}" type="presParOf" srcId="{1895F1C2-42B9-40E8-BAF0-431DE53B6814}" destId="{9F25A9E6-2540-4629-AF91-04635A13BF01}" srcOrd="1" destOrd="0" presId="urn:microsoft.com/office/officeart/2005/8/layout/hList7"/>
    <dgm:cxn modelId="{4AADC3BF-8AFF-4F06-8CF0-42B749FACFF0}" type="presParOf" srcId="{9F25A9E6-2540-4629-AF91-04635A13BF01}" destId="{E2B7E413-D435-49CF-9B75-C4ACC3EADEFE}" srcOrd="0" destOrd="0" presId="urn:microsoft.com/office/officeart/2005/8/layout/hList7"/>
    <dgm:cxn modelId="{F86C9E65-1540-43CF-918E-691BCF9CD51D}" type="presParOf" srcId="{E2B7E413-D435-49CF-9B75-C4ACC3EADEFE}" destId="{23A754A6-2606-409B-9EE1-A4BE2A14CAC3}" srcOrd="0" destOrd="0" presId="urn:microsoft.com/office/officeart/2005/8/layout/hList7"/>
    <dgm:cxn modelId="{389FC20E-A33D-4098-9712-A8065A7D008B}" type="presParOf" srcId="{E2B7E413-D435-49CF-9B75-C4ACC3EADEFE}" destId="{93948203-D17C-46E5-9C1B-D53E24E1671F}" srcOrd="1" destOrd="0" presId="urn:microsoft.com/office/officeart/2005/8/layout/hList7"/>
    <dgm:cxn modelId="{B92499F6-3FE8-418C-AA06-5A34B1BB6266}" type="presParOf" srcId="{E2B7E413-D435-49CF-9B75-C4ACC3EADEFE}" destId="{3D1E931E-3FA2-4FE6-8FD6-E259E1E8FFB1}" srcOrd="2" destOrd="0" presId="urn:microsoft.com/office/officeart/2005/8/layout/hList7"/>
    <dgm:cxn modelId="{86B00F8C-3C91-4C2F-BEFF-A1FCB6AF2902}" type="presParOf" srcId="{E2B7E413-D435-49CF-9B75-C4ACC3EADEFE}" destId="{81CEA9D9-23DF-4BD5-B514-3121E5D9527F}" srcOrd="3" destOrd="0" presId="urn:microsoft.com/office/officeart/2005/8/layout/hList7"/>
    <dgm:cxn modelId="{F29E6E30-8986-4470-BFC7-3E85C41E8367}" type="presParOf" srcId="{9F25A9E6-2540-4629-AF91-04635A13BF01}" destId="{39CD18DA-0ADA-42C7-982F-76ED49EEA7B6}" srcOrd="1" destOrd="0" presId="urn:microsoft.com/office/officeart/2005/8/layout/hList7"/>
    <dgm:cxn modelId="{A7C276C5-885A-41C4-89E3-8383B234004E}" type="presParOf" srcId="{9F25A9E6-2540-4629-AF91-04635A13BF01}" destId="{6EF856AC-E1BF-4473-97B1-E0C2531ADBAE}" srcOrd="2" destOrd="0" presId="urn:microsoft.com/office/officeart/2005/8/layout/hList7"/>
    <dgm:cxn modelId="{CBA33CDE-F0D2-43DB-BECA-1CA7B28578DC}" type="presParOf" srcId="{6EF856AC-E1BF-4473-97B1-E0C2531ADBAE}" destId="{6A301602-6FF6-441E-A0F8-69267CCB5965}" srcOrd="0" destOrd="0" presId="urn:microsoft.com/office/officeart/2005/8/layout/hList7"/>
    <dgm:cxn modelId="{59FB4070-E352-4FC7-B945-DCC82236F664}" type="presParOf" srcId="{6EF856AC-E1BF-4473-97B1-E0C2531ADBAE}" destId="{E51DB2D5-08BA-4922-85FA-82696580E54D}" srcOrd="1" destOrd="0" presId="urn:microsoft.com/office/officeart/2005/8/layout/hList7"/>
    <dgm:cxn modelId="{0A12F47E-DECD-43D7-BF9C-502D2FAA8CE2}" type="presParOf" srcId="{6EF856AC-E1BF-4473-97B1-E0C2531ADBAE}" destId="{F5713105-66EA-44A8-B492-4E82598879AF}" srcOrd="2" destOrd="0" presId="urn:microsoft.com/office/officeart/2005/8/layout/hList7"/>
    <dgm:cxn modelId="{434D783C-8DBF-43F3-8162-D869FF9D78BC}" type="presParOf" srcId="{6EF856AC-E1BF-4473-97B1-E0C2531ADBAE}" destId="{41DBB602-C21A-4C68-8E41-C7BE39167689}"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50B9DB-C720-4CE2-8394-1B107B631C57}" type="doc">
      <dgm:prSet loTypeId="urn:microsoft.com/office/officeart/2005/8/layout/vList3" loCatId="list" qsTypeId="urn:microsoft.com/office/officeart/2005/8/quickstyle/3d3" qsCatId="3D" csTypeId="urn:microsoft.com/office/officeart/2005/8/colors/colorful1" csCatId="colorful" phldr="1"/>
      <dgm:spPr/>
      <dgm:t>
        <a:bodyPr/>
        <a:lstStyle/>
        <a:p>
          <a:endParaRPr lang="en-GB"/>
        </a:p>
      </dgm:t>
    </dgm:pt>
    <dgm:pt modelId="{5EF77FA8-2533-458A-8414-B05130F57378}">
      <dgm:prSet/>
      <dgm:spPr/>
      <dgm:t>
        <a:bodyPr/>
        <a:lstStyle/>
        <a:p>
          <a:r>
            <a:rPr lang="en-US" baseline="0" dirty="0"/>
            <a:t>Internal stakeholders- directors, employees, and owners (ICSA,2017). </a:t>
          </a:r>
          <a:endParaRPr lang="en-GB" dirty="0"/>
        </a:p>
      </dgm:t>
    </dgm:pt>
    <dgm:pt modelId="{071E8C36-043F-4B63-B7EA-17C74A0D7E2E}" type="parTrans" cxnId="{1D23A73A-67FB-4502-9BD1-25C0550DDE1C}">
      <dgm:prSet/>
      <dgm:spPr/>
      <dgm:t>
        <a:bodyPr/>
        <a:lstStyle/>
        <a:p>
          <a:endParaRPr lang="en-GB"/>
        </a:p>
      </dgm:t>
    </dgm:pt>
    <dgm:pt modelId="{D96ED613-5D21-47AB-B45E-3EFADF3D6F29}" type="sibTrans" cxnId="{1D23A73A-67FB-4502-9BD1-25C0550DDE1C}">
      <dgm:prSet/>
      <dgm:spPr/>
      <dgm:t>
        <a:bodyPr/>
        <a:lstStyle/>
        <a:p>
          <a:endParaRPr lang="en-GB"/>
        </a:p>
      </dgm:t>
    </dgm:pt>
    <dgm:pt modelId="{ECAC3DF5-7E20-4854-8F36-81B32CCA282F}">
      <dgm:prSet/>
      <dgm:spPr/>
      <dgm:t>
        <a:bodyPr/>
        <a:lstStyle/>
        <a:p>
          <a:r>
            <a:rPr lang="en-US" baseline="0" dirty="0"/>
            <a:t>External Stakeholders- creditors, customers, suppliers, local communities and the government (ICSA,2017). </a:t>
          </a:r>
          <a:endParaRPr lang="en-GB" dirty="0"/>
        </a:p>
      </dgm:t>
    </dgm:pt>
    <dgm:pt modelId="{7E482233-48C8-428A-85F3-7CE72E8206C3}" type="parTrans" cxnId="{B9C65531-E57A-4AD1-9010-EC3BFBACC112}">
      <dgm:prSet/>
      <dgm:spPr/>
      <dgm:t>
        <a:bodyPr/>
        <a:lstStyle/>
        <a:p>
          <a:endParaRPr lang="en-GB"/>
        </a:p>
      </dgm:t>
    </dgm:pt>
    <dgm:pt modelId="{D1458E4A-0997-4F29-BD3E-EBCF891A84DF}" type="sibTrans" cxnId="{B9C65531-E57A-4AD1-9010-EC3BFBACC112}">
      <dgm:prSet/>
      <dgm:spPr/>
      <dgm:t>
        <a:bodyPr/>
        <a:lstStyle/>
        <a:p>
          <a:endParaRPr lang="en-GB"/>
        </a:p>
      </dgm:t>
    </dgm:pt>
    <dgm:pt modelId="{2DDF151F-ADD1-4C98-B7B2-0E5C53901879}">
      <dgm:prSet/>
      <dgm:spPr/>
      <dgm:t>
        <a:bodyPr/>
        <a:lstStyle/>
        <a:p>
          <a:r>
            <a:rPr lang="en-US" baseline="0"/>
            <a:t>Customers in John Lewis have access to a personal shopper (John Lewis PLC,2019).</a:t>
          </a:r>
          <a:endParaRPr lang="en-GB"/>
        </a:p>
      </dgm:t>
    </dgm:pt>
    <dgm:pt modelId="{810C68C3-6912-4DE2-A0B1-B5A4691D614C}" type="parTrans" cxnId="{60281446-BD74-4A71-9F1F-B7A5A9A4FB05}">
      <dgm:prSet/>
      <dgm:spPr/>
      <dgm:t>
        <a:bodyPr/>
        <a:lstStyle/>
        <a:p>
          <a:endParaRPr lang="en-GB"/>
        </a:p>
      </dgm:t>
    </dgm:pt>
    <dgm:pt modelId="{E38FCDB6-B7FB-49E1-887B-DDC7DE3BA43E}" type="sibTrans" cxnId="{60281446-BD74-4A71-9F1F-B7A5A9A4FB05}">
      <dgm:prSet/>
      <dgm:spPr/>
      <dgm:t>
        <a:bodyPr/>
        <a:lstStyle/>
        <a:p>
          <a:endParaRPr lang="en-GB"/>
        </a:p>
      </dgm:t>
    </dgm:pt>
    <dgm:pt modelId="{D361F6B2-4AA3-42CB-A9D1-19F9FB7896A0}" type="pres">
      <dgm:prSet presAssocID="{8C50B9DB-C720-4CE2-8394-1B107B631C57}" presName="linearFlow" presStyleCnt="0">
        <dgm:presLayoutVars>
          <dgm:dir/>
          <dgm:resizeHandles val="exact"/>
        </dgm:presLayoutVars>
      </dgm:prSet>
      <dgm:spPr/>
    </dgm:pt>
    <dgm:pt modelId="{13759356-41FC-4C57-BE96-ACAC10AF6F09}" type="pres">
      <dgm:prSet presAssocID="{5EF77FA8-2533-458A-8414-B05130F57378}" presName="composite" presStyleCnt="0"/>
      <dgm:spPr/>
    </dgm:pt>
    <dgm:pt modelId="{AB8E8A63-A738-47CF-9F8F-438A6392F509}" type="pres">
      <dgm:prSet presAssocID="{5EF77FA8-2533-458A-8414-B05130F57378}"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E261D1B8-2453-46F5-8B84-40E832D28F55}" type="pres">
      <dgm:prSet presAssocID="{5EF77FA8-2533-458A-8414-B05130F57378}" presName="txShp" presStyleLbl="node1" presStyleIdx="0" presStyleCnt="3">
        <dgm:presLayoutVars>
          <dgm:bulletEnabled val="1"/>
        </dgm:presLayoutVars>
      </dgm:prSet>
      <dgm:spPr/>
    </dgm:pt>
    <dgm:pt modelId="{ADE1A491-10B1-4257-8EA6-A15E9CFC047A}" type="pres">
      <dgm:prSet presAssocID="{D96ED613-5D21-47AB-B45E-3EFADF3D6F29}" presName="spacing" presStyleCnt="0"/>
      <dgm:spPr/>
    </dgm:pt>
    <dgm:pt modelId="{76A39998-7669-45DD-9B66-1390CE3FC586}" type="pres">
      <dgm:prSet presAssocID="{ECAC3DF5-7E20-4854-8F36-81B32CCA282F}" presName="composite" presStyleCnt="0"/>
      <dgm:spPr/>
    </dgm:pt>
    <dgm:pt modelId="{7F0A9D9B-34B8-436D-91FB-F6B13CBC2FB8}" type="pres">
      <dgm:prSet presAssocID="{ECAC3DF5-7E20-4854-8F36-81B32CCA282F}" presName="imgShp"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C3FD75D2-C42A-4E6C-B43C-040E7F050CED}" type="pres">
      <dgm:prSet presAssocID="{ECAC3DF5-7E20-4854-8F36-81B32CCA282F}" presName="txShp" presStyleLbl="node1" presStyleIdx="1" presStyleCnt="3">
        <dgm:presLayoutVars>
          <dgm:bulletEnabled val="1"/>
        </dgm:presLayoutVars>
      </dgm:prSet>
      <dgm:spPr/>
    </dgm:pt>
    <dgm:pt modelId="{8D0A1203-6531-4018-9773-5BDCAF34B989}" type="pres">
      <dgm:prSet presAssocID="{D1458E4A-0997-4F29-BD3E-EBCF891A84DF}" presName="spacing" presStyleCnt="0"/>
      <dgm:spPr/>
    </dgm:pt>
    <dgm:pt modelId="{92B0C943-9F11-4A10-ABB8-49585AC602D2}" type="pres">
      <dgm:prSet presAssocID="{2DDF151F-ADD1-4C98-B7B2-0E5C53901879}" presName="composite" presStyleCnt="0"/>
      <dgm:spPr/>
    </dgm:pt>
    <dgm:pt modelId="{6D756A2C-FD05-4437-8455-77234EEB6395}" type="pres">
      <dgm:prSet presAssocID="{2DDF151F-ADD1-4C98-B7B2-0E5C53901879}"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C828E6A1-6CA3-4CF5-8139-992CB79691BE}" type="pres">
      <dgm:prSet presAssocID="{2DDF151F-ADD1-4C98-B7B2-0E5C53901879}" presName="txShp" presStyleLbl="node1" presStyleIdx="2" presStyleCnt="3">
        <dgm:presLayoutVars>
          <dgm:bulletEnabled val="1"/>
        </dgm:presLayoutVars>
      </dgm:prSet>
      <dgm:spPr/>
    </dgm:pt>
  </dgm:ptLst>
  <dgm:cxnLst>
    <dgm:cxn modelId="{DAD0D222-BA36-473A-B332-994F7D2B94CA}" type="presOf" srcId="{2DDF151F-ADD1-4C98-B7B2-0E5C53901879}" destId="{C828E6A1-6CA3-4CF5-8139-992CB79691BE}" srcOrd="0" destOrd="0" presId="urn:microsoft.com/office/officeart/2005/8/layout/vList3"/>
    <dgm:cxn modelId="{B5D83F2B-C431-4E54-8BFE-023328CE3588}" type="presOf" srcId="{ECAC3DF5-7E20-4854-8F36-81B32CCA282F}" destId="{C3FD75D2-C42A-4E6C-B43C-040E7F050CED}" srcOrd="0" destOrd="0" presId="urn:microsoft.com/office/officeart/2005/8/layout/vList3"/>
    <dgm:cxn modelId="{B9C65531-E57A-4AD1-9010-EC3BFBACC112}" srcId="{8C50B9DB-C720-4CE2-8394-1B107B631C57}" destId="{ECAC3DF5-7E20-4854-8F36-81B32CCA282F}" srcOrd="1" destOrd="0" parTransId="{7E482233-48C8-428A-85F3-7CE72E8206C3}" sibTransId="{D1458E4A-0997-4F29-BD3E-EBCF891A84DF}"/>
    <dgm:cxn modelId="{1D23A73A-67FB-4502-9BD1-25C0550DDE1C}" srcId="{8C50B9DB-C720-4CE2-8394-1B107B631C57}" destId="{5EF77FA8-2533-458A-8414-B05130F57378}" srcOrd="0" destOrd="0" parTransId="{071E8C36-043F-4B63-B7EA-17C74A0D7E2E}" sibTransId="{D96ED613-5D21-47AB-B45E-3EFADF3D6F29}"/>
    <dgm:cxn modelId="{60281446-BD74-4A71-9F1F-B7A5A9A4FB05}" srcId="{8C50B9DB-C720-4CE2-8394-1B107B631C57}" destId="{2DDF151F-ADD1-4C98-B7B2-0E5C53901879}" srcOrd="2" destOrd="0" parTransId="{810C68C3-6912-4DE2-A0B1-B5A4691D614C}" sibTransId="{E38FCDB6-B7FB-49E1-887B-DDC7DE3BA43E}"/>
    <dgm:cxn modelId="{C76EF0CC-76AE-438F-86FF-DFCDE1CA309D}" type="presOf" srcId="{5EF77FA8-2533-458A-8414-B05130F57378}" destId="{E261D1B8-2453-46F5-8B84-40E832D28F55}" srcOrd="0" destOrd="0" presId="urn:microsoft.com/office/officeart/2005/8/layout/vList3"/>
    <dgm:cxn modelId="{A1A5DFE0-8FEF-421E-B29A-4DEF2D146A7F}" type="presOf" srcId="{8C50B9DB-C720-4CE2-8394-1B107B631C57}" destId="{D361F6B2-4AA3-42CB-A9D1-19F9FB7896A0}" srcOrd="0" destOrd="0" presId="urn:microsoft.com/office/officeart/2005/8/layout/vList3"/>
    <dgm:cxn modelId="{0C656193-0D90-49F6-87E9-4EC4D6AF5F74}" type="presParOf" srcId="{D361F6B2-4AA3-42CB-A9D1-19F9FB7896A0}" destId="{13759356-41FC-4C57-BE96-ACAC10AF6F09}" srcOrd="0" destOrd="0" presId="urn:microsoft.com/office/officeart/2005/8/layout/vList3"/>
    <dgm:cxn modelId="{C4BEB6B5-BCD8-45FC-8DC3-94B36FC6FAC7}" type="presParOf" srcId="{13759356-41FC-4C57-BE96-ACAC10AF6F09}" destId="{AB8E8A63-A738-47CF-9F8F-438A6392F509}" srcOrd="0" destOrd="0" presId="urn:microsoft.com/office/officeart/2005/8/layout/vList3"/>
    <dgm:cxn modelId="{77D4FD1D-A294-410F-A274-EA27FAE3B383}" type="presParOf" srcId="{13759356-41FC-4C57-BE96-ACAC10AF6F09}" destId="{E261D1B8-2453-46F5-8B84-40E832D28F55}" srcOrd="1" destOrd="0" presId="urn:microsoft.com/office/officeart/2005/8/layout/vList3"/>
    <dgm:cxn modelId="{F31D0D9B-D765-41AB-8F4A-552F636849F3}" type="presParOf" srcId="{D361F6B2-4AA3-42CB-A9D1-19F9FB7896A0}" destId="{ADE1A491-10B1-4257-8EA6-A15E9CFC047A}" srcOrd="1" destOrd="0" presId="urn:microsoft.com/office/officeart/2005/8/layout/vList3"/>
    <dgm:cxn modelId="{8F8DA254-AD63-4DAF-80EC-56CF4FCCB44A}" type="presParOf" srcId="{D361F6B2-4AA3-42CB-A9D1-19F9FB7896A0}" destId="{76A39998-7669-45DD-9B66-1390CE3FC586}" srcOrd="2" destOrd="0" presId="urn:microsoft.com/office/officeart/2005/8/layout/vList3"/>
    <dgm:cxn modelId="{7D9F9056-D4ED-4FF4-A2D5-0B5D015540A9}" type="presParOf" srcId="{76A39998-7669-45DD-9B66-1390CE3FC586}" destId="{7F0A9D9B-34B8-436D-91FB-F6B13CBC2FB8}" srcOrd="0" destOrd="0" presId="urn:microsoft.com/office/officeart/2005/8/layout/vList3"/>
    <dgm:cxn modelId="{8A3AD1EC-7806-4596-811D-B7E617D249D4}" type="presParOf" srcId="{76A39998-7669-45DD-9B66-1390CE3FC586}" destId="{C3FD75D2-C42A-4E6C-B43C-040E7F050CED}" srcOrd="1" destOrd="0" presId="urn:microsoft.com/office/officeart/2005/8/layout/vList3"/>
    <dgm:cxn modelId="{1498CCA3-5C77-478F-A127-F703A439564B}" type="presParOf" srcId="{D361F6B2-4AA3-42CB-A9D1-19F9FB7896A0}" destId="{8D0A1203-6531-4018-9773-5BDCAF34B989}" srcOrd="3" destOrd="0" presId="urn:microsoft.com/office/officeart/2005/8/layout/vList3"/>
    <dgm:cxn modelId="{C8A87795-BCEE-46D5-BD76-39DBFCAFB5AD}" type="presParOf" srcId="{D361F6B2-4AA3-42CB-A9D1-19F9FB7896A0}" destId="{92B0C943-9F11-4A10-ABB8-49585AC602D2}" srcOrd="4" destOrd="0" presId="urn:microsoft.com/office/officeart/2005/8/layout/vList3"/>
    <dgm:cxn modelId="{883C217F-68F9-4A37-8B20-7C681CD60123}" type="presParOf" srcId="{92B0C943-9F11-4A10-ABB8-49585AC602D2}" destId="{6D756A2C-FD05-4437-8455-77234EEB6395}" srcOrd="0" destOrd="0" presId="urn:microsoft.com/office/officeart/2005/8/layout/vList3"/>
    <dgm:cxn modelId="{07476120-DA1D-4FDF-8CC1-38B228E040C6}" type="presParOf" srcId="{92B0C943-9F11-4A10-ABB8-49585AC602D2}" destId="{C828E6A1-6CA3-4CF5-8139-992CB79691BE}"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F81F29-3C1F-4C86-BB9A-1A33560E5D13}" type="doc">
      <dgm:prSet loTypeId="urn:microsoft.com/office/officeart/2008/layout/BendingPictureCaptionList" loCatId="picture" qsTypeId="urn:microsoft.com/office/officeart/2005/8/quickstyle/3d3" qsCatId="3D" csTypeId="urn:microsoft.com/office/officeart/2005/8/colors/colorful4" csCatId="colorful" phldr="1"/>
      <dgm:spPr/>
      <dgm:t>
        <a:bodyPr/>
        <a:lstStyle/>
        <a:p>
          <a:endParaRPr lang="en-GB"/>
        </a:p>
      </dgm:t>
    </dgm:pt>
    <dgm:pt modelId="{E061B2B0-E725-4C6E-B42E-179D35D5E6C2}">
      <dgm:prSet/>
      <dgm:spPr/>
      <dgm:t>
        <a:bodyPr/>
        <a:lstStyle/>
        <a:p>
          <a:r>
            <a:rPr lang="en-US" baseline="0" dirty="0"/>
            <a:t>Increased customer Engagement and Loyalty (Decision Marketing 2017)</a:t>
          </a:r>
          <a:endParaRPr lang="en-GB" dirty="0"/>
        </a:p>
      </dgm:t>
    </dgm:pt>
    <dgm:pt modelId="{FE49A387-729E-405F-BC27-2ADC6F480287}" type="parTrans" cxnId="{EF245EFD-F09A-44A3-AF01-FC0D0D383C83}">
      <dgm:prSet/>
      <dgm:spPr/>
      <dgm:t>
        <a:bodyPr/>
        <a:lstStyle/>
        <a:p>
          <a:endParaRPr lang="en-GB"/>
        </a:p>
      </dgm:t>
    </dgm:pt>
    <dgm:pt modelId="{C91520E9-DF7A-4C80-8314-B43D23D148AD}" type="sibTrans" cxnId="{EF245EFD-F09A-44A3-AF01-FC0D0D383C83}">
      <dgm:prSet/>
      <dgm:spPr/>
      <dgm:t>
        <a:bodyPr/>
        <a:lstStyle/>
        <a:p>
          <a:endParaRPr lang="en-GB"/>
        </a:p>
      </dgm:t>
    </dgm:pt>
    <dgm:pt modelId="{510D82DE-B652-4390-A07B-3D027B144718}">
      <dgm:prSet/>
      <dgm:spPr/>
      <dgm:t>
        <a:bodyPr/>
        <a:lstStyle/>
        <a:p>
          <a:r>
            <a:rPr lang="en-US" baseline="0" dirty="0"/>
            <a:t>Better Understanding about Customer Needs (Preez 2014)</a:t>
          </a:r>
          <a:endParaRPr lang="en-GB" dirty="0"/>
        </a:p>
      </dgm:t>
    </dgm:pt>
    <dgm:pt modelId="{4CDB47E3-FA7B-42D9-AA97-ECD763E8ADC9}" type="parTrans" cxnId="{83840BE1-6D11-4C5C-8761-1261C5F8EDA4}">
      <dgm:prSet/>
      <dgm:spPr/>
      <dgm:t>
        <a:bodyPr/>
        <a:lstStyle/>
        <a:p>
          <a:endParaRPr lang="en-GB"/>
        </a:p>
      </dgm:t>
    </dgm:pt>
    <dgm:pt modelId="{0F21EC9C-A843-4E59-9EC8-F8856367A363}" type="sibTrans" cxnId="{83840BE1-6D11-4C5C-8761-1261C5F8EDA4}">
      <dgm:prSet/>
      <dgm:spPr/>
      <dgm:t>
        <a:bodyPr/>
        <a:lstStyle/>
        <a:p>
          <a:endParaRPr lang="en-GB"/>
        </a:p>
      </dgm:t>
    </dgm:pt>
    <dgm:pt modelId="{1470EF3F-5B40-4616-9E1B-CC5F875463EB}">
      <dgm:prSet/>
      <dgm:spPr/>
      <dgm:t>
        <a:bodyPr/>
        <a:lstStyle/>
        <a:p>
          <a:r>
            <a:rPr lang="en-US" baseline="0"/>
            <a:t>Created Additional Features for ‘My John Lewis’ app for Customers to use Phones instead of Loyalty Cards (Hammet 2018)</a:t>
          </a:r>
          <a:endParaRPr lang="en-GB"/>
        </a:p>
      </dgm:t>
    </dgm:pt>
    <dgm:pt modelId="{01012BEC-D784-420F-AAA6-BD856BACEEE6}" type="parTrans" cxnId="{422D518C-4C68-4F04-A314-70A161ED7C42}">
      <dgm:prSet/>
      <dgm:spPr/>
      <dgm:t>
        <a:bodyPr/>
        <a:lstStyle/>
        <a:p>
          <a:endParaRPr lang="en-GB"/>
        </a:p>
      </dgm:t>
    </dgm:pt>
    <dgm:pt modelId="{26B8BD16-161A-4821-9217-9B796CE1E22A}" type="sibTrans" cxnId="{422D518C-4C68-4F04-A314-70A161ED7C42}">
      <dgm:prSet/>
      <dgm:spPr/>
      <dgm:t>
        <a:bodyPr/>
        <a:lstStyle/>
        <a:p>
          <a:endParaRPr lang="en-GB"/>
        </a:p>
      </dgm:t>
    </dgm:pt>
    <dgm:pt modelId="{B95F7BB8-39BA-4A13-9FB4-5FAE9ED56440}">
      <dgm:prSet/>
      <dgm:spPr/>
      <dgm:t>
        <a:bodyPr/>
        <a:lstStyle/>
        <a:p>
          <a:r>
            <a:rPr lang="en-US" baseline="0"/>
            <a:t>Produced Christmas Campaign Creating Awareness for their Brand (Hammet 2018). </a:t>
          </a:r>
          <a:endParaRPr lang="en-GB"/>
        </a:p>
      </dgm:t>
    </dgm:pt>
    <dgm:pt modelId="{D05F8BB5-4173-446B-BF17-4F0CBE338482}" type="parTrans" cxnId="{7B750BA4-9F58-4AE5-A0D6-DAB35036FDC3}">
      <dgm:prSet/>
      <dgm:spPr/>
      <dgm:t>
        <a:bodyPr/>
        <a:lstStyle/>
        <a:p>
          <a:endParaRPr lang="en-GB"/>
        </a:p>
      </dgm:t>
    </dgm:pt>
    <dgm:pt modelId="{1AFF09C7-E61A-46F7-B091-B19694DA52A8}" type="sibTrans" cxnId="{7B750BA4-9F58-4AE5-A0D6-DAB35036FDC3}">
      <dgm:prSet/>
      <dgm:spPr/>
      <dgm:t>
        <a:bodyPr/>
        <a:lstStyle/>
        <a:p>
          <a:endParaRPr lang="en-GB"/>
        </a:p>
      </dgm:t>
    </dgm:pt>
    <dgm:pt modelId="{98951DC2-C1DB-401D-810D-C1CB9D16BA46}">
      <dgm:prSet/>
      <dgm:spPr/>
      <dgm:t>
        <a:bodyPr/>
        <a:lstStyle/>
        <a:p>
          <a:r>
            <a:rPr lang="en-US" baseline="0"/>
            <a:t>High Quality Products and Customer Services (Trustpilot 2019). </a:t>
          </a:r>
          <a:endParaRPr lang="en-GB"/>
        </a:p>
      </dgm:t>
    </dgm:pt>
    <dgm:pt modelId="{ED3A40C1-96FD-44CE-BE53-37EBB3BF86A4}" type="parTrans" cxnId="{6B573688-E50E-482F-8668-40B855AE39FF}">
      <dgm:prSet/>
      <dgm:spPr/>
      <dgm:t>
        <a:bodyPr/>
        <a:lstStyle/>
        <a:p>
          <a:endParaRPr lang="en-GB"/>
        </a:p>
      </dgm:t>
    </dgm:pt>
    <dgm:pt modelId="{F77ED2C3-DE5C-4ECB-A940-69F80A77A468}" type="sibTrans" cxnId="{6B573688-E50E-482F-8668-40B855AE39FF}">
      <dgm:prSet/>
      <dgm:spPr/>
      <dgm:t>
        <a:bodyPr/>
        <a:lstStyle/>
        <a:p>
          <a:endParaRPr lang="en-GB"/>
        </a:p>
      </dgm:t>
    </dgm:pt>
    <dgm:pt modelId="{1F7F125D-D323-4987-A15A-DB25A20CDA46}">
      <dgm:prSet/>
      <dgm:spPr/>
      <dgm:t>
        <a:bodyPr/>
        <a:lstStyle/>
        <a:p>
          <a:r>
            <a:rPr lang="en-US" baseline="0"/>
            <a:t>Partnered up with Waitrose to Increase Sales, Performance and Customer Relation (John Lewis and Partners 2019). </a:t>
          </a:r>
          <a:endParaRPr lang="en-GB"/>
        </a:p>
      </dgm:t>
    </dgm:pt>
    <dgm:pt modelId="{416B1C11-7B48-4F08-83DB-FD9193A92FB2}" type="parTrans" cxnId="{5376F092-3E7A-4C09-B2B4-086F702056A3}">
      <dgm:prSet/>
      <dgm:spPr/>
      <dgm:t>
        <a:bodyPr/>
        <a:lstStyle/>
        <a:p>
          <a:endParaRPr lang="en-GB"/>
        </a:p>
      </dgm:t>
    </dgm:pt>
    <dgm:pt modelId="{1D227C64-1717-4319-9E30-5EA768323F59}" type="sibTrans" cxnId="{5376F092-3E7A-4C09-B2B4-086F702056A3}">
      <dgm:prSet/>
      <dgm:spPr/>
      <dgm:t>
        <a:bodyPr/>
        <a:lstStyle/>
        <a:p>
          <a:endParaRPr lang="en-GB"/>
        </a:p>
      </dgm:t>
    </dgm:pt>
    <dgm:pt modelId="{ABE4CA2F-A312-4C72-9FDC-5D2C168CE038}" type="pres">
      <dgm:prSet presAssocID="{02F81F29-3C1F-4C86-BB9A-1A33560E5D13}" presName="Name0" presStyleCnt="0">
        <dgm:presLayoutVars>
          <dgm:dir/>
          <dgm:resizeHandles val="exact"/>
        </dgm:presLayoutVars>
      </dgm:prSet>
      <dgm:spPr/>
    </dgm:pt>
    <dgm:pt modelId="{1585F3BB-E4D9-46EB-A2E8-F7FBC3B8D4AE}" type="pres">
      <dgm:prSet presAssocID="{E061B2B0-E725-4C6E-B42E-179D35D5E6C2}" presName="composite" presStyleCnt="0"/>
      <dgm:spPr/>
    </dgm:pt>
    <dgm:pt modelId="{07E5FE32-AFF5-44BB-84F0-4FEF50181E44}" type="pres">
      <dgm:prSet presAssocID="{E061B2B0-E725-4C6E-B42E-179D35D5E6C2}" presName="rect1" presStyleLbl="bgImgPlac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9AFD44B6-3CD7-4EDB-9EFC-725EA86ACEA3}" type="pres">
      <dgm:prSet presAssocID="{E061B2B0-E725-4C6E-B42E-179D35D5E6C2}" presName="wedgeRectCallout1" presStyleLbl="node1" presStyleIdx="0" presStyleCnt="6">
        <dgm:presLayoutVars>
          <dgm:bulletEnabled val="1"/>
        </dgm:presLayoutVars>
      </dgm:prSet>
      <dgm:spPr/>
    </dgm:pt>
    <dgm:pt modelId="{F2A67E21-C801-48AE-9675-060B977D1C3C}" type="pres">
      <dgm:prSet presAssocID="{C91520E9-DF7A-4C80-8314-B43D23D148AD}" presName="sibTrans" presStyleCnt="0"/>
      <dgm:spPr/>
    </dgm:pt>
    <dgm:pt modelId="{9B36DE4A-76C4-420D-BBD5-780E37A90E9D}" type="pres">
      <dgm:prSet presAssocID="{510D82DE-B652-4390-A07B-3D027B144718}" presName="composite" presStyleCnt="0"/>
      <dgm:spPr/>
    </dgm:pt>
    <dgm:pt modelId="{2874C9BF-7F15-4F3F-921B-5C41EA1B6240}" type="pres">
      <dgm:prSet presAssocID="{510D82DE-B652-4390-A07B-3D027B144718}" presName="rect1" presStyleLbl="bgImgPlace1" presStyleIdx="1"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l="-21000" r="-21000"/>
          </a:stretch>
        </a:blipFill>
      </dgm:spPr>
    </dgm:pt>
    <dgm:pt modelId="{892F7DF0-8042-4C02-8798-5B3262B569C1}" type="pres">
      <dgm:prSet presAssocID="{510D82DE-B652-4390-A07B-3D027B144718}" presName="wedgeRectCallout1" presStyleLbl="node1" presStyleIdx="1" presStyleCnt="6">
        <dgm:presLayoutVars>
          <dgm:bulletEnabled val="1"/>
        </dgm:presLayoutVars>
      </dgm:prSet>
      <dgm:spPr/>
    </dgm:pt>
    <dgm:pt modelId="{416ECA37-89F4-4285-88F9-307C7AE7E7FE}" type="pres">
      <dgm:prSet presAssocID="{0F21EC9C-A843-4E59-9EC8-F8856367A363}" presName="sibTrans" presStyleCnt="0"/>
      <dgm:spPr/>
    </dgm:pt>
    <dgm:pt modelId="{A5940368-2563-4740-896B-F20AD978EC99}" type="pres">
      <dgm:prSet presAssocID="{1470EF3F-5B40-4616-9E1B-CC5F875463EB}" presName="composite" presStyleCnt="0"/>
      <dgm:spPr/>
    </dgm:pt>
    <dgm:pt modelId="{12AE0345-DDEF-45C8-AAE3-EB728616A73F}" type="pres">
      <dgm:prSet presAssocID="{1470EF3F-5B40-4616-9E1B-CC5F875463EB}" presName="rect1" presStyleLbl="bgImgPlace1" presStyleIdx="2"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t="-21000" b="-21000"/>
          </a:stretch>
        </a:blipFill>
      </dgm:spPr>
    </dgm:pt>
    <dgm:pt modelId="{15D0AF31-5E9D-4C0A-AFBD-B9607DAD2EC5}" type="pres">
      <dgm:prSet presAssocID="{1470EF3F-5B40-4616-9E1B-CC5F875463EB}" presName="wedgeRectCallout1" presStyleLbl="node1" presStyleIdx="2" presStyleCnt="6">
        <dgm:presLayoutVars>
          <dgm:bulletEnabled val="1"/>
        </dgm:presLayoutVars>
      </dgm:prSet>
      <dgm:spPr/>
    </dgm:pt>
    <dgm:pt modelId="{155804F8-6FA2-4E7E-A823-F8FF62189682}" type="pres">
      <dgm:prSet presAssocID="{26B8BD16-161A-4821-9217-9B796CE1E22A}" presName="sibTrans" presStyleCnt="0"/>
      <dgm:spPr/>
    </dgm:pt>
    <dgm:pt modelId="{0D95BC93-4599-48E8-BEAF-B33D28CF8C3F}" type="pres">
      <dgm:prSet presAssocID="{B95F7BB8-39BA-4A13-9FB4-5FAE9ED56440}" presName="composite" presStyleCnt="0"/>
      <dgm:spPr/>
    </dgm:pt>
    <dgm:pt modelId="{D323D9F3-C943-4CF1-87FA-3CD21FB48FEB}" type="pres">
      <dgm:prSet presAssocID="{B95F7BB8-39BA-4A13-9FB4-5FAE9ED56440}" presName="rect1" presStyleLbl="bgImgPlace1" presStyleIdx="3"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10000" r="-10000"/>
          </a:stretch>
        </a:blipFill>
      </dgm:spPr>
    </dgm:pt>
    <dgm:pt modelId="{9E9F480C-794F-4D3E-81C2-0A3CBF6425B3}" type="pres">
      <dgm:prSet presAssocID="{B95F7BB8-39BA-4A13-9FB4-5FAE9ED56440}" presName="wedgeRectCallout1" presStyleLbl="node1" presStyleIdx="3" presStyleCnt="6">
        <dgm:presLayoutVars>
          <dgm:bulletEnabled val="1"/>
        </dgm:presLayoutVars>
      </dgm:prSet>
      <dgm:spPr/>
    </dgm:pt>
    <dgm:pt modelId="{3E2D5196-DD3D-44BA-8ECF-455ECE3496A9}" type="pres">
      <dgm:prSet presAssocID="{1AFF09C7-E61A-46F7-B091-B19694DA52A8}" presName="sibTrans" presStyleCnt="0"/>
      <dgm:spPr/>
    </dgm:pt>
    <dgm:pt modelId="{3DB15646-E5CF-4D0C-9580-F65279313FCF}" type="pres">
      <dgm:prSet presAssocID="{98951DC2-C1DB-401D-810D-C1CB9D16BA46}" presName="composite" presStyleCnt="0"/>
      <dgm:spPr/>
    </dgm:pt>
    <dgm:pt modelId="{13DA8682-FAEB-477E-8828-56CEEDD4837D}" type="pres">
      <dgm:prSet presAssocID="{98951DC2-C1DB-401D-810D-C1CB9D16BA46}" presName="rect1" presStyleLbl="bgImgPlace1" presStyleIdx="4" presStyleCnt="6"/>
      <dgm:spPr>
        <a:blipFill>
          <a:blip xmlns:r="http://schemas.openxmlformats.org/officeDocument/2006/relationships" r:embed="rId5">
            <a:extLst>
              <a:ext uri="{28A0092B-C50C-407E-A947-70E740481C1C}">
                <a14:useLocalDpi xmlns:a14="http://schemas.microsoft.com/office/drawing/2010/main" val="0"/>
              </a:ext>
            </a:extLst>
          </a:blip>
          <a:srcRect/>
          <a:stretch>
            <a:fillRect l="-40000" r="-40000"/>
          </a:stretch>
        </a:blipFill>
      </dgm:spPr>
    </dgm:pt>
    <dgm:pt modelId="{E149E4D3-77CB-4E5E-8FCC-C43CC7AD4A52}" type="pres">
      <dgm:prSet presAssocID="{98951DC2-C1DB-401D-810D-C1CB9D16BA46}" presName="wedgeRectCallout1" presStyleLbl="node1" presStyleIdx="4" presStyleCnt="6">
        <dgm:presLayoutVars>
          <dgm:bulletEnabled val="1"/>
        </dgm:presLayoutVars>
      </dgm:prSet>
      <dgm:spPr/>
    </dgm:pt>
    <dgm:pt modelId="{161EFB3F-32D7-4C3F-A62D-038C8143BC56}" type="pres">
      <dgm:prSet presAssocID="{F77ED2C3-DE5C-4ECB-A940-69F80A77A468}" presName="sibTrans" presStyleCnt="0"/>
      <dgm:spPr/>
    </dgm:pt>
    <dgm:pt modelId="{FCF7DDB9-4D10-4D47-9306-B5CEACE64F9E}" type="pres">
      <dgm:prSet presAssocID="{1F7F125D-D323-4987-A15A-DB25A20CDA46}" presName="composite" presStyleCnt="0"/>
      <dgm:spPr/>
    </dgm:pt>
    <dgm:pt modelId="{BBE581EB-92DD-420A-A046-39E975568254}" type="pres">
      <dgm:prSet presAssocID="{1F7F125D-D323-4987-A15A-DB25A20CDA46}" presName="rect1" presStyleLbl="bgImgPlace1" presStyleIdx="5" presStyleCnt="6"/>
      <dgm:spPr>
        <a:blipFill>
          <a:blip xmlns:r="http://schemas.openxmlformats.org/officeDocument/2006/relationships" r:embed="rId6">
            <a:extLst>
              <a:ext uri="{28A0092B-C50C-407E-A947-70E740481C1C}">
                <a14:useLocalDpi xmlns:a14="http://schemas.microsoft.com/office/drawing/2010/main" val="0"/>
              </a:ext>
            </a:extLst>
          </a:blip>
          <a:srcRect/>
          <a:stretch>
            <a:fillRect l="-26000" r="-26000"/>
          </a:stretch>
        </a:blipFill>
      </dgm:spPr>
    </dgm:pt>
    <dgm:pt modelId="{C764D4E2-155A-4543-88C6-F7B3C4BBA480}" type="pres">
      <dgm:prSet presAssocID="{1F7F125D-D323-4987-A15A-DB25A20CDA46}" presName="wedgeRectCallout1" presStyleLbl="node1" presStyleIdx="5" presStyleCnt="6">
        <dgm:presLayoutVars>
          <dgm:bulletEnabled val="1"/>
        </dgm:presLayoutVars>
      </dgm:prSet>
      <dgm:spPr/>
    </dgm:pt>
  </dgm:ptLst>
  <dgm:cxnLst>
    <dgm:cxn modelId="{1F135318-AEDA-4EB9-9497-8556339274DB}" type="presOf" srcId="{1470EF3F-5B40-4616-9E1B-CC5F875463EB}" destId="{15D0AF31-5E9D-4C0A-AFBD-B9607DAD2EC5}" srcOrd="0" destOrd="0" presId="urn:microsoft.com/office/officeart/2008/layout/BendingPictureCaptionList"/>
    <dgm:cxn modelId="{4F7F8134-1B84-45F8-A508-564D21B69204}" type="presOf" srcId="{02F81F29-3C1F-4C86-BB9A-1A33560E5D13}" destId="{ABE4CA2F-A312-4C72-9FDC-5D2C168CE038}" srcOrd="0" destOrd="0" presId="urn:microsoft.com/office/officeart/2008/layout/BendingPictureCaptionList"/>
    <dgm:cxn modelId="{B2A8A135-F19D-4BD4-9313-AE100856A404}" type="presOf" srcId="{98951DC2-C1DB-401D-810D-C1CB9D16BA46}" destId="{E149E4D3-77CB-4E5E-8FCC-C43CC7AD4A52}" srcOrd="0" destOrd="0" presId="urn:microsoft.com/office/officeart/2008/layout/BendingPictureCaptionList"/>
    <dgm:cxn modelId="{87B8FE5D-B1F7-4FD7-B0DE-B7255CB9230E}" type="presOf" srcId="{B95F7BB8-39BA-4A13-9FB4-5FAE9ED56440}" destId="{9E9F480C-794F-4D3E-81C2-0A3CBF6425B3}" srcOrd="0" destOrd="0" presId="urn:microsoft.com/office/officeart/2008/layout/BendingPictureCaptionList"/>
    <dgm:cxn modelId="{03001D63-737A-4CBE-8F82-E6852666215E}" type="presOf" srcId="{E061B2B0-E725-4C6E-B42E-179D35D5E6C2}" destId="{9AFD44B6-3CD7-4EDB-9EFC-725EA86ACEA3}" srcOrd="0" destOrd="0" presId="urn:microsoft.com/office/officeart/2008/layout/BendingPictureCaptionList"/>
    <dgm:cxn modelId="{37EE6265-E8D0-40B2-A370-34F7B9CB33A3}" type="presOf" srcId="{510D82DE-B652-4390-A07B-3D027B144718}" destId="{892F7DF0-8042-4C02-8798-5B3262B569C1}" srcOrd="0" destOrd="0" presId="urn:microsoft.com/office/officeart/2008/layout/BendingPictureCaptionList"/>
    <dgm:cxn modelId="{3759A454-CA66-4861-B03B-E604F8122E2F}" type="presOf" srcId="{1F7F125D-D323-4987-A15A-DB25A20CDA46}" destId="{C764D4E2-155A-4543-88C6-F7B3C4BBA480}" srcOrd="0" destOrd="0" presId="urn:microsoft.com/office/officeart/2008/layout/BendingPictureCaptionList"/>
    <dgm:cxn modelId="{6B573688-E50E-482F-8668-40B855AE39FF}" srcId="{02F81F29-3C1F-4C86-BB9A-1A33560E5D13}" destId="{98951DC2-C1DB-401D-810D-C1CB9D16BA46}" srcOrd="4" destOrd="0" parTransId="{ED3A40C1-96FD-44CE-BE53-37EBB3BF86A4}" sibTransId="{F77ED2C3-DE5C-4ECB-A940-69F80A77A468}"/>
    <dgm:cxn modelId="{422D518C-4C68-4F04-A314-70A161ED7C42}" srcId="{02F81F29-3C1F-4C86-BB9A-1A33560E5D13}" destId="{1470EF3F-5B40-4616-9E1B-CC5F875463EB}" srcOrd="2" destOrd="0" parTransId="{01012BEC-D784-420F-AAA6-BD856BACEEE6}" sibTransId="{26B8BD16-161A-4821-9217-9B796CE1E22A}"/>
    <dgm:cxn modelId="{5376F092-3E7A-4C09-B2B4-086F702056A3}" srcId="{02F81F29-3C1F-4C86-BB9A-1A33560E5D13}" destId="{1F7F125D-D323-4987-A15A-DB25A20CDA46}" srcOrd="5" destOrd="0" parTransId="{416B1C11-7B48-4F08-83DB-FD9193A92FB2}" sibTransId="{1D227C64-1717-4319-9E30-5EA768323F59}"/>
    <dgm:cxn modelId="{7B750BA4-9F58-4AE5-A0D6-DAB35036FDC3}" srcId="{02F81F29-3C1F-4C86-BB9A-1A33560E5D13}" destId="{B95F7BB8-39BA-4A13-9FB4-5FAE9ED56440}" srcOrd="3" destOrd="0" parTransId="{D05F8BB5-4173-446B-BF17-4F0CBE338482}" sibTransId="{1AFF09C7-E61A-46F7-B091-B19694DA52A8}"/>
    <dgm:cxn modelId="{83840BE1-6D11-4C5C-8761-1261C5F8EDA4}" srcId="{02F81F29-3C1F-4C86-BB9A-1A33560E5D13}" destId="{510D82DE-B652-4390-A07B-3D027B144718}" srcOrd="1" destOrd="0" parTransId="{4CDB47E3-FA7B-42D9-AA97-ECD763E8ADC9}" sibTransId="{0F21EC9C-A843-4E59-9EC8-F8856367A363}"/>
    <dgm:cxn modelId="{EF245EFD-F09A-44A3-AF01-FC0D0D383C83}" srcId="{02F81F29-3C1F-4C86-BB9A-1A33560E5D13}" destId="{E061B2B0-E725-4C6E-B42E-179D35D5E6C2}" srcOrd="0" destOrd="0" parTransId="{FE49A387-729E-405F-BC27-2ADC6F480287}" sibTransId="{C91520E9-DF7A-4C80-8314-B43D23D148AD}"/>
    <dgm:cxn modelId="{CFEBF1D6-6EED-44C5-8DE3-7D83EC31C191}" type="presParOf" srcId="{ABE4CA2F-A312-4C72-9FDC-5D2C168CE038}" destId="{1585F3BB-E4D9-46EB-A2E8-F7FBC3B8D4AE}" srcOrd="0" destOrd="0" presId="urn:microsoft.com/office/officeart/2008/layout/BendingPictureCaptionList"/>
    <dgm:cxn modelId="{10EF358C-EE78-476A-8D1C-B033512D8F81}" type="presParOf" srcId="{1585F3BB-E4D9-46EB-A2E8-F7FBC3B8D4AE}" destId="{07E5FE32-AFF5-44BB-84F0-4FEF50181E44}" srcOrd="0" destOrd="0" presId="urn:microsoft.com/office/officeart/2008/layout/BendingPictureCaptionList"/>
    <dgm:cxn modelId="{859F7A20-E55E-4669-B444-4C8C3B7ACDB0}" type="presParOf" srcId="{1585F3BB-E4D9-46EB-A2E8-F7FBC3B8D4AE}" destId="{9AFD44B6-3CD7-4EDB-9EFC-725EA86ACEA3}" srcOrd="1" destOrd="0" presId="urn:microsoft.com/office/officeart/2008/layout/BendingPictureCaptionList"/>
    <dgm:cxn modelId="{C2A245C4-9B72-4CAE-90B7-7F6E003D8077}" type="presParOf" srcId="{ABE4CA2F-A312-4C72-9FDC-5D2C168CE038}" destId="{F2A67E21-C801-48AE-9675-060B977D1C3C}" srcOrd="1" destOrd="0" presId="urn:microsoft.com/office/officeart/2008/layout/BendingPictureCaptionList"/>
    <dgm:cxn modelId="{AA726D7D-1EB3-4B67-9177-D795E96688E8}" type="presParOf" srcId="{ABE4CA2F-A312-4C72-9FDC-5D2C168CE038}" destId="{9B36DE4A-76C4-420D-BBD5-780E37A90E9D}" srcOrd="2" destOrd="0" presId="urn:microsoft.com/office/officeart/2008/layout/BendingPictureCaptionList"/>
    <dgm:cxn modelId="{28BDE1D4-711F-4951-82A2-540D26B6A6FF}" type="presParOf" srcId="{9B36DE4A-76C4-420D-BBD5-780E37A90E9D}" destId="{2874C9BF-7F15-4F3F-921B-5C41EA1B6240}" srcOrd="0" destOrd="0" presId="urn:microsoft.com/office/officeart/2008/layout/BendingPictureCaptionList"/>
    <dgm:cxn modelId="{DEFA619B-E130-40D9-A8C5-37168285DE36}" type="presParOf" srcId="{9B36DE4A-76C4-420D-BBD5-780E37A90E9D}" destId="{892F7DF0-8042-4C02-8798-5B3262B569C1}" srcOrd="1" destOrd="0" presId="urn:microsoft.com/office/officeart/2008/layout/BendingPictureCaptionList"/>
    <dgm:cxn modelId="{BBF98671-1D63-4697-8C02-464BBCFDCF53}" type="presParOf" srcId="{ABE4CA2F-A312-4C72-9FDC-5D2C168CE038}" destId="{416ECA37-89F4-4285-88F9-307C7AE7E7FE}" srcOrd="3" destOrd="0" presId="urn:microsoft.com/office/officeart/2008/layout/BendingPictureCaptionList"/>
    <dgm:cxn modelId="{8B7110EB-D11D-4150-BCA3-4BC87AF10FE1}" type="presParOf" srcId="{ABE4CA2F-A312-4C72-9FDC-5D2C168CE038}" destId="{A5940368-2563-4740-896B-F20AD978EC99}" srcOrd="4" destOrd="0" presId="urn:microsoft.com/office/officeart/2008/layout/BendingPictureCaptionList"/>
    <dgm:cxn modelId="{ABE9C72D-BDD0-4E22-B01B-3544A3F2B51E}" type="presParOf" srcId="{A5940368-2563-4740-896B-F20AD978EC99}" destId="{12AE0345-DDEF-45C8-AAE3-EB728616A73F}" srcOrd="0" destOrd="0" presId="urn:microsoft.com/office/officeart/2008/layout/BendingPictureCaptionList"/>
    <dgm:cxn modelId="{D9B8C7C6-B644-4463-8036-0E0FE8F3BBF9}" type="presParOf" srcId="{A5940368-2563-4740-896B-F20AD978EC99}" destId="{15D0AF31-5E9D-4C0A-AFBD-B9607DAD2EC5}" srcOrd="1" destOrd="0" presId="urn:microsoft.com/office/officeart/2008/layout/BendingPictureCaptionList"/>
    <dgm:cxn modelId="{0761FD11-CEE9-4BF7-88F2-1F5ACD37563F}" type="presParOf" srcId="{ABE4CA2F-A312-4C72-9FDC-5D2C168CE038}" destId="{155804F8-6FA2-4E7E-A823-F8FF62189682}" srcOrd="5" destOrd="0" presId="urn:microsoft.com/office/officeart/2008/layout/BendingPictureCaptionList"/>
    <dgm:cxn modelId="{178B4F4A-4361-4F2B-803E-A6E141B32D05}" type="presParOf" srcId="{ABE4CA2F-A312-4C72-9FDC-5D2C168CE038}" destId="{0D95BC93-4599-48E8-BEAF-B33D28CF8C3F}" srcOrd="6" destOrd="0" presId="urn:microsoft.com/office/officeart/2008/layout/BendingPictureCaptionList"/>
    <dgm:cxn modelId="{F21DBCBE-9DCC-4284-BC43-425535B7BD34}" type="presParOf" srcId="{0D95BC93-4599-48E8-BEAF-B33D28CF8C3F}" destId="{D323D9F3-C943-4CF1-87FA-3CD21FB48FEB}" srcOrd="0" destOrd="0" presId="urn:microsoft.com/office/officeart/2008/layout/BendingPictureCaptionList"/>
    <dgm:cxn modelId="{94F690FE-7185-4177-A46F-192C6837DD2E}" type="presParOf" srcId="{0D95BC93-4599-48E8-BEAF-B33D28CF8C3F}" destId="{9E9F480C-794F-4D3E-81C2-0A3CBF6425B3}" srcOrd="1" destOrd="0" presId="urn:microsoft.com/office/officeart/2008/layout/BendingPictureCaptionList"/>
    <dgm:cxn modelId="{62E81974-30DC-4394-88BF-5474697C6F3F}" type="presParOf" srcId="{ABE4CA2F-A312-4C72-9FDC-5D2C168CE038}" destId="{3E2D5196-DD3D-44BA-8ECF-455ECE3496A9}" srcOrd="7" destOrd="0" presId="urn:microsoft.com/office/officeart/2008/layout/BendingPictureCaptionList"/>
    <dgm:cxn modelId="{B3CBEEC2-0A5A-4F6C-AB87-CABA4CD1A846}" type="presParOf" srcId="{ABE4CA2F-A312-4C72-9FDC-5D2C168CE038}" destId="{3DB15646-E5CF-4D0C-9580-F65279313FCF}" srcOrd="8" destOrd="0" presId="urn:microsoft.com/office/officeart/2008/layout/BendingPictureCaptionList"/>
    <dgm:cxn modelId="{02ED2B30-DE1F-46D1-BCA3-A6FE5415A20C}" type="presParOf" srcId="{3DB15646-E5CF-4D0C-9580-F65279313FCF}" destId="{13DA8682-FAEB-477E-8828-56CEEDD4837D}" srcOrd="0" destOrd="0" presId="urn:microsoft.com/office/officeart/2008/layout/BendingPictureCaptionList"/>
    <dgm:cxn modelId="{F8E6B1E5-57C0-405A-AF37-A8A58697AB8F}" type="presParOf" srcId="{3DB15646-E5CF-4D0C-9580-F65279313FCF}" destId="{E149E4D3-77CB-4E5E-8FCC-C43CC7AD4A52}" srcOrd="1" destOrd="0" presId="urn:microsoft.com/office/officeart/2008/layout/BendingPictureCaptionList"/>
    <dgm:cxn modelId="{6CAAF470-C540-4F88-811A-AA2AC7400FEB}" type="presParOf" srcId="{ABE4CA2F-A312-4C72-9FDC-5D2C168CE038}" destId="{161EFB3F-32D7-4C3F-A62D-038C8143BC56}" srcOrd="9" destOrd="0" presId="urn:microsoft.com/office/officeart/2008/layout/BendingPictureCaptionList"/>
    <dgm:cxn modelId="{D67D54D1-F168-49C7-A019-A352204091C7}" type="presParOf" srcId="{ABE4CA2F-A312-4C72-9FDC-5D2C168CE038}" destId="{FCF7DDB9-4D10-4D47-9306-B5CEACE64F9E}" srcOrd="10" destOrd="0" presId="urn:microsoft.com/office/officeart/2008/layout/BendingPictureCaptionList"/>
    <dgm:cxn modelId="{4DA62C64-5B8A-4EF7-B3CF-B18EA0EF64FD}" type="presParOf" srcId="{FCF7DDB9-4D10-4D47-9306-B5CEACE64F9E}" destId="{BBE581EB-92DD-420A-A046-39E975568254}" srcOrd="0" destOrd="0" presId="urn:microsoft.com/office/officeart/2008/layout/BendingPictureCaptionList"/>
    <dgm:cxn modelId="{BAFB62FA-22E5-4562-BA8C-74565CAD1198}" type="presParOf" srcId="{FCF7DDB9-4D10-4D47-9306-B5CEACE64F9E}" destId="{C764D4E2-155A-4543-88C6-F7B3C4BBA480}" srcOrd="1" destOrd="0" presId="urn:microsoft.com/office/officeart/2008/layout/BendingPictureCa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8B0968-71C3-4A79-BA83-BD3CD68C19F5}" type="doc">
      <dgm:prSet loTypeId="urn:microsoft.com/office/officeart/2008/layout/BendingPictureCaptionList" loCatId="picture" qsTypeId="urn:microsoft.com/office/officeart/2005/8/quickstyle/3d3" qsCatId="3D" csTypeId="urn:microsoft.com/office/officeart/2005/8/colors/colorful4" csCatId="colorful" phldr="1"/>
      <dgm:spPr/>
      <dgm:t>
        <a:bodyPr/>
        <a:lstStyle/>
        <a:p>
          <a:endParaRPr lang="en-GB"/>
        </a:p>
      </dgm:t>
    </dgm:pt>
    <dgm:pt modelId="{6CD30F77-9CBD-490F-BEC8-FB1CD76308C3}">
      <dgm:prSet/>
      <dgm:spPr/>
      <dgm:t>
        <a:bodyPr/>
        <a:lstStyle/>
        <a:p>
          <a:r>
            <a:rPr lang="en-US" baseline="0"/>
            <a:t>John Lewis Provide a Range of Services as well as Products of Various Sectors (MBA Skool 2019).</a:t>
          </a:r>
          <a:endParaRPr lang="en-GB"/>
        </a:p>
      </dgm:t>
    </dgm:pt>
    <dgm:pt modelId="{EA8C4C4E-EB58-4B49-98F3-4B3A7ABBD7A3}" type="parTrans" cxnId="{3DC153A4-41BA-4262-9727-8B3370F2E31F}">
      <dgm:prSet/>
      <dgm:spPr/>
      <dgm:t>
        <a:bodyPr/>
        <a:lstStyle/>
        <a:p>
          <a:endParaRPr lang="en-GB"/>
        </a:p>
      </dgm:t>
    </dgm:pt>
    <dgm:pt modelId="{DC19574B-9648-45AE-A428-0EAECA25CFDE}" type="sibTrans" cxnId="{3DC153A4-41BA-4262-9727-8B3370F2E31F}">
      <dgm:prSet/>
      <dgm:spPr/>
      <dgm:t>
        <a:bodyPr/>
        <a:lstStyle/>
        <a:p>
          <a:endParaRPr lang="en-GB"/>
        </a:p>
      </dgm:t>
    </dgm:pt>
    <dgm:pt modelId="{C83B39ED-43A5-4AC7-85DE-9FFDB9E0B995}">
      <dgm:prSet/>
      <dgm:spPr/>
      <dgm:t>
        <a:bodyPr/>
        <a:lstStyle/>
        <a:p>
          <a:r>
            <a:rPr lang="en-US" baseline="0"/>
            <a:t>They use Different Distribution Channels (MBA Skool 2019).</a:t>
          </a:r>
          <a:endParaRPr lang="en-GB"/>
        </a:p>
      </dgm:t>
    </dgm:pt>
    <dgm:pt modelId="{56B5B966-32DA-4142-820E-81421D19DF5C}" type="parTrans" cxnId="{7CBF5A2A-7945-4BD7-846D-E09E0001E824}">
      <dgm:prSet/>
      <dgm:spPr/>
      <dgm:t>
        <a:bodyPr/>
        <a:lstStyle/>
        <a:p>
          <a:endParaRPr lang="en-GB"/>
        </a:p>
      </dgm:t>
    </dgm:pt>
    <dgm:pt modelId="{FBD025A7-928F-4208-B257-5F05BD92B55B}" type="sibTrans" cxnId="{7CBF5A2A-7945-4BD7-846D-E09E0001E824}">
      <dgm:prSet/>
      <dgm:spPr/>
      <dgm:t>
        <a:bodyPr/>
        <a:lstStyle/>
        <a:p>
          <a:endParaRPr lang="en-GB"/>
        </a:p>
      </dgm:t>
    </dgm:pt>
    <dgm:pt modelId="{9BD44BF8-86D9-4FD9-85F5-CA604363AD8B}">
      <dgm:prSet/>
      <dgm:spPr/>
      <dgm:t>
        <a:bodyPr/>
        <a:lstStyle/>
        <a:p>
          <a:r>
            <a:rPr lang="en-US" baseline="0"/>
            <a:t>They Offer Price Match Promise (MBA Skool 2019). </a:t>
          </a:r>
          <a:endParaRPr lang="en-GB"/>
        </a:p>
      </dgm:t>
    </dgm:pt>
    <dgm:pt modelId="{59F5A3A8-9B55-4236-BA03-A2DEB6793B1F}" type="parTrans" cxnId="{4E9C9A6E-A881-4F52-82C5-E9505CC3D3C2}">
      <dgm:prSet/>
      <dgm:spPr/>
      <dgm:t>
        <a:bodyPr/>
        <a:lstStyle/>
        <a:p>
          <a:endParaRPr lang="en-GB"/>
        </a:p>
      </dgm:t>
    </dgm:pt>
    <dgm:pt modelId="{35DC8AAB-C240-4C2B-A940-250189274AE4}" type="sibTrans" cxnId="{4E9C9A6E-A881-4F52-82C5-E9505CC3D3C2}">
      <dgm:prSet/>
      <dgm:spPr/>
      <dgm:t>
        <a:bodyPr/>
        <a:lstStyle/>
        <a:p>
          <a:endParaRPr lang="en-GB"/>
        </a:p>
      </dgm:t>
    </dgm:pt>
    <dgm:pt modelId="{479F3CF5-6C45-482F-A233-A951595A2F8E}">
      <dgm:prSet/>
      <dgm:spPr/>
      <dgm:t>
        <a:bodyPr/>
        <a:lstStyle/>
        <a:p>
          <a:r>
            <a:rPr lang="en-US" baseline="0" dirty="0"/>
            <a:t>Strong Presence Online with Strong Brand (Dudoviskiy 2012). </a:t>
          </a:r>
          <a:endParaRPr lang="en-GB" dirty="0"/>
        </a:p>
      </dgm:t>
    </dgm:pt>
    <dgm:pt modelId="{836259EA-9296-4E72-B7BC-6225B9D4D1F2}" type="parTrans" cxnId="{BF46D500-5079-4053-8CF2-A13228078484}">
      <dgm:prSet/>
      <dgm:spPr/>
      <dgm:t>
        <a:bodyPr/>
        <a:lstStyle/>
        <a:p>
          <a:endParaRPr lang="en-GB"/>
        </a:p>
      </dgm:t>
    </dgm:pt>
    <dgm:pt modelId="{F8DA2578-8984-4AE1-861D-56A0D55A3FE8}" type="sibTrans" cxnId="{BF46D500-5079-4053-8CF2-A13228078484}">
      <dgm:prSet/>
      <dgm:spPr/>
      <dgm:t>
        <a:bodyPr/>
        <a:lstStyle/>
        <a:p>
          <a:endParaRPr lang="en-GB"/>
        </a:p>
      </dgm:t>
    </dgm:pt>
    <dgm:pt modelId="{3ABA0388-2345-4CC2-8DC5-B7766590F3CA}" type="pres">
      <dgm:prSet presAssocID="{F18B0968-71C3-4A79-BA83-BD3CD68C19F5}" presName="Name0" presStyleCnt="0">
        <dgm:presLayoutVars>
          <dgm:dir/>
          <dgm:resizeHandles val="exact"/>
        </dgm:presLayoutVars>
      </dgm:prSet>
      <dgm:spPr/>
    </dgm:pt>
    <dgm:pt modelId="{4C8E1837-1370-44C5-8A62-8D88E8CD8CF8}" type="pres">
      <dgm:prSet presAssocID="{6CD30F77-9CBD-490F-BEC8-FB1CD76308C3}" presName="composite" presStyleCnt="0"/>
      <dgm:spPr/>
    </dgm:pt>
    <dgm:pt modelId="{1A431C0D-CD63-4B5E-AC7B-76CE0D67525B}" type="pres">
      <dgm:prSet presAssocID="{6CD30F77-9CBD-490F-BEC8-FB1CD76308C3}" presName="rect1" presStyleLbl="b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dgm:spPr>
    </dgm:pt>
    <dgm:pt modelId="{C2027E19-DD28-4EC8-A5DF-B745CAD08603}" type="pres">
      <dgm:prSet presAssocID="{6CD30F77-9CBD-490F-BEC8-FB1CD76308C3}" presName="wedgeRectCallout1" presStyleLbl="node1" presStyleIdx="0" presStyleCnt="4">
        <dgm:presLayoutVars>
          <dgm:bulletEnabled val="1"/>
        </dgm:presLayoutVars>
      </dgm:prSet>
      <dgm:spPr/>
    </dgm:pt>
    <dgm:pt modelId="{B42B1690-FDAE-48D7-9A34-B74DA120C8B9}" type="pres">
      <dgm:prSet presAssocID="{DC19574B-9648-45AE-A428-0EAECA25CFDE}" presName="sibTrans" presStyleCnt="0"/>
      <dgm:spPr/>
    </dgm:pt>
    <dgm:pt modelId="{382F1A3E-511A-482C-BC1D-70AA396867FA}" type="pres">
      <dgm:prSet presAssocID="{C83B39ED-43A5-4AC7-85DE-9FFDB9E0B995}" presName="composite" presStyleCnt="0"/>
      <dgm:spPr/>
    </dgm:pt>
    <dgm:pt modelId="{8015F3BD-93A5-4A2B-9D3F-AD0C2A39CADF}" type="pres">
      <dgm:prSet presAssocID="{C83B39ED-43A5-4AC7-85DE-9FFDB9E0B995}" presName="rect1" presStyleLbl="b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A64C54AE-5061-4DF4-806D-8D4901CBD931}" type="pres">
      <dgm:prSet presAssocID="{C83B39ED-43A5-4AC7-85DE-9FFDB9E0B995}" presName="wedgeRectCallout1" presStyleLbl="node1" presStyleIdx="1" presStyleCnt="4">
        <dgm:presLayoutVars>
          <dgm:bulletEnabled val="1"/>
        </dgm:presLayoutVars>
      </dgm:prSet>
      <dgm:spPr/>
    </dgm:pt>
    <dgm:pt modelId="{C7239AE0-A617-498B-8CE2-649CDA7E4579}" type="pres">
      <dgm:prSet presAssocID="{FBD025A7-928F-4208-B257-5F05BD92B55B}" presName="sibTrans" presStyleCnt="0"/>
      <dgm:spPr/>
    </dgm:pt>
    <dgm:pt modelId="{CFCB260F-F228-4BAC-BC4E-DF4EC769D66F}" type="pres">
      <dgm:prSet presAssocID="{9BD44BF8-86D9-4FD9-85F5-CA604363AD8B}" presName="composite" presStyleCnt="0"/>
      <dgm:spPr/>
    </dgm:pt>
    <dgm:pt modelId="{F6829608-83DB-45E9-9AFE-C86A6394577A}" type="pres">
      <dgm:prSet presAssocID="{9BD44BF8-86D9-4FD9-85F5-CA604363AD8B}" presName="rect1" presStyleLbl="b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dgm:spPr>
    </dgm:pt>
    <dgm:pt modelId="{D0937EA6-C0E4-421D-B1DF-84B900642FEC}" type="pres">
      <dgm:prSet presAssocID="{9BD44BF8-86D9-4FD9-85F5-CA604363AD8B}" presName="wedgeRectCallout1" presStyleLbl="node1" presStyleIdx="2" presStyleCnt="4">
        <dgm:presLayoutVars>
          <dgm:bulletEnabled val="1"/>
        </dgm:presLayoutVars>
      </dgm:prSet>
      <dgm:spPr/>
    </dgm:pt>
    <dgm:pt modelId="{12EBBC8A-6C94-4F35-8099-54757F20D8F8}" type="pres">
      <dgm:prSet presAssocID="{35DC8AAB-C240-4C2B-A940-250189274AE4}" presName="sibTrans" presStyleCnt="0"/>
      <dgm:spPr/>
    </dgm:pt>
    <dgm:pt modelId="{1A8BBE90-0958-4FE7-B982-6C80C15F2304}" type="pres">
      <dgm:prSet presAssocID="{479F3CF5-6C45-482F-A233-A951595A2F8E}" presName="composite" presStyleCnt="0"/>
      <dgm:spPr/>
    </dgm:pt>
    <dgm:pt modelId="{CDF540EA-D8E2-42CB-B586-C22799458C5D}" type="pres">
      <dgm:prSet presAssocID="{479F3CF5-6C45-482F-A233-A951595A2F8E}" presName="rect1" presStyleLbl="b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0000" b="-10000"/>
          </a:stretch>
        </a:blipFill>
      </dgm:spPr>
    </dgm:pt>
    <dgm:pt modelId="{5ED061B4-B736-43CE-8A7C-2B4C621F4F6A}" type="pres">
      <dgm:prSet presAssocID="{479F3CF5-6C45-482F-A233-A951595A2F8E}" presName="wedgeRectCallout1" presStyleLbl="node1" presStyleIdx="3" presStyleCnt="4">
        <dgm:presLayoutVars>
          <dgm:bulletEnabled val="1"/>
        </dgm:presLayoutVars>
      </dgm:prSet>
      <dgm:spPr/>
    </dgm:pt>
  </dgm:ptLst>
  <dgm:cxnLst>
    <dgm:cxn modelId="{BF46D500-5079-4053-8CF2-A13228078484}" srcId="{F18B0968-71C3-4A79-BA83-BD3CD68C19F5}" destId="{479F3CF5-6C45-482F-A233-A951595A2F8E}" srcOrd="3" destOrd="0" parTransId="{836259EA-9296-4E72-B7BC-6225B9D4D1F2}" sibTransId="{F8DA2578-8984-4AE1-861D-56A0D55A3FE8}"/>
    <dgm:cxn modelId="{0EC1531C-82E2-487E-9D0B-1A4708FF9ED2}" type="presOf" srcId="{479F3CF5-6C45-482F-A233-A951595A2F8E}" destId="{5ED061B4-B736-43CE-8A7C-2B4C621F4F6A}" srcOrd="0" destOrd="0" presId="urn:microsoft.com/office/officeart/2008/layout/BendingPictureCaptionList"/>
    <dgm:cxn modelId="{7CBF5A2A-7945-4BD7-846D-E09E0001E824}" srcId="{F18B0968-71C3-4A79-BA83-BD3CD68C19F5}" destId="{C83B39ED-43A5-4AC7-85DE-9FFDB9E0B995}" srcOrd="1" destOrd="0" parTransId="{56B5B966-32DA-4142-820E-81421D19DF5C}" sibTransId="{FBD025A7-928F-4208-B257-5F05BD92B55B}"/>
    <dgm:cxn modelId="{0CF7502F-DD4D-487C-A6ED-B37E62047063}" type="presOf" srcId="{F18B0968-71C3-4A79-BA83-BD3CD68C19F5}" destId="{3ABA0388-2345-4CC2-8DC5-B7766590F3CA}" srcOrd="0" destOrd="0" presId="urn:microsoft.com/office/officeart/2008/layout/BendingPictureCaptionList"/>
    <dgm:cxn modelId="{4E9C9A6E-A881-4F52-82C5-E9505CC3D3C2}" srcId="{F18B0968-71C3-4A79-BA83-BD3CD68C19F5}" destId="{9BD44BF8-86D9-4FD9-85F5-CA604363AD8B}" srcOrd="2" destOrd="0" parTransId="{59F5A3A8-9B55-4236-BA03-A2DEB6793B1F}" sibTransId="{35DC8AAB-C240-4C2B-A940-250189274AE4}"/>
    <dgm:cxn modelId="{298C677B-D1EC-4354-BCAC-69AA81C726DD}" type="presOf" srcId="{6CD30F77-9CBD-490F-BEC8-FB1CD76308C3}" destId="{C2027E19-DD28-4EC8-A5DF-B745CAD08603}" srcOrd="0" destOrd="0" presId="urn:microsoft.com/office/officeart/2008/layout/BendingPictureCaptionList"/>
    <dgm:cxn modelId="{3DC153A4-41BA-4262-9727-8B3370F2E31F}" srcId="{F18B0968-71C3-4A79-BA83-BD3CD68C19F5}" destId="{6CD30F77-9CBD-490F-BEC8-FB1CD76308C3}" srcOrd="0" destOrd="0" parTransId="{EA8C4C4E-EB58-4B49-98F3-4B3A7ABBD7A3}" sibTransId="{DC19574B-9648-45AE-A428-0EAECA25CFDE}"/>
    <dgm:cxn modelId="{E1D4C9AB-A9F2-454F-840A-EEA24D9E4D2B}" type="presOf" srcId="{9BD44BF8-86D9-4FD9-85F5-CA604363AD8B}" destId="{D0937EA6-C0E4-421D-B1DF-84B900642FEC}" srcOrd="0" destOrd="0" presId="urn:microsoft.com/office/officeart/2008/layout/BendingPictureCaptionList"/>
    <dgm:cxn modelId="{067063D4-F42F-4061-AAF0-FA4084A7283E}" type="presOf" srcId="{C83B39ED-43A5-4AC7-85DE-9FFDB9E0B995}" destId="{A64C54AE-5061-4DF4-806D-8D4901CBD931}" srcOrd="0" destOrd="0" presId="urn:microsoft.com/office/officeart/2008/layout/BendingPictureCaptionList"/>
    <dgm:cxn modelId="{47FA0195-2D47-4375-AF49-984B3B1CA4A5}" type="presParOf" srcId="{3ABA0388-2345-4CC2-8DC5-B7766590F3CA}" destId="{4C8E1837-1370-44C5-8A62-8D88E8CD8CF8}" srcOrd="0" destOrd="0" presId="urn:microsoft.com/office/officeart/2008/layout/BendingPictureCaptionList"/>
    <dgm:cxn modelId="{C2B1B8B8-5AD2-43CD-A973-0941447D2537}" type="presParOf" srcId="{4C8E1837-1370-44C5-8A62-8D88E8CD8CF8}" destId="{1A431C0D-CD63-4B5E-AC7B-76CE0D67525B}" srcOrd="0" destOrd="0" presId="urn:microsoft.com/office/officeart/2008/layout/BendingPictureCaptionList"/>
    <dgm:cxn modelId="{0D5CA7B1-62BE-48AD-90A7-447F19F52976}" type="presParOf" srcId="{4C8E1837-1370-44C5-8A62-8D88E8CD8CF8}" destId="{C2027E19-DD28-4EC8-A5DF-B745CAD08603}" srcOrd="1" destOrd="0" presId="urn:microsoft.com/office/officeart/2008/layout/BendingPictureCaptionList"/>
    <dgm:cxn modelId="{A0E177CA-8E02-4018-9FD7-F9CC868F52D7}" type="presParOf" srcId="{3ABA0388-2345-4CC2-8DC5-B7766590F3CA}" destId="{B42B1690-FDAE-48D7-9A34-B74DA120C8B9}" srcOrd="1" destOrd="0" presId="urn:microsoft.com/office/officeart/2008/layout/BendingPictureCaptionList"/>
    <dgm:cxn modelId="{3BBA00B6-D44E-4230-A72A-03C8C830A1AB}" type="presParOf" srcId="{3ABA0388-2345-4CC2-8DC5-B7766590F3CA}" destId="{382F1A3E-511A-482C-BC1D-70AA396867FA}" srcOrd="2" destOrd="0" presId="urn:microsoft.com/office/officeart/2008/layout/BendingPictureCaptionList"/>
    <dgm:cxn modelId="{716F2B1F-C14F-4710-ADEB-82A177521211}" type="presParOf" srcId="{382F1A3E-511A-482C-BC1D-70AA396867FA}" destId="{8015F3BD-93A5-4A2B-9D3F-AD0C2A39CADF}" srcOrd="0" destOrd="0" presId="urn:microsoft.com/office/officeart/2008/layout/BendingPictureCaptionList"/>
    <dgm:cxn modelId="{D996E9A5-332B-4A19-B657-B965211FEB0A}" type="presParOf" srcId="{382F1A3E-511A-482C-BC1D-70AA396867FA}" destId="{A64C54AE-5061-4DF4-806D-8D4901CBD931}" srcOrd="1" destOrd="0" presId="urn:microsoft.com/office/officeart/2008/layout/BendingPictureCaptionList"/>
    <dgm:cxn modelId="{C7BC671A-5E18-4B71-A0F6-65819A6A15E0}" type="presParOf" srcId="{3ABA0388-2345-4CC2-8DC5-B7766590F3CA}" destId="{C7239AE0-A617-498B-8CE2-649CDA7E4579}" srcOrd="3" destOrd="0" presId="urn:microsoft.com/office/officeart/2008/layout/BendingPictureCaptionList"/>
    <dgm:cxn modelId="{63F62081-8A8A-4AE0-9869-63560ACFB65E}" type="presParOf" srcId="{3ABA0388-2345-4CC2-8DC5-B7766590F3CA}" destId="{CFCB260F-F228-4BAC-BC4E-DF4EC769D66F}" srcOrd="4" destOrd="0" presId="urn:microsoft.com/office/officeart/2008/layout/BendingPictureCaptionList"/>
    <dgm:cxn modelId="{5DEF17BD-143D-4470-8F0C-8FD466977C88}" type="presParOf" srcId="{CFCB260F-F228-4BAC-BC4E-DF4EC769D66F}" destId="{F6829608-83DB-45E9-9AFE-C86A6394577A}" srcOrd="0" destOrd="0" presId="urn:microsoft.com/office/officeart/2008/layout/BendingPictureCaptionList"/>
    <dgm:cxn modelId="{2E33DE2B-E8A8-4E35-9CFF-9CE9DD5C1F63}" type="presParOf" srcId="{CFCB260F-F228-4BAC-BC4E-DF4EC769D66F}" destId="{D0937EA6-C0E4-421D-B1DF-84B900642FEC}" srcOrd="1" destOrd="0" presId="urn:microsoft.com/office/officeart/2008/layout/BendingPictureCaptionList"/>
    <dgm:cxn modelId="{252D912C-88CD-41AC-BD3D-61C921E99B78}" type="presParOf" srcId="{3ABA0388-2345-4CC2-8DC5-B7766590F3CA}" destId="{12EBBC8A-6C94-4F35-8099-54757F20D8F8}" srcOrd="5" destOrd="0" presId="urn:microsoft.com/office/officeart/2008/layout/BendingPictureCaptionList"/>
    <dgm:cxn modelId="{DFDB3BAE-2C34-44DE-9C1C-9523A5C1BDF7}" type="presParOf" srcId="{3ABA0388-2345-4CC2-8DC5-B7766590F3CA}" destId="{1A8BBE90-0958-4FE7-B982-6C80C15F2304}" srcOrd="6" destOrd="0" presId="urn:microsoft.com/office/officeart/2008/layout/BendingPictureCaptionList"/>
    <dgm:cxn modelId="{A1A9DBC7-A56A-4E45-84C5-8692021A7CDF}" type="presParOf" srcId="{1A8BBE90-0958-4FE7-B982-6C80C15F2304}" destId="{CDF540EA-D8E2-42CB-B586-C22799458C5D}" srcOrd="0" destOrd="0" presId="urn:microsoft.com/office/officeart/2008/layout/BendingPictureCaptionList"/>
    <dgm:cxn modelId="{7081DA9E-BE55-4EC6-B373-F60930580459}" type="presParOf" srcId="{1A8BBE90-0958-4FE7-B982-6C80C15F2304}" destId="{5ED061B4-B736-43CE-8A7C-2B4C621F4F6A}" srcOrd="1" destOrd="0" presId="urn:microsoft.com/office/officeart/2008/layout/BendingPictureCa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BBB6E6-12A2-402D-A335-E6A6A80ADC9A}" type="doc">
      <dgm:prSet loTypeId="urn:microsoft.com/office/officeart/2005/8/layout/pyramid1" loCatId="pyramid" qsTypeId="urn:microsoft.com/office/officeart/2005/8/quickstyle/3d3" qsCatId="3D" csTypeId="urn:microsoft.com/office/officeart/2005/8/colors/colorful5" csCatId="colorful" phldr="1"/>
      <dgm:spPr/>
      <dgm:t>
        <a:bodyPr/>
        <a:lstStyle/>
        <a:p>
          <a:endParaRPr lang="en-GB"/>
        </a:p>
      </dgm:t>
    </dgm:pt>
    <dgm:pt modelId="{1026C71E-F14F-45F9-B595-C43DF51A2053}">
      <dgm:prSet/>
      <dgm:spPr/>
      <dgm:t>
        <a:bodyPr/>
        <a:lstStyle/>
        <a:p>
          <a:endParaRPr lang="en-GB"/>
        </a:p>
      </dgm:t>
    </dgm:pt>
    <dgm:pt modelId="{2872B1CD-E6BD-45A4-9F44-672BD7B8987D}" type="parTrans" cxnId="{3AC4E247-F133-4C23-9FE8-D99AB96FC36C}">
      <dgm:prSet/>
      <dgm:spPr/>
      <dgm:t>
        <a:bodyPr/>
        <a:lstStyle/>
        <a:p>
          <a:endParaRPr lang="en-GB"/>
        </a:p>
      </dgm:t>
    </dgm:pt>
    <dgm:pt modelId="{F68CD66A-241F-45F6-BB69-F7CC056B8856}" type="sibTrans" cxnId="{3AC4E247-F133-4C23-9FE8-D99AB96FC36C}">
      <dgm:prSet/>
      <dgm:spPr/>
      <dgm:t>
        <a:bodyPr/>
        <a:lstStyle/>
        <a:p>
          <a:endParaRPr lang="en-GB"/>
        </a:p>
      </dgm:t>
    </dgm:pt>
    <dgm:pt modelId="{E4984F27-0754-43D8-8127-D130DAA7F24D}">
      <dgm:prSet/>
      <dgm:spPr/>
      <dgm:t>
        <a:bodyPr/>
        <a:lstStyle/>
        <a:p>
          <a:r>
            <a:rPr lang="en-US" baseline="0" dirty="0"/>
            <a:t>Can’t use Loyalty Cards in Airports and Opticians (Preez 2014).</a:t>
          </a:r>
          <a:endParaRPr lang="en-GB" dirty="0"/>
        </a:p>
      </dgm:t>
    </dgm:pt>
    <dgm:pt modelId="{7D2507FE-EEA3-477F-8F46-4FB70AA22DA5}" type="parTrans" cxnId="{4E9DC54A-1918-48FD-859B-5FA76548CDC5}">
      <dgm:prSet/>
      <dgm:spPr/>
      <dgm:t>
        <a:bodyPr/>
        <a:lstStyle/>
        <a:p>
          <a:endParaRPr lang="en-GB"/>
        </a:p>
      </dgm:t>
    </dgm:pt>
    <dgm:pt modelId="{CC5AC73C-9077-4A53-B17B-2457E9D45857}" type="sibTrans" cxnId="{4E9DC54A-1918-48FD-859B-5FA76548CDC5}">
      <dgm:prSet/>
      <dgm:spPr/>
      <dgm:t>
        <a:bodyPr/>
        <a:lstStyle/>
        <a:p>
          <a:endParaRPr lang="en-GB"/>
        </a:p>
      </dgm:t>
    </dgm:pt>
    <dgm:pt modelId="{AA75351D-18D1-4153-90BD-7FB6AA5D110E}">
      <dgm:prSet/>
      <dgm:spPr/>
      <dgm:t>
        <a:bodyPr/>
        <a:lstStyle/>
        <a:p>
          <a:r>
            <a:rPr lang="en-US" baseline="0" dirty="0"/>
            <a:t>John Lewis had to Cut Prices to Match Competitors (The Economist 2012 Cited by Rodrigo 2012).</a:t>
          </a:r>
          <a:endParaRPr lang="en-GB" dirty="0"/>
        </a:p>
      </dgm:t>
    </dgm:pt>
    <dgm:pt modelId="{552AD8F7-6010-44D3-AC84-683DB50D3D2E}" type="parTrans" cxnId="{7FC525EF-C65D-491A-B9AC-FEEAF1AC7A10}">
      <dgm:prSet/>
      <dgm:spPr/>
      <dgm:t>
        <a:bodyPr/>
        <a:lstStyle/>
        <a:p>
          <a:endParaRPr lang="en-GB"/>
        </a:p>
      </dgm:t>
    </dgm:pt>
    <dgm:pt modelId="{D796402D-3AF2-4335-8546-DA49DF8F7679}" type="sibTrans" cxnId="{7FC525EF-C65D-491A-B9AC-FEEAF1AC7A10}">
      <dgm:prSet/>
      <dgm:spPr/>
      <dgm:t>
        <a:bodyPr/>
        <a:lstStyle/>
        <a:p>
          <a:endParaRPr lang="en-GB"/>
        </a:p>
      </dgm:t>
    </dgm:pt>
    <dgm:pt modelId="{E9E471CC-317F-45C5-B817-7B9E0B6922DA}">
      <dgm:prSet/>
      <dgm:spPr/>
      <dgm:t>
        <a:bodyPr/>
        <a:lstStyle/>
        <a:p>
          <a:r>
            <a:rPr lang="en-US" baseline="0" dirty="0"/>
            <a:t>Challenges of Customer Loyalty (Prezi 2019).</a:t>
          </a:r>
          <a:endParaRPr lang="en-GB" dirty="0"/>
        </a:p>
      </dgm:t>
    </dgm:pt>
    <dgm:pt modelId="{925D8E92-F859-401A-8755-04A8DFE923B9}" type="parTrans" cxnId="{31786DB5-F600-46BD-BF36-7C8811F7FD9B}">
      <dgm:prSet/>
      <dgm:spPr/>
      <dgm:t>
        <a:bodyPr/>
        <a:lstStyle/>
        <a:p>
          <a:endParaRPr lang="en-GB"/>
        </a:p>
      </dgm:t>
    </dgm:pt>
    <dgm:pt modelId="{E97CCD25-4E6E-4515-9C7E-BF69FC61AB5F}" type="sibTrans" cxnId="{31786DB5-F600-46BD-BF36-7C8811F7FD9B}">
      <dgm:prSet/>
      <dgm:spPr/>
      <dgm:t>
        <a:bodyPr/>
        <a:lstStyle/>
        <a:p>
          <a:endParaRPr lang="en-GB"/>
        </a:p>
      </dgm:t>
    </dgm:pt>
    <dgm:pt modelId="{10611CC1-FDBB-43D0-A53B-8B52FC3B03E3}">
      <dgm:prSet/>
      <dgm:spPr/>
      <dgm:t>
        <a:bodyPr/>
        <a:lstStyle/>
        <a:p>
          <a:endParaRPr lang="en-GB" dirty="0"/>
        </a:p>
      </dgm:t>
    </dgm:pt>
    <dgm:pt modelId="{7BC6266D-3CAC-4CDE-8C9D-8FE6270B3FC7}" type="parTrans" cxnId="{9285C928-7A21-48BE-8A94-2954CC43ACCA}">
      <dgm:prSet/>
      <dgm:spPr/>
      <dgm:t>
        <a:bodyPr/>
        <a:lstStyle/>
        <a:p>
          <a:endParaRPr lang="en-GB"/>
        </a:p>
      </dgm:t>
    </dgm:pt>
    <dgm:pt modelId="{B7137964-7442-4A25-A02E-98D40FA6DB00}" type="sibTrans" cxnId="{9285C928-7A21-48BE-8A94-2954CC43ACCA}">
      <dgm:prSet/>
      <dgm:spPr/>
      <dgm:t>
        <a:bodyPr/>
        <a:lstStyle/>
        <a:p>
          <a:endParaRPr lang="en-GB"/>
        </a:p>
      </dgm:t>
    </dgm:pt>
    <dgm:pt modelId="{80E8145A-9E3F-4D71-A9AB-EC43607FA411}">
      <dgm:prSet/>
      <dgm:spPr/>
      <dgm:t>
        <a:bodyPr/>
        <a:lstStyle/>
        <a:p>
          <a:endParaRPr lang="en-GB" dirty="0"/>
        </a:p>
      </dgm:t>
    </dgm:pt>
    <dgm:pt modelId="{ED3411EB-CF4B-4F9D-BCDA-5617C09738F3}" type="parTrans" cxnId="{DB33C59B-6A4C-4997-BEFB-15E6189EC642}">
      <dgm:prSet/>
      <dgm:spPr/>
      <dgm:t>
        <a:bodyPr/>
        <a:lstStyle/>
        <a:p>
          <a:endParaRPr lang="en-GB"/>
        </a:p>
      </dgm:t>
    </dgm:pt>
    <dgm:pt modelId="{F50AB411-4381-4C1C-8F29-472AA629328D}" type="sibTrans" cxnId="{DB33C59B-6A4C-4997-BEFB-15E6189EC642}">
      <dgm:prSet/>
      <dgm:spPr/>
      <dgm:t>
        <a:bodyPr/>
        <a:lstStyle/>
        <a:p>
          <a:endParaRPr lang="en-GB"/>
        </a:p>
      </dgm:t>
    </dgm:pt>
    <dgm:pt modelId="{625352E3-6FB2-4D96-8E29-5B631D888F4D}" type="pres">
      <dgm:prSet presAssocID="{48BBB6E6-12A2-402D-A335-E6A6A80ADC9A}" presName="Name0" presStyleCnt="0">
        <dgm:presLayoutVars>
          <dgm:dir/>
          <dgm:animLvl val="lvl"/>
          <dgm:resizeHandles val="exact"/>
        </dgm:presLayoutVars>
      </dgm:prSet>
      <dgm:spPr/>
    </dgm:pt>
    <dgm:pt modelId="{CB77C168-3743-48CD-8BC9-8BCBD72FA50E}" type="pres">
      <dgm:prSet presAssocID="{1026C71E-F14F-45F9-B595-C43DF51A2053}" presName="Name8" presStyleCnt="0"/>
      <dgm:spPr/>
    </dgm:pt>
    <dgm:pt modelId="{0FD39C4A-55CF-4410-9278-451F48000A7C}" type="pres">
      <dgm:prSet presAssocID="{1026C71E-F14F-45F9-B595-C43DF51A2053}" presName="acctBkgd" presStyleLbl="alignAcc1" presStyleIdx="0" presStyleCnt="1"/>
      <dgm:spPr/>
    </dgm:pt>
    <dgm:pt modelId="{6CFEC877-13F1-4404-9888-AD532045DC0A}" type="pres">
      <dgm:prSet presAssocID="{1026C71E-F14F-45F9-B595-C43DF51A2053}" presName="acctTx" presStyleLbl="alignAcc1" presStyleIdx="0" presStyleCnt="1">
        <dgm:presLayoutVars>
          <dgm:bulletEnabled val="1"/>
        </dgm:presLayoutVars>
      </dgm:prSet>
      <dgm:spPr/>
    </dgm:pt>
    <dgm:pt modelId="{9AFF4D64-0CAB-4760-8B1F-3DAE15BFA31C}" type="pres">
      <dgm:prSet presAssocID="{1026C71E-F14F-45F9-B595-C43DF51A2053}" presName="level" presStyleLbl="node1" presStyleIdx="0" presStyleCnt="1">
        <dgm:presLayoutVars>
          <dgm:chMax val="1"/>
          <dgm:bulletEnabled val="1"/>
        </dgm:presLayoutVars>
      </dgm:prSet>
      <dgm:spPr/>
    </dgm:pt>
    <dgm:pt modelId="{83659488-D748-4AAA-B0DB-46B444469E70}" type="pres">
      <dgm:prSet presAssocID="{1026C71E-F14F-45F9-B595-C43DF51A2053}" presName="levelTx" presStyleLbl="revTx" presStyleIdx="0" presStyleCnt="0">
        <dgm:presLayoutVars>
          <dgm:chMax val="1"/>
          <dgm:bulletEnabled val="1"/>
        </dgm:presLayoutVars>
      </dgm:prSet>
      <dgm:spPr/>
    </dgm:pt>
  </dgm:ptLst>
  <dgm:cxnLst>
    <dgm:cxn modelId="{10090C17-2862-4C22-AE28-80FA5E5E9CA1}" type="presOf" srcId="{80E8145A-9E3F-4D71-A9AB-EC43607FA411}" destId="{6CFEC877-13F1-4404-9888-AD532045DC0A}" srcOrd="1" destOrd="3" presId="urn:microsoft.com/office/officeart/2005/8/layout/pyramid1"/>
    <dgm:cxn modelId="{DE9CB218-C48E-4BB2-AA00-7B7E4C55AB9E}" type="presOf" srcId="{48BBB6E6-12A2-402D-A335-E6A6A80ADC9A}" destId="{625352E3-6FB2-4D96-8E29-5B631D888F4D}" srcOrd="0" destOrd="0" presId="urn:microsoft.com/office/officeart/2005/8/layout/pyramid1"/>
    <dgm:cxn modelId="{9285C928-7A21-48BE-8A94-2954CC43ACCA}" srcId="{1026C71E-F14F-45F9-B595-C43DF51A2053}" destId="{10611CC1-FDBB-43D0-A53B-8B52FC3B03E3}" srcOrd="1" destOrd="0" parTransId="{7BC6266D-3CAC-4CDE-8C9D-8FE6270B3FC7}" sibTransId="{B7137964-7442-4A25-A02E-98D40FA6DB00}"/>
    <dgm:cxn modelId="{843C2C36-8687-4539-842C-337BFB25D215}" type="presOf" srcId="{E4984F27-0754-43D8-8127-D130DAA7F24D}" destId="{0FD39C4A-55CF-4410-9278-451F48000A7C}" srcOrd="0" destOrd="0" presId="urn:microsoft.com/office/officeart/2005/8/layout/pyramid1"/>
    <dgm:cxn modelId="{4FEF0A62-A02E-4D6B-B147-B75B0C2B8195}" type="presOf" srcId="{E9E471CC-317F-45C5-B817-7B9E0B6922DA}" destId="{0FD39C4A-55CF-4410-9278-451F48000A7C}" srcOrd="0" destOrd="4" presId="urn:microsoft.com/office/officeart/2005/8/layout/pyramid1"/>
    <dgm:cxn modelId="{3AC4E247-F133-4C23-9FE8-D99AB96FC36C}" srcId="{48BBB6E6-12A2-402D-A335-E6A6A80ADC9A}" destId="{1026C71E-F14F-45F9-B595-C43DF51A2053}" srcOrd="0" destOrd="0" parTransId="{2872B1CD-E6BD-45A4-9F44-672BD7B8987D}" sibTransId="{F68CD66A-241F-45F6-BB69-F7CC056B8856}"/>
    <dgm:cxn modelId="{0BFBD148-482A-4470-8125-3709E9A00B9D}" type="presOf" srcId="{AA75351D-18D1-4153-90BD-7FB6AA5D110E}" destId="{6CFEC877-13F1-4404-9888-AD532045DC0A}" srcOrd="1" destOrd="2" presId="urn:microsoft.com/office/officeart/2005/8/layout/pyramid1"/>
    <dgm:cxn modelId="{4E9DC54A-1918-48FD-859B-5FA76548CDC5}" srcId="{1026C71E-F14F-45F9-B595-C43DF51A2053}" destId="{E4984F27-0754-43D8-8127-D130DAA7F24D}" srcOrd="0" destOrd="0" parTransId="{7D2507FE-EEA3-477F-8F46-4FB70AA22DA5}" sibTransId="{CC5AC73C-9077-4A53-B17B-2457E9D45857}"/>
    <dgm:cxn modelId="{EB8E0D71-782B-46BD-8226-E05D1D70B604}" type="presOf" srcId="{10611CC1-FDBB-43D0-A53B-8B52FC3B03E3}" destId="{0FD39C4A-55CF-4410-9278-451F48000A7C}" srcOrd="0" destOrd="1" presId="urn:microsoft.com/office/officeart/2005/8/layout/pyramid1"/>
    <dgm:cxn modelId="{34823155-0715-471C-B80C-E12231043A8D}" type="presOf" srcId="{E9E471CC-317F-45C5-B817-7B9E0B6922DA}" destId="{6CFEC877-13F1-4404-9888-AD532045DC0A}" srcOrd="1" destOrd="4" presId="urn:microsoft.com/office/officeart/2005/8/layout/pyramid1"/>
    <dgm:cxn modelId="{1857537D-E2F3-47BE-AAB3-1075AA239347}" type="presOf" srcId="{80E8145A-9E3F-4D71-A9AB-EC43607FA411}" destId="{0FD39C4A-55CF-4410-9278-451F48000A7C}" srcOrd="0" destOrd="3" presId="urn:microsoft.com/office/officeart/2005/8/layout/pyramid1"/>
    <dgm:cxn modelId="{54B1F785-9D6B-45B5-910B-C6A4C90BD2B0}" type="presOf" srcId="{1026C71E-F14F-45F9-B595-C43DF51A2053}" destId="{83659488-D748-4AAA-B0DB-46B444469E70}" srcOrd="1" destOrd="0" presId="urn:microsoft.com/office/officeart/2005/8/layout/pyramid1"/>
    <dgm:cxn modelId="{47ED469A-9BB6-4FF4-B7A5-22E2EA73D3F2}" type="presOf" srcId="{E4984F27-0754-43D8-8127-D130DAA7F24D}" destId="{6CFEC877-13F1-4404-9888-AD532045DC0A}" srcOrd="1" destOrd="0" presId="urn:microsoft.com/office/officeart/2005/8/layout/pyramid1"/>
    <dgm:cxn modelId="{DB33C59B-6A4C-4997-BEFB-15E6189EC642}" srcId="{1026C71E-F14F-45F9-B595-C43DF51A2053}" destId="{80E8145A-9E3F-4D71-A9AB-EC43607FA411}" srcOrd="3" destOrd="0" parTransId="{ED3411EB-CF4B-4F9D-BCDA-5617C09738F3}" sibTransId="{F50AB411-4381-4C1C-8F29-472AA629328D}"/>
    <dgm:cxn modelId="{31786DB5-F600-46BD-BF36-7C8811F7FD9B}" srcId="{1026C71E-F14F-45F9-B595-C43DF51A2053}" destId="{E9E471CC-317F-45C5-B817-7B9E0B6922DA}" srcOrd="4" destOrd="0" parTransId="{925D8E92-F859-401A-8755-04A8DFE923B9}" sibTransId="{E97CCD25-4E6E-4515-9C7E-BF69FC61AB5F}"/>
    <dgm:cxn modelId="{282289B9-D966-43D2-B413-360E1E5F3A05}" type="presOf" srcId="{1026C71E-F14F-45F9-B595-C43DF51A2053}" destId="{9AFF4D64-0CAB-4760-8B1F-3DAE15BFA31C}" srcOrd="0" destOrd="0" presId="urn:microsoft.com/office/officeart/2005/8/layout/pyramid1"/>
    <dgm:cxn modelId="{E94560C3-ECC0-4D09-9218-634EA4AB9128}" type="presOf" srcId="{10611CC1-FDBB-43D0-A53B-8B52FC3B03E3}" destId="{6CFEC877-13F1-4404-9888-AD532045DC0A}" srcOrd="1" destOrd="1" presId="urn:microsoft.com/office/officeart/2005/8/layout/pyramid1"/>
    <dgm:cxn modelId="{C13F4CC6-21CE-40BA-A091-6BF545918DEA}" type="presOf" srcId="{AA75351D-18D1-4153-90BD-7FB6AA5D110E}" destId="{0FD39C4A-55CF-4410-9278-451F48000A7C}" srcOrd="0" destOrd="2" presId="urn:microsoft.com/office/officeart/2005/8/layout/pyramid1"/>
    <dgm:cxn modelId="{7FC525EF-C65D-491A-B9AC-FEEAF1AC7A10}" srcId="{1026C71E-F14F-45F9-B595-C43DF51A2053}" destId="{AA75351D-18D1-4153-90BD-7FB6AA5D110E}" srcOrd="2" destOrd="0" parTransId="{552AD8F7-6010-44D3-AC84-683DB50D3D2E}" sibTransId="{D796402D-3AF2-4335-8546-DA49DF8F7679}"/>
    <dgm:cxn modelId="{E4151663-EB83-4662-BFD9-965E84343BF6}" type="presParOf" srcId="{625352E3-6FB2-4D96-8E29-5B631D888F4D}" destId="{CB77C168-3743-48CD-8BC9-8BCBD72FA50E}" srcOrd="0" destOrd="0" presId="urn:microsoft.com/office/officeart/2005/8/layout/pyramid1"/>
    <dgm:cxn modelId="{F11A4DA5-F5AA-497B-8B4D-F51E30CA1EF8}" type="presParOf" srcId="{CB77C168-3743-48CD-8BC9-8BCBD72FA50E}" destId="{0FD39C4A-55CF-4410-9278-451F48000A7C}" srcOrd="0" destOrd="0" presId="urn:microsoft.com/office/officeart/2005/8/layout/pyramid1"/>
    <dgm:cxn modelId="{96372EFF-1E33-41FB-B40C-5C88C38595F4}" type="presParOf" srcId="{CB77C168-3743-48CD-8BC9-8BCBD72FA50E}" destId="{6CFEC877-13F1-4404-9888-AD532045DC0A}" srcOrd="1" destOrd="0" presId="urn:microsoft.com/office/officeart/2005/8/layout/pyramid1"/>
    <dgm:cxn modelId="{BE429E9F-A75B-47F8-A668-E23C239BE4C0}" type="presParOf" srcId="{CB77C168-3743-48CD-8BC9-8BCBD72FA50E}" destId="{9AFF4D64-0CAB-4760-8B1F-3DAE15BFA31C}" srcOrd="2" destOrd="0" presId="urn:microsoft.com/office/officeart/2005/8/layout/pyramid1"/>
    <dgm:cxn modelId="{C62D7832-38EE-4ABB-8338-A9A8B9E1ADAB}" type="presParOf" srcId="{CB77C168-3743-48CD-8BC9-8BCBD72FA50E}" destId="{83659488-D748-4AAA-B0DB-46B444469E70}" srcOrd="3"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9C77773-B98C-4FF1-A465-DB1237D42FE5}" type="doc">
      <dgm:prSet loTypeId="urn:microsoft.com/office/officeart/2005/8/layout/vList3" loCatId="list" qsTypeId="urn:microsoft.com/office/officeart/2005/8/quickstyle/3d3" qsCatId="3D" csTypeId="urn:microsoft.com/office/officeart/2005/8/colors/colorful1" csCatId="colorful" phldr="1"/>
      <dgm:spPr/>
      <dgm:t>
        <a:bodyPr/>
        <a:lstStyle/>
        <a:p>
          <a:endParaRPr lang="en-GB"/>
        </a:p>
      </dgm:t>
    </dgm:pt>
    <dgm:pt modelId="{659CBA07-84C8-4613-A8D2-AE47C39D093E}">
      <dgm:prSet/>
      <dgm:spPr/>
      <dgm:t>
        <a:bodyPr/>
        <a:lstStyle/>
        <a:p>
          <a:r>
            <a:rPr lang="en-US" baseline="0" dirty="0"/>
            <a:t>Expansion to other Countries (Dudoviskiy 2012).</a:t>
          </a:r>
          <a:endParaRPr lang="en-GB" dirty="0"/>
        </a:p>
      </dgm:t>
    </dgm:pt>
    <dgm:pt modelId="{A2CD103E-F323-4FEB-B1AA-5A81B785E7AD}" type="parTrans" cxnId="{153E4223-C0AC-4844-B7E8-354D9E6C0E7F}">
      <dgm:prSet/>
      <dgm:spPr/>
      <dgm:t>
        <a:bodyPr/>
        <a:lstStyle/>
        <a:p>
          <a:endParaRPr lang="en-GB"/>
        </a:p>
      </dgm:t>
    </dgm:pt>
    <dgm:pt modelId="{8ACB35F1-8FAC-4209-AD7C-B3C146EFFA8B}" type="sibTrans" cxnId="{153E4223-C0AC-4844-B7E8-354D9E6C0E7F}">
      <dgm:prSet/>
      <dgm:spPr/>
      <dgm:t>
        <a:bodyPr/>
        <a:lstStyle/>
        <a:p>
          <a:endParaRPr lang="en-GB"/>
        </a:p>
      </dgm:t>
    </dgm:pt>
    <dgm:pt modelId="{034C35E6-8AB3-4634-A379-FC986513C580}">
      <dgm:prSet/>
      <dgm:spPr/>
      <dgm:t>
        <a:bodyPr/>
        <a:lstStyle/>
        <a:p>
          <a:r>
            <a:rPr lang="en-US" baseline="0"/>
            <a:t>Designing Trendy Clothes for Younger Customers (Prezi 2019).</a:t>
          </a:r>
          <a:endParaRPr lang="en-GB"/>
        </a:p>
      </dgm:t>
    </dgm:pt>
    <dgm:pt modelId="{DF035888-5AC4-446D-A8B9-B550155397BA}" type="parTrans" cxnId="{370E4E3F-1C11-44FC-87C2-EE0502477AE4}">
      <dgm:prSet/>
      <dgm:spPr/>
      <dgm:t>
        <a:bodyPr/>
        <a:lstStyle/>
        <a:p>
          <a:endParaRPr lang="en-GB"/>
        </a:p>
      </dgm:t>
    </dgm:pt>
    <dgm:pt modelId="{DBB3A886-6839-4210-9BF6-AD8D83B62D58}" type="sibTrans" cxnId="{370E4E3F-1C11-44FC-87C2-EE0502477AE4}">
      <dgm:prSet/>
      <dgm:spPr/>
      <dgm:t>
        <a:bodyPr/>
        <a:lstStyle/>
        <a:p>
          <a:endParaRPr lang="en-GB"/>
        </a:p>
      </dgm:t>
    </dgm:pt>
    <dgm:pt modelId="{53A9C721-42A6-4B07-AE64-08462F8C6514}">
      <dgm:prSet/>
      <dgm:spPr/>
      <dgm:t>
        <a:bodyPr/>
        <a:lstStyle/>
        <a:p>
          <a:r>
            <a:rPr lang="en-US" baseline="0"/>
            <a:t>Expansion into other Market (Prezi 2019). </a:t>
          </a:r>
          <a:endParaRPr lang="en-GB"/>
        </a:p>
      </dgm:t>
    </dgm:pt>
    <dgm:pt modelId="{6DF86F94-2D0D-4DF6-B046-BA7CDC7681A4}" type="parTrans" cxnId="{DEE4B610-F2A7-49C9-ABA6-D218C7C997BF}">
      <dgm:prSet/>
      <dgm:spPr/>
      <dgm:t>
        <a:bodyPr/>
        <a:lstStyle/>
        <a:p>
          <a:endParaRPr lang="en-GB"/>
        </a:p>
      </dgm:t>
    </dgm:pt>
    <dgm:pt modelId="{DF1F431D-9941-4CE2-B232-9C428D50B3FD}" type="sibTrans" cxnId="{DEE4B610-F2A7-49C9-ABA6-D218C7C997BF}">
      <dgm:prSet/>
      <dgm:spPr/>
      <dgm:t>
        <a:bodyPr/>
        <a:lstStyle/>
        <a:p>
          <a:endParaRPr lang="en-GB"/>
        </a:p>
      </dgm:t>
    </dgm:pt>
    <dgm:pt modelId="{6E14B9EC-0684-4711-B82D-3A12D1B40CE6}" type="pres">
      <dgm:prSet presAssocID="{69C77773-B98C-4FF1-A465-DB1237D42FE5}" presName="linearFlow" presStyleCnt="0">
        <dgm:presLayoutVars>
          <dgm:dir/>
          <dgm:resizeHandles val="exact"/>
        </dgm:presLayoutVars>
      </dgm:prSet>
      <dgm:spPr/>
    </dgm:pt>
    <dgm:pt modelId="{371A4C67-1F13-4E3C-98C7-8F9CF888679D}" type="pres">
      <dgm:prSet presAssocID="{659CBA07-84C8-4613-A8D2-AE47C39D093E}" presName="composite" presStyleCnt="0"/>
      <dgm:spPr/>
    </dgm:pt>
    <dgm:pt modelId="{32A3F58E-6351-442F-A22D-94BCA85F2886}" type="pres">
      <dgm:prSet presAssocID="{659CBA07-84C8-4613-A8D2-AE47C39D093E}" presName="imgShp" presStyleLbl="fgImgPlace1" presStyleIdx="0" presStyleCnt="3" custLinFactNeighborX="-96789" custLinFactNeighborY="-10821"/>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7FE87BF9-9F88-4E1A-AE1E-C09370991BF2}" type="pres">
      <dgm:prSet presAssocID="{659CBA07-84C8-4613-A8D2-AE47C39D093E}" presName="txShp" presStyleLbl="node1" presStyleIdx="0" presStyleCnt="3" custLinFactNeighborX="-8671" custLinFactNeighborY="2680">
        <dgm:presLayoutVars>
          <dgm:bulletEnabled val="1"/>
        </dgm:presLayoutVars>
      </dgm:prSet>
      <dgm:spPr/>
    </dgm:pt>
    <dgm:pt modelId="{CD9C57A0-1200-4D1B-B8A2-56ED43E9EFE7}" type="pres">
      <dgm:prSet presAssocID="{8ACB35F1-8FAC-4209-AD7C-B3C146EFFA8B}" presName="spacing" presStyleCnt="0"/>
      <dgm:spPr/>
    </dgm:pt>
    <dgm:pt modelId="{982D7C98-800C-4C08-B4EA-C7F054ADD04A}" type="pres">
      <dgm:prSet presAssocID="{034C35E6-8AB3-4634-A379-FC986513C580}" presName="composite" presStyleCnt="0"/>
      <dgm:spPr/>
    </dgm:pt>
    <dgm:pt modelId="{69F018CD-FC51-42A3-B43F-36346B7A6AA5}" type="pres">
      <dgm:prSet presAssocID="{034C35E6-8AB3-4634-A379-FC986513C580}" presName="imgShp" presStyleLbl="fgImgPlace1" presStyleIdx="1" presStyleCnt="3" custLinFactNeighborX="89811"/>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C528AB54-915F-4010-A1D0-083509D3562A}" type="pres">
      <dgm:prSet presAssocID="{034C35E6-8AB3-4634-A379-FC986513C580}" presName="txShp" presStyleLbl="node1" presStyleIdx="1" presStyleCnt="3" custLinFactNeighborX="41535" custLinFactNeighborY="2722">
        <dgm:presLayoutVars>
          <dgm:bulletEnabled val="1"/>
        </dgm:presLayoutVars>
      </dgm:prSet>
      <dgm:spPr/>
    </dgm:pt>
    <dgm:pt modelId="{D9F9128E-A888-471F-9B85-F66C4384AB4C}" type="pres">
      <dgm:prSet presAssocID="{DBB3A886-6839-4210-9BF6-AD8D83B62D58}" presName="spacing" presStyleCnt="0"/>
      <dgm:spPr/>
    </dgm:pt>
    <dgm:pt modelId="{8A89BC87-1786-4B1C-861E-A5AA162FA8A6}" type="pres">
      <dgm:prSet presAssocID="{53A9C721-42A6-4B07-AE64-08462F8C6514}" presName="composite" presStyleCnt="0"/>
      <dgm:spPr/>
    </dgm:pt>
    <dgm:pt modelId="{EF7E4163-E0C3-45F9-96BF-27580E601786}" type="pres">
      <dgm:prSet presAssocID="{53A9C721-42A6-4B07-AE64-08462F8C6514}" presName="imgShp" presStyleLbl="fgImgPlace1" presStyleIdx="2" presStyleCnt="3" custLinFactX="-30680" custLinFactNeighborX="-100000"/>
      <dgm:spPr>
        <a:blipFill>
          <a:blip xmlns:r="http://schemas.openxmlformats.org/officeDocument/2006/relationships" r:embed="rId3">
            <a:extLst>
              <a:ext uri="{28A0092B-C50C-407E-A947-70E740481C1C}">
                <a14:useLocalDpi xmlns:a14="http://schemas.microsoft.com/office/drawing/2010/main" val="0"/>
              </a:ext>
            </a:extLst>
          </a:blip>
          <a:srcRect/>
          <a:stretch>
            <a:fillRect l="-36000" r="-36000"/>
          </a:stretch>
        </a:blipFill>
      </dgm:spPr>
    </dgm:pt>
    <dgm:pt modelId="{3C18CAAC-D269-421B-99D5-A4BB8506A094}" type="pres">
      <dgm:prSet presAssocID="{53A9C721-42A6-4B07-AE64-08462F8C6514}" presName="txShp" presStyleLbl="node1" presStyleIdx="2" presStyleCnt="3" custLinFactNeighborX="-14067" custLinFactNeighborY="1361">
        <dgm:presLayoutVars>
          <dgm:bulletEnabled val="1"/>
        </dgm:presLayoutVars>
      </dgm:prSet>
      <dgm:spPr/>
    </dgm:pt>
  </dgm:ptLst>
  <dgm:cxnLst>
    <dgm:cxn modelId="{DEE4B610-F2A7-49C9-ABA6-D218C7C997BF}" srcId="{69C77773-B98C-4FF1-A465-DB1237D42FE5}" destId="{53A9C721-42A6-4B07-AE64-08462F8C6514}" srcOrd="2" destOrd="0" parTransId="{6DF86F94-2D0D-4DF6-B046-BA7CDC7681A4}" sibTransId="{DF1F431D-9941-4CE2-B232-9C428D50B3FD}"/>
    <dgm:cxn modelId="{153E4223-C0AC-4844-B7E8-354D9E6C0E7F}" srcId="{69C77773-B98C-4FF1-A465-DB1237D42FE5}" destId="{659CBA07-84C8-4613-A8D2-AE47C39D093E}" srcOrd="0" destOrd="0" parTransId="{A2CD103E-F323-4FEB-B1AA-5A81B785E7AD}" sibTransId="{8ACB35F1-8FAC-4209-AD7C-B3C146EFFA8B}"/>
    <dgm:cxn modelId="{56E61F36-9597-4454-9FC9-0696BEAC3AE0}" type="presOf" srcId="{69C77773-B98C-4FF1-A465-DB1237D42FE5}" destId="{6E14B9EC-0684-4711-B82D-3A12D1B40CE6}" srcOrd="0" destOrd="0" presId="urn:microsoft.com/office/officeart/2005/8/layout/vList3"/>
    <dgm:cxn modelId="{370E4E3F-1C11-44FC-87C2-EE0502477AE4}" srcId="{69C77773-B98C-4FF1-A465-DB1237D42FE5}" destId="{034C35E6-8AB3-4634-A379-FC986513C580}" srcOrd="1" destOrd="0" parTransId="{DF035888-5AC4-446D-A8B9-B550155397BA}" sibTransId="{DBB3A886-6839-4210-9BF6-AD8D83B62D58}"/>
    <dgm:cxn modelId="{D1308C50-DC64-4D0A-A74C-6EBBF3BF6262}" type="presOf" srcId="{659CBA07-84C8-4613-A8D2-AE47C39D093E}" destId="{7FE87BF9-9F88-4E1A-AE1E-C09370991BF2}" srcOrd="0" destOrd="0" presId="urn:microsoft.com/office/officeart/2005/8/layout/vList3"/>
    <dgm:cxn modelId="{44E282F9-3728-4772-BC55-4DA533138654}" type="presOf" srcId="{034C35E6-8AB3-4634-A379-FC986513C580}" destId="{C528AB54-915F-4010-A1D0-083509D3562A}" srcOrd="0" destOrd="0" presId="urn:microsoft.com/office/officeart/2005/8/layout/vList3"/>
    <dgm:cxn modelId="{B3CB13FE-30D4-47FB-8E2F-656A3B0BD90F}" type="presOf" srcId="{53A9C721-42A6-4B07-AE64-08462F8C6514}" destId="{3C18CAAC-D269-421B-99D5-A4BB8506A094}" srcOrd="0" destOrd="0" presId="urn:microsoft.com/office/officeart/2005/8/layout/vList3"/>
    <dgm:cxn modelId="{0EE1A4F8-526D-4642-8588-04DACF1290F0}" type="presParOf" srcId="{6E14B9EC-0684-4711-B82D-3A12D1B40CE6}" destId="{371A4C67-1F13-4E3C-98C7-8F9CF888679D}" srcOrd="0" destOrd="0" presId="urn:microsoft.com/office/officeart/2005/8/layout/vList3"/>
    <dgm:cxn modelId="{FF4F7697-8CF2-4C98-9B04-3A1BC841E5A8}" type="presParOf" srcId="{371A4C67-1F13-4E3C-98C7-8F9CF888679D}" destId="{32A3F58E-6351-442F-A22D-94BCA85F2886}" srcOrd="0" destOrd="0" presId="urn:microsoft.com/office/officeart/2005/8/layout/vList3"/>
    <dgm:cxn modelId="{1FD79E47-6E3A-4EBF-B1A3-ED493CF082EB}" type="presParOf" srcId="{371A4C67-1F13-4E3C-98C7-8F9CF888679D}" destId="{7FE87BF9-9F88-4E1A-AE1E-C09370991BF2}" srcOrd="1" destOrd="0" presId="urn:microsoft.com/office/officeart/2005/8/layout/vList3"/>
    <dgm:cxn modelId="{0BD9977F-28FB-45E2-9B9F-64C25FC5245C}" type="presParOf" srcId="{6E14B9EC-0684-4711-B82D-3A12D1B40CE6}" destId="{CD9C57A0-1200-4D1B-B8A2-56ED43E9EFE7}" srcOrd="1" destOrd="0" presId="urn:microsoft.com/office/officeart/2005/8/layout/vList3"/>
    <dgm:cxn modelId="{A391D6DF-2490-4AE7-89F2-88F30B4F632F}" type="presParOf" srcId="{6E14B9EC-0684-4711-B82D-3A12D1B40CE6}" destId="{982D7C98-800C-4C08-B4EA-C7F054ADD04A}" srcOrd="2" destOrd="0" presId="urn:microsoft.com/office/officeart/2005/8/layout/vList3"/>
    <dgm:cxn modelId="{2A6C089A-41D4-4C15-8B7E-F03F82728567}" type="presParOf" srcId="{982D7C98-800C-4C08-B4EA-C7F054ADD04A}" destId="{69F018CD-FC51-42A3-B43F-36346B7A6AA5}" srcOrd="0" destOrd="0" presId="urn:microsoft.com/office/officeart/2005/8/layout/vList3"/>
    <dgm:cxn modelId="{40912307-B0D7-4DFE-BA57-20C5D4A95F73}" type="presParOf" srcId="{982D7C98-800C-4C08-B4EA-C7F054ADD04A}" destId="{C528AB54-915F-4010-A1D0-083509D3562A}" srcOrd="1" destOrd="0" presId="urn:microsoft.com/office/officeart/2005/8/layout/vList3"/>
    <dgm:cxn modelId="{736E85F4-1E87-4CF9-9313-0EFCE06D155A}" type="presParOf" srcId="{6E14B9EC-0684-4711-B82D-3A12D1B40CE6}" destId="{D9F9128E-A888-471F-9B85-F66C4384AB4C}" srcOrd="3" destOrd="0" presId="urn:microsoft.com/office/officeart/2005/8/layout/vList3"/>
    <dgm:cxn modelId="{F367E23B-BAAA-4B35-B82D-A70E2B9BF0EE}" type="presParOf" srcId="{6E14B9EC-0684-4711-B82D-3A12D1B40CE6}" destId="{8A89BC87-1786-4B1C-861E-A5AA162FA8A6}" srcOrd="4" destOrd="0" presId="urn:microsoft.com/office/officeart/2005/8/layout/vList3"/>
    <dgm:cxn modelId="{39C94A9E-3174-4292-B39A-6B90FAA97776}" type="presParOf" srcId="{8A89BC87-1786-4B1C-861E-A5AA162FA8A6}" destId="{EF7E4163-E0C3-45F9-96BF-27580E601786}" srcOrd="0" destOrd="0" presId="urn:microsoft.com/office/officeart/2005/8/layout/vList3"/>
    <dgm:cxn modelId="{2638AF7A-3FBC-4A19-BE60-7B75C4C8B69A}" type="presParOf" srcId="{8A89BC87-1786-4B1C-861E-A5AA162FA8A6}" destId="{3C18CAAC-D269-421B-99D5-A4BB8506A09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A9BC8A-DA2B-4F2D-BAAF-BF50E65B097F}" type="doc">
      <dgm:prSet loTypeId="urn:microsoft.com/office/officeart/2005/8/layout/hProcess10" loCatId="process" qsTypeId="urn:microsoft.com/office/officeart/2005/8/quickstyle/3d3" qsCatId="3D" csTypeId="urn:microsoft.com/office/officeart/2005/8/colors/colorful4" csCatId="colorful" phldr="1"/>
      <dgm:spPr/>
      <dgm:t>
        <a:bodyPr/>
        <a:lstStyle/>
        <a:p>
          <a:endParaRPr lang="en-GB"/>
        </a:p>
      </dgm:t>
    </dgm:pt>
    <dgm:pt modelId="{91AE9F53-90B8-4E9D-9052-82AF626BF7D2}">
      <dgm:prSet/>
      <dgm:spPr/>
      <dgm:t>
        <a:bodyPr/>
        <a:lstStyle/>
        <a:p>
          <a:r>
            <a:rPr lang="en-US" baseline="0" dirty="0"/>
            <a:t>Cyber Intrusion (Coby 2017).</a:t>
          </a:r>
          <a:endParaRPr lang="en-GB" dirty="0"/>
        </a:p>
      </dgm:t>
    </dgm:pt>
    <dgm:pt modelId="{DA6D370D-8F67-426B-94A1-AA85B8B5CEDE}" type="parTrans" cxnId="{14641C66-9C8E-4EDC-847E-837D999247F4}">
      <dgm:prSet/>
      <dgm:spPr/>
      <dgm:t>
        <a:bodyPr/>
        <a:lstStyle/>
        <a:p>
          <a:endParaRPr lang="en-GB"/>
        </a:p>
      </dgm:t>
    </dgm:pt>
    <dgm:pt modelId="{917424C6-99FC-440E-9317-047E4AC5D0CF}" type="sibTrans" cxnId="{14641C66-9C8E-4EDC-847E-837D999247F4}">
      <dgm:prSet/>
      <dgm:spPr/>
      <dgm:t>
        <a:bodyPr/>
        <a:lstStyle/>
        <a:p>
          <a:endParaRPr lang="en-GB"/>
        </a:p>
      </dgm:t>
    </dgm:pt>
    <dgm:pt modelId="{DB58B675-F89C-475C-BA1C-1ACBC928ED6A}">
      <dgm:prSet/>
      <dgm:spPr/>
      <dgm:t>
        <a:bodyPr/>
        <a:lstStyle/>
        <a:p>
          <a:r>
            <a:rPr lang="en-US" baseline="0"/>
            <a:t>Lack of Leadership (Prezi 2019).</a:t>
          </a:r>
          <a:endParaRPr lang="en-GB"/>
        </a:p>
      </dgm:t>
    </dgm:pt>
    <dgm:pt modelId="{5A4F2338-6BAE-4474-8EEF-F59BC82A0734}" type="parTrans" cxnId="{7A257606-4EB4-4E17-80CD-0BC9BF9E23E9}">
      <dgm:prSet/>
      <dgm:spPr/>
      <dgm:t>
        <a:bodyPr/>
        <a:lstStyle/>
        <a:p>
          <a:endParaRPr lang="en-GB"/>
        </a:p>
      </dgm:t>
    </dgm:pt>
    <dgm:pt modelId="{3DA0351A-75A2-4FDB-AA05-95F9ECC85E19}" type="sibTrans" cxnId="{7A257606-4EB4-4E17-80CD-0BC9BF9E23E9}">
      <dgm:prSet/>
      <dgm:spPr/>
      <dgm:t>
        <a:bodyPr/>
        <a:lstStyle/>
        <a:p>
          <a:endParaRPr lang="en-GB"/>
        </a:p>
      </dgm:t>
    </dgm:pt>
    <dgm:pt modelId="{AAC7C080-3987-4D33-B394-7C52ABB00DF9}">
      <dgm:prSet/>
      <dgm:spPr/>
      <dgm:t>
        <a:bodyPr/>
        <a:lstStyle/>
        <a:p>
          <a:r>
            <a:rPr lang="en-US" baseline="0"/>
            <a:t>Competition (Prezi 2019).</a:t>
          </a:r>
          <a:endParaRPr lang="en-GB"/>
        </a:p>
      </dgm:t>
    </dgm:pt>
    <dgm:pt modelId="{5813D215-E856-488B-8806-4677203FF70D}" type="parTrans" cxnId="{31AC364E-47CE-4CE5-9A34-E6BCE70F71D4}">
      <dgm:prSet/>
      <dgm:spPr/>
      <dgm:t>
        <a:bodyPr/>
        <a:lstStyle/>
        <a:p>
          <a:endParaRPr lang="en-GB"/>
        </a:p>
      </dgm:t>
    </dgm:pt>
    <dgm:pt modelId="{B7F54A5A-F632-4417-A7DC-BB5B3A8E6EF6}" type="sibTrans" cxnId="{31AC364E-47CE-4CE5-9A34-E6BCE70F71D4}">
      <dgm:prSet/>
      <dgm:spPr/>
      <dgm:t>
        <a:bodyPr/>
        <a:lstStyle/>
        <a:p>
          <a:endParaRPr lang="en-GB"/>
        </a:p>
      </dgm:t>
    </dgm:pt>
    <dgm:pt modelId="{5B1F74A5-E6BB-4E6A-A1E3-2F55D71C38B8}" type="pres">
      <dgm:prSet presAssocID="{39A9BC8A-DA2B-4F2D-BAAF-BF50E65B097F}" presName="Name0" presStyleCnt="0">
        <dgm:presLayoutVars>
          <dgm:dir/>
          <dgm:resizeHandles val="exact"/>
        </dgm:presLayoutVars>
      </dgm:prSet>
      <dgm:spPr/>
    </dgm:pt>
    <dgm:pt modelId="{4364683F-E56C-49BA-8EB6-6071742E8BF5}" type="pres">
      <dgm:prSet presAssocID="{91AE9F53-90B8-4E9D-9052-82AF626BF7D2}" presName="composite" presStyleCnt="0"/>
      <dgm:spPr/>
    </dgm:pt>
    <dgm:pt modelId="{50F850C8-40F1-4C47-8D42-61209F08FA5C}" type="pres">
      <dgm:prSet presAssocID="{91AE9F53-90B8-4E9D-9052-82AF626BF7D2}" presName="imagSh"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59000" r="-59000"/>
          </a:stretch>
        </a:blipFill>
      </dgm:spPr>
    </dgm:pt>
    <dgm:pt modelId="{A56822C7-D680-411A-B3C0-D709339542BC}" type="pres">
      <dgm:prSet presAssocID="{91AE9F53-90B8-4E9D-9052-82AF626BF7D2}" presName="txNode" presStyleLbl="node1" presStyleIdx="0" presStyleCnt="3">
        <dgm:presLayoutVars>
          <dgm:bulletEnabled val="1"/>
        </dgm:presLayoutVars>
      </dgm:prSet>
      <dgm:spPr/>
    </dgm:pt>
    <dgm:pt modelId="{91A11638-1277-4A6A-80B7-7A1AF7C4A773}" type="pres">
      <dgm:prSet presAssocID="{917424C6-99FC-440E-9317-047E4AC5D0CF}" presName="sibTrans" presStyleLbl="sibTrans2D1" presStyleIdx="0" presStyleCnt="2"/>
      <dgm:spPr/>
    </dgm:pt>
    <dgm:pt modelId="{E3BA22BC-D4DC-4954-8433-A559F6FE1C4C}" type="pres">
      <dgm:prSet presAssocID="{917424C6-99FC-440E-9317-047E4AC5D0CF}" presName="connTx" presStyleLbl="sibTrans2D1" presStyleIdx="0" presStyleCnt="2"/>
      <dgm:spPr/>
    </dgm:pt>
    <dgm:pt modelId="{27E8E4A7-CDB3-45F1-A0B9-DA1A2C3B62AF}" type="pres">
      <dgm:prSet presAssocID="{DB58B675-F89C-475C-BA1C-1ACBC928ED6A}" presName="composite" presStyleCnt="0"/>
      <dgm:spPr/>
    </dgm:pt>
    <dgm:pt modelId="{518AA9EF-15FA-481A-B808-F3071AB18AEF}" type="pres">
      <dgm:prSet presAssocID="{DB58B675-F89C-475C-BA1C-1ACBC928ED6A}" presName="imagSh" presStyleLbl="b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dgm:spPr>
    </dgm:pt>
    <dgm:pt modelId="{1F583EE3-B141-4D4D-8D14-31353341C8A8}" type="pres">
      <dgm:prSet presAssocID="{DB58B675-F89C-475C-BA1C-1ACBC928ED6A}" presName="txNode" presStyleLbl="node1" presStyleIdx="1" presStyleCnt="3">
        <dgm:presLayoutVars>
          <dgm:bulletEnabled val="1"/>
        </dgm:presLayoutVars>
      </dgm:prSet>
      <dgm:spPr/>
    </dgm:pt>
    <dgm:pt modelId="{B3DDECD9-6F50-4019-AE3A-5D50F16856DA}" type="pres">
      <dgm:prSet presAssocID="{3DA0351A-75A2-4FDB-AA05-95F9ECC85E19}" presName="sibTrans" presStyleLbl="sibTrans2D1" presStyleIdx="1" presStyleCnt="2"/>
      <dgm:spPr/>
    </dgm:pt>
    <dgm:pt modelId="{E6B1C68A-D3A8-4C2F-BE0A-9226CA13FC0C}" type="pres">
      <dgm:prSet presAssocID="{3DA0351A-75A2-4FDB-AA05-95F9ECC85E19}" presName="connTx" presStyleLbl="sibTrans2D1" presStyleIdx="1" presStyleCnt="2"/>
      <dgm:spPr/>
    </dgm:pt>
    <dgm:pt modelId="{6A3149E1-3A0B-495D-93BC-0F6FD337F91C}" type="pres">
      <dgm:prSet presAssocID="{AAC7C080-3987-4D33-B394-7C52ABB00DF9}" presName="composite" presStyleCnt="0"/>
      <dgm:spPr/>
    </dgm:pt>
    <dgm:pt modelId="{2DAB051B-B6EF-4EAC-8DA9-A4AE29419A5E}" type="pres">
      <dgm:prSet presAssocID="{AAC7C080-3987-4D33-B394-7C52ABB00DF9}" presName="imagSh" presStyleLbl="b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dgm:spPr>
    </dgm:pt>
    <dgm:pt modelId="{D5EFCC8B-B6B9-4833-AEEE-B6CD6D86D045}" type="pres">
      <dgm:prSet presAssocID="{AAC7C080-3987-4D33-B394-7C52ABB00DF9}" presName="txNode" presStyleLbl="node1" presStyleIdx="2" presStyleCnt="3">
        <dgm:presLayoutVars>
          <dgm:bulletEnabled val="1"/>
        </dgm:presLayoutVars>
      </dgm:prSet>
      <dgm:spPr/>
    </dgm:pt>
  </dgm:ptLst>
  <dgm:cxnLst>
    <dgm:cxn modelId="{7A257606-4EB4-4E17-80CD-0BC9BF9E23E9}" srcId="{39A9BC8A-DA2B-4F2D-BAAF-BF50E65B097F}" destId="{DB58B675-F89C-475C-BA1C-1ACBC928ED6A}" srcOrd="1" destOrd="0" parTransId="{5A4F2338-6BAE-4474-8EEF-F59BC82A0734}" sibTransId="{3DA0351A-75A2-4FDB-AA05-95F9ECC85E19}"/>
    <dgm:cxn modelId="{F2AC150B-C37D-4029-800A-8046AC437EF3}" type="presOf" srcId="{3DA0351A-75A2-4FDB-AA05-95F9ECC85E19}" destId="{E6B1C68A-D3A8-4C2F-BE0A-9226CA13FC0C}" srcOrd="1" destOrd="0" presId="urn:microsoft.com/office/officeart/2005/8/layout/hProcess10"/>
    <dgm:cxn modelId="{7041861C-0ABE-4692-8BCF-82471DD04D0C}" type="presOf" srcId="{91AE9F53-90B8-4E9D-9052-82AF626BF7D2}" destId="{A56822C7-D680-411A-B3C0-D709339542BC}" srcOrd="0" destOrd="0" presId="urn:microsoft.com/office/officeart/2005/8/layout/hProcess10"/>
    <dgm:cxn modelId="{14641C66-9C8E-4EDC-847E-837D999247F4}" srcId="{39A9BC8A-DA2B-4F2D-BAAF-BF50E65B097F}" destId="{91AE9F53-90B8-4E9D-9052-82AF626BF7D2}" srcOrd="0" destOrd="0" parTransId="{DA6D370D-8F67-426B-94A1-AA85B8B5CEDE}" sibTransId="{917424C6-99FC-440E-9317-047E4AC5D0CF}"/>
    <dgm:cxn modelId="{31AC364E-47CE-4CE5-9A34-E6BCE70F71D4}" srcId="{39A9BC8A-DA2B-4F2D-BAAF-BF50E65B097F}" destId="{AAC7C080-3987-4D33-B394-7C52ABB00DF9}" srcOrd="2" destOrd="0" parTransId="{5813D215-E856-488B-8806-4677203FF70D}" sibTransId="{B7F54A5A-F632-4417-A7DC-BB5B3A8E6EF6}"/>
    <dgm:cxn modelId="{6764AF79-8EE0-46AE-8040-410B3E1608F2}" type="presOf" srcId="{DB58B675-F89C-475C-BA1C-1ACBC928ED6A}" destId="{1F583EE3-B141-4D4D-8D14-31353341C8A8}" srcOrd="0" destOrd="0" presId="urn:microsoft.com/office/officeart/2005/8/layout/hProcess10"/>
    <dgm:cxn modelId="{4E202882-9E06-41C1-8126-0E1CF9C6BC39}" type="presOf" srcId="{917424C6-99FC-440E-9317-047E4AC5D0CF}" destId="{91A11638-1277-4A6A-80B7-7A1AF7C4A773}" srcOrd="0" destOrd="0" presId="urn:microsoft.com/office/officeart/2005/8/layout/hProcess10"/>
    <dgm:cxn modelId="{668D0F87-88A8-4A9D-B90A-FEACB4327155}" type="presOf" srcId="{39A9BC8A-DA2B-4F2D-BAAF-BF50E65B097F}" destId="{5B1F74A5-E6BB-4E6A-A1E3-2F55D71C38B8}" srcOrd="0" destOrd="0" presId="urn:microsoft.com/office/officeart/2005/8/layout/hProcess10"/>
    <dgm:cxn modelId="{69BAC797-7004-48F7-8299-183362ACB8D1}" type="presOf" srcId="{3DA0351A-75A2-4FDB-AA05-95F9ECC85E19}" destId="{B3DDECD9-6F50-4019-AE3A-5D50F16856DA}" srcOrd="0" destOrd="0" presId="urn:microsoft.com/office/officeart/2005/8/layout/hProcess10"/>
    <dgm:cxn modelId="{AD7B6EB2-F512-46B8-BAF2-A1C6E1752281}" type="presOf" srcId="{917424C6-99FC-440E-9317-047E4AC5D0CF}" destId="{E3BA22BC-D4DC-4954-8433-A559F6FE1C4C}" srcOrd="1" destOrd="0" presId="urn:microsoft.com/office/officeart/2005/8/layout/hProcess10"/>
    <dgm:cxn modelId="{A06CE2E7-2D23-473C-A3A0-9D414160A57A}" type="presOf" srcId="{AAC7C080-3987-4D33-B394-7C52ABB00DF9}" destId="{D5EFCC8B-B6B9-4833-AEEE-B6CD6D86D045}" srcOrd="0" destOrd="0" presId="urn:microsoft.com/office/officeart/2005/8/layout/hProcess10"/>
    <dgm:cxn modelId="{C55D1496-9459-4857-8388-FD886C738371}" type="presParOf" srcId="{5B1F74A5-E6BB-4E6A-A1E3-2F55D71C38B8}" destId="{4364683F-E56C-49BA-8EB6-6071742E8BF5}" srcOrd="0" destOrd="0" presId="urn:microsoft.com/office/officeart/2005/8/layout/hProcess10"/>
    <dgm:cxn modelId="{32FE1005-D31B-425F-900E-DB3A3B5DB339}" type="presParOf" srcId="{4364683F-E56C-49BA-8EB6-6071742E8BF5}" destId="{50F850C8-40F1-4C47-8D42-61209F08FA5C}" srcOrd="0" destOrd="0" presId="urn:microsoft.com/office/officeart/2005/8/layout/hProcess10"/>
    <dgm:cxn modelId="{3FFF0776-7FFC-478E-ADBD-8300EFBEE500}" type="presParOf" srcId="{4364683F-E56C-49BA-8EB6-6071742E8BF5}" destId="{A56822C7-D680-411A-B3C0-D709339542BC}" srcOrd="1" destOrd="0" presId="urn:microsoft.com/office/officeart/2005/8/layout/hProcess10"/>
    <dgm:cxn modelId="{1EF350A0-A931-421A-91FD-B7F8101782A5}" type="presParOf" srcId="{5B1F74A5-E6BB-4E6A-A1E3-2F55D71C38B8}" destId="{91A11638-1277-4A6A-80B7-7A1AF7C4A773}" srcOrd="1" destOrd="0" presId="urn:microsoft.com/office/officeart/2005/8/layout/hProcess10"/>
    <dgm:cxn modelId="{90C0FF0D-3D98-4859-9AEE-50769C079C13}" type="presParOf" srcId="{91A11638-1277-4A6A-80B7-7A1AF7C4A773}" destId="{E3BA22BC-D4DC-4954-8433-A559F6FE1C4C}" srcOrd="0" destOrd="0" presId="urn:microsoft.com/office/officeart/2005/8/layout/hProcess10"/>
    <dgm:cxn modelId="{1A78D49D-D8BB-4551-9E3F-28DC30674DFB}" type="presParOf" srcId="{5B1F74A5-E6BB-4E6A-A1E3-2F55D71C38B8}" destId="{27E8E4A7-CDB3-45F1-A0B9-DA1A2C3B62AF}" srcOrd="2" destOrd="0" presId="urn:microsoft.com/office/officeart/2005/8/layout/hProcess10"/>
    <dgm:cxn modelId="{7A12377A-34FD-40DE-B5A9-A10B7EE68311}" type="presParOf" srcId="{27E8E4A7-CDB3-45F1-A0B9-DA1A2C3B62AF}" destId="{518AA9EF-15FA-481A-B808-F3071AB18AEF}" srcOrd="0" destOrd="0" presId="urn:microsoft.com/office/officeart/2005/8/layout/hProcess10"/>
    <dgm:cxn modelId="{3E792714-FA7F-4B4E-89C1-9DB1C5654FAD}" type="presParOf" srcId="{27E8E4A7-CDB3-45F1-A0B9-DA1A2C3B62AF}" destId="{1F583EE3-B141-4D4D-8D14-31353341C8A8}" srcOrd="1" destOrd="0" presId="urn:microsoft.com/office/officeart/2005/8/layout/hProcess10"/>
    <dgm:cxn modelId="{A60E80C3-D84D-4BBD-A096-1948AD62931A}" type="presParOf" srcId="{5B1F74A5-E6BB-4E6A-A1E3-2F55D71C38B8}" destId="{B3DDECD9-6F50-4019-AE3A-5D50F16856DA}" srcOrd="3" destOrd="0" presId="urn:microsoft.com/office/officeart/2005/8/layout/hProcess10"/>
    <dgm:cxn modelId="{675B9B92-EEF4-4070-8F48-39CE11A11F55}" type="presParOf" srcId="{B3DDECD9-6F50-4019-AE3A-5D50F16856DA}" destId="{E6B1C68A-D3A8-4C2F-BE0A-9226CA13FC0C}" srcOrd="0" destOrd="0" presId="urn:microsoft.com/office/officeart/2005/8/layout/hProcess10"/>
    <dgm:cxn modelId="{B2CA6EB4-42C8-4DED-B33D-F71F45EAB7B5}" type="presParOf" srcId="{5B1F74A5-E6BB-4E6A-A1E3-2F55D71C38B8}" destId="{6A3149E1-3A0B-495D-93BC-0F6FD337F91C}" srcOrd="4" destOrd="0" presId="urn:microsoft.com/office/officeart/2005/8/layout/hProcess10"/>
    <dgm:cxn modelId="{DCB9F4AC-8291-4020-A67B-FAB8CECE9B56}" type="presParOf" srcId="{6A3149E1-3A0B-495D-93BC-0F6FD337F91C}" destId="{2DAB051B-B6EF-4EAC-8DA9-A4AE29419A5E}" srcOrd="0" destOrd="0" presId="urn:microsoft.com/office/officeart/2005/8/layout/hProcess10"/>
    <dgm:cxn modelId="{EEE1EEFD-EB2B-4FEF-A6B3-98FAAC7CC808}" type="presParOf" srcId="{6A3149E1-3A0B-495D-93BC-0F6FD337F91C}" destId="{D5EFCC8B-B6B9-4833-AEEE-B6CD6D86D045}"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2B490-7337-4E34-8768-E74F956903CA}">
      <dsp:nvSpPr>
        <dsp:cNvPr id="0" name=""/>
        <dsp:cNvSpPr/>
      </dsp:nvSpPr>
      <dsp:spPr>
        <a:xfrm>
          <a:off x="0" y="0"/>
          <a:ext cx="6133672" cy="1442491"/>
        </a:xfrm>
        <a:prstGeom prst="roundRect">
          <a:avLst>
            <a:gd name="adj" fmla="val 1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3C9701CC-FAE6-4B4C-B690-48BEDF650A2B}">
      <dsp:nvSpPr>
        <dsp:cNvPr id="0" name=""/>
        <dsp:cNvSpPr/>
      </dsp:nvSpPr>
      <dsp:spPr>
        <a:xfrm>
          <a:off x="185699" y="168023"/>
          <a:ext cx="1340063" cy="105782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DB5DCD3-9ED1-4BA8-B5FA-99CA68F5B448}">
      <dsp:nvSpPr>
        <dsp:cNvPr id="0" name=""/>
        <dsp:cNvSpPr/>
      </dsp:nvSpPr>
      <dsp:spPr>
        <a:xfrm rot="10800000">
          <a:off x="185699" y="1442491"/>
          <a:ext cx="1340063" cy="1763045"/>
        </a:xfrm>
        <a:prstGeom prst="round2SameRect">
          <a:avLst>
            <a:gd name="adj1" fmla="val 10500"/>
            <a:gd name="adj2" fmla="val 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SzPts val="1800"/>
            <a:buNone/>
          </a:pPr>
          <a:r>
            <a:rPr lang="en-GB" sz="1500" kern="1200" dirty="0"/>
            <a:t>CRM Systems can help improve managing interactions with customer.</a:t>
          </a:r>
        </a:p>
      </dsp:txBody>
      <dsp:txXfrm rot="10800000">
        <a:off x="226911" y="1442491"/>
        <a:ext cx="1257639" cy="1721833"/>
      </dsp:txXfrm>
    </dsp:sp>
    <dsp:sp modelId="{5220CF88-2F0F-4016-8EAD-EE06A9E9541C}">
      <dsp:nvSpPr>
        <dsp:cNvPr id="0" name=""/>
        <dsp:cNvSpPr/>
      </dsp:nvSpPr>
      <dsp:spPr>
        <a:xfrm>
          <a:off x="1659769" y="192332"/>
          <a:ext cx="1340063" cy="105782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6000" r="-26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43422801-E87B-48E4-8FAF-AD986BE7F4AB}">
      <dsp:nvSpPr>
        <dsp:cNvPr id="0" name=""/>
        <dsp:cNvSpPr/>
      </dsp:nvSpPr>
      <dsp:spPr>
        <a:xfrm rot="10800000">
          <a:off x="1659769" y="1442491"/>
          <a:ext cx="1340063" cy="1763045"/>
        </a:xfrm>
        <a:prstGeom prst="round2SameRect">
          <a:avLst>
            <a:gd name="adj1" fmla="val 10500"/>
            <a:gd name="adj2" fmla="val 0"/>
          </a:avLst>
        </a:prstGeom>
        <a:solidFill>
          <a:schemeClr val="accent4">
            <a:hueOff val="1601170"/>
            <a:satOff val="6061"/>
            <a:lumOff val="-39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SzPts val="1800"/>
            <a:buNone/>
          </a:pPr>
          <a:r>
            <a:rPr lang="en-GB" sz="1500" kern="1200" dirty="0"/>
            <a:t>Helps plan ahead </a:t>
          </a:r>
        </a:p>
      </dsp:txBody>
      <dsp:txXfrm rot="10800000">
        <a:off x="1700981" y="1442491"/>
        <a:ext cx="1257639" cy="1721833"/>
      </dsp:txXfrm>
    </dsp:sp>
    <dsp:sp modelId="{D93AC5EF-C2FF-4004-A8A0-0ED2D28A068B}">
      <dsp:nvSpPr>
        <dsp:cNvPr id="0" name=""/>
        <dsp:cNvSpPr/>
      </dsp:nvSpPr>
      <dsp:spPr>
        <a:xfrm>
          <a:off x="3133839" y="192332"/>
          <a:ext cx="1340063" cy="105782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5000" r="-3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B7DD9289-771A-4802-9B19-25CBD129C734}">
      <dsp:nvSpPr>
        <dsp:cNvPr id="0" name=""/>
        <dsp:cNvSpPr/>
      </dsp:nvSpPr>
      <dsp:spPr>
        <a:xfrm rot="10800000">
          <a:off x="3133839" y="1442491"/>
          <a:ext cx="1340063" cy="1763045"/>
        </a:xfrm>
        <a:prstGeom prst="round2SameRect">
          <a:avLst>
            <a:gd name="adj1" fmla="val 10500"/>
            <a:gd name="adj2" fmla="val 0"/>
          </a:avLst>
        </a:prstGeom>
        <a:solidFill>
          <a:schemeClr val="accent4">
            <a:hueOff val="3202340"/>
            <a:satOff val="12121"/>
            <a:lumOff val="-78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kern="1200"/>
            <a:t>Helps support customers</a:t>
          </a:r>
          <a:endParaRPr lang="en-GB" sz="1500" kern="1200" dirty="0"/>
        </a:p>
      </dsp:txBody>
      <dsp:txXfrm rot="10800000">
        <a:off x="3175051" y="1442491"/>
        <a:ext cx="1257639" cy="1721833"/>
      </dsp:txXfrm>
    </dsp:sp>
    <dsp:sp modelId="{2CAE4D62-E46B-4DF0-AC5E-5FE2D30033B4}">
      <dsp:nvSpPr>
        <dsp:cNvPr id="0" name=""/>
        <dsp:cNvSpPr/>
      </dsp:nvSpPr>
      <dsp:spPr>
        <a:xfrm>
          <a:off x="4623293" y="216641"/>
          <a:ext cx="1340063" cy="1057827"/>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4000" r="-34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AA38BC4-79DD-4DA9-A5E6-C132DDAEC1A6}">
      <dsp:nvSpPr>
        <dsp:cNvPr id="0" name=""/>
        <dsp:cNvSpPr/>
      </dsp:nvSpPr>
      <dsp:spPr>
        <a:xfrm rot="10800000">
          <a:off x="4607909" y="1442491"/>
          <a:ext cx="1340063" cy="1763045"/>
        </a:xfrm>
        <a:prstGeom prst="round2SameRect">
          <a:avLst>
            <a:gd name="adj1" fmla="val 10500"/>
            <a:gd name="adj2" fmla="val 0"/>
          </a:avLst>
        </a:prstGeom>
        <a:solidFill>
          <a:schemeClr val="accent4">
            <a:hueOff val="4803510"/>
            <a:satOff val="18182"/>
            <a:lumOff val="-1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kern="1200" dirty="0"/>
            <a:t>Helps offer the right level of contact</a:t>
          </a:r>
        </a:p>
      </dsp:txBody>
      <dsp:txXfrm rot="10800000">
        <a:off x="4649121" y="1442491"/>
        <a:ext cx="1257639" cy="17218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F5BF1-0621-4F73-950D-0267F68C1E6E}">
      <dsp:nvSpPr>
        <dsp:cNvPr id="0" name=""/>
        <dsp:cNvSpPr/>
      </dsp:nvSpPr>
      <dsp:spPr>
        <a:xfrm>
          <a:off x="2776070" y="928"/>
          <a:ext cx="3123079" cy="540631"/>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dirty="0"/>
            <a:t>Use customer data to get to know their customers</a:t>
          </a:r>
          <a:endParaRPr lang="en-GB" sz="1500" kern="1200" dirty="0"/>
        </a:p>
      </dsp:txBody>
      <dsp:txXfrm>
        <a:off x="2802461" y="27319"/>
        <a:ext cx="3070297" cy="487849"/>
      </dsp:txXfrm>
    </dsp:sp>
    <dsp:sp modelId="{32B18E5E-D2F1-4B66-9A9D-219B7E798874}">
      <dsp:nvSpPr>
        <dsp:cNvPr id="0" name=""/>
        <dsp:cNvSpPr/>
      </dsp:nvSpPr>
      <dsp:spPr>
        <a:xfrm>
          <a:off x="2776070" y="568591"/>
          <a:ext cx="3123079" cy="540631"/>
        </a:xfrm>
        <a:prstGeom prst="roundRect">
          <a:avLst/>
        </a:prstGeom>
        <a:gradFill rotWithShape="0">
          <a:gsLst>
            <a:gs pos="0">
              <a:schemeClr val="accent4">
                <a:hueOff val="960702"/>
                <a:satOff val="3636"/>
                <a:lumOff val="-235"/>
                <a:alphaOff val="0"/>
                <a:tint val="94000"/>
                <a:satMod val="103000"/>
                <a:lumMod val="102000"/>
              </a:schemeClr>
            </a:gs>
            <a:gs pos="50000">
              <a:schemeClr val="accent4">
                <a:hueOff val="960702"/>
                <a:satOff val="3636"/>
                <a:lumOff val="-235"/>
                <a:alphaOff val="0"/>
                <a:shade val="100000"/>
                <a:satMod val="110000"/>
                <a:lumMod val="100000"/>
              </a:schemeClr>
            </a:gs>
            <a:gs pos="100000">
              <a:schemeClr val="accent4">
                <a:hueOff val="960702"/>
                <a:satOff val="3636"/>
                <a:lumOff val="-235"/>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a:t>Analyse who their customers are </a:t>
          </a:r>
          <a:endParaRPr lang="en-GB" sz="1500" kern="1200"/>
        </a:p>
      </dsp:txBody>
      <dsp:txXfrm>
        <a:off x="2802461" y="594982"/>
        <a:ext cx="3070297" cy="487849"/>
      </dsp:txXfrm>
    </dsp:sp>
    <dsp:sp modelId="{4E6A0257-573D-4333-9126-AC25063FEC7F}">
      <dsp:nvSpPr>
        <dsp:cNvPr id="0" name=""/>
        <dsp:cNvSpPr/>
      </dsp:nvSpPr>
      <dsp:spPr>
        <a:xfrm>
          <a:off x="2776070" y="1136254"/>
          <a:ext cx="3123079" cy="540631"/>
        </a:xfrm>
        <a:prstGeom prst="roundRect">
          <a:avLst/>
        </a:prstGeom>
        <a:gradFill rotWithShape="0">
          <a:gsLst>
            <a:gs pos="0">
              <a:schemeClr val="accent4">
                <a:hueOff val="1921404"/>
                <a:satOff val="7273"/>
                <a:lumOff val="-471"/>
                <a:alphaOff val="0"/>
                <a:tint val="94000"/>
                <a:satMod val="103000"/>
                <a:lumMod val="102000"/>
              </a:schemeClr>
            </a:gs>
            <a:gs pos="50000">
              <a:schemeClr val="accent4">
                <a:hueOff val="1921404"/>
                <a:satOff val="7273"/>
                <a:lumOff val="-471"/>
                <a:alphaOff val="0"/>
                <a:shade val="100000"/>
                <a:satMod val="110000"/>
                <a:lumMod val="100000"/>
              </a:schemeClr>
            </a:gs>
            <a:gs pos="100000">
              <a:schemeClr val="accent4">
                <a:hueOff val="1921404"/>
                <a:satOff val="7273"/>
                <a:lumOff val="-471"/>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a:t>Offer  personalised promotions to meet individual needs</a:t>
          </a:r>
          <a:endParaRPr lang="en-GB" sz="1500" kern="1200"/>
        </a:p>
      </dsp:txBody>
      <dsp:txXfrm>
        <a:off x="2802461" y="1162645"/>
        <a:ext cx="3070297" cy="487849"/>
      </dsp:txXfrm>
    </dsp:sp>
    <dsp:sp modelId="{B18B8ED1-2E0B-451B-9AE4-08D50ED39E90}">
      <dsp:nvSpPr>
        <dsp:cNvPr id="0" name=""/>
        <dsp:cNvSpPr/>
      </dsp:nvSpPr>
      <dsp:spPr>
        <a:xfrm>
          <a:off x="2776070" y="1703917"/>
          <a:ext cx="3123079" cy="540631"/>
        </a:xfrm>
        <a:prstGeom prst="roundRect">
          <a:avLst/>
        </a:prstGeom>
        <a:gradFill rotWithShape="0">
          <a:gsLst>
            <a:gs pos="0">
              <a:schemeClr val="accent4">
                <a:hueOff val="2882106"/>
                <a:satOff val="10909"/>
                <a:lumOff val="-706"/>
                <a:alphaOff val="0"/>
                <a:tint val="94000"/>
                <a:satMod val="103000"/>
                <a:lumMod val="102000"/>
              </a:schemeClr>
            </a:gs>
            <a:gs pos="50000">
              <a:schemeClr val="accent4">
                <a:hueOff val="2882106"/>
                <a:satOff val="10909"/>
                <a:lumOff val="-706"/>
                <a:alphaOff val="0"/>
                <a:shade val="100000"/>
                <a:satMod val="110000"/>
                <a:lumMod val="100000"/>
              </a:schemeClr>
            </a:gs>
            <a:gs pos="100000">
              <a:schemeClr val="accent4">
                <a:hueOff val="2882106"/>
                <a:satOff val="10909"/>
                <a:lumOff val="-706"/>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a:t>Use loyalty cards to track data and understand customers better</a:t>
          </a:r>
          <a:endParaRPr lang="en-GB" sz="1500" kern="1200"/>
        </a:p>
      </dsp:txBody>
      <dsp:txXfrm>
        <a:off x="2802461" y="1730308"/>
        <a:ext cx="3070297" cy="487849"/>
      </dsp:txXfrm>
    </dsp:sp>
    <dsp:sp modelId="{4930C268-C99D-40FB-A87A-118257FACE00}">
      <dsp:nvSpPr>
        <dsp:cNvPr id="0" name=""/>
        <dsp:cNvSpPr/>
      </dsp:nvSpPr>
      <dsp:spPr>
        <a:xfrm>
          <a:off x="2776070" y="2271580"/>
          <a:ext cx="3123079" cy="540631"/>
        </a:xfrm>
        <a:prstGeom prst="roundRect">
          <a:avLst/>
        </a:prstGeom>
        <a:gradFill rotWithShape="0">
          <a:gsLst>
            <a:gs pos="0">
              <a:schemeClr val="accent4">
                <a:hueOff val="3842808"/>
                <a:satOff val="14546"/>
                <a:lumOff val="-942"/>
                <a:alphaOff val="0"/>
                <a:tint val="94000"/>
                <a:satMod val="103000"/>
                <a:lumMod val="102000"/>
              </a:schemeClr>
            </a:gs>
            <a:gs pos="50000">
              <a:schemeClr val="accent4">
                <a:hueOff val="3842808"/>
                <a:satOff val="14546"/>
                <a:lumOff val="-942"/>
                <a:alphaOff val="0"/>
                <a:shade val="100000"/>
                <a:satMod val="110000"/>
                <a:lumMod val="100000"/>
              </a:schemeClr>
            </a:gs>
            <a:gs pos="100000">
              <a:schemeClr val="accent4">
                <a:hueOff val="3842808"/>
                <a:satOff val="14546"/>
                <a:lumOff val="-942"/>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a:t>Email customers thanking them </a:t>
          </a:r>
          <a:endParaRPr lang="en-GB" sz="1500" kern="1200"/>
        </a:p>
      </dsp:txBody>
      <dsp:txXfrm>
        <a:off x="2802461" y="2297971"/>
        <a:ext cx="3070297" cy="487849"/>
      </dsp:txXfrm>
    </dsp:sp>
    <dsp:sp modelId="{44282744-AA46-4D16-A925-84F76B1BAE9F}">
      <dsp:nvSpPr>
        <dsp:cNvPr id="0" name=""/>
        <dsp:cNvSpPr/>
      </dsp:nvSpPr>
      <dsp:spPr>
        <a:xfrm>
          <a:off x="2776070" y="2839243"/>
          <a:ext cx="3123079" cy="540631"/>
        </a:xfrm>
        <a:prstGeom prst="roundRect">
          <a:avLst/>
        </a:prstGeom>
        <a:gradFill rotWithShape="0">
          <a:gsLst>
            <a:gs pos="0">
              <a:schemeClr val="accent4">
                <a:hueOff val="4803510"/>
                <a:satOff val="18182"/>
                <a:lumOff val="-1177"/>
                <a:alphaOff val="0"/>
                <a:tint val="94000"/>
                <a:satMod val="103000"/>
                <a:lumMod val="102000"/>
              </a:schemeClr>
            </a:gs>
            <a:gs pos="50000">
              <a:schemeClr val="accent4">
                <a:hueOff val="4803510"/>
                <a:satOff val="18182"/>
                <a:lumOff val="-1177"/>
                <a:alphaOff val="0"/>
                <a:shade val="100000"/>
                <a:satMod val="110000"/>
                <a:lumMod val="100000"/>
              </a:schemeClr>
            </a:gs>
            <a:gs pos="100000">
              <a:schemeClr val="accent4">
                <a:hueOff val="4803510"/>
                <a:satOff val="18182"/>
                <a:lumOff val="-1177"/>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baseline="0"/>
            <a:t>Email customers to come back and explaining benefits of the scheme</a:t>
          </a:r>
          <a:endParaRPr lang="en-GB" sz="1500" kern="1200"/>
        </a:p>
      </dsp:txBody>
      <dsp:txXfrm>
        <a:off x="2802461" y="2865634"/>
        <a:ext cx="3070297" cy="48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62988-430D-43C8-ADF4-42901B79D112}">
      <dsp:nvSpPr>
        <dsp:cNvPr id="0" name=""/>
        <dsp:cNvSpPr/>
      </dsp:nvSpPr>
      <dsp:spPr>
        <a:xfrm>
          <a:off x="2160" y="592803"/>
          <a:ext cx="1714241" cy="1028545"/>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dirty="0"/>
            <a:t>Refurbishment of furnishing department</a:t>
          </a:r>
          <a:endParaRPr lang="en-GB" sz="1400" kern="1200" dirty="0"/>
        </a:p>
      </dsp:txBody>
      <dsp:txXfrm>
        <a:off x="2160" y="592803"/>
        <a:ext cx="1714241" cy="1028545"/>
      </dsp:txXfrm>
    </dsp:sp>
    <dsp:sp modelId="{503594CB-EFD8-4A8D-BBF9-4D71626C1B33}">
      <dsp:nvSpPr>
        <dsp:cNvPr id="0" name=""/>
        <dsp:cNvSpPr/>
      </dsp:nvSpPr>
      <dsp:spPr>
        <a:xfrm>
          <a:off x="1887826" y="592803"/>
          <a:ext cx="1714241" cy="1028545"/>
        </a:xfrm>
        <a:prstGeom prst="rect">
          <a:avLst/>
        </a:prstGeom>
        <a:gradFill rotWithShape="0">
          <a:gsLst>
            <a:gs pos="0">
              <a:schemeClr val="accent3">
                <a:hueOff val="711424"/>
                <a:satOff val="-278"/>
                <a:lumOff val="2185"/>
                <a:alphaOff val="0"/>
                <a:tint val="94000"/>
                <a:satMod val="103000"/>
                <a:lumMod val="102000"/>
              </a:schemeClr>
            </a:gs>
            <a:gs pos="50000">
              <a:schemeClr val="accent3">
                <a:hueOff val="711424"/>
                <a:satOff val="-278"/>
                <a:lumOff val="2185"/>
                <a:alphaOff val="0"/>
                <a:shade val="100000"/>
                <a:satMod val="110000"/>
                <a:lumMod val="100000"/>
              </a:schemeClr>
            </a:gs>
            <a:gs pos="100000">
              <a:schemeClr val="accent3">
                <a:hueOff val="711424"/>
                <a:satOff val="-278"/>
                <a:lumOff val="2185"/>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To improve customer experience </a:t>
          </a:r>
          <a:endParaRPr lang="en-GB" sz="1400" kern="1200"/>
        </a:p>
      </dsp:txBody>
      <dsp:txXfrm>
        <a:off x="1887826" y="592803"/>
        <a:ext cx="1714241" cy="1028545"/>
      </dsp:txXfrm>
    </dsp:sp>
    <dsp:sp modelId="{D6756163-7E66-4250-8369-871DF17FEE2F}">
      <dsp:nvSpPr>
        <dsp:cNvPr id="0" name=""/>
        <dsp:cNvSpPr/>
      </dsp:nvSpPr>
      <dsp:spPr>
        <a:xfrm>
          <a:off x="3773492" y="592803"/>
          <a:ext cx="1714241" cy="1028545"/>
        </a:xfrm>
        <a:prstGeom prst="rect">
          <a:avLst/>
        </a:prstGeom>
        <a:gradFill rotWithShape="0">
          <a:gsLst>
            <a:gs pos="0">
              <a:schemeClr val="accent3">
                <a:hueOff val="1422847"/>
                <a:satOff val="-555"/>
                <a:lumOff val="4370"/>
                <a:alphaOff val="0"/>
                <a:tint val="94000"/>
                <a:satMod val="103000"/>
                <a:lumMod val="102000"/>
              </a:schemeClr>
            </a:gs>
            <a:gs pos="50000">
              <a:schemeClr val="accent3">
                <a:hueOff val="1422847"/>
                <a:satOff val="-555"/>
                <a:lumOff val="4370"/>
                <a:alphaOff val="0"/>
                <a:shade val="100000"/>
                <a:satMod val="110000"/>
                <a:lumMod val="100000"/>
              </a:schemeClr>
            </a:gs>
            <a:gs pos="100000">
              <a:schemeClr val="accent3">
                <a:hueOff val="1422847"/>
                <a:satOff val="-555"/>
                <a:lumOff val="437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dirty="0"/>
            <a:t>Customers to contact administration hub instead of in store</a:t>
          </a:r>
          <a:endParaRPr lang="en-GB" sz="1400" kern="1200" dirty="0"/>
        </a:p>
      </dsp:txBody>
      <dsp:txXfrm>
        <a:off x="3773492" y="592803"/>
        <a:ext cx="1714241" cy="1028545"/>
      </dsp:txXfrm>
    </dsp:sp>
    <dsp:sp modelId="{A2F424A3-102A-418F-BC8B-E1A9B831B143}">
      <dsp:nvSpPr>
        <dsp:cNvPr id="0" name=""/>
        <dsp:cNvSpPr/>
      </dsp:nvSpPr>
      <dsp:spPr>
        <a:xfrm>
          <a:off x="5659158" y="592803"/>
          <a:ext cx="1714241" cy="1028545"/>
        </a:xfrm>
        <a:prstGeom prst="rect">
          <a:avLst/>
        </a:prstGeom>
        <a:gradFill rotWithShape="0">
          <a:gsLst>
            <a:gs pos="0">
              <a:schemeClr val="accent3">
                <a:hueOff val="2134271"/>
                <a:satOff val="-833"/>
                <a:lumOff val="6555"/>
                <a:alphaOff val="0"/>
                <a:tint val="94000"/>
                <a:satMod val="103000"/>
                <a:lumMod val="102000"/>
              </a:schemeClr>
            </a:gs>
            <a:gs pos="50000">
              <a:schemeClr val="accent3">
                <a:hueOff val="2134271"/>
                <a:satOff val="-833"/>
                <a:lumOff val="6555"/>
                <a:alphaOff val="0"/>
                <a:shade val="100000"/>
                <a:satMod val="110000"/>
                <a:lumMod val="100000"/>
              </a:schemeClr>
            </a:gs>
            <a:gs pos="100000">
              <a:schemeClr val="accent3">
                <a:hueOff val="2134271"/>
                <a:satOff val="-833"/>
                <a:lumOff val="6555"/>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Long delays in booking fittings</a:t>
          </a:r>
          <a:endParaRPr lang="en-GB" sz="1400" kern="1200"/>
        </a:p>
      </dsp:txBody>
      <dsp:txXfrm>
        <a:off x="5659158" y="592803"/>
        <a:ext cx="1714241" cy="1028545"/>
      </dsp:txXfrm>
    </dsp:sp>
    <dsp:sp modelId="{03568005-A60E-4BA7-8493-6B9B19FB587B}">
      <dsp:nvSpPr>
        <dsp:cNvPr id="0" name=""/>
        <dsp:cNvSpPr/>
      </dsp:nvSpPr>
      <dsp:spPr>
        <a:xfrm>
          <a:off x="2160" y="1792773"/>
          <a:ext cx="1714241" cy="1028545"/>
        </a:xfrm>
        <a:prstGeom prst="rect">
          <a:avLst/>
        </a:prstGeom>
        <a:gradFill rotWithShape="0">
          <a:gsLst>
            <a:gs pos="0">
              <a:schemeClr val="accent3">
                <a:hueOff val="2845695"/>
                <a:satOff val="-1110"/>
                <a:lumOff val="8739"/>
                <a:alphaOff val="0"/>
                <a:tint val="94000"/>
                <a:satMod val="103000"/>
                <a:lumMod val="102000"/>
              </a:schemeClr>
            </a:gs>
            <a:gs pos="50000">
              <a:schemeClr val="accent3">
                <a:hueOff val="2845695"/>
                <a:satOff val="-1110"/>
                <a:lumOff val="8739"/>
                <a:alphaOff val="0"/>
                <a:shade val="100000"/>
                <a:satMod val="110000"/>
                <a:lumMod val="100000"/>
              </a:schemeClr>
            </a:gs>
            <a:gs pos="100000">
              <a:schemeClr val="accent3">
                <a:hueOff val="2845695"/>
                <a:satOff val="-1110"/>
                <a:lumOff val="8739"/>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Long waits to speak to someone</a:t>
          </a:r>
          <a:endParaRPr lang="en-GB" sz="1400" kern="1200"/>
        </a:p>
      </dsp:txBody>
      <dsp:txXfrm>
        <a:off x="2160" y="1792773"/>
        <a:ext cx="1714241" cy="1028545"/>
      </dsp:txXfrm>
    </dsp:sp>
    <dsp:sp modelId="{AE89998D-436E-4068-82A9-925A5A585D74}">
      <dsp:nvSpPr>
        <dsp:cNvPr id="0" name=""/>
        <dsp:cNvSpPr/>
      </dsp:nvSpPr>
      <dsp:spPr>
        <a:xfrm>
          <a:off x="1887826" y="1792773"/>
          <a:ext cx="1714241" cy="1028545"/>
        </a:xfrm>
        <a:prstGeom prst="rect">
          <a:avLst/>
        </a:prstGeom>
        <a:gradFill rotWithShape="0">
          <a:gsLst>
            <a:gs pos="0">
              <a:schemeClr val="accent3">
                <a:hueOff val="3557119"/>
                <a:satOff val="-1388"/>
                <a:lumOff val="10924"/>
                <a:alphaOff val="0"/>
                <a:tint val="94000"/>
                <a:satMod val="103000"/>
                <a:lumMod val="102000"/>
              </a:schemeClr>
            </a:gs>
            <a:gs pos="50000">
              <a:schemeClr val="accent3">
                <a:hueOff val="3557119"/>
                <a:satOff val="-1388"/>
                <a:lumOff val="10924"/>
                <a:alphaOff val="0"/>
                <a:shade val="100000"/>
                <a:satMod val="110000"/>
                <a:lumMod val="100000"/>
              </a:schemeClr>
            </a:gs>
            <a:gs pos="100000">
              <a:schemeClr val="accent3">
                <a:hueOff val="3557119"/>
                <a:satOff val="-1388"/>
                <a:lumOff val="10924"/>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More customer complaints</a:t>
          </a:r>
          <a:endParaRPr lang="en-GB" sz="1400" kern="1200"/>
        </a:p>
      </dsp:txBody>
      <dsp:txXfrm>
        <a:off x="1887826" y="1792773"/>
        <a:ext cx="1714241" cy="1028545"/>
      </dsp:txXfrm>
    </dsp:sp>
    <dsp:sp modelId="{FDE93E2C-2158-4703-8BFC-FC669449F900}">
      <dsp:nvSpPr>
        <dsp:cNvPr id="0" name=""/>
        <dsp:cNvSpPr/>
      </dsp:nvSpPr>
      <dsp:spPr>
        <a:xfrm>
          <a:off x="3773492" y="1792773"/>
          <a:ext cx="1714241" cy="1028545"/>
        </a:xfrm>
        <a:prstGeom prst="rect">
          <a:avLst/>
        </a:prstGeom>
        <a:gradFill rotWithShape="0">
          <a:gsLst>
            <a:gs pos="0">
              <a:schemeClr val="accent3">
                <a:hueOff val="4268542"/>
                <a:satOff val="-1665"/>
                <a:lumOff val="13109"/>
                <a:alphaOff val="0"/>
                <a:tint val="94000"/>
                <a:satMod val="103000"/>
                <a:lumMod val="102000"/>
              </a:schemeClr>
            </a:gs>
            <a:gs pos="50000">
              <a:schemeClr val="accent3">
                <a:hueOff val="4268542"/>
                <a:satOff val="-1665"/>
                <a:lumOff val="13109"/>
                <a:alphaOff val="0"/>
                <a:shade val="100000"/>
                <a:satMod val="110000"/>
                <a:lumMod val="100000"/>
              </a:schemeClr>
            </a:gs>
            <a:gs pos="100000">
              <a:schemeClr val="accent3">
                <a:hueOff val="4268542"/>
                <a:satOff val="-1665"/>
                <a:lumOff val="13109"/>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John Lewis apologised and ensured quality and standards will not be affected</a:t>
          </a:r>
          <a:endParaRPr lang="en-GB" sz="1400" kern="1200"/>
        </a:p>
      </dsp:txBody>
      <dsp:txXfrm>
        <a:off x="3773492" y="1792773"/>
        <a:ext cx="1714241" cy="1028545"/>
      </dsp:txXfrm>
    </dsp:sp>
    <dsp:sp modelId="{B8744989-5356-46DE-A687-19E6FB55CDAE}">
      <dsp:nvSpPr>
        <dsp:cNvPr id="0" name=""/>
        <dsp:cNvSpPr/>
      </dsp:nvSpPr>
      <dsp:spPr>
        <a:xfrm>
          <a:off x="5659158" y="1792773"/>
          <a:ext cx="1714241" cy="1028545"/>
        </a:xfrm>
        <a:prstGeom prst="rect">
          <a:avLst/>
        </a:prstGeom>
        <a:gradFill rotWithShape="0">
          <a:gsLst>
            <a:gs pos="0">
              <a:schemeClr val="accent3">
                <a:hueOff val="4979966"/>
                <a:satOff val="-1943"/>
                <a:lumOff val="15294"/>
                <a:alphaOff val="0"/>
                <a:tint val="94000"/>
                <a:satMod val="103000"/>
                <a:lumMod val="102000"/>
              </a:schemeClr>
            </a:gs>
            <a:gs pos="50000">
              <a:schemeClr val="accent3">
                <a:hueOff val="4979966"/>
                <a:satOff val="-1943"/>
                <a:lumOff val="15294"/>
                <a:alphaOff val="0"/>
                <a:shade val="100000"/>
                <a:satMod val="110000"/>
                <a:lumMod val="100000"/>
              </a:schemeClr>
            </a:gs>
            <a:gs pos="100000">
              <a:schemeClr val="accent3">
                <a:hueOff val="4979966"/>
                <a:satOff val="-1943"/>
                <a:lumOff val="15294"/>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baseline="0"/>
            <a:t>Customers offered money vouchers</a:t>
          </a:r>
          <a:endParaRPr lang="en-GB" sz="1400" kern="1200"/>
        </a:p>
      </dsp:txBody>
      <dsp:txXfrm>
        <a:off x="5659158" y="1792773"/>
        <a:ext cx="1714241" cy="10285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754A6-2606-409B-9EE1-A4BE2A14CAC3}">
      <dsp:nvSpPr>
        <dsp:cNvPr id="0" name=""/>
        <dsp:cNvSpPr/>
      </dsp:nvSpPr>
      <dsp:spPr>
        <a:xfrm>
          <a:off x="3345" y="0"/>
          <a:ext cx="3832431" cy="2686050"/>
        </a:xfrm>
        <a:prstGeom prst="roundRect">
          <a:avLst>
            <a:gd name="adj" fmla="val 10000"/>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baseline="0" dirty="0"/>
            <a:t>Customer experience by gathering data, storing data, accessing information, analysing the customers </a:t>
          </a:r>
          <a:r>
            <a:rPr lang="en-GB" sz="1300" kern="1200" baseline="0" noProof="0" dirty="0"/>
            <a:t>behaviour</a:t>
          </a:r>
          <a:r>
            <a:rPr lang="en-US" sz="1300" kern="1200" baseline="0" dirty="0"/>
            <a:t>, marketing more effectively and enhancing the customers experiences with the service (Info Entrepreneurs, 2019).  </a:t>
          </a:r>
          <a:endParaRPr lang="en-GB" sz="1300" kern="1200" dirty="0"/>
        </a:p>
      </dsp:txBody>
      <dsp:txXfrm>
        <a:off x="3345" y="1074420"/>
        <a:ext cx="3832431" cy="1074420"/>
      </dsp:txXfrm>
    </dsp:sp>
    <dsp:sp modelId="{81CEA9D9-23DF-4BD5-B514-3121E5D9527F}">
      <dsp:nvSpPr>
        <dsp:cNvPr id="0" name=""/>
        <dsp:cNvSpPr/>
      </dsp:nvSpPr>
      <dsp:spPr>
        <a:xfrm>
          <a:off x="1472334" y="161163"/>
          <a:ext cx="894454" cy="89445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A301602-6FF6-441E-A0F8-69267CCB5965}">
      <dsp:nvSpPr>
        <dsp:cNvPr id="0" name=""/>
        <dsp:cNvSpPr/>
      </dsp:nvSpPr>
      <dsp:spPr>
        <a:xfrm>
          <a:off x="3950749" y="0"/>
          <a:ext cx="3832431" cy="2686050"/>
        </a:xfrm>
        <a:prstGeom prst="roundRect">
          <a:avLst>
            <a:gd name="adj" fmla="val 10000"/>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baseline="0" dirty="0"/>
            <a:t>My John Lewis’- CRM system as it helped improve their loyalty scheme by 1.6 million members signing up to the ‘My John Lewis’ (Vizard,2015). </a:t>
          </a:r>
          <a:endParaRPr lang="en-GB" sz="1300" kern="1200" dirty="0"/>
        </a:p>
      </dsp:txBody>
      <dsp:txXfrm>
        <a:off x="3950749" y="1074420"/>
        <a:ext cx="3832431" cy="1074420"/>
      </dsp:txXfrm>
    </dsp:sp>
    <dsp:sp modelId="{41DBB602-C21A-4C68-8E41-C7BE39167689}">
      <dsp:nvSpPr>
        <dsp:cNvPr id="0" name=""/>
        <dsp:cNvSpPr/>
      </dsp:nvSpPr>
      <dsp:spPr>
        <a:xfrm>
          <a:off x="5419738" y="161163"/>
          <a:ext cx="894454" cy="89445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4000" r="-34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32ED69BF-7A1D-4B2E-BC3D-1B95AD44BA51}">
      <dsp:nvSpPr>
        <dsp:cNvPr id="0" name=""/>
        <dsp:cNvSpPr/>
      </dsp:nvSpPr>
      <dsp:spPr>
        <a:xfrm>
          <a:off x="311461" y="2148840"/>
          <a:ext cx="7163604" cy="402907"/>
        </a:xfrm>
        <a:prstGeom prst="leftRightArrow">
          <a:avLst/>
        </a:prstGeom>
        <a:solidFill>
          <a:schemeClr val="accent5">
            <a:tint val="60000"/>
            <a:hueOff val="0"/>
            <a:satOff val="0"/>
            <a:lumOff val="0"/>
            <a:alphaOff val="0"/>
          </a:schemeClr>
        </a:solidFill>
        <a:ln>
          <a:noFill/>
        </a:ln>
        <a:effectLst>
          <a:outerShdw blurRad="57150" dist="19050" dir="5400000" algn="ctr"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1D1B8-2453-46F5-8B84-40E832D28F55}">
      <dsp:nvSpPr>
        <dsp:cNvPr id="0" name=""/>
        <dsp:cNvSpPr/>
      </dsp:nvSpPr>
      <dsp:spPr>
        <a:xfrm rot="10800000">
          <a:off x="1409335" y="746"/>
          <a:ext cx="4788598" cy="812738"/>
        </a:xfrm>
        <a:prstGeom prst="homePlat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8395"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baseline="0" dirty="0"/>
            <a:t>Internal stakeholders- directors, employees, and owners (ICSA,2017). </a:t>
          </a:r>
          <a:endParaRPr lang="en-GB" sz="1700" kern="1200" dirty="0"/>
        </a:p>
      </dsp:txBody>
      <dsp:txXfrm rot="10800000">
        <a:off x="1612519" y="746"/>
        <a:ext cx="4585414" cy="812738"/>
      </dsp:txXfrm>
    </dsp:sp>
    <dsp:sp modelId="{AB8E8A63-A738-47CF-9F8F-438A6392F509}">
      <dsp:nvSpPr>
        <dsp:cNvPr id="0" name=""/>
        <dsp:cNvSpPr/>
      </dsp:nvSpPr>
      <dsp:spPr>
        <a:xfrm>
          <a:off x="1002966" y="746"/>
          <a:ext cx="812738" cy="81273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3FD75D2-C42A-4E6C-B43C-040E7F050CED}">
      <dsp:nvSpPr>
        <dsp:cNvPr id="0" name=""/>
        <dsp:cNvSpPr/>
      </dsp:nvSpPr>
      <dsp:spPr>
        <a:xfrm rot="10800000">
          <a:off x="1409335" y="1056093"/>
          <a:ext cx="4788598" cy="812738"/>
        </a:xfrm>
        <a:prstGeom prst="homePlate">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8395"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baseline="0" dirty="0"/>
            <a:t>External Stakeholders- creditors, customers, suppliers, local communities and the government (ICSA,2017). </a:t>
          </a:r>
          <a:endParaRPr lang="en-GB" sz="1700" kern="1200" dirty="0"/>
        </a:p>
      </dsp:txBody>
      <dsp:txXfrm rot="10800000">
        <a:off x="1612519" y="1056093"/>
        <a:ext cx="4585414" cy="812738"/>
      </dsp:txXfrm>
    </dsp:sp>
    <dsp:sp modelId="{7F0A9D9B-34B8-436D-91FB-F6B13CBC2FB8}">
      <dsp:nvSpPr>
        <dsp:cNvPr id="0" name=""/>
        <dsp:cNvSpPr/>
      </dsp:nvSpPr>
      <dsp:spPr>
        <a:xfrm>
          <a:off x="1002966" y="1056093"/>
          <a:ext cx="812738" cy="81273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828E6A1-6CA3-4CF5-8139-992CB79691BE}">
      <dsp:nvSpPr>
        <dsp:cNvPr id="0" name=""/>
        <dsp:cNvSpPr/>
      </dsp:nvSpPr>
      <dsp:spPr>
        <a:xfrm rot="10800000">
          <a:off x="1409335" y="2111440"/>
          <a:ext cx="4788598" cy="812738"/>
        </a:xfrm>
        <a:prstGeom prst="homePlat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8395"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baseline="0"/>
            <a:t>Customers in John Lewis have access to a personal shopper (John Lewis PLC,2019).</a:t>
          </a:r>
          <a:endParaRPr lang="en-GB" sz="1700" kern="1200"/>
        </a:p>
      </dsp:txBody>
      <dsp:txXfrm rot="10800000">
        <a:off x="1612519" y="2111440"/>
        <a:ext cx="4585414" cy="812738"/>
      </dsp:txXfrm>
    </dsp:sp>
    <dsp:sp modelId="{6D756A2C-FD05-4437-8455-77234EEB6395}">
      <dsp:nvSpPr>
        <dsp:cNvPr id="0" name=""/>
        <dsp:cNvSpPr/>
      </dsp:nvSpPr>
      <dsp:spPr>
        <a:xfrm>
          <a:off x="1002966" y="2111440"/>
          <a:ext cx="812738" cy="81273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5FE32-AFF5-44BB-84F0-4FEF50181E44}">
      <dsp:nvSpPr>
        <dsp:cNvPr id="0" name=""/>
        <dsp:cNvSpPr/>
      </dsp:nvSpPr>
      <dsp:spPr>
        <a:xfrm>
          <a:off x="40158" y="766"/>
          <a:ext cx="1842786" cy="147422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AFD44B6-3CD7-4EDB-9EFC-725EA86ACEA3}">
      <dsp:nvSpPr>
        <dsp:cNvPr id="0" name=""/>
        <dsp:cNvSpPr/>
      </dsp:nvSpPr>
      <dsp:spPr>
        <a:xfrm>
          <a:off x="206009" y="1327572"/>
          <a:ext cx="1640080" cy="515980"/>
        </a:xfrm>
        <a:prstGeom prst="wedgeRectCallout">
          <a:avLst>
            <a:gd name="adj1" fmla="val 20250"/>
            <a:gd name="adj2" fmla="val -607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dirty="0"/>
            <a:t>Increased customer Engagement and Loyalty (Decision Marketing 2017)</a:t>
          </a:r>
          <a:endParaRPr lang="en-GB" sz="800" kern="1200" dirty="0"/>
        </a:p>
      </dsp:txBody>
      <dsp:txXfrm>
        <a:off x="206009" y="1327572"/>
        <a:ext cx="1640080" cy="515980"/>
      </dsp:txXfrm>
    </dsp:sp>
    <dsp:sp modelId="{2874C9BF-7F15-4F3F-921B-5C41EA1B6240}">
      <dsp:nvSpPr>
        <dsp:cNvPr id="0" name=""/>
        <dsp:cNvSpPr/>
      </dsp:nvSpPr>
      <dsp:spPr>
        <a:xfrm>
          <a:off x="2067223" y="766"/>
          <a:ext cx="1842786" cy="147422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1000" r="-21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892F7DF0-8042-4C02-8798-5B3262B569C1}">
      <dsp:nvSpPr>
        <dsp:cNvPr id="0" name=""/>
        <dsp:cNvSpPr/>
      </dsp:nvSpPr>
      <dsp:spPr>
        <a:xfrm>
          <a:off x="2233074" y="1327572"/>
          <a:ext cx="1640080" cy="515980"/>
        </a:xfrm>
        <a:prstGeom prst="wedgeRectCallout">
          <a:avLst>
            <a:gd name="adj1" fmla="val 20250"/>
            <a:gd name="adj2" fmla="val -60700"/>
          </a:avLst>
        </a:prstGeom>
        <a:solidFill>
          <a:schemeClr val="accent4">
            <a:hueOff val="960702"/>
            <a:satOff val="3636"/>
            <a:lumOff val="-23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dirty="0"/>
            <a:t>Better Understanding about Customer Needs (Preez 2014)</a:t>
          </a:r>
          <a:endParaRPr lang="en-GB" sz="800" kern="1200" dirty="0"/>
        </a:p>
      </dsp:txBody>
      <dsp:txXfrm>
        <a:off x="2233074" y="1327572"/>
        <a:ext cx="1640080" cy="515980"/>
      </dsp:txXfrm>
    </dsp:sp>
    <dsp:sp modelId="{12AE0345-DDEF-45C8-AAE3-EB728616A73F}">
      <dsp:nvSpPr>
        <dsp:cNvPr id="0" name=""/>
        <dsp:cNvSpPr/>
      </dsp:nvSpPr>
      <dsp:spPr>
        <a:xfrm>
          <a:off x="4094289" y="766"/>
          <a:ext cx="1842786" cy="147422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1000" b="-21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5D0AF31-5E9D-4C0A-AFBD-B9607DAD2EC5}">
      <dsp:nvSpPr>
        <dsp:cNvPr id="0" name=""/>
        <dsp:cNvSpPr/>
      </dsp:nvSpPr>
      <dsp:spPr>
        <a:xfrm>
          <a:off x="4260140" y="1327572"/>
          <a:ext cx="1640080" cy="515980"/>
        </a:xfrm>
        <a:prstGeom prst="wedgeRectCallout">
          <a:avLst>
            <a:gd name="adj1" fmla="val 20250"/>
            <a:gd name="adj2" fmla="val -60700"/>
          </a:avLst>
        </a:prstGeom>
        <a:solidFill>
          <a:schemeClr val="accent4">
            <a:hueOff val="1921404"/>
            <a:satOff val="7273"/>
            <a:lumOff val="-47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a:t>Created Additional Features for ‘My John Lewis’ app for Customers to use Phones instead of Loyalty Cards (Hammet 2018)</a:t>
          </a:r>
          <a:endParaRPr lang="en-GB" sz="800" kern="1200"/>
        </a:p>
      </dsp:txBody>
      <dsp:txXfrm>
        <a:off x="4260140" y="1327572"/>
        <a:ext cx="1640080" cy="515980"/>
      </dsp:txXfrm>
    </dsp:sp>
    <dsp:sp modelId="{D323D9F3-C943-4CF1-87FA-3CD21FB48FEB}">
      <dsp:nvSpPr>
        <dsp:cNvPr id="0" name=""/>
        <dsp:cNvSpPr/>
      </dsp:nvSpPr>
      <dsp:spPr>
        <a:xfrm>
          <a:off x="6121354" y="766"/>
          <a:ext cx="1842786" cy="1474229"/>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0000" r="-1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E9F480C-794F-4D3E-81C2-0A3CBF6425B3}">
      <dsp:nvSpPr>
        <dsp:cNvPr id="0" name=""/>
        <dsp:cNvSpPr/>
      </dsp:nvSpPr>
      <dsp:spPr>
        <a:xfrm>
          <a:off x="6287205" y="1327572"/>
          <a:ext cx="1640080" cy="515980"/>
        </a:xfrm>
        <a:prstGeom prst="wedgeRectCallout">
          <a:avLst>
            <a:gd name="adj1" fmla="val 20250"/>
            <a:gd name="adj2" fmla="val -60700"/>
          </a:avLst>
        </a:prstGeom>
        <a:solidFill>
          <a:schemeClr val="accent4">
            <a:hueOff val="2882106"/>
            <a:satOff val="10909"/>
            <a:lumOff val="-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a:t>Produced Christmas Campaign Creating Awareness for their Brand (Hammet 2018). </a:t>
          </a:r>
          <a:endParaRPr lang="en-GB" sz="800" kern="1200"/>
        </a:p>
      </dsp:txBody>
      <dsp:txXfrm>
        <a:off x="6287205" y="1327572"/>
        <a:ext cx="1640080" cy="515980"/>
      </dsp:txXfrm>
    </dsp:sp>
    <dsp:sp modelId="{13DA8682-FAEB-477E-8828-56CEEDD4837D}">
      <dsp:nvSpPr>
        <dsp:cNvPr id="0" name=""/>
        <dsp:cNvSpPr/>
      </dsp:nvSpPr>
      <dsp:spPr>
        <a:xfrm>
          <a:off x="2067223" y="2027831"/>
          <a:ext cx="1842786" cy="1474229"/>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40000" r="-4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E149E4D3-77CB-4E5E-8FCC-C43CC7AD4A52}">
      <dsp:nvSpPr>
        <dsp:cNvPr id="0" name=""/>
        <dsp:cNvSpPr/>
      </dsp:nvSpPr>
      <dsp:spPr>
        <a:xfrm>
          <a:off x="2233074" y="3354638"/>
          <a:ext cx="1640080" cy="515980"/>
        </a:xfrm>
        <a:prstGeom prst="wedgeRectCallout">
          <a:avLst>
            <a:gd name="adj1" fmla="val 20250"/>
            <a:gd name="adj2" fmla="val -60700"/>
          </a:avLst>
        </a:prstGeom>
        <a:solidFill>
          <a:schemeClr val="accent4">
            <a:hueOff val="3842808"/>
            <a:satOff val="14546"/>
            <a:lumOff val="-94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a:t>High Quality Products and Customer Services (Trustpilot 2019). </a:t>
          </a:r>
          <a:endParaRPr lang="en-GB" sz="800" kern="1200"/>
        </a:p>
      </dsp:txBody>
      <dsp:txXfrm>
        <a:off x="2233074" y="3354638"/>
        <a:ext cx="1640080" cy="515980"/>
      </dsp:txXfrm>
    </dsp:sp>
    <dsp:sp modelId="{BBE581EB-92DD-420A-A046-39E975568254}">
      <dsp:nvSpPr>
        <dsp:cNvPr id="0" name=""/>
        <dsp:cNvSpPr/>
      </dsp:nvSpPr>
      <dsp:spPr>
        <a:xfrm>
          <a:off x="4094289" y="2027831"/>
          <a:ext cx="1842786" cy="1474229"/>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6000" r="-26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764D4E2-155A-4543-88C6-F7B3C4BBA480}">
      <dsp:nvSpPr>
        <dsp:cNvPr id="0" name=""/>
        <dsp:cNvSpPr/>
      </dsp:nvSpPr>
      <dsp:spPr>
        <a:xfrm>
          <a:off x="4260140" y="3354638"/>
          <a:ext cx="1640080" cy="515980"/>
        </a:xfrm>
        <a:prstGeom prst="wedgeRectCallout">
          <a:avLst>
            <a:gd name="adj1" fmla="val 20250"/>
            <a:gd name="adj2" fmla="val -60700"/>
          </a:avLst>
        </a:prstGeom>
        <a:solidFill>
          <a:schemeClr val="accent4">
            <a:hueOff val="4803510"/>
            <a:satOff val="18182"/>
            <a:lumOff val="-1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baseline="0"/>
            <a:t>Partnered up with Waitrose to Increase Sales, Performance and Customer Relation (John Lewis and Partners 2019). </a:t>
          </a:r>
          <a:endParaRPr lang="en-GB" sz="800" kern="1200"/>
        </a:p>
      </dsp:txBody>
      <dsp:txXfrm>
        <a:off x="4260140" y="3354638"/>
        <a:ext cx="1640080" cy="5159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31C0D-CD63-4B5E-AC7B-76CE0D67525B}">
      <dsp:nvSpPr>
        <dsp:cNvPr id="0" name=""/>
        <dsp:cNvSpPr/>
      </dsp:nvSpPr>
      <dsp:spPr>
        <a:xfrm>
          <a:off x="2109" y="664809"/>
          <a:ext cx="1673646" cy="133891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2027E19-DD28-4EC8-A5DF-B745CAD08603}">
      <dsp:nvSpPr>
        <dsp:cNvPr id="0" name=""/>
        <dsp:cNvSpPr/>
      </dsp:nvSpPr>
      <dsp:spPr>
        <a:xfrm>
          <a:off x="152737" y="1869834"/>
          <a:ext cx="1489545" cy="468621"/>
        </a:xfrm>
        <a:prstGeom prst="wedgeRectCallout">
          <a:avLst>
            <a:gd name="adj1" fmla="val 20250"/>
            <a:gd name="adj2" fmla="val -607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baseline="0"/>
            <a:t>John Lewis Provide a Range of Services as well as Products of Various Sectors (MBA Skool 2019).</a:t>
          </a:r>
          <a:endParaRPr lang="en-GB" sz="700" kern="1200"/>
        </a:p>
      </dsp:txBody>
      <dsp:txXfrm>
        <a:off x="152737" y="1869834"/>
        <a:ext cx="1489545" cy="468621"/>
      </dsp:txXfrm>
    </dsp:sp>
    <dsp:sp modelId="{8015F3BD-93A5-4A2B-9D3F-AD0C2A39CADF}">
      <dsp:nvSpPr>
        <dsp:cNvPr id="0" name=""/>
        <dsp:cNvSpPr/>
      </dsp:nvSpPr>
      <dsp:spPr>
        <a:xfrm>
          <a:off x="1843120" y="664809"/>
          <a:ext cx="1673646" cy="133891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64C54AE-5061-4DF4-806D-8D4901CBD931}">
      <dsp:nvSpPr>
        <dsp:cNvPr id="0" name=""/>
        <dsp:cNvSpPr/>
      </dsp:nvSpPr>
      <dsp:spPr>
        <a:xfrm>
          <a:off x="1993749" y="1869834"/>
          <a:ext cx="1489545" cy="468621"/>
        </a:xfrm>
        <a:prstGeom prst="wedgeRectCallout">
          <a:avLst>
            <a:gd name="adj1" fmla="val 20250"/>
            <a:gd name="adj2" fmla="val -60700"/>
          </a:avLst>
        </a:prstGeom>
        <a:solidFill>
          <a:schemeClr val="accent4">
            <a:hueOff val="1601170"/>
            <a:satOff val="6061"/>
            <a:lumOff val="-39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baseline="0"/>
            <a:t>They use Different Distribution Channels (MBA Skool 2019).</a:t>
          </a:r>
          <a:endParaRPr lang="en-GB" sz="700" kern="1200"/>
        </a:p>
      </dsp:txBody>
      <dsp:txXfrm>
        <a:off x="1993749" y="1869834"/>
        <a:ext cx="1489545" cy="468621"/>
      </dsp:txXfrm>
    </dsp:sp>
    <dsp:sp modelId="{F6829608-83DB-45E9-9AFE-C86A6394577A}">
      <dsp:nvSpPr>
        <dsp:cNvPr id="0" name=""/>
        <dsp:cNvSpPr/>
      </dsp:nvSpPr>
      <dsp:spPr>
        <a:xfrm>
          <a:off x="3684132" y="664809"/>
          <a:ext cx="1673646" cy="133891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0937EA6-C0E4-421D-B1DF-84B900642FEC}">
      <dsp:nvSpPr>
        <dsp:cNvPr id="0" name=""/>
        <dsp:cNvSpPr/>
      </dsp:nvSpPr>
      <dsp:spPr>
        <a:xfrm>
          <a:off x="3834760" y="1869834"/>
          <a:ext cx="1489545" cy="468621"/>
        </a:xfrm>
        <a:prstGeom prst="wedgeRectCallout">
          <a:avLst>
            <a:gd name="adj1" fmla="val 20250"/>
            <a:gd name="adj2" fmla="val -60700"/>
          </a:avLst>
        </a:prstGeom>
        <a:solidFill>
          <a:schemeClr val="accent4">
            <a:hueOff val="3202340"/>
            <a:satOff val="12121"/>
            <a:lumOff val="-78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baseline="0"/>
            <a:t>They Offer Price Match Promise (MBA Skool 2019). </a:t>
          </a:r>
          <a:endParaRPr lang="en-GB" sz="700" kern="1200"/>
        </a:p>
      </dsp:txBody>
      <dsp:txXfrm>
        <a:off x="3834760" y="1869834"/>
        <a:ext cx="1489545" cy="468621"/>
      </dsp:txXfrm>
    </dsp:sp>
    <dsp:sp modelId="{CDF540EA-D8E2-42CB-B586-C22799458C5D}">
      <dsp:nvSpPr>
        <dsp:cNvPr id="0" name=""/>
        <dsp:cNvSpPr/>
      </dsp:nvSpPr>
      <dsp:spPr>
        <a:xfrm>
          <a:off x="5525143" y="664809"/>
          <a:ext cx="1673646" cy="1338917"/>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0000" b="-1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ED061B4-B736-43CE-8A7C-2B4C621F4F6A}">
      <dsp:nvSpPr>
        <dsp:cNvPr id="0" name=""/>
        <dsp:cNvSpPr/>
      </dsp:nvSpPr>
      <dsp:spPr>
        <a:xfrm>
          <a:off x="5675771" y="1869834"/>
          <a:ext cx="1489545" cy="468621"/>
        </a:xfrm>
        <a:prstGeom prst="wedgeRectCallout">
          <a:avLst>
            <a:gd name="adj1" fmla="val 20250"/>
            <a:gd name="adj2" fmla="val -60700"/>
          </a:avLst>
        </a:prstGeom>
        <a:solidFill>
          <a:schemeClr val="accent4">
            <a:hueOff val="4803510"/>
            <a:satOff val="18182"/>
            <a:lumOff val="-1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baseline="0" dirty="0"/>
            <a:t>Strong Presence Online with Strong Brand (Dudoviskiy 2012). </a:t>
          </a:r>
          <a:endParaRPr lang="en-GB" sz="700" kern="1200" dirty="0"/>
        </a:p>
      </dsp:txBody>
      <dsp:txXfrm>
        <a:off x="5675771" y="1869834"/>
        <a:ext cx="1489545" cy="4686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39C4A-55CF-4410-9278-451F48000A7C}">
      <dsp:nvSpPr>
        <dsp:cNvPr id="0" name=""/>
        <dsp:cNvSpPr/>
      </dsp:nvSpPr>
      <dsp:spPr>
        <a:xfrm rot="10800000">
          <a:off x="2448306" y="0"/>
          <a:ext cx="4752594" cy="2686050"/>
        </a:xfrm>
        <a:prstGeom prst="nonIsoscelesTrapezoid">
          <a:avLst>
            <a:gd name="adj1" fmla="val 0"/>
            <a:gd name="adj2" fmla="val 91149"/>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baseline="0" dirty="0"/>
            <a:t>Can’t use Loyalty Cards in Airports and Opticians (Preez 2014).</a:t>
          </a:r>
          <a:endParaRPr lang="en-GB" sz="1500" kern="1200" dirty="0"/>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US" sz="1500" kern="1200" baseline="0" dirty="0"/>
            <a:t>John Lewis had to Cut Prices to Match Competitors (The Economist 2012 Cited by Rodrigo 2012).</a:t>
          </a:r>
          <a:endParaRPr lang="en-GB" sz="1500" kern="1200" dirty="0"/>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US" sz="1500" kern="1200" baseline="0" dirty="0"/>
            <a:t>Challenges of Customer Loyalty (Prezi 2019).</a:t>
          </a:r>
          <a:endParaRPr lang="en-GB" sz="1500" kern="1200" dirty="0"/>
        </a:p>
      </dsp:txBody>
      <dsp:txXfrm rot="10800000">
        <a:off x="4896612" y="0"/>
        <a:ext cx="2304288" cy="2686050"/>
      </dsp:txXfrm>
    </dsp:sp>
    <dsp:sp modelId="{9AFF4D64-0CAB-4760-8B1F-3DAE15BFA31C}">
      <dsp:nvSpPr>
        <dsp:cNvPr id="0" name=""/>
        <dsp:cNvSpPr/>
      </dsp:nvSpPr>
      <dsp:spPr>
        <a:xfrm>
          <a:off x="0" y="0"/>
          <a:ext cx="4896612" cy="2686050"/>
        </a:xfrm>
        <a:prstGeom prst="trapezoid">
          <a:avLst>
            <a:gd name="adj" fmla="val 91149"/>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0" y="0"/>
        <a:ext cx="4896612" cy="26860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87BF9-9F88-4E1A-AE1E-C09370991BF2}">
      <dsp:nvSpPr>
        <dsp:cNvPr id="0" name=""/>
        <dsp:cNvSpPr/>
      </dsp:nvSpPr>
      <dsp:spPr>
        <a:xfrm rot="10800000">
          <a:off x="979686" y="20550"/>
          <a:ext cx="4788598" cy="755022"/>
        </a:xfrm>
        <a:prstGeom prst="homePlat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32944"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baseline="0" dirty="0"/>
            <a:t>Expansion to other Countries (Dudoviskiy 2012).</a:t>
          </a:r>
          <a:endParaRPr lang="en-GB" sz="2200" kern="1200" dirty="0"/>
        </a:p>
      </dsp:txBody>
      <dsp:txXfrm rot="10800000">
        <a:off x="1168441" y="20550"/>
        <a:ext cx="4599843" cy="755022"/>
      </dsp:txXfrm>
    </dsp:sp>
    <dsp:sp modelId="{32A3F58E-6351-442F-A22D-94BCA85F2886}">
      <dsp:nvSpPr>
        <dsp:cNvPr id="0" name=""/>
        <dsp:cNvSpPr/>
      </dsp:nvSpPr>
      <dsp:spPr>
        <a:xfrm>
          <a:off x="286616" y="0"/>
          <a:ext cx="755022" cy="75502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528AB54-915F-4010-A1D0-083509D3562A}">
      <dsp:nvSpPr>
        <dsp:cNvPr id="0" name=""/>
        <dsp:cNvSpPr/>
      </dsp:nvSpPr>
      <dsp:spPr>
        <a:xfrm rot="10800000">
          <a:off x="2412301" y="986065"/>
          <a:ext cx="4788598" cy="755022"/>
        </a:xfrm>
        <a:prstGeom prst="homePlate">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32944"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Designing Trendy Clothes for Younger Customers (Prezi 2019).</a:t>
          </a:r>
          <a:endParaRPr lang="en-GB" sz="2200" kern="1200"/>
        </a:p>
      </dsp:txBody>
      <dsp:txXfrm rot="10800000">
        <a:off x="2601056" y="986065"/>
        <a:ext cx="4599843" cy="755022"/>
      </dsp:txXfrm>
    </dsp:sp>
    <dsp:sp modelId="{69F018CD-FC51-42A3-B43F-36346B7A6AA5}">
      <dsp:nvSpPr>
        <dsp:cNvPr id="0" name=""/>
        <dsp:cNvSpPr/>
      </dsp:nvSpPr>
      <dsp:spPr>
        <a:xfrm>
          <a:off x="1695488" y="965513"/>
          <a:ext cx="755022" cy="75502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3C18CAAC-D269-421B-99D5-A4BB8506A094}">
      <dsp:nvSpPr>
        <dsp:cNvPr id="0" name=""/>
        <dsp:cNvSpPr/>
      </dsp:nvSpPr>
      <dsp:spPr>
        <a:xfrm rot="10800000">
          <a:off x="721294" y="1931027"/>
          <a:ext cx="4788598" cy="755022"/>
        </a:xfrm>
        <a:prstGeom prst="homePlat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32944"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Expansion into other Market (Prezi 2019). </a:t>
          </a:r>
          <a:endParaRPr lang="en-GB" sz="2200" kern="1200"/>
        </a:p>
      </dsp:txBody>
      <dsp:txXfrm rot="10800000">
        <a:off x="910049" y="1931027"/>
        <a:ext cx="4599843" cy="755022"/>
      </dsp:txXfrm>
    </dsp:sp>
    <dsp:sp modelId="{EF7E4163-E0C3-45F9-96BF-27580E601786}">
      <dsp:nvSpPr>
        <dsp:cNvPr id="0" name=""/>
        <dsp:cNvSpPr/>
      </dsp:nvSpPr>
      <dsp:spPr>
        <a:xfrm>
          <a:off x="30732" y="1930711"/>
          <a:ext cx="755022" cy="75502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6000" r="-36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850C8-40F1-4C47-8D42-61209F08FA5C}">
      <dsp:nvSpPr>
        <dsp:cNvPr id="0" name=""/>
        <dsp:cNvSpPr/>
      </dsp:nvSpPr>
      <dsp:spPr>
        <a:xfrm>
          <a:off x="3581" y="0"/>
          <a:ext cx="1687289" cy="167878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9000" r="-59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56822C7-D680-411A-B3C0-D709339542BC}">
      <dsp:nvSpPr>
        <dsp:cNvPr id="0" name=""/>
        <dsp:cNvSpPr/>
      </dsp:nvSpPr>
      <dsp:spPr>
        <a:xfrm>
          <a:off x="278256" y="1007268"/>
          <a:ext cx="1687289" cy="1678781"/>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dirty="0"/>
            <a:t>Cyber Intrusion (Coby 2017).</a:t>
          </a:r>
          <a:endParaRPr lang="en-GB" sz="2100" kern="1200" dirty="0"/>
        </a:p>
      </dsp:txBody>
      <dsp:txXfrm>
        <a:off x="327426" y="1056438"/>
        <a:ext cx="1588949" cy="1580441"/>
      </dsp:txXfrm>
    </dsp:sp>
    <dsp:sp modelId="{91A11638-1277-4A6A-80B7-7A1AF7C4A773}">
      <dsp:nvSpPr>
        <dsp:cNvPr id="0" name=""/>
        <dsp:cNvSpPr/>
      </dsp:nvSpPr>
      <dsp:spPr>
        <a:xfrm>
          <a:off x="2015879" y="636674"/>
          <a:ext cx="325009" cy="405432"/>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015879" y="717760"/>
        <a:ext cx="227506" cy="243260"/>
      </dsp:txXfrm>
    </dsp:sp>
    <dsp:sp modelId="{518AA9EF-15FA-481A-B808-F3071AB18AEF}">
      <dsp:nvSpPr>
        <dsp:cNvPr id="0" name=""/>
        <dsp:cNvSpPr/>
      </dsp:nvSpPr>
      <dsp:spPr>
        <a:xfrm>
          <a:off x="2619468" y="0"/>
          <a:ext cx="1687289" cy="1678781"/>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F583EE3-B141-4D4D-8D14-31353341C8A8}">
      <dsp:nvSpPr>
        <dsp:cNvPr id="0" name=""/>
        <dsp:cNvSpPr/>
      </dsp:nvSpPr>
      <dsp:spPr>
        <a:xfrm>
          <a:off x="2894142" y="1007268"/>
          <a:ext cx="1687289" cy="1678781"/>
        </a:xfrm>
        <a:prstGeom prst="roundRect">
          <a:avLst>
            <a:gd name="adj" fmla="val 10000"/>
          </a:avLst>
        </a:prstGeom>
        <a:solidFill>
          <a:schemeClr val="accent4">
            <a:hueOff val="2401755"/>
            <a:satOff val="9091"/>
            <a:lumOff val="-58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a:t>Lack of Leadership (Prezi 2019).</a:t>
          </a:r>
          <a:endParaRPr lang="en-GB" sz="2100" kern="1200"/>
        </a:p>
      </dsp:txBody>
      <dsp:txXfrm>
        <a:off x="2943312" y="1056438"/>
        <a:ext cx="1588949" cy="1580441"/>
      </dsp:txXfrm>
    </dsp:sp>
    <dsp:sp modelId="{B3DDECD9-6F50-4019-AE3A-5D50F16856DA}">
      <dsp:nvSpPr>
        <dsp:cNvPr id="0" name=""/>
        <dsp:cNvSpPr/>
      </dsp:nvSpPr>
      <dsp:spPr>
        <a:xfrm>
          <a:off x="4631766" y="636674"/>
          <a:ext cx="325009" cy="405432"/>
        </a:xfrm>
        <a:prstGeom prst="rightArrow">
          <a:avLst>
            <a:gd name="adj1" fmla="val 60000"/>
            <a:gd name="adj2" fmla="val 50000"/>
          </a:avLst>
        </a:prstGeom>
        <a:solidFill>
          <a:schemeClr val="accent4">
            <a:hueOff val="4803510"/>
            <a:satOff val="18182"/>
            <a:lumOff val="-1177"/>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631766" y="717760"/>
        <a:ext cx="227506" cy="243260"/>
      </dsp:txXfrm>
    </dsp:sp>
    <dsp:sp modelId="{2DAB051B-B6EF-4EAC-8DA9-A4AE29419A5E}">
      <dsp:nvSpPr>
        <dsp:cNvPr id="0" name=""/>
        <dsp:cNvSpPr/>
      </dsp:nvSpPr>
      <dsp:spPr>
        <a:xfrm>
          <a:off x="5235354" y="0"/>
          <a:ext cx="1687289" cy="1678781"/>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5EFCC8B-B6B9-4833-AEEE-B6CD6D86D045}">
      <dsp:nvSpPr>
        <dsp:cNvPr id="0" name=""/>
        <dsp:cNvSpPr/>
      </dsp:nvSpPr>
      <dsp:spPr>
        <a:xfrm>
          <a:off x="5510029" y="1007268"/>
          <a:ext cx="1687289" cy="1678781"/>
        </a:xfrm>
        <a:prstGeom prst="roundRect">
          <a:avLst>
            <a:gd name="adj" fmla="val 10000"/>
          </a:avLst>
        </a:prstGeom>
        <a:solidFill>
          <a:schemeClr val="accent4">
            <a:hueOff val="4803510"/>
            <a:satOff val="18182"/>
            <a:lumOff val="-1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a:t>Competition (Prezi 2019).</a:t>
          </a:r>
          <a:endParaRPr lang="en-GB" sz="2100" kern="1200"/>
        </a:p>
      </dsp:txBody>
      <dsp:txXfrm>
        <a:off x="5559199" y="1056438"/>
        <a:ext cx="1588949" cy="1580441"/>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Group – Shahida Miah 1710331, Aleha Ahmed 1709652, Nazrin Karim 1710333 </a:t>
            </a:r>
          </a:p>
        </p:txBody>
      </p:sp>
    </p:spTree>
    <p:extLst>
      <p:ext uri="{BB962C8B-B14F-4D97-AF65-F5344CB8AC3E}">
        <p14:creationId xmlns:p14="http://schemas.microsoft.com/office/powerpoint/2010/main" val="3151349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5870a67e46_2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g5870a67e46_2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5870a67e46_2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Introduction </a:t>
            </a:r>
            <a:endParaRPr dirty="0"/>
          </a:p>
        </p:txBody>
      </p:sp>
      <p:sp>
        <p:nvSpPr>
          <p:cNvPr id="197" name="Google Shape;197;g5870a67e46_2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5870a67e46_2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g5870a67e46_2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58abc04ad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58abc04ad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8abc04ad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58abc04ad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58abc04ad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58abc04ad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58abc04ad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58abc04ad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58abc04ad8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58abc04ad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5870a67e46_2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7" name="Google Shape;247;g5870a67e46_2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5870a67e46_2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4" name="Google Shape;254;g5870a67e46_2_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58a7dbbba9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58a7dbbba9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5870a67e46_2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8" name="Google Shape;268;g5870a67e46_2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58a7dbbba9_1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58a7dbbba9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58a7dbbba9_1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58a7dbbba9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58a7dbbba9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58a7dbbba9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5870a67e46_2_1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8" name="Google Shape;298;g5870a67e46_2_1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58969510b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58969510b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g5870a67e46_2_1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2" name="Google Shape;312;g5870a67e46_2_1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58969510b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58969510b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58969510b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58969510b7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5870a67e46_2_1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3" name="Google Shape;333;g5870a67e46_2_1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58969510b7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58969510b7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58abc04ad8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58abc04ad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58a7dbbba9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58a7dbbba9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58a7dbbba9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58a7dbbba9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58a7dbbba9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58a7dbbba9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58a7dbbba9_1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58a7dbbba9_1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341340"/>
            <a:ext cx="6270922" cy="1573670"/>
          </a:xfrm>
        </p:spPr>
        <p:txBody>
          <a:bodyPr anchor="b">
            <a:noAutofit/>
          </a:bodyPr>
          <a:lstStyle>
            <a:lvl1pPr algn="ctr">
              <a:defRPr sz="54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009930" y="2967210"/>
            <a:ext cx="5123755" cy="814678"/>
          </a:xfrm>
        </p:spPr>
        <p:txBody>
          <a:bodyPr>
            <a:normAutofit/>
          </a:bodyPr>
          <a:lstStyle>
            <a:lvl1pPr marL="0" indent="0" algn="ctr">
              <a:lnSpc>
                <a:spcPct val="112000"/>
              </a:lnSpc>
              <a:spcBef>
                <a:spcPts val="0"/>
              </a:spcBef>
              <a:spcAft>
                <a:spcPts val="0"/>
              </a:spcAft>
              <a:buNone/>
              <a:defRPr sz="1725"/>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64644" y="4840039"/>
            <a:ext cx="1205958" cy="303461"/>
          </a:xfrm>
        </p:spPr>
        <p:txBody>
          <a:bodyPr/>
          <a:lstStyle>
            <a:lvl1pPr>
              <a:defRPr baseline="0">
                <a:solidFill>
                  <a:schemeClr val="tx2"/>
                </a:solidFill>
              </a:defRPr>
            </a:lvl1pPr>
          </a:lstStyle>
          <a:p>
            <a:endParaRPr lang="en-GB"/>
          </a:p>
        </p:txBody>
      </p:sp>
      <p:sp>
        <p:nvSpPr>
          <p:cNvPr id="5" name="Footer Placeholder 4"/>
          <p:cNvSpPr>
            <a:spLocks noGrp="1"/>
          </p:cNvSpPr>
          <p:nvPr>
            <p:ph type="ftr" sz="quarter" idx="11"/>
          </p:nvPr>
        </p:nvSpPr>
        <p:spPr>
          <a:xfrm>
            <a:off x="1938041" y="4840039"/>
            <a:ext cx="5267533" cy="303461"/>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373012" y="4840039"/>
            <a:ext cx="1197219" cy="303461"/>
          </a:xfrm>
        </p:spPr>
        <p:txBody>
          <a:bodyPr/>
          <a:lstStyle>
            <a:lvl1pPr>
              <a:defRPr baseline="0">
                <a:solidFill>
                  <a:schemeClr val="tx2"/>
                </a:solidFill>
              </a:defRPr>
            </a:lvl1pPr>
          </a:lstStyle>
          <a:p>
            <a:pPr marL="0" lvl="0" indent="0" algn="ctr" rtl="0">
              <a:spcBef>
                <a:spcPts val="0"/>
              </a:spcBef>
              <a:spcAft>
                <a:spcPts val="0"/>
              </a:spcAft>
              <a:buNone/>
            </a:pPr>
            <a:fld id="{00000000-1234-1234-1234-123412341234}" type="slidenum">
              <a:rPr lang="en" smtClean="0"/>
              <a:t>‹#›</a:t>
            </a:fld>
            <a:endParaRPr lang="en"/>
          </a:p>
        </p:txBody>
      </p:sp>
      <p:grpSp>
        <p:nvGrpSpPr>
          <p:cNvPr id="7" name="Group 6"/>
          <p:cNvGrpSpPr/>
          <p:nvPr/>
        </p:nvGrpSpPr>
        <p:grpSpPr>
          <a:xfrm>
            <a:off x="564644" y="558352"/>
            <a:ext cx="8005588" cy="4012253"/>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8034526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29254169"/>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976020"/>
            <a:ext cx="7209728" cy="2139553"/>
          </a:xfrm>
        </p:spPr>
        <p:txBody>
          <a:bodyPr anchor="b">
            <a:normAutofit/>
          </a:bodyPr>
          <a:lstStyle>
            <a:lvl1pPr algn="r">
              <a:defRPr sz="54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573769" y="3162246"/>
            <a:ext cx="7209728" cy="857493"/>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4181" y="4840039"/>
            <a:ext cx="1216807" cy="303461"/>
          </a:xfrm>
        </p:spPr>
        <p:txBody>
          <a:bodyPr/>
          <a:lstStyle>
            <a:lvl1pPr>
              <a:defRPr>
                <a:solidFill>
                  <a:schemeClr val="tx2"/>
                </a:solidFill>
              </a:defRPr>
            </a:lvl1pPr>
          </a:lstStyle>
          <a:p>
            <a:endParaRPr lang="en-GB"/>
          </a:p>
        </p:txBody>
      </p:sp>
      <p:sp>
        <p:nvSpPr>
          <p:cNvPr id="5" name="Footer Placeholder 4"/>
          <p:cNvSpPr>
            <a:spLocks noGrp="1"/>
          </p:cNvSpPr>
          <p:nvPr>
            <p:ph type="ftr" sz="quarter" idx="11"/>
          </p:nvPr>
        </p:nvSpPr>
        <p:spPr>
          <a:xfrm>
            <a:off x="1938234" y="4840039"/>
            <a:ext cx="5267533" cy="303461"/>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7373012" y="4840039"/>
            <a:ext cx="1197219" cy="303461"/>
          </a:xfrm>
        </p:spPr>
        <p:txBody>
          <a:bodyPr/>
          <a:lstStyle>
            <a:lvl1pPr>
              <a:defRPr>
                <a:solidFill>
                  <a:schemeClr val="tx2"/>
                </a:solidFill>
              </a:defRPr>
            </a:lvl1pPr>
          </a:lstStyle>
          <a:p>
            <a:pPr marL="0" lvl="0" indent="0" algn="ctr" rtl="0">
              <a:spcBef>
                <a:spcPts val="0"/>
              </a:spcBef>
              <a:spcAft>
                <a:spcPts val="0"/>
              </a:spcAft>
              <a:buNone/>
            </a:pPr>
            <a:fld id="{00000000-1234-1234-1234-123412341234}" type="slidenum">
              <a:rPr lang="en" smtClean="0"/>
              <a:t>‹#›</a:t>
            </a:fld>
            <a:endParaRPr lang="en"/>
          </a:p>
        </p:txBody>
      </p:sp>
      <p:sp>
        <p:nvSpPr>
          <p:cNvPr id="7" name="Freeform 6" title="Crop Mark"/>
          <p:cNvSpPr/>
          <p:nvPr/>
        </p:nvSpPr>
        <p:spPr bwMode="auto">
          <a:xfrm>
            <a:off x="6113972" y="1264239"/>
            <a:ext cx="2456260" cy="3306366"/>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9258782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028700" y="1714500"/>
            <a:ext cx="3335840" cy="268605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94052" y="1714500"/>
            <a:ext cx="3335840" cy="268605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16375597"/>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514350"/>
            <a:ext cx="7200900" cy="1114425"/>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28700" y="1755648"/>
            <a:ext cx="3332988" cy="617934"/>
          </a:xfrm>
        </p:spPr>
        <p:txBody>
          <a:bodyPr anchor="b">
            <a:noAutofit/>
          </a:bodyPr>
          <a:lstStyle>
            <a:lvl1pPr marL="0" indent="0">
              <a:lnSpc>
                <a:spcPct val="84000"/>
              </a:lnSpc>
              <a:spcBef>
                <a:spcPts val="0"/>
              </a:spcBef>
              <a:spcAft>
                <a:spcPts val="0"/>
              </a:spcAft>
              <a:buNone/>
              <a:defRPr sz="225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28700" y="2478906"/>
            <a:ext cx="3332988" cy="1921645"/>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93761" y="1755648"/>
            <a:ext cx="3332988" cy="617934"/>
          </a:xfrm>
        </p:spPr>
        <p:txBody>
          <a:bodyPr anchor="b">
            <a:noAutofit/>
          </a:bodyPr>
          <a:lstStyle>
            <a:lvl1pPr marL="0" indent="0">
              <a:lnSpc>
                <a:spcPct val="84000"/>
              </a:lnSpc>
              <a:spcBef>
                <a:spcPts val="0"/>
              </a:spcBef>
              <a:spcAft>
                <a:spcPts val="0"/>
              </a:spcAft>
              <a:buNone/>
              <a:defRPr sz="225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93761" y="2478906"/>
            <a:ext cx="3332988" cy="1921645"/>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6732210"/>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97527685"/>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42850039"/>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282"/>
            <a:ext cx="3977640" cy="51432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514350"/>
            <a:ext cx="2891790" cy="1618413"/>
          </a:xfrm>
        </p:spPr>
        <p:txBody>
          <a:bodyPr anchor="t">
            <a:noAutofit/>
          </a:bodyPr>
          <a:lstStyle>
            <a:lvl1pPr>
              <a:lnSpc>
                <a:spcPct val="84000"/>
              </a:lnSpc>
              <a:defRPr sz="36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92015" y="514351"/>
            <a:ext cx="3909060" cy="3881438"/>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2925" y="2142258"/>
            <a:ext cx="2891790" cy="2258292"/>
          </a:xfrm>
        </p:spPr>
        <p:txBody>
          <a:bodyPr/>
          <a:lstStyle>
            <a:lvl1pPr marL="0" indent="0">
              <a:lnSpc>
                <a:spcPct val="113000"/>
              </a:lnSpc>
              <a:spcBef>
                <a:spcPts val="0"/>
              </a:spcBef>
              <a:spcAft>
                <a:spcPts val="1125"/>
              </a:spcAft>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2925" y="4840039"/>
            <a:ext cx="903429" cy="30346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1654459" y="4840039"/>
            <a:ext cx="1780256" cy="303461"/>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4840039"/>
            <a:ext cx="1197219" cy="303461"/>
          </a:xfrm>
        </p:spPr>
        <p:txBody>
          <a:bodyPr/>
          <a:lstStyle>
            <a:lvl1pPr>
              <a:defRPr>
                <a:solidFill>
                  <a:schemeClr val="tx2"/>
                </a:solidFill>
              </a:defRPr>
            </a:lvl1pPr>
          </a:lstStyle>
          <a:p>
            <a:pPr marL="0" lvl="0" indent="0" algn="ctr" rtl="0">
              <a:spcBef>
                <a:spcPts val="0"/>
              </a:spcBef>
              <a:spcAft>
                <a:spcPts val="0"/>
              </a:spcAft>
              <a:buNone/>
            </a:pPr>
            <a:fld id="{00000000-1234-1234-1234-123412341234}" type="slidenum">
              <a:rPr lang="en" smtClean="0"/>
              <a:t>‹#›</a:t>
            </a:fld>
            <a:endParaRPr lang="en"/>
          </a:p>
        </p:txBody>
      </p:sp>
      <p:sp>
        <p:nvSpPr>
          <p:cNvPr id="9" name="Rectangle 8" title="Divider Bar"/>
          <p:cNvSpPr/>
          <p:nvPr/>
        </p:nvSpPr>
        <p:spPr>
          <a:xfrm>
            <a:off x="3977640"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69545292"/>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282"/>
            <a:ext cx="3977640" cy="514321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514350"/>
            <a:ext cx="2891790" cy="1618413"/>
          </a:xfrm>
        </p:spPr>
        <p:txBody>
          <a:bodyPr anchor="t">
            <a:normAutofit/>
          </a:bodyPr>
          <a:lstStyle>
            <a:lvl1pPr>
              <a:lnSpc>
                <a:spcPct val="84000"/>
              </a:lnSpc>
              <a:defRPr sz="36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49090" y="1"/>
            <a:ext cx="4994910" cy="51434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42925" y="2141976"/>
            <a:ext cx="2891790" cy="2258574"/>
          </a:xfrm>
        </p:spPr>
        <p:txBody>
          <a:bodyPr/>
          <a:lstStyle>
            <a:lvl1pPr marL="0" indent="0">
              <a:lnSpc>
                <a:spcPct val="113000"/>
              </a:lnSpc>
              <a:spcBef>
                <a:spcPts val="0"/>
              </a:spcBef>
              <a:spcAft>
                <a:spcPts val="1125"/>
              </a:spcAft>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2925" y="4840039"/>
            <a:ext cx="903429" cy="30346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1654459" y="4840039"/>
            <a:ext cx="1780256" cy="303461"/>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4840039"/>
            <a:ext cx="1197219" cy="303461"/>
          </a:xfrm>
        </p:spPr>
        <p:txBody>
          <a:bodyPr/>
          <a:lstStyle>
            <a:lvl1pPr>
              <a:defRPr>
                <a:solidFill>
                  <a:schemeClr val="tx2"/>
                </a:solidFill>
              </a:defRPr>
            </a:lvl1pPr>
          </a:lstStyle>
          <a:p>
            <a:pPr marL="0" lvl="0" indent="0" algn="ctr" rtl="0">
              <a:spcBef>
                <a:spcPts val="0"/>
              </a:spcBef>
              <a:spcAft>
                <a:spcPts val="0"/>
              </a:spcAft>
              <a:buNone/>
            </a:pPr>
            <a:fld id="{00000000-1234-1234-1234-123412341234}" type="slidenum">
              <a:rPr lang="en" smtClean="0"/>
              <a:t>‹#›</a:t>
            </a:fld>
            <a:endParaRPr lang="en"/>
          </a:p>
        </p:txBody>
      </p:sp>
      <p:sp>
        <p:nvSpPr>
          <p:cNvPr id="9" name="Rectangle 8" title="Divider Bar"/>
          <p:cNvSpPr/>
          <p:nvPr/>
        </p:nvSpPr>
        <p:spPr>
          <a:xfrm>
            <a:off x="3977640"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080981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1721644"/>
            <a:ext cx="7200900" cy="26789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49833743"/>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97421" y="468117"/>
            <a:ext cx="1174325" cy="393243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468117"/>
            <a:ext cx="6134731" cy="39324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75461699"/>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514350"/>
            <a:ext cx="7200900" cy="111442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1714500"/>
            <a:ext cx="7200900" cy="26860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2987" y="4840039"/>
            <a:ext cx="903429" cy="303461"/>
          </a:xfrm>
          <a:prstGeom prst="rect">
            <a:avLst/>
          </a:prstGeom>
        </p:spPr>
        <p:txBody>
          <a:bodyPr vert="horz" lIns="91440" tIns="45720" rIns="91440" bIns="45720" rtlCol="0" anchor="ctr"/>
          <a:lstStyle>
            <a:lvl1pPr algn="l">
              <a:defRPr sz="900" baseline="0">
                <a:solidFill>
                  <a:schemeClr val="tx2"/>
                </a:solidFill>
              </a:defRPr>
            </a:lvl1pPr>
          </a:lstStyle>
          <a:p>
            <a:fld id="{87DE6118-2437-4B30-8E3C-4D2BE6020583}" type="datetimeFigureOut">
              <a:rPr lang="en-US" dirty="0"/>
              <a:pPr/>
              <a:t>6/10/2019</a:t>
            </a:fld>
            <a:endParaRPr lang="en-US" dirty="0"/>
          </a:p>
        </p:txBody>
      </p:sp>
      <p:sp>
        <p:nvSpPr>
          <p:cNvPr id="5" name="Footer Placeholder 4"/>
          <p:cNvSpPr>
            <a:spLocks noGrp="1"/>
          </p:cNvSpPr>
          <p:nvPr>
            <p:ph type="ftr" sz="quarter" idx="3"/>
          </p:nvPr>
        </p:nvSpPr>
        <p:spPr>
          <a:xfrm>
            <a:off x="2170173" y="4840039"/>
            <a:ext cx="4710623" cy="303461"/>
          </a:xfrm>
          <a:prstGeom prst="rect">
            <a:avLst/>
          </a:prstGeom>
        </p:spPr>
        <p:txBody>
          <a:bodyPr vert="horz" lIns="91440" tIns="45720" rIns="91440" bIns="45720" rtlCol="0" anchor="ctr"/>
          <a:lstStyle>
            <a:lvl1pPr algn="l">
              <a:defRPr sz="9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7104552" y="4840039"/>
            <a:ext cx="1197219" cy="303461"/>
          </a:xfrm>
          <a:prstGeom prst="rect">
            <a:avLst/>
          </a:prstGeom>
        </p:spPr>
        <p:txBody>
          <a:bodyPr vert="horz" lIns="91440" tIns="45720" rIns="91440" bIns="45720" rtlCol="0" anchor="ctr"/>
          <a:lstStyle>
            <a:lvl1pPr algn="r">
              <a:defRPr sz="900" baseline="0">
                <a:solidFill>
                  <a:schemeClr val="tx2"/>
                </a:solidFill>
              </a:defRPr>
            </a:lvl1pPr>
          </a:lstStyle>
          <a:p>
            <a:pPr marL="0" lvl="0" indent="0" algn="r" rtl="0">
              <a:spcBef>
                <a:spcPts val="0"/>
              </a:spcBef>
              <a:spcAft>
                <a:spcPts val="0"/>
              </a:spcAft>
              <a:buNone/>
            </a:pPr>
            <a:fld id="{00000000-1234-1234-1234-123412341234}" type="slidenum">
              <a:rPr lang="en" smtClean="0"/>
              <a:t>‹#›</a:t>
            </a:fld>
            <a:endParaRPr lang="en"/>
          </a:p>
        </p:txBody>
      </p:sp>
      <p:sp>
        <p:nvSpPr>
          <p:cNvPr id="9" name="Rectangle 8" title="Side bar"/>
          <p:cNvSpPr/>
          <p:nvPr/>
        </p:nvSpPr>
        <p:spPr>
          <a:xfrm>
            <a:off x="358571" y="282"/>
            <a:ext cx="17145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750048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hf sldNum="0" hdr="0" ftr="0" dt="0"/>
  <p:txStyles>
    <p:titleStyle>
      <a:lvl1pPr algn="l" defTabSz="685800" rtl="0" eaLnBrk="1" latinLnBrk="0" hangingPunct="1">
        <a:lnSpc>
          <a:spcPct val="89000"/>
        </a:lnSpc>
        <a:spcBef>
          <a:spcPct val="0"/>
        </a:spcBef>
        <a:buNone/>
        <a:defRPr sz="3300" kern="1200" baseline="0">
          <a:solidFill>
            <a:schemeClr val="tx2"/>
          </a:solidFill>
          <a:latin typeface="+mj-lt"/>
          <a:ea typeface="+mj-ea"/>
          <a:cs typeface="+mj-cs"/>
        </a:defRPr>
      </a:lvl1pPr>
    </p:titleStyle>
    <p:bodyStyle>
      <a:lvl1pPr marL="288036" indent="-288036" algn="l" defTabSz="685800" rtl="0" eaLnBrk="1" latinLnBrk="0" hangingPunct="1">
        <a:lnSpc>
          <a:spcPct val="94000"/>
        </a:lnSpc>
        <a:spcBef>
          <a:spcPts val="750"/>
        </a:spcBef>
        <a:spcAft>
          <a:spcPts val="150"/>
        </a:spcAft>
        <a:buFont typeface="Franklin Gothic Book" panose="020B0503020102020204" pitchFamily="34" charset="0"/>
        <a:buChar char="■"/>
        <a:defRPr sz="1500" kern="1200" baseline="0">
          <a:solidFill>
            <a:schemeClr val="tx2"/>
          </a:solidFill>
          <a:latin typeface="+mn-lt"/>
          <a:ea typeface="+mn-ea"/>
          <a:cs typeface="+mn-cs"/>
        </a:defRPr>
      </a:lvl1pPr>
      <a:lvl2pPr marL="6858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500" i="1" kern="1200" baseline="0">
          <a:solidFill>
            <a:schemeClr val="tx2"/>
          </a:solidFill>
          <a:latin typeface="+mn-lt"/>
          <a:ea typeface="+mn-ea"/>
          <a:cs typeface="+mn-cs"/>
        </a:defRPr>
      </a:lvl2pPr>
      <a:lvl3pPr marL="10287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350" kern="1200" baseline="0">
          <a:solidFill>
            <a:schemeClr val="tx2"/>
          </a:solidFill>
          <a:latin typeface="+mn-lt"/>
          <a:ea typeface="+mn-ea"/>
          <a:cs typeface="+mn-cs"/>
        </a:defRPr>
      </a:lvl3pPr>
      <a:lvl4pPr marL="13716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350" i="1" kern="1200" baseline="0">
          <a:solidFill>
            <a:schemeClr val="tx2"/>
          </a:solidFill>
          <a:latin typeface="+mn-lt"/>
          <a:ea typeface="+mn-ea"/>
          <a:cs typeface="+mn-cs"/>
        </a:defRPr>
      </a:lvl4pPr>
      <a:lvl5pPr marL="17145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200" kern="1200" baseline="0">
          <a:solidFill>
            <a:schemeClr val="tx2"/>
          </a:solidFill>
          <a:latin typeface="+mn-lt"/>
          <a:ea typeface="+mn-ea"/>
          <a:cs typeface="+mn-cs"/>
        </a:defRPr>
      </a:lvl5pPr>
      <a:lvl6pPr marL="20574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200" i="1" kern="1200" baseline="0">
          <a:solidFill>
            <a:schemeClr val="tx2"/>
          </a:solidFill>
          <a:latin typeface="+mn-lt"/>
          <a:ea typeface="+mn-ea"/>
          <a:cs typeface="+mn-cs"/>
        </a:defRPr>
      </a:lvl6pPr>
      <a:lvl7pPr marL="24003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kern="1200" baseline="0">
          <a:solidFill>
            <a:schemeClr val="tx2"/>
          </a:solidFill>
          <a:latin typeface="+mn-lt"/>
          <a:ea typeface="+mn-ea"/>
          <a:cs typeface="+mn-cs"/>
        </a:defRPr>
      </a:lvl7pPr>
      <a:lvl8pPr marL="27432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i="1" kern="1200" baseline="0">
          <a:solidFill>
            <a:schemeClr val="tx2"/>
          </a:solidFill>
          <a:latin typeface="+mn-lt"/>
          <a:ea typeface="+mn-ea"/>
          <a:cs typeface="+mn-cs"/>
        </a:defRPr>
      </a:lvl8pPr>
      <a:lvl9pPr marL="3086100" indent="-288036" algn="l" defTabSz="685800" rtl="0" eaLnBrk="1" latinLnBrk="0" hangingPunct="1">
        <a:lnSpc>
          <a:spcPct val="94000"/>
        </a:lnSpc>
        <a:spcBef>
          <a:spcPts val="375"/>
        </a:spcBef>
        <a:spcAft>
          <a:spcPts val="150"/>
        </a:spcAft>
        <a:buFont typeface="Franklin Gothic Book" panose="020B0503020102020204" pitchFamily="34" charset="0"/>
        <a:buChar char="■"/>
        <a:defRPr sz="105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7.jp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png"/><Relationship Id="rId7"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2.png"/><Relationship Id="rId4" Type="http://schemas.openxmlformats.org/officeDocument/2006/relationships/image" Target="../media/image13.jpg"/><Relationship Id="rId9" Type="http://schemas.openxmlformats.org/officeDocument/2006/relationships/image" Target="../media/image17.jp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8.jpe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video" Target="https://www.youtube.com/embed/mNbSgMEZ_Tw?feature=oembed" TargetMode="External"/><Relationship Id="rId5" Type="http://schemas.openxmlformats.org/officeDocument/2006/relationships/image" Target="../media/image21.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20.png"/></Relationships>
</file>

<file path=ppt/slides/_rels/slide2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doofinder.com/en/blog/physical-store-vs-online-shop-advantages-and-disadvantages" TargetMode="External"/><Relationship Id="rId7" Type="http://schemas.openxmlformats.org/officeDocument/2006/relationships/hyperlink" Target="https://blog.policyexpert.co.uk/insurance-revealed/insurance-companies-society/" TargetMode="External"/><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hyperlink" Target="https://www.bbc.co.uk/news/business-45509122" TargetMode="External"/><Relationship Id="rId5" Type="http://schemas.openxmlformats.org/officeDocument/2006/relationships/hyperlink" Target="https://www.johnlewis.com/customer-services/delivery-information/international-delivery" TargetMode="External"/><Relationship Id="rId4" Type="http://schemas.openxmlformats.org/officeDocument/2006/relationships/hyperlink" Target="https://www.fastcompany.com/3025981/5-principles-for-building-better-partnership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alienvault.com/blogs/security-essentials/top-7-tips-for-improving-cyber-risk-management-in-2019" TargetMode="External"/><Relationship Id="rId3" Type="http://schemas.openxmlformats.org/officeDocument/2006/relationships/hyperlink" Target="https://diginomica.com/john-lewis-digital-investments-pay-off-reports-strong-online-christmas-sales" TargetMode="External"/><Relationship Id="rId7" Type="http://schemas.openxmlformats.org/officeDocument/2006/relationships/hyperlink" Target="http://www.smarta.com/advice/sales-and-marketing/sales/five-lessons-in-customer-service-from-john-lewis/"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hyperlink" Target="https://www.business.com/articles/5-ways-to-beat-competition/" TargetMode="External"/><Relationship Id="rId5" Type="http://schemas.openxmlformats.org/officeDocument/2006/relationships/hyperlink" Target="https://writepass.com/journal/2012/10/swot-analysis-and-porters-5-forces-analyses-of-john-lewis-partnership/" TargetMode="External"/><Relationship Id="rId10" Type="http://schemas.openxmlformats.org/officeDocument/2006/relationships/image" Target="../media/image2.png"/><Relationship Id="rId4" Type="http://schemas.openxmlformats.org/officeDocument/2006/relationships/hyperlink" Target="https://prezi.com/esvopbivwznn/environmental-analysis-of-john-lewis/" TargetMode="External"/><Relationship Id="rId9" Type="http://schemas.openxmlformats.org/officeDocument/2006/relationships/hyperlink" Target="https://www.marketingweek.com/2015/10/02/three-things-brands-can-learn-from-john-lewiss-loyalty-succes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iginomica.com/john-lewis-customer-data" TargetMode="External"/><Relationship Id="rId3" Type="http://schemas.openxmlformats.org/officeDocument/2006/relationships/hyperlink" Target="https://www.bpmonline.com/page/what-is-crm" TargetMode="External"/><Relationship Id="rId7" Type="http://schemas.openxmlformats.org/officeDocument/2006/relationships/hyperlink" Target="https://www.mbaskool.com/marketing-mix/services/17590-john-lewis.html"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hyperlink" Target="https://www.johnlewispartnership.co.uk/about.html" TargetMode="External"/><Relationship Id="rId5" Type="http://schemas.openxmlformats.org/officeDocument/2006/relationships/hyperlink" Target="https://www.investopedia.com/terms/c/customer_relation_management.asp" TargetMode="External"/><Relationship Id="rId10" Type="http://schemas.openxmlformats.org/officeDocument/2006/relationships/image" Target="../media/image2.png"/><Relationship Id="rId4" Type="http://schemas.openxmlformats.org/officeDocument/2006/relationships/hyperlink" Target="https://www.thisismoney.co.uk/money/news/article-5589233/Shoppers-John-Lewis-hit-delays-orders-furnishings-shake-up.html" TargetMode="External"/><Relationship Id="rId9" Type="http://schemas.openxmlformats.org/officeDocument/2006/relationships/hyperlink" Target="https://searchcustomerexperience.techtarget.com/definition/CRM-customer-relationship-management"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infoentrepreneurs.org/en/guides/customer-relationship-management/" TargetMode="External"/><Relationship Id="rId3" Type="http://schemas.openxmlformats.org/officeDocument/2006/relationships/hyperlink" Target="https://www.allbusiness.com/television-advertising-pros-and-cons-2592-1.html" TargetMode="External"/><Relationship Id="rId7" Type="http://schemas.openxmlformats.org/officeDocument/2006/relationships/hyperlink" Target="https://www.icsa.org.uk/assets/files/free-guidance-notes/the-stakeholder-voice-in-Board-Decision-Making-09-2017.pdf"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hyperlink" Target="https://www.marketingweek.com/2018/11/15/why-john-lewis-pushed-its-creative-agency-to-turn-left-for-latest-christmas-blockbuster/" TargetMode="External"/><Relationship Id="rId5" Type="http://schemas.openxmlformats.org/officeDocument/2006/relationships/hyperlink" Target="https://www.marketingweek.com/2015/11/09/how-crm-is-becoming-the-new-advertising/" TargetMode="External"/><Relationship Id="rId4" Type="http://schemas.openxmlformats.org/officeDocument/2006/relationships/hyperlink" Target="https://www.manchestereveningnews.co.uk/whats-on/shopping/personal-shopper-trafford-centre-fashion-13858682" TargetMode="Externa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openxmlformats.org/officeDocument/2006/relationships/hyperlink" Target="https://www.salesforce.com/eu/learning-centre/crm/what-is-crm/" TargetMode="External"/><Relationship Id="rId3" Type="http://schemas.openxmlformats.org/officeDocument/2006/relationships/hyperlink" Target="https://www.jlpjobs.com/about/training-and-development/" TargetMode="External"/><Relationship Id="rId7" Type="http://schemas.openxmlformats.org/officeDocument/2006/relationships/hyperlink" Target="https://www.mindtools.com/pages/article/newSTR_91.htm"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hyperlink" Target="https://www.johnlewis.com/our-services/personal-styling" TargetMode="External"/><Relationship Id="rId11" Type="http://schemas.openxmlformats.org/officeDocument/2006/relationships/image" Target="../media/image2.png"/><Relationship Id="rId5" Type="http://schemas.openxmlformats.org/officeDocument/2006/relationships/hyperlink" Target="https://www.johnlewispartnership.co.uk/work/employee-ownership.html" TargetMode="External"/><Relationship Id="rId10" Type="http://schemas.openxmlformats.org/officeDocument/2006/relationships/hyperlink" Target="https://www.ifm.eng.cam.ac.uk/research/dstools/porters-generic-competitive-strategies/" TargetMode="External"/><Relationship Id="rId4" Type="http://schemas.openxmlformats.org/officeDocument/2006/relationships/hyperlink" Target="https://www.johnlewis.com/our-services/my-john-lewis" TargetMode="External"/><Relationship Id="rId9" Type="http://schemas.openxmlformats.org/officeDocument/2006/relationships/hyperlink" Target="https://uk.trustpilot.com/review/www.johnlewis.com"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decisionmarketing.co.uk/news/john-lewis-brings-in-online-personalisation-platform" TargetMode="External"/><Relationship Id="rId3" Type="http://schemas.openxmlformats.org/officeDocument/2006/relationships/hyperlink" Target="https://www.marketingweek.com/2015/09/28/myjohnlewis-loyalty-scheme-signs-up-1-6-million-members-as-it-adds-new-digital-features/" TargetMode="External"/><Relationship Id="rId7" Type="http://schemas.openxmlformats.org/officeDocument/2006/relationships/hyperlink" Target="https://www.marketingweek.com/2014/5/28/customer-relationship-management-crm-is-gaining-momentum" TargetMode="External"/><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hyperlink" Target="https://www.targetintegration.com/advantages-and-disadvanatges-of-crm/" TargetMode="External"/><Relationship Id="rId5" Type="http://schemas.openxmlformats.org/officeDocument/2006/relationships/hyperlink" Target="https://www/nibusinessinfo.co.uk/content/potential-drawbacks-crm-systems" TargetMode="External"/><Relationship Id="rId4" Type="http://schemas.openxmlformats.org/officeDocument/2006/relationships/hyperlink" Target="http://www.insightsfromanalytics.com/blog/bd/374342/8-benefits-of-customer-relationship-management-software" TargetMode="External"/><Relationship Id="rId9" Type="http://schemas.openxmlformats.org/officeDocument/2006/relationships/image" Target="../media/image2.png"/></Relationships>
</file>

<file path=ppt/slides/_rels/slide29.xml.rels><?xml version="1.0" encoding="UTF-8" standalone="yes"?>
<Relationships xmlns="http://schemas.openxmlformats.org/package/2006/relationships"><Relationship Id="rId8" Type="http://schemas.openxmlformats.org/officeDocument/2006/relationships/hyperlink" Target="https://diginomica.com/john-lewis-customer-data" TargetMode="External"/><Relationship Id="rId3" Type="http://schemas.openxmlformats.org/officeDocument/2006/relationships/hyperlink" Target="https://www/cio.co.uk/cio100/2017/paul-coby" TargetMode="External"/><Relationship Id="rId7" Type="http://schemas.openxmlformats.org/officeDocument/2006/relationships/hyperlink" Target="https://www.mycustomer.com/marketing/strategy/engaging-employees-the-john-lewis-way" TargetMode="External"/><Relationship Id="rId12"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hyperlink" Target="https://www/johnlewis.com/customer-services/shopping-with-us/terms-and-conditions" TargetMode="External"/><Relationship Id="rId11" Type="http://schemas.openxmlformats.org/officeDocument/2006/relationships/hyperlink" Target="https://uk.trustpilot.com/review/www.johnlewis.com" TargetMode="External"/><Relationship Id="rId5" Type="http://schemas.openxmlformats.org/officeDocument/2006/relationships/hyperlink" Target="https://www/johnlewis.com/customer-services/about-us" TargetMode="External"/><Relationship Id="rId10" Type="http://schemas.openxmlformats.org/officeDocument/2006/relationships/hyperlink" Target="http://www.smarta.com/advice/sales-and-marketing/sales/five-lessons-in-customer-service-from-john-lewis" TargetMode="External"/><Relationship Id="rId4" Type="http://schemas.openxmlformats.org/officeDocument/2006/relationships/hyperlink" Target="https://www/jlpjobs.com/search-jobs/senior-machine-learning-analyst-17922441/" TargetMode="External"/><Relationship Id="rId9" Type="http://schemas.openxmlformats.org/officeDocument/2006/relationships/hyperlink" Target="https://www.salesforce.com/crm/example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John Lewis Animation ">
            <a:hlinkClick r:id="" action="ppaction://media"/>
            <a:extLst>
              <a:ext uri="{FF2B5EF4-FFF2-40B4-BE49-F238E27FC236}">
                <a16:creationId xmlns:a16="http://schemas.microsoft.com/office/drawing/2014/main" id="{FA2140E8-9C6E-4C2C-9D89-2B967C67DB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duotone>
              <a:prstClr val="black"/>
              <a:schemeClr val="tx2">
                <a:tint val="45000"/>
                <a:satMod val="400000"/>
              </a:schemeClr>
            </a:duotone>
          </a:blip>
          <a:srcRect b="7407"/>
          <a:stretch/>
        </p:blipFill>
        <p:spPr>
          <a:xfrm>
            <a:off x="0" y="0"/>
            <a:ext cx="9144000" cy="5143500"/>
          </a:xfrm>
          <a:prstGeom prst="rect">
            <a:avLst/>
          </a:prstGeom>
          <a:ln>
            <a:noFill/>
          </a:ln>
          <a:effectLst>
            <a:softEdge rad="112500"/>
          </a:effectLst>
        </p:spPr>
      </p:pic>
    </p:spTree>
    <p:extLst>
      <p:ext uri="{BB962C8B-B14F-4D97-AF65-F5344CB8AC3E}">
        <p14:creationId xmlns:p14="http://schemas.microsoft.com/office/powerpoint/2010/main" val="3644191628"/>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remove"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1"/>
          <p:cNvSpPr txBox="1">
            <a:spLocks noGrp="1"/>
          </p:cNvSpPr>
          <p:nvPr>
            <p:ph type="ctrTitle"/>
          </p:nvPr>
        </p:nvSpPr>
        <p:spPr>
          <a:xfrm>
            <a:off x="850141" y="935667"/>
            <a:ext cx="7210493" cy="2655206"/>
          </a:xfrm>
          <a:prstGeom prst="rect">
            <a:avLst/>
          </a:prstGeom>
          <a:noFill/>
          <a:ln>
            <a:noFill/>
          </a:ln>
        </p:spPr>
        <p:txBody>
          <a:bodyPr spcFirstLastPara="1" wrap="square" lIns="68575" tIns="34275" rIns="68575" bIns="34275" anchor="b" anchorCtr="0">
            <a:noAutofit/>
          </a:bodyPr>
          <a:lstStyle/>
          <a:p>
            <a:pPr marL="0" lvl="0" indent="0" algn="ctr" rtl="0">
              <a:spcBef>
                <a:spcPts val="0"/>
              </a:spcBef>
              <a:spcAft>
                <a:spcPts val="0"/>
              </a:spcAft>
              <a:buClr>
                <a:schemeClr val="lt2"/>
              </a:buClr>
              <a:buSzPts val="5400"/>
              <a:buFont typeface="Arial"/>
              <a:buNone/>
            </a:pPr>
            <a:r>
              <a:rPr lang="en" sz="4800" u="sng" dirty="0">
                <a:latin typeface="Bahnschrift" panose="020B0502040204020203" pitchFamily="34" charset="0"/>
                <a:ea typeface="Arial"/>
                <a:cs typeface="Arial"/>
                <a:sym typeface="Arial"/>
              </a:rPr>
              <a:t>Customer Relationship Management for John Lewis </a:t>
            </a:r>
            <a:endParaRPr sz="4800" dirty="0">
              <a:latin typeface="Bahnschrift" panose="020B0502040204020203" pitchFamily="34" charset="0"/>
            </a:endParaRPr>
          </a:p>
        </p:txBody>
      </p:sp>
      <p:sp>
        <p:nvSpPr>
          <p:cNvPr id="193" name="Google Shape;193;p31"/>
          <p:cNvSpPr txBox="1">
            <a:spLocks noGrp="1"/>
          </p:cNvSpPr>
          <p:nvPr>
            <p:ph type="subTitle" idx="1"/>
          </p:nvPr>
        </p:nvSpPr>
        <p:spPr>
          <a:xfrm>
            <a:off x="1262378" y="3778475"/>
            <a:ext cx="6619243" cy="646065"/>
          </a:xfrm>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SzPts val="1200"/>
              <a:buNone/>
            </a:pPr>
            <a:r>
              <a:rPr lang="en" sz="1100" dirty="0">
                <a:solidFill>
                  <a:schemeClr val="bg1"/>
                </a:solidFill>
                <a:highlight>
                  <a:srgbClr val="008000"/>
                </a:highlight>
                <a:latin typeface="Arial"/>
                <a:ea typeface="Arial"/>
                <a:cs typeface="Arial"/>
                <a:sym typeface="Arial"/>
              </a:rPr>
              <a:t>‘</a:t>
            </a:r>
            <a:r>
              <a:rPr lang="en-GB" sz="1100" dirty="0">
                <a:solidFill>
                  <a:schemeClr val="bg1"/>
                </a:solidFill>
                <a:highlight>
                  <a:srgbClr val="008000"/>
                </a:highlight>
                <a:latin typeface="Arial"/>
                <a:ea typeface="Arial"/>
                <a:cs typeface="Arial"/>
                <a:sym typeface="Arial"/>
              </a:rPr>
              <a:t>Never Knowingly Undersold on Quality | on Price | on Service’</a:t>
            </a:r>
            <a:endParaRPr sz="1100" dirty="0">
              <a:solidFill>
                <a:schemeClr val="bg1"/>
              </a:solidFill>
              <a:highlight>
                <a:srgbClr val="008000"/>
              </a:highlight>
            </a:endParaRP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201" name="Google Shape;201;p32"/>
          <p:cNvPicPr preferRelativeResize="0"/>
          <p:nvPr/>
        </p:nvPicPr>
        <p:blipFill rotWithShape="1">
          <a:blip r:embed="rId3">
            <a:alphaModFix/>
          </a:blip>
          <a:srcRect/>
          <a:stretch/>
        </p:blipFill>
        <p:spPr>
          <a:xfrm>
            <a:off x="8416651" y="0"/>
            <a:ext cx="714649" cy="742950"/>
          </a:xfrm>
          <a:prstGeom prst="rect">
            <a:avLst/>
          </a:prstGeom>
          <a:noFill/>
          <a:ln>
            <a:noFill/>
          </a:ln>
        </p:spPr>
      </p:pic>
      <p:sp>
        <p:nvSpPr>
          <p:cNvPr id="3" name="TextBox 2">
            <a:extLst>
              <a:ext uri="{FF2B5EF4-FFF2-40B4-BE49-F238E27FC236}">
                <a16:creationId xmlns:a16="http://schemas.microsoft.com/office/drawing/2014/main" id="{235C83AC-B6BF-42D2-8961-35C60A722AEA}"/>
              </a:ext>
            </a:extLst>
          </p:cNvPr>
          <p:cNvSpPr txBox="1"/>
          <p:nvPr/>
        </p:nvSpPr>
        <p:spPr>
          <a:xfrm>
            <a:off x="850900" y="371475"/>
            <a:ext cx="4114800" cy="461665"/>
          </a:xfrm>
          <a:prstGeom prst="rect">
            <a:avLst/>
          </a:prstGeom>
          <a:noFill/>
        </p:spPr>
        <p:txBody>
          <a:bodyPr wrap="square" rtlCol="0">
            <a:spAutoFit/>
          </a:bodyPr>
          <a:lstStyle/>
          <a:p>
            <a:pPr marL="254000" lvl="0" indent="-177800" algn="ctr">
              <a:buSzPts val="1200"/>
            </a:pPr>
            <a:r>
              <a:rPr lang="en-GB" sz="2400" b="1" u="sng" dirty="0">
                <a:highlight>
                  <a:srgbClr val="FFFF00"/>
                </a:highlight>
                <a:latin typeface="Aharoni" panose="02010803020104030203" pitchFamily="2" charset="-79"/>
                <a:cs typeface="Aharoni" panose="02010803020104030203" pitchFamily="2" charset="-79"/>
              </a:rPr>
              <a:t>What is a CRM system?</a:t>
            </a:r>
          </a:p>
        </p:txBody>
      </p:sp>
      <p:graphicFrame>
        <p:nvGraphicFramePr>
          <p:cNvPr id="12" name="Diagram 11">
            <a:extLst>
              <a:ext uri="{FF2B5EF4-FFF2-40B4-BE49-F238E27FC236}">
                <a16:creationId xmlns:a16="http://schemas.microsoft.com/office/drawing/2014/main" id="{D0032085-45EB-4461-B02C-AB2EEBB4DF94}"/>
              </a:ext>
            </a:extLst>
          </p:cNvPr>
          <p:cNvGraphicFramePr/>
          <p:nvPr>
            <p:extLst>
              <p:ext uri="{D42A27DB-BD31-4B8C-83A1-F6EECF244321}">
                <p14:modId xmlns:p14="http://schemas.microsoft.com/office/powerpoint/2010/main" val="4098976256"/>
              </p:ext>
            </p:extLst>
          </p:nvPr>
        </p:nvGraphicFramePr>
        <p:xfrm>
          <a:off x="1890446" y="1335641"/>
          <a:ext cx="6133672" cy="32055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pic>
        <p:nvPicPr>
          <p:cNvPr id="16" name="Picture 15">
            <a:extLst>
              <a:ext uri="{FF2B5EF4-FFF2-40B4-BE49-F238E27FC236}">
                <a16:creationId xmlns:a16="http://schemas.microsoft.com/office/drawing/2014/main" id="{81FB0F95-DE4A-4860-8221-C2DECF486D75}"/>
              </a:ext>
            </a:extLst>
          </p:cNvPr>
          <p:cNvPicPr>
            <a:picLocks noChangeAspect="1"/>
          </p:cNvPicPr>
          <p:nvPr/>
        </p:nvPicPr>
        <p:blipFill>
          <a:blip r:embed="rId3">
            <a:duotone>
              <a:schemeClr val="bg2">
                <a:shade val="45000"/>
                <a:satMod val="135000"/>
              </a:schemeClr>
              <a:prstClr val="white"/>
            </a:duotone>
          </a:blip>
          <a:stretch>
            <a:fillRect/>
          </a:stretch>
        </p:blipFill>
        <p:spPr>
          <a:xfrm>
            <a:off x="6006272" y="4137054"/>
            <a:ext cx="1724654" cy="1108706"/>
          </a:xfrm>
          <a:prstGeom prst="ellipse">
            <a:avLst/>
          </a:prstGeom>
          <a:ln>
            <a:noFill/>
          </a:ln>
          <a:effectLst>
            <a:softEdge rad="112500"/>
          </a:effectLst>
        </p:spPr>
      </p:pic>
      <p:pic>
        <p:nvPicPr>
          <p:cNvPr id="14" name="Picture 13">
            <a:extLst>
              <a:ext uri="{FF2B5EF4-FFF2-40B4-BE49-F238E27FC236}">
                <a16:creationId xmlns:a16="http://schemas.microsoft.com/office/drawing/2014/main" id="{F1DB288C-09F6-4F58-BC7A-0DDF00AD9688}"/>
              </a:ext>
            </a:extLst>
          </p:cNvPr>
          <p:cNvPicPr>
            <a:picLocks noChangeAspect="1"/>
          </p:cNvPicPr>
          <p:nvPr/>
        </p:nvPicPr>
        <p:blipFill>
          <a:blip r:embed="rId4">
            <a:duotone>
              <a:schemeClr val="bg2">
                <a:shade val="45000"/>
                <a:satMod val="135000"/>
              </a:schemeClr>
              <a:prstClr val="white"/>
            </a:duotone>
          </a:blip>
          <a:stretch>
            <a:fillRect/>
          </a:stretch>
        </p:blipFill>
        <p:spPr>
          <a:xfrm>
            <a:off x="7876172" y="1052466"/>
            <a:ext cx="1267828" cy="1267828"/>
          </a:xfrm>
          <a:prstGeom prst="ellipse">
            <a:avLst/>
          </a:prstGeom>
          <a:ln>
            <a:noFill/>
          </a:ln>
          <a:effectLst>
            <a:softEdge rad="112500"/>
          </a:effectLst>
        </p:spPr>
      </p:pic>
      <p:pic>
        <p:nvPicPr>
          <p:cNvPr id="1034" name="Picture 10" descr="Image result for eye clipart">
            <a:extLst>
              <a:ext uri="{FF2B5EF4-FFF2-40B4-BE49-F238E27FC236}">
                <a16:creationId xmlns:a16="http://schemas.microsoft.com/office/drawing/2014/main" id="{7C1FE800-F379-4204-9784-F7D151E17ACE}"/>
              </a:ext>
            </a:extLst>
          </p:cNvPr>
          <p:cNvPicPr>
            <a:picLocks noChangeAspect="1" noChangeArrowheads="1"/>
          </p:cNvPicPr>
          <p:nvPr/>
        </p:nvPicPr>
        <p:blipFill>
          <a:blip r:embed="rId5">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698677" y="4076720"/>
            <a:ext cx="1276810" cy="6146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30" name="Picture 6" descr="Image result for data">
            <a:extLst>
              <a:ext uri="{FF2B5EF4-FFF2-40B4-BE49-F238E27FC236}">
                <a16:creationId xmlns:a16="http://schemas.microsoft.com/office/drawing/2014/main" id="{1E581912-E8CF-403F-9D4B-E370A63B2417}"/>
              </a:ext>
            </a:extLst>
          </p:cNvPr>
          <p:cNvPicPr>
            <a:picLocks noChangeAspect="1" noChangeArrowheads="1"/>
          </p:cNvPicPr>
          <p:nvPr/>
        </p:nvPicPr>
        <p:blipFill>
          <a:blip r:embed="rId6">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813001" y="1859725"/>
            <a:ext cx="2619375" cy="17430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6" name="Picture 2" descr="Image result for security">
            <a:extLst>
              <a:ext uri="{FF2B5EF4-FFF2-40B4-BE49-F238E27FC236}">
                <a16:creationId xmlns:a16="http://schemas.microsoft.com/office/drawing/2014/main" id="{9D50B7E7-39A7-4C11-93ED-419B1BF1EC38}"/>
              </a:ext>
            </a:extLst>
          </p:cNvPr>
          <p:cNvPicPr>
            <a:picLocks noChangeAspect="1" noChangeArrowheads="1"/>
          </p:cNvPicPr>
          <p:nvPr/>
        </p:nvPicPr>
        <p:blipFill>
          <a:blip r:embed="rId7">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549720" y="2020713"/>
            <a:ext cx="1427373" cy="85642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68A9BF6-51F4-4F46-A5EE-63E7CF653E97}"/>
              </a:ext>
            </a:extLst>
          </p:cNvPr>
          <p:cNvSpPr txBox="1"/>
          <p:nvPr/>
        </p:nvSpPr>
        <p:spPr>
          <a:xfrm>
            <a:off x="1235399" y="1924605"/>
            <a:ext cx="1281844" cy="954107"/>
          </a:xfrm>
          <a:prstGeom prst="rect">
            <a:avLst/>
          </a:prstGeom>
          <a:noFill/>
        </p:spPr>
        <p:txBody>
          <a:bodyPr wrap="square" rtlCol="0">
            <a:spAutoFit/>
          </a:bodyPr>
          <a:lstStyle/>
          <a:p>
            <a:pPr marL="285750" indent="-285750" algn="ctr">
              <a:buFont typeface="Wingdings" panose="05000000000000000000" pitchFamily="2" charset="2"/>
              <a:buChar char="v"/>
            </a:pPr>
            <a:r>
              <a:rPr lang="en-GB" b="1" dirty="0"/>
              <a:t>Access to customer data</a:t>
            </a:r>
          </a:p>
        </p:txBody>
      </p:sp>
      <p:sp>
        <p:nvSpPr>
          <p:cNvPr id="206" name="Google Shape;206;p33"/>
          <p:cNvSpPr txBox="1">
            <a:spLocks noGrp="1"/>
          </p:cNvSpPr>
          <p:nvPr>
            <p:ph type="title"/>
          </p:nvPr>
        </p:nvSpPr>
        <p:spPr>
          <a:xfrm>
            <a:off x="1215751" y="130586"/>
            <a:ext cx="7200900" cy="1114425"/>
          </a:xfrm>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solidFill>
                  <a:schemeClr val="accent5"/>
                </a:solidFill>
                <a:latin typeface="Arial"/>
                <a:ea typeface="Arial"/>
                <a:cs typeface="Arial"/>
                <a:sym typeface="Arial"/>
              </a:rPr>
              <a:t>Different CRM Systems</a:t>
            </a:r>
            <a:endParaRPr sz="3000" dirty="0">
              <a:solidFill>
                <a:schemeClr val="accent5"/>
              </a:solidFill>
            </a:endParaRPr>
          </a:p>
        </p:txBody>
      </p:sp>
      <p:pic>
        <p:nvPicPr>
          <p:cNvPr id="6" name="Google Shape;201;p32">
            <a:extLst>
              <a:ext uri="{FF2B5EF4-FFF2-40B4-BE49-F238E27FC236}">
                <a16:creationId xmlns:a16="http://schemas.microsoft.com/office/drawing/2014/main" id="{50623BEB-29CA-4469-8152-E231C8950ECF}"/>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9" name="TextBox 8">
            <a:extLst>
              <a:ext uri="{FF2B5EF4-FFF2-40B4-BE49-F238E27FC236}">
                <a16:creationId xmlns:a16="http://schemas.microsoft.com/office/drawing/2014/main" id="{62C48495-0DB9-4C1F-B63A-394DAC4E6374}"/>
              </a:ext>
            </a:extLst>
          </p:cNvPr>
          <p:cNvSpPr txBox="1"/>
          <p:nvPr/>
        </p:nvSpPr>
        <p:spPr>
          <a:xfrm>
            <a:off x="4207638" y="2254210"/>
            <a:ext cx="1510301" cy="954107"/>
          </a:xfrm>
          <a:prstGeom prst="rect">
            <a:avLst/>
          </a:prstGeom>
          <a:noFill/>
        </p:spPr>
        <p:txBody>
          <a:bodyPr wrap="square" rtlCol="0">
            <a:spAutoFit/>
          </a:bodyPr>
          <a:lstStyle/>
          <a:p>
            <a:pPr marL="285750" indent="-285750" algn="ctr">
              <a:buFont typeface="Wingdings" panose="05000000000000000000" pitchFamily="2" charset="2"/>
              <a:buChar char="v"/>
            </a:pPr>
            <a:r>
              <a:rPr lang="en-GB" b="1" dirty="0"/>
              <a:t>Forms all customer data in one place</a:t>
            </a:r>
          </a:p>
        </p:txBody>
      </p:sp>
      <p:sp>
        <p:nvSpPr>
          <p:cNvPr id="10" name="TextBox 9">
            <a:extLst>
              <a:ext uri="{FF2B5EF4-FFF2-40B4-BE49-F238E27FC236}">
                <a16:creationId xmlns:a16="http://schemas.microsoft.com/office/drawing/2014/main" id="{B574C422-44A4-4FC9-AE7A-E62F81D2E38F}"/>
              </a:ext>
            </a:extLst>
          </p:cNvPr>
          <p:cNvSpPr txBox="1"/>
          <p:nvPr/>
        </p:nvSpPr>
        <p:spPr>
          <a:xfrm>
            <a:off x="6868599" y="1843241"/>
            <a:ext cx="2054189" cy="954107"/>
          </a:xfrm>
          <a:prstGeom prst="rect">
            <a:avLst/>
          </a:prstGeom>
          <a:noFill/>
        </p:spPr>
        <p:txBody>
          <a:bodyPr wrap="square" rtlCol="0">
            <a:spAutoFit/>
          </a:bodyPr>
          <a:lstStyle/>
          <a:p>
            <a:pPr marL="285750" indent="-285750" algn="ctr">
              <a:buFont typeface="Wingdings" panose="05000000000000000000" pitchFamily="2" charset="2"/>
              <a:buChar char="v"/>
            </a:pPr>
            <a:r>
              <a:rPr lang="en-GB" b="1" dirty="0"/>
              <a:t>Helps interact with customers keeping individual needs in mind</a:t>
            </a:r>
          </a:p>
        </p:txBody>
      </p:sp>
      <p:sp>
        <p:nvSpPr>
          <p:cNvPr id="11" name="TextBox 10">
            <a:extLst>
              <a:ext uri="{FF2B5EF4-FFF2-40B4-BE49-F238E27FC236}">
                <a16:creationId xmlns:a16="http://schemas.microsoft.com/office/drawing/2014/main" id="{604DA5CF-96CA-454F-95F3-5054B7E9D2D1}"/>
              </a:ext>
            </a:extLst>
          </p:cNvPr>
          <p:cNvSpPr txBox="1"/>
          <p:nvPr/>
        </p:nvSpPr>
        <p:spPr>
          <a:xfrm>
            <a:off x="1948392" y="3617027"/>
            <a:ext cx="2054189" cy="1169551"/>
          </a:xfrm>
          <a:prstGeom prst="rect">
            <a:avLst/>
          </a:prstGeom>
          <a:noFill/>
        </p:spPr>
        <p:txBody>
          <a:bodyPr wrap="square" rtlCol="0">
            <a:spAutoFit/>
          </a:bodyPr>
          <a:lstStyle/>
          <a:p>
            <a:pPr marL="457200" lvl="0" indent="-342900" algn="ctr">
              <a:buSzPts val="1800"/>
              <a:buChar char="❖"/>
            </a:pPr>
            <a:r>
              <a:rPr lang="en-GB" b="1" dirty="0"/>
              <a:t>Helps keep an eye on updates and track performance goals</a:t>
            </a:r>
          </a:p>
        </p:txBody>
      </p:sp>
      <p:sp>
        <p:nvSpPr>
          <p:cNvPr id="12" name="TextBox 11">
            <a:extLst>
              <a:ext uri="{FF2B5EF4-FFF2-40B4-BE49-F238E27FC236}">
                <a16:creationId xmlns:a16="http://schemas.microsoft.com/office/drawing/2014/main" id="{9FF83596-6416-4427-B8FD-DCF41FFA0AF8}"/>
              </a:ext>
            </a:extLst>
          </p:cNvPr>
          <p:cNvSpPr txBox="1"/>
          <p:nvPr/>
        </p:nvSpPr>
        <p:spPr>
          <a:xfrm>
            <a:off x="6455897" y="3952743"/>
            <a:ext cx="2054189" cy="738664"/>
          </a:xfrm>
          <a:prstGeom prst="rect">
            <a:avLst/>
          </a:prstGeom>
          <a:noFill/>
        </p:spPr>
        <p:txBody>
          <a:bodyPr wrap="square" rtlCol="0">
            <a:spAutoFit/>
          </a:bodyPr>
          <a:lstStyle/>
          <a:p>
            <a:pPr marL="457200" lvl="0" indent="-342900" algn="ctr">
              <a:buSzPts val="1800"/>
              <a:buChar char="❖"/>
            </a:pPr>
            <a:r>
              <a:rPr lang="en-GB" b="1" dirty="0"/>
              <a:t>Benefits from automated procedures </a:t>
            </a:r>
          </a:p>
        </p:txBody>
      </p:sp>
      <p:pic>
        <p:nvPicPr>
          <p:cNvPr id="4" name="Picture 3" descr="A close up of a piece of paper&#10;&#10;Description automatically generated">
            <a:extLst>
              <a:ext uri="{FF2B5EF4-FFF2-40B4-BE49-F238E27FC236}">
                <a16:creationId xmlns:a16="http://schemas.microsoft.com/office/drawing/2014/main" id="{3DF84D33-5C68-40A6-932E-ADAB4233CAA0}"/>
              </a:ext>
            </a:extLst>
          </p:cNvPr>
          <p:cNvPicPr>
            <a:picLocks noChangeAspect="1"/>
          </p:cNvPicPr>
          <p:nvPr/>
        </p:nvPicPr>
        <p:blipFill>
          <a:blip r:embed="rId9"/>
          <a:stretch>
            <a:fillRect/>
          </a:stretch>
        </p:blipFill>
        <p:spPr>
          <a:xfrm>
            <a:off x="1073274" y="847110"/>
            <a:ext cx="1902213" cy="954107"/>
          </a:xfrm>
          <a:prstGeom prst="ellipse">
            <a:avLst/>
          </a:prstGeom>
          <a:ln>
            <a:noFill/>
          </a:ln>
          <a:effectLst>
            <a:softEdge rad="112500"/>
          </a:effectLst>
        </p:spPr>
      </p:pic>
      <p:sp>
        <p:nvSpPr>
          <p:cNvPr id="207" name="Google Shape;207;p33"/>
          <p:cNvSpPr txBox="1">
            <a:spLocks noGrp="1"/>
          </p:cNvSpPr>
          <p:nvPr>
            <p:ph idx="1"/>
          </p:nvPr>
        </p:nvSpPr>
        <p:spPr>
          <a:xfrm>
            <a:off x="-158879" y="1139785"/>
            <a:ext cx="4366517" cy="386689"/>
          </a:xfrm>
          <a:prstGeom prst="rect">
            <a:avLst/>
          </a:prstGeom>
          <a:noFill/>
          <a:ln>
            <a:noFill/>
          </a:ln>
        </p:spPr>
        <p:txBody>
          <a:bodyPr spcFirstLastPara="1" wrap="square" lIns="68575" tIns="34275" rIns="68575" bIns="34275" anchor="t" anchorCtr="0">
            <a:noAutofit/>
          </a:bodyPr>
          <a:lstStyle/>
          <a:p>
            <a:pPr marL="254000" lvl="0" indent="-177800" algn="ctr" rtl="0">
              <a:spcBef>
                <a:spcPts val="0"/>
              </a:spcBef>
              <a:spcAft>
                <a:spcPts val="0"/>
              </a:spcAft>
              <a:buSzPts val="1200"/>
              <a:buNone/>
            </a:pPr>
            <a:r>
              <a:rPr lang="en" sz="2000" u="sng" dirty="0">
                <a:highlight>
                  <a:srgbClr val="00FF00"/>
                </a:highlight>
              </a:rPr>
              <a:t>CRM Software</a:t>
            </a:r>
            <a:endParaRPr sz="2000" u="sng" dirty="0">
              <a:highlight>
                <a:srgbClr val="00FF00"/>
              </a:highlight>
            </a:endParaRPr>
          </a:p>
          <a:p>
            <a:pPr marL="254000" lvl="0" indent="-177800" algn="l" rtl="0">
              <a:spcBef>
                <a:spcPts val="0"/>
              </a:spcBef>
              <a:spcAft>
                <a:spcPts val="0"/>
              </a:spcAft>
              <a:buSzPts val="1200"/>
              <a:buNone/>
            </a:pPr>
            <a:endParaRPr sz="1100" dirty="0"/>
          </a:p>
          <a:p>
            <a:pPr marL="254000" lvl="0" indent="-177800" algn="l" rtl="0">
              <a:spcBef>
                <a:spcPts val="0"/>
              </a:spcBef>
              <a:spcAft>
                <a:spcPts val="0"/>
              </a:spcAft>
              <a:buSzPts val="1200"/>
              <a:buNone/>
            </a:pPr>
            <a:endParaRPr sz="1800" dirty="0"/>
          </a:p>
          <a:p>
            <a:pPr marL="254000" lvl="0" indent="-177800" algn="l" rtl="0">
              <a:spcBef>
                <a:spcPts val="0"/>
              </a:spcBef>
              <a:spcAft>
                <a:spcPts val="0"/>
              </a:spcAft>
              <a:buSzPts val="1200"/>
              <a:buNone/>
            </a:pPr>
            <a:endParaRPr sz="1100" dirty="0"/>
          </a:p>
          <a:p>
            <a:pPr marL="254000" lvl="0" indent="-177800" algn="l" rtl="0">
              <a:spcBef>
                <a:spcPts val="0"/>
              </a:spcBef>
              <a:spcAft>
                <a:spcPts val="0"/>
              </a:spcAft>
              <a:buSzPts val="1200"/>
              <a:buNone/>
            </a:pPr>
            <a:endParaRPr sz="1100" dirty="0"/>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6" name="Picture 5" descr="A picture containing accessory, text&#10;&#10;Description automatically generated">
            <a:extLst>
              <a:ext uri="{FF2B5EF4-FFF2-40B4-BE49-F238E27FC236}">
                <a16:creationId xmlns:a16="http://schemas.microsoft.com/office/drawing/2014/main" id="{DA05DA60-1C2B-4477-BC2E-E9941CBA226E}"/>
              </a:ext>
            </a:extLst>
          </p:cNvPr>
          <p:cNvPicPr>
            <a:picLocks noChangeAspect="1"/>
          </p:cNvPicPr>
          <p:nvPr/>
        </p:nvPicPr>
        <p:blipFill>
          <a:blip r:embed="rId3">
            <a:duotone>
              <a:schemeClr val="bg2">
                <a:shade val="45000"/>
                <a:satMod val="135000"/>
              </a:schemeClr>
              <a:prstClr val="white"/>
            </a:duotone>
          </a:blip>
          <a:stretch>
            <a:fillRect/>
          </a:stretch>
        </p:blipFill>
        <p:spPr>
          <a:xfrm>
            <a:off x="6925433" y="2288717"/>
            <a:ext cx="1843001" cy="820327"/>
          </a:xfrm>
          <a:prstGeom prst="ellipse">
            <a:avLst/>
          </a:prstGeom>
          <a:ln>
            <a:noFill/>
          </a:ln>
          <a:effectLst>
            <a:softEdge rad="112500"/>
          </a:effectLst>
        </p:spPr>
      </p:pic>
      <p:pic>
        <p:nvPicPr>
          <p:cNvPr id="3" name="Picture 2" descr="A white and black clock&#10;&#10;Description automatically generated">
            <a:extLst>
              <a:ext uri="{FF2B5EF4-FFF2-40B4-BE49-F238E27FC236}">
                <a16:creationId xmlns:a16="http://schemas.microsoft.com/office/drawing/2014/main" id="{12ED850B-E74A-4EF1-83BD-C88755DB799B}"/>
              </a:ext>
            </a:extLst>
          </p:cNvPr>
          <p:cNvPicPr>
            <a:picLocks noChangeAspect="1"/>
          </p:cNvPicPr>
          <p:nvPr/>
        </p:nvPicPr>
        <p:blipFill>
          <a:blip r:embed="rId4">
            <a:duotone>
              <a:schemeClr val="bg2">
                <a:shade val="45000"/>
                <a:satMod val="135000"/>
              </a:schemeClr>
              <a:prstClr val="white"/>
            </a:duotone>
          </a:blip>
          <a:stretch>
            <a:fillRect/>
          </a:stretch>
        </p:blipFill>
        <p:spPr>
          <a:xfrm>
            <a:off x="5195959" y="1680462"/>
            <a:ext cx="1191988" cy="669746"/>
          </a:xfrm>
          <a:prstGeom prst="ellipse">
            <a:avLst/>
          </a:prstGeom>
          <a:ln>
            <a:noFill/>
          </a:ln>
          <a:effectLst>
            <a:softEdge rad="112500"/>
          </a:effectLst>
        </p:spPr>
      </p:pic>
      <p:sp>
        <p:nvSpPr>
          <p:cNvPr id="214" name="Google Shape;214;p34"/>
          <p:cNvSpPr txBox="1">
            <a:spLocks noGrp="1"/>
          </p:cNvSpPr>
          <p:nvPr>
            <p:ph type="title"/>
          </p:nvPr>
        </p:nvSpPr>
        <p:spPr>
          <a:xfrm>
            <a:off x="2647968" y="216249"/>
            <a:ext cx="4585038" cy="626232"/>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u="sng" dirty="0">
                <a:solidFill>
                  <a:schemeClr val="accent3"/>
                </a:solidFill>
              </a:rPr>
              <a:t>Different CRM Systems</a:t>
            </a:r>
            <a:endParaRPr u="sng" dirty="0">
              <a:solidFill>
                <a:schemeClr val="accent3"/>
              </a:solidFill>
            </a:endParaRPr>
          </a:p>
        </p:txBody>
      </p:sp>
      <p:sp>
        <p:nvSpPr>
          <p:cNvPr id="215" name="Google Shape;215;p34"/>
          <p:cNvSpPr txBox="1">
            <a:spLocks noGrp="1"/>
          </p:cNvSpPr>
          <p:nvPr>
            <p:ph idx="1"/>
          </p:nvPr>
        </p:nvSpPr>
        <p:spPr>
          <a:xfrm>
            <a:off x="827474" y="842481"/>
            <a:ext cx="7589177" cy="3685200"/>
          </a:xfrm>
          <a:prstGeom prst="rect">
            <a:avLst/>
          </a:prstGeom>
        </p:spPr>
        <p:txBody>
          <a:bodyPr spcFirstLastPara="1" wrap="square" lIns="68575" tIns="34275" rIns="68575" bIns="34275" anchor="t" anchorCtr="0">
            <a:noAutofit/>
          </a:bodyPr>
          <a:lstStyle/>
          <a:p>
            <a:pPr marL="0" lvl="0" indent="0" algn="ctr" rtl="0">
              <a:spcBef>
                <a:spcPts val="800"/>
              </a:spcBef>
              <a:spcAft>
                <a:spcPts val="0"/>
              </a:spcAft>
              <a:buNone/>
            </a:pPr>
            <a:r>
              <a:rPr lang="en" sz="2400" b="1" u="sng" dirty="0">
                <a:highlight>
                  <a:srgbClr val="00FFFF"/>
                </a:highlight>
              </a:rPr>
              <a:t>CRM Cloud Solution</a:t>
            </a:r>
            <a:endParaRPr sz="2400" b="1" u="sng" dirty="0">
              <a:highlight>
                <a:srgbClr val="00FFFF"/>
              </a:highlight>
            </a:endParaRPr>
          </a:p>
          <a:p>
            <a:pPr marL="0" lvl="0" indent="0" algn="ctr" rtl="0">
              <a:spcBef>
                <a:spcPts val="800"/>
              </a:spcBef>
              <a:spcAft>
                <a:spcPts val="0"/>
              </a:spcAft>
              <a:buNone/>
            </a:pPr>
            <a:endParaRPr sz="2400" b="1" u="sng" dirty="0"/>
          </a:p>
          <a:p>
            <a:pPr marL="457200" lvl="0" indent="-342900" algn="l" rtl="0">
              <a:spcBef>
                <a:spcPts val="800"/>
              </a:spcBef>
              <a:spcAft>
                <a:spcPts val="0"/>
              </a:spcAft>
              <a:buSzPts val="1800"/>
              <a:buChar char="❖"/>
            </a:pPr>
            <a:r>
              <a:rPr lang="en" sz="1800" dirty="0"/>
              <a:t>Cloud -based systems provide real time data</a:t>
            </a:r>
          </a:p>
          <a:p>
            <a:pPr marL="114300" lvl="0" indent="0" algn="l" rtl="0">
              <a:spcBef>
                <a:spcPts val="800"/>
              </a:spcBef>
              <a:spcAft>
                <a:spcPts val="0"/>
              </a:spcAft>
              <a:buSzPts val="1800"/>
              <a:buNone/>
            </a:pPr>
            <a:endParaRPr sz="1800" dirty="0"/>
          </a:p>
          <a:p>
            <a:pPr marL="457200" lvl="0" indent="-342900" algn="l" rtl="0">
              <a:spcBef>
                <a:spcPts val="0"/>
              </a:spcBef>
              <a:spcAft>
                <a:spcPts val="0"/>
              </a:spcAft>
              <a:buSzPts val="1800"/>
              <a:buChar char="❖"/>
            </a:pPr>
            <a:r>
              <a:rPr lang="en" sz="1800" dirty="0"/>
              <a:t>Increased accessibility to regularly updated customer information</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No installation process</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Easily expand functionality according to business growth</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Data can be compromised and may have compatibility issues</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Can be expensive</a:t>
            </a:r>
            <a:endParaRPr sz="1800" dirty="0"/>
          </a:p>
          <a:p>
            <a:pPr marL="0" lvl="0" indent="0" algn="l" rtl="0">
              <a:spcBef>
                <a:spcPts val="800"/>
              </a:spcBef>
              <a:spcAft>
                <a:spcPts val="0"/>
              </a:spcAft>
              <a:buNone/>
            </a:pPr>
            <a:endParaRPr dirty="0"/>
          </a:p>
          <a:p>
            <a:pPr marL="0" lvl="0" indent="0" algn="l" rtl="0">
              <a:spcBef>
                <a:spcPts val="800"/>
              </a:spcBef>
              <a:spcAft>
                <a:spcPts val="0"/>
              </a:spcAft>
              <a:buNone/>
            </a:pPr>
            <a:endParaRPr dirty="0"/>
          </a:p>
          <a:p>
            <a:pPr marL="0" lvl="0" indent="0" algn="l" rtl="0">
              <a:spcBef>
                <a:spcPts val="800"/>
              </a:spcBef>
              <a:spcAft>
                <a:spcPts val="0"/>
              </a:spcAft>
              <a:buNone/>
            </a:pPr>
            <a:endParaRPr dirty="0"/>
          </a:p>
        </p:txBody>
      </p:sp>
      <p:pic>
        <p:nvPicPr>
          <p:cNvPr id="5" name="Google Shape;201;p32">
            <a:extLst>
              <a:ext uri="{FF2B5EF4-FFF2-40B4-BE49-F238E27FC236}">
                <a16:creationId xmlns:a16="http://schemas.microsoft.com/office/drawing/2014/main" id="{73926A69-6E3D-402B-B0C4-C2B066ADC2E5}"/>
              </a:ext>
            </a:extLst>
          </p:cNvPr>
          <p:cNvPicPr preferRelativeResize="0"/>
          <p:nvPr/>
        </p:nvPicPr>
        <p:blipFill rotWithShape="1">
          <a:blip r:embed="rId5">
            <a:alphaModFix/>
          </a:blip>
          <a:srcRect/>
          <a:stretch/>
        </p:blipFill>
        <p:spPr>
          <a:xfrm>
            <a:off x="8416651" y="0"/>
            <a:ext cx="714649" cy="742950"/>
          </a:xfrm>
          <a:prstGeom prst="rect">
            <a:avLst/>
          </a:prstGeom>
          <a:noFill/>
          <a:ln>
            <a:noFill/>
          </a:ln>
        </p:spPr>
      </p:pic>
      <p:pic>
        <p:nvPicPr>
          <p:cNvPr id="8" name="Picture 7" descr="A close up of a sign&#10;&#10;Description automatically generated">
            <a:extLst>
              <a:ext uri="{FF2B5EF4-FFF2-40B4-BE49-F238E27FC236}">
                <a16:creationId xmlns:a16="http://schemas.microsoft.com/office/drawing/2014/main" id="{86683AF7-56B4-4176-B2F2-210DE0C87F2B}"/>
              </a:ext>
            </a:extLst>
          </p:cNvPr>
          <p:cNvPicPr>
            <a:picLocks noChangeAspect="1"/>
          </p:cNvPicPr>
          <p:nvPr/>
        </p:nvPicPr>
        <p:blipFill>
          <a:blip r:embed="rId6">
            <a:duotone>
              <a:schemeClr val="bg2">
                <a:shade val="45000"/>
                <a:satMod val="135000"/>
              </a:schemeClr>
              <a:prstClr val="white"/>
            </a:duotone>
          </a:blip>
          <a:stretch>
            <a:fillRect/>
          </a:stretch>
        </p:blipFill>
        <p:spPr>
          <a:xfrm>
            <a:off x="3548812" y="2888760"/>
            <a:ext cx="1464978" cy="440568"/>
          </a:xfrm>
          <a:prstGeom prst="rect">
            <a:avLst/>
          </a:prstGeom>
          <a:ln>
            <a:noFill/>
          </a:ln>
          <a:effectLst>
            <a:softEdge rad="112500"/>
          </a:effectLst>
        </p:spPr>
      </p:pic>
      <p:pic>
        <p:nvPicPr>
          <p:cNvPr id="10" name="Picture 9">
            <a:extLst>
              <a:ext uri="{FF2B5EF4-FFF2-40B4-BE49-F238E27FC236}">
                <a16:creationId xmlns:a16="http://schemas.microsoft.com/office/drawing/2014/main" id="{1D81B71C-06D1-48F2-99F1-2F4170A0CDBC}"/>
              </a:ext>
            </a:extLst>
          </p:cNvPr>
          <p:cNvPicPr>
            <a:picLocks noChangeAspect="1"/>
          </p:cNvPicPr>
          <p:nvPr/>
        </p:nvPicPr>
        <p:blipFill>
          <a:blip r:embed="rId7">
            <a:duotone>
              <a:schemeClr val="bg2">
                <a:shade val="45000"/>
                <a:satMod val="135000"/>
              </a:schemeClr>
              <a:prstClr val="white"/>
            </a:duotone>
          </a:blip>
          <a:stretch>
            <a:fillRect/>
          </a:stretch>
        </p:blipFill>
        <p:spPr>
          <a:xfrm>
            <a:off x="6703593" y="3208575"/>
            <a:ext cx="853344" cy="639184"/>
          </a:xfrm>
          <a:prstGeom prst="rect">
            <a:avLst/>
          </a:prstGeom>
          <a:ln>
            <a:noFill/>
          </a:ln>
          <a:effectLst>
            <a:softEdge rad="112500"/>
          </a:effectLst>
        </p:spPr>
      </p:pic>
      <p:pic>
        <p:nvPicPr>
          <p:cNvPr id="12" name="Picture 11" descr="A person in a suit and tie&#10;&#10;Description automatically generated">
            <a:extLst>
              <a:ext uri="{FF2B5EF4-FFF2-40B4-BE49-F238E27FC236}">
                <a16:creationId xmlns:a16="http://schemas.microsoft.com/office/drawing/2014/main" id="{EA913404-06AA-4EB0-9A9F-FF7D81740A38}"/>
              </a:ext>
            </a:extLst>
          </p:cNvPr>
          <p:cNvPicPr>
            <a:picLocks noChangeAspect="1"/>
          </p:cNvPicPr>
          <p:nvPr/>
        </p:nvPicPr>
        <p:blipFill>
          <a:blip r:embed="rId8">
            <a:duotone>
              <a:schemeClr val="bg2">
                <a:shade val="45000"/>
                <a:satMod val="135000"/>
              </a:schemeClr>
              <a:prstClr val="white"/>
            </a:duotone>
          </a:blip>
          <a:stretch>
            <a:fillRect/>
          </a:stretch>
        </p:blipFill>
        <p:spPr>
          <a:xfrm>
            <a:off x="7253051" y="3907701"/>
            <a:ext cx="1339492" cy="6697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descr="A close up of a piece of paper&#10;&#10;Description automatically generated">
            <a:extLst>
              <a:ext uri="{FF2B5EF4-FFF2-40B4-BE49-F238E27FC236}">
                <a16:creationId xmlns:a16="http://schemas.microsoft.com/office/drawing/2014/main" id="{3407CE3F-CA69-4B8D-B91D-EE40D9210433}"/>
              </a:ext>
            </a:extLst>
          </p:cNvPr>
          <p:cNvPicPr>
            <a:picLocks noChangeAspect="1"/>
          </p:cNvPicPr>
          <p:nvPr/>
        </p:nvPicPr>
        <p:blipFill>
          <a:blip r:embed="rId9">
            <a:duotone>
              <a:schemeClr val="bg2">
                <a:shade val="45000"/>
                <a:satMod val="135000"/>
              </a:schemeClr>
              <a:prstClr val="white"/>
            </a:duotone>
          </a:blip>
          <a:stretch>
            <a:fillRect/>
          </a:stretch>
        </p:blipFill>
        <p:spPr>
          <a:xfrm>
            <a:off x="3186917" y="4301019"/>
            <a:ext cx="853345" cy="763330"/>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5"/>
          <p:cNvSpPr txBox="1">
            <a:spLocks noGrp="1"/>
          </p:cNvSpPr>
          <p:nvPr>
            <p:ph type="title"/>
          </p:nvPr>
        </p:nvSpPr>
        <p:spPr>
          <a:xfrm>
            <a:off x="1927710" y="143483"/>
            <a:ext cx="5007346" cy="10503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u="sng" dirty="0">
                <a:solidFill>
                  <a:schemeClr val="accent4"/>
                </a:solidFill>
              </a:rPr>
              <a:t>John Lewis’s CRM Strategy</a:t>
            </a:r>
            <a:endParaRPr u="sng" dirty="0">
              <a:solidFill>
                <a:schemeClr val="accent4"/>
              </a:solidFill>
            </a:endParaRPr>
          </a:p>
        </p:txBody>
      </p:sp>
      <p:graphicFrame>
        <p:nvGraphicFramePr>
          <p:cNvPr id="2" name="Content Placeholder 1">
            <a:extLst>
              <a:ext uri="{FF2B5EF4-FFF2-40B4-BE49-F238E27FC236}">
                <a16:creationId xmlns:a16="http://schemas.microsoft.com/office/drawing/2014/main" id="{8D60E269-CAB8-4159-9A6E-A8C503623E86}"/>
              </a:ext>
            </a:extLst>
          </p:cNvPr>
          <p:cNvGraphicFramePr>
            <a:graphicFrameLocks noGrp="1"/>
          </p:cNvGraphicFramePr>
          <p:nvPr>
            <p:ph idx="1"/>
            <p:extLst>
              <p:ext uri="{D42A27DB-BD31-4B8C-83A1-F6EECF244321}">
                <p14:modId xmlns:p14="http://schemas.microsoft.com/office/powerpoint/2010/main" val="398061872"/>
              </p:ext>
            </p:extLst>
          </p:nvPr>
        </p:nvGraphicFramePr>
        <p:xfrm>
          <a:off x="-1818527" y="1185490"/>
          <a:ext cx="8675221" cy="3380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BBE1DCD4-504F-4039-97BB-9A1AC3E7B212}"/>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pic>
        <p:nvPicPr>
          <p:cNvPr id="2052" name="Picture 4" descr="Image result for customer satisfaction">
            <a:extLst>
              <a:ext uri="{FF2B5EF4-FFF2-40B4-BE49-F238E27FC236}">
                <a16:creationId xmlns:a16="http://schemas.microsoft.com/office/drawing/2014/main" id="{DF0160FB-F784-47AF-85B8-50C2F92028D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12668" y="1749737"/>
            <a:ext cx="3288052" cy="16440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pic>
        <p:nvPicPr>
          <p:cNvPr id="4098" name="Picture 2" descr="Image result for FAILURE">
            <a:extLst>
              <a:ext uri="{FF2B5EF4-FFF2-40B4-BE49-F238E27FC236}">
                <a16:creationId xmlns:a16="http://schemas.microsoft.com/office/drawing/2014/main" id="{1F2452C1-6515-45C9-9FC9-6D6E9CE23FA9}"/>
              </a:ext>
            </a:extLst>
          </p:cNvPr>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98414" y="69763"/>
            <a:ext cx="6664646" cy="9916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28" name="Google Shape;228;p36"/>
          <p:cNvSpPr txBox="1">
            <a:spLocks noGrp="1"/>
          </p:cNvSpPr>
          <p:nvPr>
            <p:ph type="title"/>
          </p:nvPr>
        </p:nvSpPr>
        <p:spPr>
          <a:xfrm>
            <a:off x="1189679" y="113507"/>
            <a:ext cx="7053600"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solidFill>
                  <a:schemeClr val="accent5"/>
                </a:solidFill>
              </a:rPr>
              <a:t>CRM Strategy Failure</a:t>
            </a:r>
            <a:endParaRPr u="sng" dirty="0">
              <a:solidFill>
                <a:schemeClr val="accent5"/>
              </a:solidFill>
            </a:endParaRPr>
          </a:p>
        </p:txBody>
      </p:sp>
      <p:graphicFrame>
        <p:nvGraphicFramePr>
          <p:cNvPr id="2" name="Content Placeholder 1">
            <a:extLst>
              <a:ext uri="{FF2B5EF4-FFF2-40B4-BE49-F238E27FC236}">
                <a16:creationId xmlns:a16="http://schemas.microsoft.com/office/drawing/2014/main" id="{2886FCDC-BE73-4820-9803-0BFC89183B12}"/>
              </a:ext>
            </a:extLst>
          </p:cNvPr>
          <p:cNvGraphicFramePr>
            <a:graphicFrameLocks noGrp="1"/>
          </p:cNvGraphicFramePr>
          <p:nvPr>
            <p:ph idx="1"/>
            <p:extLst>
              <p:ext uri="{D42A27DB-BD31-4B8C-83A1-F6EECF244321}">
                <p14:modId xmlns:p14="http://schemas.microsoft.com/office/powerpoint/2010/main" val="3916542795"/>
              </p:ext>
            </p:extLst>
          </p:nvPr>
        </p:nvGraphicFramePr>
        <p:xfrm>
          <a:off x="1398414" y="1163807"/>
          <a:ext cx="7375561" cy="34141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Google Shape;201;p32">
            <a:extLst>
              <a:ext uri="{FF2B5EF4-FFF2-40B4-BE49-F238E27FC236}">
                <a16:creationId xmlns:a16="http://schemas.microsoft.com/office/drawing/2014/main" id="{1DE4734B-D158-42F2-ABDB-E86DA14C5182}"/>
              </a:ext>
            </a:extLst>
          </p:cNvPr>
          <p:cNvPicPr preferRelativeResize="0"/>
          <p:nvPr/>
        </p:nvPicPr>
        <p:blipFill rotWithShape="1">
          <a:blip r:embed="rId9">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7"/>
          <p:cNvSpPr txBox="1">
            <a:spLocks noGrp="1"/>
          </p:cNvSpPr>
          <p:nvPr>
            <p:ph type="title"/>
          </p:nvPr>
        </p:nvSpPr>
        <p:spPr>
          <a:xfrm>
            <a:off x="1865609" y="102563"/>
            <a:ext cx="5988136"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t>Marketing Mix</a:t>
            </a:r>
            <a:endParaRPr u="sng" dirty="0"/>
          </a:p>
        </p:txBody>
      </p:sp>
      <p:sp>
        <p:nvSpPr>
          <p:cNvPr id="236" name="Google Shape;236;p37"/>
          <p:cNvSpPr txBox="1">
            <a:spLocks noGrp="1"/>
          </p:cNvSpPr>
          <p:nvPr>
            <p:ph idx="1"/>
          </p:nvPr>
        </p:nvSpPr>
        <p:spPr>
          <a:xfrm>
            <a:off x="1577932" y="825302"/>
            <a:ext cx="6709800" cy="3962456"/>
          </a:xfrm>
          <a:prstGeom prst="rect">
            <a:avLst/>
          </a:prstGeom>
          <a:effectLst>
            <a:softEdge rad="63500"/>
          </a:effectLst>
        </p:spPr>
        <p:style>
          <a:lnRef idx="1">
            <a:schemeClr val="accent4"/>
          </a:lnRef>
          <a:fillRef idx="2">
            <a:schemeClr val="accent4"/>
          </a:fillRef>
          <a:effectRef idx="1">
            <a:schemeClr val="accent4"/>
          </a:effectRef>
          <a:fontRef idx="minor">
            <a:schemeClr val="dk1"/>
          </a:fontRef>
        </p:style>
        <p:txBody>
          <a:bodyPr spcFirstLastPara="1" wrap="square" lIns="68575" tIns="34275" rIns="68575" bIns="34275" anchor="t" anchorCtr="0">
            <a:noAutofit/>
          </a:bodyPr>
          <a:lstStyle/>
          <a:p>
            <a:pPr marL="0" lvl="0" indent="0" algn="ctr" rtl="0">
              <a:spcBef>
                <a:spcPts val="800"/>
              </a:spcBef>
              <a:spcAft>
                <a:spcPts val="0"/>
              </a:spcAft>
              <a:buNone/>
            </a:pPr>
            <a:r>
              <a:rPr lang="en" sz="2400" b="1" u="sng" dirty="0">
                <a:solidFill>
                  <a:schemeClr val="accent2"/>
                </a:solidFill>
              </a:rPr>
              <a:t>Product</a:t>
            </a:r>
            <a:r>
              <a:rPr lang="en" sz="2400" b="1" u="sng" dirty="0"/>
              <a:t> </a:t>
            </a:r>
            <a:endParaRPr sz="2400" b="1" u="sng" dirty="0"/>
          </a:p>
          <a:p>
            <a:pPr marL="457200" lvl="0" indent="-342900" algn="l" rtl="0">
              <a:spcBef>
                <a:spcPts val="800"/>
              </a:spcBef>
              <a:spcAft>
                <a:spcPts val="0"/>
              </a:spcAft>
              <a:buSzPts val="1800"/>
              <a:buChar char="❖"/>
            </a:pPr>
            <a:r>
              <a:rPr lang="en" sz="1800" dirty="0"/>
              <a:t>Appliance installation and technical support, nusrery advice and personal styling. </a:t>
            </a:r>
          </a:p>
          <a:p>
            <a:pPr marL="114300" lvl="0" indent="0" algn="l" rtl="0">
              <a:spcBef>
                <a:spcPts val="800"/>
              </a:spcBef>
              <a:spcAft>
                <a:spcPts val="0"/>
              </a:spcAft>
              <a:buSzPts val="1800"/>
              <a:buNone/>
            </a:pPr>
            <a:endParaRPr sz="1800" dirty="0"/>
          </a:p>
          <a:p>
            <a:pPr marL="457200" lvl="0" indent="-342900" algn="l" rtl="0">
              <a:spcBef>
                <a:spcPts val="0"/>
              </a:spcBef>
              <a:spcAft>
                <a:spcPts val="0"/>
              </a:spcAft>
              <a:buSzPts val="1800"/>
              <a:buChar char="❖"/>
            </a:pPr>
            <a:r>
              <a:rPr lang="en" sz="1800" dirty="0"/>
              <a:t>Home and Design, electrical, beauty, fashion and baby and child.</a:t>
            </a:r>
            <a:endParaRPr sz="1800" dirty="0"/>
          </a:p>
          <a:p>
            <a:pPr marL="0" lvl="0" indent="0" algn="ctr" rtl="0">
              <a:spcBef>
                <a:spcPts val="800"/>
              </a:spcBef>
              <a:spcAft>
                <a:spcPts val="0"/>
              </a:spcAft>
              <a:buNone/>
            </a:pPr>
            <a:r>
              <a:rPr lang="en" sz="1800" u="sng" dirty="0">
                <a:ln w="0"/>
                <a:solidFill>
                  <a:schemeClr val="accent1"/>
                </a:solidFill>
                <a:effectLst>
                  <a:outerShdw blurRad="38100" dist="25400" dir="5400000" algn="ctr" rotWithShape="0">
                    <a:srgbClr val="6E747A">
                      <a:alpha val="43000"/>
                    </a:srgbClr>
                  </a:outerShdw>
                </a:effectLst>
              </a:rPr>
              <a:t>Price</a:t>
            </a:r>
            <a:r>
              <a:rPr lang="en" sz="1800" b="1" u="sng" dirty="0"/>
              <a:t> </a:t>
            </a:r>
            <a:endParaRPr sz="1800" b="1" u="sng" dirty="0"/>
          </a:p>
          <a:p>
            <a:pPr marL="457200" lvl="0" indent="-342900" algn="l" rtl="0">
              <a:spcBef>
                <a:spcPts val="800"/>
              </a:spcBef>
              <a:spcAft>
                <a:spcPts val="0"/>
              </a:spcAft>
              <a:buSzPts val="1800"/>
              <a:buChar char="❖"/>
            </a:pPr>
            <a:r>
              <a:rPr lang="en" sz="1800" dirty="0"/>
              <a:t>Competitive prices keeping quality and value in mind</a:t>
            </a:r>
          </a:p>
          <a:p>
            <a:pPr marL="114300" lvl="0" indent="0" algn="l" rtl="0">
              <a:spcBef>
                <a:spcPts val="800"/>
              </a:spcBef>
              <a:spcAft>
                <a:spcPts val="0"/>
              </a:spcAft>
              <a:buSzPts val="1800"/>
              <a:buNone/>
            </a:pPr>
            <a:endParaRPr sz="1800" dirty="0"/>
          </a:p>
          <a:p>
            <a:pPr marL="457200" lvl="0" indent="-342900" algn="l" rtl="0">
              <a:spcBef>
                <a:spcPts val="0"/>
              </a:spcBef>
              <a:spcAft>
                <a:spcPts val="0"/>
              </a:spcAft>
              <a:buSzPts val="1800"/>
              <a:buChar char="❖"/>
            </a:pPr>
            <a:r>
              <a:rPr lang="en" sz="1800" dirty="0"/>
              <a:t>Monitoring competitor prices and matching them</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Offer customers a price match guarantee	</a:t>
            </a:r>
            <a:endParaRPr sz="1800" dirty="0"/>
          </a:p>
        </p:txBody>
      </p:sp>
      <p:pic>
        <p:nvPicPr>
          <p:cNvPr id="5" name="Google Shape;201;p32">
            <a:extLst>
              <a:ext uri="{FF2B5EF4-FFF2-40B4-BE49-F238E27FC236}">
                <a16:creationId xmlns:a16="http://schemas.microsoft.com/office/drawing/2014/main" id="{B111E642-010C-487B-BC74-FE78305B5B74}"/>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8"/>
          <p:cNvSpPr txBox="1">
            <a:spLocks noGrp="1"/>
          </p:cNvSpPr>
          <p:nvPr>
            <p:ph type="title"/>
          </p:nvPr>
        </p:nvSpPr>
        <p:spPr>
          <a:xfrm>
            <a:off x="2169545" y="113507"/>
            <a:ext cx="5474428"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t>Marketing Mix</a:t>
            </a:r>
            <a:endParaRPr u="sng" dirty="0"/>
          </a:p>
        </p:txBody>
      </p:sp>
      <p:sp>
        <p:nvSpPr>
          <p:cNvPr id="243" name="Google Shape;243;p38"/>
          <p:cNvSpPr txBox="1">
            <a:spLocks noGrp="1"/>
          </p:cNvSpPr>
          <p:nvPr>
            <p:ph idx="1"/>
          </p:nvPr>
        </p:nvSpPr>
        <p:spPr>
          <a:xfrm>
            <a:off x="1551859" y="742950"/>
            <a:ext cx="6709800" cy="4287043"/>
          </a:xfrm>
          <a:prstGeom prst="rect">
            <a:avLst/>
          </a:prstGeom>
          <a:effectLst>
            <a:softEdge rad="63500"/>
          </a:effectLst>
        </p:spPr>
        <p:style>
          <a:lnRef idx="1">
            <a:schemeClr val="accent4"/>
          </a:lnRef>
          <a:fillRef idx="2">
            <a:schemeClr val="accent4"/>
          </a:fillRef>
          <a:effectRef idx="1">
            <a:schemeClr val="accent4"/>
          </a:effectRef>
          <a:fontRef idx="minor">
            <a:schemeClr val="dk1"/>
          </a:fontRef>
        </p:style>
        <p:txBody>
          <a:bodyPr spcFirstLastPara="1" wrap="square" lIns="68575" tIns="34275" rIns="68575" bIns="34275" anchor="t" anchorCtr="0">
            <a:noAutofit/>
          </a:bodyPr>
          <a:lstStyle/>
          <a:p>
            <a:pPr marL="0" lvl="0" indent="0" algn="ctr" rtl="0">
              <a:spcBef>
                <a:spcPts val="800"/>
              </a:spcBef>
              <a:spcAft>
                <a:spcPts val="0"/>
              </a:spcAft>
              <a:buNone/>
            </a:pPr>
            <a:r>
              <a:rPr lang="en" sz="2400" b="1" u="sng" dirty="0">
                <a:ln w="22225">
                  <a:solidFill>
                    <a:schemeClr val="accent2"/>
                  </a:solidFill>
                  <a:prstDash val="solid"/>
                </a:ln>
                <a:solidFill>
                  <a:schemeClr val="accent2"/>
                </a:solidFill>
              </a:rPr>
              <a:t>Place</a:t>
            </a:r>
            <a:r>
              <a:rPr lang="en" sz="2000" b="1" u="sng" dirty="0">
                <a:ln w="22225">
                  <a:solidFill>
                    <a:schemeClr val="accent2"/>
                  </a:solidFill>
                  <a:prstDash val="solid"/>
                </a:ln>
                <a:solidFill>
                  <a:schemeClr val="accent2"/>
                </a:solidFill>
              </a:rPr>
              <a:t> </a:t>
            </a:r>
            <a:endParaRPr sz="2000" b="1" u="sng" dirty="0">
              <a:ln w="22225">
                <a:solidFill>
                  <a:schemeClr val="accent2"/>
                </a:solidFill>
                <a:prstDash val="solid"/>
              </a:ln>
              <a:solidFill>
                <a:schemeClr val="accent2"/>
              </a:solidFill>
            </a:endParaRPr>
          </a:p>
          <a:p>
            <a:pPr marL="457200" lvl="0" indent="-330200">
              <a:spcBef>
                <a:spcPts val="0"/>
              </a:spcBef>
              <a:spcAft>
                <a:spcPts val="0"/>
              </a:spcAft>
              <a:buSzPts val="1600"/>
              <a:buChar char="❖"/>
            </a:pPr>
            <a:r>
              <a:rPr lang="en" sz="1600" dirty="0"/>
              <a:t>Multi</a:t>
            </a:r>
            <a:r>
              <a:rPr lang="en-GB" sz="1600" dirty="0"/>
              <a:t>Different distribution channels</a:t>
            </a:r>
          </a:p>
          <a:p>
            <a:pPr marL="127000" lvl="0" indent="0">
              <a:spcBef>
                <a:spcPts val="0"/>
              </a:spcBef>
              <a:spcAft>
                <a:spcPts val="0"/>
              </a:spcAft>
              <a:buSzPts val="1600"/>
              <a:buNone/>
            </a:pPr>
            <a:endParaRPr lang="en-GB" sz="1600" dirty="0"/>
          </a:p>
          <a:p>
            <a:pPr marL="457200" lvl="0" indent="-330200">
              <a:spcBef>
                <a:spcPts val="0"/>
              </a:spcBef>
              <a:spcAft>
                <a:spcPts val="0"/>
              </a:spcAft>
              <a:buSzPts val="1600"/>
              <a:buChar char="❖"/>
            </a:pPr>
            <a:r>
              <a:rPr lang="en-GB" sz="1600" dirty="0"/>
              <a:t>Several stores in Britain</a:t>
            </a:r>
          </a:p>
          <a:p>
            <a:pPr marL="127000" lvl="0" indent="0">
              <a:spcBef>
                <a:spcPts val="0"/>
              </a:spcBef>
              <a:spcAft>
                <a:spcPts val="0"/>
              </a:spcAft>
              <a:buSzPts val="1600"/>
              <a:buNone/>
            </a:pPr>
            <a:endParaRPr lang="en-GB" sz="1600" dirty="0"/>
          </a:p>
          <a:p>
            <a:pPr marL="457200" lvl="0" indent="-330200">
              <a:spcBef>
                <a:spcPts val="0"/>
              </a:spcBef>
              <a:spcAft>
                <a:spcPts val="0"/>
              </a:spcAft>
              <a:buSzPts val="1600"/>
              <a:buChar char="❖"/>
            </a:pPr>
            <a:r>
              <a:rPr lang="en-GB" sz="1600" dirty="0"/>
              <a:t>Market products on social media - YouTube, Twitter, Facebook.</a:t>
            </a:r>
          </a:p>
          <a:p>
            <a:pPr marL="457200" lvl="0" indent="-330200" algn="l" rtl="0">
              <a:spcBef>
                <a:spcPts val="800"/>
              </a:spcBef>
              <a:spcAft>
                <a:spcPts val="0"/>
              </a:spcAft>
              <a:buSzPts val="1600"/>
              <a:buChar char="❖"/>
            </a:pPr>
            <a:r>
              <a:rPr lang="en" sz="1600" dirty="0"/>
              <a:t> channel strategy</a:t>
            </a:r>
          </a:p>
          <a:p>
            <a:pPr marL="127000" lvl="0" indent="0" algn="l" rtl="0">
              <a:spcBef>
                <a:spcPts val="800"/>
              </a:spcBef>
              <a:spcAft>
                <a:spcPts val="0"/>
              </a:spcAft>
              <a:buSzPts val="1600"/>
              <a:buNone/>
            </a:pPr>
            <a:endParaRPr sz="1600" dirty="0"/>
          </a:p>
          <a:p>
            <a:pPr marL="0" lvl="0" indent="0" algn="ctr" rtl="0">
              <a:spcBef>
                <a:spcPts val="800"/>
              </a:spcBef>
              <a:spcAft>
                <a:spcPts val="0"/>
              </a:spcAft>
              <a:buNone/>
            </a:pPr>
            <a:r>
              <a:rPr lang="en" sz="2000" b="1" u="sng" dirty="0">
                <a:solidFill>
                  <a:schemeClr val="accent1"/>
                </a:solidFill>
              </a:rPr>
              <a:t>Promotion </a:t>
            </a:r>
            <a:endParaRPr sz="2000" b="1" u="sng" dirty="0">
              <a:solidFill>
                <a:schemeClr val="accent1"/>
              </a:solidFill>
            </a:endParaRPr>
          </a:p>
          <a:p>
            <a:pPr marL="457200" lvl="0" indent="-330200" algn="l" rtl="0">
              <a:spcBef>
                <a:spcPts val="800"/>
              </a:spcBef>
              <a:spcAft>
                <a:spcPts val="0"/>
              </a:spcAft>
              <a:buSzPts val="1600"/>
              <a:buChar char="❖"/>
            </a:pPr>
            <a:r>
              <a:rPr lang="en" sz="1600" dirty="0"/>
              <a:t>They use festivals to create adverts and promote products</a:t>
            </a:r>
          </a:p>
          <a:p>
            <a:pPr marL="127000" lvl="0" indent="0" algn="l" rtl="0">
              <a:spcBef>
                <a:spcPts val="800"/>
              </a:spcBef>
              <a:spcAft>
                <a:spcPts val="0"/>
              </a:spcAft>
              <a:buSzPts val="1600"/>
              <a:buNone/>
            </a:pPr>
            <a:endParaRPr sz="1600" dirty="0"/>
          </a:p>
          <a:p>
            <a:pPr marL="457200" lvl="0" indent="-330200" algn="l" rtl="0">
              <a:spcBef>
                <a:spcPts val="0"/>
              </a:spcBef>
              <a:spcAft>
                <a:spcPts val="0"/>
              </a:spcAft>
              <a:buSzPts val="1600"/>
              <a:buChar char="❖"/>
            </a:pPr>
            <a:r>
              <a:rPr lang="en" sz="1600" dirty="0"/>
              <a:t>Christmas campaigns to help market leading performances to achieve a place in the popular culture</a:t>
            </a:r>
          </a:p>
          <a:p>
            <a:pPr marL="127000" lvl="0" indent="0" algn="l" rtl="0">
              <a:spcBef>
                <a:spcPts val="0"/>
              </a:spcBef>
              <a:spcAft>
                <a:spcPts val="0"/>
              </a:spcAft>
              <a:buSzPts val="1600"/>
              <a:buNone/>
            </a:pPr>
            <a:endParaRPr sz="1600" dirty="0"/>
          </a:p>
          <a:p>
            <a:pPr marL="457200" lvl="0" indent="-330200" algn="l" rtl="0">
              <a:spcBef>
                <a:spcPts val="0"/>
              </a:spcBef>
              <a:spcAft>
                <a:spcPts val="0"/>
              </a:spcAft>
              <a:buSzPts val="1600"/>
              <a:buChar char="❖"/>
            </a:pPr>
            <a:r>
              <a:rPr lang="en" sz="1600" dirty="0"/>
              <a:t>Associated with olympics to increase awareness of their brand</a:t>
            </a:r>
            <a:endParaRPr sz="1600" dirty="0"/>
          </a:p>
          <a:p>
            <a:pPr marL="0" lvl="0" indent="0" algn="l" rtl="0">
              <a:spcBef>
                <a:spcPts val="800"/>
              </a:spcBef>
              <a:spcAft>
                <a:spcPts val="0"/>
              </a:spcAft>
              <a:buNone/>
            </a:pPr>
            <a:endParaRPr dirty="0"/>
          </a:p>
        </p:txBody>
      </p:sp>
      <p:pic>
        <p:nvPicPr>
          <p:cNvPr id="5" name="Google Shape;201;p32">
            <a:extLst>
              <a:ext uri="{FF2B5EF4-FFF2-40B4-BE49-F238E27FC236}">
                <a16:creationId xmlns:a16="http://schemas.microsoft.com/office/drawing/2014/main" id="{ADAF44B4-38D3-4630-9A3A-204904F4DDE2}"/>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9"/>
          <p:cNvSpPr txBox="1">
            <a:spLocks noGrp="1"/>
          </p:cNvSpPr>
          <p:nvPr>
            <p:ph type="title"/>
          </p:nvPr>
        </p:nvSpPr>
        <p:spPr>
          <a:xfrm>
            <a:off x="1215751" y="185737"/>
            <a:ext cx="7200900" cy="1114425"/>
          </a:xfrm>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ln>
                  <a:solidFill>
                    <a:schemeClr val="accent4"/>
                  </a:solidFill>
                </a:ln>
                <a:latin typeface="Arial"/>
                <a:ea typeface="Arial"/>
                <a:cs typeface="Arial"/>
                <a:sym typeface="Arial"/>
              </a:rPr>
              <a:t>John Lewis CRM Development and Operations </a:t>
            </a:r>
            <a:endParaRPr sz="3000" dirty="0">
              <a:ln>
                <a:solidFill>
                  <a:schemeClr val="accent4"/>
                </a:solidFill>
              </a:ln>
            </a:endParaRPr>
          </a:p>
        </p:txBody>
      </p:sp>
      <p:graphicFrame>
        <p:nvGraphicFramePr>
          <p:cNvPr id="2" name="Content Placeholder 1">
            <a:extLst>
              <a:ext uri="{FF2B5EF4-FFF2-40B4-BE49-F238E27FC236}">
                <a16:creationId xmlns:a16="http://schemas.microsoft.com/office/drawing/2014/main" id="{D4D85BDF-E39C-40C1-A57E-F85A4EF72945}"/>
              </a:ext>
            </a:extLst>
          </p:cNvPr>
          <p:cNvGraphicFramePr>
            <a:graphicFrameLocks noGrp="1"/>
          </p:cNvGraphicFramePr>
          <p:nvPr>
            <p:ph idx="1"/>
            <p:extLst>
              <p:ext uri="{D42A27DB-BD31-4B8C-83A1-F6EECF244321}">
                <p14:modId xmlns:p14="http://schemas.microsoft.com/office/powerpoint/2010/main" val="2262896177"/>
              </p:ext>
            </p:extLst>
          </p:nvPr>
        </p:nvGraphicFramePr>
        <p:xfrm>
          <a:off x="1028699" y="1714500"/>
          <a:ext cx="7786527" cy="2686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19C1E2FC-396F-4387-9706-435C90D1D8B0}"/>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40"/>
          <p:cNvSpPr txBox="1">
            <a:spLocks noGrp="1"/>
          </p:cNvSpPr>
          <p:nvPr>
            <p:ph type="title"/>
          </p:nvPr>
        </p:nvSpPr>
        <p:spPr>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latin typeface="Arial"/>
                <a:ea typeface="Arial"/>
                <a:cs typeface="Arial"/>
                <a:sym typeface="Arial"/>
              </a:rPr>
              <a:t>John Lewis Supports &amp; Develops its CRM Innovations </a:t>
            </a:r>
            <a:endParaRPr sz="3000" dirty="0"/>
          </a:p>
        </p:txBody>
      </p:sp>
      <p:sp>
        <p:nvSpPr>
          <p:cNvPr id="257" name="Google Shape;257;p40"/>
          <p:cNvSpPr txBox="1">
            <a:spLocks noGrp="1"/>
          </p:cNvSpPr>
          <p:nvPr>
            <p:ph idx="1"/>
          </p:nvPr>
        </p:nvSpPr>
        <p:spPr>
          <a:prstGeom prst="rect">
            <a:avLst/>
          </a:prstGeom>
          <a:noFill/>
          <a:ln>
            <a:noFill/>
          </a:ln>
        </p:spPr>
        <p:txBody>
          <a:bodyPr spcFirstLastPara="1" wrap="square" lIns="68575" tIns="34275" rIns="68575" bIns="34275" anchor="t" anchorCtr="0">
            <a:noAutofit/>
          </a:bodyPr>
          <a:lstStyle/>
          <a:p>
            <a:pPr marL="457200" lvl="0" indent="-342900" algn="l" rtl="0">
              <a:spcBef>
                <a:spcPts val="0"/>
              </a:spcBef>
              <a:spcAft>
                <a:spcPts val="0"/>
              </a:spcAft>
              <a:buClr>
                <a:srgbClr val="4CB9C3"/>
              </a:buClr>
              <a:buSzPts val="1800"/>
              <a:buFont typeface="Century Gothic"/>
              <a:buChar char="●"/>
            </a:pPr>
            <a:r>
              <a:rPr lang="en" sz="1800" dirty="0"/>
              <a:t> </a:t>
            </a:r>
            <a:r>
              <a:rPr lang="en" sz="1800" dirty="0">
                <a:ln>
                  <a:solidFill>
                    <a:srgbClr val="92D050"/>
                  </a:solidFill>
                </a:ln>
              </a:rPr>
              <a:t>Targeting Tool </a:t>
            </a:r>
            <a:r>
              <a:rPr lang="en" sz="1800" dirty="0"/>
              <a:t>- Christmas Campaign with Elton John </a:t>
            </a:r>
            <a:r>
              <a:rPr lang="en" sz="1400" dirty="0"/>
              <a:t>(Hammett, 2018). </a:t>
            </a:r>
            <a:endParaRPr sz="1400" dirty="0"/>
          </a:p>
          <a:p>
            <a:pPr marL="457200" lvl="0" indent="0" algn="l" rtl="0">
              <a:spcBef>
                <a:spcPts val="0"/>
              </a:spcBef>
              <a:spcAft>
                <a:spcPts val="0"/>
              </a:spcAft>
              <a:buNone/>
            </a:pPr>
            <a:endParaRPr sz="1400" dirty="0">
              <a:ln>
                <a:solidFill>
                  <a:srgbClr val="92D050"/>
                </a:solidFill>
              </a:ln>
            </a:endParaRPr>
          </a:p>
          <a:p>
            <a:pPr marL="457200" lvl="0" indent="-342900" algn="l" rtl="0">
              <a:spcBef>
                <a:spcPts val="0"/>
              </a:spcBef>
              <a:spcAft>
                <a:spcPts val="0"/>
              </a:spcAft>
              <a:buClr>
                <a:srgbClr val="4CB9C3"/>
              </a:buClr>
              <a:buSzPts val="1800"/>
              <a:buFont typeface="Century Gothic"/>
              <a:buChar char="●"/>
            </a:pPr>
            <a:r>
              <a:rPr lang="en" sz="1800" dirty="0">
                <a:ln>
                  <a:solidFill>
                    <a:srgbClr val="92D050"/>
                  </a:solidFill>
                </a:ln>
              </a:rPr>
              <a:t>Porters Generic Strategy- </a:t>
            </a:r>
            <a:r>
              <a:rPr lang="en" sz="1800" dirty="0"/>
              <a:t>John Lewis is considered to fall into the Differentiation Strategy </a:t>
            </a:r>
            <a:r>
              <a:rPr lang="en" sz="1400" dirty="0"/>
              <a:t>(Fisher,2015).</a:t>
            </a:r>
            <a:r>
              <a:rPr lang="en" sz="1800" dirty="0"/>
              <a:t> </a:t>
            </a:r>
            <a:endParaRPr sz="1800" dirty="0"/>
          </a:p>
          <a:p>
            <a:pPr marL="457200" lvl="0" indent="0" algn="l" rtl="0">
              <a:spcBef>
                <a:spcPts val="0"/>
              </a:spcBef>
              <a:spcAft>
                <a:spcPts val="0"/>
              </a:spcAft>
              <a:buNone/>
            </a:pPr>
            <a:endParaRPr sz="1800" dirty="0"/>
          </a:p>
          <a:p>
            <a:pPr marL="457200" lvl="0" indent="-342900" algn="l" rtl="0">
              <a:spcBef>
                <a:spcPts val="0"/>
              </a:spcBef>
              <a:spcAft>
                <a:spcPts val="0"/>
              </a:spcAft>
              <a:buClr>
                <a:srgbClr val="4CB9C3"/>
              </a:buClr>
              <a:buSzPts val="1800"/>
              <a:buFont typeface="Century Gothic"/>
              <a:buChar char="●"/>
            </a:pPr>
            <a:r>
              <a:rPr lang="en" sz="1800" dirty="0">
                <a:ln>
                  <a:solidFill>
                    <a:srgbClr val="92D050"/>
                  </a:solidFill>
                </a:ln>
              </a:rPr>
              <a:t>Mckinsey 7-S framework-  </a:t>
            </a:r>
            <a:r>
              <a:rPr lang="en" sz="1800" dirty="0"/>
              <a:t>Staff can train and develop, Shared values staff are not employees but business partners, System by having the ‘My John Lewis App, Structure by partnering up with Waitrose </a:t>
            </a:r>
            <a:r>
              <a:rPr lang="en" sz="1400" dirty="0"/>
              <a:t>(John Lewis &amp; Partners,2019).</a:t>
            </a:r>
            <a:endParaRPr sz="1400" dirty="0"/>
          </a:p>
          <a:p>
            <a:pPr marL="457200" lvl="0" indent="0" algn="l" rtl="0">
              <a:spcBef>
                <a:spcPts val="0"/>
              </a:spcBef>
              <a:spcAft>
                <a:spcPts val="0"/>
              </a:spcAft>
              <a:buNone/>
            </a:pPr>
            <a:endParaRPr sz="1800" dirty="0"/>
          </a:p>
          <a:p>
            <a:pPr marL="0" lvl="0" indent="0" algn="l" rtl="0">
              <a:spcBef>
                <a:spcPts val="0"/>
              </a:spcBef>
              <a:spcAft>
                <a:spcPts val="0"/>
              </a:spcAft>
              <a:buNone/>
            </a:pPr>
            <a:endParaRPr sz="1800" dirty="0"/>
          </a:p>
          <a:p>
            <a:pPr marL="0" lvl="0" indent="0" algn="l" rtl="0">
              <a:spcBef>
                <a:spcPts val="0"/>
              </a:spcBef>
              <a:spcAft>
                <a:spcPts val="0"/>
              </a:spcAft>
              <a:buNone/>
            </a:pPr>
            <a:endParaRPr sz="1800" dirty="0"/>
          </a:p>
          <a:p>
            <a:pPr marL="0" lvl="0" indent="0" algn="l" rtl="0">
              <a:spcBef>
                <a:spcPts val="0"/>
              </a:spcBef>
              <a:spcAft>
                <a:spcPts val="0"/>
              </a:spcAft>
              <a:buNone/>
            </a:pPr>
            <a:endParaRPr sz="1800" dirty="0"/>
          </a:p>
        </p:txBody>
      </p:sp>
      <p:pic>
        <p:nvPicPr>
          <p:cNvPr id="5" name="Google Shape;201;p32">
            <a:extLst>
              <a:ext uri="{FF2B5EF4-FFF2-40B4-BE49-F238E27FC236}">
                <a16:creationId xmlns:a16="http://schemas.microsoft.com/office/drawing/2014/main" id="{C5EB9B89-E83F-4213-AEC6-0C491F8B8AE2}"/>
              </a:ext>
            </a:extLst>
          </p:cNvPr>
          <p:cNvPicPr preferRelativeResize="0"/>
          <p:nvPr/>
        </p:nvPicPr>
        <p:blipFill rotWithShape="1">
          <a:blip r:embed="rId4">
            <a:alphaModFix/>
          </a:blip>
          <a:srcRect/>
          <a:stretch/>
        </p:blipFill>
        <p:spPr>
          <a:xfrm>
            <a:off x="8416651" y="0"/>
            <a:ext cx="714649" cy="742950"/>
          </a:xfrm>
          <a:prstGeom prst="rect">
            <a:avLst/>
          </a:prstGeom>
          <a:noFill/>
          <a:ln>
            <a:noFill/>
          </a:ln>
        </p:spPr>
      </p:pic>
      <p:pic>
        <p:nvPicPr>
          <p:cNvPr id="2" name="Online Media 1" title="John Lewis &amp; Partners Christmas Ad 2018  - #EltonJohnLewis ￰ﾟﾎﾹ">
            <a:hlinkClick r:id="" action="ppaction://media"/>
            <a:extLst>
              <a:ext uri="{FF2B5EF4-FFF2-40B4-BE49-F238E27FC236}">
                <a16:creationId xmlns:a16="http://schemas.microsoft.com/office/drawing/2014/main" id="{FAE87881-467B-4C68-81BD-5BDE578C9587}"/>
              </a:ext>
            </a:extLst>
          </p:cNvPr>
          <p:cNvPicPr>
            <a:picLocks noRot="1" noChangeAspect="1"/>
          </p:cNvPicPr>
          <p:nvPr>
            <a:videoFile r:link="rId1"/>
          </p:nvPr>
        </p:nvPicPr>
        <p:blipFill>
          <a:blip r:embed="rId5"/>
          <a:stretch>
            <a:fillRect/>
          </a:stretch>
        </p:blipFill>
        <p:spPr>
          <a:xfrm>
            <a:off x="7653122" y="3657600"/>
            <a:ext cx="1346333" cy="12239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41"/>
          <p:cNvSpPr txBox="1">
            <a:spLocks noGrp="1"/>
          </p:cNvSpPr>
          <p:nvPr>
            <p:ph type="title"/>
          </p:nvPr>
        </p:nvSpPr>
        <p:spPr>
          <a:xfrm>
            <a:off x="1363051" y="217800"/>
            <a:ext cx="7053600"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solidFill>
                  <a:srgbClr val="00B0F0"/>
                </a:solidFill>
                <a:effectLst>
                  <a:outerShdw blurRad="50800" dist="38100" dir="5400000" algn="t" rotWithShape="0">
                    <a:prstClr val="black">
                      <a:alpha val="40000"/>
                    </a:prstClr>
                  </a:outerShdw>
                </a:effectLst>
              </a:rPr>
              <a:t>Stakeholders engage with the CRM System</a:t>
            </a:r>
            <a:endParaRPr u="sng" dirty="0">
              <a:solidFill>
                <a:srgbClr val="00B0F0"/>
              </a:solidFill>
              <a:effectLst>
                <a:outerShdw blurRad="50800" dist="38100" dir="5400000" algn="t" rotWithShape="0">
                  <a:prstClr val="black">
                    <a:alpha val="40000"/>
                  </a:prstClr>
                </a:outerShdw>
              </a:effectLst>
            </a:endParaRPr>
          </a:p>
        </p:txBody>
      </p:sp>
      <p:graphicFrame>
        <p:nvGraphicFramePr>
          <p:cNvPr id="3" name="Content Placeholder 2">
            <a:extLst>
              <a:ext uri="{FF2B5EF4-FFF2-40B4-BE49-F238E27FC236}">
                <a16:creationId xmlns:a16="http://schemas.microsoft.com/office/drawing/2014/main" id="{5866B824-B525-4CFA-AEDC-DD9B853D1B5E}"/>
              </a:ext>
            </a:extLst>
          </p:cNvPr>
          <p:cNvGraphicFramePr>
            <a:graphicFrameLocks noGrp="1"/>
          </p:cNvGraphicFramePr>
          <p:nvPr>
            <p:ph idx="1"/>
            <p:extLst>
              <p:ext uri="{D42A27DB-BD31-4B8C-83A1-F6EECF244321}">
                <p14:modId xmlns:p14="http://schemas.microsoft.com/office/powerpoint/2010/main" val="4229204795"/>
              </p:ext>
            </p:extLst>
          </p:nvPr>
        </p:nvGraphicFramePr>
        <p:xfrm>
          <a:off x="1215751" y="1485900"/>
          <a:ext cx="7200900" cy="2924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5843DB7E-B7A2-4D51-9D1C-135EF7D72CD0}"/>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42"/>
          <p:cNvSpPr txBox="1">
            <a:spLocks noGrp="1"/>
          </p:cNvSpPr>
          <p:nvPr>
            <p:ph type="title"/>
          </p:nvPr>
        </p:nvSpPr>
        <p:spPr>
          <a:xfrm>
            <a:off x="1173525" y="181781"/>
            <a:ext cx="7053600" cy="1050300"/>
          </a:xfrm>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highlight>
                  <a:srgbClr val="00FFFF"/>
                </a:highlight>
                <a:latin typeface="Arial"/>
                <a:ea typeface="Arial"/>
                <a:cs typeface="Arial"/>
                <a:sym typeface="Arial"/>
              </a:rPr>
              <a:t>Benefits and drawbacks of using a CRM system</a:t>
            </a:r>
            <a:endParaRPr sz="3000" dirty="0">
              <a:highlight>
                <a:srgbClr val="00FFFF"/>
              </a:highlight>
            </a:endParaRPr>
          </a:p>
        </p:txBody>
      </p:sp>
      <p:sp>
        <p:nvSpPr>
          <p:cNvPr id="271" name="Google Shape;271;p42"/>
          <p:cNvSpPr txBox="1">
            <a:spLocks noGrp="1"/>
          </p:cNvSpPr>
          <p:nvPr>
            <p:ph idx="1"/>
          </p:nvPr>
        </p:nvSpPr>
        <p:spPr>
          <a:xfrm>
            <a:off x="738672" y="1419055"/>
            <a:ext cx="3548557" cy="3118090"/>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spcFirstLastPara="1" wrap="square" lIns="68575" tIns="34275" rIns="68575" bIns="34275" anchor="t" anchorCtr="0">
            <a:noAutofit/>
          </a:bodyPr>
          <a:lstStyle/>
          <a:p>
            <a:pPr marL="457200" lvl="0" indent="0" algn="l" rtl="0">
              <a:spcBef>
                <a:spcPts val="0"/>
              </a:spcBef>
              <a:spcAft>
                <a:spcPts val="0"/>
              </a:spcAft>
              <a:buNone/>
            </a:pPr>
            <a:endParaRPr sz="1800" dirty="0"/>
          </a:p>
          <a:p>
            <a:pPr marL="457200" lvl="0" indent="0" algn="l" rtl="0">
              <a:spcBef>
                <a:spcPts val="0"/>
              </a:spcBef>
              <a:spcAft>
                <a:spcPts val="0"/>
              </a:spcAft>
              <a:buNone/>
            </a:pPr>
            <a:r>
              <a:rPr lang="en" sz="1800" b="1" dirty="0">
                <a:solidFill>
                  <a:srgbClr val="00B050"/>
                </a:solidFill>
              </a:rPr>
              <a:t>BENEFITS:</a:t>
            </a:r>
            <a:endParaRPr sz="1800" b="1" dirty="0">
              <a:solidFill>
                <a:srgbClr val="00B050"/>
              </a:solidFill>
            </a:endParaRPr>
          </a:p>
          <a:p>
            <a:pPr marL="457200" lvl="0" indent="0" algn="l" rtl="0">
              <a:spcBef>
                <a:spcPts val="0"/>
              </a:spcBef>
              <a:spcAft>
                <a:spcPts val="0"/>
              </a:spcAft>
              <a:buNone/>
            </a:pPr>
            <a:endParaRPr sz="1800" dirty="0"/>
          </a:p>
          <a:p>
            <a:pPr marL="457200" lvl="0" indent="-342900" algn="l" rtl="0">
              <a:spcBef>
                <a:spcPts val="0"/>
              </a:spcBef>
              <a:spcAft>
                <a:spcPts val="0"/>
              </a:spcAft>
              <a:buSzPts val="1800"/>
              <a:buChar char="●"/>
            </a:pPr>
            <a:r>
              <a:rPr lang="en" sz="1800" dirty="0"/>
              <a:t>Better relationship with clients</a:t>
            </a:r>
            <a:endParaRPr sz="1800" dirty="0"/>
          </a:p>
          <a:p>
            <a:pPr marL="457200" lvl="0" indent="-342900" algn="l" rtl="0">
              <a:spcBef>
                <a:spcPts val="0"/>
              </a:spcBef>
              <a:spcAft>
                <a:spcPts val="0"/>
              </a:spcAft>
              <a:buSzPts val="1800"/>
              <a:buChar char="●"/>
            </a:pPr>
            <a:r>
              <a:rPr lang="en" sz="1800" dirty="0"/>
              <a:t>Provides opportunities to upsell products </a:t>
            </a:r>
            <a:endParaRPr sz="1800" dirty="0"/>
          </a:p>
          <a:p>
            <a:pPr marL="457200" lvl="0" indent="-342900" algn="l" rtl="0">
              <a:spcBef>
                <a:spcPts val="0"/>
              </a:spcBef>
              <a:spcAft>
                <a:spcPts val="0"/>
              </a:spcAft>
              <a:buSzPts val="1800"/>
              <a:buChar char="●"/>
            </a:pPr>
            <a:r>
              <a:rPr lang="en" sz="1800" dirty="0"/>
              <a:t>Increase in team collaboration </a:t>
            </a:r>
            <a:endParaRPr sz="1800" dirty="0"/>
          </a:p>
          <a:p>
            <a:pPr marL="457200" lvl="0" indent="-342900" algn="l" rtl="0">
              <a:spcBef>
                <a:spcPts val="0"/>
              </a:spcBef>
              <a:spcAft>
                <a:spcPts val="0"/>
              </a:spcAft>
              <a:buSzPts val="1800"/>
              <a:buChar char="●"/>
            </a:pPr>
            <a:r>
              <a:rPr lang="en" sz="1800" dirty="0"/>
              <a:t>Staff satisfaction</a:t>
            </a:r>
            <a:endParaRPr sz="1800" dirty="0"/>
          </a:p>
          <a:p>
            <a:pPr marL="0" lvl="0" indent="0" algn="l" rtl="0">
              <a:spcBef>
                <a:spcPts val="0"/>
              </a:spcBef>
              <a:spcAft>
                <a:spcPts val="0"/>
              </a:spcAft>
              <a:buNone/>
            </a:pPr>
            <a:r>
              <a:rPr lang="en" sz="1800" dirty="0"/>
              <a:t>  </a:t>
            </a:r>
            <a:endParaRPr sz="1800" dirty="0"/>
          </a:p>
          <a:p>
            <a:pPr marL="0" lvl="0" indent="0" algn="l" rtl="0">
              <a:spcBef>
                <a:spcPts val="0"/>
              </a:spcBef>
              <a:spcAft>
                <a:spcPts val="0"/>
              </a:spcAft>
              <a:buNone/>
            </a:pPr>
            <a:r>
              <a:rPr lang="en" sz="1200" dirty="0"/>
              <a:t>   (Smith, 2014)</a:t>
            </a:r>
            <a:endParaRPr sz="1200" dirty="0"/>
          </a:p>
          <a:p>
            <a:pPr marL="0" lvl="0" indent="0" algn="l" rtl="0">
              <a:spcBef>
                <a:spcPts val="0"/>
              </a:spcBef>
              <a:spcAft>
                <a:spcPts val="0"/>
              </a:spcAft>
              <a:buNone/>
            </a:pPr>
            <a:endParaRPr sz="1800" dirty="0"/>
          </a:p>
        </p:txBody>
      </p:sp>
      <p:sp>
        <p:nvSpPr>
          <p:cNvPr id="273" name="Google Shape;273;p42"/>
          <p:cNvSpPr/>
          <p:nvPr/>
        </p:nvSpPr>
        <p:spPr>
          <a:xfrm>
            <a:off x="661453" y="1292325"/>
            <a:ext cx="3702997" cy="3371550"/>
          </a:xfrm>
          <a:prstGeom prst="frame">
            <a:avLst>
              <a:gd name="adj1" fmla="val 2467"/>
            </a:avLst>
          </a:prstGeom>
          <a:ln>
            <a:headEnd type="none" w="sm" len="sm"/>
            <a:tailEnd type="none" w="sm" len="sm"/>
          </a:ln>
        </p:spPr>
        <p:style>
          <a:lnRef idx="3">
            <a:schemeClr val="lt1"/>
          </a:lnRef>
          <a:fillRef idx="1">
            <a:schemeClr val="dk1"/>
          </a:fillRef>
          <a:effectRef idx="1">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 name="Google Shape;274;p42"/>
          <p:cNvSpPr/>
          <p:nvPr/>
        </p:nvSpPr>
        <p:spPr>
          <a:xfrm>
            <a:off x="4700325" y="1292325"/>
            <a:ext cx="4230300" cy="3371550"/>
          </a:xfrm>
          <a:prstGeom prst="frame">
            <a:avLst>
              <a:gd name="adj1" fmla="val 2170"/>
            </a:avLst>
          </a:prstGeom>
          <a:ln>
            <a:headEnd type="none" w="sm" len="sm"/>
            <a:tailEnd type="none" w="sm" len="sm"/>
          </a:ln>
        </p:spPr>
        <p:style>
          <a:lnRef idx="3">
            <a:schemeClr val="lt1"/>
          </a:lnRef>
          <a:fillRef idx="1">
            <a:schemeClr val="dk1"/>
          </a:fillRef>
          <a:effectRef idx="1">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42"/>
          <p:cNvSpPr txBox="1"/>
          <p:nvPr/>
        </p:nvSpPr>
        <p:spPr>
          <a:xfrm>
            <a:off x="4839128" y="1375447"/>
            <a:ext cx="3976099" cy="3161697"/>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spcFirstLastPara="1" wrap="square" lIns="91425" tIns="91425" rIns="91425" bIns="91425" anchor="t" anchorCtr="0">
            <a:noAutofit/>
          </a:bodyPr>
          <a:lstStyle/>
          <a:p>
            <a:pPr marL="0" lvl="0" indent="0" algn="l" rtl="0">
              <a:spcBef>
                <a:spcPts val="0"/>
              </a:spcBef>
              <a:spcAft>
                <a:spcPts val="0"/>
              </a:spcAft>
              <a:buNone/>
            </a:pPr>
            <a:r>
              <a:rPr lang="en" sz="1800" b="1" dirty="0">
                <a:solidFill>
                  <a:srgbClr val="00B050"/>
                </a:solidFill>
                <a:latin typeface="Century Gothic"/>
                <a:ea typeface="Century Gothic"/>
                <a:cs typeface="Century Gothic"/>
                <a:sym typeface="Century Gothic"/>
              </a:rPr>
              <a:t>DRAWBACKS: </a:t>
            </a:r>
            <a:endParaRPr sz="1800" b="1" dirty="0">
              <a:solidFill>
                <a:srgbClr val="00B050"/>
              </a:solidFill>
              <a:latin typeface="Century Gothic"/>
              <a:ea typeface="Century Gothic"/>
              <a:cs typeface="Century Gothic"/>
              <a:sym typeface="Century Gothic"/>
            </a:endParaRPr>
          </a:p>
          <a:p>
            <a:pPr marL="0" lvl="0" indent="0" algn="l" rtl="0">
              <a:spcBef>
                <a:spcPts val="0"/>
              </a:spcBef>
              <a:spcAft>
                <a:spcPts val="0"/>
              </a:spcAft>
              <a:buNone/>
            </a:pPr>
            <a:endParaRPr sz="1800" b="1" dirty="0">
              <a:solidFill>
                <a:srgbClr val="00B050"/>
              </a:solidFill>
              <a:latin typeface="Century Gothic"/>
              <a:ea typeface="Century Gothic"/>
              <a:cs typeface="Century Gothic"/>
              <a:sym typeface="Century Gothic"/>
            </a:endParaRPr>
          </a:p>
          <a:p>
            <a:pPr marL="457200" lvl="0" indent="-342900" algn="l" rtl="0">
              <a:spcBef>
                <a:spcPts val="0"/>
              </a:spcBef>
              <a:spcAft>
                <a:spcPts val="0"/>
              </a:spcAft>
              <a:buClr>
                <a:schemeClr val="lt1"/>
              </a:buClr>
              <a:buSzPts val="1800"/>
              <a:buFont typeface="Century Gothic"/>
              <a:buChar char="●"/>
            </a:pPr>
            <a:r>
              <a:rPr lang="en" sz="1800" dirty="0">
                <a:solidFill>
                  <a:schemeClr val="bg1"/>
                </a:solidFill>
                <a:latin typeface="+mn-lt"/>
                <a:ea typeface="Century Gothic"/>
                <a:cs typeface="Century Gothic"/>
                <a:sym typeface="Century Gothic"/>
              </a:rPr>
              <a:t>Costs- subscription, purchase fees, upgrades, resources, training. </a:t>
            </a:r>
            <a:endParaRPr sz="1800" dirty="0">
              <a:solidFill>
                <a:schemeClr val="bg1"/>
              </a:solidFill>
              <a:latin typeface="+mn-lt"/>
              <a:ea typeface="Century Gothic"/>
              <a:cs typeface="Century Gothic"/>
              <a:sym typeface="Century Gothic"/>
            </a:endParaRPr>
          </a:p>
          <a:p>
            <a:pPr marL="457200" lvl="0" indent="-342900" algn="l" rtl="0">
              <a:spcBef>
                <a:spcPts val="0"/>
              </a:spcBef>
              <a:spcAft>
                <a:spcPts val="0"/>
              </a:spcAft>
              <a:buClr>
                <a:schemeClr val="lt1"/>
              </a:buClr>
              <a:buSzPts val="1800"/>
              <a:buFont typeface="Century Gothic"/>
              <a:buChar char="●"/>
            </a:pPr>
            <a:r>
              <a:rPr lang="en" sz="1800" dirty="0">
                <a:solidFill>
                  <a:schemeClr val="bg1"/>
                </a:solidFill>
                <a:latin typeface="+mn-lt"/>
                <a:ea typeface="Century Gothic"/>
                <a:cs typeface="Century Gothic"/>
                <a:sym typeface="Century Gothic"/>
              </a:rPr>
              <a:t>Changes in business operation and data migration</a:t>
            </a:r>
            <a:endParaRPr sz="1800" dirty="0">
              <a:solidFill>
                <a:schemeClr val="bg1"/>
              </a:solidFill>
              <a:latin typeface="+mn-lt"/>
              <a:ea typeface="Century Gothic"/>
              <a:cs typeface="Century Gothic"/>
              <a:sym typeface="Century Gothic"/>
            </a:endParaRPr>
          </a:p>
          <a:p>
            <a:pPr marL="457200" lvl="0" indent="-342900" algn="l" rtl="0">
              <a:spcBef>
                <a:spcPts val="0"/>
              </a:spcBef>
              <a:spcAft>
                <a:spcPts val="0"/>
              </a:spcAft>
              <a:buClr>
                <a:schemeClr val="lt1"/>
              </a:buClr>
              <a:buSzPts val="1800"/>
              <a:buFont typeface="Century Gothic"/>
              <a:buChar char="●"/>
            </a:pPr>
            <a:r>
              <a:rPr lang="en-GB" sz="1800" dirty="0">
                <a:solidFill>
                  <a:schemeClr val="bg1"/>
                </a:solidFill>
                <a:latin typeface="+mn-lt"/>
                <a:ea typeface="Century Gothic"/>
                <a:cs typeface="Century Gothic"/>
                <a:sym typeface="Century Gothic"/>
              </a:rPr>
              <a:t>Slows down production</a:t>
            </a:r>
          </a:p>
          <a:p>
            <a:pPr marL="457200" lvl="0" indent="-342900" algn="l" rtl="0">
              <a:spcBef>
                <a:spcPts val="0"/>
              </a:spcBef>
              <a:spcAft>
                <a:spcPts val="0"/>
              </a:spcAft>
              <a:buClr>
                <a:schemeClr val="lt1"/>
              </a:buClr>
              <a:buSzPts val="1800"/>
              <a:buFont typeface="Century Gothic"/>
              <a:buChar char="●"/>
            </a:pPr>
            <a:r>
              <a:rPr lang="en" sz="1800" dirty="0">
                <a:solidFill>
                  <a:schemeClr val="bg1"/>
                </a:solidFill>
                <a:latin typeface="+mn-lt"/>
                <a:ea typeface="Century Gothic"/>
                <a:cs typeface="Century Gothic"/>
                <a:sym typeface="Century Gothic"/>
              </a:rPr>
              <a:t>Business culture</a:t>
            </a:r>
            <a:r>
              <a:rPr lang="en" sz="1200" dirty="0">
                <a:solidFill>
                  <a:schemeClr val="bg1"/>
                </a:solidFill>
                <a:latin typeface="+mn-lt"/>
                <a:ea typeface="Century Gothic"/>
                <a:cs typeface="Century Gothic"/>
                <a:sym typeface="Century Gothic"/>
              </a:rPr>
              <a:t>(NI Business info, 2019)</a:t>
            </a:r>
            <a:endParaRPr sz="1200" dirty="0">
              <a:solidFill>
                <a:schemeClr val="bg1"/>
              </a:solidFill>
              <a:latin typeface="+mn-lt"/>
              <a:ea typeface="Century Gothic"/>
              <a:cs typeface="Century Gothic"/>
              <a:sym typeface="Century Gothic"/>
            </a:endParaRPr>
          </a:p>
          <a:p>
            <a:pPr marL="457200" lvl="0" indent="-342900" algn="l" rtl="0">
              <a:spcBef>
                <a:spcPts val="0"/>
              </a:spcBef>
              <a:spcAft>
                <a:spcPts val="0"/>
              </a:spcAft>
              <a:buClr>
                <a:schemeClr val="lt1"/>
              </a:buClr>
              <a:buSzPts val="1800"/>
              <a:buFont typeface="Century Gothic"/>
              <a:buChar char="●"/>
            </a:pPr>
            <a:r>
              <a:rPr lang="en" sz="1800" dirty="0">
                <a:solidFill>
                  <a:schemeClr val="bg1"/>
                </a:solidFill>
                <a:latin typeface="+mn-lt"/>
                <a:ea typeface="Century Gothic"/>
                <a:cs typeface="Century Gothic"/>
                <a:sym typeface="Century Gothic"/>
              </a:rPr>
              <a:t>Software hacking </a:t>
            </a:r>
            <a:r>
              <a:rPr lang="en" sz="1800" dirty="0">
                <a:solidFill>
                  <a:schemeClr val="lt1"/>
                </a:solidFill>
                <a:latin typeface="+mn-lt"/>
                <a:ea typeface="Century Gothic"/>
                <a:cs typeface="Century Gothic"/>
                <a:sym typeface="Century Gothic"/>
              </a:rPr>
              <a:t>concerns </a:t>
            </a:r>
            <a:r>
              <a:rPr lang="en" sz="1200" dirty="0">
                <a:solidFill>
                  <a:schemeClr val="lt1"/>
                </a:solidFill>
                <a:latin typeface="Century Gothic"/>
                <a:ea typeface="Century Gothic"/>
                <a:cs typeface="Century Gothic"/>
                <a:sym typeface="Century Gothic"/>
              </a:rPr>
              <a:t>(Thakral, 2017)</a:t>
            </a:r>
            <a:endParaRPr sz="1200" dirty="0">
              <a:solidFill>
                <a:schemeClr val="lt1"/>
              </a:solidFill>
              <a:latin typeface="Century Gothic"/>
              <a:ea typeface="Century Gothic"/>
              <a:cs typeface="Century Gothic"/>
              <a:sym typeface="Century Gothic"/>
            </a:endParaRPr>
          </a:p>
          <a:p>
            <a:pPr marL="0" lvl="0" indent="0" algn="l" rtl="0">
              <a:spcBef>
                <a:spcPts val="0"/>
              </a:spcBef>
              <a:spcAft>
                <a:spcPts val="0"/>
              </a:spcAft>
              <a:buNone/>
            </a:pPr>
            <a:r>
              <a:rPr lang="en" sz="1800" dirty="0">
                <a:solidFill>
                  <a:schemeClr val="lt1"/>
                </a:solidFill>
                <a:latin typeface="Century Gothic"/>
                <a:ea typeface="Century Gothic"/>
                <a:cs typeface="Century Gothic"/>
                <a:sym typeface="Century Gothic"/>
              </a:rPr>
              <a:t> </a:t>
            </a:r>
            <a:endParaRPr sz="1800" dirty="0">
              <a:solidFill>
                <a:schemeClr val="lt1"/>
              </a:solidFill>
              <a:latin typeface="Century Gothic"/>
              <a:ea typeface="Century Gothic"/>
              <a:cs typeface="Century Gothic"/>
              <a:sym typeface="Century Gothic"/>
            </a:endParaRPr>
          </a:p>
        </p:txBody>
      </p:sp>
      <p:pic>
        <p:nvPicPr>
          <p:cNvPr id="8" name="Google Shape;201;p32">
            <a:extLst>
              <a:ext uri="{FF2B5EF4-FFF2-40B4-BE49-F238E27FC236}">
                <a16:creationId xmlns:a16="http://schemas.microsoft.com/office/drawing/2014/main" id="{059855CC-F121-4270-B60F-E0F656A16EDC}"/>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pic>
        <p:nvPicPr>
          <p:cNvPr id="8194" name="Picture 2" descr="Image result for tick icon">
            <a:extLst>
              <a:ext uri="{FF2B5EF4-FFF2-40B4-BE49-F238E27FC236}">
                <a16:creationId xmlns:a16="http://schemas.microsoft.com/office/drawing/2014/main" id="{639DE8BC-1B4C-4040-8CEA-09CEC5B8F927}"/>
              </a:ext>
            </a:extLst>
          </p:cNvPr>
          <p:cNvPicPr>
            <a:picLocks noChangeAspect="1" noChangeArrowheads="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23274" y="797226"/>
            <a:ext cx="869710" cy="8697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Picture 1">
            <a:extLst>
              <a:ext uri="{FF2B5EF4-FFF2-40B4-BE49-F238E27FC236}">
                <a16:creationId xmlns:a16="http://schemas.microsoft.com/office/drawing/2014/main" id="{6F707B3A-95C2-4BF0-84D4-9138C4588220}"/>
              </a:ext>
            </a:extLst>
          </p:cNvPr>
          <p:cNvPicPr>
            <a:picLocks noChangeAspect="1"/>
          </p:cNvPicPr>
          <p:nvPr/>
        </p:nvPicPr>
        <p:blipFill>
          <a:blip r:embed="rId5">
            <a:duotone>
              <a:schemeClr val="bg2">
                <a:shade val="45000"/>
                <a:satMod val="135000"/>
              </a:schemeClr>
              <a:prstClr val="white"/>
            </a:duotone>
          </a:blip>
          <a:stretch>
            <a:fillRect/>
          </a:stretch>
        </p:blipFill>
        <p:spPr>
          <a:xfrm>
            <a:off x="8142700" y="880348"/>
            <a:ext cx="869710" cy="8697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43"/>
          <p:cNvSpPr txBox="1">
            <a:spLocks noGrp="1"/>
          </p:cNvSpPr>
          <p:nvPr>
            <p:ph type="title"/>
          </p:nvPr>
        </p:nvSpPr>
        <p:spPr>
          <a:xfrm>
            <a:off x="1475614" y="71334"/>
            <a:ext cx="6353293" cy="600281"/>
          </a:xfrm>
          <a:prstGeom prst="rect">
            <a:avLst/>
          </a:prstGeom>
          <a:solidFill>
            <a:schemeClr val="accent2"/>
          </a:solidFill>
        </p:spPr>
        <p:txBody>
          <a:bodyPr spcFirstLastPara="1" wrap="square" lIns="68575" tIns="34275" rIns="68575" bIns="34275" anchor="t" anchorCtr="0">
            <a:noAutofit/>
          </a:bodyPr>
          <a:lstStyle/>
          <a:p>
            <a:pPr marL="0" lvl="0" indent="0" algn="l" rtl="0">
              <a:spcBef>
                <a:spcPts val="0"/>
              </a:spcBef>
              <a:spcAft>
                <a:spcPts val="0"/>
              </a:spcAft>
              <a:buNone/>
            </a:pPr>
            <a:r>
              <a:rPr lang="en" u="sng" dirty="0"/>
              <a:t>John Lewis </a:t>
            </a:r>
            <a:r>
              <a:rPr lang="en-GB" u="sng" dirty="0"/>
              <a:t>U</a:t>
            </a:r>
            <a:r>
              <a:rPr lang="en" u="sng" dirty="0"/>
              <a:t>sing the CRM </a:t>
            </a:r>
            <a:r>
              <a:rPr lang="en-GB" u="sng" dirty="0"/>
              <a:t>S</a:t>
            </a:r>
            <a:r>
              <a:rPr lang="en" u="sng" dirty="0"/>
              <a:t>ystem</a:t>
            </a:r>
            <a:endParaRPr u="sng" dirty="0"/>
          </a:p>
        </p:txBody>
      </p:sp>
      <p:sp>
        <p:nvSpPr>
          <p:cNvPr id="281" name="Google Shape;281;p43"/>
          <p:cNvSpPr txBox="1">
            <a:spLocks noGrp="1"/>
          </p:cNvSpPr>
          <p:nvPr>
            <p:ph idx="1"/>
          </p:nvPr>
        </p:nvSpPr>
        <p:spPr>
          <a:xfrm>
            <a:off x="655349" y="667819"/>
            <a:ext cx="8324263" cy="4475681"/>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None/>
            </a:pPr>
            <a:r>
              <a:rPr lang="en" sz="1800" b="1" dirty="0">
                <a:highlight>
                  <a:srgbClr val="00FFFF"/>
                </a:highlight>
              </a:rPr>
              <a:t>Advantages: </a:t>
            </a:r>
            <a:endParaRPr sz="1800" b="1" dirty="0">
              <a:highlight>
                <a:srgbClr val="00FFFF"/>
              </a:highlight>
            </a:endParaRPr>
          </a:p>
          <a:p>
            <a:pPr marL="0" lvl="0" indent="0" algn="l" rtl="0">
              <a:spcBef>
                <a:spcPts val="800"/>
              </a:spcBef>
              <a:spcAft>
                <a:spcPts val="0"/>
              </a:spcAft>
              <a:buNone/>
            </a:pPr>
            <a:endParaRPr sz="1800" b="1" dirty="0"/>
          </a:p>
          <a:p>
            <a:pPr marL="457200" lvl="0" indent="-342900" algn="l" rtl="0">
              <a:spcBef>
                <a:spcPts val="800"/>
              </a:spcBef>
              <a:spcAft>
                <a:spcPts val="0"/>
              </a:spcAft>
              <a:buSzPts val="1800"/>
              <a:buChar char="►"/>
            </a:pPr>
            <a:r>
              <a:rPr lang="en" sz="1800" dirty="0"/>
              <a:t>Well ahead of sales forecast </a:t>
            </a:r>
            <a:r>
              <a:rPr lang="en" sz="1200" dirty="0"/>
              <a:t>(Smith, 2014)</a:t>
            </a:r>
          </a:p>
          <a:p>
            <a:pPr marL="114300" lvl="0" indent="0" algn="l" rtl="0">
              <a:spcBef>
                <a:spcPts val="800"/>
              </a:spcBef>
              <a:spcAft>
                <a:spcPts val="0"/>
              </a:spcAft>
              <a:buSzPts val="1800"/>
              <a:buNone/>
            </a:pPr>
            <a:endParaRPr sz="1200" dirty="0"/>
          </a:p>
          <a:p>
            <a:pPr marL="457200" lvl="0" indent="-342900" algn="l" rtl="0">
              <a:spcBef>
                <a:spcPts val="0"/>
              </a:spcBef>
              <a:spcAft>
                <a:spcPts val="0"/>
              </a:spcAft>
              <a:buSzPts val="1800"/>
              <a:buChar char="►"/>
            </a:pPr>
            <a:r>
              <a:rPr lang="en" sz="1800" dirty="0"/>
              <a:t>Increases effective engagement with customer base</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Increase in customer engagement and loyalty</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John Lewis can implement their customer service experience to online customers </a:t>
            </a:r>
            <a:r>
              <a:rPr lang="en" sz="1200" dirty="0"/>
              <a:t>(Decision Marketing, 2017).</a:t>
            </a:r>
          </a:p>
          <a:p>
            <a:pPr marL="114300" lvl="0" indent="0" algn="l" rtl="0">
              <a:spcBef>
                <a:spcPts val="0"/>
              </a:spcBef>
              <a:spcAft>
                <a:spcPts val="0"/>
              </a:spcAft>
              <a:buSzPts val="1800"/>
              <a:buNone/>
            </a:pPr>
            <a:endParaRPr sz="1200" dirty="0"/>
          </a:p>
          <a:p>
            <a:pPr marL="457200" lvl="0" indent="-342900" algn="l" rtl="0">
              <a:spcBef>
                <a:spcPts val="0"/>
              </a:spcBef>
              <a:spcAft>
                <a:spcPts val="0"/>
              </a:spcAft>
              <a:buSzPts val="1800"/>
              <a:buChar char="►"/>
            </a:pPr>
            <a:r>
              <a:rPr lang="en" sz="1800" dirty="0"/>
              <a:t>Gain a better understanding about their customers and their choices</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Offer promotional offers</a:t>
            </a:r>
            <a:endParaRPr sz="1800" dirty="0"/>
          </a:p>
          <a:p>
            <a:pPr marL="457200" lvl="0" indent="-342900" algn="l" rtl="0">
              <a:spcBef>
                <a:spcPts val="0"/>
              </a:spcBef>
              <a:spcAft>
                <a:spcPts val="0"/>
              </a:spcAft>
              <a:buSzPts val="1800"/>
              <a:buChar char="►"/>
            </a:pPr>
            <a:r>
              <a:rPr lang="en" sz="1800" dirty="0"/>
              <a:t>Better relationship between John Lewis and their customers </a:t>
            </a:r>
            <a:endParaRPr sz="1800" dirty="0"/>
          </a:p>
          <a:p>
            <a:pPr marL="457200" lvl="0" indent="0" algn="l" rtl="0">
              <a:spcBef>
                <a:spcPts val="800"/>
              </a:spcBef>
              <a:spcAft>
                <a:spcPts val="0"/>
              </a:spcAft>
              <a:buNone/>
            </a:pPr>
            <a:r>
              <a:rPr lang="en" sz="1200" dirty="0"/>
              <a:t>(Preez, 2014)</a:t>
            </a:r>
            <a:endParaRPr sz="1200" dirty="0"/>
          </a:p>
          <a:p>
            <a:pPr marL="0" lvl="0" indent="0" algn="l" rtl="0">
              <a:spcBef>
                <a:spcPts val="800"/>
              </a:spcBef>
              <a:spcAft>
                <a:spcPts val="0"/>
              </a:spcAft>
              <a:buNone/>
            </a:pPr>
            <a:endParaRPr sz="1200" dirty="0"/>
          </a:p>
          <a:p>
            <a:pPr marL="457200" lvl="0" indent="0" algn="l" rtl="0">
              <a:spcBef>
                <a:spcPts val="800"/>
              </a:spcBef>
              <a:spcAft>
                <a:spcPts val="0"/>
              </a:spcAft>
              <a:buNone/>
            </a:pPr>
            <a:endParaRPr dirty="0"/>
          </a:p>
          <a:p>
            <a:pPr marL="0" lvl="0" indent="0" algn="l" rtl="0">
              <a:spcBef>
                <a:spcPts val="800"/>
              </a:spcBef>
              <a:spcAft>
                <a:spcPts val="0"/>
              </a:spcAft>
              <a:buNone/>
            </a:pPr>
            <a:endParaRPr dirty="0"/>
          </a:p>
        </p:txBody>
      </p:sp>
      <p:pic>
        <p:nvPicPr>
          <p:cNvPr id="5" name="Google Shape;201;p32">
            <a:extLst>
              <a:ext uri="{FF2B5EF4-FFF2-40B4-BE49-F238E27FC236}">
                <a16:creationId xmlns:a16="http://schemas.microsoft.com/office/drawing/2014/main" id="{CEDBB833-D51D-4848-8062-EA6E64E5E3AD}"/>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4"/>
          <p:cNvSpPr txBox="1">
            <a:spLocks noGrp="1"/>
          </p:cNvSpPr>
          <p:nvPr>
            <p:ph type="title"/>
          </p:nvPr>
        </p:nvSpPr>
        <p:spPr>
          <a:xfrm>
            <a:off x="1489971" y="314675"/>
            <a:ext cx="6695483" cy="636506"/>
          </a:xfrm>
          <a:prstGeom prst="rect">
            <a:avLst/>
          </a:prstGeom>
          <a:solidFill>
            <a:schemeClr val="accent2"/>
          </a:solidFill>
        </p:spPr>
        <p:txBody>
          <a:bodyPr spcFirstLastPara="1" wrap="square" lIns="68575" tIns="34275" rIns="68575" bIns="34275" anchor="t" anchorCtr="0">
            <a:noAutofit/>
          </a:bodyPr>
          <a:lstStyle/>
          <a:p>
            <a:pPr marL="0" lvl="0" indent="0" algn="ctr" rtl="0">
              <a:spcBef>
                <a:spcPts val="0"/>
              </a:spcBef>
              <a:spcAft>
                <a:spcPts val="0"/>
              </a:spcAft>
              <a:buNone/>
            </a:pPr>
            <a:r>
              <a:rPr lang="en" dirty="0"/>
              <a:t>John Lewis using the CRM system</a:t>
            </a:r>
            <a:endParaRPr dirty="0"/>
          </a:p>
        </p:txBody>
      </p:sp>
      <p:sp>
        <p:nvSpPr>
          <p:cNvPr id="288" name="Google Shape;288;p44"/>
          <p:cNvSpPr txBox="1">
            <a:spLocks noGrp="1"/>
          </p:cNvSpPr>
          <p:nvPr>
            <p:ph idx="1"/>
          </p:nvPr>
        </p:nvSpPr>
        <p:spPr>
          <a:xfrm>
            <a:off x="842699" y="1023022"/>
            <a:ext cx="7849237" cy="4120478"/>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None/>
            </a:pPr>
            <a:r>
              <a:rPr lang="en" sz="1800" b="1" dirty="0">
                <a:highlight>
                  <a:srgbClr val="00FFFF"/>
                </a:highlight>
              </a:rPr>
              <a:t>Disadvantages</a:t>
            </a:r>
            <a:r>
              <a:rPr lang="en" sz="1800" b="1" dirty="0"/>
              <a:t>:  </a:t>
            </a:r>
            <a:endParaRPr sz="1800" b="1" dirty="0"/>
          </a:p>
          <a:p>
            <a:pPr marL="0" lvl="0" indent="0" algn="l" rtl="0">
              <a:spcBef>
                <a:spcPts val="800"/>
              </a:spcBef>
              <a:spcAft>
                <a:spcPts val="0"/>
              </a:spcAft>
              <a:buNone/>
            </a:pPr>
            <a:endParaRPr sz="1800" b="1" dirty="0"/>
          </a:p>
          <a:p>
            <a:pPr marL="457200" lvl="0" indent="-342900" algn="l" rtl="0">
              <a:spcBef>
                <a:spcPts val="800"/>
              </a:spcBef>
              <a:spcAft>
                <a:spcPts val="0"/>
              </a:spcAft>
              <a:buSzPts val="1800"/>
              <a:buChar char="►"/>
            </a:pPr>
            <a:r>
              <a:rPr lang="en" sz="1800" dirty="0"/>
              <a:t>Customers can become disengaged. </a:t>
            </a:r>
          </a:p>
          <a:p>
            <a:pPr marL="114300" lvl="0" indent="0" algn="l" rtl="0">
              <a:spcBef>
                <a:spcPts val="800"/>
              </a:spcBef>
              <a:spcAft>
                <a:spcPts val="0"/>
              </a:spcAft>
              <a:buSzPts val="1800"/>
              <a:buNone/>
            </a:pPr>
            <a:endParaRPr sz="1800" dirty="0"/>
          </a:p>
          <a:p>
            <a:pPr marL="457200" lvl="0" indent="-342900" algn="l" rtl="0">
              <a:spcBef>
                <a:spcPts val="0"/>
              </a:spcBef>
              <a:spcAft>
                <a:spcPts val="0"/>
              </a:spcAft>
              <a:buSzPts val="1800"/>
              <a:buChar char="►"/>
            </a:pPr>
            <a:r>
              <a:rPr lang="en" sz="1800" dirty="0"/>
              <a:t>John Lewis reserve the right to cancel any customer accounts or offers and promotions at any time.</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Char char="►"/>
            </a:pPr>
            <a:r>
              <a:rPr lang="en" sz="1800" dirty="0"/>
              <a:t>Loyalty cards cannot be used in airports and their opticians service.  </a:t>
            </a:r>
            <a:r>
              <a:rPr lang="en" sz="1200" dirty="0"/>
              <a:t>(John Lewis PLC, 2019)</a:t>
            </a:r>
          </a:p>
          <a:p>
            <a:pPr marL="114300" lvl="0" indent="0" algn="l" rtl="0">
              <a:spcBef>
                <a:spcPts val="0"/>
              </a:spcBef>
              <a:spcAft>
                <a:spcPts val="0"/>
              </a:spcAft>
              <a:buSzPts val="1800"/>
              <a:buNone/>
            </a:pPr>
            <a:endParaRPr sz="1200" dirty="0"/>
          </a:p>
          <a:p>
            <a:pPr marL="457200" lvl="0" indent="-342900" algn="l" rtl="0">
              <a:spcBef>
                <a:spcPts val="0"/>
              </a:spcBef>
              <a:spcAft>
                <a:spcPts val="0"/>
              </a:spcAft>
              <a:buSzPts val="1800"/>
              <a:buChar char="►"/>
            </a:pPr>
            <a:r>
              <a:rPr lang="en" sz="1800" dirty="0"/>
              <a:t>Review: unable to make changes to their online order and unable to get in touch with customer services. </a:t>
            </a:r>
            <a:r>
              <a:rPr lang="en" sz="1200" dirty="0"/>
              <a:t>(Trust Pilot, 2019).</a:t>
            </a:r>
          </a:p>
          <a:p>
            <a:pPr marL="114300" lvl="0" indent="0" algn="l" rtl="0">
              <a:spcBef>
                <a:spcPts val="0"/>
              </a:spcBef>
              <a:spcAft>
                <a:spcPts val="0"/>
              </a:spcAft>
              <a:buSzPts val="1800"/>
              <a:buNone/>
            </a:pPr>
            <a:endParaRPr sz="1200" dirty="0"/>
          </a:p>
          <a:p>
            <a:pPr marL="457200" lvl="0" indent="-342900" algn="l" rtl="0">
              <a:spcBef>
                <a:spcPts val="0"/>
              </a:spcBef>
              <a:spcAft>
                <a:spcPts val="0"/>
              </a:spcAft>
              <a:buSzPts val="1800"/>
              <a:buChar char="►"/>
            </a:pPr>
            <a:r>
              <a:rPr lang="en" sz="1800" dirty="0"/>
              <a:t>Cyber intrusion- incurred more costs to overcome this. </a:t>
            </a:r>
            <a:endParaRPr sz="1800" dirty="0"/>
          </a:p>
          <a:p>
            <a:pPr marL="457200" lvl="0" indent="0" algn="l" rtl="0">
              <a:spcBef>
                <a:spcPts val="800"/>
              </a:spcBef>
              <a:spcAft>
                <a:spcPts val="0"/>
              </a:spcAft>
              <a:buNone/>
            </a:pPr>
            <a:r>
              <a:rPr lang="en" sz="1200" dirty="0"/>
              <a:t>(Coby, 2017).</a:t>
            </a:r>
            <a:endParaRPr sz="1200" dirty="0"/>
          </a:p>
          <a:p>
            <a:pPr marL="0" lvl="0" indent="0" algn="l" rtl="0">
              <a:spcBef>
                <a:spcPts val="800"/>
              </a:spcBef>
              <a:spcAft>
                <a:spcPts val="0"/>
              </a:spcAft>
              <a:buNone/>
            </a:pPr>
            <a:endParaRPr b="1" dirty="0"/>
          </a:p>
        </p:txBody>
      </p:sp>
      <p:pic>
        <p:nvPicPr>
          <p:cNvPr id="5" name="Google Shape;201;p32">
            <a:extLst>
              <a:ext uri="{FF2B5EF4-FFF2-40B4-BE49-F238E27FC236}">
                <a16:creationId xmlns:a16="http://schemas.microsoft.com/office/drawing/2014/main" id="{79C84D7E-A912-4504-A289-402868E1C28D}"/>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45"/>
          <p:cNvSpPr txBox="1">
            <a:spLocks noGrp="1"/>
          </p:cNvSpPr>
          <p:nvPr>
            <p:ph idx="1"/>
          </p:nvPr>
        </p:nvSpPr>
        <p:spPr>
          <a:xfrm>
            <a:off x="805100" y="518523"/>
            <a:ext cx="8326200" cy="4382249"/>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None/>
            </a:pPr>
            <a:r>
              <a:rPr lang="en" sz="2400" b="1" dirty="0">
                <a:solidFill>
                  <a:srgbClr val="0070C0"/>
                </a:solidFill>
              </a:rPr>
              <a:t>Other organisations that use the CRM system: </a:t>
            </a:r>
            <a:endParaRPr sz="2400" b="1" dirty="0">
              <a:solidFill>
                <a:srgbClr val="0070C0"/>
              </a:solidFill>
            </a:endParaRPr>
          </a:p>
          <a:p>
            <a:pPr marL="457200" lvl="0" indent="-342900" algn="l" rtl="0">
              <a:spcBef>
                <a:spcPts val="800"/>
              </a:spcBef>
              <a:spcAft>
                <a:spcPts val="0"/>
              </a:spcAft>
              <a:buSzPts val="1800"/>
              <a:buFont typeface="Wingdings" panose="05000000000000000000" pitchFamily="2" charset="2"/>
              <a:buChar char="q"/>
            </a:pPr>
            <a:r>
              <a:rPr lang="en" sz="1800" dirty="0"/>
              <a:t>Moneysupermarket.com - enhance relationship with customers </a:t>
            </a:r>
            <a:r>
              <a:rPr lang="en" sz="1200" dirty="0"/>
              <a:t>(Smith, 2014). </a:t>
            </a:r>
            <a:endParaRPr sz="1200" dirty="0"/>
          </a:p>
          <a:p>
            <a:pPr marL="457200" indent="0">
              <a:spcBef>
                <a:spcPts val="800"/>
              </a:spcBef>
              <a:spcAft>
                <a:spcPts val="0"/>
              </a:spcAft>
              <a:buNone/>
            </a:pPr>
            <a:endParaRPr sz="1800" dirty="0"/>
          </a:p>
          <a:p>
            <a:pPr marL="457200" lvl="0" indent="-342900" algn="l" rtl="0">
              <a:spcBef>
                <a:spcPts val="800"/>
              </a:spcBef>
              <a:spcAft>
                <a:spcPts val="0"/>
              </a:spcAft>
              <a:buSzPts val="1800"/>
              <a:buFont typeface="Wingdings" panose="05000000000000000000" pitchFamily="2" charset="2"/>
              <a:buChar char="q"/>
            </a:pPr>
            <a:r>
              <a:rPr lang="en" sz="1800" dirty="0"/>
              <a:t>Munchery food business- allow customers to make last minute changes to their online orders via an app, monitor performance, receive feedback and track orders. </a:t>
            </a:r>
            <a:r>
              <a:rPr lang="en" sz="1200" dirty="0"/>
              <a:t>(Sales Force, 2019).</a:t>
            </a:r>
            <a:endParaRPr sz="1200" dirty="0"/>
          </a:p>
          <a:p>
            <a:pPr marL="914400" lvl="0" indent="0" algn="l" rtl="0">
              <a:spcBef>
                <a:spcPts val="800"/>
              </a:spcBef>
              <a:spcAft>
                <a:spcPts val="0"/>
              </a:spcAft>
              <a:buNone/>
            </a:pPr>
            <a:endParaRPr sz="1800" dirty="0"/>
          </a:p>
          <a:p>
            <a:pPr marL="0" lvl="0" indent="0" algn="l" rtl="0">
              <a:spcBef>
                <a:spcPts val="800"/>
              </a:spcBef>
              <a:spcAft>
                <a:spcPts val="0"/>
              </a:spcAft>
              <a:buNone/>
            </a:pPr>
            <a:r>
              <a:rPr lang="en" sz="2400" b="1" dirty="0">
                <a:ln>
                  <a:solidFill>
                    <a:srgbClr val="FFFF00"/>
                  </a:solidFill>
                </a:ln>
              </a:rPr>
              <a:t>John Lewis’ mission statement</a:t>
            </a:r>
            <a:endParaRPr sz="2400" dirty="0">
              <a:ln>
                <a:solidFill>
                  <a:srgbClr val="FFFF00"/>
                </a:solidFill>
              </a:ln>
            </a:endParaRPr>
          </a:p>
          <a:p>
            <a:pPr marL="457200" lvl="0" indent="-342900" algn="l" rtl="0">
              <a:spcBef>
                <a:spcPts val="800"/>
              </a:spcBef>
              <a:spcAft>
                <a:spcPts val="0"/>
              </a:spcAft>
              <a:buSzPts val="1800"/>
              <a:buFont typeface="Wingdings" panose="05000000000000000000" pitchFamily="2" charset="2"/>
              <a:buChar char="q"/>
            </a:pPr>
            <a:r>
              <a:rPr lang="en" sz="1800" dirty="0"/>
              <a:t>‘Maintaining customer service levels online’. </a:t>
            </a:r>
            <a:r>
              <a:rPr lang="en" sz="1200" dirty="0"/>
              <a:t>(John Lewis PLC, 2019).</a:t>
            </a:r>
          </a:p>
          <a:p>
            <a:pPr marL="114300" lvl="0" indent="0" algn="l" rtl="0">
              <a:spcBef>
                <a:spcPts val="800"/>
              </a:spcBef>
              <a:spcAft>
                <a:spcPts val="0"/>
              </a:spcAft>
              <a:buSzPts val="1800"/>
              <a:buNone/>
            </a:pPr>
            <a:endParaRPr sz="1200" dirty="0"/>
          </a:p>
          <a:p>
            <a:pPr marL="457200" lvl="0" indent="-342900" algn="l" rtl="0">
              <a:spcBef>
                <a:spcPts val="0"/>
              </a:spcBef>
              <a:spcAft>
                <a:spcPts val="0"/>
              </a:spcAft>
              <a:buSzPts val="1800"/>
              <a:buFont typeface="Wingdings" panose="05000000000000000000" pitchFamily="2" charset="2"/>
              <a:buChar char="q"/>
            </a:pPr>
            <a:r>
              <a:rPr lang="en" sz="1800" dirty="0"/>
              <a:t>User-friendly online services</a:t>
            </a:r>
          </a:p>
          <a:p>
            <a:pPr marL="114300" lvl="0" indent="0" algn="l" rtl="0">
              <a:spcBef>
                <a:spcPts val="0"/>
              </a:spcBef>
              <a:spcAft>
                <a:spcPts val="0"/>
              </a:spcAft>
              <a:buSzPts val="1800"/>
              <a:buNone/>
            </a:pPr>
            <a:endParaRPr sz="1800" dirty="0"/>
          </a:p>
          <a:p>
            <a:pPr marL="457200" lvl="0" indent="-342900" algn="l" rtl="0">
              <a:spcBef>
                <a:spcPts val="0"/>
              </a:spcBef>
              <a:spcAft>
                <a:spcPts val="0"/>
              </a:spcAft>
              <a:buSzPts val="1800"/>
              <a:buFont typeface="Wingdings" panose="05000000000000000000" pitchFamily="2" charset="2"/>
              <a:buChar char="q"/>
            </a:pPr>
            <a:r>
              <a:rPr lang="en" sz="1800" dirty="0"/>
              <a:t>Providing podcasts and advice guides for customer help </a:t>
            </a:r>
            <a:r>
              <a:rPr lang="en" sz="1200" dirty="0"/>
              <a:t>(Smarta, 2019). </a:t>
            </a:r>
            <a:endParaRPr sz="1200" dirty="0"/>
          </a:p>
        </p:txBody>
      </p:sp>
      <p:pic>
        <p:nvPicPr>
          <p:cNvPr id="4" name="Google Shape;201;p32">
            <a:extLst>
              <a:ext uri="{FF2B5EF4-FFF2-40B4-BE49-F238E27FC236}">
                <a16:creationId xmlns:a16="http://schemas.microsoft.com/office/drawing/2014/main" id="{834FEF5C-D602-4166-8BC1-3C1ABD0F9524}"/>
              </a:ext>
            </a:extLst>
          </p:cNvPr>
          <p:cNvPicPr preferRelativeResize="0"/>
          <p:nvPr/>
        </p:nvPicPr>
        <p:blipFill rotWithShape="1">
          <a:blip r:embed="rId3">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46"/>
          <p:cNvSpPr txBox="1">
            <a:spLocks noGrp="1"/>
          </p:cNvSpPr>
          <p:nvPr>
            <p:ph type="title"/>
          </p:nvPr>
        </p:nvSpPr>
        <p:spPr>
          <a:xfrm>
            <a:off x="971550" y="308592"/>
            <a:ext cx="7200900" cy="679425"/>
          </a:xfrm>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ln>
                  <a:solidFill>
                    <a:schemeClr val="tx1"/>
                  </a:solidFill>
                </a:ln>
                <a:solidFill>
                  <a:srgbClr val="FFFF00"/>
                </a:solidFill>
                <a:latin typeface="Arial"/>
                <a:ea typeface="Arial"/>
                <a:cs typeface="Arial"/>
                <a:sym typeface="Arial"/>
              </a:rPr>
              <a:t>To Conclude with the SWOT </a:t>
            </a:r>
            <a:endParaRPr sz="3000" u="sng" dirty="0">
              <a:ln>
                <a:solidFill>
                  <a:schemeClr val="tx1"/>
                </a:solidFill>
              </a:ln>
              <a:solidFill>
                <a:srgbClr val="FFFF00"/>
              </a:solidFill>
            </a:endParaRPr>
          </a:p>
        </p:txBody>
      </p:sp>
      <p:graphicFrame>
        <p:nvGraphicFramePr>
          <p:cNvPr id="2" name="Content Placeholder 1">
            <a:extLst>
              <a:ext uri="{FF2B5EF4-FFF2-40B4-BE49-F238E27FC236}">
                <a16:creationId xmlns:a16="http://schemas.microsoft.com/office/drawing/2014/main" id="{E65498C3-D703-48DF-A05E-0BA721EF87F9}"/>
              </a:ext>
            </a:extLst>
          </p:cNvPr>
          <p:cNvGraphicFramePr>
            <a:graphicFrameLocks noGrp="1"/>
          </p:cNvGraphicFramePr>
          <p:nvPr>
            <p:ph idx="1"/>
            <p:extLst>
              <p:ext uri="{D42A27DB-BD31-4B8C-83A1-F6EECF244321}">
                <p14:modId xmlns:p14="http://schemas.microsoft.com/office/powerpoint/2010/main" val="3645034751"/>
              </p:ext>
            </p:extLst>
          </p:nvPr>
        </p:nvGraphicFramePr>
        <p:xfrm>
          <a:off x="810616" y="1082183"/>
          <a:ext cx="8004300" cy="38713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A5C856C2-6305-4BC4-B799-717E6442E131}"/>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3" name="Rectangle 2">
            <a:extLst>
              <a:ext uri="{FF2B5EF4-FFF2-40B4-BE49-F238E27FC236}">
                <a16:creationId xmlns:a16="http://schemas.microsoft.com/office/drawing/2014/main" id="{B9BB0A6C-70A0-40DF-A7B0-5605BCC6E528}"/>
              </a:ext>
            </a:extLst>
          </p:cNvPr>
          <p:cNvSpPr/>
          <p:nvPr/>
        </p:nvSpPr>
        <p:spPr>
          <a:xfrm>
            <a:off x="971550" y="680240"/>
            <a:ext cx="1109599" cy="307777"/>
          </a:xfrm>
          <a:prstGeom prst="rect">
            <a:avLst/>
          </a:prstGeom>
        </p:spPr>
        <p:txBody>
          <a:bodyPr wrap="none">
            <a:spAutoFit/>
          </a:bodyPr>
          <a:lstStyle/>
          <a:p>
            <a:pPr lvl="0">
              <a:spcBef>
                <a:spcPts val="800"/>
              </a:spcBef>
            </a:pPr>
            <a:r>
              <a:rPr lang="en-GB" dirty="0">
                <a:highlight>
                  <a:srgbClr val="00FF00"/>
                </a:highlight>
              </a:rPr>
              <a:t>Strengths</a:t>
            </a:r>
            <a:r>
              <a:rPr lang="en-GB" dirty="0"/>
              <a:t>: -</a:t>
            </a: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47"/>
          <p:cNvSpPr txBox="1">
            <a:spLocks noGrp="1"/>
          </p:cNvSpPr>
          <p:nvPr>
            <p:ph type="title"/>
          </p:nvPr>
        </p:nvSpPr>
        <p:spPr>
          <a:xfrm>
            <a:off x="1176000" y="217800"/>
            <a:ext cx="7053600"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ln>
                  <a:solidFill>
                    <a:schemeClr val="tx1"/>
                  </a:solidFill>
                </a:ln>
                <a:solidFill>
                  <a:srgbClr val="FFFF00"/>
                </a:solidFill>
              </a:rPr>
              <a:t>SWOT Continued…...</a:t>
            </a:r>
            <a:endParaRPr u="sng" dirty="0">
              <a:ln>
                <a:solidFill>
                  <a:schemeClr val="tx1"/>
                </a:solidFill>
              </a:ln>
              <a:solidFill>
                <a:srgbClr val="FFFF00"/>
              </a:solidFill>
            </a:endParaRPr>
          </a:p>
        </p:txBody>
      </p:sp>
      <p:graphicFrame>
        <p:nvGraphicFramePr>
          <p:cNvPr id="3" name="Content Placeholder 2">
            <a:extLst>
              <a:ext uri="{FF2B5EF4-FFF2-40B4-BE49-F238E27FC236}">
                <a16:creationId xmlns:a16="http://schemas.microsoft.com/office/drawing/2014/main" id="{FCCC2D9A-9170-4D7D-B1F6-7D9DE024ED3D}"/>
              </a:ext>
            </a:extLst>
          </p:cNvPr>
          <p:cNvGraphicFramePr>
            <a:graphicFrameLocks noGrp="1"/>
          </p:cNvGraphicFramePr>
          <p:nvPr>
            <p:ph idx="1"/>
            <p:extLst>
              <p:ext uri="{D42A27DB-BD31-4B8C-83A1-F6EECF244321}">
                <p14:modId xmlns:p14="http://schemas.microsoft.com/office/powerpoint/2010/main" val="33571899"/>
              </p:ext>
            </p:extLst>
          </p:nvPr>
        </p:nvGraphicFramePr>
        <p:xfrm>
          <a:off x="1028700" y="1397285"/>
          <a:ext cx="7200900" cy="3003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EB96F880-3DED-4AB2-BAA5-5CCB2C12A202}"/>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2" name="Rectangle 1">
            <a:extLst>
              <a:ext uri="{FF2B5EF4-FFF2-40B4-BE49-F238E27FC236}">
                <a16:creationId xmlns:a16="http://schemas.microsoft.com/office/drawing/2014/main" id="{1C494AF6-FC07-4FA3-B134-C87F3CCCC900}"/>
              </a:ext>
            </a:extLst>
          </p:cNvPr>
          <p:cNvSpPr/>
          <p:nvPr/>
        </p:nvSpPr>
        <p:spPr>
          <a:xfrm>
            <a:off x="1176000" y="960323"/>
            <a:ext cx="1109599" cy="307777"/>
          </a:xfrm>
          <a:prstGeom prst="rect">
            <a:avLst/>
          </a:prstGeom>
        </p:spPr>
        <p:txBody>
          <a:bodyPr wrap="none">
            <a:spAutoFit/>
          </a:bodyPr>
          <a:lstStyle/>
          <a:p>
            <a:pPr lvl="0">
              <a:spcBef>
                <a:spcPts val="800"/>
              </a:spcBef>
            </a:pPr>
            <a:r>
              <a:rPr lang="en-GB" dirty="0">
                <a:highlight>
                  <a:srgbClr val="00FF00"/>
                </a:highlight>
              </a:rPr>
              <a:t>Strengths: -</a:t>
            </a: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8"/>
          <p:cNvSpPr txBox="1">
            <a:spLocks noGrp="1"/>
          </p:cNvSpPr>
          <p:nvPr>
            <p:ph type="title"/>
          </p:nvPr>
        </p:nvSpPr>
        <p:spPr>
          <a:prstGeom prst="rect">
            <a:avLst/>
          </a:prstGeom>
          <a:noFill/>
          <a:ln>
            <a:noFill/>
          </a:ln>
        </p:spPr>
        <p:txBody>
          <a:bodyPr spcFirstLastPara="1" wrap="square" lIns="68575" tIns="34275" rIns="68575" bIns="34275" anchor="t" anchorCtr="0">
            <a:noAutofit/>
          </a:bodyPr>
          <a:lstStyle/>
          <a:p>
            <a:pPr marL="0" lvl="0" indent="0" algn="ctr" rtl="0">
              <a:spcBef>
                <a:spcPts val="0"/>
              </a:spcBef>
              <a:spcAft>
                <a:spcPts val="0"/>
              </a:spcAft>
              <a:buClr>
                <a:schemeClr val="lt2"/>
              </a:buClr>
              <a:buSzPts val="3200"/>
              <a:buFont typeface="Arial"/>
              <a:buNone/>
            </a:pPr>
            <a:r>
              <a:rPr lang="en" sz="3000" u="sng" dirty="0">
                <a:ln>
                  <a:solidFill>
                    <a:schemeClr val="tx1"/>
                  </a:solidFill>
                </a:ln>
                <a:solidFill>
                  <a:srgbClr val="FFFF00"/>
                </a:solidFill>
                <a:latin typeface="Arial"/>
                <a:ea typeface="Arial"/>
                <a:cs typeface="Arial"/>
                <a:sym typeface="Arial"/>
              </a:rPr>
              <a:t>SWOT Continued…..</a:t>
            </a:r>
            <a:endParaRPr sz="3000" u="sng" dirty="0">
              <a:ln>
                <a:solidFill>
                  <a:schemeClr val="tx1"/>
                </a:solidFill>
              </a:ln>
              <a:solidFill>
                <a:srgbClr val="FFFF00"/>
              </a:solidFill>
            </a:endParaRPr>
          </a:p>
        </p:txBody>
      </p:sp>
      <p:graphicFrame>
        <p:nvGraphicFramePr>
          <p:cNvPr id="6" name="Content Placeholder 5">
            <a:extLst>
              <a:ext uri="{FF2B5EF4-FFF2-40B4-BE49-F238E27FC236}">
                <a16:creationId xmlns:a16="http://schemas.microsoft.com/office/drawing/2014/main" id="{8C291EAF-AFFD-48AD-9132-583EBC6E17FF}"/>
              </a:ext>
            </a:extLst>
          </p:cNvPr>
          <p:cNvGraphicFramePr>
            <a:graphicFrameLocks noGrp="1"/>
          </p:cNvGraphicFramePr>
          <p:nvPr>
            <p:ph idx="1"/>
            <p:extLst>
              <p:ext uri="{D42A27DB-BD31-4B8C-83A1-F6EECF244321}">
                <p14:modId xmlns:p14="http://schemas.microsoft.com/office/powerpoint/2010/main" val="1235465925"/>
              </p:ext>
            </p:extLst>
          </p:nvPr>
        </p:nvGraphicFramePr>
        <p:xfrm>
          <a:off x="1028700" y="1714500"/>
          <a:ext cx="7200900" cy="2686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7A11F444-417C-45C3-9501-DFCDBB65B877}"/>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2" name="Rectangle 1">
            <a:extLst>
              <a:ext uri="{FF2B5EF4-FFF2-40B4-BE49-F238E27FC236}">
                <a16:creationId xmlns:a16="http://schemas.microsoft.com/office/drawing/2014/main" id="{5D508102-8C00-475F-A42F-495880AE7C05}"/>
              </a:ext>
            </a:extLst>
          </p:cNvPr>
          <p:cNvSpPr/>
          <p:nvPr/>
        </p:nvSpPr>
        <p:spPr>
          <a:xfrm>
            <a:off x="914400" y="1071562"/>
            <a:ext cx="1257075" cy="307777"/>
          </a:xfrm>
          <a:prstGeom prst="rect">
            <a:avLst/>
          </a:prstGeom>
        </p:spPr>
        <p:txBody>
          <a:bodyPr wrap="none">
            <a:spAutoFit/>
          </a:bodyPr>
          <a:lstStyle/>
          <a:p>
            <a:pPr marL="254000" lvl="0" indent="-177800">
              <a:buSzPts val="1200"/>
            </a:pPr>
            <a:r>
              <a:rPr lang="en-GB" dirty="0">
                <a:highlight>
                  <a:srgbClr val="00FF00"/>
                </a:highlight>
              </a:rPr>
              <a:t>Weakness: -</a:t>
            </a:r>
          </a:p>
        </p:txBody>
      </p:sp>
      <p:pic>
        <p:nvPicPr>
          <p:cNvPr id="8" name="Picture 7">
            <a:extLst>
              <a:ext uri="{FF2B5EF4-FFF2-40B4-BE49-F238E27FC236}">
                <a16:creationId xmlns:a16="http://schemas.microsoft.com/office/drawing/2014/main" id="{6D94A381-65E8-4118-91CD-A6B3840CBC3E}"/>
              </a:ext>
            </a:extLst>
          </p:cNvPr>
          <p:cNvPicPr>
            <a:picLocks noChangeAspect="1"/>
          </p:cNvPicPr>
          <p:nvPr/>
        </p:nvPicPr>
        <p:blipFill>
          <a:blip r:embed="rId9"/>
          <a:stretch>
            <a:fillRect/>
          </a:stretch>
        </p:blipFill>
        <p:spPr>
          <a:xfrm>
            <a:off x="2599361" y="2662070"/>
            <a:ext cx="2469437" cy="146305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p:nvPr>
        </p:nvSpPr>
        <p:spPr>
          <a:xfrm>
            <a:off x="1176000" y="217800"/>
            <a:ext cx="7053600"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ln>
                  <a:solidFill>
                    <a:schemeClr val="tx1"/>
                  </a:solidFill>
                </a:ln>
                <a:solidFill>
                  <a:srgbClr val="FFFF00"/>
                </a:solidFill>
              </a:rPr>
              <a:t>SWOT Continued….</a:t>
            </a:r>
            <a:endParaRPr u="sng" dirty="0">
              <a:ln>
                <a:solidFill>
                  <a:schemeClr val="tx1"/>
                </a:solidFill>
              </a:ln>
              <a:solidFill>
                <a:srgbClr val="FFFF00"/>
              </a:solidFill>
            </a:endParaRPr>
          </a:p>
        </p:txBody>
      </p:sp>
      <p:graphicFrame>
        <p:nvGraphicFramePr>
          <p:cNvPr id="3" name="Content Placeholder 2">
            <a:extLst>
              <a:ext uri="{FF2B5EF4-FFF2-40B4-BE49-F238E27FC236}">
                <a16:creationId xmlns:a16="http://schemas.microsoft.com/office/drawing/2014/main" id="{EC183795-0A1B-49D3-9D97-9047BEEA1166}"/>
              </a:ext>
            </a:extLst>
          </p:cNvPr>
          <p:cNvGraphicFramePr>
            <a:graphicFrameLocks noGrp="1"/>
          </p:cNvGraphicFramePr>
          <p:nvPr>
            <p:ph idx="1"/>
            <p:extLst>
              <p:ext uri="{D42A27DB-BD31-4B8C-83A1-F6EECF244321}">
                <p14:modId xmlns:p14="http://schemas.microsoft.com/office/powerpoint/2010/main" val="4281370245"/>
              </p:ext>
            </p:extLst>
          </p:nvPr>
        </p:nvGraphicFramePr>
        <p:xfrm>
          <a:off x="1423613" y="1632307"/>
          <a:ext cx="7200900" cy="2686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483F1220-EEE8-46AE-9A7A-7553681FCA3B}"/>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2" name="Rectangle 1">
            <a:extLst>
              <a:ext uri="{FF2B5EF4-FFF2-40B4-BE49-F238E27FC236}">
                <a16:creationId xmlns:a16="http://schemas.microsoft.com/office/drawing/2014/main" id="{ADD178C4-5137-43AA-98B4-0A6C0AB0457D}"/>
              </a:ext>
            </a:extLst>
          </p:cNvPr>
          <p:cNvSpPr/>
          <p:nvPr/>
        </p:nvSpPr>
        <p:spPr>
          <a:xfrm>
            <a:off x="988949" y="960323"/>
            <a:ext cx="1407758" cy="307777"/>
          </a:xfrm>
          <a:prstGeom prst="rect">
            <a:avLst/>
          </a:prstGeom>
        </p:spPr>
        <p:txBody>
          <a:bodyPr wrap="none">
            <a:spAutoFit/>
          </a:bodyPr>
          <a:lstStyle/>
          <a:p>
            <a:pPr lvl="0">
              <a:spcBef>
                <a:spcPts val="800"/>
              </a:spcBef>
            </a:pPr>
            <a:r>
              <a:rPr lang="en-GB" dirty="0">
                <a:highlight>
                  <a:srgbClr val="00FF00"/>
                </a:highlight>
              </a:rPr>
              <a:t>Opportunities: -</a:t>
            </a: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50"/>
          <p:cNvSpPr txBox="1">
            <a:spLocks noGrp="1"/>
          </p:cNvSpPr>
          <p:nvPr>
            <p:ph type="title"/>
          </p:nvPr>
        </p:nvSpPr>
        <p:spPr>
          <a:xfrm>
            <a:off x="1150766" y="217800"/>
            <a:ext cx="7053600" cy="1050300"/>
          </a:xfrm>
          <a:prstGeom prst="rect">
            <a:avLst/>
          </a:prstGeom>
        </p:spPr>
        <p:txBody>
          <a:bodyPr spcFirstLastPara="1" wrap="square" lIns="68575" tIns="34275" rIns="68575" bIns="34275" anchor="t" anchorCtr="0">
            <a:noAutofit/>
          </a:bodyPr>
          <a:lstStyle/>
          <a:p>
            <a:pPr marL="0" lvl="0" indent="0" algn="ctr" rtl="0">
              <a:spcBef>
                <a:spcPts val="0"/>
              </a:spcBef>
              <a:spcAft>
                <a:spcPts val="0"/>
              </a:spcAft>
              <a:buNone/>
            </a:pPr>
            <a:r>
              <a:rPr lang="en" u="sng" dirty="0">
                <a:ln>
                  <a:solidFill>
                    <a:schemeClr val="tx1"/>
                  </a:solidFill>
                </a:ln>
                <a:solidFill>
                  <a:srgbClr val="FFFF00"/>
                </a:solidFill>
              </a:rPr>
              <a:t>Final Part of SWOT</a:t>
            </a:r>
            <a:endParaRPr u="sng" dirty="0">
              <a:ln>
                <a:solidFill>
                  <a:schemeClr val="tx1"/>
                </a:solidFill>
              </a:ln>
              <a:solidFill>
                <a:srgbClr val="FFFF00"/>
              </a:solidFill>
            </a:endParaRPr>
          </a:p>
        </p:txBody>
      </p:sp>
      <p:graphicFrame>
        <p:nvGraphicFramePr>
          <p:cNvPr id="3" name="Content Placeholder 2">
            <a:extLst>
              <a:ext uri="{FF2B5EF4-FFF2-40B4-BE49-F238E27FC236}">
                <a16:creationId xmlns:a16="http://schemas.microsoft.com/office/drawing/2014/main" id="{74A235CE-4620-4209-BAEC-E2D2DAD9B64E}"/>
              </a:ext>
            </a:extLst>
          </p:cNvPr>
          <p:cNvGraphicFramePr>
            <a:graphicFrameLocks noGrp="1"/>
          </p:cNvGraphicFramePr>
          <p:nvPr>
            <p:ph idx="1"/>
            <p:extLst>
              <p:ext uri="{D42A27DB-BD31-4B8C-83A1-F6EECF244321}">
                <p14:modId xmlns:p14="http://schemas.microsoft.com/office/powerpoint/2010/main" val="1919167860"/>
              </p:ext>
            </p:extLst>
          </p:nvPr>
        </p:nvGraphicFramePr>
        <p:xfrm>
          <a:off x="1369399" y="1497127"/>
          <a:ext cx="7200900" cy="2686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oogle Shape;201;p32">
            <a:extLst>
              <a:ext uri="{FF2B5EF4-FFF2-40B4-BE49-F238E27FC236}">
                <a16:creationId xmlns:a16="http://schemas.microsoft.com/office/drawing/2014/main" id="{61404DC7-89DE-4E54-B6FF-60F584EAC0C6}"/>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2" name="Rectangle 1">
            <a:extLst>
              <a:ext uri="{FF2B5EF4-FFF2-40B4-BE49-F238E27FC236}">
                <a16:creationId xmlns:a16="http://schemas.microsoft.com/office/drawing/2014/main" id="{ABDD2889-D8DE-4A47-B513-B59A31DA97B7}"/>
              </a:ext>
            </a:extLst>
          </p:cNvPr>
          <p:cNvSpPr/>
          <p:nvPr/>
        </p:nvSpPr>
        <p:spPr>
          <a:xfrm>
            <a:off x="939634" y="960323"/>
            <a:ext cx="859531" cy="307777"/>
          </a:xfrm>
          <a:prstGeom prst="rect">
            <a:avLst/>
          </a:prstGeom>
        </p:spPr>
        <p:txBody>
          <a:bodyPr wrap="none">
            <a:spAutoFit/>
          </a:bodyPr>
          <a:lstStyle/>
          <a:p>
            <a:pPr lvl="0">
              <a:spcBef>
                <a:spcPts val="800"/>
              </a:spcBef>
            </a:pPr>
            <a:r>
              <a:rPr lang="en-GB" dirty="0">
                <a:highlight>
                  <a:srgbClr val="00FF00"/>
                </a:highlight>
              </a:rPr>
              <a:t>Threat</a:t>
            </a:r>
            <a:r>
              <a:rPr lang="en-GB" dirty="0"/>
              <a:t>: -</a:t>
            </a:r>
          </a:p>
        </p:txBody>
      </p:sp>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1000"/>
            <a:lum/>
          </a:blip>
          <a:srcRect/>
          <a:stretch>
            <a:fillRect t="-17000" b="-1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1EB2CE-76C4-4ED2-B70D-726DF11CC28B}"/>
              </a:ext>
            </a:extLst>
          </p:cNvPr>
          <p:cNvSpPr txBox="1"/>
          <p:nvPr/>
        </p:nvSpPr>
        <p:spPr>
          <a:xfrm>
            <a:off x="454542" y="755868"/>
            <a:ext cx="8234916" cy="3631763"/>
          </a:xfrm>
          <a:prstGeom prst="rect">
            <a:avLst/>
          </a:prstGeom>
          <a:noFill/>
        </p:spPr>
        <p:txBody>
          <a:bodyPr wrap="square" rtlCol="0">
            <a:spAutoFit/>
          </a:bodyPr>
          <a:lstStyle/>
          <a:p>
            <a:pPr algn="ctr"/>
            <a:r>
              <a:rPr lang="en-GB" sz="11500" dirty="0">
                <a:ln w="0">
                  <a:solidFill>
                    <a:srgbClr val="00B0F0"/>
                  </a:solidFill>
                </a:ln>
                <a:solidFill>
                  <a:schemeClr val="tx1"/>
                </a:solidFill>
                <a:effectLst>
                  <a:glow rad="101600">
                    <a:schemeClr val="accent5">
                      <a:satMod val="175000"/>
                      <a:alpha val="40000"/>
                    </a:schemeClr>
                  </a:glow>
                  <a:outerShdw blurRad="38100" dist="19050" dir="2700000" algn="tl" rotWithShape="0">
                    <a:schemeClr val="dk1">
                      <a:alpha val="40000"/>
                    </a:schemeClr>
                  </a:outerShdw>
                </a:effectLst>
                <a:latin typeface="Brush Script MT" panose="03060802040406070304" pitchFamily="66" charset="0"/>
              </a:rPr>
              <a:t>That’s all Folks! </a:t>
            </a:r>
          </a:p>
        </p:txBody>
      </p:sp>
    </p:spTree>
    <p:extLst>
      <p:ext uri="{BB962C8B-B14F-4D97-AF65-F5344CB8AC3E}">
        <p14:creationId xmlns:p14="http://schemas.microsoft.com/office/powerpoint/2010/main" val="3312064682"/>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51"/>
          <p:cNvSpPr txBox="1">
            <a:spLocks noGrp="1"/>
          </p:cNvSpPr>
          <p:nvPr>
            <p:ph type="title"/>
          </p:nvPr>
        </p:nvSpPr>
        <p:spPr>
          <a:xfrm>
            <a:off x="484575" y="339547"/>
            <a:ext cx="7053600" cy="759600"/>
          </a:xfrm>
          <a:prstGeom prst="rect">
            <a:avLst/>
          </a:prstGeom>
          <a:noFill/>
          <a:ln>
            <a:noFill/>
          </a:ln>
        </p:spPr>
        <p:txBody>
          <a:bodyPr spcFirstLastPara="1" wrap="square" lIns="68575" tIns="34275" rIns="68575" bIns="34275" anchor="t" anchorCtr="0">
            <a:noAutofit/>
          </a:bodyPr>
          <a:lstStyle/>
          <a:p>
            <a:pPr marL="0" lvl="0" indent="0" algn="l" rtl="0">
              <a:spcBef>
                <a:spcPts val="0"/>
              </a:spcBef>
              <a:spcAft>
                <a:spcPts val="0"/>
              </a:spcAft>
              <a:buClr>
                <a:schemeClr val="lt2"/>
              </a:buClr>
              <a:buSzPts val="3200"/>
              <a:buFont typeface="Arial"/>
              <a:buNone/>
            </a:pPr>
            <a:r>
              <a:rPr lang="en" sz="3000" u="sng">
                <a:latin typeface="Arial"/>
                <a:ea typeface="Arial"/>
                <a:cs typeface="Arial"/>
                <a:sym typeface="Arial"/>
              </a:rPr>
              <a:t>Reference </a:t>
            </a:r>
            <a:endParaRPr sz="3000"/>
          </a:p>
        </p:txBody>
      </p:sp>
      <p:sp>
        <p:nvSpPr>
          <p:cNvPr id="336" name="Google Shape;336;p51"/>
          <p:cNvSpPr txBox="1">
            <a:spLocks noGrp="1"/>
          </p:cNvSpPr>
          <p:nvPr>
            <p:ph idx="1"/>
          </p:nvPr>
        </p:nvSpPr>
        <p:spPr>
          <a:xfrm>
            <a:off x="763200" y="928207"/>
            <a:ext cx="8380800" cy="4064400"/>
          </a:xfrm>
          <a:prstGeom prst="rect">
            <a:avLst/>
          </a:prstGeom>
          <a:noFill/>
          <a:ln>
            <a:noFill/>
          </a:ln>
        </p:spPr>
        <p:txBody>
          <a:bodyPr spcFirstLastPara="1" wrap="square" lIns="68575" tIns="34275" rIns="68575" bIns="3427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Doofinder. (2019), Physical Store VS Online Shop: Advantages and Disadvantages, [Online]. Available:</a:t>
            </a:r>
            <a:r>
              <a:rPr lang="en" sz="1100" dirty="0">
                <a:solidFill>
                  <a:schemeClr val="dk1"/>
                </a:solidFill>
                <a:highlight>
                  <a:srgbClr val="FFFFFF"/>
                </a:highlight>
                <a:uFill>
                  <a:noFill/>
                </a:uFill>
                <a:latin typeface="Calibri"/>
                <a:ea typeface="Calibri"/>
                <a:cs typeface="Calibri"/>
                <a:sym typeface="Calibri"/>
                <a:hlinkClick r:id="rId3"/>
              </a:rPr>
              <a:t> </a:t>
            </a:r>
            <a:r>
              <a:rPr lang="en" sz="1100" u="sng" dirty="0">
                <a:solidFill>
                  <a:schemeClr val="hlink"/>
                </a:solidFill>
                <a:highlight>
                  <a:srgbClr val="FFFFFF"/>
                </a:highlight>
                <a:latin typeface="Calibri"/>
                <a:ea typeface="Calibri"/>
                <a:cs typeface="Calibri"/>
                <a:sym typeface="Calibri"/>
                <a:hlinkClick r:id="rId3"/>
              </a:rPr>
              <a:t>https://www.doofinder.com/en/blog/physical-store-vs-online-shop-advantages-and-disadvantages</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Dudoviskiy, J. (2012), John Lewis SWOT Analysis, [Online]. Available: </a:t>
            </a:r>
            <a:r>
              <a:rPr lang="en" sz="1100" dirty="0">
                <a:solidFill>
                  <a:srgbClr val="232323"/>
                </a:solidFill>
                <a:highlight>
                  <a:srgbClr val="FFFFFF"/>
                </a:highlight>
                <a:latin typeface="Calibri"/>
                <a:ea typeface="Calibri"/>
                <a:cs typeface="Calibri"/>
                <a:sym typeface="Calibri"/>
              </a:rPr>
              <a:t>: </a:t>
            </a:r>
            <a:r>
              <a:rPr lang="en" sz="1100" dirty="0">
                <a:solidFill>
                  <a:schemeClr val="dk1"/>
                </a:solidFill>
                <a:highlight>
                  <a:srgbClr val="FFFFFF"/>
                </a:highlight>
                <a:latin typeface="Calibri"/>
                <a:ea typeface="Calibri"/>
                <a:cs typeface="Calibri"/>
                <a:sym typeface="Calibri"/>
              </a:rPr>
              <a:t>https://resaerch methodology.net/john-lewis-swot-analysis/. [Accessed 25</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18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Fast Company. (2012), 5 Principles for Building Better Partnership, [Online]. Available:</a:t>
            </a:r>
            <a:r>
              <a:rPr lang="en" sz="1100" dirty="0">
                <a:solidFill>
                  <a:schemeClr val="dk1"/>
                </a:solidFill>
                <a:highlight>
                  <a:srgbClr val="FFFFFF"/>
                </a:highlight>
                <a:uFill>
                  <a:noFill/>
                </a:uFill>
                <a:latin typeface="Calibri"/>
                <a:ea typeface="Calibri"/>
                <a:cs typeface="Calibri"/>
                <a:sym typeface="Calibri"/>
                <a:hlinkClick r:id="rId4"/>
              </a:rPr>
              <a:t> </a:t>
            </a:r>
            <a:r>
              <a:rPr lang="en" sz="1100" u="sng" dirty="0">
                <a:solidFill>
                  <a:schemeClr val="hlink"/>
                </a:solidFill>
                <a:highlight>
                  <a:srgbClr val="FFFFFF"/>
                </a:highlight>
                <a:latin typeface="Calibri"/>
                <a:ea typeface="Calibri"/>
                <a:cs typeface="Calibri"/>
                <a:sym typeface="Calibri"/>
                <a:hlinkClick r:id="rId4"/>
              </a:rPr>
              <a:t>https://www.fastcompany.com/3025981/5-principles-for-building-better-partnerships</a:t>
            </a:r>
            <a:r>
              <a:rPr lang="en" sz="1100" dirty="0">
                <a:solidFill>
                  <a:schemeClr val="dk1"/>
                </a:solidFill>
                <a:highlight>
                  <a:srgbClr val="FFFFFF"/>
                </a:highlight>
                <a:latin typeface="Calibri"/>
                <a:ea typeface="Calibri"/>
                <a:cs typeface="Calibri"/>
                <a:sym typeface="Calibri"/>
              </a:rPr>
              <a:t>. [Accessed 27</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John Lewis and Partners. (2019), Customer Service, [Online]. Available:</a:t>
            </a:r>
            <a:r>
              <a:rPr lang="en" sz="1100" dirty="0">
                <a:solidFill>
                  <a:schemeClr val="dk1"/>
                </a:solidFill>
                <a:highlight>
                  <a:srgbClr val="FFFFFF"/>
                </a:highlight>
                <a:uFill>
                  <a:noFill/>
                </a:uFill>
                <a:latin typeface="Calibri"/>
                <a:ea typeface="Calibri"/>
                <a:cs typeface="Calibri"/>
                <a:sym typeface="Calibri"/>
                <a:hlinkClick r:id="rId5"/>
              </a:rPr>
              <a:t> </a:t>
            </a:r>
            <a:r>
              <a:rPr lang="en" sz="1100" u="sng" dirty="0">
                <a:solidFill>
                  <a:schemeClr val="hlink"/>
                </a:solidFill>
                <a:highlight>
                  <a:srgbClr val="FFFFFF"/>
                </a:highlight>
                <a:latin typeface="Calibri"/>
                <a:ea typeface="Calibri"/>
                <a:cs typeface="Calibri"/>
                <a:sym typeface="Calibri"/>
                <a:hlinkClick r:id="rId5"/>
              </a:rPr>
              <a:t>https://www.johnlewis.com/customer-services/delivery-information/international-delivery</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Plummer, R. (2018), </a:t>
            </a:r>
            <a:r>
              <a:rPr lang="en" sz="1100" dirty="0">
                <a:solidFill>
                  <a:srgbClr val="1E1E1E"/>
                </a:solidFill>
                <a:highlight>
                  <a:srgbClr val="FFFFFF"/>
                </a:highlight>
                <a:latin typeface="Calibri"/>
                <a:ea typeface="Calibri"/>
                <a:cs typeface="Calibri"/>
                <a:sym typeface="Calibri"/>
              </a:rPr>
              <a:t>Is 'Never knowingly undersold' killing John Lewis? [Online]. Available:</a:t>
            </a:r>
            <a:r>
              <a:rPr lang="en" sz="1100" dirty="0">
                <a:solidFill>
                  <a:srgbClr val="1E1E1E"/>
                </a:solidFill>
                <a:highlight>
                  <a:srgbClr val="FFFFFF"/>
                </a:highlight>
                <a:uFill>
                  <a:noFill/>
                </a:uFill>
                <a:latin typeface="Calibri"/>
                <a:ea typeface="Calibri"/>
                <a:cs typeface="Calibri"/>
                <a:sym typeface="Calibri"/>
                <a:hlinkClick r:id="rId6"/>
              </a:rPr>
              <a:t> </a:t>
            </a:r>
            <a:r>
              <a:rPr lang="en" sz="1100" u="sng" dirty="0">
                <a:solidFill>
                  <a:schemeClr val="hlink"/>
                </a:solidFill>
                <a:highlight>
                  <a:srgbClr val="FFFFFF"/>
                </a:highlight>
                <a:latin typeface="Calibri"/>
                <a:ea typeface="Calibri"/>
                <a:cs typeface="Calibri"/>
                <a:sym typeface="Calibri"/>
                <a:hlinkClick r:id="rId6"/>
              </a:rPr>
              <a:t>https://www.bbc.co.uk/news/business-45509122</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18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Policy Expert. (2019), Are insurance companies good for society? [Online]. Available:</a:t>
            </a:r>
            <a:r>
              <a:rPr lang="en" sz="1100" dirty="0">
                <a:solidFill>
                  <a:schemeClr val="dk1"/>
                </a:solidFill>
                <a:highlight>
                  <a:srgbClr val="FFFFFF"/>
                </a:highlight>
                <a:uFill>
                  <a:noFill/>
                </a:uFill>
                <a:latin typeface="Calibri"/>
                <a:ea typeface="Calibri"/>
                <a:cs typeface="Calibri"/>
                <a:sym typeface="Calibri"/>
                <a:hlinkClick r:id="rId7"/>
              </a:rPr>
              <a:t> </a:t>
            </a:r>
            <a:r>
              <a:rPr lang="en" sz="1100" u="sng" dirty="0">
                <a:solidFill>
                  <a:schemeClr val="hlink"/>
                </a:solidFill>
                <a:highlight>
                  <a:srgbClr val="FFFFFF"/>
                </a:highlight>
                <a:latin typeface="Calibri"/>
                <a:ea typeface="Calibri"/>
                <a:cs typeface="Calibri"/>
                <a:sym typeface="Calibri"/>
                <a:hlinkClick r:id="rId7"/>
              </a:rPr>
              <a:t>https://blog.policyexpert.co.uk/insurance-revealed/insurance-companies-society/</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254000" lvl="0" indent="-177800" algn="l" rtl="0">
              <a:spcBef>
                <a:spcPts val="900"/>
              </a:spcBef>
              <a:spcAft>
                <a:spcPts val="0"/>
              </a:spcAft>
              <a:buSzPts val="1200"/>
              <a:buNone/>
            </a:pPr>
            <a:endParaRPr sz="1100" dirty="0"/>
          </a:p>
        </p:txBody>
      </p:sp>
      <p:pic>
        <p:nvPicPr>
          <p:cNvPr id="5" name="Google Shape;201;p32">
            <a:extLst>
              <a:ext uri="{FF2B5EF4-FFF2-40B4-BE49-F238E27FC236}">
                <a16:creationId xmlns:a16="http://schemas.microsoft.com/office/drawing/2014/main" id="{045DE7D8-36BA-4FD5-907F-9EE1C19D78A6}"/>
              </a:ext>
            </a:extLst>
          </p:cNvPr>
          <p:cNvPicPr preferRelativeResize="0"/>
          <p:nvPr/>
        </p:nvPicPr>
        <p:blipFill rotWithShape="1">
          <a:blip r:embed="rId8">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52"/>
          <p:cNvSpPr txBox="1">
            <a:spLocks noGrp="1"/>
          </p:cNvSpPr>
          <p:nvPr>
            <p:ph type="title"/>
          </p:nvPr>
        </p:nvSpPr>
        <p:spPr>
          <a:xfrm>
            <a:off x="484575" y="339547"/>
            <a:ext cx="7053600" cy="7647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sz="3000" u="sng"/>
              <a:t>Reference</a:t>
            </a:r>
            <a:endParaRPr sz="3000" u="sng"/>
          </a:p>
        </p:txBody>
      </p:sp>
      <p:sp>
        <p:nvSpPr>
          <p:cNvPr id="343" name="Google Shape;343;p52"/>
          <p:cNvSpPr txBox="1">
            <a:spLocks noGrp="1"/>
          </p:cNvSpPr>
          <p:nvPr>
            <p:ph idx="1"/>
          </p:nvPr>
        </p:nvSpPr>
        <p:spPr>
          <a:xfrm>
            <a:off x="567227" y="590369"/>
            <a:ext cx="8749500" cy="4686900"/>
          </a:xfrm>
          <a:prstGeom prst="rect">
            <a:avLst/>
          </a:prstGeom>
        </p:spPr>
        <p:txBody>
          <a:bodyPr spcFirstLastPara="1" wrap="square" lIns="68575" tIns="34275" rIns="68575" bIns="3427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Preez, D.D. (2015), John Lewis' digital investments pay off as it reports strong online Christmas sales, [Online]. Available:</a:t>
            </a:r>
            <a:r>
              <a:rPr lang="en" sz="1100" dirty="0">
                <a:solidFill>
                  <a:schemeClr val="dk1"/>
                </a:solidFill>
                <a:highlight>
                  <a:srgbClr val="FFFFFF"/>
                </a:highlight>
                <a:uFill>
                  <a:noFill/>
                </a:uFill>
                <a:latin typeface="Calibri"/>
                <a:ea typeface="Calibri"/>
                <a:cs typeface="Calibri"/>
                <a:sym typeface="Calibri"/>
                <a:hlinkClick r:id="rId3"/>
              </a:rPr>
              <a:t> </a:t>
            </a:r>
            <a:r>
              <a:rPr lang="en" sz="1100" u="sng" dirty="0">
                <a:solidFill>
                  <a:schemeClr val="hlink"/>
                </a:solidFill>
                <a:highlight>
                  <a:srgbClr val="FFFFFF"/>
                </a:highlight>
                <a:latin typeface="Calibri"/>
                <a:ea typeface="Calibri"/>
                <a:cs typeface="Calibri"/>
                <a:sym typeface="Calibri"/>
                <a:hlinkClick r:id="rId3"/>
              </a:rPr>
              <a:t>https://diginomica.com/john-lewis-digital-investments-pay-off-reports-strong-online-christmas-sales</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Prezi. (2019), SWOT, [Online]. Available:</a:t>
            </a:r>
            <a:r>
              <a:rPr lang="en" sz="1100" dirty="0">
                <a:solidFill>
                  <a:schemeClr val="dk1"/>
                </a:solidFill>
                <a:highlight>
                  <a:srgbClr val="FFFFFF"/>
                </a:highlight>
                <a:uFill>
                  <a:noFill/>
                </a:uFill>
                <a:latin typeface="Calibri"/>
                <a:ea typeface="Calibri"/>
                <a:cs typeface="Calibri"/>
                <a:sym typeface="Calibri"/>
                <a:hlinkClick r:id="rId4"/>
              </a:rPr>
              <a:t> </a:t>
            </a:r>
            <a:r>
              <a:rPr lang="en" sz="1100" u="sng" dirty="0">
                <a:solidFill>
                  <a:schemeClr val="hlink"/>
                </a:solidFill>
                <a:highlight>
                  <a:srgbClr val="FFFFFF"/>
                </a:highlight>
                <a:latin typeface="Calibri"/>
                <a:ea typeface="Calibri"/>
                <a:cs typeface="Calibri"/>
                <a:sym typeface="Calibri"/>
                <a:hlinkClick r:id="rId4"/>
              </a:rPr>
              <a:t>https://prezi.com/esvopbivwznn/environmental-analysis-of-john-lewis/</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Rodrigo. (2012), Swot Analysis of John Lewis Partnership, [Online]. Available:</a:t>
            </a:r>
            <a:r>
              <a:rPr lang="en" sz="1100" dirty="0">
                <a:solidFill>
                  <a:schemeClr val="dk1"/>
                </a:solidFill>
                <a:highlight>
                  <a:srgbClr val="FFFFFF"/>
                </a:highlight>
                <a:uFill>
                  <a:noFill/>
                </a:uFill>
                <a:latin typeface="Calibri"/>
                <a:ea typeface="Calibri"/>
                <a:cs typeface="Calibri"/>
                <a:sym typeface="Calibri"/>
                <a:hlinkClick r:id="rId5"/>
              </a:rPr>
              <a:t> </a:t>
            </a:r>
            <a:r>
              <a:rPr lang="en" sz="1100" u="sng" dirty="0">
                <a:solidFill>
                  <a:schemeClr val="hlink"/>
                </a:solidFill>
                <a:highlight>
                  <a:srgbClr val="FFFFFF"/>
                </a:highlight>
                <a:latin typeface="Calibri"/>
                <a:ea typeface="Calibri"/>
                <a:cs typeface="Calibri"/>
                <a:sym typeface="Calibri"/>
                <a:hlinkClick r:id="rId5"/>
              </a:rPr>
              <a:t>https://writepass.com/journal/2012/10/swot-analysis-and-porters-5-forces-analyses-of-john-lewis-partnership/</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18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Sheetrit, G. (2017), Make Innovation your New BFF and 4 Other ways to Beat the Competition, [Online]. Available:</a:t>
            </a:r>
            <a:r>
              <a:rPr lang="en" sz="1100" dirty="0">
                <a:solidFill>
                  <a:schemeClr val="dk1"/>
                </a:solidFill>
                <a:highlight>
                  <a:srgbClr val="FFFFFF"/>
                </a:highlight>
                <a:uFill>
                  <a:noFill/>
                </a:uFill>
                <a:latin typeface="Calibri"/>
                <a:ea typeface="Calibri"/>
                <a:cs typeface="Calibri"/>
                <a:sym typeface="Calibri"/>
                <a:hlinkClick r:id="rId6"/>
              </a:rPr>
              <a:t> </a:t>
            </a:r>
            <a:r>
              <a:rPr lang="en" sz="1100" u="sng" dirty="0">
                <a:solidFill>
                  <a:schemeClr val="hlink"/>
                </a:solidFill>
                <a:highlight>
                  <a:srgbClr val="FFFFFF"/>
                </a:highlight>
                <a:latin typeface="Calibri"/>
                <a:ea typeface="Calibri"/>
                <a:cs typeface="Calibri"/>
                <a:sym typeface="Calibri"/>
                <a:hlinkClick r:id="rId6"/>
              </a:rPr>
              <a:t>https://www.business.com/articles/5-ways-to-beat-competition/</a:t>
            </a:r>
            <a:r>
              <a:rPr lang="en" sz="1100" dirty="0">
                <a:solidFill>
                  <a:schemeClr val="dk1"/>
                </a:solidFill>
                <a:highlight>
                  <a:srgbClr val="FFFFFF"/>
                </a:highlight>
                <a:latin typeface="Calibri"/>
                <a:ea typeface="Calibri"/>
                <a:cs typeface="Calibri"/>
                <a:sym typeface="Calibri"/>
              </a:rPr>
              <a:t>. [Accessed 27</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  </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rgbClr val="232323"/>
                </a:solidFill>
                <a:highlight>
                  <a:srgbClr val="FFFFFF"/>
                </a:highlight>
                <a:latin typeface="Calibri"/>
                <a:ea typeface="Calibri"/>
                <a:cs typeface="Calibri"/>
                <a:sym typeface="Calibri"/>
              </a:rPr>
              <a:t>Smarta. (2019), </a:t>
            </a:r>
            <a:r>
              <a:rPr lang="en" sz="1100" dirty="0">
                <a:solidFill>
                  <a:schemeClr val="dk1"/>
                </a:solidFill>
                <a:highlight>
                  <a:srgbClr val="FFFFFF"/>
                </a:highlight>
                <a:latin typeface="Calibri"/>
                <a:ea typeface="Calibri"/>
                <a:cs typeface="Calibri"/>
                <a:sym typeface="Calibri"/>
              </a:rPr>
              <a:t>Five lessons in customer service from John Lewis, [Online]. Available:</a:t>
            </a:r>
            <a:r>
              <a:rPr lang="en" sz="1100" dirty="0">
                <a:solidFill>
                  <a:schemeClr val="dk1"/>
                </a:solidFill>
                <a:highlight>
                  <a:srgbClr val="FFFFFF"/>
                </a:highlight>
                <a:uFill>
                  <a:noFill/>
                </a:uFill>
                <a:latin typeface="Calibri"/>
                <a:ea typeface="Calibri"/>
                <a:cs typeface="Calibri"/>
                <a:sym typeface="Calibri"/>
                <a:hlinkClick r:id="rId7"/>
              </a:rPr>
              <a:t> </a:t>
            </a:r>
            <a:r>
              <a:rPr lang="en" sz="1100" u="sng" dirty="0">
                <a:solidFill>
                  <a:schemeClr val="hlink"/>
                </a:solidFill>
                <a:highlight>
                  <a:srgbClr val="FFFFFF"/>
                </a:highlight>
                <a:latin typeface="Calibri"/>
                <a:ea typeface="Calibri"/>
                <a:cs typeface="Calibri"/>
                <a:sym typeface="Calibri"/>
                <a:hlinkClick r:id="rId7"/>
              </a:rPr>
              <a:t>http://www.smarta.com/advice/sales-and-marketing/sales/five-lessons-in-customer-service-from-john-lewis/</a:t>
            </a:r>
            <a:r>
              <a:rPr lang="en" sz="1100" dirty="0">
                <a:solidFill>
                  <a:schemeClr val="dk1"/>
                </a:solidFill>
                <a:highlight>
                  <a:srgbClr val="FFFFFF"/>
                </a:highlight>
                <a:latin typeface="Calibri"/>
                <a:ea typeface="Calibri"/>
                <a:cs typeface="Calibri"/>
                <a:sym typeface="Calibri"/>
              </a:rPr>
              <a:t>. [Accessed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18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Sundaresan, B. (2019), Top 7 Tips for Improving Cyber Risk Management in 2019, [Online]. Available:</a:t>
            </a:r>
            <a:r>
              <a:rPr lang="en" sz="1100" dirty="0">
                <a:solidFill>
                  <a:schemeClr val="dk1"/>
                </a:solidFill>
                <a:highlight>
                  <a:srgbClr val="FFFFFF"/>
                </a:highlight>
                <a:uFill>
                  <a:noFill/>
                </a:uFill>
                <a:latin typeface="Calibri"/>
                <a:ea typeface="Calibri"/>
                <a:cs typeface="Calibri"/>
                <a:sym typeface="Calibri"/>
                <a:hlinkClick r:id="rId8"/>
              </a:rPr>
              <a:t> </a:t>
            </a:r>
            <a:r>
              <a:rPr lang="en" sz="1100" u="sng" dirty="0">
                <a:solidFill>
                  <a:schemeClr val="hlink"/>
                </a:solidFill>
                <a:highlight>
                  <a:srgbClr val="FFFFFF"/>
                </a:highlight>
                <a:latin typeface="Calibri"/>
                <a:ea typeface="Calibri"/>
                <a:cs typeface="Calibri"/>
                <a:sym typeface="Calibri"/>
                <a:hlinkClick r:id="rId8"/>
              </a:rPr>
              <a:t>https://www.alienvault.com/blogs/security-essentials/top-7-tips-for-improving-cyber-risk-management-in-2019</a:t>
            </a:r>
            <a:r>
              <a:rPr lang="en" sz="1100" dirty="0">
                <a:solidFill>
                  <a:schemeClr val="dk1"/>
                </a:solidFill>
                <a:highlight>
                  <a:srgbClr val="FFFFFF"/>
                </a:highlight>
                <a:latin typeface="Calibri"/>
                <a:ea typeface="Calibri"/>
                <a:cs typeface="Calibri"/>
                <a:sym typeface="Calibri"/>
              </a:rPr>
              <a:t>. [Accessed 27</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a:t>
            </a:r>
            <a:endParaRPr sz="1100" dirty="0">
              <a:solidFill>
                <a:schemeClr val="dk1"/>
              </a:solidFill>
              <a:highlight>
                <a:srgbClr val="FFFFFF"/>
              </a:highlight>
              <a:latin typeface="Calibri"/>
              <a:ea typeface="Calibri"/>
              <a:cs typeface="Calibri"/>
              <a:sym typeface="Calibri"/>
            </a:endParaRPr>
          </a:p>
          <a:p>
            <a:pPr marL="0" lvl="0" indent="0" algn="l" rtl="0">
              <a:lnSpc>
                <a:spcPct val="115000"/>
              </a:lnSpc>
              <a:spcBef>
                <a:spcPts val="2400"/>
              </a:spcBef>
              <a:spcAft>
                <a:spcPts val="0"/>
              </a:spcAft>
              <a:buClr>
                <a:schemeClr val="dk1"/>
              </a:buClr>
              <a:buSzPts val="1100"/>
              <a:buFont typeface="Arial"/>
              <a:buNone/>
            </a:pPr>
            <a:r>
              <a:rPr lang="en" sz="1100" dirty="0">
                <a:solidFill>
                  <a:schemeClr val="dk1"/>
                </a:solidFill>
                <a:highlight>
                  <a:srgbClr val="FFFFFF"/>
                </a:highlight>
                <a:latin typeface="Calibri"/>
                <a:ea typeface="Calibri"/>
                <a:cs typeface="Calibri"/>
                <a:sym typeface="Calibri"/>
              </a:rPr>
              <a:t>Vizard, S. (2015), Three ways Brand can Learn from John Lewis’s Loyalty Success, [Online]. Available:</a:t>
            </a:r>
            <a:r>
              <a:rPr lang="en" sz="1100" dirty="0">
                <a:solidFill>
                  <a:schemeClr val="dk1"/>
                </a:solidFill>
                <a:highlight>
                  <a:srgbClr val="FFFFFF"/>
                </a:highlight>
                <a:uFill>
                  <a:noFill/>
                </a:uFill>
                <a:latin typeface="Calibri"/>
                <a:ea typeface="Calibri"/>
                <a:cs typeface="Calibri"/>
                <a:sym typeface="Calibri"/>
                <a:hlinkClick r:id="rId9"/>
              </a:rPr>
              <a:t> </a:t>
            </a:r>
            <a:r>
              <a:rPr lang="en" sz="1100" b="1" u="sng" dirty="0">
                <a:solidFill>
                  <a:schemeClr val="hlink"/>
                </a:solidFill>
                <a:highlight>
                  <a:srgbClr val="FFFFFF"/>
                </a:highlight>
                <a:latin typeface="Calibri"/>
                <a:ea typeface="Calibri"/>
                <a:cs typeface="Calibri"/>
                <a:sym typeface="Calibri"/>
                <a:hlinkClick r:id="rId9"/>
              </a:rPr>
              <a:t>https://www.marketingweek.com/2015/10/02/three-things-brands-can-learn-from-john-lewiss-loyalty-success/</a:t>
            </a:r>
            <a:r>
              <a:rPr lang="en" sz="1100" b="1" dirty="0">
                <a:solidFill>
                  <a:schemeClr val="dk1"/>
                </a:solidFill>
                <a:highlight>
                  <a:srgbClr val="FFFFFF"/>
                </a:highlight>
                <a:latin typeface="Calibri"/>
                <a:ea typeface="Calibri"/>
                <a:cs typeface="Calibri"/>
                <a:sym typeface="Calibri"/>
              </a:rPr>
              <a:t>. </a:t>
            </a:r>
            <a:r>
              <a:rPr lang="en" sz="1100" dirty="0">
                <a:solidFill>
                  <a:schemeClr val="dk1"/>
                </a:solidFill>
                <a:highlight>
                  <a:srgbClr val="FFFFFF"/>
                </a:highlight>
                <a:latin typeface="Calibri"/>
                <a:ea typeface="Calibri"/>
                <a:cs typeface="Calibri"/>
                <a:sym typeface="Calibri"/>
              </a:rPr>
              <a:t>[Accessed 26</a:t>
            </a:r>
            <a:r>
              <a:rPr lang="en" sz="1100" baseline="30000" dirty="0">
                <a:solidFill>
                  <a:schemeClr val="dk1"/>
                </a:solidFill>
                <a:highlight>
                  <a:srgbClr val="FFFFFF"/>
                </a:highlight>
                <a:latin typeface="Calibri"/>
                <a:ea typeface="Calibri"/>
                <a:cs typeface="Calibri"/>
                <a:sym typeface="Calibri"/>
              </a:rPr>
              <a:t>th</a:t>
            </a:r>
            <a:r>
              <a:rPr lang="en" sz="1100" dirty="0">
                <a:solidFill>
                  <a:schemeClr val="dk1"/>
                </a:solidFill>
                <a:highlight>
                  <a:srgbClr val="FFFFFF"/>
                </a:highlight>
                <a:latin typeface="Calibri"/>
                <a:ea typeface="Calibri"/>
                <a:cs typeface="Calibri"/>
                <a:sym typeface="Calibri"/>
              </a:rPr>
              <a:t> May 2019]. </a:t>
            </a:r>
            <a:endParaRPr sz="1100" dirty="0">
              <a:solidFill>
                <a:schemeClr val="dk1"/>
              </a:solidFill>
              <a:highlight>
                <a:srgbClr val="FFFFFF"/>
              </a:highlight>
              <a:latin typeface="Calibri"/>
              <a:ea typeface="Calibri"/>
              <a:cs typeface="Calibri"/>
              <a:sym typeface="Calibri"/>
            </a:endParaRPr>
          </a:p>
          <a:p>
            <a:pPr marL="0" lvl="0" indent="0" algn="l" rtl="0">
              <a:spcBef>
                <a:spcPts val="800"/>
              </a:spcBef>
              <a:spcAft>
                <a:spcPts val="0"/>
              </a:spcAft>
              <a:buNone/>
            </a:pPr>
            <a:endParaRPr dirty="0"/>
          </a:p>
        </p:txBody>
      </p:sp>
      <p:pic>
        <p:nvPicPr>
          <p:cNvPr id="5" name="Google Shape;201;p32">
            <a:extLst>
              <a:ext uri="{FF2B5EF4-FFF2-40B4-BE49-F238E27FC236}">
                <a16:creationId xmlns:a16="http://schemas.microsoft.com/office/drawing/2014/main" id="{484FAB54-FAAA-4168-8466-1EA5A58AAB83}"/>
              </a:ext>
            </a:extLst>
          </p:cNvPr>
          <p:cNvPicPr preferRelativeResize="0"/>
          <p:nvPr/>
        </p:nvPicPr>
        <p:blipFill rotWithShape="1">
          <a:blip r:embed="rId10">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53"/>
          <p:cNvSpPr txBox="1">
            <a:spLocks noGrp="1"/>
          </p:cNvSpPr>
          <p:nvPr>
            <p:ph type="title"/>
          </p:nvPr>
        </p:nvSpPr>
        <p:spPr>
          <a:xfrm>
            <a:off x="484583" y="339539"/>
            <a:ext cx="7053600" cy="10503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u="sng"/>
              <a:t>References</a:t>
            </a:r>
            <a:r>
              <a:rPr lang="en"/>
              <a:t> </a:t>
            </a:r>
            <a:endParaRPr/>
          </a:p>
        </p:txBody>
      </p:sp>
      <p:sp>
        <p:nvSpPr>
          <p:cNvPr id="350" name="Google Shape;350;p53"/>
          <p:cNvSpPr txBox="1">
            <a:spLocks noGrp="1"/>
          </p:cNvSpPr>
          <p:nvPr>
            <p:ph idx="1"/>
          </p:nvPr>
        </p:nvSpPr>
        <p:spPr>
          <a:xfrm>
            <a:off x="828375" y="1087777"/>
            <a:ext cx="6709800" cy="35985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BPM Online. (2019), ‘What is a CRM System?’, [Online]. Available:</a:t>
            </a:r>
            <a:r>
              <a:rPr lang="en" sz="1100">
                <a:solidFill>
                  <a:schemeClr val="dk1"/>
                </a:solidFill>
                <a:uFill>
                  <a:noFill/>
                </a:uFill>
                <a:latin typeface="Arial"/>
                <a:ea typeface="Arial"/>
                <a:cs typeface="Arial"/>
                <a:sym typeface="Arial"/>
                <a:hlinkClick r:id="rId3"/>
              </a:rPr>
              <a:t> </a:t>
            </a:r>
            <a:r>
              <a:rPr lang="en" sz="1100" u="sng">
                <a:solidFill>
                  <a:schemeClr val="hlink"/>
                </a:solidFill>
                <a:latin typeface="Arial"/>
                <a:ea typeface="Arial"/>
                <a:cs typeface="Arial"/>
                <a:sym typeface="Arial"/>
                <a:hlinkClick r:id="rId3"/>
              </a:rPr>
              <a:t>https://www.bpmonline.com/page/what-is-crm</a:t>
            </a:r>
            <a:r>
              <a:rPr lang="en" sz="1100">
                <a:solidFill>
                  <a:schemeClr val="dk1"/>
                </a:solidFill>
                <a:latin typeface="Arial"/>
                <a:ea typeface="Arial"/>
                <a:cs typeface="Arial"/>
                <a:sym typeface="Arial"/>
              </a:rPr>
              <a:t>. [Accessed: 26</a:t>
            </a:r>
            <a:r>
              <a:rPr lang="en" sz="1100" baseline="30000">
                <a:solidFill>
                  <a:schemeClr val="dk1"/>
                </a:solidFill>
                <a:latin typeface="Arial"/>
                <a:ea typeface="Arial"/>
                <a:cs typeface="Arial"/>
                <a:sym typeface="Arial"/>
              </a:rPr>
              <a:t>th</a:t>
            </a:r>
            <a:r>
              <a:rPr lang="en" sz="1100">
                <a:solidFill>
                  <a:schemeClr val="dk1"/>
                </a:solidFill>
                <a:latin typeface="Arial"/>
                <a:ea typeface="Arial"/>
                <a:cs typeface="Arial"/>
                <a:sym typeface="Arial"/>
              </a:rPr>
              <a:t> May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Bridge, S. (2019), ‘John Lewis Bombarded With Complaints from Irate Shoppers After Customer Service Meltdown at its Home Furnishings Division’, [Online]. Available:</a:t>
            </a:r>
            <a:r>
              <a:rPr lang="en" sz="1100">
                <a:solidFill>
                  <a:schemeClr val="dk1"/>
                </a:solidFill>
                <a:uFill>
                  <a:noFill/>
                </a:uFill>
                <a:latin typeface="Arial"/>
                <a:ea typeface="Arial"/>
                <a:cs typeface="Arial"/>
                <a:sym typeface="Arial"/>
                <a:hlinkClick r:id="rId4"/>
              </a:rPr>
              <a:t> </a:t>
            </a:r>
            <a:r>
              <a:rPr lang="en" sz="1100" u="sng">
                <a:solidFill>
                  <a:schemeClr val="hlink"/>
                </a:solidFill>
                <a:latin typeface="Arial"/>
                <a:ea typeface="Arial"/>
                <a:cs typeface="Arial"/>
                <a:sym typeface="Arial"/>
                <a:hlinkClick r:id="rId4"/>
              </a:rPr>
              <a:t>https://www.thisismoney.co.uk/money/news/article-5589233/Shoppers-John-Lewis-hit-delays-orders-furnishings-shake-up.html</a:t>
            </a:r>
            <a:r>
              <a:rPr lang="en" sz="1100">
                <a:solidFill>
                  <a:schemeClr val="dk1"/>
                </a:solidFill>
                <a:latin typeface="Arial"/>
                <a:ea typeface="Arial"/>
                <a:cs typeface="Arial"/>
                <a:sym typeface="Arial"/>
              </a:rPr>
              <a:t>. [Accessed: 26</a:t>
            </a:r>
            <a:r>
              <a:rPr lang="en" sz="1100" baseline="30000">
                <a:solidFill>
                  <a:schemeClr val="dk1"/>
                </a:solidFill>
                <a:latin typeface="Arial"/>
                <a:ea typeface="Arial"/>
                <a:cs typeface="Arial"/>
                <a:sym typeface="Arial"/>
              </a:rPr>
              <a:t>th</a:t>
            </a:r>
            <a:r>
              <a:rPr lang="en" sz="1100">
                <a:solidFill>
                  <a:schemeClr val="dk1"/>
                </a:solidFill>
                <a:latin typeface="Arial"/>
                <a:ea typeface="Arial"/>
                <a:cs typeface="Arial"/>
                <a:sym typeface="Arial"/>
              </a:rPr>
              <a:t> May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Hargrave, M. (2019), ‘Customer Relationship Management – CRM’, [Online]. Available:</a:t>
            </a:r>
            <a:r>
              <a:rPr lang="en" sz="1100">
                <a:solidFill>
                  <a:schemeClr val="dk1"/>
                </a:solidFill>
                <a:uFill>
                  <a:noFill/>
                </a:uFill>
                <a:latin typeface="Arial"/>
                <a:ea typeface="Arial"/>
                <a:cs typeface="Arial"/>
                <a:sym typeface="Arial"/>
                <a:hlinkClick r:id="rId5"/>
              </a:rPr>
              <a:t> </a:t>
            </a:r>
            <a:r>
              <a:rPr lang="en" sz="1100" u="sng">
                <a:solidFill>
                  <a:schemeClr val="hlink"/>
                </a:solidFill>
                <a:latin typeface="Arial"/>
                <a:ea typeface="Arial"/>
                <a:cs typeface="Arial"/>
                <a:sym typeface="Arial"/>
                <a:hlinkClick r:id="rId5"/>
              </a:rPr>
              <a:t>https://www.investopedia.com/terms/c/customer_relation_management.asp</a:t>
            </a:r>
            <a:r>
              <a:rPr lang="en" sz="1100">
                <a:solidFill>
                  <a:schemeClr val="dk1"/>
                </a:solidFill>
                <a:latin typeface="Arial"/>
                <a:ea typeface="Arial"/>
                <a:cs typeface="Arial"/>
                <a:sym typeface="Arial"/>
              </a:rPr>
              <a:t>. [Accessed: 26</a:t>
            </a:r>
            <a:r>
              <a:rPr lang="en" sz="1100" baseline="30000">
                <a:solidFill>
                  <a:schemeClr val="dk1"/>
                </a:solidFill>
                <a:latin typeface="Arial"/>
                <a:ea typeface="Arial"/>
                <a:cs typeface="Arial"/>
                <a:sym typeface="Arial"/>
              </a:rPr>
              <a:t>th</a:t>
            </a:r>
            <a:r>
              <a:rPr lang="en" sz="1100">
                <a:solidFill>
                  <a:schemeClr val="dk1"/>
                </a:solidFill>
                <a:latin typeface="Arial"/>
                <a:ea typeface="Arial"/>
                <a:cs typeface="Arial"/>
                <a:sym typeface="Arial"/>
              </a:rPr>
              <a:t> May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John Lewis Partnership. (2019), ‘ Our Business’, [Online]. Available:</a:t>
            </a:r>
            <a:r>
              <a:rPr lang="en" sz="1100">
                <a:solidFill>
                  <a:schemeClr val="dk1"/>
                </a:solidFill>
                <a:uFill>
                  <a:noFill/>
                </a:uFill>
                <a:latin typeface="Arial"/>
                <a:ea typeface="Arial"/>
                <a:cs typeface="Arial"/>
                <a:sym typeface="Arial"/>
                <a:hlinkClick r:id="rId6"/>
              </a:rPr>
              <a:t> </a:t>
            </a:r>
            <a:r>
              <a:rPr lang="en" sz="1100" u="sng">
                <a:solidFill>
                  <a:schemeClr val="hlink"/>
                </a:solidFill>
                <a:latin typeface="Arial"/>
                <a:ea typeface="Arial"/>
                <a:cs typeface="Arial"/>
                <a:sym typeface="Arial"/>
                <a:hlinkClick r:id="rId6"/>
              </a:rPr>
              <a:t>https://www.johnlewispartnership.co.uk/about.html</a:t>
            </a:r>
            <a:r>
              <a:rPr lang="en" sz="1100">
                <a:solidFill>
                  <a:schemeClr val="dk1"/>
                </a:solidFill>
                <a:latin typeface="Arial"/>
                <a:ea typeface="Arial"/>
                <a:cs typeface="Arial"/>
                <a:sym typeface="Arial"/>
              </a:rPr>
              <a:t>. [Accessed: 1</a:t>
            </a:r>
            <a:r>
              <a:rPr lang="en" sz="1100" baseline="30000">
                <a:solidFill>
                  <a:schemeClr val="dk1"/>
                </a:solidFill>
                <a:latin typeface="Arial"/>
                <a:ea typeface="Arial"/>
                <a:cs typeface="Arial"/>
                <a:sym typeface="Arial"/>
              </a:rPr>
              <a:t>st</a:t>
            </a:r>
            <a:r>
              <a:rPr lang="en" sz="1100">
                <a:solidFill>
                  <a:schemeClr val="dk1"/>
                </a:solidFill>
                <a:latin typeface="Arial"/>
                <a:ea typeface="Arial"/>
                <a:cs typeface="Arial"/>
                <a:sym typeface="Arial"/>
              </a:rPr>
              <a:t> June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MBA Skool. (2019), John Lewis Marketing Mix (4Ps) Strategy, [Online]. Available:</a:t>
            </a:r>
            <a:r>
              <a:rPr lang="en" sz="1100">
                <a:solidFill>
                  <a:schemeClr val="dk1"/>
                </a:solidFill>
                <a:uFill>
                  <a:noFill/>
                </a:uFill>
                <a:latin typeface="Arial"/>
                <a:ea typeface="Arial"/>
                <a:cs typeface="Arial"/>
                <a:sym typeface="Arial"/>
                <a:hlinkClick r:id="rId7"/>
              </a:rPr>
              <a:t> </a:t>
            </a:r>
            <a:r>
              <a:rPr lang="en" sz="1100" u="sng">
                <a:solidFill>
                  <a:schemeClr val="hlink"/>
                </a:solidFill>
                <a:latin typeface="Arial"/>
                <a:ea typeface="Arial"/>
                <a:cs typeface="Arial"/>
                <a:sym typeface="Arial"/>
                <a:hlinkClick r:id="rId7"/>
              </a:rPr>
              <a:t>https://www.mbaskool.com/marketing-mix/services/17590-john-lewis.html</a:t>
            </a:r>
            <a:r>
              <a:rPr lang="en" sz="1100">
                <a:solidFill>
                  <a:schemeClr val="dk1"/>
                </a:solidFill>
                <a:latin typeface="Arial"/>
                <a:ea typeface="Arial"/>
                <a:cs typeface="Arial"/>
                <a:sym typeface="Arial"/>
              </a:rPr>
              <a:t>. [Accessed: 26</a:t>
            </a:r>
            <a:r>
              <a:rPr lang="en" sz="1100" baseline="30000">
                <a:solidFill>
                  <a:schemeClr val="dk1"/>
                </a:solidFill>
                <a:latin typeface="Arial"/>
                <a:ea typeface="Arial"/>
                <a:cs typeface="Arial"/>
                <a:sym typeface="Arial"/>
              </a:rPr>
              <a:t>th</a:t>
            </a:r>
            <a:r>
              <a:rPr lang="en" sz="1100">
                <a:solidFill>
                  <a:schemeClr val="dk1"/>
                </a:solidFill>
                <a:latin typeface="Arial"/>
                <a:ea typeface="Arial"/>
                <a:cs typeface="Arial"/>
                <a:sym typeface="Arial"/>
              </a:rPr>
              <a:t> May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Preez, D, D. (2014), ‘John Lewis Wants to Use Customer Data to Really Get to Know You’, [Online]. Available:</a:t>
            </a:r>
            <a:r>
              <a:rPr lang="en" sz="1100">
                <a:solidFill>
                  <a:schemeClr val="dk1"/>
                </a:solidFill>
                <a:uFill>
                  <a:noFill/>
                </a:uFill>
                <a:latin typeface="Arial"/>
                <a:ea typeface="Arial"/>
                <a:cs typeface="Arial"/>
                <a:sym typeface="Arial"/>
                <a:hlinkClick r:id="rId8"/>
              </a:rPr>
              <a:t> </a:t>
            </a:r>
            <a:r>
              <a:rPr lang="en" sz="1100" u="sng">
                <a:solidFill>
                  <a:schemeClr val="hlink"/>
                </a:solidFill>
                <a:latin typeface="Arial"/>
                <a:ea typeface="Arial"/>
                <a:cs typeface="Arial"/>
                <a:sym typeface="Arial"/>
                <a:hlinkClick r:id="rId8"/>
              </a:rPr>
              <a:t>https://diginomica.com/john-lewis-customer-data</a:t>
            </a:r>
            <a:r>
              <a:rPr lang="en" sz="1100">
                <a:solidFill>
                  <a:schemeClr val="dk1"/>
                </a:solidFill>
                <a:latin typeface="Arial"/>
                <a:ea typeface="Arial"/>
                <a:cs typeface="Arial"/>
                <a:sym typeface="Arial"/>
              </a:rPr>
              <a:t>. [Accessed: 1</a:t>
            </a:r>
            <a:r>
              <a:rPr lang="en" sz="1100" baseline="30000">
                <a:solidFill>
                  <a:schemeClr val="dk1"/>
                </a:solidFill>
                <a:latin typeface="Arial"/>
                <a:ea typeface="Arial"/>
                <a:cs typeface="Arial"/>
                <a:sym typeface="Arial"/>
              </a:rPr>
              <a:t>st</a:t>
            </a:r>
            <a:r>
              <a:rPr lang="en" sz="1100">
                <a:solidFill>
                  <a:schemeClr val="dk1"/>
                </a:solidFill>
                <a:latin typeface="Arial"/>
                <a:ea typeface="Arial"/>
                <a:cs typeface="Arial"/>
                <a:sym typeface="Arial"/>
              </a:rPr>
              <a:t> June 2019].</a:t>
            </a:r>
            <a:endParaRPr sz="11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Rouse, M. (2019), ‘CRM (Customer Relationship Management)’, [Online]. Available:</a:t>
            </a:r>
            <a:r>
              <a:rPr lang="en" sz="1100">
                <a:solidFill>
                  <a:schemeClr val="dk1"/>
                </a:solidFill>
                <a:uFill>
                  <a:noFill/>
                </a:uFill>
                <a:latin typeface="Arial"/>
                <a:ea typeface="Arial"/>
                <a:cs typeface="Arial"/>
                <a:sym typeface="Arial"/>
                <a:hlinkClick r:id="rId9"/>
              </a:rPr>
              <a:t> </a:t>
            </a:r>
            <a:r>
              <a:rPr lang="en" sz="1100" u="sng">
                <a:solidFill>
                  <a:schemeClr val="hlink"/>
                </a:solidFill>
                <a:latin typeface="Arial"/>
                <a:ea typeface="Arial"/>
                <a:cs typeface="Arial"/>
                <a:sym typeface="Arial"/>
                <a:hlinkClick r:id="rId9"/>
              </a:rPr>
              <a:t>https://searchcustomerexperience.techtarget.com/definition/CRM-customer-relationship-management</a:t>
            </a:r>
            <a:r>
              <a:rPr lang="en" sz="1100">
                <a:solidFill>
                  <a:schemeClr val="dk1"/>
                </a:solidFill>
                <a:latin typeface="Arial"/>
                <a:ea typeface="Arial"/>
                <a:cs typeface="Arial"/>
                <a:sym typeface="Arial"/>
              </a:rPr>
              <a:t>. [Accessed: 26</a:t>
            </a:r>
            <a:r>
              <a:rPr lang="en" sz="1100" baseline="30000">
                <a:solidFill>
                  <a:schemeClr val="dk1"/>
                </a:solidFill>
                <a:latin typeface="Arial"/>
                <a:ea typeface="Arial"/>
                <a:cs typeface="Arial"/>
                <a:sym typeface="Arial"/>
              </a:rPr>
              <a:t>th</a:t>
            </a:r>
            <a:r>
              <a:rPr lang="en" sz="1100">
                <a:solidFill>
                  <a:schemeClr val="dk1"/>
                </a:solidFill>
                <a:latin typeface="Arial"/>
                <a:ea typeface="Arial"/>
                <a:cs typeface="Arial"/>
                <a:sym typeface="Arial"/>
              </a:rPr>
              <a:t> May 2019].</a:t>
            </a:r>
            <a:endParaRPr sz="1100">
              <a:solidFill>
                <a:schemeClr val="dk1"/>
              </a:solidFill>
              <a:latin typeface="Arial"/>
              <a:ea typeface="Arial"/>
              <a:cs typeface="Arial"/>
              <a:sym typeface="Arial"/>
            </a:endParaRPr>
          </a:p>
          <a:p>
            <a:pPr marL="0" lvl="0" indent="0" algn="l" rtl="0">
              <a:spcBef>
                <a:spcPts val="800"/>
              </a:spcBef>
              <a:spcAft>
                <a:spcPts val="0"/>
              </a:spcAft>
              <a:buNone/>
            </a:pPr>
            <a:endParaRPr/>
          </a:p>
        </p:txBody>
      </p:sp>
      <p:pic>
        <p:nvPicPr>
          <p:cNvPr id="5" name="Google Shape;201;p32">
            <a:extLst>
              <a:ext uri="{FF2B5EF4-FFF2-40B4-BE49-F238E27FC236}">
                <a16:creationId xmlns:a16="http://schemas.microsoft.com/office/drawing/2014/main" id="{EA7207B6-786A-4295-A6BB-96A59AD82379}"/>
              </a:ext>
            </a:extLst>
          </p:cNvPr>
          <p:cNvPicPr preferRelativeResize="0"/>
          <p:nvPr/>
        </p:nvPicPr>
        <p:blipFill rotWithShape="1">
          <a:blip r:embed="rId10">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54"/>
          <p:cNvSpPr txBox="1">
            <a:spLocks noGrp="1"/>
          </p:cNvSpPr>
          <p:nvPr>
            <p:ph type="title"/>
          </p:nvPr>
        </p:nvSpPr>
        <p:spPr>
          <a:xfrm>
            <a:off x="457783" y="339539"/>
            <a:ext cx="7053600" cy="10503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a:t>References </a:t>
            </a:r>
            <a:endParaRPr/>
          </a:p>
        </p:txBody>
      </p:sp>
      <p:sp>
        <p:nvSpPr>
          <p:cNvPr id="357" name="Google Shape;357;p54"/>
          <p:cNvSpPr txBox="1">
            <a:spLocks noGrp="1"/>
          </p:cNvSpPr>
          <p:nvPr>
            <p:ph idx="1"/>
          </p:nvPr>
        </p:nvSpPr>
        <p:spPr>
          <a:xfrm>
            <a:off x="801575" y="891800"/>
            <a:ext cx="7744200" cy="36606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Clr>
                <a:schemeClr val="dk1"/>
              </a:buClr>
              <a:buSzPts val="1100"/>
              <a:buFont typeface="Arial"/>
              <a:buNone/>
            </a:pPr>
            <a:r>
              <a:rPr lang="en" sz="1100">
                <a:solidFill>
                  <a:schemeClr val="dk1"/>
                </a:solidFill>
                <a:latin typeface="Arial"/>
                <a:ea typeface="Arial"/>
                <a:cs typeface="Arial"/>
                <a:sym typeface="Arial"/>
              </a:rPr>
              <a:t> </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All Business. (2019), ‘Television Advertising Pros and Cons’, [Online]. Available:</a:t>
            </a:r>
            <a:r>
              <a:rPr lang="en" sz="1200">
                <a:solidFill>
                  <a:schemeClr val="dk1"/>
                </a:solidFill>
                <a:uFill>
                  <a:noFill/>
                </a:uFill>
                <a:latin typeface="Arial"/>
                <a:ea typeface="Arial"/>
                <a:cs typeface="Arial"/>
                <a:sym typeface="Arial"/>
                <a:hlinkClick r:id="rId3"/>
              </a:rPr>
              <a:t> </a:t>
            </a:r>
            <a:r>
              <a:rPr lang="en" sz="1200" u="sng">
                <a:solidFill>
                  <a:schemeClr val="hlink"/>
                </a:solidFill>
                <a:latin typeface="Arial"/>
                <a:ea typeface="Arial"/>
                <a:cs typeface="Arial"/>
                <a:sym typeface="Arial"/>
                <a:hlinkClick r:id="rId3"/>
              </a:rPr>
              <a:t>https://www.allbusiness.com/television-advertising-pros-and-cons-2592-1.html</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Bourne. D. (2017), ‘Does Hiring a Personal Shopper Really Work? We Put it to the Test’, [Online]. Available:</a:t>
            </a:r>
            <a:r>
              <a:rPr lang="en" sz="1200">
                <a:solidFill>
                  <a:schemeClr val="dk1"/>
                </a:solidFill>
                <a:uFill>
                  <a:noFill/>
                </a:uFill>
                <a:latin typeface="Arial"/>
                <a:ea typeface="Arial"/>
                <a:cs typeface="Arial"/>
                <a:sym typeface="Arial"/>
                <a:hlinkClick r:id="rId4"/>
              </a:rPr>
              <a:t> </a:t>
            </a:r>
            <a:r>
              <a:rPr lang="en" sz="1200" u="sng">
                <a:solidFill>
                  <a:schemeClr val="hlink"/>
                </a:solidFill>
                <a:latin typeface="Arial"/>
                <a:ea typeface="Arial"/>
                <a:cs typeface="Arial"/>
                <a:sym typeface="Arial"/>
                <a:hlinkClick r:id="rId4"/>
              </a:rPr>
              <a:t>https://www.manchestereveningnews.co.uk/whats-on/shopping/personal-shopper-trafford-centre-fashion-13858682</a:t>
            </a:r>
            <a:r>
              <a:rPr lang="en" sz="1200">
                <a:solidFill>
                  <a:schemeClr val="dk1"/>
                </a:solidFill>
                <a:latin typeface="Arial"/>
                <a:ea typeface="Arial"/>
                <a:cs typeface="Arial"/>
                <a:sym typeface="Arial"/>
              </a:rPr>
              <a:t>. Accessed: [2019, May, 26]</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Fisher. L. (2015), ‘ How CRM is Becoming the New Advertising’, [Online]. Available:</a:t>
            </a:r>
            <a:r>
              <a:rPr lang="en" sz="1200">
                <a:solidFill>
                  <a:schemeClr val="dk1"/>
                </a:solidFill>
                <a:uFill>
                  <a:noFill/>
                </a:uFill>
                <a:latin typeface="Arial"/>
                <a:ea typeface="Arial"/>
                <a:cs typeface="Arial"/>
                <a:sym typeface="Arial"/>
                <a:hlinkClick r:id="rId5"/>
              </a:rPr>
              <a:t> </a:t>
            </a:r>
            <a:r>
              <a:rPr lang="en" sz="1200" u="sng">
                <a:solidFill>
                  <a:schemeClr val="hlink"/>
                </a:solidFill>
                <a:latin typeface="Arial"/>
                <a:ea typeface="Arial"/>
                <a:cs typeface="Arial"/>
                <a:sym typeface="Arial"/>
                <a:hlinkClick r:id="rId5"/>
              </a:rPr>
              <a:t>https://www.marketingweek.com/2015/11/09/how-crm-is-becoming-the-new-advertising/</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Hammett. E. (2018), ‘Why John Lewis ‘Turned Left’ for Unusually Un- Christmassy Festive Blockbuster’, [Online]. Available:</a:t>
            </a:r>
            <a:r>
              <a:rPr lang="en" sz="1200">
                <a:solidFill>
                  <a:schemeClr val="dk1"/>
                </a:solidFill>
                <a:uFill>
                  <a:noFill/>
                </a:uFill>
                <a:latin typeface="Arial"/>
                <a:ea typeface="Arial"/>
                <a:cs typeface="Arial"/>
                <a:sym typeface="Arial"/>
                <a:hlinkClick r:id="rId6"/>
              </a:rPr>
              <a:t> </a:t>
            </a:r>
            <a:r>
              <a:rPr lang="en" sz="1200" u="sng">
                <a:solidFill>
                  <a:schemeClr val="hlink"/>
                </a:solidFill>
                <a:latin typeface="Arial"/>
                <a:ea typeface="Arial"/>
                <a:cs typeface="Arial"/>
                <a:sym typeface="Arial"/>
                <a:hlinkClick r:id="rId6"/>
              </a:rPr>
              <a:t>https://www.marketingweek.com/2018/11/15/why-john-lewis-pushed-its-creative-agency-to-turn-left-for-latest-christmas-blockbuster/</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ICSA. (2017), ‘The Stakeholder Voice in Board Decision Making’, [Online]. Available:</a:t>
            </a:r>
            <a:r>
              <a:rPr lang="en" sz="1200">
                <a:solidFill>
                  <a:schemeClr val="dk1"/>
                </a:solidFill>
                <a:uFill>
                  <a:noFill/>
                </a:uFill>
                <a:latin typeface="Arial"/>
                <a:ea typeface="Arial"/>
                <a:cs typeface="Arial"/>
                <a:sym typeface="Arial"/>
                <a:hlinkClick r:id="rId7"/>
              </a:rPr>
              <a:t> </a:t>
            </a:r>
            <a:r>
              <a:rPr lang="en" sz="1200" u="sng">
                <a:solidFill>
                  <a:schemeClr val="hlink"/>
                </a:solidFill>
                <a:latin typeface="Arial"/>
                <a:ea typeface="Arial"/>
                <a:cs typeface="Arial"/>
                <a:sym typeface="Arial"/>
                <a:hlinkClick r:id="rId7"/>
              </a:rPr>
              <a:t>https://www.icsa.org.uk/assets/files/free-guidance-notes/the-stakeholder-voice-in-Board-Decision-Making-09-2017.pdf</a:t>
            </a:r>
            <a:r>
              <a:rPr lang="en" sz="1200">
                <a:solidFill>
                  <a:schemeClr val="dk1"/>
                </a:solidFill>
                <a:latin typeface="Arial"/>
                <a:ea typeface="Arial"/>
                <a:cs typeface="Arial"/>
                <a:sym typeface="Arial"/>
              </a:rPr>
              <a:t>. Accessed: [2019, May, 26]</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Info Entrepreneurs. (2019), ‘Customer Relationship Management’, [Online]. Available:</a:t>
            </a:r>
            <a:r>
              <a:rPr lang="en" sz="1200">
                <a:solidFill>
                  <a:schemeClr val="dk1"/>
                </a:solidFill>
                <a:uFill>
                  <a:noFill/>
                </a:uFill>
                <a:latin typeface="Arial"/>
                <a:ea typeface="Arial"/>
                <a:cs typeface="Arial"/>
                <a:sym typeface="Arial"/>
                <a:hlinkClick r:id="rId8"/>
              </a:rPr>
              <a:t> </a:t>
            </a:r>
            <a:r>
              <a:rPr lang="en" sz="1200" u="sng">
                <a:solidFill>
                  <a:schemeClr val="hlink"/>
                </a:solidFill>
                <a:latin typeface="Arial"/>
                <a:ea typeface="Arial"/>
                <a:cs typeface="Arial"/>
                <a:sym typeface="Arial"/>
                <a:hlinkClick r:id="rId8"/>
              </a:rPr>
              <a:t>https://www.infoentrepreneurs.org/en/guides/customer-relationship-management/</a:t>
            </a:r>
            <a:r>
              <a:rPr lang="en" sz="1200">
                <a:solidFill>
                  <a:schemeClr val="dk1"/>
                </a:solidFill>
                <a:latin typeface="Arial"/>
                <a:ea typeface="Arial"/>
                <a:cs typeface="Arial"/>
                <a:sym typeface="Arial"/>
              </a:rPr>
              <a:t>. Accessed: [2019, May, 24]</a:t>
            </a:r>
            <a:endParaRPr sz="1200">
              <a:solidFill>
                <a:schemeClr val="dk1"/>
              </a:solidFill>
              <a:latin typeface="Arial"/>
              <a:ea typeface="Arial"/>
              <a:cs typeface="Arial"/>
              <a:sym typeface="Arial"/>
            </a:endParaRPr>
          </a:p>
          <a:p>
            <a:pPr marL="0" lvl="0" indent="0" algn="l" rtl="0">
              <a:spcBef>
                <a:spcPts val="800"/>
              </a:spcBef>
              <a:spcAft>
                <a:spcPts val="0"/>
              </a:spcAft>
              <a:buNone/>
            </a:pPr>
            <a:endParaRPr/>
          </a:p>
        </p:txBody>
      </p:sp>
      <p:pic>
        <p:nvPicPr>
          <p:cNvPr id="5" name="Google Shape;201;p32">
            <a:extLst>
              <a:ext uri="{FF2B5EF4-FFF2-40B4-BE49-F238E27FC236}">
                <a16:creationId xmlns:a16="http://schemas.microsoft.com/office/drawing/2014/main" id="{CD1C5A81-3866-45AB-82CA-1395E57A6C32}"/>
              </a:ext>
            </a:extLst>
          </p:cNvPr>
          <p:cNvPicPr preferRelativeResize="0"/>
          <p:nvPr/>
        </p:nvPicPr>
        <p:blipFill rotWithShape="1">
          <a:blip r:embed="rId9">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55"/>
          <p:cNvSpPr txBox="1">
            <a:spLocks noGrp="1"/>
          </p:cNvSpPr>
          <p:nvPr>
            <p:ph type="title"/>
          </p:nvPr>
        </p:nvSpPr>
        <p:spPr>
          <a:xfrm>
            <a:off x="484583" y="339539"/>
            <a:ext cx="7053600" cy="10503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a:t>References </a:t>
            </a:r>
            <a:endParaRPr/>
          </a:p>
        </p:txBody>
      </p:sp>
      <p:sp>
        <p:nvSpPr>
          <p:cNvPr id="364" name="Google Shape;364;p55"/>
          <p:cNvSpPr txBox="1">
            <a:spLocks noGrp="1"/>
          </p:cNvSpPr>
          <p:nvPr>
            <p:ph idx="1"/>
          </p:nvPr>
        </p:nvSpPr>
        <p:spPr>
          <a:xfrm>
            <a:off x="1007550" y="931950"/>
            <a:ext cx="7128900" cy="40185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JLP Jobs. (2019), ‘Unleashing Your Potential’, [Online]. Available:</a:t>
            </a:r>
            <a:r>
              <a:rPr lang="en" sz="1200">
                <a:solidFill>
                  <a:schemeClr val="dk1"/>
                </a:solidFill>
                <a:uFill>
                  <a:noFill/>
                </a:uFill>
                <a:latin typeface="Arial"/>
                <a:ea typeface="Arial"/>
                <a:cs typeface="Arial"/>
                <a:sym typeface="Arial"/>
                <a:hlinkClick r:id="rId3"/>
              </a:rPr>
              <a:t> </a:t>
            </a:r>
            <a:r>
              <a:rPr lang="en" sz="1200" u="sng">
                <a:solidFill>
                  <a:schemeClr val="hlink"/>
                </a:solidFill>
                <a:latin typeface="Arial"/>
                <a:ea typeface="Arial"/>
                <a:cs typeface="Arial"/>
                <a:sym typeface="Arial"/>
                <a:hlinkClick r:id="rId3"/>
              </a:rPr>
              <a:t>https://www.jlpjobs.com/about/training-and-development/</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John Lewis &amp; Partners. (2019), ‘My John Lewis’, [Online]. Available:</a:t>
            </a:r>
            <a:r>
              <a:rPr lang="en" sz="1200">
                <a:solidFill>
                  <a:schemeClr val="dk1"/>
                </a:solidFill>
                <a:uFill>
                  <a:noFill/>
                </a:uFill>
                <a:latin typeface="Arial"/>
                <a:ea typeface="Arial"/>
                <a:cs typeface="Arial"/>
                <a:sym typeface="Arial"/>
                <a:hlinkClick r:id="rId4"/>
              </a:rPr>
              <a:t> </a:t>
            </a:r>
            <a:r>
              <a:rPr lang="en" sz="1200" u="sng">
                <a:solidFill>
                  <a:schemeClr val="hlink"/>
                </a:solidFill>
                <a:latin typeface="Arial"/>
                <a:ea typeface="Arial"/>
                <a:cs typeface="Arial"/>
                <a:sym typeface="Arial"/>
                <a:hlinkClick r:id="rId4"/>
              </a:rPr>
              <a:t>https://www.johnlewis.com/our-services/my-john-lewis</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John Lewis Partnership (2019), ‘Employee Ownership’, [Online]. Available:</a:t>
            </a:r>
            <a:r>
              <a:rPr lang="en" sz="1200">
                <a:solidFill>
                  <a:schemeClr val="dk1"/>
                </a:solidFill>
                <a:uFill>
                  <a:noFill/>
                </a:uFill>
                <a:latin typeface="Arial"/>
                <a:ea typeface="Arial"/>
                <a:cs typeface="Arial"/>
                <a:sym typeface="Arial"/>
                <a:hlinkClick r:id="rId5"/>
              </a:rPr>
              <a:t> </a:t>
            </a:r>
            <a:r>
              <a:rPr lang="en" sz="1200" u="sng">
                <a:solidFill>
                  <a:schemeClr val="hlink"/>
                </a:solidFill>
                <a:latin typeface="Arial"/>
                <a:ea typeface="Arial"/>
                <a:cs typeface="Arial"/>
                <a:sym typeface="Arial"/>
                <a:hlinkClick r:id="rId5"/>
              </a:rPr>
              <a:t>https://www.johnlewispartnership.co.uk/work/employee-ownership.html</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John Lewis PLC. (2019), ‘Personal Styling’, [Online]. Available:</a:t>
            </a:r>
            <a:r>
              <a:rPr lang="en" sz="1200">
                <a:solidFill>
                  <a:schemeClr val="dk1"/>
                </a:solidFill>
                <a:uFill>
                  <a:noFill/>
                </a:uFill>
                <a:latin typeface="Arial"/>
                <a:ea typeface="Arial"/>
                <a:cs typeface="Arial"/>
                <a:sym typeface="Arial"/>
                <a:hlinkClick r:id="rId6"/>
              </a:rPr>
              <a:t> </a:t>
            </a:r>
            <a:r>
              <a:rPr lang="en" sz="1200" u="sng">
                <a:solidFill>
                  <a:schemeClr val="hlink"/>
                </a:solidFill>
                <a:latin typeface="Arial"/>
                <a:ea typeface="Arial"/>
                <a:cs typeface="Arial"/>
                <a:sym typeface="Arial"/>
                <a:hlinkClick r:id="rId6"/>
              </a:rPr>
              <a:t>https://www.johnlewis.com/our-services/personal-styling</a:t>
            </a:r>
            <a:r>
              <a:rPr lang="en" sz="1200">
                <a:solidFill>
                  <a:schemeClr val="dk1"/>
                </a:solidFill>
                <a:latin typeface="Arial"/>
                <a:ea typeface="Arial"/>
                <a:cs typeface="Arial"/>
                <a:sym typeface="Arial"/>
              </a:rPr>
              <a:t>. Accessed: [2019, May, 26]</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Mindtools. (2019), ‘The Mckinsey 7- S Framework’, [Online]. Available:</a:t>
            </a:r>
            <a:r>
              <a:rPr lang="en" sz="1200">
                <a:solidFill>
                  <a:schemeClr val="dk1"/>
                </a:solidFill>
                <a:uFill>
                  <a:noFill/>
                </a:uFill>
                <a:latin typeface="Arial"/>
                <a:ea typeface="Arial"/>
                <a:cs typeface="Arial"/>
                <a:sym typeface="Arial"/>
                <a:hlinkClick r:id="rId7"/>
              </a:rPr>
              <a:t> </a:t>
            </a:r>
            <a:r>
              <a:rPr lang="en" sz="1200" u="sng">
                <a:solidFill>
                  <a:schemeClr val="hlink"/>
                </a:solidFill>
                <a:latin typeface="Arial"/>
                <a:ea typeface="Arial"/>
                <a:cs typeface="Arial"/>
                <a:sym typeface="Arial"/>
                <a:hlinkClick r:id="rId7"/>
              </a:rPr>
              <a:t>https://www.mindtools.com/pages/article/newSTR_91.htm</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Sales Force. (2019), ‘What is CRM’, [Online]. Available:</a:t>
            </a:r>
            <a:r>
              <a:rPr lang="en" sz="1200">
                <a:solidFill>
                  <a:schemeClr val="dk1"/>
                </a:solidFill>
                <a:uFill>
                  <a:noFill/>
                </a:uFill>
                <a:latin typeface="Arial"/>
                <a:ea typeface="Arial"/>
                <a:cs typeface="Arial"/>
                <a:sym typeface="Arial"/>
                <a:hlinkClick r:id="rId8"/>
              </a:rPr>
              <a:t> </a:t>
            </a:r>
            <a:r>
              <a:rPr lang="en" sz="1200" u="sng">
                <a:solidFill>
                  <a:schemeClr val="hlink"/>
                </a:solidFill>
                <a:latin typeface="Arial"/>
                <a:ea typeface="Arial"/>
                <a:cs typeface="Arial"/>
                <a:sym typeface="Arial"/>
                <a:hlinkClick r:id="rId8"/>
              </a:rPr>
              <a:t>https://www.salesforce.com/eu/learning-centre/crm/what-is-crm/</a:t>
            </a:r>
            <a:r>
              <a:rPr lang="en" sz="1200">
                <a:solidFill>
                  <a:schemeClr val="dk1"/>
                </a:solidFill>
                <a:latin typeface="Arial"/>
                <a:ea typeface="Arial"/>
                <a:cs typeface="Arial"/>
                <a:sym typeface="Arial"/>
              </a:rPr>
              <a:t>. Accessed: [2019, May, 24]</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Trust Pilot. (2019), ‘John Lewis &amp; Partners’, [Online]. Available:</a:t>
            </a:r>
            <a:r>
              <a:rPr lang="en" sz="1200">
                <a:solidFill>
                  <a:schemeClr val="dk1"/>
                </a:solidFill>
                <a:uFill>
                  <a:noFill/>
                </a:uFill>
                <a:latin typeface="Arial"/>
                <a:ea typeface="Arial"/>
                <a:cs typeface="Arial"/>
                <a:sym typeface="Arial"/>
                <a:hlinkClick r:id="rId9"/>
              </a:rPr>
              <a:t> </a:t>
            </a:r>
            <a:r>
              <a:rPr lang="en" sz="1200" u="sng">
                <a:solidFill>
                  <a:schemeClr val="hlink"/>
                </a:solidFill>
                <a:latin typeface="Arial"/>
                <a:ea typeface="Arial"/>
                <a:cs typeface="Arial"/>
                <a:sym typeface="Arial"/>
                <a:hlinkClick r:id="rId9"/>
              </a:rPr>
              <a:t>https://uk.trustpilot.com/review/www.johnlewis.com</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University of Cambridge. (2019), ‘Porters Generic Competitive Strategies (Ways of Competing), [Online]. Available:</a:t>
            </a:r>
            <a:r>
              <a:rPr lang="en" sz="1200">
                <a:solidFill>
                  <a:schemeClr val="dk1"/>
                </a:solidFill>
                <a:uFill>
                  <a:noFill/>
                </a:uFill>
                <a:latin typeface="Arial"/>
                <a:ea typeface="Arial"/>
                <a:cs typeface="Arial"/>
                <a:sym typeface="Arial"/>
                <a:hlinkClick r:id="rId10"/>
              </a:rPr>
              <a:t> </a:t>
            </a:r>
            <a:r>
              <a:rPr lang="en" sz="1200" u="sng">
                <a:solidFill>
                  <a:schemeClr val="hlink"/>
                </a:solidFill>
                <a:latin typeface="Arial"/>
                <a:ea typeface="Arial"/>
                <a:cs typeface="Arial"/>
                <a:sym typeface="Arial"/>
                <a:hlinkClick r:id="rId10"/>
              </a:rPr>
              <a:t>https://www.ifm.eng.cam.ac.uk/research/dstools/porters-generic-competitive-strategies/</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None/>
            </a:pPr>
            <a:endParaRPr/>
          </a:p>
        </p:txBody>
      </p:sp>
      <p:pic>
        <p:nvPicPr>
          <p:cNvPr id="5" name="Google Shape;201;p32">
            <a:extLst>
              <a:ext uri="{FF2B5EF4-FFF2-40B4-BE49-F238E27FC236}">
                <a16:creationId xmlns:a16="http://schemas.microsoft.com/office/drawing/2014/main" id="{CD5B6D22-6F4D-453F-95E4-97181190E493}"/>
              </a:ext>
            </a:extLst>
          </p:cNvPr>
          <p:cNvPicPr preferRelativeResize="0"/>
          <p:nvPr/>
        </p:nvPicPr>
        <p:blipFill rotWithShape="1">
          <a:blip r:embed="rId11">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56"/>
          <p:cNvSpPr txBox="1">
            <a:spLocks noGrp="1"/>
          </p:cNvSpPr>
          <p:nvPr>
            <p:ph type="title"/>
          </p:nvPr>
        </p:nvSpPr>
        <p:spPr>
          <a:xfrm>
            <a:off x="484583" y="339539"/>
            <a:ext cx="7053600" cy="10503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a:t>References </a:t>
            </a:r>
            <a:endParaRPr/>
          </a:p>
        </p:txBody>
      </p:sp>
      <p:sp>
        <p:nvSpPr>
          <p:cNvPr id="371" name="Google Shape;371;p56"/>
          <p:cNvSpPr txBox="1">
            <a:spLocks noGrp="1"/>
          </p:cNvSpPr>
          <p:nvPr>
            <p:ph idx="1"/>
          </p:nvPr>
        </p:nvSpPr>
        <p:spPr>
          <a:xfrm>
            <a:off x="733700" y="998400"/>
            <a:ext cx="7887900" cy="380940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Vizard. S. (2015), ‘My John Lewis Loyalty Scheme Signs up 1.6 Million Members as it Adds New Digital Features’ [Online]. Available:</a:t>
            </a:r>
            <a:r>
              <a:rPr lang="en" sz="1200">
                <a:solidFill>
                  <a:schemeClr val="dk1"/>
                </a:solidFill>
                <a:uFill>
                  <a:noFill/>
                </a:uFill>
                <a:latin typeface="Arial"/>
                <a:ea typeface="Arial"/>
                <a:cs typeface="Arial"/>
                <a:sym typeface="Arial"/>
                <a:hlinkClick r:id="rId3"/>
              </a:rPr>
              <a:t> </a:t>
            </a:r>
            <a:r>
              <a:rPr lang="en" sz="1200" u="sng">
                <a:solidFill>
                  <a:schemeClr val="hlink"/>
                </a:solidFill>
                <a:latin typeface="Arial"/>
                <a:ea typeface="Arial"/>
                <a:cs typeface="Arial"/>
                <a:sym typeface="Arial"/>
                <a:hlinkClick r:id="rId3"/>
              </a:rPr>
              <a:t>https://www.marketingweek.com/2015/09/28/myjohnlewis-loyalty-scheme-signs-up-1-6-million-members-as-it-adds-new-digital-features/</a:t>
            </a:r>
            <a:r>
              <a:rPr lang="en" sz="1200">
                <a:solidFill>
                  <a:schemeClr val="dk1"/>
                </a:solidFill>
                <a:latin typeface="Arial"/>
                <a:ea typeface="Arial"/>
                <a:cs typeface="Arial"/>
                <a:sym typeface="Arial"/>
              </a:rPr>
              <a:t>. Accessed: [2019, May, 25]</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Smith, T (2014), ‘Benefits of customer Relationship Management Software’, [Online] Available: </a:t>
            </a:r>
            <a:r>
              <a:rPr lang="en" sz="1200" u="sng">
                <a:solidFill>
                  <a:schemeClr val="hlink"/>
                </a:solidFill>
                <a:latin typeface="Arial"/>
                <a:ea typeface="Arial"/>
                <a:cs typeface="Arial"/>
                <a:sym typeface="Arial"/>
                <a:hlinkClick r:id="rId4"/>
              </a:rPr>
              <a:t>www.insightsfromanalytics.com/blog/bd/374342/8-benefits-of-customer-relationship-management-software</a:t>
            </a:r>
            <a:r>
              <a:rPr lang="en" sz="1200">
                <a:solidFill>
                  <a:schemeClr val="dk1"/>
                </a:solidFill>
                <a:latin typeface="Arial"/>
                <a:ea typeface="Arial"/>
                <a:cs typeface="Arial"/>
                <a:sym typeface="Arial"/>
              </a:rPr>
              <a:t>, [Accessed: 2019,5,22]. </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NI Business (2019), ‘Customer Relationship Management’, [Online] Available: </a:t>
            </a:r>
            <a:r>
              <a:rPr lang="en" sz="1200" u="sng">
                <a:solidFill>
                  <a:schemeClr val="hlink"/>
                </a:solidFill>
                <a:latin typeface="Arial"/>
                <a:ea typeface="Arial"/>
                <a:cs typeface="Arial"/>
                <a:sym typeface="Arial"/>
                <a:hlinkClick r:id="rId5"/>
              </a:rPr>
              <a:t>https://www/nibusinessinfo.co.uk/content/potential-drawbacks-crm-systems</a:t>
            </a:r>
            <a:r>
              <a:rPr lang="en" sz="1200">
                <a:solidFill>
                  <a:schemeClr val="dk1"/>
                </a:solidFill>
                <a:latin typeface="Arial"/>
                <a:ea typeface="Arial"/>
                <a:cs typeface="Arial"/>
                <a:sym typeface="Arial"/>
              </a:rPr>
              <a:t>, [Accessed: 2019,5,22]. </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Thakral, R (2017), ‘Advantages and disadvantages of CRM’, [Online] Available: </a:t>
            </a:r>
            <a:r>
              <a:rPr lang="en" sz="1200" u="sng">
                <a:solidFill>
                  <a:schemeClr val="hlink"/>
                </a:solidFill>
                <a:latin typeface="Arial"/>
                <a:ea typeface="Arial"/>
                <a:cs typeface="Arial"/>
                <a:sym typeface="Arial"/>
                <a:hlinkClick r:id="rId6"/>
              </a:rPr>
              <a:t>https://www.targetintegration.com/advantages-and-disadvanatges-of-crm/</a:t>
            </a:r>
            <a:r>
              <a:rPr lang="en" sz="1200">
                <a:solidFill>
                  <a:schemeClr val="dk1"/>
                </a:solidFill>
                <a:latin typeface="Arial"/>
                <a:ea typeface="Arial"/>
                <a:cs typeface="Arial"/>
                <a:sym typeface="Arial"/>
              </a:rPr>
              <a:t>, [Accessed: 2o019,5,22]. </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Smith, N (2014), ‘Customer Relationship Management (CRM) is gaining momentum’, [Online] Available: </a:t>
            </a:r>
            <a:r>
              <a:rPr lang="en" sz="1200" u="sng">
                <a:solidFill>
                  <a:schemeClr val="hlink"/>
                </a:solidFill>
                <a:latin typeface="Arial"/>
                <a:ea typeface="Arial"/>
                <a:cs typeface="Arial"/>
                <a:sym typeface="Arial"/>
                <a:hlinkClick r:id="rId7"/>
              </a:rPr>
              <a:t>https://www.marketingweek.com/2014/5/28/customer-relationship-management-crm-is-gaining-momentum</a:t>
            </a:r>
            <a:r>
              <a:rPr lang="en" sz="1200">
                <a:solidFill>
                  <a:schemeClr val="dk1"/>
                </a:solidFill>
                <a:latin typeface="Arial"/>
                <a:ea typeface="Arial"/>
                <a:cs typeface="Arial"/>
                <a:sym typeface="Arial"/>
              </a:rPr>
              <a:t>, [Accessed: 2019,5,22]. </a:t>
            </a:r>
            <a:endParaRPr sz="1200">
              <a:solidFill>
                <a:schemeClr val="dk1"/>
              </a:solidFill>
              <a:latin typeface="Arial"/>
              <a:ea typeface="Arial"/>
              <a:cs typeface="Arial"/>
              <a:sym typeface="Arial"/>
            </a:endParaRPr>
          </a:p>
          <a:p>
            <a:pPr marL="0" lvl="0" indent="0" algn="l" rtl="0">
              <a:spcBef>
                <a:spcPts val="800"/>
              </a:spcBef>
              <a:spcAft>
                <a:spcPts val="0"/>
              </a:spcAft>
              <a:buClr>
                <a:schemeClr val="dk1"/>
              </a:buClr>
              <a:buSzPts val="1100"/>
              <a:buFont typeface="Arial"/>
              <a:buNone/>
            </a:pPr>
            <a:r>
              <a:rPr lang="en" sz="1200">
                <a:solidFill>
                  <a:schemeClr val="dk1"/>
                </a:solidFill>
                <a:latin typeface="Arial"/>
                <a:ea typeface="Arial"/>
                <a:cs typeface="Arial"/>
                <a:sym typeface="Arial"/>
              </a:rPr>
              <a:t>Decision Marketing (2017), ‘John Lewis brings in online personalisation platform’, [Online] Available: </a:t>
            </a:r>
            <a:r>
              <a:rPr lang="en" sz="1200" u="sng">
                <a:solidFill>
                  <a:schemeClr val="hlink"/>
                </a:solidFill>
                <a:latin typeface="Arial"/>
                <a:ea typeface="Arial"/>
                <a:cs typeface="Arial"/>
                <a:sym typeface="Arial"/>
                <a:hlinkClick r:id="rId8"/>
              </a:rPr>
              <a:t>https://www.decisionmarketing.co.uk/news/john-lewis-brings-in-online-personalisation-platform</a:t>
            </a:r>
            <a:r>
              <a:rPr lang="en" sz="1200">
                <a:solidFill>
                  <a:schemeClr val="dk1"/>
                </a:solidFill>
                <a:latin typeface="Arial"/>
                <a:ea typeface="Arial"/>
                <a:cs typeface="Arial"/>
                <a:sym typeface="Arial"/>
              </a:rPr>
              <a:t>, [Accessed: 2019,5,22]. </a:t>
            </a:r>
            <a:endParaRPr sz="1200">
              <a:solidFill>
                <a:schemeClr val="dk1"/>
              </a:solidFill>
              <a:latin typeface="Arial"/>
              <a:ea typeface="Arial"/>
              <a:cs typeface="Arial"/>
              <a:sym typeface="Arial"/>
            </a:endParaRPr>
          </a:p>
        </p:txBody>
      </p:sp>
      <p:pic>
        <p:nvPicPr>
          <p:cNvPr id="5" name="Google Shape;201;p32">
            <a:extLst>
              <a:ext uri="{FF2B5EF4-FFF2-40B4-BE49-F238E27FC236}">
                <a16:creationId xmlns:a16="http://schemas.microsoft.com/office/drawing/2014/main" id="{6A4C6398-553A-471D-9B1A-5B98AA27AFCF}"/>
              </a:ext>
            </a:extLst>
          </p:cNvPr>
          <p:cNvPicPr preferRelativeResize="0"/>
          <p:nvPr/>
        </p:nvPicPr>
        <p:blipFill rotWithShape="1">
          <a:blip r:embed="rId9">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57"/>
          <p:cNvSpPr txBox="1">
            <a:spLocks noGrp="1"/>
          </p:cNvSpPr>
          <p:nvPr>
            <p:ph type="title"/>
          </p:nvPr>
        </p:nvSpPr>
        <p:spPr>
          <a:xfrm>
            <a:off x="608208" y="124670"/>
            <a:ext cx="7053600" cy="614100"/>
          </a:xfrm>
          <a:prstGeom prst="rect">
            <a:avLst/>
          </a:prstGeom>
        </p:spPr>
        <p:txBody>
          <a:bodyPr spcFirstLastPara="1" wrap="square" lIns="68575" tIns="34275" rIns="68575" bIns="34275" anchor="t" anchorCtr="0">
            <a:noAutofit/>
          </a:bodyPr>
          <a:lstStyle/>
          <a:p>
            <a:pPr marL="0" lvl="0" indent="0" algn="l" rtl="0">
              <a:spcBef>
                <a:spcPts val="0"/>
              </a:spcBef>
              <a:spcAft>
                <a:spcPts val="0"/>
              </a:spcAft>
              <a:buNone/>
            </a:pPr>
            <a:r>
              <a:rPr lang="en" b="1" dirty="0"/>
              <a:t>References </a:t>
            </a:r>
            <a:endParaRPr b="1" dirty="0"/>
          </a:p>
        </p:txBody>
      </p:sp>
      <p:sp>
        <p:nvSpPr>
          <p:cNvPr id="378" name="Google Shape;378;p57"/>
          <p:cNvSpPr txBox="1">
            <a:spLocks noGrp="1"/>
          </p:cNvSpPr>
          <p:nvPr>
            <p:ph idx="1"/>
          </p:nvPr>
        </p:nvSpPr>
        <p:spPr>
          <a:xfrm>
            <a:off x="686403" y="606430"/>
            <a:ext cx="8539789" cy="4412400"/>
          </a:xfrm>
          <a:prstGeom prst="rect">
            <a:avLst/>
          </a:prstGeom>
        </p:spPr>
        <p:txBody>
          <a:bodyPr spcFirstLastPara="1" wrap="square" lIns="68575" tIns="34275" rIns="68575" bIns="34275" anchor="t" anchorCtr="0">
            <a:noAutofit/>
          </a:bodyPr>
          <a:lstStyle/>
          <a:p>
            <a:pPr marL="0" indent="0">
              <a:buNone/>
            </a:pPr>
            <a:r>
              <a:rPr lang="en-US" sz="1200" dirty="0"/>
              <a:t>Coby, P (2017), ‘Paul Coby John Lewis Partnership CIO 100 2017-NO.26’, [Online] Available: </a:t>
            </a:r>
            <a:r>
              <a:rPr lang="en-US" sz="1200" u="sng" dirty="0">
                <a:hlinkClick r:id="rId3"/>
              </a:rPr>
              <a:t>https://www/cio.co.uk/cio100/2017/paul-coby</a:t>
            </a:r>
            <a:r>
              <a:rPr lang="en-US" sz="1200" dirty="0"/>
              <a:t>, [Accessed: 2019,5,24]. </a:t>
            </a:r>
            <a:endParaRPr lang="en-GB" sz="1200" dirty="0"/>
          </a:p>
          <a:p>
            <a:pPr marL="0" indent="0">
              <a:buNone/>
            </a:pPr>
            <a:r>
              <a:rPr lang="en-US" sz="1200" dirty="0"/>
              <a:t>John Lewis Partnership (2019), ‘Senior Machine Learning Analyst’, [Online] Available: </a:t>
            </a:r>
            <a:r>
              <a:rPr lang="en-US" sz="1200" u="sng" dirty="0">
                <a:hlinkClick r:id="rId4"/>
              </a:rPr>
              <a:t>https://www/jlpjobs.com/search-jobs/senior-machine-learning-analyst-17922441/</a:t>
            </a:r>
            <a:r>
              <a:rPr lang="en-US" sz="1200" dirty="0"/>
              <a:t>, [Accessed: 2019,5,24].</a:t>
            </a:r>
            <a:endParaRPr lang="en-GB" sz="1200" dirty="0"/>
          </a:p>
          <a:p>
            <a:pPr marL="0" indent="0">
              <a:buNone/>
            </a:pPr>
            <a:r>
              <a:rPr lang="en-US" sz="1200" dirty="0"/>
              <a:t>John Lewis PLC (2019), ‘About Us’, [Online] Available: </a:t>
            </a:r>
            <a:r>
              <a:rPr lang="en-US" sz="1200" u="sng" dirty="0">
                <a:hlinkClick r:id="rId5"/>
              </a:rPr>
              <a:t>https://www/johnlewis.com/customer-services/about-us</a:t>
            </a:r>
            <a:r>
              <a:rPr lang="en-US" sz="1200" dirty="0"/>
              <a:t>, [Accessed: 2019,5,24]. </a:t>
            </a:r>
            <a:endParaRPr lang="en-GB" sz="1200" dirty="0"/>
          </a:p>
          <a:p>
            <a:pPr marL="0" indent="0">
              <a:buNone/>
            </a:pPr>
            <a:r>
              <a:rPr lang="en-US" sz="1200" dirty="0"/>
              <a:t>John Lewis PLC (2019), ‘Terms and Conditions’, [Online] Available: </a:t>
            </a:r>
            <a:r>
              <a:rPr lang="en-US" sz="1200" u="sng" dirty="0">
                <a:hlinkClick r:id="rId6"/>
              </a:rPr>
              <a:t>https://www/johnlewis.com/customer-services/shopping-with-us/terms-and-conditions</a:t>
            </a:r>
            <a:r>
              <a:rPr lang="en-US" sz="1200" dirty="0"/>
              <a:t>, [Accessed: 2019,5,23]. </a:t>
            </a:r>
            <a:endParaRPr lang="en-GB" sz="1200" dirty="0"/>
          </a:p>
          <a:p>
            <a:pPr marL="0" indent="0">
              <a:buNone/>
            </a:pPr>
            <a:r>
              <a:rPr lang="en-US" sz="1200" dirty="0"/>
              <a:t>My Customer (2018), ‘Engaging Employees the John Lewis Way’, [Online] Available: </a:t>
            </a:r>
            <a:r>
              <a:rPr lang="en-US" sz="1200" u="sng" dirty="0">
                <a:hlinkClick r:id="rId7"/>
              </a:rPr>
              <a:t>https://www.mycustomer.com/marketing/strategy/engaging-employees-the-john-lewis-way</a:t>
            </a:r>
            <a:r>
              <a:rPr lang="en-US" sz="1200" dirty="0"/>
              <a:t>, [Accessed: 2019,5,24]. </a:t>
            </a:r>
            <a:endParaRPr lang="en-GB" sz="1200" dirty="0"/>
          </a:p>
          <a:p>
            <a:pPr marL="0" indent="0">
              <a:buNone/>
            </a:pPr>
            <a:r>
              <a:rPr lang="en-US" sz="1200" dirty="0"/>
              <a:t>Preez, D, U (2014), ‘John Lewis wants to use customer data to really get to know you’, [Online] Available: </a:t>
            </a:r>
            <a:r>
              <a:rPr lang="en-US" sz="1200" u="sng" dirty="0">
                <a:hlinkClick r:id="rId8"/>
              </a:rPr>
              <a:t>https://diginomica.com/john-lewis-customer-data</a:t>
            </a:r>
            <a:r>
              <a:rPr lang="en-US" sz="1200" dirty="0"/>
              <a:t>, [Accessed: 2019,5,23]. </a:t>
            </a:r>
            <a:endParaRPr lang="en-GB" sz="1200" dirty="0"/>
          </a:p>
          <a:p>
            <a:pPr marL="0" indent="0">
              <a:buNone/>
            </a:pPr>
            <a:r>
              <a:rPr lang="en-US" sz="1200" dirty="0"/>
              <a:t>Sales Force (2019), ‘14 Examples of Business Leveraging CRM to improve Productivity and Efficiency’, [Online] Available: </a:t>
            </a:r>
            <a:r>
              <a:rPr lang="en-US" sz="1200" u="sng" dirty="0">
                <a:hlinkClick r:id="rId9"/>
              </a:rPr>
              <a:t>https://www.salesforce.com/crm/examples/#</a:t>
            </a:r>
            <a:r>
              <a:rPr lang="en-US" sz="1200" dirty="0"/>
              <a:t>, [Accessed: 2019,5,24]. </a:t>
            </a:r>
            <a:endParaRPr lang="en-GB" sz="1200" dirty="0"/>
          </a:p>
          <a:p>
            <a:pPr marL="0" indent="0">
              <a:buNone/>
            </a:pPr>
            <a:r>
              <a:rPr lang="en-US" sz="1200" dirty="0" err="1"/>
              <a:t>Smarta</a:t>
            </a:r>
            <a:r>
              <a:rPr lang="en-US" sz="1200" dirty="0"/>
              <a:t> (2019), ‘Five lessons in customer service from John Lewis’, [Online] Available: </a:t>
            </a:r>
            <a:r>
              <a:rPr lang="en-US" sz="1200" u="sng" dirty="0">
                <a:hlinkClick r:id="rId10"/>
              </a:rPr>
              <a:t>www.smarta.com/advice/sales-and-marketing/sales/five-lessons-in-customer-service-from-john-lewis</a:t>
            </a:r>
            <a:r>
              <a:rPr lang="en-US" sz="1200" dirty="0"/>
              <a:t>, [Accessed: 2019,5,24]. </a:t>
            </a:r>
            <a:endParaRPr lang="en-GB" sz="1200" dirty="0"/>
          </a:p>
          <a:p>
            <a:pPr marL="0" indent="0">
              <a:buNone/>
            </a:pPr>
            <a:r>
              <a:rPr lang="en-US" sz="1200" dirty="0"/>
              <a:t>Trust Pilot (2019), ‘John Lewis &amp; Partners’, [Online] Available: </a:t>
            </a:r>
            <a:r>
              <a:rPr lang="en-US" sz="1200" u="sng" dirty="0">
                <a:hlinkClick r:id="rId11"/>
              </a:rPr>
              <a:t>https://uk.trustpilot.com/review/www.johnlewis.com</a:t>
            </a:r>
            <a:r>
              <a:rPr lang="en-US" sz="1200" dirty="0"/>
              <a:t>, [Accessed: 2019,5,23]. </a:t>
            </a:r>
            <a:endParaRPr lang="en-GB" sz="1200" dirty="0"/>
          </a:p>
          <a:p>
            <a:pPr marL="0" lvl="0" indent="0" algn="l" rtl="0">
              <a:spcBef>
                <a:spcPts val="800"/>
              </a:spcBef>
              <a:spcAft>
                <a:spcPts val="0"/>
              </a:spcAft>
              <a:buNone/>
            </a:pPr>
            <a:endParaRPr sz="1100" dirty="0">
              <a:latin typeface="Arial"/>
              <a:ea typeface="Arial"/>
              <a:cs typeface="Arial"/>
              <a:sym typeface="Arial"/>
            </a:endParaRPr>
          </a:p>
        </p:txBody>
      </p:sp>
      <p:pic>
        <p:nvPicPr>
          <p:cNvPr id="5" name="Google Shape;201;p32">
            <a:extLst>
              <a:ext uri="{FF2B5EF4-FFF2-40B4-BE49-F238E27FC236}">
                <a16:creationId xmlns:a16="http://schemas.microsoft.com/office/drawing/2014/main" id="{C38A60AF-1C04-4406-AAB5-083D40A9A300}"/>
              </a:ext>
            </a:extLst>
          </p:cNvPr>
          <p:cNvPicPr preferRelativeResize="0"/>
          <p:nvPr/>
        </p:nvPicPr>
        <p:blipFill rotWithShape="1">
          <a:blip r:embed="rId12">
            <a:alphaModFix/>
          </a:blip>
          <a:srcRect/>
          <a:stretch/>
        </p:blipFill>
        <p:spPr>
          <a:xfrm>
            <a:off x="8416651" y="0"/>
            <a:ext cx="714649" cy="7429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C7DF-6DBA-4C86-ABE7-89BF60DDDA17}"/>
              </a:ext>
            </a:extLst>
          </p:cNvPr>
          <p:cNvSpPr>
            <a:spLocks noGrp="1"/>
          </p:cNvSpPr>
          <p:nvPr>
            <p:ph type="title"/>
          </p:nvPr>
        </p:nvSpPr>
        <p:spPr/>
        <p:txBody>
          <a:bodyPr/>
          <a:lstStyle/>
          <a:p>
            <a:r>
              <a:rPr lang="en-GB" u="sng" dirty="0"/>
              <a:t>Thonuma Hassan 1710575 Speaking Notes </a:t>
            </a:r>
          </a:p>
        </p:txBody>
      </p:sp>
      <p:sp>
        <p:nvSpPr>
          <p:cNvPr id="3" name="Content Placeholder 2">
            <a:extLst>
              <a:ext uri="{FF2B5EF4-FFF2-40B4-BE49-F238E27FC236}">
                <a16:creationId xmlns:a16="http://schemas.microsoft.com/office/drawing/2014/main" id="{740C2F92-A275-4289-B58D-2FD5C2221B65}"/>
              </a:ext>
            </a:extLst>
          </p:cNvPr>
          <p:cNvSpPr>
            <a:spLocks noGrp="1"/>
          </p:cNvSpPr>
          <p:nvPr>
            <p:ph idx="1"/>
          </p:nvPr>
        </p:nvSpPr>
        <p:spPr>
          <a:xfrm>
            <a:off x="1028700" y="1628775"/>
            <a:ext cx="7498612" cy="3317357"/>
          </a:xfrm>
        </p:spPr>
        <p:txBody>
          <a:bodyPr>
            <a:normAutofit fontScale="85000" lnSpcReduction="20000"/>
          </a:bodyPr>
          <a:lstStyle/>
          <a:p>
            <a:pPr marL="0" indent="0">
              <a:buNone/>
            </a:pPr>
            <a:r>
              <a:rPr lang="en-GB" dirty="0"/>
              <a:t>Hello, my name is Thonuma, and I will be covering how and why John Lewis are using the CRM system into their organisation. Focusing on what creative ideas they have done to support their customer relations. Finally analysing how the internal and external factors engage with the CRM system. </a:t>
            </a:r>
          </a:p>
          <a:p>
            <a:pPr marL="0" indent="0">
              <a:buNone/>
            </a:pPr>
            <a:r>
              <a:rPr lang="en-GB" dirty="0"/>
              <a:t>Having customer relationship management in an organisation is important as it helps with creating an effective relationship with customers, it creates brand loyalty and increases revenue for  better performance (Sales Force,2019). CRM is implemented through six stages to improve marketing and customer experience by gathering data, storing data, accessing information, analysing the customers behaviour, marketing more effectively and enhancing the customers experiences with the service (Info Entrepreneurs, 2019).  Question is how does John Lewis develop their own customer relationship management? It has been stated by Chris Bates the head of customer management for John Lewis that they have introduced a scheme called the ‘my John Lewis’ (Fisher,2015). This particular loyalty scheme developed it way through other branches from Stratford for their first launch in 2011, and then developed towards areas like Birmingham where the ‘My John Lewis’ members were invited to have two days late night shopping before the actual opening (Fisher,2015). John Lewis decided to use this particular CRM system as it helped improve their loyalty scheme by 1.6 million members signing up to the ‘My John Lewis’. They included additional digital features through the app therefore customers do not need to carry around the plastic card when purchasing items for the members of ‘My John Lewis’ all that can be done through scanning the phone by the app, essentially the CRM for John Lewis is achieved by how they operate and improve their customer services. (Vizard,2015). (Click onto next slide)</a:t>
            </a:r>
          </a:p>
          <a:p>
            <a:pPr marL="0" indent="0">
              <a:buNone/>
            </a:pPr>
            <a:endParaRPr lang="en-GB" dirty="0"/>
          </a:p>
        </p:txBody>
      </p:sp>
    </p:spTree>
    <p:extLst>
      <p:ext uri="{BB962C8B-B14F-4D97-AF65-F5344CB8AC3E}">
        <p14:creationId xmlns:p14="http://schemas.microsoft.com/office/powerpoint/2010/main" val="1504662082"/>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4F68B6-5CE4-4675-AA3D-5C79F665ABE1}"/>
              </a:ext>
            </a:extLst>
          </p:cNvPr>
          <p:cNvSpPr>
            <a:spLocks noGrp="1"/>
          </p:cNvSpPr>
          <p:nvPr>
            <p:ph idx="1"/>
          </p:nvPr>
        </p:nvSpPr>
        <p:spPr>
          <a:xfrm>
            <a:off x="1028700" y="595423"/>
            <a:ext cx="7200900" cy="3805127"/>
          </a:xfrm>
        </p:spPr>
        <p:txBody>
          <a:bodyPr>
            <a:normAutofit fontScale="92500" lnSpcReduction="20000"/>
          </a:bodyPr>
          <a:lstStyle/>
          <a:p>
            <a:pPr marL="0" indent="0">
              <a:buNone/>
            </a:pPr>
            <a:r>
              <a:rPr lang="en-GB" dirty="0"/>
              <a:t>Recently John Lewis introduced a new targeting tool for TV lovers for Christmas by having Elton John star in their 2018 Christmas campaign. This helped both ways by promoting Elton John’s new movie as well as creating a feel-good storyline for John Lewis (Hammett, 2018). This supports the CRM system for John Lewis as they believe the one way to engage the audience attention is by storytelling, connecting on a more emotional platform. The advantage of using tv adverts is that it helps to reach out to a larger target audience, gives the business more opportunity to present its product and or business, also highlights the attentive audience during special seasons such as Christmas (All Business,2019).  </a:t>
            </a:r>
          </a:p>
          <a:p>
            <a:pPr marL="0" indent="0">
              <a:buNone/>
            </a:pPr>
            <a:r>
              <a:rPr lang="en-GB" dirty="0"/>
              <a:t>In today’s market it is important that organisations follow through with the Porters Generic Strategy to decide on the best plan to be more successful and to find ways in to having an increase in profit in todays competitive market (University of Cambridge,2019). John Lewis is considered to fall into the Differentiation Strategy, as it focuses on marketing its product and service by utilising its features from the personal ‘My John Lewis’ app (Fisher,2015). It also is renowned for its customer service and highly valued brand image, for instance its new partnership with Waitrose brings around a new logo and a new brand name in becoming ‘ John Lewis and Partners’ (John Lewis &amp; Partners,2019). John Lewis is renowned for its high-quality product and services, as some customers will dispute one specific review highlighted that John Lewis does sell expensive item, however the quality of the products is of a high standard. The items bought all have a three-year warranty, as well as having excellent customer service (Trust Pilot,2019). </a:t>
            </a:r>
          </a:p>
          <a:p>
            <a:pPr marL="0" indent="0">
              <a:buNone/>
            </a:pPr>
            <a:endParaRPr lang="en-GB" dirty="0"/>
          </a:p>
        </p:txBody>
      </p:sp>
    </p:spTree>
    <p:extLst>
      <p:ext uri="{BB962C8B-B14F-4D97-AF65-F5344CB8AC3E}">
        <p14:creationId xmlns:p14="http://schemas.microsoft.com/office/powerpoint/2010/main" val="401276002"/>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35913-0750-4A7B-9538-219CDB97E85D}"/>
              </a:ext>
            </a:extLst>
          </p:cNvPr>
          <p:cNvSpPr>
            <a:spLocks noGrp="1"/>
          </p:cNvSpPr>
          <p:nvPr>
            <p:ph idx="1"/>
          </p:nvPr>
        </p:nvSpPr>
        <p:spPr>
          <a:xfrm>
            <a:off x="1028700" y="404037"/>
            <a:ext cx="7200900" cy="4189228"/>
          </a:xfrm>
        </p:spPr>
        <p:txBody>
          <a:bodyPr>
            <a:normAutofit fontScale="92500" lnSpcReduction="10000"/>
          </a:bodyPr>
          <a:lstStyle/>
          <a:p>
            <a:pPr marL="0" indent="0">
              <a:buNone/>
            </a:pPr>
            <a:r>
              <a:rPr lang="en-GB" dirty="0"/>
              <a:t>It has been identified that John Lewis follows the principals of the Mckinsey 7-S framework to improve certain aspects for their customer relationship management. This framework was developed for organisation such as John Lewis to investigate the internal strengths and weakness of the company (Mindtools, 2019). Essentially the framework was created purely to create harmony in the organisation (Mindtool,2019). John Lewis covers the Staff element of the Mckinsey framework, as staff can train and develop in any sector, they wish to pursue in by getting involved in other aspects such as IT, or even selling products to customers (JLP Jobs,2019). John Lewis provide staff with constant reviews and meetings as the management ask how the staff are getting on with the job as well as considering future goals (JLP Jobs,2019). </a:t>
            </a:r>
          </a:p>
          <a:p>
            <a:pPr marL="0" indent="0">
              <a:buNone/>
            </a:pPr>
            <a:r>
              <a:rPr lang="en-GB" dirty="0"/>
              <a:t>A shared value that everyone follows in John Lewis is that the staff are not seen as employees, rather they are partners of the business. Which is why there is nearly 300 employees that own half of John Lewis across the UK, resulting in 200,00 employees being owners for John Lewis from manufactures, to community health services, and to insurance brokers (John Lewis Partnership, 2019). Another internal factor regarding the Mckinsey Framework is the improved system that John Lewis have underwent by the apps and their features (Fisher,2015). Regarding John Lewis structure they have partnered up with Waitrose to develop their customer relations (John Lewis &amp; Partners,2019), this improves sales and productivity as customers or new timers will turn to John Lewis stores as they provide Waitrose products as well (John Lewis &amp; Partners,2019). (Click Onto next slide).</a:t>
            </a:r>
          </a:p>
          <a:p>
            <a:endParaRPr lang="en-GB" dirty="0"/>
          </a:p>
        </p:txBody>
      </p:sp>
    </p:spTree>
    <p:extLst>
      <p:ext uri="{BB962C8B-B14F-4D97-AF65-F5344CB8AC3E}">
        <p14:creationId xmlns:p14="http://schemas.microsoft.com/office/powerpoint/2010/main" val="2503186830"/>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FB926A-C72E-43C4-BB9F-F4F8D396192B}"/>
              </a:ext>
            </a:extLst>
          </p:cNvPr>
          <p:cNvSpPr>
            <a:spLocks noGrp="1"/>
          </p:cNvSpPr>
          <p:nvPr>
            <p:ph idx="1"/>
          </p:nvPr>
        </p:nvSpPr>
        <p:spPr>
          <a:xfrm>
            <a:off x="1028700" y="393405"/>
            <a:ext cx="7200900" cy="4007145"/>
          </a:xfrm>
        </p:spPr>
        <p:txBody>
          <a:bodyPr/>
          <a:lstStyle/>
          <a:p>
            <a:pPr marL="0" indent="0">
              <a:buNone/>
            </a:pPr>
            <a:r>
              <a:rPr lang="en-GB" dirty="0"/>
              <a:t>When it comes to stakeholder’s for John Lewis, they are affected by internal individuals such as directors, employees, and owners (ICSA,2017). Whereas the external people are the creditors, customers, suppliers, local communities and the government (ICSA,2017). These are affected in many ways for example the customers in John Lewis have access to a personal shopper (John Lewis PLC,2019).Where they initially engage with customers find out their interests, what suit their style, then the personal shopper will segment their client by understanding their spending habits, their style by considering age and gender (John Lewis PLC, 2019). However, a recent review suggested that the services was excellent providing outstanding free complementary beverages, despite this the stylist picked out a lot of expensive items which presents an ineffective segmentation to the client (Bourne,2017). Other competitors such as Quiz was found to persuade customers by selling a product that the customer was not interested in (Bourne,2017), however John Lewis ensured that all customers have no obligation to buy or purchase what the stylist has picked out for them (John Lewis PLC,2019).  I shall now pass it onto Aleha. Thank you.</a:t>
            </a:r>
          </a:p>
          <a:p>
            <a:endParaRPr lang="en-GB" dirty="0"/>
          </a:p>
        </p:txBody>
      </p:sp>
    </p:spTree>
    <p:extLst>
      <p:ext uri="{BB962C8B-B14F-4D97-AF65-F5344CB8AC3E}">
        <p14:creationId xmlns:p14="http://schemas.microsoft.com/office/powerpoint/2010/main" val="1385642387"/>
      </p:ext>
    </p:extLst>
  </p:cSld>
  <p:clrMapOvr>
    <a:masterClrMapping/>
  </p:clrMapOvr>
  <mc:AlternateContent xmlns:mc="http://schemas.openxmlformats.org/markup-compatibility/2006" xmlns:p14="http://schemas.microsoft.com/office/powerpoint/2010/main">
    <mc:Choice Requires="p14">
      <p:transition spd="slow" p14:dur="2000">
        <p14:prism dir="u" isContent="1"/>
      </p:transition>
    </mc:Choice>
    <mc:Fallback xmlns="">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506</TotalTime>
  <Words>4313</Words>
  <Application>Microsoft Office PowerPoint</Application>
  <PresentationFormat>On-screen Show (16:9)</PresentationFormat>
  <Paragraphs>244</Paragraphs>
  <Slides>33</Slides>
  <Notes>28</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33</vt:i4>
      </vt:variant>
    </vt:vector>
  </HeadingPairs>
  <TitlesOfParts>
    <vt:vector size="43" baseType="lpstr">
      <vt:lpstr>Aharoni</vt:lpstr>
      <vt:lpstr>Bahnschrift</vt:lpstr>
      <vt:lpstr>Franklin Gothic Book</vt:lpstr>
      <vt:lpstr>Century Gothic</vt:lpstr>
      <vt:lpstr>Calibri</vt:lpstr>
      <vt:lpstr>Arial</vt:lpstr>
      <vt:lpstr>Brush Script MT</vt:lpstr>
      <vt:lpstr>Wingdings</vt:lpstr>
      <vt:lpstr>Simple Light</vt:lpstr>
      <vt:lpstr>Crop</vt:lpstr>
      <vt:lpstr>PowerPoint Presentation</vt:lpstr>
      <vt:lpstr>Customer Relationship Management for John Lewis </vt:lpstr>
      <vt:lpstr>PowerPoint Presentation</vt:lpstr>
      <vt:lpstr>Different CRM Systems</vt:lpstr>
      <vt:lpstr>Different CRM Systems</vt:lpstr>
      <vt:lpstr>John Lewis’s CRM Strategy</vt:lpstr>
      <vt:lpstr>CRM Strategy Failure</vt:lpstr>
      <vt:lpstr>Marketing Mix</vt:lpstr>
      <vt:lpstr>Marketing Mix</vt:lpstr>
      <vt:lpstr>John Lewis CRM Development and Operations </vt:lpstr>
      <vt:lpstr>John Lewis Supports &amp; Develops its CRM Innovations </vt:lpstr>
      <vt:lpstr>Stakeholders engage with the CRM System</vt:lpstr>
      <vt:lpstr>Benefits and drawbacks of using a CRM system</vt:lpstr>
      <vt:lpstr>John Lewis Using the CRM System</vt:lpstr>
      <vt:lpstr>John Lewis using the CRM system</vt:lpstr>
      <vt:lpstr>PowerPoint Presentation</vt:lpstr>
      <vt:lpstr>To Conclude with the SWOT </vt:lpstr>
      <vt:lpstr>SWOT Continued…...</vt:lpstr>
      <vt:lpstr>SWOT Continued…..</vt:lpstr>
      <vt:lpstr>SWOT Continued….</vt:lpstr>
      <vt:lpstr>Final Part of SWOT</vt:lpstr>
      <vt:lpstr>PowerPoint Presentation</vt:lpstr>
      <vt:lpstr>Reference </vt:lpstr>
      <vt:lpstr>Reference</vt:lpstr>
      <vt:lpstr>References </vt:lpstr>
      <vt:lpstr>References </vt:lpstr>
      <vt:lpstr>References </vt:lpstr>
      <vt:lpstr>References </vt:lpstr>
      <vt:lpstr>References </vt:lpstr>
      <vt:lpstr>Thonuma Hassan 1710575 Speaking Notes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for John Lewis </dc:title>
  <cp:lastModifiedBy>Thonuma Hassan (1710575)</cp:lastModifiedBy>
  <cp:revision>1</cp:revision>
  <dcterms:modified xsi:type="dcterms:W3CDTF">2019-06-10T19:26:47Z</dcterms:modified>
</cp:coreProperties>
</file>