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4"/>
  </p:notesMasterIdLst>
  <p:sldIdLst>
    <p:sldId id="256" r:id="rId2"/>
    <p:sldId id="284" r:id="rId3"/>
    <p:sldId id="269" r:id="rId4"/>
    <p:sldId id="316" r:id="rId5"/>
    <p:sldId id="323" r:id="rId6"/>
    <p:sldId id="324" r:id="rId7"/>
    <p:sldId id="356" r:id="rId8"/>
    <p:sldId id="357" r:id="rId9"/>
    <p:sldId id="330" r:id="rId10"/>
    <p:sldId id="331" r:id="rId11"/>
    <p:sldId id="265" r:id="rId12"/>
    <p:sldId id="35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5BF594-4C07-4B24-BD6E-38EA3BB78285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68CFEE-8C2C-49E1-8BDF-85CD2EEEC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382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7392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0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7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3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2/19/2026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2/19/2026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2/19/2026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7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1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2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4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5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2/19/2026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2C27-7D2E-8DC3-F169-5B31B7670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964"/>
            <a:ext cx="5598097" cy="28196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dirty="0"/>
              <a:t>HPFY3001 Academic Survival Skills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Dealing with feedback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D55B8-F95C-494B-638D-97B662916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3902206"/>
            <a:ext cx="5598097" cy="2240529"/>
          </a:xfrm>
        </p:spPr>
        <p:txBody>
          <a:bodyPr>
            <a:normAutofit/>
          </a:bodyPr>
          <a:lstStyle/>
          <a:p>
            <a:r>
              <a:rPr lang="en-GB" dirty="0"/>
              <a:t>Dr Rhian Elinor Keyse</a:t>
            </a:r>
          </a:p>
          <a:p>
            <a:r>
              <a:rPr lang="en-GB" dirty="0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76A230-CDE3-2F54-606F-F67D979255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2" r="26878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48491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395"/>
    </mc:Choice>
    <mc:Fallback xmlns="">
      <p:transition spd="slow" advTm="1739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DFE70-71EC-7D1A-3EDE-4D413DCAE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9D8D4-D3D0-53AA-9F41-5CD69C34D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AI - discussion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29314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90"/>
    </mc:Choice>
    <mc:Fallback xmlns="">
      <p:transition spd="slow" advTm="3499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FBDBB-0755-54BB-6F2B-F9AC1464E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D7596-8140-A811-B2F0-094CB1296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Dealing with feedback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584931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514"/>
    </mc:Choice>
    <mc:Fallback xmlns="">
      <p:transition spd="slow" advTm="56514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46872-5726-69F6-CE5E-54170F464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point of assessment?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392A1-4920-66B4-7C0D-05BE265401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Assessment helps you progress and improve</a:t>
            </a:r>
          </a:p>
          <a:p>
            <a:r>
              <a:rPr lang="en-GB" dirty="0"/>
              <a:t>Focuses your attention on tasks and content that reflect aims and learning outcomes</a:t>
            </a:r>
          </a:p>
          <a:p>
            <a:r>
              <a:rPr lang="en-GB" dirty="0"/>
              <a:t>Measures your knowledge, skills, progress and understanding.</a:t>
            </a:r>
          </a:p>
        </p:txBody>
      </p:sp>
    </p:spTree>
    <p:extLst>
      <p:ext uri="{BB962C8B-B14F-4D97-AF65-F5344CB8AC3E}">
        <p14:creationId xmlns:p14="http://schemas.microsoft.com/office/powerpoint/2010/main" val="3452141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526"/>
    </mc:Choice>
    <mc:Fallback xmlns="">
      <p:transition spd="slow" advTm="102526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E5685-B17D-401A-1946-71A70EB25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Formative and summative 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F89CC-B1CD-2603-CED9-436C90677E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Formative Assessment:</a:t>
            </a:r>
          </a:p>
          <a:p>
            <a:r>
              <a:rPr lang="en-GB" dirty="0"/>
              <a:t>Doesn’t count towards your final module mark</a:t>
            </a:r>
          </a:p>
          <a:p>
            <a:r>
              <a:rPr lang="en-GB" dirty="0"/>
              <a:t>Given to help inform other work</a:t>
            </a:r>
          </a:p>
          <a:p>
            <a:r>
              <a:rPr lang="en-GB" dirty="0"/>
              <a:t>You get some constructive feedback which can help you assess your progress</a:t>
            </a:r>
          </a:p>
          <a:p>
            <a:r>
              <a:rPr lang="en-GB" b="1" dirty="0"/>
              <a:t>Summative assessment:</a:t>
            </a:r>
          </a:p>
          <a:p>
            <a:r>
              <a:rPr lang="en-GB" dirty="0"/>
              <a:t>Counts towards your final module mark</a:t>
            </a:r>
          </a:p>
          <a:p>
            <a:r>
              <a:rPr lang="en-GB" dirty="0"/>
              <a:t>Is a summation of your work</a:t>
            </a:r>
          </a:p>
          <a:p>
            <a:r>
              <a:rPr lang="en-GB" dirty="0"/>
              <a:t>The marks and comments you get are important pieces of feedback</a:t>
            </a:r>
          </a:p>
        </p:txBody>
      </p:sp>
    </p:spTree>
    <p:extLst>
      <p:ext uri="{BB962C8B-B14F-4D97-AF65-F5344CB8AC3E}">
        <p14:creationId xmlns:p14="http://schemas.microsoft.com/office/powerpoint/2010/main" val="2822856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875"/>
    </mc:Choice>
    <mc:Fallback xmlns="">
      <p:transition spd="slow" advTm="2087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2BFFE-A472-4858-0D87-EB32A8B4E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can you expect from feedback at University?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6A102-9BC5-C72D-2E5F-9F411113E1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Summarises the quality of your work</a:t>
            </a:r>
          </a:p>
          <a:p>
            <a:r>
              <a:rPr lang="en-GB" sz="3200" dirty="0"/>
              <a:t>Tells you what you did well/what you can improve</a:t>
            </a:r>
          </a:p>
          <a:p>
            <a:r>
              <a:rPr lang="en-GB" sz="3200" dirty="0"/>
              <a:t>Identifies strengths and weaknesses</a:t>
            </a:r>
          </a:p>
          <a:p>
            <a:r>
              <a:rPr lang="en-GB" sz="3200" dirty="0"/>
              <a:t>Helps you prepare for future assignments</a:t>
            </a:r>
          </a:p>
          <a:p>
            <a:r>
              <a:rPr lang="en-GB" sz="3200" dirty="0"/>
              <a:t>Helps you measure your progress</a:t>
            </a:r>
          </a:p>
        </p:txBody>
      </p:sp>
    </p:spTree>
    <p:extLst>
      <p:ext uri="{BB962C8B-B14F-4D97-AF65-F5344CB8AC3E}">
        <p14:creationId xmlns:p14="http://schemas.microsoft.com/office/powerpoint/2010/main" val="2108947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56"/>
    </mc:Choice>
    <mc:Fallback xmlns="">
      <p:transition spd="slow" advTm="33856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11C6D-B29E-FB91-D386-817CE1A61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types of feedback are there?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D9631-8F57-D236-0982-F3CF9F104F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889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275087-E3D0-87BB-BB74-0235222965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128B0-F540-30FF-E255-C0427F42F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types of feedback are there?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01D01-EC7A-68E6-9F85-DB23EF00D9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Written comments</a:t>
            </a:r>
          </a:p>
          <a:p>
            <a:r>
              <a:rPr lang="en-GB" dirty="0"/>
              <a:t>Grades</a:t>
            </a:r>
          </a:p>
          <a:p>
            <a:r>
              <a:rPr lang="en-GB" dirty="0"/>
              <a:t>Oral comments</a:t>
            </a:r>
          </a:p>
          <a:p>
            <a:r>
              <a:rPr lang="en-GB" dirty="0"/>
              <a:t>General comments to whole group</a:t>
            </a:r>
          </a:p>
        </p:txBody>
      </p:sp>
    </p:spTree>
    <p:extLst>
      <p:ext uri="{BB962C8B-B14F-4D97-AF65-F5344CB8AC3E}">
        <p14:creationId xmlns:p14="http://schemas.microsoft.com/office/powerpoint/2010/main" val="2658233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1011F-CED3-35D9-8210-F705B5F19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does feedback make you feel?</a:t>
            </a:r>
            <a:br>
              <a:rPr lang="en-GB" dirty="0"/>
            </a:br>
            <a:r>
              <a:rPr lang="en-GB" dirty="0"/>
              <a:t>How do you respond to feedback?</a:t>
            </a:r>
          </a:p>
        </p:txBody>
      </p:sp>
    </p:spTree>
    <p:extLst>
      <p:ext uri="{BB962C8B-B14F-4D97-AF65-F5344CB8AC3E}">
        <p14:creationId xmlns:p14="http://schemas.microsoft.com/office/powerpoint/2010/main" val="2332376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893"/>
    </mc:Choice>
    <mc:Fallback xmlns="">
      <p:transition spd="slow" advTm="104893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1011F-CED3-35D9-8210-F705B5F19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you respond to feedback?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35A71-8198-C313-0CE7-D9CAF756E3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06203"/>
            <a:ext cx="10972800" cy="4407271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500" b="1" dirty="0"/>
              <a:t>Many students don’t check their feedback comments!</a:t>
            </a: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500" dirty="0"/>
              <a:t>Feedback is more than just your numerical grade</a:t>
            </a: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500" dirty="0"/>
              <a:t>Do you know how to check your feedback?</a:t>
            </a: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500" dirty="0"/>
              <a:t>Is there a piece of feedback you’ve received more than once?</a:t>
            </a: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500" dirty="0"/>
              <a:t>Any feedback you’re not sure how to address?</a:t>
            </a:r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434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427"/>
    </mc:Choice>
    <mc:Fallback xmlns="">
      <p:transition spd="slow" advTm="61427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6DA42-BDF0-5AC6-C3E4-04DD578D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Assignment due Sunday 22 February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BDA8-5283-C11A-E9C3-7CAE41DDA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a 450 word reflection on the advantages, disadvantages, and things to consider when using Generative AI to assist with university assignments. </a:t>
            </a:r>
          </a:p>
          <a:p>
            <a:r>
              <a:rPr lang="en-GB" dirty="0"/>
              <a:t>How is it going?</a:t>
            </a:r>
          </a:p>
        </p:txBody>
      </p:sp>
    </p:spTree>
    <p:extLst>
      <p:ext uri="{BB962C8B-B14F-4D97-AF65-F5344CB8AC3E}">
        <p14:creationId xmlns:p14="http://schemas.microsoft.com/office/powerpoint/2010/main" val="1416227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426"/>
    </mc:Choice>
    <mc:Fallback xmlns="">
      <p:transition spd="slow" advTm="71426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C40B7-A12C-0978-85E0-CB1FF3D78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block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BBA6A-9533-D805-D817-1D065DB53E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Quentin will be taking over for Block 5 – he will be in touch with arrangements</a:t>
            </a:r>
          </a:p>
          <a:p>
            <a:r>
              <a:rPr lang="en-GB" sz="3200" dirty="0"/>
              <a:t>I’ll be marking your assignments for Block 5, and I’ll see you again for Block 6!</a:t>
            </a:r>
          </a:p>
        </p:txBody>
      </p:sp>
    </p:spTree>
    <p:extLst>
      <p:ext uri="{BB962C8B-B14F-4D97-AF65-F5344CB8AC3E}">
        <p14:creationId xmlns:p14="http://schemas.microsoft.com/office/powerpoint/2010/main" val="2510934419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331</Words>
  <Application>Microsoft Office PowerPoint</Application>
  <PresentationFormat>Widescreen</PresentationFormat>
  <Paragraphs>46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Avenir Next LT Pro</vt:lpstr>
      <vt:lpstr>Posterama</vt:lpstr>
      <vt:lpstr>SplashVTI</vt:lpstr>
      <vt:lpstr>HPFY3001 Academic Survival Skills  Dealing with feedback</vt:lpstr>
      <vt:lpstr>Last session - review</vt:lpstr>
      <vt:lpstr>In this session:</vt:lpstr>
      <vt:lpstr>What is the point of assessment?</vt:lpstr>
      <vt:lpstr>Formative and summative assignments</vt:lpstr>
      <vt:lpstr>What can you expect from feedback at University?</vt:lpstr>
      <vt:lpstr>What types of feedback are there?</vt:lpstr>
      <vt:lpstr>What types of feedback are there?</vt:lpstr>
      <vt:lpstr>How does feedback make you feel? How do you respond to feedback?</vt:lpstr>
      <vt:lpstr>How do you respond to feedback?</vt:lpstr>
      <vt:lpstr>Assignment due Sunday 22 February</vt:lpstr>
      <vt:lpstr>Next block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11</cp:revision>
  <dcterms:created xsi:type="dcterms:W3CDTF">2024-09-11T12:44:55Z</dcterms:created>
  <dcterms:modified xsi:type="dcterms:W3CDTF">2026-02-19T19:51:02Z</dcterms:modified>
</cp:coreProperties>
</file>