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60" r:id="rId5"/>
    <p:sldId id="262" r:id="rId6"/>
    <p:sldId id="259" r:id="rId7"/>
    <p:sldId id="263" r:id="rId8"/>
    <p:sldId id="264" r:id="rId9"/>
    <p:sldId id="26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BA319-8214-25AB-43EE-C63869BA5310}" v="50" dt="2026-06-15T01:25:22.517"/>
    <p1510:client id="{99320820-BF9C-FA2F-F974-4248D58F0C25}" v="319" dt="2026-06-15T03:23:23.233"/>
    <p1510:client id="{C47822C5-DB9A-C2DD-73F1-95CFA0D0E936}" v="132" dt="2026-06-15T02:04:56.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eshai Blake (2515557)" userId="S::2515557@student.uwtsd.ac.uk::28efc3fe-3018-4c43-b909-88074b777523" providerId="AD" clId="Web-{99320820-BF9C-FA2F-F974-4248D58F0C25}"/>
    <pc:docChg chg="modSld sldOrd modMainMaster">
      <pc:chgData name="Leeshai Blake (2515557)" userId="S::2515557@student.uwtsd.ac.uk::28efc3fe-3018-4c43-b909-88074b777523" providerId="AD" clId="Web-{99320820-BF9C-FA2F-F974-4248D58F0C25}" dt="2026-06-15T03:23:23.233" v="317" actId="20577"/>
      <pc:docMkLst>
        <pc:docMk/>
      </pc:docMkLst>
      <pc:sldChg chg="modSp modTransition">
        <pc:chgData name="Leeshai Blake (2515557)" userId="S::2515557@student.uwtsd.ac.uk::28efc3fe-3018-4c43-b909-88074b777523" providerId="AD" clId="Web-{99320820-BF9C-FA2F-F974-4248D58F0C25}" dt="2026-06-15T03:19:04.886" v="296"/>
        <pc:sldMkLst>
          <pc:docMk/>
          <pc:sldMk cId="109857222" sldId="256"/>
        </pc:sldMkLst>
        <pc:spChg chg="mod">
          <ac:chgData name="Leeshai Blake (2515557)" userId="S::2515557@student.uwtsd.ac.uk::28efc3fe-3018-4c43-b909-88074b777523" providerId="AD" clId="Web-{99320820-BF9C-FA2F-F974-4248D58F0C25}" dt="2026-06-15T02:11:25.518" v="41" actId="20577"/>
          <ac:spMkLst>
            <pc:docMk/>
            <pc:sldMk cId="109857222" sldId="256"/>
            <ac:spMk id="3" creationId="{00000000-0000-0000-0000-000000000000}"/>
          </ac:spMkLst>
        </pc:spChg>
      </pc:sldChg>
      <pc:sldChg chg="modSp modTransition">
        <pc:chgData name="Leeshai Blake (2515557)" userId="S::2515557@student.uwtsd.ac.uk::28efc3fe-3018-4c43-b909-88074b777523" providerId="AD" clId="Web-{99320820-BF9C-FA2F-F974-4248D58F0C25}" dt="2026-06-15T03:23:23.233" v="317" actId="20577"/>
        <pc:sldMkLst>
          <pc:docMk/>
          <pc:sldMk cId="2117119541" sldId="257"/>
        </pc:sldMkLst>
        <pc:spChg chg="mod">
          <ac:chgData name="Leeshai Blake (2515557)" userId="S::2515557@student.uwtsd.ac.uk::28efc3fe-3018-4c43-b909-88074b777523" providerId="AD" clId="Web-{99320820-BF9C-FA2F-F974-4248D58F0C25}" dt="2026-06-15T03:23:23.233" v="317" actId="20577"/>
          <ac:spMkLst>
            <pc:docMk/>
            <pc:sldMk cId="2117119541" sldId="257"/>
            <ac:spMk id="2" creationId="{1A7726DE-C6D2-4810-ED57-34E3DA83856B}"/>
          </ac:spMkLst>
        </pc:spChg>
        <pc:spChg chg="mod">
          <ac:chgData name="Leeshai Blake (2515557)" userId="S::2515557@student.uwtsd.ac.uk::28efc3fe-3018-4c43-b909-88074b777523" providerId="AD" clId="Web-{99320820-BF9C-FA2F-F974-4248D58F0C25}" dt="2026-06-15T03:20:49.393" v="305" actId="20577"/>
          <ac:spMkLst>
            <pc:docMk/>
            <pc:sldMk cId="2117119541" sldId="257"/>
            <ac:spMk id="46" creationId="{8E29B4C2-7160-98B8-B1B1-11AAFD612FB8}"/>
          </ac:spMkLst>
        </pc:spChg>
      </pc:sldChg>
      <pc:sldChg chg="addSp delSp modSp mod modTransition setBg">
        <pc:chgData name="Leeshai Blake (2515557)" userId="S::2515557@student.uwtsd.ac.uk::28efc3fe-3018-4c43-b909-88074b777523" providerId="AD" clId="Web-{99320820-BF9C-FA2F-F974-4248D58F0C25}" dt="2026-06-15T03:23:16.732" v="316" actId="20577"/>
        <pc:sldMkLst>
          <pc:docMk/>
          <pc:sldMk cId="530523870" sldId="258"/>
        </pc:sldMkLst>
        <pc:spChg chg="mod">
          <ac:chgData name="Leeshai Blake (2515557)" userId="S::2515557@student.uwtsd.ac.uk::28efc3fe-3018-4c43-b909-88074b777523" providerId="AD" clId="Web-{99320820-BF9C-FA2F-F974-4248D58F0C25}" dt="2026-06-15T03:23:16.732" v="316" actId="20577"/>
          <ac:spMkLst>
            <pc:docMk/>
            <pc:sldMk cId="530523870" sldId="258"/>
            <ac:spMk id="2" creationId="{3B25F97C-C42D-5443-6880-D684B94BA585}"/>
          </ac:spMkLst>
        </pc:spChg>
        <pc:spChg chg="mod">
          <ac:chgData name="Leeshai Blake (2515557)" userId="S::2515557@student.uwtsd.ac.uk::28efc3fe-3018-4c43-b909-88074b777523" providerId="AD" clId="Web-{99320820-BF9C-FA2F-F974-4248D58F0C25}" dt="2026-06-15T03:08:43.226" v="239"/>
          <ac:spMkLst>
            <pc:docMk/>
            <pc:sldMk cId="530523870" sldId="258"/>
            <ac:spMk id="3" creationId="{3898F621-F533-27AB-EA91-9B794EC37C47}"/>
          </ac:spMkLst>
        </pc:spChg>
        <pc:spChg chg="add del">
          <ac:chgData name="Leeshai Blake (2515557)" userId="S::2515557@student.uwtsd.ac.uk::28efc3fe-3018-4c43-b909-88074b777523" providerId="AD" clId="Web-{99320820-BF9C-FA2F-F974-4248D58F0C25}" dt="2026-06-15T03:07:00.689" v="232"/>
          <ac:spMkLst>
            <pc:docMk/>
            <pc:sldMk cId="530523870" sldId="258"/>
            <ac:spMk id="12" creationId="{744CAA32-F237-419C-A2DD-43C28D920D3C}"/>
          </ac:spMkLst>
        </pc:spChg>
        <pc:spChg chg="add del">
          <ac:chgData name="Leeshai Blake (2515557)" userId="S::2515557@student.uwtsd.ac.uk::28efc3fe-3018-4c43-b909-88074b777523" providerId="AD" clId="Web-{99320820-BF9C-FA2F-F974-4248D58F0C25}" dt="2026-06-15T03:08:23.616" v="236"/>
          <ac:spMkLst>
            <pc:docMk/>
            <pc:sldMk cId="530523870" sldId="258"/>
            <ac:spMk id="17" creationId="{406BD704-01C2-4341-B99A-116CC7EC56EF}"/>
          </ac:spMkLst>
        </pc:spChg>
        <pc:spChg chg="add del">
          <ac:chgData name="Leeshai Blake (2515557)" userId="S::2515557@student.uwtsd.ac.uk::28efc3fe-3018-4c43-b909-88074b777523" providerId="AD" clId="Web-{99320820-BF9C-FA2F-F974-4248D58F0C25}" dt="2026-06-15T03:08:23.616" v="236"/>
          <ac:spMkLst>
            <pc:docMk/>
            <pc:sldMk cId="530523870" sldId="258"/>
            <ac:spMk id="18" creationId="{0225C01B-A296-4FAA-AA46-794F27DF6934}"/>
          </ac:spMkLst>
        </pc:spChg>
        <pc:spChg chg="add del">
          <ac:chgData name="Leeshai Blake (2515557)" userId="S::2515557@student.uwtsd.ac.uk::28efc3fe-3018-4c43-b909-88074b777523" providerId="AD" clId="Web-{99320820-BF9C-FA2F-F974-4248D58F0C25}" dt="2026-06-15T03:08:43.226" v="239"/>
          <ac:spMkLst>
            <pc:docMk/>
            <pc:sldMk cId="530523870" sldId="258"/>
            <ac:spMk id="20" creationId="{744CAA32-F237-419C-A2DD-43C28D920D3C}"/>
          </ac:spMkLst>
        </pc:spChg>
        <pc:spChg chg="add del">
          <ac:chgData name="Leeshai Blake (2515557)" userId="S::2515557@student.uwtsd.ac.uk::28efc3fe-3018-4c43-b909-88074b777523" providerId="AD" clId="Web-{99320820-BF9C-FA2F-F974-4248D58F0C25}" dt="2026-06-15T03:07:51.973" v="235"/>
          <ac:spMkLst>
            <pc:docMk/>
            <pc:sldMk cId="530523870" sldId="258"/>
            <ac:spMk id="23" creationId="{744CAA32-F237-419C-A2DD-43C28D920D3C}"/>
          </ac:spMkLst>
        </pc:spChg>
        <pc:spChg chg="add">
          <ac:chgData name="Leeshai Blake (2515557)" userId="S::2515557@student.uwtsd.ac.uk::28efc3fe-3018-4c43-b909-88074b777523" providerId="AD" clId="Web-{99320820-BF9C-FA2F-F974-4248D58F0C25}" dt="2026-06-15T03:08:43.226" v="239"/>
          <ac:spMkLst>
            <pc:docMk/>
            <pc:sldMk cId="530523870" sldId="258"/>
            <ac:spMk id="26" creationId="{744CAA32-F237-419C-A2DD-43C28D920D3C}"/>
          </ac:spMkLst>
        </pc:spChg>
        <pc:picChg chg="mod ord">
          <ac:chgData name="Leeshai Blake (2515557)" userId="S::2515557@student.uwtsd.ac.uk::28efc3fe-3018-4c43-b909-88074b777523" providerId="AD" clId="Web-{99320820-BF9C-FA2F-F974-4248D58F0C25}" dt="2026-06-15T03:08:43.226" v="239"/>
          <ac:picMkLst>
            <pc:docMk/>
            <pc:sldMk cId="530523870" sldId="258"/>
            <ac:picMk id="7" creationId="{2C0E883B-B55D-E7C1-456D-62FC117CEFA8}"/>
          </ac:picMkLst>
        </pc:picChg>
        <pc:cxnChg chg="add del">
          <ac:chgData name="Leeshai Blake (2515557)" userId="S::2515557@student.uwtsd.ac.uk::28efc3fe-3018-4c43-b909-88074b777523" providerId="AD" clId="Web-{99320820-BF9C-FA2F-F974-4248D58F0C25}" dt="2026-06-15T03:07:00.689" v="232"/>
          <ac:cxnSpMkLst>
            <pc:docMk/>
            <pc:sldMk cId="530523870" sldId="258"/>
            <ac:cxnSpMk id="14" creationId="{753FE100-D0AB-4AE2-824B-60CFA31EC6A2}"/>
          </ac:cxnSpMkLst>
        </pc:cxnChg>
        <pc:cxnChg chg="add del">
          <ac:chgData name="Leeshai Blake (2515557)" userId="S::2515557@student.uwtsd.ac.uk::28efc3fe-3018-4c43-b909-88074b777523" providerId="AD" clId="Web-{99320820-BF9C-FA2F-F974-4248D58F0C25}" dt="2026-06-15T03:08:23.616" v="236"/>
          <ac:cxnSpMkLst>
            <pc:docMk/>
            <pc:sldMk cId="530523870" sldId="258"/>
            <ac:cxnSpMk id="16" creationId="{62713E66-598D-4B8A-9D2A-67C7AF46EF11}"/>
          </ac:cxnSpMkLst>
        </pc:cxnChg>
        <pc:cxnChg chg="add del">
          <ac:chgData name="Leeshai Blake (2515557)" userId="S::2515557@student.uwtsd.ac.uk::28efc3fe-3018-4c43-b909-88074b777523" providerId="AD" clId="Web-{99320820-BF9C-FA2F-F974-4248D58F0C25}" dt="2026-06-15T03:08:43.226" v="239"/>
          <ac:cxnSpMkLst>
            <pc:docMk/>
            <pc:sldMk cId="530523870" sldId="258"/>
            <ac:cxnSpMk id="21" creationId="{753FE100-D0AB-4AE2-824B-60CFA31EC6A2}"/>
          </ac:cxnSpMkLst>
        </pc:cxnChg>
        <pc:cxnChg chg="add del">
          <ac:chgData name="Leeshai Blake (2515557)" userId="S::2515557@student.uwtsd.ac.uk::28efc3fe-3018-4c43-b909-88074b777523" providerId="AD" clId="Web-{99320820-BF9C-FA2F-F974-4248D58F0C25}" dt="2026-06-15T03:07:51.973" v="235"/>
          <ac:cxnSpMkLst>
            <pc:docMk/>
            <pc:sldMk cId="530523870" sldId="258"/>
            <ac:cxnSpMk id="25" creationId="{02C7985C-B0C3-CC50-E86A-B5EBA40E01DF}"/>
          </ac:cxnSpMkLst>
        </pc:cxnChg>
        <pc:cxnChg chg="add">
          <ac:chgData name="Leeshai Blake (2515557)" userId="S::2515557@student.uwtsd.ac.uk::28efc3fe-3018-4c43-b909-88074b777523" providerId="AD" clId="Web-{99320820-BF9C-FA2F-F974-4248D58F0C25}" dt="2026-06-15T03:08:43.226" v="239"/>
          <ac:cxnSpMkLst>
            <pc:docMk/>
            <pc:sldMk cId="530523870" sldId="258"/>
            <ac:cxnSpMk id="28" creationId="{92025DBA-8780-9CA0-2826-FF6E3BD1A0C9}"/>
          </ac:cxnSpMkLst>
        </pc:cxnChg>
      </pc:sldChg>
      <pc:sldChg chg="addSp delSp modSp modTransition">
        <pc:chgData name="Leeshai Blake (2515557)" userId="S::2515557@student.uwtsd.ac.uk::28efc3fe-3018-4c43-b909-88074b777523" providerId="AD" clId="Web-{99320820-BF9C-FA2F-F974-4248D58F0C25}" dt="2026-06-15T03:22:38.948" v="309" actId="20577"/>
        <pc:sldMkLst>
          <pc:docMk/>
          <pc:sldMk cId="229273038" sldId="259"/>
        </pc:sldMkLst>
        <pc:spChg chg="mod">
          <ac:chgData name="Leeshai Blake (2515557)" userId="S::2515557@student.uwtsd.ac.uk::28efc3fe-3018-4c43-b909-88074b777523" providerId="AD" clId="Web-{99320820-BF9C-FA2F-F974-4248D58F0C25}" dt="2026-06-15T03:22:38.948" v="309" actId="20577"/>
          <ac:spMkLst>
            <pc:docMk/>
            <pc:sldMk cId="229273038" sldId="259"/>
            <ac:spMk id="2" creationId="{0849C9D6-C0FF-B733-E25E-F0683D7FE2A8}"/>
          </ac:spMkLst>
        </pc:spChg>
        <pc:spChg chg="mod ord">
          <ac:chgData name="Leeshai Blake (2515557)" userId="S::2515557@student.uwtsd.ac.uk::28efc3fe-3018-4c43-b909-88074b777523" providerId="AD" clId="Web-{99320820-BF9C-FA2F-F974-4248D58F0C25}" dt="2026-06-15T03:22:26.322" v="307" actId="20577"/>
          <ac:spMkLst>
            <pc:docMk/>
            <pc:sldMk cId="229273038" sldId="259"/>
            <ac:spMk id="9" creationId="{085AB451-C30D-9A3A-57D1-6D61CB531C1D}"/>
          </ac:spMkLst>
        </pc:spChg>
        <pc:spChg chg="del">
          <ac:chgData name="Leeshai Blake (2515557)" userId="S::2515557@student.uwtsd.ac.uk::28efc3fe-3018-4c43-b909-88074b777523" providerId="AD" clId="Web-{99320820-BF9C-FA2F-F974-4248D58F0C25}" dt="2026-06-15T03:03:41.542" v="220"/>
          <ac:spMkLst>
            <pc:docMk/>
            <pc:sldMk cId="229273038" sldId="259"/>
            <ac:spMk id="23" creationId="{744CAA32-F237-419C-A2DD-43C28D920D3C}"/>
          </ac:spMkLst>
        </pc:spChg>
        <pc:spChg chg="add del">
          <ac:chgData name="Leeshai Blake (2515557)" userId="S::2515557@student.uwtsd.ac.uk::28efc3fe-3018-4c43-b909-88074b777523" providerId="AD" clId="Web-{99320820-BF9C-FA2F-F974-4248D58F0C25}" dt="2026-06-15T03:13:34.565" v="261"/>
          <ac:spMkLst>
            <pc:docMk/>
            <pc:sldMk cId="229273038" sldId="259"/>
            <ac:spMk id="30" creationId="{744CAA32-F237-419C-A2DD-43C28D920D3C}"/>
          </ac:spMkLst>
        </pc:spChg>
        <pc:spChg chg="add del">
          <ac:chgData name="Leeshai Blake (2515557)" userId="S::2515557@student.uwtsd.ac.uk::28efc3fe-3018-4c43-b909-88074b777523" providerId="AD" clId="Web-{99320820-BF9C-FA2F-F974-4248D58F0C25}" dt="2026-06-15T03:13:34.565" v="260"/>
          <ac:spMkLst>
            <pc:docMk/>
            <pc:sldMk cId="229273038" sldId="259"/>
            <ac:spMk id="37" creationId="{744CAA32-F237-419C-A2DD-43C28D920D3C}"/>
          </ac:spMkLst>
        </pc:spChg>
        <pc:spChg chg="add del">
          <ac:chgData name="Leeshai Blake (2515557)" userId="S::2515557@student.uwtsd.ac.uk::28efc3fe-3018-4c43-b909-88074b777523" providerId="AD" clId="Web-{99320820-BF9C-FA2F-F974-4248D58F0C25}" dt="2026-06-15T03:14:13.791" v="265"/>
          <ac:spMkLst>
            <pc:docMk/>
            <pc:sldMk cId="229273038" sldId="259"/>
            <ac:spMk id="41" creationId="{744CAA32-F237-419C-A2DD-43C28D920D3C}"/>
          </ac:spMkLst>
        </pc:spChg>
        <pc:spChg chg="add del">
          <ac:chgData name="Leeshai Blake (2515557)" userId="S::2515557@student.uwtsd.ac.uk::28efc3fe-3018-4c43-b909-88074b777523" providerId="AD" clId="Web-{99320820-BF9C-FA2F-F974-4248D58F0C25}" dt="2026-06-15T03:17:34.710" v="290"/>
          <ac:spMkLst>
            <pc:docMk/>
            <pc:sldMk cId="229273038" sldId="259"/>
            <ac:spMk id="47" creationId="{DBDA151C-5770-45E4-AAFF-59E7F403866D}"/>
          </ac:spMkLst>
        </pc:spChg>
        <pc:spChg chg="add del">
          <ac:chgData name="Leeshai Blake (2515557)" userId="S::2515557@student.uwtsd.ac.uk::28efc3fe-3018-4c43-b909-88074b777523" providerId="AD" clId="Web-{99320820-BF9C-FA2F-F974-4248D58F0C25}" dt="2026-06-15T03:17:34.710" v="289"/>
          <ac:spMkLst>
            <pc:docMk/>
            <pc:sldMk cId="229273038" sldId="259"/>
            <ac:spMk id="54" creationId="{DBDA151C-5770-45E4-AAFF-59E7F403866D}"/>
          </ac:spMkLst>
        </pc:spChg>
        <pc:spChg chg="add">
          <ac:chgData name="Leeshai Blake (2515557)" userId="S::2515557@student.uwtsd.ac.uk::28efc3fe-3018-4c43-b909-88074b777523" providerId="AD" clId="Web-{99320820-BF9C-FA2F-F974-4248D58F0C25}" dt="2026-06-15T03:17:34.710" v="290"/>
          <ac:spMkLst>
            <pc:docMk/>
            <pc:sldMk cId="229273038" sldId="259"/>
            <ac:spMk id="58" creationId="{DBDA151C-5770-45E4-AAFF-59E7F403866D}"/>
          </ac:spMkLst>
        </pc:spChg>
        <pc:picChg chg="del mod ord">
          <ac:chgData name="Leeshai Blake (2515557)" userId="S::2515557@student.uwtsd.ac.uk::28efc3fe-3018-4c43-b909-88074b777523" providerId="AD" clId="Web-{99320820-BF9C-FA2F-F974-4248D58F0C25}" dt="2026-06-15T03:13:53.586" v="263"/>
          <ac:picMkLst>
            <pc:docMk/>
            <pc:sldMk cId="229273038" sldId="259"/>
            <ac:picMk id="4" creationId="{9626F64C-314B-8CB8-C752-F101B65D706B}"/>
          </ac:picMkLst>
        </pc:picChg>
        <pc:cxnChg chg="del">
          <ac:chgData name="Leeshai Blake (2515557)" userId="S::2515557@student.uwtsd.ac.uk::28efc3fe-3018-4c43-b909-88074b777523" providerId="AD" clId="Web-{99320820-BF9C-FA2F-F974-4248D58F0C25}" dt="2026-06-15T03:03:41.542" v="220"/>
          <ac:cxnSpMkLst>
            <pc:docMk/>
            <pc:sldMk cId="229273038" sldId="259"/>
            <ac:cxnSpMk id="25" creationId="{92025DBA-8780-9CA0-2826-FF6E3BD1A0C9}"/>
          </ac:cxnSpMkLst>
        </pc:cxnChg>
        <pc:cxnChg chg="add del">
          <ac:chgData name="Leeshai Blake (2515557)" userId="S::2515557@student.uwtsd.ac.uk::28efc3fe-3018-4c43-b909-88074b777523" providerId="AD" clId="Web-{99320820-BF9C-FA2F-F974-4248D58F0C25}" dt="2026-06-15T03:13:34.565" v="261"/>
          <ac:cxnSpMkLst>
            <pc:docMk/>
            <pc:sldMk cId="229273038" sldId="259"/>
            <ac:cxnSpMk id="32" creationId="{691422F5-4221-4812-AFD9-5479C6D60AD9}"/>
          </ac:cxnSpMkLst>
        </pc:cxnChg>
        <pc:cxnChg chg="add del">
          <ac:chgData name="Leeshai Blake (2515557)" userId="S::2515557@student.uwtsd.ac.uk::28efc3fe-3018-4c43-b909-88074b777523" providerId="AD" clId="Web-{99320820-BF9C-FA2F-F974-4248D58F0C25}" dt="2026-06-15T03:13:34.565" v="260"/>
          <ac:cxnSpMkLst>
            <pc:docMk/>
            <pc:sldMk cId="229273038" sldId="259"/>
            <ac:cxnSpMk id="39" creationId="{753FE100-D0AB-4AE2-824B-60CFA31EC6A2}"/>
          </ac:cxnSpMkLst>
        </pc:cxnChg>
        <pc:cxnChg chg="add del">
          <ac:chgData name="Leeshai Blake (2515557)" userId="S::2515557@student.uwtsd.ac.uk::28efc3fe-3018-4c43-b909-88074b777523" providerId="AD" clId="Web-{99320820-BF9C-FA2F-F974-4248D58F0C25}" dt="2026-06-15T03:14:13.791" v="265"/>
          <ac:cxnSpMkLst>
            <pc:docMk/>
            <pc:sldMk cId="229273038" sldId="259"/>
            <ac:cxnSpMk id="42" creationId="{92025DBA-8780-9CA0-2826-FF6E3BD1A0C9}"/>
          </ac:cxnSpMkLst>
        </pc:cxnChg>
        <pc:cxnChg chg="add del">
          <ac:chgData name="Leeshai Blake (2515557)" userId="S::2515557@student.uwtsd.ac.uk::28efc3fe-3018-4c43-b909-88074b777523" providerId="AD" clId="Web-{99320820-BF9C-FA2F-F974-4248D58F0C25}" dt="2026-06-15T03:17:34.710" v="290"/>
          <ac:cxnSpMkLst>
            <pc:docMk/>
            <pc:sldMk cId="229273038" sldId="259"/>
            <ac:cxnSpMk id="49" creationId="{E62D3963-2153-4637-96E6-E31BD2CE5D0D}"/>
          </ac:cxnSpMkLst>
        </pc:cxnChg>
        <pc:cxnChg chg="add del">
          <ac:chgData name="Leeshai Blake (2515557)" userId="S::2515557@student.uwtsd.ac.uk::28efc3fe-3018-4c43-b909-88074b777523" providerId="AD" clId="Web-{99320820-BF9C-FA2F-F974-4248D58F0C25}" dt="2026-06-15T03:17:34.710" v="289"/>
          <ac:cxnSpMkLst>
            <pc:docMk/>
            <pc:sldMk cId="229273038" sldId="259"/>
            <ac:cxnSpMk id="56" creationId="{EB1E2835-13A9-CE41-5BA6-8BF45C9EE0B1}"/>
          </ac:cxnSpMkLst>
        </pc:cxnChg>
        <pc:cxnChg chg="add">
          <ac:chgData name="Leeshai Blake (2515557)" userId="S::2515557@student.uwtsd.ac.uk::28efc3fe-3018-4c43-b909-88074b777523" providerId="AD" clId="Web-{99320820-BF9C-FA2F-F974-4248D58F0C25}" dt="2026-06-15T03:17:34.710" v="290"/>
          <ac:cxnSpMkLst>
            <pc:docMk/>
            <pc:sldMk cId="229273038" sldId="259"/>
            <ac:cxnSpMk id="59" creationId="{E62D3963-2153-4637-96E6-E31BD2CE5D0D}"/>
          </ac:cxnSpMkLst>
        </pc:cxnChg>
      </pc:sldChg>
      <pc:sldChg chg="modSp modTransition">
        <pc:chgData name="Leeshai Blake (2515557)" userId="S::2515557@student.uwtsd.ac.uk::28efc3fe-3018-4c43-b909-88074b777523" providerId="AD" clId="Web-{99320820-BF9C-FA2F-F974-4248D58F0C25}" dt="2026-06-15T03:23:06.653" v="315" actId="20577"/>
        <pc:sldMkLst>
          <pc:docMk/>
          <pc:sldMk cId="2613781596" sldId="260"/>
        </pc:sldMkLst>
        <pc:spChg chg="mod">
          <ac:chgData name="Leeshai Blake (2515557)" userId="S::2515557@student.uwtsd.ac.uk::28efc3fe-3018-4c43-b909-88074b777523" providerId="AD" clId="Web-{99320820-BF9C-FA2F-F974-4248D58F0C25}" dt="2026-06-15T03:23:06.653" v="315" actId="20577"/>
          <ac:spMkLst>
            <pc:docMk/>
            <pc:sldMk cId="2613781596" sldId="260"/>
            <ac:spMk id="2" creationId="{616C4D58-C5FB-8F6C-2D64-F8DFD06AD6B1}"/>
          </ac:spMkLst>
        </pc:spChg>
        <pc:spChg chg="mod">
          <ac:chgData name="Leeshai Blake (2515557)" userId="S::2515557@student.uwtsd.ac.uk::28efc3fe-3018-4c43-b909-88074b777523" providerId="AD" clId="Web-{99320820-BF9C-FA2F-F974-4248D58F0C25}" dt="2026-06-15T02:58:10.821" v="213" actId="20577"/>
          <ac:spMkLst>
            <pc:docMk/>
            <pc:sldMk cId="2613781596" sldId="260"/>
            <ac:spMk id="5" creationId="{8D003F06-A4D7-059E-CD9B-C11C2237C62F}"/>
          </ac:spMkLst>
        </pc:spChg>
      </pc:sldChg>
      <pc:sldChg chg="modSp ord modTransition">
        <pc:chgData name="Leeshai Blake (2515557)" userId="S::2515557@student.uwtsd.ac.uk::28efc3fe-3018-4c43-b909-88074b777523" providerId="AD" clId="Web-{99320820-BF9C-FA2F-F974-4248D58F0C25}" dt="2026-06-15T03:19:04.886" v="296"/>
        <pc:sldMkLst>
          <pc:docMk/>
          <pc:sldMk cId="761686350" sldId="261"/>
        </pc:sldMkLst>
        <pc:spChg chg="mod">
          <ac:chgData name="Leeshai Blake (2515557)" userId="S::2515557@student.uwtsd.ac.uk::28efc3fe-3018-4c43-b909-88074b777523" providerId="AD" clId="Web-{99320820-BF9C-FA2F-F974-4248D58F0C25}" dt="2026-06-15T02:54:33.002" v="208" actId="14100"/>
          <ac:spMkLst>
            <pc:docMk/>
            <pc:sldMk cId="761686350" sldId="261"/>
            <ac:spMk id="3" creationId="{1458E614-B855-9D2E-387E-FED29E0EE579}"/>
          </ac:spMkLst>
        </pc:spChg>
      </pc:sldChg>
      <pc:sldChg chg="addSp modSp modTransition">
        <pc:chgData name="Leeshai Blake (2515557)" userId="S::2515557@student.uwtsd.ac.uk::28efc3fe-3018-4c43-b909-88074b777523" providerId="AD" clId="Web-{99320820-BF9C-FA2F-F974-4248D58F0C25}" dt="2026-06-15T03:22:47.683" v="311" actId="20577"/>
        <pc:sldMkLst>
          <pc:docMk/>
          <pc:sldMk cId="2951185961" sldId="262"/>
        </pc:sldMkLst>
        <pc:spChg chg="mod">
          <ac:chgData name="Leeshai Blake (2515557)" userId="S::2515557@student.uwtsd.ac.uk::28efc3fe-3018-4c43-b909-88074b777523" providerId="AD" clId="Web-{99320820-BF9C-FA2F-F974-4248D58F0C25}" dt="2026-06-15T03:22:47.683" v="311" actId="20577"/>
          <ac:spMkLst>
            <pc:docMk/>
            <pc:sldMk cId="2951185961" sldId="262"/>
            <ac:spMk id="2" creationId="{42C4AAF9-31C1-C570-E876-53BFC961C7E7}"/>
          </ac:spMkLst>
        </pc:spChg>
        <pc:spChg chg="mod">
          <ac:chgData name="Leeshai Blake (2515557)" userId="S::2515557@student.uwtsd.ac.uk::28efc3fe-3018-4c43-b909-88074b777523" providerId="AD" clId="Web-{99320820-BF9C-FA2F-F974-4248D58F0C25}" dt="2026-06-15T02:13:42.527" v="44" actId="20577"/>
          <ac:spMkLst>
            <pc:docMk/>
            <pc:sldMk cId="2951185961" sldId="262"/>
            <ac:spMk id="3" creationId="{10BF6F21-135E-45F0-A075-8677C34A46AF}"/>
          </ac:spMkLst>
        </pc:spChg>
        <pc:spChg chg="mod">
          <ac:chgData name="Leeshai Blake (2515557)" userId="S::2515557@student.uwtsd.ac.uk::28efc3fe-3018-4c43-b909-88074b777523" providerId="AD" clId="Web-{99320820-BF9C-FA2F-F974-4248D58F0C25}" dt="2026-06-15T02:13:49.496" v="46" actId="20577"/>
          <ac:spMkLst>
            <pc:docMk/>
            <pc:sldMk cId="2951185961" sldId="262"/>
            <ac:spMk id="4" creationId="{B199822A-A5B2-6E10-5BDE-9A4A20CF5F2B}"/>
          </ac:spMkLst>
        </pc:spChg>
        <pc:spChg chg="add mod">
          <ac:chgData name="Leeshai Blake (2515557)" userId="S::2515557@student.uwtsd.ac.uk::28efc3fe-3018-4c43-b909-88074b777523" providerId="AD" clId="Web-{99320820-BF9C-FA2F-F974-4248D58F0C25}" dt="2026-06-15T02:18:08.106" v="85" actId="20577"/>
          <ac:spMkLst>
            <pc:docMk/>
            <pc:sldMk cId="2951185961" sldId="262"/>
            <ac:spMk id="5" creationId="{1F2A9459-E74B-AA6F-0697-55EE86FA44DB}"/>
          </ac:spMkLst>
        </pc:spChg>
      </pc:sldChg>
      <pc:sldChg chg="addSp modSp mod modTransition setBg">
        <pc:chgData name="Leeshai Blake (2515557)" userId="S::2515557@student.uwtsd.ac.uk::28efc3fe-3018-4c43-b909-88074b777523" providerId="AD" clId="Web-{99320820-BF9C-FA2F-F974-4248D58F0C25}" dt="2026-06-15T03:19:04.886" v="296"/>
        <pc:sldMkLst>
          <pc:docMk/>
          <pc:sldMk cId="849967093" sldId="263"/>
        </pc:sldMkLst>
        <pc:spChg chg="mod">
          <ac:chgData name="Leeshai Blake (2515557)" userId="S::2515557@student.uwtsd.ac.uk::28efc3fe-3018-4c43-b909-88074b777523" providerId="AD" clId="Web-{99320820-BF9C-FA2F-F974-4248D58F0C25}" dt="2026-06-15T03:05:18.722" v="227" actId="1076"/>
          <ac:spMkLst>
            <pc:docMk/>
            <pc:sldMk cId="849967093" sldId="263"/>
            <ac:spMk id="2" creationId="{0FAE1C4C-B597-23B4-8E8F-5FD287338BFD}"/>
          </ac:spMkLst>
        </pc:spChg>
        <pc:spChg chg="mod">
          <ac:chgData name="Leeshai Blake (2515557)" userId="S::2515557@student.uwtsd.ac.uk::28efc3fe-3018-4c43-b909-88074b777523" providerId="AD" clId="Web-{99320820-BF9C-FA2F-F974-4248D58F0C25}" dt="2026-06-15T03:05:39.614" v="230" actId="14100"/>
          <ac:spMkLst>
            <pc:docMk/>
            <pc:sldMk cId="849967093" sldId="263"/>
            <ac:spMk id="3" creationId="{E8C8DB4B-8B0D-E2D8-C0E7-63EAD353840C}"/>
          </ac:spMkLst>
        </pc:spChg>
        <pc:spChg chg="add">
          <ac:chgData name="Leeshai Blake (2515557)" userId="S::2515557@student.uwtsd.ac.uk::28efc3fe-3018-4c43-b909-88074b777523" providerId="AD" clId="Web-{99320820-BF9C-FA2F-F974-4248D58F0C25}" dt="2026-06-15T03:04:53.767" v="222"/>
          <ac:spMkLst>
            <pc:docMk/>
            <pc:sldMk cId="849967093" sldId="263"/>
            <ac:spMk id="9" creationId="{744CAA32-F237-419C-A2DD-43C28D920D3C}"/>
          </ac:spMkLst>
        </pc:spChg>
        <pc:picChg chg="add">
          <ac:chgData name="Leeshai Blake (2515557)" userId="S::2515557@student.uwtsd.ac.uk::28efc3fe-3018-4c43-b909-88074b777523" providerId="AD" clId="Web-{99320820-BF9C-FA2F-F974-4248D58F0C25}" dt="2026-06-15T03:04:53.767" v="222"/>
          <ac:picMkLst>
            <pc:docMk/>
            <pc:sldMk cId="849967093" sldId="263"/>
            <ac:picMk id="5" creationId="{AEE6E438-2271-EAAA-A2F4-879B28DF9448}"/>
          </ac:picMkLst>
        </pc:picChg>
        <pc:cxnChg chg="add">
          <ac:chgData name="Leeshai Blake (2515557)" userId="S::2515557@student.uwtsd.ac.uk::28efc3fe-3018-4c43-b909-88074b777523" providerId="AD" clId="Web-{99320820-BF9C-FA2F-F974-4248D58F0C25}" dt="2026-06-15T03:04:53.767" v="222"/>
          <ac:cxnSpMkLst>
            <pc:docMk/>
            <pc:sldMk cId="849967093" sldId="263"/>
            <ac:cxnSpMk id="11" creationId="{691422F5-4221-4812-AFD9-5479C6D60AD9}"/>
          </ac:cxnSpMkLst>
        </pc:cxnChg>
      </pc:sldChg>
      <pc:sldChg chg="modSp modTransition">
        <pc:chgData name="Leeshai Blake (2515557)" userId="S::2515557@student.uwtsd.ac.uk::28efc3fe-3018-4c43-b909-88074b777523" providerId="AD" clId="Web-{99320820-BF9C-FA2F-F974-4248D58F0C25}" dt="2026-06-15T03:19:04.886" v="296"/>
        <pc:sldMkLst>
          <pc:docMk/>
          <pc:sldMk cId="2429434407" sldId="264"/>
        </pc:sldMkLst>
        <pc:spChg chg="mod">
          <ac:chgData name="Leeshai Blake (2515557)" userId="S::2515557@student.uwtsd.ac.uk::28efc3fe-3018-4c43-b909-88074b777523" providerId="AD" clId="Web-{99320820-BF9C-FA2F-F974-4248D58F0C25}" dt="2026-06-15T02:51:02.141" v="202" actId="20577"/>
          <ac:spMkLst>
            <pc:docMk/>
            <pc:sldMk cId="2429434407" sldId="264"/>
            <ac:spMk id="2" creationId="{4561DA55-71A9-768B-2C76-8B7364B5B336}"/>
          </ac:spMkLst>
        </pc:spChg>
        <pc:spChg chg="mod">
          <ac:chgData name="Leeshai Blake (2515557)" userId="S::2515557@student.uwtsd.ac.uk::28efc3fe-3018-4c43-b909-88074b777523" providerId="AD" clId="Web-{99320820-BF9C-FA2F-F974-4248D58F0C25}" dt="2026-06-15T02:50:54.203" v="201" actId="20577"/>
          <ac:spMkLst>
            <pc:docMk/>
            <pc:sldMk cId="2429434407" sldId="264"/>
            <ac:spMk id="3" creationId="{E575C653-22A2-013D-1905-F57D18472BA4}"/>
          </ac:spMkLst>
        </pc:spChg>
      </pc:sldChg>
      <pc:sldMasterChg chg="modTransition modSldLayout">
        <pc:chgData name="Leeshai Blake (2515557)" userId="S::2515557@student.uwtsd.ac.uk::28efc3fe-3018-4c43-b909-88074b777523" providerId="AD" clId="Web-{99320820-BF9C-FA2F-F974-4248D58F0C25}" dt="2026-06-15T03:19:04.886" v="296"/>
        <pc:sldMasterMkLst>
          <pc:docMk/>
          <pc:sldMasterMk cId="737926495" sldId="2147483695"/>
        </pc:sldMasterMkLst>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4008848635" sldId="2147483684"/>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887046865" sldId="2147483685"/>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2845569262" sldId="2147483686"/>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2262046174" sldId="2147483687"/>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1964010653" sldId="2147483688"/>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438058363" sldId="2147483689"/>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749466892" sldId="2147483690"/>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3718790529" sldId="2147483691"/>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2126879407" sldId="2147483692"/>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577026933" sldId="2147483693"/>
          </pc:sldLayoutMkLst>
        </pc:sldLayoutChg>
        <pc:sldLayoutChg chg="modTransition">
          <pc:chgData name="Leeshai Blake (2515557)" userId="S::2515557@student.uwtsd.ac.uk::28efc3fe-3018-4c43-b909-88074b777523" providerId="AD" clId="Web-{99320820-BF9C-FA2F-F974-4248D58F0C25}" dt="2026-06-15T03:19:04.886" v="296"/>
          <pc:sldLayoutMkLst>
            <pc:docMk/>
            <pc:sldMasterMk cId="737926495" sldId="2147483695"/>
            <pc:sldLayoutMk cId="2019247883" sldId="2147483694"/>
          </pc:sldLayoutMkLst>
        </pc:sldLayoutChg>
      </pc:sldMasterChg>
    </pc:docChg>
  </pc:docChgLst>
  <pc:docChgLst>
    <pc:chgData name="Leeshai Blake (2515557)" userId="S::2515557@student.uwtsd.ac.uk::28efc3fe-3018-4c43-b909-88074b777523" providerId="AD" clId="Web-{077BA319-8214-25AB-43EE-C63869BA5310}"/>
    <pc:docChg chg="modSld">
      <pc:chgData name="Leeshai Blake (2515557)" userId="S::2515557@student.uwtsd.ac.uk::28efc3fe-3018-4c43-b909-88074b777523" providerId="AD" clId="Web-{077BA319-8214-25AB-43EE-C63869BA5310}" dt="2026-06-15T01:19:53.335" v="50" actId="20577"/>
      <pc:docMkLst>
        <pc:docMk/>
      </pc:docMkLst>
      <pc:sldChg chg="delSp modSp">
        <pc:chgData name="Leeshai Blake (2515557)" userId="S::2515557@student.uwtsd.ac.uk::28efc3fe-3018-4c43-b909-88074b777523" providerId="AD" clId="Web-{077BA319-8214-25AB-43EE-C63869BA5310}" dt="2026-06-15T01:12:21.869" v="8"/>
        <pc:sldMkLst>
          <pc:docMk/>
          <pc:sldMk cId="530523870" sldId="258"/>
        </pc:sldMkLst>
        <pc:spChg chg="del">
          <ac:chgData name="Leeshai Blake (2515557)" userId="S::2515557@student.uwtsd.ac.uk::28efc3fe-3018-4c43-b909-88074b777523" providerId="AD" clId="Web-{077BA319-8214-25AB-43EE-C63869BA5310}" dt="2026-06-15T01:12:16.400" v="6"/>
          <ac:spMkLst>
            <pc:docMk/>
            <pc:sldMk cId="530523870" sldId="258"/>
            <ac:spMk id="5" creationId="{AFC5EFFD-4DE5-AA3E-4100-77F5A408B60C}"/>
          </ac:spMkLst>
        </pc:spChg>
        <pc:spChg chg="del mod">
          <ac:chgData name="Leeshai Blake (2515557)" userId="S::2515557@student.uwtsd.ac.uk::28efc3fe-3018-4c43-b909-88074b777523" providerId="AD" clId="Web-{077BA319-8214-25AB-43EE-C63869BA5310}" dt="2026-06-15T01:12:21.869" v="8"/>
          <ac:spMkLst>
            <pc:docMk/>
            <pc:sldMk cId="530523870" sldId="258"/>
            <ac:spMk id="8" creationId="{C355482A-AD60-1995-BB0A-3323977BC776}"/>
          </ac:spMkLst>
        </pc:spChg>
      </pc:sldChg>
      <pc:sldChg chg="addSp delSp modSp">
        <pc:chgData name="Leeshai Blake (2515557)" userId="S::2515557@student.uwtsd.ac.uk::28efc3fe-3018-4c43-b909-88074b777523" providerId="AD" clId="Web-{077BA319-8214-25AB-43EE-C63869BA5310}" dt="2026-06-15T01:19:53.335" v="50" actId="20577"/>
        <pc:sldMkLst>
          <pc:docMk/>
          <pc:sldMk cId="2613781596" sldId="260"/>
        </pc:sldMkLst>
        <pc:spChg chg="add del">
          <ac:chgData name="Leeshai Blake (2515557)" userId="S::2515557@student.uwtsd.ac.uk::28efc3fe-3018-4c43-b909-88074b777523" providerId="AD" clId="Web-{077BA319-8214-25AB-43EE-C63869BA5310}" dt="2026-06-15T01:19:31.241" v="47"/>
          <ac:spMkLst>
            <pc:docMk/>
            <pc:sldMk cId="2613781596" sldId="260"/>
            <ac:spMk id="3" creationId="{DA46494F-E40E-C1D1-A41B-A02894314864}"/>
          </ac:spMkLst>
        </pc:spChg>
        <pc:spChg chg="mod">
          <ac:chgData name="Leeshai Blake (2515557)" userId="S::2515557@student.uwtsd.ac.uk::28efc3fe-3018-4c43-b909-88074b777523" providerId="AD" clId="Web-{077BA319-8214-25AB-43EE-C63869BA5310}" dt="2026-06-15T01:15:23.671" v="42" actId="20577"/>
          <ac:spMkLst>
            <pc:docMk/>
            <pc:sldMk cId="2613781596" sldId="260"/>
            <ac:spMk id="5" creationId="{8D003F06-A4D7-059E-CD9B-C11C2237C62F}"/>
          </ac:spMkLst>
        </pc:spChg>
        <pc:spChg chg="add mod">
          <ac:chgData name="Leeshai Blake (2515557)" userId="S::2515557@student.uwtsd.ac.uk::28efc3fe-3018-4c43-b909-88074b777523" providerId="AD" clId="Web-{077BA319-8214-25AB-43EE-C63869BA5310}" dt="2026-06-15T01:19:53.335" v="50" actId="20577"/>
          <ac:spMkLst>
            <pc:docMk/>
            <pc:sldMk cId="2613781596" sldId="260"/>
            <ac:spMk id="6" creationId="{1DA93717-599B-2638-743D-82E4B2F2960D}"/>
          </ac:spMkLst>
        </pc:spChg>
      </pc:sldChg>
      <pc:sldChg chg="modSp">
        <pc:chgData name="Leeshai Blake (2515557)" userId="S::2515557@student.uwtsd.ac.uk::28efc3fe-3018-4c43-b909-88074b777523" providerId="AD" clId="Web-{077BA319-8214-25AB-43EE-C63869BA5310}" dt="2026-06-15T01:19:11.287" v="45" actId="20577"/>
        <pc:sldMkLst>
          <pc:docMk/>
          <pc:sldMk cId="761686350" sldId="261"/>
        </pc:sldMkLst>
        <pc:spChg chg="mod">
          <ac:chgData name="Leeshai Blake (2515557)" userId="S::2515557@student.uwtsd.ac.uk::28efc3fe-3018-4c43-b909-88074b777523" providerId="AD" clId="Web-{077BA319-8214-25AB-43EE-C63869BA5310}" dt="2026-06-15T01:19:11.287" v="45" actId="20577"/>
          <ac:spMkLst>
            <pc:docMk/>
            <pc:sldMk cId="761686350" sldId="261"/>
            <ac:spMk id="3" creationId="{1458E614-B855-9D2E-387E-FED29E0EE579}"/>
          </ac:spMkLst>
        </pc:spChg>
      </pc:sldChg>
    </pc:docChg>
  </pc:docChgLst>
  <pc:docChgLst>
    <pc:chgData name="Leeshai Blake (2515557)" userId="S::2515557@student.uwtsd.ac.uk::28efc3fe-3018-4c43-b909-88074b777523" providerId="AD" clId="Web-{847114F8-4AC2-7DD0-95B1-FDEB2D1F41E0}"/>
    <pc:docChg chg="addSld modSld addMainMaster delMainMaster modMainMaster">
      <pc:chgData name="Leeshai Blake (2515557)" userId="S::2515557@student.uwtsd.ac.uk::28efc3fe-3018-4c43-b909-88074b777523" providerId="AD" clId="Web-{847114F8-4AC2-7DD0-95B1-FDEB2D1F41E0}" dt="2026-06-03T16:06:25.798" v="587"/>
      <pc:docMkLst>
        <pc:docMk/>
      </pc:docMkLst>
      <pc:sldChg chg="addSp delSp modSp mod modTransition setBg modClrScheme setClrOvrMap chgLayout">
        <pc:chgData name="Leeshai Blake (2515557)" userId="S::2515557@student.uwtsd.ac.uk::28efc3fe-3018-4c43-b909-88074b777523" providerId="AD" clId="Web-{847114F8-4AC2-7DD0-95B1-FDEB2D1F41E0}" dt="2026-06-03T15:35:26.395" v="118" actId="20577"/>
        <pc:sldMkLst>
          <pc:docMk/>
          <pc:sldMk cId="109857222" sldId="256"/>
        </pc:sldMkLst>
        <pc:spChg chg="mod">
          <ac:chgData name="Leeshai Blake (2515557)" userId="S::2515557@student.uwtsd.ac.uk::28efc3fe-3018-4c43-b909-88074b777523" providerId="AD" clId="Web-{847114F8-4AC2-7DD0-95B1-FDEB2D1F41E0}" dt="2026-06-03T15:29:08.066" v="52"/>
          <ac:spMkLst>
            <pc:docMk/>
            <pc:sldMk cId="109857222" sldId="256"/>
            <ac:spMk id="2" creationId="{00000000-0000-0000-0000-000000000000}"/>
          </ac:spMkLst>
        </pc:spChg>
        <pc:spChg chg="mod">
          <ac:chgData name="Leeshai Blake (2515557)" userId="S::2515557@student.uwtsd.ac.uk::28efc3fe-3018-4c43-b909-88074b777523" providerId="AD" clId="Web-{847114F8-4AC2-7DD0-95B1-FDEB2D1F41E0}" dt="2026-06-03T15:35:26.395" v="118" actId="20577"/>
          <ac:spMkLst>
            <pc:docMk/>
            <pc:sldMk cId="109857222" sldId="256"/>
            <ac:spMk id="3" creationId="{00000000-0000-0000-0000-000000000000}"/>
          </ac:spMkLst>
        </pc:spChg>
        <pc:spChg chg="add">
          <ac:chgData name="Leeshai Blake (2515557)" userId="S::2515557@student.uwtsd.ac.uk::28efc3fe-3018-4c43-b909-88074b777523" providerId="AD" clId="Web-{847114F8-4AC2-7DD0-95B1-FDEB2D1F41E0}" dt="2026-06-03T15:29:08.066" v="52"/>
          <ac:spMkLst>
            <pc:docMk/>
            <pc:sldMk cId="109857222" sldId="256"/>
            <ac:spMk id="27" creationId="{19F9BF86-FE94-4517-B97D-026C7515E589}"/>
          </ac:spMkLst>
        </pc:spChg>
        <pc:spChg chg="add">
          <ac:chgData name="Leeshai Blake (2515557)" userId="S::2515557@student.uwtsd.ac.uk::28efc3fe-3018-4c43-b909-88074b777523" providerId="AD" clId="Web-{847114F8-4AC2-7DD0-95B1-FDEB2D1F41E0}" dt="2026-06-03T15:29:08.066" v="52"/>
          <ac:spMkLst>
            <pc:docMk/>
            <pc:sldMk cId="109857222" sldId="256"/>
            <ac:spMk id="29" creationId="{122AB34F-E75C-451A-8410-05B6C249E9D3}"/>
          </ac:spMkLst>
        </pc:spChg>
        <pc:picChg chg="add mod">
          <ac:chgData name="Leeshai Blake (2515557)" userId="S::2515557@student.uwtsd.ac.uk::28efc3fe-3018-4c43-b909-88074b777523" providerId="AD" clId="Web-{847114F8-4AC2-7DD0-95B1-FDEB2D1F41E0}" dt="2026-06-03T15:29:08.066" v="52"/>
          <ac:picMkLst>
            <pc:docMk/>
            <pc:sldMk cId="109857222" sldId="256"/>
            <ac:picMk id="4" creationId="{E0A564E2-A57F-70CC-1019-891B410A061B}"/>
          </ac:picMkLst>
        </pc:picChg>
        <pc:cxnChg chg="add">
          <ac:chgData name="Leeshai Blake (2515557)" userId="S::2515557@student.uwtsd.ac.uk::28efc3fe-3018-4c43-b909-88074b777523" providerId="AD" clId="Web-{847114F8-4AC2-7DD0-95B1-FDEB2D1F41E0}" dt="2026-06-03T15:29:08.066" v="52"/>
          <ac:cxnSpMkLst>
            <pc:docMk/>
            <pc:sldMk cId="109857222" sldId="256"/>
            <ac:cxnSpMk id="31" creationId="{97CC2FE6-3AD0-4131-B4BC-1F4D65E25E13}"/>
          </ac:cxnSpMkLst>
        </pc:cxnChg>
      </pc:sldChg>
      <pc:sldChg chg="addSp delSp modSp new mod modTransition setBg">
        <pc:chgData name="Leeshai Blake (2515557)" userId="S::2515557@student.uwtsd.ac.uk::28efc3fe-3018-4c43-b909-88074b777523" providerId="AD" clId="Web-{847114F8-4AC2-7DD0-95B1-FDEB2D1F41E0}" dt="2026-06-03T15:55:59.805" v="545" actId="14100"/>
        <pc:sldMkLst>
          <pc:docMk/>
          <pc:sldMk cId="2117119541" sldId="257"/>
        </pc:sldMkLst>
        <pc:spChg chg="mod">
          <ac:chgData name="Leeshai Blake (2515557)" userId="S::2515557@student.uwtsd.ac.uk::28efc3fe-3018-4c43-b909-88074b777523" providerId="AD" clId="Web-{847114F8-4AC2-7DD0-95B1-FDEB2D1F41E0}" dt="2026-06-03T15:32:59.870" v="72" actId="20577"/>
          <ac:spMkLst>
            <pc:docMk/>
            <pc:sldMk cId="2117119541" sldId="257"/>
            <ac:spMk id="2" creationId="{1A7726DE-C6D2-4810-ED57-34E3DA83856B}"/>
          </ac:spMkLst>
        </pc:spChg>
        <pc:spChg chg="add">
          <ac:chgData name="Leeshai Blake (2515557)" userId="S::2515557@student.uwtsd.ac.uk::28efc3fe-3018-4c43-b909-88074b777523" providerId="AD" clId="Web-{847114F8-4AC2-7DD0-95B1-FDEB2D1F41E0}" dt="2026-06-03T13:46:03.600" v="22"/>
          <ac:spMkLst>
            <pc:docMk/>
            <pc:sldMk cId="2117119541" sldId="257"/>
            <ac:spMk id="45" creationId="{DBDA151C-5770-45E4-AAFF-59E7F403866D}"/>
          </ac:spMkLst>
        </pc:spChg>
        <pc:spChg chg="add mod">
          <ac:chgData name="Leeshai Blake (2515557)" userId="S::2515557@student.uwtsd.ac.uk::28efc3fe-3018-4c43-b909-88074b777523" providerId="AD" clId="Web-{847114F8-4AC2-7DD0-95B1-FDEB2D1F41E0}" dt="2026-06-03T15:55:59.805" v="545" actId="14100"/>
          <ac:spMkLst>
            <pc:docMk/>
            <pc:sldMk cId="2117119541" sldId="257"/>
            <ac:spMk id="46" creationId="{8E29B4C2-7160-98B8-B1B1-11AAFD612FB8}"/>
          </ac:spMkLst>
        </pc:spChg>
        <pc:cxnChg chg="add">
          <ac:chgData name="Leeshai Blake (2515557)" userId="S::2515557@student.uwtsd.ac.uk::28efc3fe-3018-4c43-b909-88074b777523" providerId="AD" clId="Web-{847114F8-4AC2-7DD0-95B1-FDEB2D1F41E0}" dt="2026-06-03T13:46:03.600" v="22"/>
          <ac:cxnSpMkLst>
            <pc:docMk/>
            <pc:sldMk cId="2117119541" sldId="257"/>
            <ac:cxnSpMk id="47" creationId="{EB1E2835-13A9-CE41-5BA6-8BF45C9EE0B1}"/>
          </ac:cxnSpMkLst>
        </pc:cxnChg>
      </pc:sldChg>
      <pc:sldChg chg="modSp new">
        <pc:chgData name="Leeshai Blake (2515557)" userId="S::2515557@student.uwtsd.ac.uk::28efc3fe-3018-4c43-b909-88074b777523" providerId="AD" clId="Web-{847114F8-4AC2-7DD0-95B1-FDEB2D1F41E0}" dt="2026-06-03T16:03:37.529" v="573" actId="20577"/>
        <pc:sldMkLst>
          <pc:docMk/>
          <pc:sldMk cId="530523870" sldId="258"/>
        </pc:sldMkLst>
        <pc:spChg chg="mod">
          <ac:chgData name="Leeshai Blake (2515557)" userId="S::2515557@student.uwtsd.ac.uk::28efc3fe-3018-4c43-b909-88074b777523" providerId="AD" clId="Web-{847114F8-4AC2-7DD0-95B1-FDEB2D1F41E0}" dt="2026-06-03T16:03:37.529" v="573" actId="20577"/>
          <ac:spMkLst>
            <pc:docMk/>
            <pc:sldMk cId="530523870" sldId="258"/>
            <ac:spMk id="2" creationId="{3B25F97C-C42D-5443-6880-D684B94BA585}"/>
          </ac:spMkLst>
        </pc:spChg>
      </pc:sldChg>
      <pc:sldChg chg="modSp new">
        <pc:chgData name="Leeshai Blake (2515557)" userId="S::2515557@student.uwtsd.ac.uk::28efc3fe-3018-4c43-b909-88074b777523" providerId="AD" clId="Web-{847114F8-4AC2-7DD0-95B1-FDEB2D1F41E0}" dt="2026-06-03T16:03:16.810" v="552" actId="20577"/>
        <pc:sldMkLst>
          <pc:docMk/>
          <pc:sldMk cId="229273038" sldId="259"/>
        </pc:sldMkLst>
        <pc:spChg chg="mod">
          <ac:chgData name="Leeshai Blake (2515557)" userId="S::2515557@student.uwtsd.ac.uk::28efc3fe-3018-4c43-b909-88074b777523" providerId="AD" clId="Web-{847114F8-4AC2-7DD0-95B1-FDEB2D1F41E0}" dt="2026-06-03T16:03:16.810" v="552" actId="20577"/>
          <ac:spMkLst>
            <pc:docMk/>
            <pc:sldMk cId="229273038" sldId="259"/>
            <ac:spMk id="2" creationId="{0849C9D6-C0FF-B733-E25E-F0683D7FE2A8}"/>
          </ac:spMkLst>
        </pc:spChg>
      </pc:sldChg>
      <pc:sldChg chg="modSp new">
        <pc:chgData name="Leeshai Blake (2515557)" userId="S::2515557@student.uwtsd.ac.uk::28efc3fe-3018-4c43-b909-88074b777523" providerId="AD" clId="Web-{847114F8-4AC2-7DD0-95B1-FDEB2D1F41E0}" dt="2026-06-03T16:05:41.733" v="586" actId="20577"/>
        <pc:sldMkLst>
          <pc:docMk/>
          <pc:sldMk cId="2613781596" sldId="260"/>
        </pc:sldMkLst>
        <pc:spChg chg="mod">
          <ac:chgData name="Leeshai Blake (2515557)" userId="S::2515557@student.uwtsd.ac.uk::28efc3fe-3018-4c43-b909-88074b777523" providerId="AD" clId="Web-{847114F8-4AC2-7DD0-95B1-FDEB2D1F41E0}" dt="2026-06-03T16:05:41.733" v="586" actId="20577"/>
          <ac:spMkLst>
            <pc:docMk/>
            <pc:sldMk cId="2613781596" sldId="260"/>
            <ac:spMk id="2" creationId="{616C4D58-C5FB-8F6C-2D64-F8DFD06AD6B1}"/>
          </ac:spMkLst>
        </pc:spChg>
      </pc:sldChg>
      <pc:sldChg chg="new">
        <pc:chgData name="Leeshai Blake (2515557)" userId="S::2515557@student.uwtsd.ac.uk::28efc3fe-3018-4c43-b909-88074b777523" providerId="AD" clId="Web-{847114F8-4AC2-7DD0-95B1-FDEB2D1F41E0}" dt="2026-06-03T16:06:25.798" v="587"/>
        <pc:sldMkLst>
          <pc:docMk/>
          <pc:sldMk cId="761686350" sldId="261"/>
        </pc:sldMkLst>
      </pc:sldChg>
      <pc:sldMasterChg chg="add modTransition addSldLayout modSldLayout">
        <pc:chgData name="Leeshai Blake (2515557)" userId="S::2515557@student.uwtsd.ac.uk::28efc3fe-3018-4c43-b909-88074b777523" providerId="AD" clId="Web-{847114F8-4AC2-7DD0-95B1-FDEB2D1F41E0}" dt="2026-06-03T15:28:43.441" v="51"/>
        <pc:sldMasterMkLst>
          <pc:docMk/>
          <pc:sldMasterMk cId="737926495" sldId="2147483695"/>
        </pc:sldMasterMkLst>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4008848635" sldId="2147483684"/>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887046865" sldId="2147483685"/>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2845569262" sldId="2147483686"/>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2262046174" sldId="2147483687"/>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1964010653" sldId="2147483688"/>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438058363" sldId="2147483689"/>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749466892" sldId="2147483690"/>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3718790529" sldId="2147483691"/>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2126879407" sldId="2147483692"/>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577026933" sldId="2147483693"/>
          </pc:sldLayoutMkLst>
        </pc:sldLayoutChg>
        <pc:sldLayoutChg chg="add modTransition">
          <pc:chgData name="Leeshai Blake (2515557)" userId="S::2515557@student.uwtsd.ac.uk::28efc3fe-3018-4c43-b909-88074b777523" providerId="AD" clId="Web-{847114F8-4AC2-7DD0-95B1-FDEB2D1F41E0}" dt="2026-06-03T15:28:43.441" v="51"/>
          <pc:sldLayoutMkLst>
            <pc:docMk/>
            <pc:sldMasterMk cId="737926495" sldId="2147483695"/>
            <pc:sldLayoutMk cId="2019247883" sldId="2147483694"/>
          </pc:sldLayoutMkLst>
        </pc:sldLayoutChg>
      </pc:sldMasterChg>
    </pc:docChg>
  </pc:docChgLst>
  <pc:docChgLst>
    <pc:chgData name="Leeshai Blake (2515557)" userId="S::2515557@student.uwtsd.ac.uk::28efc3fe-3018-4c43-b909-88074b777523" providerId="AD" clId="Web-{BAA37C43-9D77-22F6-0CA3-FFB3E5273D35}"/>
    <pc:docChg chg="addSld modSld sldOrd">
      <pc:chgData name="Leeshai Blake (2515557)" userId="S::2515557@student.uwtsd.ac.uk::28efc3fe-3018-4c43-b909-88074b777523" providerId="AD" clId="Web-{BAA37C43-9D77-22F6-0CA3-FFB3E5273D35}" dt="2026-06-10T16:19:43.433" v="606" actId="1076"/>
      <pc:docMkLst>
        <pc:docMk/>
      </pc:docMkLst>
      <pc:sldChg chg="addSp delSp modSp">
        <pc:chgData name="Leeshai Blake (2515557)" userId="S::2515557@student.uwtsd.ac.uk::28efc3fe-3018-4c43-b909-88074b777523" providerId="AD" clId="Web-{BAA37C43-9D77-22F6-0CA3-FFB3E5273D35}" dt="2026-06-10T16:19:43.433" v="606" actId="1076"/>
        <pc:sldMkLst>
          <pc:docMk/>
          <pc:sldMk cId="530523870" sldId="258"/>
        </pc:sldMkLst>
        <pc:spChg chg="mod">
          <ac:chgData name="Leeshai Blake (2515557)" userId="S::2515557@student.uwtsd.ac.uk::28efc3fe-3018-4c43-b909-88074b777523" providerId="AD" clId="Web-{BAA37C43-9D77-22F6-0CA3-FFB3E5273D35}" dt="2026-06-10T15:56:13.265" v="478" actId="20577"/>
          <ac:spMkLst>
            <pc:docMk/>
            <pc:sldMk cId="530523870" sldId="258"/>
            <ac:spMk id="3" creationId="{3898F621-F533-27AB-EA91-9B794EC37C47}"/>
          </ac:spMkLst>
        </pc:spChg>
        <pc:picChg chg="add mod">
          <ac:chgData name="Leeshai Blake (2515557)" userId="S::2515557@student.uwtsd.ac.uk::28efc3fe-3018-4c43-b909-88074b777523" providerId="AD" clId="Web-{BAA37C43-9D77-22F6-0CA3-FFB3E5273D35}" dt="2026-06-10T16:19:43.433" v="606" actId="1076"/>
          <ac:picMkLst>
            <pc:docMk/>
            <pc:sldMk cId="530523870" sldId="258"/>
            <ac:picMk id="7" creationId="{2C0E883B-B55D-E7C1-456D-62FC117CEFA8}"/>
          </ac:picMkLst>
        </pc:picChg>
      </pc:sldChg>
      <pc:sldChg chg="addSp delSp modSp mod setBg setClrOvrMap">
        <pc:chgData name="Leeshai Blake (2515557)" userId="S::2515557@student.uwtsd.ac.uk::28efc3fe-3018-4c43-b909-88074b777523" providerId="AD" clId="Web-{BAA37C43-9D77-22F6-0CA3-FFB3E5273D35}" dt="2026-06-10T16:16:10.973" v="590" actId="20577"/>
        <pc:sldMkLst>
          <pc:docMk/>
          <pc:sldMk cId="229273038" sldId="259"/>
        </pc:sldMkLst>
        <pc:spChg chg="mod ord">
          <ac:chgData name="Leeshai Blake (2515557)" userId="S::2515557@student.uwtsd.ac.uk::28efc3fe-3018-4c43-b909-88074b777523" providerId="AD" clId="Web-{BAA37C43-9D77-22F6-0CA3-FFB3E5273D35}" dt="2026-06-10T16:16:03.223" v="589"/>
          <ac:spMkLst>
            <pc:docMk/>
            <pc:sldMk cId="229273038" sldId="259"/>
            <ac:spMk id="2" creationId="{0849C9D6-C0FF-B733-E25E-F0683D7FE2A8}"/>
          </ac:spMkLst>
        </pc:spChg>
        <pc:spChg chg="add mod">
          <ac:chgData name="Leeshai Blake (2515557)" userId="S::2515557@student.uwtsd.ac.uk::28efc3fe-3018-4c43-b909-88074b777523" providerId="AD" clId="Web-{BAA37C43-9D77-22F6-0CA3-FFB3E5273D35}" dt="2026-06-10T16:16:10.973" v="590" actId="20577"/>
          <ac:spMkLst>
            <pc:docMk/>
            <pc:sldMk cId="229273038" sldId="259"/>
            <ac:spMk id="9" creationId="{085AB451-C30D-9A3A-57D1-6D61CB531C1D}"/>
          </ac:spMkLst>
        </pc:spChg>
        <pc:spChg chg="add">
          <ac:chgData name="Leeshai Blake (2515557)" userId="S::2515557@student.uwtsd.ac.uk::28efc3fe-3018-4c43-b909-88074b777523" providerId="AD" clId="Web-{BAA37C43-9D77-22F6-0CA3-FFB3E5273D35}" dt="2026-06-10T16:16:03.223" v="589"/>
          <ac:spMkLst>
            <pc:docMk/>
            <pc:sldMk cId="229273038" sldId="259"/>
            <ac:spMk id="23" creationId="{744CAA32-F237-419C-A2DD-43C28D920D3C}"/>
          </ac:spMkLst>
        </pc:spChg>
        <pc:picChg chg="add mod ord">
          <ac:chgData name="Leeshai Blake (2515557)" userId="S::2515557@student.uwtsd.ac.uk::28efc3fe-3018-4c43-b909-88074b777523" providerId="AD" clId="Web-{BAA37C43-9D77-22F6-0CA3-FFB3E5273D35}" dt="2026-06-10T16:16:03.223" v="589"/>
          <ac:picMkLst>
            <pc:docMk/>
            <pc:sldMk cId="229273038" sldId="259"/>
            <ac:picMk id="4" creationId="{9626F64C-314B-8CB8-C752-F101B65D706B}"/>
          </ac:picMkLst>
        </pc:picChg>
        <pc:cxnChg chg="add">
          <ac:chgData name="Leeshai Blake (2515557)" userId="S::2515557@student.uwtsd.ac.uk::28efc3fe-3018-4c43-b909-88074b777523" providerId="AD" clId="Web-{BAA37C43-9D77-22F6-0CA3-FFB3E5273D35}" dt="2026-06-10T16:16:03.223" v="589"/>
          <ac:cxnSpMkLst>
            <pc:docMk/>
            <pc:sldMk cId="229273038" sldId="259"/>
            <ac:cxnSpMk id="25" creationId="{92025DBA-8780-9CA0-2826-FF6E3BD1A0C9}"/>
          </ac:cxnSpMkLst>
        </pc:cxnChg>
      </pc:sldChg>
      <pc:sldChg chg="addSp delSp modSp ord">
        <pc:chgData name="Leeshai Blake (2515557)" userId="S::2515557@student.uwtsd.ac.uk::28efc3fe-3018-4c43-b909-88074b777523" providerId="AD" clId="Web-{BAA37C43-9D77-22F6-0CA3-FFB3E5273D35}" dt="2026-06-10T16:13:02.405" v="579" actId="1076"/>
        <pc:sldMkLst>
          <pc:docMk/>
          <pc:sldMk cId="2613781596" sldId="260"/>
        </pc:sldMkLst>
        <pc:spChg chg="mod">
          <ac:chgData name="Leeshai Blake (2515557)" userId="S::2515557@student.uwtsd.ac.uk::28efc3fe-3018-4c43-b909-88074b777523" providerId="AD" clId="Web-{BAA37C43-9D77-22F6-0CA3-FFB3E5273D35}" dt="2026-06-10T15:45:45.074" v="470" actId="20577"/>
          <ac:spMkLst>
            <pc:docMk/>
            <pc:sldMk cId="2613781596" sldId="260"/>
            <ac:spMk id="2" creationId="{616C4D58-C5FB-8F6C-2D64-F8DFD06AD6B1}"/>
          </ac:spMkLst>
        </pc:spChg>
        <pc:spChg chg="add mod">
          <ac:chgData name="Leeshai Blake (2515557)" userId="S::2515557@student.uwtsd.ac.uk::28efc3fe-3018-4c43-b909-88074b777523" providerId="AD" clId="Web-{BAA37C43-9D77-22F6-0CA3-FFB3E5273D35}" dt="2026-06-10T16:12:47.561" v="576"/>
          <ac:spMkLst>
            <pc:docMk/>
            <pc:sldMk cId="2613781596" sldId="260"/>
            <ac:spMk id="5" creationId="{8D003F06-A4D7-059E-CD9B-C11C2237C62F}"/>
          </ac:spMkLst>
        </pc:spChg>
        <pc:picChg chg="add mod ord">
          <ac:chgData name="Leeshai Blake (2515557)" userId="S::2515557@student.uwtsd.ac.uk::28efc3fe-3018-4c43-b909-88074b777523" providerId="AD" clId="Web-{BAA37C43-9D77-22F6-0CA3-FFB3E5273D35}" dt="2026-06-10T16:13:02.405" v="579" actId="1076"/>
          <ac:picMkLst>
            <pc:docMk/>
            <pc:sldMk cId="2613781596" sldId="260"/>
            <ac:picMk id="4" creationId="{D5403850-F407-F8A8-63B7-D1A45E8495D1}"/>
          </ac:picMkLst>
        </pc:picChg>
      </pc:sldChg>
      <pc:sldChg chg="modSp">
        <pc:chgData name="Leeshai Blake (2515557)" userId="S::2515557@student.uwtsd.ac.uk::28efc3fe-3018-4c43-b909-88074b777523" providerId="AD" clId="Web-{BAA37C43-9D77-22F6-0CA3-FFB3E5273D35}" dt="2026-06-10T16:07:26.832" v="572" actId="20577"/>
        <pc:sldMkLst>
          <pc:docMk/>
          <pc:sldMk cId="761686350" sldId="261"/>
        </pc:sldMkLst>
        <pc:spChg chg="mod">
          <ac:chgData name="Leeshai Blake (2515557)" userId="S::2515557@student.uwtsd.ac.uk::28efc3fe-3018-4c43-b909-88074b777523" providerId="AD" clId="Web-{BAA37C43-9D77-22F6-0CA3-FFB3E5273D35}" dt="2026-06-10T14:30:15.801" v="430" actId="20577"/>
          <ac:spMkLst>
            <pc:docMk/>
            <pc:sldMk cId="761686350" sldId="261"/>
            <ac:spMk id="2" creationId="{3667F627-2E93-A783-7288-E64FC7E00838}"/>
          </ac:spMkLst>
        </pc:spChg>
        <pc:spChg chg="mod">
          <ac:chgData name="Leeshai Blake (2515557)" userId="S::2515557@student.uwtsd.ac.uk::28efc3fe-3018-4c43-b909-88074b777523" providerId="AD" clId="Web-{BAA37C43-9D77-22F6-0CA3-FFB3E5273D35}" dt="2026-06-10T16:07:26.832" v="572" actId="20577"/>
          <ac:spMkLst>
            <pc:docMk/>
            <pc:sldMk cId="761686350" sldId="261"/>
            <ac:spMk id="3" creationId="{1458E614-B855-9D2E-387E-FED29E0EE579}"/>
          </ac:spMkLst>
        </pc:spChg>
      </pc:sldChg>
      <pc:sldChg chg="modSp new ord">
        <pc:chgData name="Leeshai Blake (2515557)" userId="S::2515557@student.uwtsd.ac.uk::28efc3fe-3018-4c43-b909-88074b777523" providerId="AD" clId="Web-{BAA37C43-9D77-22F6-0CA3-FFB3E5273D35}" dt="2026-06-10T15:58:00.034" v="496"/>
        <pc:sldMkLst>
          <pc:docMk/>
          <pc:sldMk cId="2951185961" sldId="262"/>
        </pc:sldMkLst>
        <pc:spChg chg="mod">
          <ac:chgData name="Leeshai Blake (2515557)" userId="S::2515557@student.uwtsd.ac.uk::28efc3fe-3018-4c43-b909-88074b777523" providerId="AD" clId="Web-{BAA37C43-9D77-22F6-0CA3-FFB3E5273D35}" dt="2026-06-10T15:45:03.932" v="463" actId="20577"/>
          <ac:spMkLst>
            <pc:docMk/>
            <pc:sldMk cId="2951185961" sldId="262"/>
            <ac:spMk id="2" creationId="{42C4AAF9-31C1-C570-E876-53BFC961C7E7}"/>
          </ac:spMkLst>
        </pc:spChg>
      </pc:sldChg>
      <pc:sldChg chg="modSp new">
        <pc:chgData name="Leeshai Blake (2515557)" userId="S::2515557@student.uwtsd.ac.uk::28efc3fe-3018-4c43-b909-88074b777523" providerId="AD" clId="Web-{BAA37C43-9D77-22F6-0CA3-FFB3E5273D35}" dt="2026-06-10T15:57:47.580" v="495" actId="20577"/>
        <pc:sldMkLst>
          <pc:docMk/>
          <pc:sldMk cId="849967093" sldId="263"/>
        </pc:sldMkLst>
        <pc:spChg chg="mod">
          <ac:chgData name="Leeshai Blake (2515557)" userId="S::2515557@student.uwtsd.ac.uk::28efc3fe-3018-4c43-b909-88074b777523" providerId="AD" clId="Web-{BAA37C43-9D77-22F6-0CA3-FFB3E5273D35}" dt="2026-06-10T15:57:47.580" v="495" actId="20577"/>
          <ac:spMkLst>
            <pc:docMk/>
            <pc:sldMk cId="849967093" sldId="263"/>
            <ac:spMk id="2" creationId="{0FAE1C4C-B597-23B4-8E8F-5FD287338BFD}"/>
          </ac:spMkLst>
        </pc:spChg>
      </pc:sldChg>
      <pc:sldChg chg="modSp new">
        <pc:chgData name="Leeshai Blake (2515557)" userId="S::2515557@student.uwtsd.ac.uk::28efc3fe-3018-4c43-b909-88074b777523" providerId="AD" clId="Web-{BAA37C43-9D77-22F6-0CA3-FFB3E5273D35}" dt="2026-06-10T16:05:07.406" v="552" actId="20577"/>
        <pc:sldMkLst>
          <pc:docMk/>
          <pc:sldMk cId="2429434407" sldId="264"/>
        </pc:sldMkLst>
        <pc:spChg chg="mod">
          <ac:chgData name="Leeshai Blake (2515557)" userId="S::2515557@student.uwtsd.ac.uk::28efc3fe-3018-4c43-b909-88074b777523" providerId="AD" clId="Web-{BAA37C43-9D77-22F6-0CA3-FFB3E5273D35}" dt="2026-06-10T16:04:34.296" v="530" actId="20577"/>
          <ac:spMkLst>
            <pc:docMk/>
            <pc:sldMk cId="2429434407" sldId="264"/>
            <ac:spMk id="2" creationId="{4561DA55-71A9-768B-2C76-8B7364B5B336}"/>
          </ac:spMkLst>
        </pc:spChg>
        <pc:spChg chg="mod">
          <ac:chgData name="Leeshai Blake (2515557)" userId="S::2515557@student.uwtsd.ac.uk::28efc3fe-3018-4c43-b909-88074b777523" providerId="AD" clId="Web-{BAA37C43-9D77-22F6-0CA3-FFB3E5273D35}" dt="2026-06-10T16:05:07.406" v="552" actId="20577"/>
          <ac:spMkLst>
            <pc:docMk/>
            <pc:sldMk cId="2429434407" sldId="264"/>
            <ac:spMk id="3" creationId="{E575C653-22A2-013D-1905-F57D18472BA4}"/>
          </ac:spMkLst>
        </pc:spChg>
      </pc:sldChg>
    </pc:docChg>
  </pc:docChgLst>
  <pc:docChgLst>
    <pc:chgData name="Leeshai Blake (2515557)" userId="S::2515557@student.uwtsd.ac.uk::28efc3fe-3018-4c43-b909-88074b777523" providerId="AD" clId="Web-{C47822C5-DB9A-C2DD-73F1-95CFA0D0E936}"/>
    <pc:docChg chg="modSld sldOrd">
      <pc:chgData name="Leeshai Blake (2515557)" userId="S::2515557@student.uwtsd.ac.uk::28efc3fe-3018-4c43-b909-88074b777523" providerId="AD" clId="Web-{C47822C5-DB9A-C2DD-73F1-95CFA0D0E936}" dt="2026-06-15T02:04:56.781" v="107" actId="20577"/>
      <pc:docMkLst>
        <pc:docMk/>
      </pc:docMkLst>
      <pc:sldChg chg="ord">
        <pc:chgData name="Leeshai Blake (2515557)" userId="S::2515557@student.uwtsd.ac.uk::28efc3fe-3018-4c43-b909-88074b777523" providerId="AD" clId="Web-{C47822C5-DB9A-C2DD-73F1-95CFA0D0E936}" dt="2026-06-15T01:36:37.150" v="35"/>
        <pc:sldMkLst>
          <pc:docMk/>
          <pc:sldMk cId="229273038" sldId="259"/>
        </pc:sldMkLst>
      </pc:sldChg>
      <pc:sldChg chg="modSp">
        <pc:chgData name="Leeshai Blake (2515557)" userId="S::2515557@student.uwtsd.ac.uk::28efc3fe-3018-4c43-b909-88074b777523" providerId="AD" clId="Web-{C47822C5-DB9A-C2DD-73F1-95CFA0D0E936}" dt="2026-06-15T01:35:20.395" v="34" actId="1076"/>
        <pc:sldMkLst>
          <pc:docMk/>
          <pc:sldMk cId="2613781596" sldId="260"/>
        </pc:sldMkLst>
        <pc:spChg chg="mod">
          <ac:chgData name="Leeshai Blake (2515557)" userId="S::2515557@student.uwtsd.ac.uk::28efc3fe-3018-4c43-b909-88074b777523" providerId="AD" clId="Web-{C47822C5-DB9A-C2DD-73F1-95CFA0D0E936}" dt="2026-06-15T01:35:20.395" v="34" actId="1076"/>
          <ac:spMkLst>
            <pc:docMk/>
            <pc:sldMk cId="2613781596" sldId="260"/>
            <ac:spMk id="6" creationId="{1DA93717-599B-2638-743D-82E4B2F2960D}"/>
          </ac:spMkLst>
        </pc:spChg>
      </pc:sldChg>
      <pc:sldChg chg="modSp">
        <pc:chgData name="Leeshai Blake (2515557)" userId="S::2515557@student.uwtsd.ac.uk::28efc3fe-3018-4c43-b909-88074b777523" providerId="AD" clId="Web-{C47822C5-DB9A-C2DD-73F1-95CFA0D0E936}" dt="2026-06-15T02:04:56.781" v="107" actId="20577"/>
        <pc:sldMkLst>
          <pc:docMk/>
          <pc:sldMk cId="761686350" sldId="261"/>
        </pc:sldMkLst>
        <pc:spChg chg="mod">
          <ac:chgData name="Leeshai Blake (2515557)" userId="S::2515557@student.uwtsd.ac.uk::28efc3fe-3018-4c43-b909-88074b777523" providerId="AD" clId="Web-{C47822C5-DB9A-C2DD-73F1-95CFA0D0E936}" dt="2026-06-15T02:04:56.781" v="107" actId="20577"/>
          <ac:spMkLst>
            <pc:docMk/>
            <pc:sldMk cId="761686350" sldId="261"/>
            <ac:spMk id="3" creationId="{1458E614-B855-9D2E-387E-FED29E0EE579}"/>
          </ac:spMkLst>
        </pc:spChg>
      </pc:sldChg>
      <pc:sldChg chg="modSp">
        <pc:chgData name="Leeshai Blake (2515557)" userId="S::2515557@student.uwtsd.ac.uk::28efc3fe-3018-4c43-b909-88074b777523" providerId="AD" clId="Web-{C47822C5-DB9A-C2DD-73F1-95CFA0D0E936}" dt="2026-06-15T01:53:23.882" v="101" actId="1076"/>
        <pc:sldMkLst>
          <pc:docMk/>
          <pc:sldMk cId="2951185961" sldId="262"/>
        </pc:sldMkLst>
        <pc:spChg chg="mod">
          <ac:chgData name="Leeshai Blake (2515557)" userId="S::2515557@student.uwtsd.ac.uk::28efc3fe-3018-4c43-b909-88074b777523" providerId="AD" clId="Web-{C47822C5-DB9A-C2DD-73F1-95CFA0D0E936}" dt="2026-06-15T01:53:13.943" v="99" actId="1076"/>
          <ac:spMkLst>
            <pc:docMk/>
            <pc:sldMk cId="2951185961" sldId="262"/>
            <ac:spMk id="2" creationId="{42C4AAF9-31C1-C570-E876-53BFC961C7E7}"/>
          </ac:spMkLst>
        </pc:spChg>
        <pc:spChg chg="mod">
          <ac:chgData name="Leeshai Blake (2515557)" userId="S::2515557@student.uwtsd.ac.uk::28efc3fe-3018-4c43-b909-88074b777523" providerId="AD" clId="Web-{C47822C5-DB9A-C2DD-73F1-95CFA0D0E936}" dt="2026-06-15T01:53:23.882" v="101" actId="1076"/>
          <ac:spMkLst>
            <pc:docMk/>
            <pc:sldMk cId="2951185961" sldId="262"/>
            <ac:spMk id="3" creationId="{10BF6F21-135E-45F0-A075-8677C34A46AF}"/>
          </ac:spMkLst>
        </pc:spChg>
        <pc:spChg chg="mod">
          <ac:chgData name="Leeshai Blake (2515557)" userId="S::2515557@student.uwtsd.ac.uk::28efc3fe-3018-4c43-b909-88074b777523" providerId="AD" clId="Web-{C47822C5-DB9A-C2DD-73F1-95CFA0D0E936}" dt="2026-06-15T01:53:19.256" v="100" actId="1076"/>
          <ac:spMkLst>
            <pc:docMk/>
            <pc:sldMk cId="2951185961" sldId="262"/>
            <ac:spMk id="4" creationId="{B199822A-A5B2-6E10-5BDE-9A4A20CF5F2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6/14/2026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4946689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8790529"/>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6/14/2026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687940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6/14/2026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702693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6/14/2026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924788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6/14/2026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401065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6/14/2026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0884863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704686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6/14/2026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4556926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6/14/2026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6204617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6/14/2026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05836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6/14/2026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92649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gravasco.blogspot.com/2016/05/ascension-sunday-come-go.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openaccessgovernment.org/article/the-sp-theory-intelligence-cognitionresearch/155504/"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sciencedirect.com" TargetMode="External"/><Relationship Id="rId7" Type="http://schemas.openxmlformats.org/officeDocument/2006/relationships/hyperlink" Target="https://speechandlanguage.org.uk/help-for-families/ages-and-stages/4-5-years/" TargetMode="External"/><Relationship Id="rId2" Type="http://schemas.openxmlformats.org/officeDocument/2006/relationships/hyperlink" Target="https://learning.nspcc.org.uk/children-and-families-at-risk/parental-mental-health-problems" TargetMode="External"/><Relationship Id="rId1" Type="http://schemas.openxmlformats.org/officeDocument/2006/relationships/slideLayout" Target="../slideLayouts/slideLayout2.xml"/><Relationship Id="rId6" Type="http://schemas.openxmlformats.org/officeDocument/2006/relationships/hyperlink" Target="https://www.simplypsychology.org/vygotsky.html" TargetMode="External"/><Relationship Id="rId5" Type="http://schemas.openxmlformats.org/officeDocument/2006/relationships/hyperlink" Target="https://www.psychologynoteshq.com/zone-of-proximal-development/" TargetMode="External"/><Relationship Id="rId4" Type="http://schemas.openxmlformats.org/officeDocument/2006/relationships/hyperlink" Target="https://www.sciencedirect.com/topics/social-sciences/individual-differen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0A564E2-A57F-70CC-1019-891B410A061B}"/>
              </a:ext>
            </a:extLst>
          </p:cNvPr>
          <p:cNvPicPr>
            <a:picLocks noChangeAspect="1"/>
          </p:cNvPicPr>
          <p:nvPr/>
        </p:nvPicPr>
        <p:blipFill>
          <a:blip r:embed="rId2"/>
          <a:srcRect l="9091" t="3191" b="28627"/>
          <a:stretch>
            <a:fillRect/>
          </a:stretch>
        </p:blipFill>
        <p:spPr>
          <a:xfrm>
            <a:off x="20" y="10"/>
            <a:ext cx="12191979" cy="6857989"/>
          </a:xfrm>
          <a:prstGeom prst="rect">
            <a:avLst/>
          </a:prstGeom>
        </p:spPr>
      </p:pic>
      <p:sp>
        <p:nvSpPr>
          <p:cNvPr id="29" name="Rectangle 28">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38061" y="914400"/>
            <a:ext cx="4892948" cy="3427867"/>
          </a:xfrm>
        </p:spPr>
        <p:txBody>
          <a:bodyPr anchor="t">
            <a:normAutofit/>
          </a:bodyPr>
          <a:lstStyle/>
          <a:p>
            <a:pPr algn="r"/>
            <a:r>
              <a:rPr lang="en-GB">
                <a:solidFill>
                  <a:srgbClr val="FFFFFF"/>
                </a:solidFill>
                <a:latin typeface="Bierstadt"/>
              </a:rPr>
              <a:t>Children's centre </a:t>
            </a:r>
            <a:r>
              <a:rPr lang="en-GB">
                <a:solidFill>
                  <a:srgbClr val="FFFFFF"/>
                </a:solidFill>
                <a:latin typeface="Bierstadt"/>
                <a:ea typeface="+mj-lt"/>
                <a:cs typeface="+mj-lt"/>
              </a:rPr>
              <a:t> </a:t>
            </a:r>
            <a:r>
              <a:rPr lang="en-GB" b="0">
                <a:solidFill>
                  <a:srgbClr val="FFFFFF"/>
                </a:solidFill>
                <a:latin typeface="Bierstadt"/>
                <a:ea typeface="+mj-lt"/>
                <a:cs typeface="+mj-lt"/>
              </a:rPr>
              <a:t>programme</a:t>
            </a:r>
            <a:endParaRPr lang="en-GB">
              <a:solidFill>
                <a:srgbClr val="FFFFFF"/>
              </a:solidFill>
              <a:latin typeface="Bierstadt"/>
            </a:endParaRPr>
          </a:p>
        </p:txBody>
      </p:sp>
      <p:sp>
        <p:nvSpPr>
          <p:cNvPr id="3" name="Subtitle 2"/>
          <p:cNvSpPr>
            <a:spLocks noGrp="1"/>
          </p:cNvSpPr>
          <p:nvPr>
            <p:ph type="subTitle" idx="1"/>
          </p:nvPr>
        </p:nvSpPr>
        <p:spPr>
          <a:xfrm>
            <a:off x="5640930" y="5094900"/>
            <a:ext cx="5775059" cy="1546168"/>
          </a:xfrm>
        </p:spPr>
        <p:txBody>
          <a:bodyPr anchor="t">
            <a:normAutofit fontScale="92500" lnSpcReduction="20000"/>
          </a:bodyPr>
          <a:lstStyle/>
          <a:p>
            <a:pPr algn="r"/>
            <a:r>
              <a:rPr lang="en-GB">
                <a:solidFill>
                  <a:srgbClr val="FFFFFF"/>
                </a:solidFill>
              </a:rPr>
              <a:t>Name:Lee-</a:t>
            </a:r>
            <a:r>
              <a:rPr lang="en-GB" err="1">
                <a:solidFill>
                  <a:srgbClr val="FFFFFF"/>
                </a:solidFill>
              </a:rPr>
              <a:t>shai</a:t>
            </a:r>
            <a:r>
              <a:rPr lang="en-GB">
                <a:solidFill>
                  <a:srgbClr val="FFFFFF"/>
                </a:solidFill>
              </a:rPr>
              <a:t> </a:t>
            </a:r>
          </a:p>
          <a:p>
            <a:pPr algn="r"/>
            <a:r>
              <a:rPr lang="en-GB">
                <a:solidFill>
                  <a:srgbClr val="FFFFFF"/>
                </a:solidFill>
              </a:rPr>
              <a:t>Student Number: 2515557</a:t>
            </a:r>
          </a:p>
          <a:p>
            <a:pPr algn="r"/>
            <a:r>
              <a:rPr lang="en-GB">
                <a:solidFill>
                  <a:srgbClr val="FFFFFF"/>
                </a:solidFill>
              </a:rPr>
              <a:t>Module Name: Psychology in health &amp; social care</a:t>
            </a:r>
          </a:p>
          <a:p>
            <a:pPr algn="r"/>
            <a:endParaRPr lang="en-GB">
              <a:solidFill>
                <a:srgbClr val="FFFFFF"/>
              </a:solidFill>
            </a:endParaRPr>
          </a:p>
        </p:txBody>
      </p:sp>
      <p:cxnSp>
        <p:nvCxnSpPr>
          <p:cNvPr id="31" name="Straight Connector 30">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726DE-C6D2-4810-ED57-34E3DA83856B}"/>
              </a:ext>
            </a:extLst>
          </p:cNvPr>
          <p:cNvSpPr>
            <a:spLocks noGrp="1"/>
          </p:cNvSpPr>
          <p:nvPr>
            <p:ph type="title"/>
          </p:nvPr>
        </p:nvSpPr>
        <p:spPr>
          <a:xfrm>
            <a:off x="640079" y="1371601"/>
            <a:ext cx="10890929" cy="1097280"/>
          </a:xfrm>
        </p:spPr>
        <p:txBody>
          <a:bodyPr anchor="t">
            <a:normAutofit/>
          </a:bodyPr>
          <a:lstStyle/>
          <a:p>
            <a:r>
              <a:rPr lang="en-GB" u="sng"/>
              <a:t>Introduction </a:t>
            </a:r>
          </a:p>
        </p:txBody>
      </p:sp>
      <p:sp>
        <p:nvSpPr>
          <p:cNvPr id="46" name="Content Placeholder 2">
            <a:extLst>
              <a:ext uri="{FF2B5EF4-FFF2-40B4-BE49-F238E27FC236}">
                <a16:creationId xmlns:a16="http://schemas.microsoft.com/office/drawing/2014/main" id="{8E29B4C2-7160-98B8-B1B1-11AAFD612FB8}"/>
              </a:ext>
            </a:extLst>
          </p:cNvPr>
          <p:cNvSpPr>
            <a:spLocks noGrp="1"/>
          </p:cNvSpPr>
          <p:nvPr>
            <p:ph idx="1"/>
          </p:nvPr>
        </p:nvSpPr>
        <p:spPr>
          <a:xfrm>
            <a:off x="711965" y="2633472"/>
            <a:ext cx="10819043" cy="4399989"/>
          </a:xfrm>
        </p:spPr>
        <p:txBody>
          <a:bodyPr vert="horz" lIns="91440" tIns="45720" rIns="91440" bIns="45720" rtlCol="0" anchor="t">
            <a:normAutofit/>
          </a:bodyPr>
          <a:lstStyle/>
          <a:p>
            <a:pPr marL="0" indent="0">
              <a:buNone/>
            </a:pPr>
            <a:r>
              <a:rPr lang="en-GB"/>
              <a:t>Today the scenario I will be presenting includes a four-year-old boy named Issac who attends the Children's Centre (in London). As a Trainee Early years support worker, we are expected to help families with young children from the age of 0-5 years. Many face a range of challenges such as; developmental social, and emotional. </a:t>
            </a:r>
          </a:p>
          <a:p>
            <a:pPr marL="0" indent="0">
              <a:buNone/>
            </a:pPr>
            <a:r>
              <a:rPr lang="en-GB"/>
              <a:t>Background information </a:t>
            </a:r>
          </a:p>
          <a:p>
            <a:pPr marL="0" indent="0">
              <a:buNone/>
            </a:pPr>
            <a:r>
              <a:rPr lang="en-GB"/>
              <a:t>-Issac lives alone with his mother in a single-parent family. His mother is experiencing postnatal depression, low self- esteem and has limited social support which creates additional, difficulties for the family </a:t>
            </a:r>
          </a:p>
        </p:txBody>
      </p:sp>
      <p:cxnSp>
        <p:nvCxnSpPr>
          <p:cNvPr id="47" name="Straight Connector 46">
            <a:extLst>
              <a:ext uri="{FF2B5EF4-FFF2-40B4-BE49-F238E27FC236}">
                <a16:creationId xmlns:a16="http://schemas.microsoft.com/office/drawing/2014/main" id="{EB1E2835-13A9-CE41-5BA6-8BF45C9EE0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711954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5F97C-C42D-5443-6880-D684B94BA585}"/>
              </a:ext>
            </a:extLst>
          </p:cNvPr>
          <p:cNvSpPr>
            <a:spLocks noGrp="1"/>
          </p:cNvSpPr>
          <p:nvPr>
            <p:ph type="title"/>
          </p:nvPr>
        </p:nvSpPr>
        <p:spPr>
          <a:xfrm>
            <a:off x="640080" y="914400"/>
            <a:ext cx="6291472" cy="1097280"/>
          </a:xfrm>
        </p:spPr>
        <p:txBody>
          <a:bodyPr anchor="t">
            <a:normAutofit/>
          </a:bodyPr>
          <a:lstStyle/>
          <a:p>
            <a:pPr>
              <a:lnSpc>
                <a:spcPct val="90000"/>
              </a:lnSpc>
            </a:pPr>
            <a:r>
              <a:rPr lang="en-GB" sz="3400" u="sng"/>
              <a:t>Disrupted childcare arrangements</a:t>
            </a:r>
          </a:p>
        </p:txBody>
      </p:sp>
      <p:sp>
        <p:nvSpPr>
          <p:cNvPr id="3" name="Content Placeholder 2">
            <a:extLst>
              <a:ext uri="{FF2B5EF4-FFF2-40B4-BE49-F238E27FC236}">
                <a16:creationId xmlns:a16="http://schemas.microsoft.com/office/drawing/2014/main" id="{3898F621-F533-27AB-EA91-9B794EC37C47}"/>
              </a:ext>
            </a:extLst>
          </p:cNvPr>
          <p:cNvSpPr>
            <a:spLocks noGrp="1"/>
          </p:cNvSpPr>
          <p:nvPr>
            <p:ph idx="1"/>
          </p:nvPr>
        </p:nvSpPr>
        <p:spPr>
          <a:xfrm>
            <a:off x="640080" y="2176036"/>
            <a:ext cx="6291472" cy="4123944"/>
          </a:xfrm>
        </p:spPr>
        <p:txBody>
          <a:bodyPr vert="horz" lIns="91440" tIns="45720" rIns="91440" bIns="45720" rtlCol="0">
            <a:normAutofit/>
          </a:bodyPr>
          <a:lstStyle/>
          <a:p>
            <a:pPr marL="0" indent="0">
              <a:lnSpc>
                <a:spcPct val="110000"/>
              </a:lnSpc>
              <a:buNone/>
            </a:pPr>
            <a:r>
              <a:rPr lang="en-GB" sz="1900"/>
              <a:t>Early childhood experiences significantly influence a child's emotional, social and cognitive growth. Staff have noted that Issac has limited social interactions and disrupted routines. His mother's mental health challenges-likely, affected and added on to his sense of security and confidence. </a:t>
            </a:r>
            <a:endParaRPr lang="en-GB" sz="1900" err="1"/>
          </a:p>
          <a:p>
            <a:pPr marL="0" indent="0">
              <a:lnSpc>
                <a:spcPct val="110000"/>
              </a:lnSpc>
              <a:buNone/>
            </a:pPr>
            <a:r>
              <a:rPr lang="en-GB" sz="1900"/>
              <a:t>For children to develop healthy attachment and strong, communication skills, they really need consistent care, emotional warmth and stable relationships. When a parent is facing mental health difficulties it could be challenging to consistently provide the emotional warmth and responsive care a child needs. </a:t>
            </a:r>
            <a:r>
              <a:rPr lang="en-GB" sz="1900">
                <a:latin typeface="Grandview Display"/>
                <a:ea typeface="Calibri"/>
                <a:cs typeface="Calibri"/>
              </a:rPr>
              <a:t>NSPCC (2024).</a:t>
            </a:r>
          </a:p>
        </p:txBody>
      </p:sp>
      <p:pic>
        <p:nvPicPr>
          <p:cNvPr id="7" name="Picture 6" descr="A person and child holding hands&#10;&#10;AI-generated content may be incorrect.">
            <a:extLst>
              <a:ext uri="{FF2B5EF4-FFF2-40B4-BE49-F238E27FC236}">
                <a16:creationId xmlns:a16="http://schemas.microsoft.com/office/drawing/2014/main" id="{2C0E883B-B55D-E7C1-456D-62FC117CEFA8}"/>
              </a:ext>
            </a:extLst>
          </p:cNvPr>
          <p:cNvPicPr>
            <a:picLocks noChangeAspect="1"/>
          </p:cNvPicPr>
          <p:nvPr/>
        </p:nvPicPr>
        <p:blipFill>
          <a:blip r:embed="rId2">
            <a:extLst>
              <a:ext uri="{837473B0-CC2E-450A-ABE3-18F120FF3D39}">
                <a1611:picAttrSrcUrl xmlns:a1611="http://schemas.microsoft.com/office/drawing/2016/11/main" r:id="rId3"/>
              </a:ext>
            </a:extLst>
          </a:blip>
          <a:srcRect l="15951" r="29042"/>
          <a:stretch>
            <a:fillRect/>
          </a:stretch>
        </p:blipFill>
        <p:spPr>
          <a:xfrm>
            <a:off x="7776429" y="914400"/>
            <a:ext cx="4414591" cy="5357106"/>
          </a:xfrm>
          <a:prstGeom prst="rect">
            <a:avLst/>
          </a:prstGeom>
        </p:spPr>
      </p:pic>
      <p:cxnSp>
        <p:nvCxnSpPr>
          <p:cNvPr id="28" name="Straight Connector 27">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52387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4D58-C5FB-8F6C-2D64-F8DFD06AD6B1}"/>
              </a:ext>
            </a:extLst>
          </p:cNvPr>
          <p:cNvSpPr>
            <a:spLocks noGrp="1"/>
          </p:cNvSpPr>
          <p:nvPr>
            <p:ph type="title"/>
          </p:nvPr>
        </p:nvSpPr>
        <p:spPr/>
        <p:txBody>
          <a:bodyPr/>
          <a:lstStyle/>
          <a:p>
            <a:r>
              <a:rPr lang="en-GB"/>
              <a:t> </a:t>
            </a:r>
            <a:r>
              <a:rPr lang="en-GB" u="sng"/>
              <a:t>Vygotsky's Theory</a:t>
            </a:r>
          </a:p>
        </p:txBody>
      </p:sp>
      <p:pic>
        <p:nvPicPr>
          <p:cNvPr id="4" name="Content Placeholder 3" descr="A diagram of a person&amp;#39;s head&#10;&#10;AI-generated content may be incorrect.">
            <a:extLst>
              <a:ext uri="{FF2B5EF4-FFF2-40B4-BE49-F238E27FC236}">
                <a16:creationId xmlns:a16="http://schemas.microsoft.com/office/drawing/2014/main" id="{D5403850-F407-F8A8-63B7-D1A45E8495D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886252" y="310461"/>
            <a:ext cx="3416556" cy="2806042"/>
          </a:xfrm>
          <a:prstGeom prst="rect">
            <a:avLst/>
          </a:prstGeom>
        </p:spPr>
      </p:pic>
      <p:sp>
        <p:nvSpPr>
          <p:cNvPr id="5" name="TextBox 4">
            <a:extLst>
              <a:ext uri="{FF2B5EF4-FFF2-40B4-BE49-F238E27FC236}">
                <a16:creationId xmlns:a16="http://schemas.microsoft.com/office/drawing/2014/main" id="{8D003F06-A4D7-059E-CD9B-C11C2237C62F}"/>
              </a:ext>
            </a:extLst>
          </p:cNvPr>
          <p:cNvSpPr txBox="1"/>
          <p:nvPr/>
        </p:nvSpPr>
        <p:spPr>
          <a:xfrm>
            <a:off x="301985" y="2483121"/>
            <a:ext cx="7052903" cy="4069989"/>
          </a:xfrm>
          <a:prstGeom prst="rect">
            <a:avLst/>
          </a:prstGeom>
        </p:spPr>
        <p:txBody>
          <a:bodyPr lIns="91440" tIns="45720" rIns="91440" bIns="45720" anchor="t">
            <a:normAutofit/>
          </a:bodyPr>
          <a:lstStyle/>
          <a:p>
            <a:r>
              <a:rPr lang="en-US" sz="2000"/>
              <a:t>Lev</a:t>
            </a:r>
            <a:r>
              <a:rPr lang="en-US" sz="2000">
                <a:ea typeface="+mn-lt"/>
                <a:cs typeface="+mn-lt"/>
              </a:rPr>
              <a:t> Vygotsky's Theory suggests that children's development is shaped by the interactions they have with the people around them and the environment they are raised in. He believed that children learn most effectively through guidance and support from more experienced individuals, not just a mother. Teachers, caregivers, and peers.</a:t>
            </a:r>
            <a:endParaRPr lang="en-US" sz="2000"/>
          </a:p>
          <a:p>
            <a:r>
              <a:rPr lang="en-US" sz="2000">
                <a:ea typeface="+mn-lt"/>
                <a:cs typeface="+mn-lt"/>
              </a:rPr>
              <a:t>One of the main ideas in Vygotsky's theory is the Zone of Proximal Development (ZPD). This is the stage between what a child can accomplish independently and what they can achieve with assistance from a more knowledgeable person. Through encouragement, modelling, and support, children can develop new skills and gradually become more independent learners.</a:t>
            </a:r>
            <a:r>
              <a:rPr lang="en-GB" sz="1500">
                <a:latin typeface="Calibri"/>
                <a:ea typeface="Calibri"/>
                <a:cs typeface="Calibri"/>
              </a:rPr>
              <a:t>The Psychology Notes Headquarters. (2025). </a:t>
            </a:r>
            <a:endParaRPr lang="en-US" sz="2000"/>
          </a:p>
          <a:p>
            <a:endParaRPr lang="en-US"/>
          </a:p>
        </p:txBody>
      </p:sp>
      <p:sp>
        <p:nvSpPr>
          <p:cNvPr id="6" name="TextBox 5">
            <a:extLst>
              <a:ext uri="{FF2B5EF4-FFF2-40B4-BE49-F238E27FC236}">
                <a16:creationId xmlns:a16="http://schemas.microsoft.com/office/drawing/2014/main" id="{1DA93717-599B-2638-743D-82E4B2F2960D}"/>
              </a:ext>
            </a:extLst>
          </p:cNvPr>
          <p:cNvSpPr txBox="1"/>
          <p:nvPr/>
        </p:nvSpPr>
        <p:spPr>
          <a:xfrm>
            <a:off x="7678389" y="3115486"/>
            <a:ext cx="406527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This theory can be used to understand and support Isaac's developmental needs. Due to frequent changes in childcare arrangements and the family's recent move, Isaac has encountered. fewer opportunities to develop social skills and build consistent relationships with other children and adults.</a:t>
            </a:r>
            <a:endParaRPr lang="en-US" sz="2000"/>
          </a:p>
        </p:txBody>
      </p:sp>
    </p:spTree>
    <p:extLst>
      <p:ext uri="{BB962C8B-B14F-4D97-AF65-F5344CB8AC3E}">
        <p14:creationId xmlns:p14="http://schemas.microsoft.com/office/powerpoint/2010/main" val="261378159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AAF9-31C1-C570-E876-53BFC961C7E7}"/>
              </a:ext>
            </a:extLst>
          </p:cNvPr>
          <p:cNvSpPr>
            <a:spLocks noGrp="1"/>
          </p:cNvSpPr>
          <p:nvPr>
            <p:ph type="title"/>
          </p:nvPr>
        </p:nvSpPr>
        <p:spPr>
          <a:xfrm>
            <a:off x="1833399" y="609602"/>
            <a:ext cx="10890929" cy="1097280"/>
          </a:xfrm>
        </p:spPr>
        <p:txBody>
          <a:bodyPr>
            <a:normAutofit fontScale="90000"/>
          </a:bodyPr>
          <a:lstStyle/>
          <a:p>
            <a:r>
              <a:rPr lang="en-GB" u="sng"/>
              <a:t>Strengths and weaknesses of Vygotsky's theory</a:t>
            </a:r>
            <a:r>
              <a:rPr lang="en-GB"/>
              <a:t>  </a:t>
            </a:r>
          </a:p>
        </p:txBody>
      </p:sp>
      <p:sp>
        <p:nvSpPr>
          <p:cNvPr id="3" name="Content Placeholder 2">
            <a:extLst>
              <a:ext uri="{FF2B5EF4-FFF2-40B4-BE49-F238E27FC236}">
                <a16:creationId xmlns:a16="http://schemas.microsoft.com/office/drawing/2014/main" id="{10BF6F21-135E-45F0-A075-8677C34A46AF}"/>
              </a:ext>
            </a:extLst>
          </p:cNvPr>
          <p:cNvSpPr>
            <a:spLocks noGrp="1"/>
          </p:cNvSpPr>
          <p:nvPr>
            <p:ph sz="half" idx="1"/>
          </p:nvPr>
        </p:nvSpPr>
        <p:spPr>
          <a:xfrm>
            <a:off x="251892" y="1684567"/>
            <a:ext cx="5585891" cy="4356914"/>
          </a:xfrm>
        </p:spPr>
        <p:txBody>
          <a:bodyPr vert="horz" lIns="91440" tIns="45720" rIns="91440" bIns="45720" rtlCol="0" anchor="t">
            <a:normAutofit/>
          </a:bodyPr>
          <a:lstStyle/>
          <a:p>
            <a:pPr marL="0" indent="0">
              <a:buNone/>
            </a:pPr>
            <a:endParaRPr lang="en-GB" sz="3300">
              <a:highlight>
                <a:srgbClr val="FFFFFF"/>
              </a:highlight>
            </a:endParaRPr>
          </a:p>
          <a:p>
            <a:endParaRPr lang="en-GB"/>
          </a:p>
        </p:txBody>
      </p:sp>
      <p:sp>
        <p:nvSpPr>
          <p:cNvPr id="4" name="Content Placeholder 3">
            <a:extLst>
              <a:ext uri="{FF2B5EF4-FFF2-40B4-BE49-F238E27FC236}">
                <a16:creationId xmlns:a16="http://schemas.microsoft.com/office/drawing/2014/main" id="{B199822A-A5B2-6E10-5BDE-9A4A20CF5F2B}"/>
              </a:ext>
            </a:extLst>
          </p:cNvPr>
          <p:cNvSpPr>
            <a:spLocks noGrp="1"/>
          </p:cNvSpPr>
          <p:nvPr>
            <p:ph sz="half" idx="2"/>
          </p:nvPr>
        </p:nvSpPr>
        <p:spPr>
          <a:xfrm>
            <a:off x="6088891" y="1526417"/>
            <a:ext cx="5974079" cy="4673215"/>
          </a:xfrm>
        </p:spPr>
        <p:txBody>
          <a:bodyPr vert="horz" lIns="91440" tIns="45720" rIns="91440" bIns="45720" rtlCol="0" anchor="t">
            <a:noAutofit/>
          </a:bodyPr>
          <a:lstStyle/>
          <a:p>
            <a:pPr marL="0" indent="0">
              <a:buNone/>
            </a:pPr>
            <a:r>
              <a:rPr lang="en-GB" sz="1800">
                <a:ea typeface="+mn-lt"/>
                <a:cs typeface="+mn-lt"/>
              </a:rPr>
              <a:t>A limitation of Vygotsky's theory is that it, emphasis on the role of adults and more knowledgeable people in a child's learning and development. While guidance and social interaction are important, the theory does not fully acknowledge the value of independent exploration and self-discovery. Many children develop problem-solving skills, creativity, and confidence by experimenting, making mistakes, and learning through their own experiences without direct adult support.</a:t>
            </a:r>
            <a:endParaRPr lang="en-GB" sz="1800"/>
          </a:p>
          <a:p>
            <a:pPr marL="0" indent="0">
              <a:buNone/>
            </a:pPr>
            <a:r>
              <a:rPr lang="en-GB" sz="1800">
                <a:ea typeface="+mn-lt"/>
                <a:cs typeface="+mn-lt"/>
              </a:rPr>
              <a:t>In relation to Isaac, scaffolding from practitioners and his mother can help him develop his language and social skills. However, if support is provided too frequently or for too long, it may limit opportunities for him to develop independence and self-confidence,</a:t>
            </a:r>
            <a:endParaRPr lang="en-GB" sz="1800"/>
          </a:p>
        </p:txBody>
      </p:sp>
      <p:sp>
        <p:nvSpPr>
          <p:cNvPr id="5" name="TextBox 4">
            <a:extLst>
              <a:ext uri="{FF2B5EF4-FFF2-40B4-BE49-F238E27FC236}">
                <a16:creationId xmlns:a16="http://schemas.microsoft.com/office/drawing/2014/main" id="{1F2A9459-E74B-AA6F-0697-55EE86FA44DB}"/>
              </a:ext>
            </a:extLst>
          </p:cNvPr>
          <p:cNvSpPr txBox="1"/>
          <p:nvPr/>
        </p:nvSpPr>
        <p:spPr>
          <a:xfrm>
            <a:off x="256738" y="1678042"/>
            <a:ext cx="535307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 strength of Vygotsky’s theory is he believed that children develop through interactions with more knowledgeable others, particularly parents and primary carers. This is relevant to Isaac, as his mother’s post-natal depression limits her ability to consistently engage in communication, play, and emotionally responsive interactions, which affects his language and social development.</a:t>
            </a:r>
            <a:endParaRPr lang="en-US"/>
          </a:p>
          <a:p>
            <a:r>
              <a:rPr lang="en-GB">
                <a:ea typeface="+mn-lt"/>
                <a:cs typeface="+mn-lt"/>
              </a:rPr>
              <a:t>The theory also highlights the importance of supporting the whole family rather than focusing only on the child. By enabling Isaac’s mother to access mental health and parenting support, practitioners can help improve her wellbeing and increase the quality of her interactions with Isaac. This can strengthen their bond and have a positive impact on his communication skills, confidence, and overall development.</a:t>
            </a:r>
            <a:endParaRPr lang="en-GB"/>
          </a:p>
          <a:p>
            <a:pPr algn="l"/>
            <a:endParaRPr lang="en-GB"/>
          </a:p>
        </p:txBody>
      </p:sp>
    </p:spTree>
    <p:extLst>
      <p:ext uri="{BB962C8B-B14F-4D97-AF65-F5344CB8AC3E}">
        <p14:creationId xmlns:p14="http://schemas.microsoft.com/office/powerpoint/2010/main" val="295118596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9C9D6-C0FF-B733-E25E-F0683D7FE2A8}"/>
              </a:ext>
            </a:extLst>
          </p:cNvPr>
          <p:cNvSpPr>
            <a:spLocks noGrp="1"/>
          </p:cNvSpPr>
          <p:nvPr>
            <p:ph type="title"/>
          </p:nvPr>
        </p:nvSpPr>
        <p:spPr>
          <a:xfrm>
            <a:off x="640080" y="570750"/>
            <a:ext cx="10890929" cy="1387934"/>
          </a:xfrm>
        </p:spPr>
        <p:txBody>
          <a:bodyPr vert="horz" lIns="91440" tIns="45720" rIns="91440" bIns="45720" rtlCol="0" anchor="b">
            <a:normAutofit/>
          </a:bodyPr>
          <a:lstStyle/>
          <a:p>
            <a:r>
              <a:rPr lang="en-US" u="sng">
                <a:latin typeface="Bierstadt"/>
              </a:rPr>
              <a:t>Nature vs Nurture</a:t>
            </a:r>
            <a:r>
              <a:rPr lang="en-US">
                <a:latin typeface="Bierstadt"/>
              </a:rPr>
              <a:t> </a:t>
            </a:r>
          </a:p>
        </p:txBody>
      </p:sp>
      <p:sp>
        <p:nvSpPr>
          <p:cNvPr id="9" name="Content Placeholder 8">
            <a:extLst>
              <a:ext uri="{FF2B5EF4-FFF2-40B4-BE49-F238E27FC236}">
                <a16:creationId xmlns:a16="http://schemas.microsoft.com/office/drawing/2014/main" id="{085AB451-C30D-9A3A-57D1-6D61CB531C1D}"/>
              </a:ext>
            </a:extLst>
          </p:cNvPr>
          <p:cNvSpPr>
            <a:spLocks noGrp="1"/>
          </p:cNvSpPr>
          <p:nvPr>
            <p:ph idx="1"/>
          </p:nvPr>
        </p:nvSpPr>
        <p:spPr>
          <a:xfrm>
            <a:off x="640080" y="2761673"/>
            <a:ext cx="10890929" cy="3536241"/>
          </a:xfrm>
        </p:spPr>
        <p:txBody>
          <a:bodyPr vert="horz" lIns="91440" tIns="45720" rIns="91440" bIns="45720" rtlCol="0" anchor="t">
            <a:noAutofit/>
          </a:bodyPr>
          <a:lstStyle/>
          <a:p>
            <a:pPr marL="0" indent="0">
              <a:lnSpc>
                <a:spcPct val="110000"/>
              </a:lnSpc>
              <a:buNone/>
            </a:pPr>
            <a:r>
              <a:rPr lang="en-US" sz="1400" cap="all" spc="300">
                <a:latin typeface="Bierstadt"/>
                <a:ea typeface="+mn-lt"/>
                <a:cs typeface="+mn-lt"/>
              </a:rPr>
              <a:t>The nature vs nurture explores how far a child’s development is influenced by biological factors (nature) and environmental experiences (nurture). Isaac’s case can be understood using both perspectives.</a:t>
            </a:r>
            <a:endParaRPr lang="en-US" sz="1400" cap="all" spc="300">
              <a:latin typeface="Bierstadt"/>
            </a:endParaRPr>
          </a:p>
          <a:p>
            <a:pPr marL="0" indent="0">
              <a:lnSpc>
                <a:spcPct val="110000"/>
              </a:lnSpc>
              <a:buNone/>
            </a:pPr>
            <a:r>
              <a:rPr lang="en-US" sz="1400" cap="all" spc="300">
                <a:latin typeface="Bierstadt"/>
              </a:rPr>
              <a:t>Isaac’s</a:t>
            </a:r>
            <a:r>
              <a:rPr lang="en-US" sz="1400" cap="all" spc="300">
                <a:latin typeface="Bierstadt"/>
                <a:ea typeface="+mn-lt"/>
                <a:cs typeface="+mn-lt"/>
              </a:rPr>
              <a:t> development may be shaped by both biological and environmental influences. From a biological perspective, he may have a naturally sensitive temperament, which could contribute to his strong separation anxiety. His early brain development may also impact areas such as language, emotional regulation, and social skills, and children can naturally develop at different rates, which may explain his language delay.</a:t>
            </a:r>
            <a:endParaRPr lang="en-US" sz="1400" cap="all" spc="300">
              <a:latin typeface="Bierstadt"/>
            </a:endParaRPr>
          </a:p>
          <a:p>
            <a:pPr>
              <a:lnSpc>
                <a:spcPct val="110000"/>
              </a:lnSpc>
              <a:buNone/>
            </a:pPr>
            <a:r>
              <a:rPr lang="en-US" sz="1400" cap="all" spc="300">
                <a:latin typeface="Bierstadt"/>
                <a:ea typeface="+mn-lt"/>
                <a:cs typeface="+mn-lt"/>
              </a:rPr>
              <a:t>From an environmental perspective, several factors are also important. His mother’s post-natal depression may affect the consistency and quality of their interactions, influencing attachment and communication development. Reduced opportunities for social interaction with other children may limit his language and social skills, while recent changes such as moving and disrupted childcare may have affected his sense of security and increased anxiety in group settings. </a:t>
            </a:r>
            <a:endParaRPr lang="en-US" sz="1400" cap="all" spc="300">
              <a:latin typeface="Bierstadt"/>
            </a:endParaRPr>
          </a:p>
          <a:p>
            <a:pPr marL="0" indent="0">
              <a:lnSpc>
                <a:spcPct val="110000"/>
              </a:lnSpc>
              <a:buNone/>
            </a:pPr>
            <a:endParaRPr lang="en-US" sz="1400" cap="all" spc="300"/>
          </a:p>
          <a:p>
            <a:pPr>
              <a:lnSpc>
                <a:spcPct val="110000"/>
              </a:lnSpc>
              <a:buNone/>
            </a:pPr>
            <a:endParaRPr lang="en-US" sz="1100" cap="all" spc="300">
              <a:latin typeface="Grandview Display"/>
            </a:endParaRPr>
          </a:p>
          <a:p>
            <a:pPr marL="0" indent="0">
              <a:lnSpc>
                <a:spcPct val="110000"/>
              </a:lnSpc>
              <a:buNone/>
            </a:pPr>
            <a:endParaRPr lang="en-US" sz="1100" b="1" cap="all" spc="300"/>
          </a:p>
        </p:txBody>
      </p:sp>
      <p:cxnSp>
        <p:nvCxnSpPr>
          <p:cNvPr id="59" name="Straight Connector 58">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7303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E1C4C-B597-23B4-8E8F-5FD287338BFD}"/>
              </a:ext>
            </a:extLst>
          </p:cNvPr>
          <p:cNvSpPr>
            <a:spLocks noGrp="1"/>
          </p:cNvSpPr>
          <p:nvPr>
            <p:ph type="title"/>
          </p:nvPr>
        </p:nvSpPr>
        <p:spPr>
          <a:xfrm>
            <a:off x="5496821" y="1155940"/>
            <a:ext cx="6034187" cy="1097280"/>
          </a:xfrm>
        </p:spPr>
        <p:txBody>
          <a:bodyPr>
            <a:normAutofit/>
          </a:bodyPr>
          <a:lstStyle/>
          <a:p>
            <a:pPr>
              <a:lnSpc>
                <a:spcPct val="90000"/>
              </a:lnSpc>
            </a:pPr>
            <a:r>
              <a:rPr lang="en-GB" sz="3400" b="0" u="sng">
                <a:ea typeface="+mj-lt"/>
                <a:cs typeface="+mj-lt"/>
              </a:rPr>
              <a:t>individual differences psychology</a:t>
            </a:r>
            <a:endParaRPr lang="en-US" sz="3400" u="sng">
              <a:ea typeface="+mj-lt"/>
              <a:cs typeface="+mj-lt"/>
            </a:endParaRPr>
          </a:p>
        </p:txBody>
      </p:sp>
      <p:pic>
        <p:nvPicPr>
          <p:cNvPr id="5" name="Picture 4" descr="Drawings on colourful paper">
            <a:extLst>
              <a:ext uri="{FF2B5EF4-FFF2-40B4-BE49-F238E27FC236}">
                <a16:creationId xmlns:a16="http://schemas.microsoft.com/office/drawing/2014/main" id="{AEE6E438-2271-EAAA-A2F4-879B28DF9448}"/>
              </a:ext>
            </a:extLst>
          </p:cNvPr>
          <p:cNvPicPr>
            <a:picLocks noChangeAspect="1"/>
          </p:cNvPicPr>
          <p:nvPr/>
        </p:nvPicPr>
        <p:blipFill>
          <a:blip r:embed="rId2"/>
          <a:srcRect l="13401" r="39385" b="-3"/>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C8DB4B-8B0D-E2D8-C0E7-63EAD353840C}"/>
              </a:ext>
            </a:extLst>
          </p:cNvPr>
          <p:cNvSpPr>
            <a:spLocks noGrp="1"/>
          </p:cNvSpPr>
          <p:nvPr>
            <p:ph idx="1"/>
          </p:nvPr>
        </p:nvSpPr>
        <p:spPr>
          <a:xfrm>
            <a:off x="5223652" y="2374443"/>
            <a:ext cx="6738676" cy="4311668"/>
          </a:xfrm>
        </p:spPr>
        <p:txBody>
          <a:bodyPr vert="horz" lIns="91440" tIns="45720" rIns="91440" bIns="45720" rtlCol="0" anchor="t">
            <a:normAutofit fontScale="92500"/>
          </a:bodyPr>
          <a:lstStyle/>
          <a:p>
            <a:pPr marL="0" indent="0">
              <a:lnSpc>
                <a:spcPct val="110000"/>
              </a:lnSpc>
              <a:buNone/>
            </a:pPr>
            <a:r>
              <a:rPr lang="en-GB" sz="1400" b="1">
                <a:ea typeface="+mn-lt"/>
                <a:cs typeface="+mn-lt"/>
              </a:rPr>
              <a:t>I</a:t>
            </a:r>
            <a:r>
              <a:rPr lang="en-GB" sz="1800">
                <a:ea typeface="+mn-lt"/>
                <a:cs typeface="+mn-lt"/>
              </a:rPr>
              <a:t>ndividual differences is a branch of psychology that studies how and why people vary in their behaviour, thinking, emotions, and abilities. It focuses on understanding the differences between individuals, such as personality, intelligence, learning style, and development. This explains why people do not develop or respond in the same way even when they share similar environments.</a:t>
            </a:r>
            <a:endParaRPr lang="en-US" sz="1800"/>
          </a:p>
          <a:p>
            <a:pPr marL="0" indent="0">
              <a:lnSpc>
                <a:spcPct val="110000"/>
              </a:lnSpc>
              <a:buNone/>
            </a:pPr>
            <a:r>
              <a:rPr lang="en-GB" sz="1800">
                <a:ea typeface="+mn-lt"/>
                <a:cs typeface="+mn-lt"/>
              </a:rPr>
              <a:t>Isaac showing delays in language development, difficulty separating from his mother, and challenges joining group activities are influenced by his unique combination of experiences including disrupted childcare, recent relocation, and his attachment to his mother.</a:t>
            </a:r>
          </a:p>
          <a:p>
            <a:pPr marL="0" indent="0">
              <a:lnSpc>
                <a:spcPct val="110000"/>
              </a:lnSpc>
              <a:buNone/>
            </a:pPr>
            <a:r>
              <a:rPr lang="en-GB" sz="1800">
                <a:ea typeface="+mn-lt"/>
                <a:cs typeface="+mn-lt"/>
              </a:rPr>
              <a:t>This approach supports the idea that Isaac should not be compared directly with other children his age. Instead, should focus on his personal developmental profile and provide the tailored support.</a:t>
            </a:r>
            <a:endParaRPr lang="en-GB" sz="1800"/>
          </a:p>
        </p:txBody>
      </p:sp>
    </p:spTree>
    <p:extLst>
      <p:ext uri="{BB962C8B-B14F-4D97-AF65-F5344CB8AC3E}">
        <p14:creationId xmlns:p14="http://schemas.microsoft.com/office/powerpoint/2010/main" val="84996709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1DA55-71A9-768B-2C76-8B7364B5B336}"/>
              </a:ext>
            </a:extLst>
          </p:cNvPr>
          <p:cNvSpPr>
            <a:spLocks noGrp="1"/>
          </p:cNvSpPr>
          <p:nvPr>
            <p:ph type="title"/>
          </p:nvPr>
        </p:nvSpPr>
        <p:spPr>
          <a:xfrm>
            <a:off x="654456" y="1155941"/>
            <a:ext cx="10890929" cy="1097280"/>
          </a:xfrm>
        </p:spPr>
        <p:txBody>
          <a:bodyPr/>
          <a:lstStyle/>
          <a:p>
            <a:r>
              <a:rPr lang="en-GB" u="sng"/>
              <a:t>Strategies for effective development </a:t>
            </a:r>
            <a:endParaRPr lang="en-US" u="sng"/>
          </a:p>
        </p:txBody>
      </p:sp>
      <p:sp>
        <p:nvSpPr>
          <p:cNvPr id="3" name="Content Placeholder 2">
            <a:extLst>
              <a:ext uri="{FF2B5EF4-FFF2-40B4-BE49-F238E27FC236}">
                <a16:creationId xmlns:a16="http://schemas.microsoft.com/office/drawing/2014/main" id="{E575C653-22A2-013D-1905-F57D18472BA4}"/>
              </a:ext>
            </a:extLst>
          </p:cNvPr>
          <p:cNvSpPr>
            <a:spLocks noGrp="1"/>
          </p:cNvSpPr>
          <p:nvPr>
            <p:ph idx="1"/>
          </p:nvPr>
        </p:nvSpPr>
        <p:spPr>
          <a:xfrm>
            <a:off x="280647" y="2230906"/>
            <a:ext cx="11250361" cy="4457556"/>
          </a:xfrm>
        </p:spPr>
        <p:txBody>
          <a:bodyPr vert="horz" lIns="91440" tIns="45720" rIns="91440" bIns="45720" rtlCol="0" anchor="t">
            <a:normAutofit fontScale="92500" lnSpcReduction="20000"/>
          </a:bodyPr>
          <a:lstStyle/>
          <a:p>
            <a:pPr marL="0" indent="0">
              <a:buNone/>
            </a:pPr>
            <a:r>
              <a:rPr lang="en-GB" b="1">
                <a:ea typeface="+mn-lt"/>
                <a:cs typeface="+mn-lt"/>
              </a:rPr>
              <a:t>A coordinated multi-agency approach ensures that Isaac receives consistent and holistic support across all areas of development.</a:t>
            </a:r>
          </a:p>
          <a:p>
            <a:pPr marL="0" indent="0">
              <a:buNone/>
            </a:pPr>
            <a:r>
              <a:rPr lang="en-GB">
                <a:ea typeface="+mn-lt"/>
                <a:cs typeface="+mn-lt"/>
              </a:rPr>
              <a:t>A Speech and Language Therapist (SALT) would create a personalised communication support plan for Isaac based on assessment findings. This would be shared with his mother to ensure consistent support across home and the early years setting.</a:t>
            </a:r>
          </a:p>
          <a:p>
            <a:pPr>
              <a:buNone/>
            </a:pPr>
            <a:r>
              <a:rPr lang="en-GB">
                <a:ea typeface="+mn-lt"/>
                <a:cs typeface="+mn-lt"/>
              </a:rPr>
              <a:t>The strategy would aim to create a language-rich environment where adults use clear, simple sentences, model appropriate-language, and extend Isaac’s spoken attempts. Visual aids such as picture cards and visual timetables may also be used to support his understanding of daily routines and help him communicate his needs more effectively. It</a:t>
            </a:r>
          </a:p>
          <a:p>
            <a:pPr>
              <a:buNone/>
            </a:pPr>
            <a:r>
              <a:rPr lang="en-GB">
                <a:ea typeface="+mn-lt"/>
                <a:cs typeface="+mn-lt"/>
              </a:rPr>
              <a:t> would also include play-based approaches like storytelling, role play, and singing to build vocabulary and encourage communication. In addition, Isaac’s attention and listening skills would be developed through short, structured activities, while small group sessions would support his social interaction and turn-taking skills.</a:t>
            </a:r>
            <a:endParaRPr lang="en-GB"/>
          </a:p>
          <a:p>
            <a:pPr marL="0" indent="0">
              <a:buNone/>
            </a:pPr>
            <a:endParaRPr lang="en-GB"/>
          </a:p>
        </p:txBody>
      </p:sp>
    </p:spTree>
    <p:extLst>
      <p:ext uri="{BB962C8B-B14F-4D97-AF65-F5344CB8AC3E}">
        <p14:creationId xmlns:p14="http://schemas.microsoft.com/office/powerpoint/2010/main" val="242943440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7F627-2E93-A783-7288-E64FC7E0083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458E614-B855-9D2E-387E-FED29E0EE579}"/>
              </a:ext>
            </a:extLst>
          </p:cNvPr>
          <p:cNvSpPr>
            <a:spLocks noGrp="1"/>
          </p:cNvSpPr>
          <p:nvPr>
            <p:ph idx="1"/>
          </p:nvPr>
        </p:nvSpPr>
        <p:spPr>
          <a:xfrm>
            <a:off x="640080" y="2230906"/>
            <a:ext cx="11149720" cy="4270650"/>
          </a:xfrm>
        </p:spPr>
        <p:txBody>
          <a:bodyPr vert="horz" lIns="91440" tIns="45720" rIns="91440" bIns="45720" rtlCol="0" anchor="t">
            <a:normAutofit fontScale="85000" lnSpcReduction="10000"/>
          </a:bodyPr>
          <a:lstStyle/>
          <a:p>
            <a:r>
              <a:rPr lang="en-GB" sz="1800">
                <a:latin typeface="Calibri"/>
                <a:ea typeface="Calibri"/>
                <a:cs typeface="Calibri"/>
              </a:rPr>
              <a:t>NSPCC (2024). </a:t>
            </a:r>
            <a:r>
              <a:rPr lang="en-GB" sz="1800" i="1">
                <a:latin typeface="Calibri"/>
                <a:ea typeface="Calibri"/>
                <a:cs typeface="Calibri"/>
              </a:rPr>
              <a:t>Parental mental health problems</a:t>
            </a:r>
            <a:r>
              <a:rPr lang="en-GB" sz="1800">
                <a:latin typeface="Calibri"/>
                <a:ea typeface="Calibri"/>
                <a:cs typeface="Calibri"/>
              </a:rPr>
              <a:t>. [online] NSPCC Learning. Available at: </a:t>
            </a:r>
            <a:r>
              <a:rPr lang="en-GB" sz="1800">
                <a:latin typeface="Calibri"/>
                <a:ea typeface="Calibri"/>
                <a:cs typeface="Calibri"/>
                <a:hlinkClick r:id="rId2"/>
              </a:rPr>
              <a:t>https://learning.nspcc.org.uk/children-and-families-at-risk/parental-mental-health-problems</a:t>
            </a:r>
            <a:r>
              <a:rPr lang="en-GB" sz="1800">
                <a:latin typeface="Calibri"/>
                <a:ea typeface="Calibri"/>
                <a:cs typeface="Calibri"/>
              </a:rPr>
              <a:t>.</a:t>
            </a:r>
            <a:endParaRPr lang="en-GB" sz="1800"/>
          </a:p>
          <a:p>
            <a:r>
              <a:rPr lang="en-GB">
                <a:latin typeface="Calibri"/>
                <a:ea typeface="Calibri"/>
                <a:cs typeface="Calibri"/>
              </a:rPr>
              <a:t>‌</a:t>
            </a:r>
            <a:r>
              <a:rPr lang="en-GB" sz="1800">
                <a:latin typeface="Calibri"/>
                <a:ea typeface="Calibri"/>
                <a:cs typeface="Calibri"/>
              </a:rPr>
              <a:t>Williamson, J.M. (2018). </a:t>
            </a:r>
            <a:r>
              <a:rPr lang="en-GB" sz="1800" i="1">
                <a:latin typeface="Calibri"/>
                <a:ea typeface="Calibri"/>
                <a:cs typeface="Calibri"/>
              </a:rPr>
              <a:t>Individual Differences - an overview | ScienceDirect Topics</a:t>
            </a:r>
            <a:r>
              <a:rPr lang="en-GB" sz="1800">
                <a:latin typeface="Calibri"/>
                <a:ea typeface="Calibri"/>
                <a:cs typeface="Calibri"/>
              </a:rPr>
              <a:t>. [online] </a:t>
            </a:r>
            <a:r>
              <a:rPr lang="en-GB" sz="1800">
                <a:latin typeface="Calibri"/>
                <a:ea typeface="Calibri"/>
                <a:cs typeface="Calibri"/>
                <a:hlinkClick r:id="rId3"/>
              </a:rPr>
              <a:t>www.sciencedirect.com</a:t>
            </a:r>
            <a:r>
              <a:rPr lang="en-GB" sz="1800">
                <a:latin typeface="Calibri"/>
                <a:ea typeface="Calibri"/>
                <a:cs typeface="Calibri"/>
              </a:rPr>
              <a:t>. Available at: </a:t>
            </a:r>
            <a:r>
              <a:rPr lang="en-GB" sz="1800">
                <a:latin typeface="Calibri"/>
                <a:ea typeface="Calibri"/>
                <a:cs typeface="Calibri"/>
                <a:hlinkClick r:id="rId4"/>
              </a:rPr>
              <a:t>https://www.sciencedirect.com/topics/social-sciences/individual-differences</a:t>
            </a:r>
            <a:r>
              <a:rPr lang="en-GB" sz="1800">
                <a:latin typeface="Calibri"/>
                <a:ea typeface="Calibri"/>
                <a:cs typeface="Calibri"/>
              </a:rPr>
              <a:t>.</a:t>
            </a:r>
            <a:endParaRPr lang="en-GB" sz="1800">
              <a:latin typeface="Grandview Display"/>
              <a:ea typeface="Calibri"/>
              <a:cs typeface="Calibri"/>
            </a:endParaRPr>
          </a:p>
          <a:p>
            <a:r>
              <a:rPr lang="en-GB" sz="1800">
                <a:latin typeface="Calibri"/>
                <a:ea typeface="Calibri"/>
                <a:cs typeface="Calibri"/>
              </a:rPr>
              <a:t>‌The Psychology Notes Headquarters. (2025). </a:t>
            </a:r>
            <a:r>
              <a:rPr lang="en-GB" sz="1800" i="1">
                <a:latin typeface="Calibri"/>
                <a:ea typeface="Calibri"/>
                <a:cs typeface="Calibri"/>
              </a:rPr>
              <a:t>The Zone of Proximal Development (ZPD): Bridging Potential and Performance - The Psychology Notes Headquarters</a:t>
            </a:r>
            <a:r>
              <a:rPr lang="en-GB" sz="1800">
                <a:latin typeface="Calibri"/>
                <a:ea typeface="Calibri"/>
                <a:cs typeface="Calibri"/>
              </a:rPr>
              <a:t>. [online] Available at: </a:t>
            </a:r>
            <a:r>
              <a:rPr lang="en-GB" sz="1800">
                <a:latin typeface="Calibri"/>
                <a:ea typeface="Calibri"/>
                <a:cs typeface="Calibri"/>
                <a:hlinkClick r:id="rId5"/>
              </a:rPr>
              <a:t>https://www.psychologynoteshq.com/zone-of-proximal-development/</a:t>
            </a:r>
            <a:r>
              <a:rPr lang="en-GB" sz="1800">
                <a:latin typeface="Calibri"/>
                <a:ea typeface="Calibri"/>
                <a:cs typeface="Calibri"/>
              </a:rPr>
              <a:t>.</a:t>
            </a:r>
            <a:endParaRPr lang="en-GB" sz="1800">
              <a:latin typeface="Grandview Display"/>
              <a:ea typeface="Calibri"/>
              <a:cs typeface="Calibri"/>
            </a:endParaRPr>
          </a:p>
          <a:p>
            <a:r>
              <a:rPr lang="en-GB" sz="1800">
                <a:latin typeface="Calibri"/>
                <a:ea typeface="Calibri"/>
                <a:cs typeface="Calibri"/>
              </a:rPr>
              <a:t>‌McLeod, S. (2025). </a:t>
            </a:r>
            <a:r>
              <a:rPr lang="en-GB" sz="1800" i="1">
                <a:latin typeface="Calibri"/>
                <a:ea typeface="Calibri"/>
                <a:cs typeface="Calibri"/>
              </a:rPr>
              <a:t>Vygotsky’s sociocultural theory of cognitive development</a:t>
            </a:r>
            <a:r>
              <a:rPr lang="en-GB" sz="1800">
                <a:latin typeface="Calibri"/>
                <a:ea typeface="Calibri"/>
                <a:cs typeface="Calibri"/>
              </a:rPr>
              <a:t>. [online] Simply Psychology. Available at: </a:t>
            </a:r>
            <a:r>
              <a:rPr lang="en-GB" sz="1800">
                <a:latin typeface="Calibri"/>
                <a:ea typeface="Calibri"/>
                <a:cs typeface="Calibri"/>
                <a:hlinkClick r:id="rId6"/>
              </a:rPr>
              <a:t>https://www.simplypsychology.org/vygotsky.html</a:t>
            </a:r>
            <a:r>
              <a:rPr lang="en-GB" sz="1800">
                <a:latin typeface="Calibri"/>
                <a:ea typeface="Calibri"/>
                <a:cs typeface="Calibri"/>
              </a:rPr>
              <a:t>.</a:t>
            </a:r>
            <a:endParaRPr lang="en-GB" sz="1600">
              <a:latin typeface="Grandview Display"/>
              <a:ea typeface="Calibri"/>
              <a:cs typeface="Calibri"/>
            </a:endParaRPr>
          </a:p>
          <a:p>
            <a:r>
              <a:rPr lang="en-GB" sz="1800">
                <a:latin typeface="Calibri"/>
                <a:ea typeface="Calibri"/>
                <a:cs typeface="Calibri"/>
              </a:rPr>
              <a:t>‌</a:t>
            </a:r>
            <a:r>
              <a:rPr lang="en-GB" sz="1500">
                <a:latin typeface="Calibri"/>
                <a:ea typeface="Calibri"/>
                <a:cs typeface="Calibri"/>
              </a:rPr>
              <a:t>C</a:t>
            </a:r>
            <a:r>
              <a:rPr lang="en-GB" sz="1800">
                <a:latin typeface="Calibri"/>
                <a:ea typeface="Calibri"/>
                <a:cs typeface="Calibri"/>
              </a:rPr>
              <a:t>ahya Dewi, N. (2021). Individual Differences in Developmental Psychology Early Childhood Mentality. </a:t>
            </a:r>
            <a:r>
              <a:rPr lang="en-GB" sz="1800" i="1" err="1">
                <a:latin typeface="Calibri"/>
                <a:ea typeface="Calibri"/>
                <a:cs typeface="Calibri"/>
              </a:rPr>
              <a:t>Nazhruna</a:t>
            </a:r>
            <a:r>
              <a:rPr lang="en-GB" sz="1800" i="1">
                <a:latin typeface="Calibri"/>
                <a:ea typeface="Calibri"/>
                <a:cs typeface="Calibri"/>
              </a:rPr>
              <a:t>: </a:t>
            </a:r>
            <a:r>
              <a:rPr lang="en-GB" sz="1800" i="1" err="1">
                <a:latin typeface="Calibri"/>
                <a:ea typeface="Calibri"/>
                <a:cs typeface="Calibri"/>
              </a:rPr>
              <a:t>Jurnal</a:t>
            </a:r>
            <a:r>
              <a:rPr lang="en-GB" sz="1800" i="1">
                <a:latin typeface="Calibri"/>
                <a:ea typeface="Calibri"/>
                <a:cs typeface="Calibri"/>
              </a:rPr>
              <a:t> Pendidikan Islam</a:t>
            </a:r>
            <a:r>
              <a:rPr lang="en-GB" sz="1800">
                <a:latin typeface="Calibri"/>
                <a:ea typeface="Calibri"/>
                <a:cs typeface="Calibri"/>
              </a:rPr>
              <a:t>, 4(2), pp.447–459. </a:t>
            </a:r>
            <a:r>
              <a:rPr lang="en-GB" sz="1800" err="1">
                <a:latin typeface="Calibri"/>
                <a:ea typeface="Calibri"/>
                <a:cs typeface="Calibri"/>
              </a:rPr>
              <a:t>doi:https</a:t>
            </a:r>
            <a:r>
              <a:rPr lang="en-GB" sz="1800">
                <a:latin typeface="Calibri"/>
                <a:ea typeface="Calibri"/>
                <a:cs typeface="Calibri"/>
              </a:rPr>
              <a:t>://doi.org/10.31538/nzh.v4i2.1594.</a:t>
            </a:r>
            <a:endParaRPr lang="en-GB" sz="1800">
              <a:latin typeface="Grandview Display"/>
              <a:ea typeface="Calibri"/>
              <a:cs typeface="Calibri"/>
            </a:endParaRPr>
          </a:p>
          <a:p>
            <a:r>
              <a:rPr lang="en-GB" sz="1800">
                <a:latin typeface="Calibri"/>
                <a:ea typeface="Calibri"/>
                <a:cs typeface="Calibri"/>
              </a:rPr>
              <a:t>‌</a:t>
            </a:r>
            <a:r>
              <a:rPr lang="en-GB" sz="1600">
                <a:latin typeface="Calibri"/>
                <a:ea typeface="Calibri"/>
                <a:cs typeface="Calibri"/>
              </a:rPr>
              <a:t>Speech and Language UK (n.d.). </a:t>
            </a:r>
            <a:r>
              <a:rPr lang="en-GB" sz="1600" i="1">
                <a:latin typeface="Calibri"/>
                <a:ea typeface="Calibri"/>
                <a:cs typeface="Calibri"/>
              </a:rPr>
              <a:t>4-5 years</a:t>
            </a:r>
            <a:r>
              <a:rPr lang="en-GB" sz="1600">
                <a:latin typeface="Calibri"/>
                <a:ea typeface="Calibri"/>
                <a:cs typeface="Calibri"/>
              </a:rPr>
              <a:t>. [online] Speech and Language UK: Changing young lives. Available at: </a:t>
            </a:r>
            <a:r>
              <a:rPr lang="en-GB" sz="1600">
                <a:latin typeface="Calibri"/>
                <a:ea typeface="Calibri"/>
                <a:cs typeface="Calibri"/>
                <a:hlinkClick r:id="rId7"/>
              </a:rPr>
              <a:t>https://speechandlanguage.org.uk/help-for-families/ages-and-stages/4-5-years/</a:t>
            </a:r>
            <a:r>
              <a:rPr lang="en-GB" sz="1600">
                <a:latin typeface="Calibri"/>
                <a:ea typeface="Calibri"/>
                <a:cs typeface="Calibri"/>
              </a:rPr>
              <a:t>.</a:t>
            </a:r>
            <a:endParaRPr lang="en-GB" sz="1800">
              <a:latin typeface="Grandview Display"/>
              <a:ea typeface="Calibri"/>
              <a:cs typeface="Calibri"/>
            </a:endParaRPr>
          </a:p>
          <a:p>
            <a:r>
              <a:rPr lang="en-GB" sz="1800">
                <a:latin typeface="Calibri"/>
                <a:ea typeface="Calibri"/>
                <a:cs typeface="Calibri"/>
              </a:rPr>
              <a:t>‌</a:t>
            </a:r>
            <a:endParaRPr lang="en-GB"/>
          </a:p>
          <a:p>
            <a:endParaRPr lang="en-GB" sz="1800">
              <a:latin typeface="Calibri"/>
              <a:ea typeface="Calibri"/>
              <a:cs typeface="Calibri"/>
            </a:endParaRPr>
          </a:p>
          <a:p>
            <a:endParaRPr lang="en-GB" sz="1800">
              <a:latin typeface="Calibri"/>
              <a:ea typeface="Calibri"/>
              <a:cs typeface="Calibri"/>
            </a:endParaRPr>
          </a:p>
          <a:p>
            <a:endParaRPr lang="en-GB" sz="1800">
              <a:latin typeface="Calibri"/>
              <a:ea typeface="Calibri"/>
              <a:cs typeface="Calibri"/>
            </a:endParaRPr>
          </a:p>
          <a:p>
            <a:endParaRPr lang="en-GB" sz="1800">
              <a:latin typeface="Calibri"/>
              <a:ea typeface="Calibri"/>
              <a:cs typeface="Calibri"/>
            </a:endParaRPr>
          </a:p>
          <a:p>
            <a:endParaRPr lang="en-GB">
              <a:latin typeface="Calibri"/>
              <a:ea typeface="Calibri"/>
              <a:cs typeface="Calibri"/>
            </a:endParaRPr>
          </a:p>
          <a:p>
            <a:endParaRPr lang="en-GB"/>
          </a:p>
        </p:txBody>
      </p:sp>
    </p:spTree>
    <p:extLst>
      <p:ext uri="{BB962C8B-B14F-4D97-AF65-F5344CB8AC3E}">
        <p14:creationId xmlns:p14="http://schemas.microsoft.com/office/powerpoint/2010/main" val="76168635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DashVTI</vt:lpstr>
      <vt:lpstr>Children's centre  programme</vt:lpstr>
      <vt:lpstr>Introduction </vt:lpstr>
      <vt:lpstr>Disrupted childcare arrangements</vt:lpstr>
      <vt:lpstr> Vygotsky's Theory</vt:lpstr>
      <vt:lpstr>Strengths and weaknesses of Vygotsky's theory  </vt:lpstr>
      <vt:lpstr>Nature vs Nurture </vt:lpstr>
      <vt:lpstr>individual differences psychology</vt:lpstr>
      <vt:lpstr>Strategies for effective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2026-06-03T13:42:51Z</dcterms:created>
  <dcterms:modified xsi:type="dcterms:W3CDTF">2026-06-15T03:24:04Z</dcterms:modified>
</cp:coreProperties>
</file>