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3" r:id="rId6"/>
    <p:sldId id="261" r:id="rId7"/>
    <p:sldId id="264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34" d="100"/>
          <a:sy n="34" d="100"/>
        </p:scale>
        <p:origin x="106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10B8E-2CD4-A381-5DBA-4EA56A04BF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5B1C0-6BC8-3958-B6F3-2C6E05445E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03F338-7345-DE61-6BA5-51670CB63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441A4C-1796-21E7-88E7-7B10E6952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D05F7C-560A-5FD0-41C5-3ADF47235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7998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3A5E7-0A75-9AA1-DA9D-823F3FE61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4FF9C-8B57-E454-B4C6-3505A1E6E5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031AF5-5186-9A7B-4451-D13FD7BB27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351B69-16B6-37CA-99A3-E8CAA27662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1A36A9-59AA-282E-E224-C2D376341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823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0B4B2-6972-5FAB-1130-043C2945A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72A5CB-479E-5727-31BB-B9BE81B7E0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746E8-8F7B-BB7F-069E-AECF98700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253A9B-2D7F-EC42-057A-A9901988A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3938C2-2E24-261B-2DAA-4B3E2F423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650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35CD5-6D58-A352-B2E1-B36D1EFCA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5C726-06D7-1E3B-E166-12DB6001E6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CC56F7-2AC3-2B9E-0FD2-C9B99DC8D4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45F5A6-76F5-17CC-EBE9-9F9601D6C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E93D4-462A-7FBD-F0F3-B5374DE08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147950-9784-8DC7-BEB2-B260C5F6A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0552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C2D57-3E26-8D4E-EE8D-58D5743F9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49C5EB-8B48-76D3-4533-E43070BB99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88E185-044C-9342-4585-9DEEABE5C2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434EE4-A1AE-5FC6-D526-9E200343DC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99C57B-1E3F-6BBE-5F1E-F7A8323609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C527A1-0326-6B0C-D73A-3E301863DF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F43E37-1D7C-A357-BBDC-CBCB6E1FF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4B1F53-7079-CEC7-47AD-5C71838C0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079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BD16E-1200-A847-FC83-23FDF3D87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A4BA67-C4E1-6A4E-A167-1D8A75E10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52B622-514E-B28E-25AE-1A9CC8373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80313B-5C7E-F333-99CF-E37A4787C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153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71F0C0-3E53-950D-07E7-887FDD0D8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C74C96-037F-C10D-D1DF-48E7F556FF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569C53-41B7-3FC0-4E7B-630DC70A82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5006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7D87D-18B4-0909-90E4-6224004E76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F9A35-FCF4-2AA7-382B-65A9FA41C5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A2B91B-67EC-6C65-4B62-49E44D70BC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0C96FA-FED4-B5FF-3291-A7577EB45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8983CE-3DC0-020D-1822-FFD53FE03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91712C-D30D-C634-2FC6-21CD18E6B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3322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9E3E6-F2BA-8DCA-3DE2-9A5434ADB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C62BBD-31BD-4DA5-7A2F-35CFD7A8953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776F34-0936-B6F2-E9CC-1D2B8E68F5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8D9E5E-A8A4-68ED-7B9E-374327D64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63C12C-8EBD-F06F-DB3C-9A164F561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7E1C15-AA35-0299-393A-AF9940211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788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5BF0E-570D-8BC4-6CDE-F7DB70392B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3FA0E7-F635-FC58-F309-97C4B75274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7D47D6-4D90-4174-8DC4-E389794B45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60E04A-D7D8-0FB1-1EC0-65373A828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23F5E-4D8B-75C9-10B7-E6EAADC51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466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52446E-C41B-868D-F662-0336FDAC177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BF9219-209F-9110-134E-1F4319903C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8AEB1-B4D8-9830-EC11-8E758C07D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15607-8196-132F-9FC6-3169F6605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80DD75-1701-8953-0B59-7E3D185AE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211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DD6DC6-C980-4960-3664-D5CDAE7AB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30F093-C2A2-CAB8-DA87-45B0BAD949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DD3BE0-C811-AA39-1C65-455F07B34D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D6C34D-D6A3-4364-94BE-B972A086586D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22CA03-8CB8-4ACD-0643-131BC2BDAD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0FD6C-99AB-FD10-45BB-AEF1095506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59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584BA-2061-58AC-2E65-C3ED29D21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3183618"/>
          </a:xfrm>
        </p:spPr>
        <p:txBody>
          <a:bodyPr>
            <a:normAutofit/>
          </a:bodyPr>
          <a:lstStyle/>
          <a:p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LCLM4003 Effective Teamwork and Communication</a:t>
            </a:r>
            <a:b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b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D03CD-7242-3EB9-6C43-8091398570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ASSIGNMENT 2: Group Presentation</a:t>
            </a:r>
          </a:p>
          <a:p>
            <a:r>
              <a:rPr lang="en-GB" dirty="0"/>
              <a:t>Student                                       ID No.</a:t>
            </a:r>
          </a:p>
          <a:p>
            <a:r>
              <a:rPr lang="en-GB" dirty="0"/>
              <a:t>Student                                       ID No.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Student                                       ID No.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Student                                       ID No.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Student                                       ID No.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Tutor’s Name: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27412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C0925-C80D-03B2-9CB2-80754DE534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72314-7F14-6FA9-891C-799657E55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80218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1: Introduction                                                                       S1                  </a:t>
            </a:r>
          </a:p>
          <a:p>
            <a:pPr marL="0" indent="0">
              <a:buNone/>
            </a:pPr>
            <a:r>
              <a:rPr lang="en-GB" dirty="0"/>
              <a:t>2. Barrier and Solution  1 -   Student                             S2- 5         </a:t>
            </a:r>
          </a:p>
          <a:p>
            <a:pPr marL="0" indent="0">
              <a:buNone/>
            </a:pPr>
            <a:r>
              <a:rPr lang="en-GB" dirty="0">
                <a:solidFill>
                  <a:prstClr val="black"/>
                </a:solidFill>
                <a:latin typeface="Aptos" panose="02110004020202020204"/>
              </a:rPr>
              <a:t>3.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Barrier and Solution  2 -   Student                                                           </a:t>
            </a:r>
          </a:p>
          <a:p>
            <a:pPr marL="0" indent="0">
              <a:buNone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4. Barrier and Solution  3 -   Student</a:t>
            </a:r>
          </a:p>
          <a:p>
            <a:pPr marL="0" indent="0">
              <a:buNone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5. Barrier and Solution  4-    Student</a:t>
            </a:r>
          </a:p>
          <a:p>
            <a:pPr marL="0" indent="0">
              <a:buNone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6. Barrier and Solution  5 -    Student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21173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69063-314A-2648-2FED-437387B9A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5EE665-D2CE-1368-82C7-E56C664231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67416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213C4-C906-11C6-1048-937434CAE9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 BARRIER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1A11B-6D7A-8804-EA78-C86B41DE1F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91732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BC7E-7127-1FEB-CAC2-A8D57A368C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prstClr val="black"/>
                </a:solidFill>
                <a:latin typeface="Aptos Display" panose="02110004020202020204"/>
              </a:rPr>
              <a:t>3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. BARRIER 2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B9BB6-5A37-76F8-4317-A33209140E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1276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897CE-CCC0-A9AC-6C6B-9F6F833CC5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6.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26AFDF-A24E-F384-9DB0-BF740FEBD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26891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FED0C-FBA8-6118-722A-CEE065D70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7.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BDFE9-DFA5-654D-AFFA-365D4CAE04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78489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98</Words>
  <Application>Microsoft Office PowerPoint</Application>
  <PresentationFormat>Widescreen</PresentationFormat>
  <Paragraphs>20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LCLM4003 Effective Teamwork and Communication  </vt:lpstr>
      <vt:lpstr>Overview</vt:lpstr>
      <vt:lpstr>1.Introduction</vt:lpstr>
      <vt:lpstr>2. BARRIER 1</vt:lpstr>
      <vt:lpstr>3. BARRIER 2</vt:lpstr>
      <vt:lpstr>6. CONCLUSION</vt:lpstr>
      <vt:lpstr>7.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Lloyd Beharry</dc:creator>
  <cp:lastModifiedBy>Lloyd Beharry</cp:lastModifiedBy>
  <cp:revision>4</cp:revision>
  <dcterms:created xsi:type="dcterms:W3CDTF">2025-03-30T08:53:31Z</dcterms:created>
  <dcterms:modified xsi:type="dcterms:W3CDTF">2025-11-23T15:16:54Z</dcterms:modified>
</cp:coreProperties>
</file>