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0" r:id="rId1"/>
  </p:sldMasterIdLst>
  <p:notesMasterIdLst>
    <p:notesMasterId r:id="rId10"/>
  </p:notesMasterIdLst>
  <p:sldIdLst>
    <p:sldId id="256" r:id="rId2"/>
    <p:sldId id="257" r:id="rId3"/>
    <p:sldId id="259" r:id="rId4"/>
    <p:sldId id="258" r:id="rId5"/>
    <p:sldId id="260" r:id="rId6"/>
    <p:sldId id="261" r:id="rId7"/>
    <p:sldId id="263" r:id="rId8"/>
    <p:sldId id="264"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9F22A37-C31A-1ED4-B67C-2733FA2D4CCA}" v="380" dt="2023-11-07T22:30:38.716"/>
    <p1510:client id="{0A8BF4F5-E722-1240-939E-F20EFF3468BF}" v="242" dt="2023-11-07T20:32:25.027"/>
    <p1510:client id="{14FBAEBB-C919-881E-4224-432F943F7626}" v="40" dt="2023-11-09T20:36:27.085"/>
    <p1510:client id="{169AD0BA-20CC-41B1-90CC-055607360A37}" v="240" dt="2023-11-04T20:07:02.825"/>
    <p1510:client id="{2F08BA98-3FDD-B02A-2E52-E7F6CDCA2A09}" v="383" dt="2023-11-08T20:51:53.031"/>
    <p1510:client id="{5F14D4BD-C651-B50A-7919-DEDFAE44FA9B}" v="667" dt="2023-11-06T21:21:14.045"/>
    <p1510:client id="{61F19218-8084-6C52-E918-B223E0461306}" v="33" dt="2023-11-05T20:20:59.285"/>
    <p1510:client id="{930544BC-5F39-F644-4096-5B65DB56D8D2}" v="74" dt="2023-11-12T13:26:48.413"/>
    <p1510:client id="{A83F3B55-3659-0061-F606-76245C73352B}" v="289" dt="2023-11-11T20:49:43.073"/>
    <p1510:client id="{BBB180E4-54EA-C95B-B3A7-723521C19B8E}" v="1" dt="2023-11-11T14:12:16.753"/>
    <p1510:client id="{CF4B7268-C548-41F2-79A2-AD9333C7F8C1}" v="7" dt="2023-11-10T21:07:08.43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efan Nicolaie Mihai (2113636)" userId="S::2113636@student.uwtsd.ac.uk::f78dc185-f6d3-471b-9cd5-f8b240b19167" providerId="AD" clId="Web-{A83F3B55-3659-0061-F606-76245C73352B}"/>
    <pc:docChg chg="modSld addMainMaster delMainMaster">
      <pc:chgData name="Stefan Nicolaie Mihai (2113636)" userId="S::2113636@student.uwtsd.ac.uk::f78dc185-f6d3-471b-9cd5-f8b240b19167" providerId="AD" clId="Web-{A83F3B55-3659-0061-F606-76245C73352B}" dt="2023-11-11T20:49:43.073" v="401" actId="20577"/>
      <pc:docMkLst>
        <pc:docMk/>
      </pc:docMkLst>
      <pc:sldChg chg="modSp mod modClrScheme chgLayout">
        <pc:chgData name="Stefan Nicolaie Mihai (2113636)" userId="S::2113636@student.uwtsd.ac.uk::f78dc185-f6d3-471b-9cd5-f8b240b19167" providerId="AD" clId="Web-{A83F3B55-3659-0061-F606-76245C73352B}" dt="2023-11-11T20:42:44.248" v="301"/>
        <pc:sldMkLst>
          <pc:docMk/>
          <pc:sldMk cId="3895292786" sldId="256"/>
        </pc:sldMkLst>
        <pc:spChg chg="mod ord">
          <ac:chgData name="Stefan Nicolaie Mihai (2113636)" userId="S::2113636@student.uwtsd.ac.uk::f78dc185-f6d3-471b-9cd5-f8b240b19167" providerId="AD" clId="Web-{A83F3B55-3659-0061-F606-76245C73352B}" dt="2023-11-11T20:42:44.248" v="301"/>
          <ac:spMkLst>
            <pc:docMk/>
            <pc:sldMk cId="3895292786" sldId="256"/>
            <ac:spMk id="2" creationId="{2AE31AF4-CAA7-320C-69F1-FB4E317C7668}"/>
          </ac:spMkLst>
        </pc:spChg>
      </pc:sldChg>
      <pc:sldChg chg="modSp mod modClrScheme chgLayout">
        <pc:chgData name="Stefan Nicolaie Mihai (2113636)" userId="S::2113636@student.uwtsd.ac.uk::f78dc185-f6d3-471b-9cd5-f8b240b19167" providerId="AD" clId="Web-{A83F3B55-3659-0061-F606-76245C73352B}" dt="2023-11-11T20:42:44.248" v="301"/>
        <pc:sldMkLst>
          <pc:docMk/>
          <pc:sldMk cId="1943932103" sldId="257"/>
        </pc:sldMkLst>
        <pc:spChg chg="mod ord">
          <ac:chgData name="Stefan Nicolaie Mihai (2113636)" userId="S::2113636@student.uwtsd.ac.uk::f78dc185-f6d3-471b-9cd5-f8b240b19167" providerId="AD" clId="Web-{A83F3B55-3659-0061-F606-76245C73352B}" dt="2023-11-11T20:42:44.248" v="301"/>
          <ac:spMkLst>
            <pc:docMk/>
            <pc:sldMk cId="1943932103" sldId="257"/>
            <ac:spMk id="2" creationId="{4762793B-C52D-FBF1-7ADE-4C2E879DA8C0}"/>
          </ac:spMkLst>
        </pc:spChg>
      </pc:sldChg>
      <pc:sldChg chg="modSp mod modClrScheme chgLayout">
        <pc:chgData name="Stefan Nicolaie Mihai (2113636)" userId="S::2113636@student.uwtsd.ac.uk::f78dc185-f6d3-471b-9cd5-f8b240b19167" providerId="AD" clId="Web-{A83F3B55-3659-0061-F606-76245C73352B}" dt="2023-11-11T20:44:20.110" v="323" actId="1076"/>
        <pc:sldMkLst>
          <pc:docMk/>
          <pc:sldMk cId="4214537377" sldId="258"/>
        </pc:sldMkLst>
        <pc:spChg chg="mod ord">
          <ac:chgData name="Stefan Nicolaie Mihai (2113636)" userId="S::2113636@student.uwtsd.ac.uk::f78dc185-f6d3-471b-9cd5-f8b240b19167" providerId="AD" clId="Web-{A83F3B55-3659-0061-F606-76245C73352B}" dt="2023-11-11T20:44:20.110" v="323" actId="1076"/>
          <ac:spMkLst>
            <pc:docMk/>
            <pc:sldMk cId="4214537377" sldId="258"/>
            <ac:spMk id="2" creationId="{B4ABB59B-1849-BB8C-C9ED-A9E177F90AA9}"/>
          </ac:spMkLst>
        </pc:spChg>
        <pc:graphicFrameChg chg="mod ord">
          <ac:chgData name="Stefan Nicolaie Mihai (2113636)" userId="S::2113636@student.uwtsd.ac.uk::f78dc185-f6d3-471b-9cd5-f8b240b19167" providerId="AD" clId="Web-{A83F3B55-3659-0061-F606-76245C73352B}" dt="2023-11-11T20:42:44.248" v="301"/>
          <ac:graphicFrameMkLst>
            <pc:docMk/>
            <pc:sldMk cId="4214537377" sldId="258"/>
            <ac:graphicFrameMk id="8" creationId="{A433335C-F7A5-99AA-1433-71FD21228B55}"/>
          </ac:graphicFrameMkLst>
        </pc:graphicFrameChg>
      </pc:sldChg>
      <pc:sldChg chg="modSp mod modClrScheme chgLayout">
        <pc:chgData name="Stefan Nicolaie Mihai (2113636)" userId="S::2113636@student.uwtsd.ac.uk::f78dc185-f6d3-471b-9cd5-f8b240b19167" providerId="AD" clId="Web-{A83F3B55-3659-0061-F606-76245C73352B}" dt="2023-11-11T20:43:58.531" v="321" actId="1076"/>
        <pc:sldMkLst>
          <pc:docMk/>
          <pc:sldMk cId="105937412" sldId="259"/>
        </pc:sldMkLst>
        <pc:spChg chg="mod">
          <ac:chgData name="Stefan Nicolaie Mihai (2113636)" userId="S::2113636@student.uwtsd.ac.uk::f78dc185-f6d3-471b-9cd5-f8b240b19167" providerId="AD" clId="Web-{A83F3B55-3659-0061-F606-76245C73352B}" dt="2023-11-11T20:43:53.859" v="320" actId="1076"/>
          <ac:spMkLst>
            <pc:docMk/>
            <pc:sldMk cId="105937412" sldId="259"/>
            <ac:spMk id="2" creationId="{AAC93CCF-BAD3-6E0B-6E2E-A9B19CD9E19B}"/>
          </ac:spMkLst>
        </pc:spChg>
        <pc:spChg chg="mod">
          <ac:chgData name="Stefan Nicolaie Mihai (2113636)" userId="S::2113636@student.uwtsd.ac.uk::f78dc185-f6d3-471b-9cd5-f8b240b19167" providerId="AD" clId="Web-{A83F3B55-3659-0061-F606-76245C73352B}" dt="2023-11-11T20:43:58.531" v="321" actId="1076"/>
          <ac:spMkLst>
            <pc:docMk/>
            <pc:sldMk cId="105937412" sldId="259"/>
            <ac:spMk id="5" creationId="{093D0505-1BED-10DF-CEBE-88A35FBEC06A}"/>
          </ac:spMkLst>
        </pc:spChg>
        <pc:spChg chg="mod">
          <ac:chgData name="Stefan Nicolaie Mihai (2113636)" userId="S::2113636@student.uwtsd.ac.uk::f78dc185-f6d3-471b-9cd5-f8b240b19167" providerId="AD" clId="Web-{A83F3B55-3659-0061-F606-76245C73352B}" dt="2023-11-11T20:43:34.296" v="313" actId="1076"/>
          <ac:spMkLst>
            <pc:docMk/>
            <pc:sldMk cId="105937412" sldId="259"/>
            <ac:spMk id="6" creationId="{9D88C0A0-6927-24C1-2BB8-DE1EDFE994D6}"/>
          </ac:spMkLst>
        </pc:spChg>
        <pc:spChg chg="mod">
          <ac:chgData name="Stefan Nicolaie Mihai (2113636)" userId="S::2113636@student.uwtsd.ac.uk::f78dc185-f6d3-471b-9cd5-f8b240b19167" providerId="AD" clId="Web-{A83F3B55-3659-0061-F606-76245C73352B}" dt="2023-11-11T20:43:49.640" v="319" actId="1076"/>
          <ac:spMkLst>
            <pc:docMk/>
            <pc:sldMk cId="105937412" sldId="259"/>
            <ac:spMk id="19" creationId="{DD3AD6BF-665D-CF1B-A673-D52417012A35}"/>
          </ac:spMkLst>
        </pc:spChg>
        <pc:picChg chg="mod">
          <ac:chgData name="Stefan Nicolaie Mihai (2113636)" userId="S::2113636@student.uwtsd.ac.uk::f78dc185-f6d3-471b-9cd5-f8b240b19167" providerId="AD" clId="Web-{A83F3B55-3659-0061-F606-76245C73352B}" dt="2023-11-11T20:43:39.484" v="315" actId="1076"/>
          <ac:picMkLst>
            <pc:docMk/>
            <pc:sldMk cId="105937412" sldId="259"/>
            <ac:picMk id="4" creationId="{4EAE96B6-98A1-29DB-4141-1F7BB17CFA3F}"/>
          </ac:picMkLst>
        </pc:picChg>
        <pc:picChg chg="mod ord">
          <ac:chgData name="Stefan Nicolaie Mihai (2113636)" userId="S::2113636@student.uwtsd.ac.uk::f78dc185-f6d3-471b-9cd5-f8b240b19167" providerId="AD" clId="Web-{A83F3B55-3659-0061-F606-76245C73352B}" dt="2023-11-11T20:43:44.156" v="317" actId="14100"/>
          <ac:picMkLst>
            <pc:docMk/>
            <pc:sldMk cId="105937412" sldId="259"/>
            <ac:picMk id="14" creationId="{32088AA3-F9F8-6004-1B3E-063FDEE50E19}"/>
          </ac:picMkLst>
        </pc:picChg>
      </pc:sldChg>
      <pc:sldChg chg="modSp mod modClrScheme chgLayout">
        <pc:chgData name="Stefan Nicolaie Mihai (2113636)" userId="S::2113636@student.uwtsd.ac.uk::f78dc185-f6d3-471b-9cd5-f8b240b19167" providerId="AD" clId="Web-{A83F3B55-3659-0061-F606-76245C73352B}" dt="2023-11-11T20:44:51.798" v="329" actId="1076"/>
        <pc:sldMkLst>
          <pc:docMk/>
          <pc:sldMk cId="4100650017" sldId="260"/>
        </pc:sldMkLst>
        <pc:spChg chg="mod ord">
          <ac:chgData name="Stefan Nicolaie Mihai (2113636)" userId="S::2113636@student.uwtsd.ac.uk::f78dc185-f6d3-471b-9cd5-f8b240b19167" providerId="AD" clId="Web-{A83F3B55-3659-0061-F606-76245C73352B}" dt="2023-11-11T20:44:39.485" v="325" actId="1076"/>
          <ac:spMkLst>
            <pc:docMk/>
            <pc:sldMk cId="4100650017" sldId="260"/>
            <ac:spMk id="2" creationId="{0F5A198F-39E7-D20E-7484-A93E7C1124D8}"/>
          </ac:spMkLst>
        </pc:spChg>
        <pc:spChg chg="mod ord">
          <ac:chgData name="Stefan Nicolaie Mihai (2113636)" userId="S::2113636@student.uwtsd.ac.uk::f78dc185-f6d3-471b-9cd5-f8b240b19167" providerId="AD" clId="Web-{A83F3B55-3659-0061-F606-76245C73352B}" dt="2023-11-11T20:44:32.641" v="324" actId="1076"/>
          <ac:spMkLst>
            <pc:docMk/>
            <pc:sldMk cId="4100650017" sldId="260"/>
            <ac:spMk id="3" creationId="{B713C4EE-1F61-27BF-566F-FFCDEAAE294C}"/>
          </ac:spMkLst>
        </pc:spChg>
        <pc:spChg chg="mod">
          <ac:chgData name="Stefan Nicolaie Mihai (2113636)" userId="S::2113636@student.uwtsd.ac.uk::f78dc185-f6d3-471b-9cd5-f8b240b19167" providerId="AD" clId="Web-{A83F3B55-3659-0061-F606-76245C73352B}" dt="2023-11-11T20:44:51.798" v="329" actId="1076"/>
          <ac:spMkLst>
            <pc:docMk/>
            <pc:sldMk cId="4100650017" sldId="260"/>
            <ac:spMk id="4" creationId="{7244B781-8F12-C12C-CFB2-96EE2ED8EE86}"/>
          </ac:spMkLst>
        </pc:spChg>
        <pc:spChg chg="mod">
          <ac:chgData name="Stefan Nicolaie Mihai (2113636)" userId="S::2113636@student.uwtsd.ac.uk::f78dc185-f6d3-471b-9cd5-f8b240b19167" providerId="AD" clId="Web-{A83F3B55-3659-0061-F606-76245C73352B}" dt="2023-11-11T20:44:48.470" v="328" actId="1076"/>
          <ac:spMkLst>
            <pc:docMk/>
            <pc:sldMk cId="4100650017" sldId="260"/>
            <ac:spMk id="5" creationId="{61B61D5D-1805-C1DB-DA4B-E55867A6AF85}"/>
          </ac:spMkLst>
        </pc:spChg>
      </pc:sldChg>
      <pc:sldChg chg="delSp modSp mod modClrScheme delDesignElem chgLayout modNotes">
        <pc:chgData name="Stefan Nicolaie Mihai (2113636)" userId="S::2113636@student.uwtsd.ac.uk::f78dc185-f6d3-471b-9cd5-f8b240b19167" providerId="AD" clId="Web-{A83F3B55-3659-0061-F606-76245C73352B}" dt="2023-11-11T20:49:43.073" v="401" actId="20577"/>
        <pc:sldMkLst>
          <pc:docMk/>
          <pc:sldMk cId="469381522" sldId="261"/>
        </pc:sldMkLst>
        <pc:spChg chg="mod ord">
          <ac:chgData name="Stefan Nicolaie Mihai (2113636)" userId="S::2113636@student.uwtsd.ac.uk::f78dc185-f6d3-471b-9cd5-f8b240b19167" providerId="AD" clId="Web-{A83F3B55-3659-0061-F606-76245C73352B}" dt="2023-11-11T20:45:25.799" v="337" actId="1076"/>
          <ac:spMkLst>
            <pc:docMk/>
            <pc:sldMk cId="469381522" sldId="261"/>
            <ac:spMk id="2" creationId="{E57F8B90-341A-24DE-7ADC-8925F083ACFB}"/>
          </ac:spMkLst>
        </pc:spChg>
        <pc:spChg chg="mod ord">
          <ac:chgData name="Stefan Nicolaie Mihai (2113636)" userId="S::2113636@student.uwtsd.ac.uk::f78dc185-f6d3-471b-9cd5-f8b240b19167" providerId="AD" clId="Web-{A83F3B55-3659-0061-F606-76245C73352B}" dt="2023-11-11T20:49:43.073" v="401" actId="20577"/>
          <ac:spMkLst>
            <pc:docMk/>
            <pc:sldMk cId="469381522" sldId="261"/>
            <ac:spMk id="3" creationId="{89B3913B-B59F-961F-A9DD-B597084923AB}"/>
          </ac:spMkLst>
        </pc:spChg>
        <pc:spChg chg="mod">
          <ac:chgData name="Stefan Nicolaie Mihai (2113636)" userId="S::2113636@student.uwtsd.ac.uk::f78dc185-f6d3-471b-9cd5-f8b240b19167" providerId="AD" clId="Web-{A83F3B55-3659-0061-F606-76245C73352B}" dt="2023-11-11T20:45:07.001" v="330" actId="1076"/>
          <ac:spMkLst>
            <pc:docMk/>
            <pc:sldMk cId="469381522" sldId="261"/>
            <ac:spMk id="4" creationId="{AE15AC83-E1F5-50D2-9F08-C02E6462222C}"/>
          </ac:spMkLst>
        </pc:spChg>
        <pc:spChg chg="mod">
          <ac:chgData name="Stefan Nicolaie Mihai (2113636)" userId="S::2113636@student.uwtsd.ac.uk::f78dc185-f6d3-471b-9cd5-f8b240b19167" providerId="AD" clId="Web-{A83F3B55-3659-0061-F606-76245C73352B}" dt="2023-11-11T20:45:14.033" v="334" actId="20577"/>
          <ac:spMkLst>
            <pc:docMk/>
            <pc:sldMk cId="469381522" sldId="261"/>
            <ac:spMk id="9" creationId="{6314BC73-4E16-D405-8E68-EC0C432C3649}"/>
          </ac:spMkLst>
        </pc:spChg>
        <pc:spChg chg="del">
          <ac:chgData name="Stefan Nicolaie Mihai (2113636)" userId="S::2113636@student.uwtsd.ac.uk::f78dc185-f6d3-471b-9cd5-f8b240b19167" providerId="AD" clId="Web-{A83F3B55-3659-0061-F606-76245C73352B}" dt="2023-11-11T20:42:44.248" v="301"/>
          <ac:spMkLst>
            <pc:docMk/>
            <pc:sldMk cId="469381522" sldId="261"/>
            <ac:spMk id="14" creationId="{CA815F2C-4E80-4019-8E59-FAD3F7F8473D}"/>
          </ac:spMkLst>
        </pc:spChg>
      </pc:sldChg>
      <pc:sldChg chg="mod modClrScheme chgLayout">
        <pc:chgData name="Stefan Nicolaie Mihai (2113636)" userId="S::2113636@student.uwtsd.ac.uk::f78dc185-f6d3-471b-9cd5-f8b240b19167" providerId="AD" clId="Web-{A83F3B55-3659-0061-F606-76245C73352B}" dt="2023-11-11T20:42:44.248" v="301"/>
        <pc:sldMkLst>
          <pc:docMk/>
          <pc:sldMk cId="342762418" sldId="263"/>
        </pc:sldMkLst>
      </pc:sldChg>
      <pc:sldChg chg="modSp mod modClrScheme chgLayout">
        <pc:chgData name="Stefan Nicolaie Mihai (2113636)" userId="S::2113636@student.uwtsd.ac.uk::f78dc185-f6d3-471b-9cd5-f8b240b19167" providerId="AD" clId="Web-{A83F3B55-3659-0061-F606-76245C73352B}" dt="2023-11-11T20:42:44.248" v="301"/>
        <pc:sldMkLst>
          <pc:docMk/>
          <pc:sldMk cId="181011385" sldId="264"/>
        </pc:sldMkLst>
        <pc:spChg chg="mod ord">
          <ac:chgData name="Stefan Nicolaie Mihai (2113636)" userId="S::2113636@student.uwtsd.ac.uk::f78dc185-f6d3-471b-9cd5-f8b240b19167" providerId="AD" clId="Web-{A83F3B55-3659-0061-F606-76245C73352B}" dt="2023-11-11T20:42:44.248" v="301"/>
          <ac:spMkLst>
            <pc:docMk/>
            <pc:sldMk cId="181011385" sldId="264"/>
            <ac:spMk id="2" creationId="{32AD6F72-5AE7-DEBC-70CB-2F02A6F296F0}"/>
          </ac:spMkLst>
        </pc:spChg>
        <pc:spChg chg="mod ord">
          <ac:chgData name="Stefan Nicolaie Mihai (2113636)" userId="S::2113636@student.uwtsd.ac.uk::f78dc185-f6d3-471b-9cd5-f8b240b19167" providerId="AD" clId="Web-{A83F3B55-3659-0061-F606-76245C73352B}" dt="2023-11-11T20:42:44.248" v="301"/>
          <ac:spMkLst>
            <pc:docMk/>
            <pc:sldMk cId="181011385" sldId="264"/>
            <ac:spMk id="3" creationId="{7ACCBBBA-894A-EBBC-91E2-C3CFB475E758}"/>
          </ac:spMkLst>
        </pc:spChg>
      </pc:sldChg>
      <pc:sldMasterChg chg="del delSldLayout">
        <pc:chgData name="Stefan Nicolaie Mihai (2113636)" userId="S::2113636@student.uwtsd.ac.uk::f78dc185-f6d3-471b-9cd5-f8b240b19167" providerId="AD" clId="Web-{A83F3B55-3659-0061-F606-76245C73352B}" dt="2023-11-11T20:42:44.248" v="301"/>
        <pc:sldMasterMkLst>
          <pc:docMk/>
          <pc:sldMasterMk cId="2347837187" sldId="2147483768"/>
        </pc:sldMasterMkLst>
        <pc:sldLayoutChg chg="del">
          <pc:chgData name="Stefan Nicolaie Mihai (2113636)" userId="S::2113636@student.uwtsd.ac.uk::f78dc185-f6d3-471b-9cd5-f8b240b19167" providerId="AD" clId="Web-{A83F3B55-3659-0061-F606-76245C73352B}" dt="2023-11-11T20:42:44.248" v="301"/>
          <pc:sldLayoutMkLst>
            <pc:docMk/>
            <pc:sldMasterMk cId="2347837187" sldId="2147483768"/>
            <pc:sldLayoutMk cId="2040204127" sldId="2147483769"/>
          </pc:sldLayoutMkLst>
        </pc:sldLayoutChg>
        <pc:sldLayoutChg chg="del">
          <pc:chgData name="Stefan Nicolaie Mihai (2113636)" userId="S::2113636@student.uwtsd.ac.uk::f78dc185-f6d3-471b-9cd5-f8b240b19167" providerId="AD" clId="Web-{A83F3B55-3659-0061-F606-76245C73352B}" dt="2023-11-11T20:42:44.248" v="301"/>
          <pc:sldLayoutMkLst>
            <pc:docMk/>
            <pc:sldMasterMk cId="2347837187" sldId="2147483768"/>
            <pc:sldLayoutMk cId="1526210534" sldId="2147483770"/>
          </pc:sldLayoutMkLst>
        </pc:sldLayoutChg>
        <pc:sldLayoutChg chg="del">
          <pc:chgData name="Stefan Nicolaie Mihai (2113636)" userId="S::2113636@student.uwtsd.ac.uk::f78dc185-f6d3-471b-9cd5-f8b240b19167" providerId="AD" clId="Web-{A83F3B55-3659-0061-F606-76245C73352B}" dt="2023-11-11T20:42:44.248" v="301"/>
          <pc:sldLayoutMkLst>
            <pc:docMk/>
            <pc:sldMasterMk cId="2347837187" sldId="2147483768"/>
            <pc:sldLayoutMk cId="1543604932" sldId="2147483771"/>
          </pc:sldLayoutMkLst>
        </pc:sldLayoutChg>
        <pc:sldLayoutChg chg="del">
          <pc:chgData name="Stefan Nicolaie Mihai (2113636)" userId="S::2113636@student.uwtsd.ac.uk::f78dc185-f6d3-471b-9cd5-f8b240b19167" providerId="AD" clId="Web-{A83F3B55-3659-0061-F606-76245C73352B}" dt="2023-11-11T20:42:44.248" v="301"/>
          <pc:sldLayoutMkLst>
            <pc:docMk/>
            <pc:sldMasterMk cId="2347837187" sldId="2147483768"/>
            <pc:sldLayoutMk cId="354175536" sldId="2147483772"/>
          </pc:sldLayoutMkLst>
        </pc:sldLayoutChg>
        <pc:sldLayoutChg chg="del">
          <pc:chgData name="Stefan Nicolaie Mihai (2113636)" userId="S::2113636@student.uwtsd.ac.uk::f78dc185-f6d3-471b-9cd5-f8b240b19167" providerId="AD" clId="Web-{A83F3B55-3659-0061-F606-76245C73352B}" dt="2023-11-11T20:42:44.248" v="301"/>
          <pc:sldLayoutMkLst>
            <pc:docMk/>
            <pc:sldMasterMk cId="2347837187" sldId="2147483768"/>
            <pc:sldLayoutMk cId="1099455611" sldId="2147483773"/>
          </pc:sldLayoutMkLst>
        </pc:sldLayoutChg>
        <pc:sldLayoutChg chg="del">
          <pc:chgData name="Stefan Nicolaie Mihai (2113636)" userId="S::2113636@student.uwtsd.ac.uk::f78dc185-f6d3-471b-9cd5-f8b240b19167" providerId="AD" clId="Web-{A83F3B55-3659-0061-F606-76245C73352B}" dt="2023-11-11T20:42:44.248" v="301"/>
          <pc:sldLayoutMkLst>
            <pc:docMk/>
            <pc:sldMasterMk cId="2347837187" sldId="2147483768"/>
            <pc:sldLayoutMk cId="2719526105" sldId="2147483774"/>
          </pc:sldLayoutMkLst>
        </pc:sldLayoutChg>
        <pc:sldLayoutChg chg="del">
          <pc:chgData name="Stefan Nicolaie Mihai (2113636)" userId="S::2113636@student.uwtsd.ac.uk::f78dc185-f6d3-471b-9cd5-f8b240b19167" providerId="AD" clId="Web-{A83F3B55-3659-0061-F606-76245C73352B}" dt="2023-11-11T20:42:44.248" v="301"/>
          <pc:sldLayoutMkLst>
            <pc:docMk/>
            <pc:sldMasterMk cId="2347837187" sldId="2147483768"/>
            <pc:sldLayoutMk cId="3440702758" sldId="2147483775"/>
          </pc:sldLayoutMkLst>
        </pc:sldLayoutChg>
        <pc:sldLayoutChg chg="del">
          <pc:chgData name="Stefan Nicolaie Mihai (2113636)" userId="S::2113636@student.uwtsd.ac.uk::f78dc185-f6d3-471b-9cd5-f8b240b19167" providerId="AD" clId="Web-{A83F3B55-3659-0061-F606-76245C73352B}" dt="2023-11-11T20:42:44.248" v="301"/>
          <pc:sldLayoutMkLst>
            <pc:docMk/>
            <pc:sldMasterMk cId="2347837187" sldId="2147483768"/>
            <pc:sldLayoutMk cId="2586124467" sldId="2147483776"/>
          </pc:sldLayoutMkLst>
        </pc:sldLayoutChg>
        <pc:sldLayoutChg chg="del">
          <pc:chgData name="Stefan Nicolaie Mihai (2113636)" userId="S::2113636@student.uwtsd.ac.uk::f78dc185-f6d3-471b-9cd5-f8b240b19167" providerId="AD" clId="Web-{A83F3B55-3659-0061-F606-76245C73352B}" dt="2023-11-11T20:42:44.248" v="301"/>
          <pc:sldLayoutMkLst>
            <pc:docMk/>
            <pc:sldMasterMk cId="2347837187" sldId="2147483768"/>
            <pc:sldLayoutMk cId="3950070125" sldId="2147483777"/>
          </pc:sldLayoutMkLst>
        </pc:sldLayoutChg>
        <pc:sldLayoutChg chg="del">
          <pc:chgData name="Stefan Nicolaie Mihai (2113636)" userId="S::2113636@student.uwtsd.ac.uk::f78dc185-f6d3-471b-9cd5-f8b240b19167" providerId="AD" clId="Web-{A83F3B55-3659-0061-F606-76245C73352B}" dt="2023-11-11T20:42:44.248" v="301"/>
          <pc:sldLayoutMkLst>
            <pc:docMk/>
            <pc:sldMasterMk cId="2347837187" sldId="2147483768"/>
            <pc:sldLayoutMk cId="3284967427" sldId="2147483778"/>
          </pc:sldLayoutMkLst>
        </pc:sldLayoutChg>
        <pc:sldLayoutChg chg="del">
          <pc:chgData name="Stefan Nicolaie Mihai (2113636)" userId="S::2113636@student.uwtsd.ac.uk::f78dc185-f6d3-471b-9cd5-f8b240b19167" providerId="AD" clId="Web-{A83F3B55-3659-0061-F606-76245C73352B}" dt="2023-11-11T20:42:44.248" v="301"/>
          <pc:sldLayoutMkLst>
            <pc:docMk/>
            <pc:sldMasterMk cId="2347837187" sldId="2147483768"/>
            <pc:sldLayoutMk cId="159820340" sldId="2147483779"/>
          </pc:sldLayoutMkLst>
        </pc:sldLayoutChg>
      </pc:sldMasterChg>
      <pc:sldMasterChg chg="add addSldLayout modSldLayout">
        <pc:chgData name="Stefan Nicolaie Mihai (2113636)" userId="S::2113636@student.uwtsd.ac.uk::f78dc185-f6d3-471b-9cd5-f8b240b19167" providerId="AD" clId="Web-{A83F3B55-3659-0061-F606-76245C73352B}" dt="2023-11-11T20:42:44.248" v="301"/>
        <pc:sldMasterMkLst>
          <pc:docMk/>
          <pc:sldMasterMk cId="3909719318" sldId="2147483780"/>
        </pc:sldMasterMkLst>
        <pc:sldLayoutChg chg="add mod replId">
          <pc:chgData name="Stefan Nicolaie Mihai (2113636)" userId="S::2113636@student.uwtsd.ac.uk::f78dc185-f6d3-471b-9cd5-f8b240b19167" providerId="AD" clId="Web-{A83F3B55-3659-0061-F606-76245C73352B}" dt="2023-11-11T20:42:44.248" v="301"/>
          <pc:sldLayoutMkLst>
            <pc:docMk/>
            <pc:sldMasterMk cId="3909719318" sldId="2147483780"/>
            <pc:sldLayoutMk cId="3867127174" sldId="2147483781"/>
          </pc:sldLayoutMkLst>
        </pc:sldLayoutChg>
        <pc:sldLayoutChg chg="add mod replId">
          <pc:chgData name="Stefan Nicolaie Mihai (2113636)" userId="S::2113636@student.uwtsd.ac.uk::f78dc185-f6d3-471b-9cd5-f8b240b19167" providerId="AD" clId="Web-{A83F3B55-3659-0061-F606-76245C73352B}" dt="2023-11-11T20:42:44.248" v="301"/>
          <pc:sldLayoutMkLst>
            <pc:docMk/>
            <pc:sldMasterMk cId="3909719318" sldId="2147483780"/>
            <pc:sldLayoutMk cId="1700210093" sldId="2147483782"/>
          </pc:sldLayoutMkLst>
        </pc:sldLayoutChg>
        <pc:sldLayoutChg chg="add mod replId">
          <pc:chgData name="Stefan Nicolaie Mihai (2113636)" userId="S::2113636@student.uwtsd.ac.uk::f78dc185-f6d3-471b-9cd5-f8b240b19167" providerId="AD" clId="Web-{A83F3B55-3659-0061-F606-76245C73352B}" dt="2023-11-11T20:42:44.248" v="301"/>
          <pc:sldLayoutMkLst>
            <pc:docMk/>
            <pc:sldMasterMk cId="3909719318" sldId="2147483780"/>
            <pc:sldLayoutMk cId="1773082117" sldId="2147483783"/>
          </pc:sldLayoutMkLst>
        </pc:sldLayoutChg>
        <pc:sldLayoutChg chg="add mod replId">
          <pc:chgData name="Stefan Nicolaie Mihai (2113636)" userId="S::2113636@student.uwtsd.ac.uk::f78dc185-f6d3-471b-9cd5-f8b240b19167" providerId="AD" clId="Web-{A83F3B55-3659-0061-F606-76245C73352B}" dt="2023-11-11T20:42:44.248" v="301"/>
          <pc:sldLayoutMkLst>
            <pc:docMk/>
            <pc:sldMasterMk cId="3909719318" sldId="2147483780"/>
            <pc:sldLayoutMk cId="3562841049" sldId="2147483784"/>
          </pc:sldLayoutMkLst>
        </pc:sldLayoutChg>
        <pc:sldLayoutChg chg="add mod replId">
          <pc:chgData name="Stefan Nicolaie Mihai (2113636)" userId="S::2113636@student.uwtsd.ac.uk::f78dc185-f6d3-471b-9cd5-f8b240b19167" providerId="AD" clId="Web-{A83F3B55-3659-0061-F606-76245C73352B}" dt="2023-11-11T20:42:44.248" v="301"/>
          <pc:sldLayoutMkLst>
            <pc:docMk/>
            <pc:sldMasterMk cId="3909719318" sldId="2147483780"/>
            <pc:sldLayoutMk cId="1925164676" sldId="2147483785"/>
          </pc:sldLayoutMkLst>
        </pc:sldLayoutChg>
        <pc:sldLayoutChg chg="add mod replId">
          <pc:chgData name="Stefan Nicolaie Mihai (2113636)" userId="S::2113636@student.uwtsd.ac.uk::f78dc185-f6d3-471b-9cd5-f8b240b19167" providerId="AD" clId="Web-{A83F3B55-3659-0061-F606-76245C73352B}" dt="2023-11-11T20:42:44.248" v="301"/>
          <pc:sldLayoutMkLst>
            <pc:docMk/>
            <pc:sldMasterMk cId="3909719318" sldId="2147483780"/>
            <pc:sldLayoutMk cId="1361230251" sldId="2147483786"/>
          </pc:sldLayoutMkLst>
        </pc:sldLayoutChg>
        <pc:sldLayoutChg chg="add mod replId">
          <pc:chgData name="Stefan Nicolaie Mihai (2113636)" userId="S::2113636@student.uwtsd.ac.uk::f78dc185-f6d3-471b-9cd5-f8b240b19167" providerId="AD" clId="Web-{A83F3B55-3659-0061-F606-76245C73352B}" dt="2023-11-11T20:42:44.248" v="301"/>
          <pc:sldLayoutMkLst>
            <pc:docMk/>
            <pc:sldMasterMk cId="3909719318" sldId="2147483780"/>
            <pc:sldLayoutMk cId="1903792813" sldId="2147483787"/>
          </pc:sldLayoutMkLst>
        </pc:sldLayoutChg>
        <pc:sldLayoutChg chg="add mod replId">
          <pc:chgData name="Stefan Nicolaie Mihai (2113636)" userId="S::2113636@student.uwtsd.ac.uk::f78dc185-f6d3-471b-9cd5-f8b240b19167" providerId="AD" clId="Web-{A83F3B55-3659-0061-F606-76245C73352B}" dt="2023-11-11T20:42:44.248" v="301"/>
          <pc:sldLayoutMkLst>
            <pc:docMk/>
            <pc:sldMasterMk cId="3909719318" sldId="2147483780"/>
            <pc:sldLayoutMk cId="468288022" sldId="2147483788"/>
          </pc:sldLayoutMkLst>
        </pc:sldLayoutChg>
        <pc:sldLayoutChg chg="add mod replId">
          <pc:chgData name="Stefan Nicolaie Mihai (2113636)" userId="S::2113636@student.uwtsd.ac.uk::f78dc185-f6d3-471b-9cd5-f8b240b19167" providerId="AD" clId="Web-{A83F3B55-3659-0061-F606-76245C73352B}" dt="2023-11-11T20:42:44.248" v="301"/>
          <pc:sldLayoutMkLst>
            <pc:docMk/>
            <pc:sldMasterMk cId="3909719318" sldId="2147483780"/>
            <pc:sldLayoutMk cId="4213584151" sldId="2147483789"/>
          </pc:sldLayoutMkLst>
        </pc:sldLayoutChg>
        <pc:sldLayoutChg chg="add mod replId">
          <pc:chgData name="Stefan Nicolaie Mihai (2113636)" userId="S::2113636@student.uwtsd.ac.uk::f78dc185-f6d3-471b-9cd5-f8b240b19167" providerId="AD" clId="Web-{A83F3B55-3659-0061-F606-76245C73352B}" dt="2023-11-11T20:42:44.248" v="301"/>
          <pc:sldLayoutMkLst>
            <pc:docMk/>
            <pc:sldMasterMk cId="3909719318" sldId="2147483780"/>
            <pc:sldLayoutMk cId="1075011209" sldId="2147483790"/>
          </pc:sldLayoutMkLst>
        </pc:sldLayoutChg>
        <pc:sldLayoutChg chg="add mod replId">
          <pc:chgData name="Stefan Nicolaie Mihai (2113636)" userId="S::2113636@student.uwtsd.ac.uk::f78dc185-f6d3-471b-9cd5-f8b240b19167" providerId="AD" clId="Web-{A83F3B55-3659-0061-F606-76245C73352B}" dt="2023-11-11T20:42:44.248" v="301"/>
          <pc:sldLayoutMkLst>
            <pc:docMk/>
            <pc:sldMasterMk cId="3909719318" sldId="2147483780"/>
            <pc:sldLayoutMk cId="1713173678" sldId="2147483791"/>
          </pc:sldLayoutMkLst>
        </pc:sldLayoutChg>
        <pc:sldLayoutChg chg="add mod replId">
          <pc:chgData name="Stefan Nicolaie Mihai (2113636)" userId="S::2113636@student.uwtsd.ac.uk::f78dc185-f6d3-471b-9cd5-f8b240b19167" providerId="AD" clId="Web-{A83F3B55-3659-0061-F606-76245C73352B}" dt="2023-11-11T20:42:44.248" v="301"/>
          <pc:sldLayoutMkLst>
            <pc:docMk/>
            <pc:sldMasterMk cId="3909719318" sldId="2147483780"/>
            <pc:sldLayoutMk cId="2613583287" sldId="2147483792"/>
          </pc:sldLayoutMkLst>
        </pc:sldLayoutChg>
        <pc:sldLayoutChg chg="add mod replId">
          <pc:chgData name="Stefan Nicolaie Mihai (2113636)" userId="S::2113636@student.uwtsd.ac.uk::f78dc185-f6d3-471b-9cd5-f8b240b19167" providerId="AD" clId="Web-{A83F3B55-3659-0061-F606-76245C73352B}" dt="2023-11-11T20:42:44.248" v="301"/>
          <pc:sldLayoutMkLst>
            <pc:docMk/>
            <pc:sldMasterMk cId="3909719318" sldId="2147483780"/>
            <pc:sldLayoutMk cId="3188460608" sldId="2147483793"/>
          </pc:sldLayoutMkLst>
        </pc:sldLayoutChg>
        <pc:sldLayoutChg chg="add mod replId">
          <pc:chgData name="Stefan Nicolaie Mihai (2113636)" userId="S::2113636@student.uwtsd.ac.uk::f78dc185-f6d3-471b-9cd5-f8b240b19167" providerId="AD" clId="Web-{A83F3B55-3659-0061-F606-76245C73352B}" dt="2023-11-11T20:42:44.248" v="301"/>
          <pc:sldLayoutMkLst>
            <pc:docMk/>
            <pc:sldMasterMk cId="3909719318" sldId="2147483780"/>
            <pc:sldLayoutMk cId="2309780802" sldId="2147483794"/>
          </pc:sldLayoutMkLst>
        </pc:sldLayoutChg>
        <pc:sldLayoutChg chg="add mod replId">
          <pc:chgData name="Stefan Nicolaie Mihai (2113636)" userId="S::2113636@student.uwtsd.ac.uk::f78dc185-f6d3-471b-9cd5-f8b240b19167" providerId="AD" clId="Web-{A83F3B55-3659-0061-F606-76245C73352B}" dt="2023-11-11T20:42:44.248" v="301"/>
          <pc:sldLayoutMkLst>
            <pc:docMk/>
            <pc:sldMasterMk cId="3909719318" sldId="2147483780"/>
            <pc:sldLayoutMk cId="1569124302" sldId="2147483795"/>
          </pc:sldLayoutMkLst>
        </pc:sldLayoutChg>
        <pc:sldLayoutChg chg="add mod replId">
          <pc:chgData name="Stefan Nicolaie Mihai (2113636)" userId="S::2113636@student.uwtsd.ac.uk::f78dc185-f6d3-471b-9cd5-f8b240b19167" providerId="AD" clId="Web-{A83F3B55-3659-0061-F606-76245C73352B}" dt="2023-11-11T20:42:44.248" v="301"/>
          <pc:sldLayoutMkLst>
            <pc:docMk/>
            <pc:sldMasterMk cId="3909719318" sldId="2147483780"/>
            <pc:sldLayoutMk cId="413772441" sldId="2147483796"/>
          </pc:sldLayoutMkLst>
        </pc:sldLayoutChg>
        <pc:sldLayoutChg chg="add mod replId">
          <pc:chgData name="Stefan Nicolaie Mihai (2113636)" userId="S::2113636@student.uwtsd.ac.uk::f78dc185-f6d3-471b-9cd5-f8b240b19167" providerId="AD" clId="Web-{A83F3B55-3659-0061-F606-76245C73352B}" dt="2023-11-11T20:42:44.248" v="301"/>
          <pc:sldLayoutMkLst>
            <pc:docMk/>
            <pc:sldMasterMk cId="3909719318" sldId="2147483780"/>
            <pc:sldLayoutMk cId="1744932165" sldId="2147483797"/>
          </pc:sldLayoutMkLst>
        </pc:sldLayoutChg>
      </pc:sldMasterChg>
    </pc:docChg>
  </pc:docChgLst>
  <pc:docChgLst>
    <pc:chgData name="Stefan Nicolaie Mihai (2113636)" userId="S::2113636@student.uwtsd.ac.uk::f78dc185-f6d3-471b-9cd5-f8b240b19167" providerId="AD" clId="Web-{5F14D4BD-C651-B50A-7919-DEDFAE44FA9B}"/>
    <pc:docChg chg="addSld delSld modSld addMainMaster delMainMaster">
      <pc:chgData name="Stefan Nicolaie Mihai (2113636)" userId="S::2113636@student.uwtsd.ac.uk::f78dc185-f6d3-471b-9cd5-f8b240b19167" providerId="AD" clId="Web-{5F14D4BD-C651-B50A-7919-DEDFAE44FA9B}" dt="2023-11-06T21:21:14.045" v="654" actId="14100"/>
      <pc:docMkLst>
        <pc:docMk/>
      </pc:docMkLst>
      <pc:sldChg chg="delSp modSp mod modClrScheme delDesignElem chgLayout">
        <pc:chgData name="Stefan Nicolaie Mihai (2113636)" userId="S::2113636@student.uwtsd.ac.uk::f78dc185-f6d3-471b-9cd5-f8b240b19167" providerId="AD" clId="Web-{5F14D4BD-C651-B50A-7919-DEDFAE44FA9B}" dt="2023-11-06T20:18:01.747" v="221"/>
        <pc:sldMkLst>
          <pc:docMk/>
          <pc:sldMk cId="3895292786" sldId="256"/>
        </pc:sldMkLst>
        <pc:spChg chg="mod ord">
          <ac:chgData name="Stefan Nicolaie Mihai (2113636)" userId="S::2113636@student.uwtsd.ac.uk::f78dc185-f6d3-471b-9cd5-f8b240b19167" providerId="AD" clId="Web-{5F14D4BD-C651-B50A-7919-DEDFAE44FA9B}" dt="2023-11-06T20:18:01.747" v="221"/>
          <ac:spMkLst>
            <pc:docMk/>
            <pc:sldMk cId="3895292786" sldId="256"/>
            <ac:spMk id="2" creationId="{2AE31AF4-CAA7-320C-69F1-FB4E317C7668}"/>
          </ac:spMkLst>
        </pc:spChg>
        <pc:spChg chg="del">
          <ac:chgData name="Stefan Nicolaie Mihai (2113636)" userId="S::2113636@student.uwtsd.ac.uk::f78dc185-f6d3-471b-9cd5-f8b240b19167" providerId="AD" clId="Web-{5F14D4BD-C651-B50A-7919-DEDFAE44FA9B}" dt="2023-11-06T20:10:43.605" v="65"/>
          <ac:spMkLst>
            <pc:docMk/>
            <pc:sldMk cId="3895292786" sldId="256"/>
            <ac:spMk id="20" creationId="{8B5E4EA8-E8AF-4DE2-81FD-338A059AC3A7}"/>
          </ac:spMkLst>
        </pc:spChg>
        <pc:spChg chg="del">
          <ac:chgData name="Stefan Nicolaie Mihai (2113636)" userId="S::2113636@student.uwtsd.ac.uk::f78dc185-f6d3-471b-9cd5-f8b240b19167" providerId="AD" clId="Web-{5F14D4BD-C651-B50A-7919-DEDFAE44FA9B}" dt="2023-11-06T20:10:43.605" v="65"/>
          <ac:spMkLst>
            <pc:docMk/>
            <pc:sldMk cId="3895292786" sldId="256"/>
            <ac:spMk id="22" creationId="{B1F2A19A-CC19-4AE7-A29C-C80120466A7D}"/>
          </ac:spMkLst>
        </pc:spChg>
      </pc:sldChg>
      <pc:sldChg chg="delSp modSp mod modClrScheme delDesignElem chgLayout">
        <pc:chgData name="Stefan Nicolaie Mihai (2113636)" userId="S::2113636@student.uwtsd.ac.uk::f78dc185-f6d3-471b-9cd5-f8b240b19167" providerId="AD" clId="Web-{5F14D4BD-C651-B50A-7919-DEDFAE44FA9B}" dt="2023-11-06T20:18:01.747" v="221"/>
        <pc:sldMkLst>
          <pc:docMk/>
          <pc:sldMk cId="1943932103" sldId="257"/>
        </pc:sldMkLst>
        <pc:spChg chg="mod ord">
          <ac:chgData name="Stefan Nicolaie Mihai (2113636)" userId="S::2113636@student.uwtsd.ac.uk::f78dc185-f6d3-471b-9cd5-f8b240b19167" providerId="AD" clId="Web-{5F14D4BD-C651-B50A-7919-DEDFAE44FA9B}" dt="2023-11-06T20:18:01.747" v="221"/>
          <ac:spMkLst>
            <pc:docMk/>
            <pc:sldMk cId="1943932103" sldId="257"/>
            <ac:spMk id="2" creationId="{4762793B-C52D-FBF1-7ADE-4C2E879DA8C0}"/>
          </ac:spMkLst>
        </pc:spChg>
        <pc:spChg chg="del">
          <ac:chgData name="Stefan Nicolaie Mihai (2113636)" userId="S::2113636@student.uwtsd.ac.uk::f78dc185-f6d3-471b-9cd5-f8b240b19167" providerId="AD" clId="Web-{5F14D4BD-C651-B50A-7919-DEDFAE44FA9B}" dt="2023-11-06T20:10:43.605" v="65"/>
          <ac:spMkLst>
            <pc:docMk/>
            <pc:sldMk cId="1943932103" sldId="257"/>
            <ac:spMk id="12" creationId="{25F947E4-EC36-4578-B5D9-94F6C7AA9FE8}"/>
          </ac:spMkLst>
        </pc:spChg>
        <pc:spChg chg="del">
          <ac:chgData name="Stefan Nicolaie Mihai (2113636)" userId="S::2113636@student.uwtsd.ac.uk::f78dc185-f6d3-471b-9cd5-f8b240b19167" providerId="AD" clId="Web-{5F14D4BD-C651-B50A-7919-DEDFAE44FA9B}" dt="2023-11-06T20:10:43.605" v="65"/>
          <ac:spMkLst>
            <pc:docMk/>
            <pc:sldMk cId="1943932103" sldId="257"/>
            <ac:spMk id="14" creationId="{C7846A0D-19A4-4F64-B17F-AB38D3F47143}"/>
          </ac:spMkLst>
        </pc:spChg>
      </pc:sldChg>
      <pc:sldChg chg="delSp modSp mod modClrScheme delDesignElem chgLayout">
        <pc:chgData name="Stefan Nicolaie Mihai (2113636)" userId="S::2113636@student.uwtsd.ac.uk::f78dc185-f6d3-471b-9cd5-f8b240b19167" providerId="AD" clId="Web-{5F14D4BD-C651-B50A-7919-DEDFAE44FA9B}" dt="2023-11-06T20:18:01.747" v="221"/>
        <pc:sldMkLst>
          <pc:docMk/>
          <pc:sldMk cId="4214537377" sldId="258"/>
        </pc:sldMkLst>
        <pc:spChg chg="mod ord">
          <ac:chgData name="Stefan Nicolaie Mihai (2113636)" userId="S::2113636@student.uwtsd.ac.uk::f78dc185-f6d3-471b-9cd5-f8b240b19167" providerId="AD" clId="Web-{5F14D4BD-C651-B50A-7919-DEDFAE44FA9B}" dt="2023-11-06T20:18:01.747" v="221"/>
          <ac:spMkLst>
            <pc:docMk/>
            <pc:sldMk cId="4214537377" sldId="258"/>
            <ac:spMk id="2" creationId="{B4ABB59B-1849-BB8C-C9ED-A9E177F90AA9}"/>
          </ac:spMkLst>
        </pc:spChg>
        <pc:spChg chg="del">
          <ac:chgData name="Stefan Nicolaie Mihai (2113636)" userId="S::2113636@student.uwtsd.ac.uk::f78dc185-f6d3-471b-9cd5-f8b240b19167" providerId="AD" clId="Web-{5F14D4BD-C651-B50A-7919-DEDFAE44FA9B}" dt="2023-11-06T20:10:43.605" v="65"/>
          <ac:spMkLst>
            <pc:docMk/>
            <pc:sldMk cId="4214537377" sldId="258"/>
            <ac:spMk id="13" creationId="{DA1766D0-745A-4921-A68E-56642A6508CF}"/>
          </ac:spMkLst>
        </pc:spChg>
        <pc:spChg chg="del">
          <ac:chgData name="Stefan Nicolaie Mihai (2113636)" userId="S::2113636@student.uwtsd.ac.uk::f78dc185-f6d3-471b-9cd5-f8b240b19167" providerId="AD" clId="Web-{5F14D4BD-C651-B50A-7919-DEDFAE44FA9B}" dt="2023-11-06T20:10:43.605" v="65"/>
          <ac:spMkLst>
            <pc:docMk/>
            <pc:sldMk cId="4214537377" sldId="258"/>
            <ac:spMk id="15" creationId="{583F1E3F-D7BF-4DB5-8016-70B9E385E338}"/>
          </ac:spMkLst>
        </pc:spChg>
        <pc:spChg chg="del">
          <ac:chgData name="Stefan Nicolaie Mihai (2113636)" userId="S::2113636@student.uwtsd.ac.uk::f78dc185-f6d3-471b-9cd5-f8b240b19167" providerId="AD" clId="Web-{5F14D4BD-C651-B50A-7919-DEDFAE44FA9B}" dt="2023-11-06T20:10:43.605" v="65"/>
          <ac:spMkLst>
            <pc:docMk/>
            <pc:sldMk cId="4214537377" sldId="258"/>
            <ac:spMk id="17" creationId="{DD0D3E7A-8DF6-4A78-A03C-86AD697468BE}"/>
          </ac:spMkLst>
        </pc:spChg>
        <pc:graphicFrameChg chg="mod ord">
          <ac:chgData name="Stefan Nicolaie Mihai (2113636)" userId="S::2113636@student.uwtsd.ac.uk::f78dc185-f6d3-471b-9cd5-f8b240b19167" providerId="AD" clId="Web-{5F14D4BD-C651-B50A-7919-DEDFAE44FA9B}" dt="2023-11-06T20:18:01.747" v="221"/>
          <ac:graphicFrameMkLst>
            <pc:docMk/>
            <pc:sldMk cId="4214537377" sldId="258"/>
            <ac:graphicFrameMk id="8" creationId="{A433335C-F7A5-99AA-1433-71FD21228B55}"/>
          </ac:graphicFrameMkLst>
        </pc:graphicFrameChg>
      </pc:sldChg>
      <pc:sldChg chg="addSp delSp modSp mod modClrScheme delDesignElem chgLayout">
        <pc:chgData name="Stefan Nicolaie Mihai (2113636)" userId="S::2113636@student.uwtsd.ac.uk::f78dc185-f6d3-471b-9cd5-f8b240b19167" providerId="AD" clId="Web-{5F14D4BD-C651-B50A-7919-DEDFAE44FA9B}" dt="2023-11-06T20:18:01.747" v="221"/>
        <pc:sldMkLst>
          <pc:docMk/>
          <pc:sldMk cId="105937412" sldId="259"/>
        </pc:sldMkLst>
        <pc:spChg chg="add mod">
          <ac:chgData name="Stefan Nicolaie Mihai (2113636)" userId="S::2113636@student.uwtsd.ac.uk::f78dc185-f6d3-471b-9cd5-f8b240b19167" providerId="AD" clId="Web-{5F14D4BD-C651-B50A-7919-DEDFAE44FA9B}" dt="2023-11-06T20:17:13.884" v="215" actId="1076"/>
          <ac:spMkLst>
            <pc:docMk/>
            <pc:sldMk cId="105937412" sldId="259"/>
            <ac:spMk id="2" creationId="{AAC93CCF-BAD3-6E0B-6E2E-A9B19CD9E19B}"/>
          </ac:spMkLst>
        </pc:spChg>
        <pc:spChg chg="add mod">
          <ac:chgData name="Stefan Nicolaie Mihai (2113636)" userId="S::2113636@student.uwtsd.ac.uk::f78dc185-f6d3-471b-9cd5-f8b240b19167" providerId="AD" clId="Web-{5F14D4BD-C651-B50A-7919-DEDFAE44FA9B}" dt="2023-11-06T20:17:39.042" v="218" actId="20577"/>
          <ac:spMkLst>
            <pc:docMk/>
            <pc:sldMk cId="105937412" sldId="259"/>
            <ac:spMk id="5" creationId="{093D0505-1BED-10DF-CEBE-88A35FBEC06A}"/>
          </ac:spMkLst>
        </pc:spChg>
        <pc:spChg chg="add mod">
          <ac:chgData name="Stefan Nicolaie Mihai (2113636)" userId="S::2113636@student.uwtsd.ac.uk::f78dc185-f6d3-471b-9cd5-f8b240b19167" providerId="AD" clId="Web-{5F14D4BD-C651-B50A-7919-DEDFAE44FA9B}" dt="2023-11-06T20:13:15.178" v="108" actId="1076"/>
          <ac:spMkLst>
            <pc:docMk/>
            <pc:sldMk cId="105937412" sldId="259"/>
            <ac:spMk id="6" creationId="{9D88C0A0-6927-24C1-2BB8-DE1EDFE994D6}"/>
          </ac:spMkLst>
        </pc:spChg>
        <pc:spChg chg="mod">
          <ac:chgData name="Stefan Nicolaie Mihai (2113636)" userId="S::2113636@student.uwtsd.ac.uk::f78dc185-f6d3-471b-9cd5-f8b240b19167" providerId="AD" clId="Web-{5F14D4BD-C651-B50A-7919-DEDFAE44FA9B}" dt="2023-11-06T20:13:41.227" v="118" actId="1076"/>
          <ac:spMkLst>
            <pc:docMk/>
            <pc:sldMk cId="105937412" sldId="259"/>
            <ac:spMk id="19" creationId="{DD3AD6BF-665D-CF1B-A673-D52417012A35}"/>
          </ac:spMkLst>
        </pc:spChg>
        <pc:spChg chg="del">
          <ac:chgData name="Stefan Nicolaie Mihai (2113636)" userId="S::2113636@student.uwtsd.ac.uk::f78dc185-f6d3-471b-9cd5-f8b240b19167" providerId="AD" clId="Web-{5F14D4BD-C651-B50A-7919-DEDFAE44FA9B}" dt="2023-11-06T20:10:43.605" v="65"/>
          <ac:spMkLst>
            <pc:docMk/>
            <pc:sldMk cId="105937412" sldId="259"/>
            <ac:spMk id="21" creationId="{AE192E3E-68A9-4F36-936C-1C8D0B9EF132}"/>
          </ac:spMkLst>
        </pc:spChg>
        <pc:spChg chg="del">
          <ac:chgData name="Stefan Nicolaie Mihai (2113636)" userId="S::2113636@student.uwtsd.ac.uk::f78dc185-f6d3-471b-9cd5-f8b240b19167" providerId="AD" clId="Web-{5F14D4BD-C651-B50A-7919-DEDFAE44FA9B}" dt="2023-11-06T20:10:43.605" v="65"/>
          <ac:spMkLst>
            <pc:docMk/>
            <pc:sldMk cId="105937412" sldId="259"/>
            <ac:spMk id="23" creationId="{6362EDFF-7BE1-4149-A745-FFD7211E6CE1}"/>
          </ac:spMkLst>
        </pc:spChg>
        <pc:picChg chg="add mod">
          <ac:chgData name="Stefan Nicolaie Mihai (2113636)" userId="S::2113636@student.uwtsd.ac.uk::f78dc185-f6d3-471b-9cd5-f8b240b19167" providerId="AD" clId="Web-{5F14D4BD-C651-B50A-7919-DEDFAE44FA9B}" dt="2023-11-06T20:11:48.938" v="81" actId="1076"/>
          <ac:picMkLst>
            <pc:docMk/>
            <pc:sldMk cId="105937412" sldId="259"/>
            <ac:picMk id="4" creationId="{4EAE96B6-98A1-29DB-4141-1F7BB17CFA3F}"/>
          </ac:picMkLst>
        </pc:picChg>
        <pc:picChg chg="mod ord">
          <ac:chgData name="Stefan Nicolaie Mihai (2113636)" userId="S::2113636@student.uwtsd.ac.uk::f78dc185-f6d3-471b-9cd5-f8b240b19167" providerId="AD" clId="Web-{5F14D4BD-C651-B50A-7919-DEDFAE44FA9B}" dt="2023-11-06T20:18:01.747" v="221"/>
          <ac:picMkLst>
            <pc:docMk/>
            <pc:sldMk cId="105937412" sldId="259"/>
            <ac:picMk id="14" creationId="{32088AA3-F9F8-6004-1B3E-063FDEE50E19}"/>
          </ac:picMkLst>
        </pc:picChg>
      </pc:sldChg>
      <pc:sldChg chg="delSp modSp del mod modClrScheme delDesignElem chgLayout">
        <pc:chgData name="Stefan Nicolaie Mihai (2113636)" userId="S::2113636@student.uwtsd.ac.uk::f78dc185-f6d3-471b-9cd5-f8b240b19167" providerId="AD" clId="Web-{5F14D4BD-C651-B50A-7919-DEDFAE44FA9B}" dt="2023-11-06T20:17:45.558" v="219"/>
        <pc:sldMkLst>
          <pc:docMk/>
          <pc:sldMk cId="2405664377" sldId="260"/>
        </pc:sldMkLst>
        <pc:spChg chg="mod ord">
          <ac:chgData name="Stefan Nicolaie Mihai (2113636)" userId="S::2113636@student.uwtsd.ac.uk::f78dc185-f6d3-471b-9cd5-f8b240b19167" providerId="AD" clId="Web-{5F14D4BD-C651-B50A-7919-DEDFAE44FA9B}" dt="2023-11-06T20:10:43.605" v="65"/>
          <ac:spMkLst>
            <pc:docMk/>
            <pc:sldMk cId="2405664377" sldId="260"/>
            <ac:spMk id="2" creationId="{EA3DCDB4-1620-BD73-C658-9A065C64A92C}"/>
          </ac:spMkLst>
        </pc:spChg>
        <pc:spChg chg="mod">
          <ac:chgData name="Stefan Nicolaie Mihai (2113636)" userId="S::2113636@student.uwtsd.ac.uk::f78dc185-f6d3-471b-9cd5-f8b240b19167" providerId="AD" clId="Web-{5F14D4BD-C651-B50A-7919-DEDFAE44FA9B}" dt="2023-11-06T19:52:34.055" v="50" actId="20577"/>
          <ac:spMkLst>
            <pc:docMk/>
            <pc:sldMk cId="2405664377" sldId="260"/>
            <ac:spMk id="7" creationId="{2AB464C2-25A0-3C88-55B3-81FD109ABF0C}"/>
          </ac:spMkLst>
        </pc:spChg>
        <pc:spChg chg="del">
          <ac:chgData name="Stefan Nicolaie Mihai (2113636)" userId="S::2113636@student.uwtsd.ac.uk::f78dc185-f6d3-471b-9cd5-f8b240b19167" providerId="AD" clId="Web-{5F14D4BD-C651-B50A-7919-DEDFAE44FA9B}" dt="2023-11-06T20:10:43.605" v="65"/>
          <ac:spMkLst>
            <pc:docMk/>
            <pc:sldMk cId="2405664377" sldId="260"/>
            <ac:spMk id="12" creationId="{DA1766D0-745A-4921-A68E-56642A6508CF}"/>
          </ac:spMkLst>
        </pc:spChg>
        <pc:spChg chg="del">
          <ac:chgData name="Stefan Nicolaie Mihai (2113636)" userId="S::2113636@student.uwtsd.ac.uk::f78dc185-f6d3-471b-9cd5-f8b240b19167" providerId="AD" clId="Web-{5F14D4BD-C651-B50A-7919-DEDFAE44FA9B}" dt="2023-11-06T20:10:43.605" v="65"/>
          <ac:spMkLst>
            <pc:docMk/>
            <pc:sldMk cId="2405664377" sldId="260"/>
            <ac:spMk id="14" creationId="{583F1E3F-D7BF-4DB5-8016-70B9E385E338}"/>
          </ac:spMkLst>
        </pc:spChg>
        <pc:spChg chg="del">
          <ac:chgData name="Stefan Nicolaie Mihai (2113636)" userId="S::2113636@student.uwtsd.ac.uk::f78dc185-f6d3-471b-9cd5-f8b240b19167" providerId="AD" clId="Web-{5F14D4BD-C651-B50A-7919-DEDFAE44FA9B}" dt="2023-11-06T20:10:43.605" v="65"/>
          <ac:spMkLst>
            <pc:docMk/>
            <pc:sldMk cId="2405664377" sldId="260"/>
            <ac:spMk id="16" creationId="{DD0D3E7A-8DF6-4A78-A03C-86AD697468BE}"/>
          </ac:spMkLst>
        </pc:spChg>
        <pc:picChg chg="mod ord">
          <ac:chgData name="Stefan Nicolaie Mihai (2113636)" userId="S::2113636@student.uwtsd.ac.uk::f78dc185-f6d3-471b-9cd5-f8b240b19167" providerId="AD" clId="Web-{5F14D4BD-C651-B50A-7919-DEDFAE44FA9B}" dt="2023-11-06T20:10:43.605" v="65"/>
          <ac:picMkLst>
            <pc:docMk/>
            <pc:sldMk cId="2405664377" sldId="260"/>
            <ac:picMk id="4" creationId="{3EF25566-D638-1E22-0B9E-080FFB1A3E9C}"/>
          </ac:picMkLst>
        </pc:picChg>
      </pc:sldChg>
      <pc:sldChg chg="modSp new mod modClrScheme chgLayout modNotes">
        <pc:chgData name="Stefan Nicolaie Mihai (2113636)" userId="S::2113636@student.uwtsd.ac.uk::f78dc185-f6d3-471b-9cd5-f8b240b19167" providerId="AD" clId="Web-{5F14D4BD-C651-B50A-7919-DEDFAE44FA9B}" dt="2023-11-06T21:01:59.285" v="478" actId="1076"/>
        <pc:sldMkLst>
          <pc:docMk/>
          <pc:sldMk cId="4100650017" sldId="260"/>
        </pc:sldMkLst>
        <pc:spChg chg="mod ord">
          <ac:chgData name="Stefan Nicolaie Mihai (2113636)" userId="S::2113636@student.uwtsd.ac.uk::f78dc185-f6d3-471b-9cd5-f8b240b19167" providerId="AD" clId="Web-{5F14D4BD-C651-B50A-7919-DEDFAE44FA9B}" dt="2023-11-06T20:34:17.507" v="230" actId="14100"/>
          <ac:spMkLst>
            <pc:docMk/>
            <pc:sldMk cId="4100650017" sldId="260"/>
            <ac:spMk id="2" creationId="{0F5A198F-39E7-D20E-7484-A93E7C1124D8}"/>
          </ac:spMkLst>
        </pc:spChg>
        <pc:spChg chg="mod ord">
          <ac:chgData name="Stefan Nicolaie Mihai (2113636)" userId="S::2113636@student.uwtsd.ac.uk::f78dc185-f6d3-471b-9cd5-f8b240b19167" providerId="AD" clId="Web-{5F14D4BD-C651-B50A-7919-DEDFAE44FA9B}" dt="2023-11-06T21:01:59.285" v="478" actId="1076"/>
          <ac:spMkLst>
            <pc:docMk/>
            <pc:sldMk cId="4100650017" sldId="260"/>
            <ac:spMk id="3" creationId="{B713C4EE-1F61-27BF-566F-FFCDEAAE294C}"/>
          </ac:spMkLst>
        </pc:spChg>
      </pc:sldChg>
      <pc:sldChg chg="modSp new">
        <pc:chgData name="Stefan Nicolaie Mihai (2113636)" userId="S::2113636@student.uwtsd.ac.uk::f78dc185-f6d3-471b-9cd5-f8b240b19167" providerId="AD" clId="Web-{5F14D4BD-C651-B50A-7919-DEDFAE44FA9B}" dt="2023-11-06T21:21:14.045" v="654" actId="14100"/>
        <pc:sldMkLst>
          <pc:docMk/>
          <pc:sldMk cId="469381522" sldId="261"/>
        </pc:sldMkLst>
        <pc:spChg chg="mod">
          <ac:chgData name="Stefan Nicolaie Mihai (2113636)" userId="S::2113636@student.uwtsd.ac.uk::f78dc185-f6d3-471b-9cd5-f8b240b19167" providerId="AD" clId="Web-{5F14D4BD-C651-B50A-7919-DEDFAE44FA9B}" dt="2023-11-06T21:21:14.045" v="654" actId="14100"/>
          <ac:spMkLst>
            <pc:docMk/>
            <pc:sldMk cId="469381522" sldId="261"/>
            <ac:spMk id="2" creationId="{E57F8B90-341A-24DE-7ADC-8925F083ACFB}"/>
          </ac:spMkLst>
        </pc:spChg>
        <pc:spChg chg="mod">
          <ac:chgData name="Stefan Nicolaie Mihai (2113636)" userId="S::2113636@student.uwtsd.ac.uk::f78dc185-f6d3-471b-9cd5-f8b240b19167" providerId="AD" clId="Web-{5F14D4BD-C651-B50A-7919-DEDFAE44FA9B}" dt="2023-11-06T21:20:59.841" v="649" actId="20577"/>
          <ac:spMkLst>
            <pc:docMk/>
            <pc:sldMk cId="469381522" sldId="261"/>
            <ac:spMk id="3" creationId="{89B3913B-B59F-961F-A9DD-B597084923AB}"/>
          </ac:spMkLst>
        </pc:spChg>
      </pc:sldChg>
      <pc:sldChg chg="modSp del mod modClrScheme chgLayout">
        <pc:chgData name="Stefan Nicolaie Mihai (2113636)" userId="S::2113636@student.uwtsd.ac.uk::f78dc185-f6d3-471b-9cd5-f8b240b19167" providerId="AD" clId="Web-{5F14D4BD-C651-B50A-7919-DEDFAE44FA9B}" dt="2023-11-06T20:10:48.449" v="66"/>
        <pc:sldMkLst>
          <pc:docMk/>
          <pc:sldMk cId="4015816832" sldId="261"/>
        </pc:sldMkLst>
        <pc:spChg chg="mod ord">
          <ac:chgData name="Stefan Nicolaie Mihai (2113636)" userId="S::2113636@student.uwtsd.ac.uk::f78dc185-f6d3-471b-9cd5-f8b240b19167" providerId="AD" clId="Web-{5F14D4BD-C651-B50A-7919-DEDFAE44FA9B}" dt="2023-11-06T20:10:43.605" v="65"/>
          <ac:spMkLst>
            <pc:docMk/>
            <pc:sldMk cId="4015816832" sldId="261"/>
            <ac:spMk id="2" creationId="{50EB053F-F178-9AFF-9DFB-47EABBFDA77E}"/>
          </ac:spMkLst>
        </pc:spChg>
        <pc:spChg chg="mod ord">
          <ac:chgData name="Stefan Nicolaie Mihai (2113636)" userId="S::2113636@student.uwtsd.ac.uk::f78dc185-f6d3-471b-9cd5-f8b240b19167" providerId="AD" clId="Web-{5F14D4BD-C651-B50A-7919-DEDFAE44FA9B}" dt="2023-11-06T20:10:43.605" v="65"/>
          <ac:spMkLst>
            <pc:docMk/>
            <pc:sldMk cId="4015816832" sldId="261"/>
            <ac:spMk id="3" creationId="{0ADB2A2D-9FCC-A947-ACFE-40019315B5EE}"/>
          </ac:spMkLst>
        </pc:spChg>
      </pc:sldChg>
      <pc:sldMasterChg chg="del delSldLayout">
        <pc:chgData name="Stefan Nicolaie Mihai (2113636)" userId="S::2113636@student.uwtsd.ac.uk::f78dc185-f6d3-471b-9cd5-f8b240b19167" providerId="AD" clId="Web-{5F14D4BD-C651-B50A-7919-DEDFAE44FA9B}" dt="2023-11-06T20:10:43.605" v="65"/>
        <pc:sldMasterMkLst>
          <pc:docMk/>
          <pc:sldMasterMk cId="3779091836" sldId="2147483737"/>
        </pc:sldMasterMkLst>
        <pc:sldLayoutChg chg="del">
          <pc:chgData name="Stefan Nicolaie Mihai (2113636)" userId="S::2113636@student.uwtsd.ac.uk::f78dc185-f6d3-471b-9cd5-f8b240b19167" providerId="AD" clId="Web-{5F14D4BD-C651-B50A-7919-DEDFAE44FA9B}" dt="2023-11-06T20:10:43.605" v="65"/>
          <pc:sldLayoutMkLst>
            <pc:docMk/>
            <pc:sldMasterMk cId="3779091836" sldId="2147483737"/>
            <pc:sldLayoutMk cId="700152249" sldId="2147483726"/>
          </pc:sldLayoutMkLst>
        </pc:sldLayoutChg>
        <pc:sldLayoutChg chg="del">
          <pc:chgData name="Stefan Nicolaie Mihai (2113636)" userId="S::2113636@student.uwtsd.ac.uk::f78dc185-f6d3-471b-9cd5-f8b240b19167" providerId="AD" clId="Web-{5F14D4BD-C651-B50A-7919-DEDFAE44FA9B}" dt="2023-11-06T20:10:43.605" v="65"/>
          <pc:sldLayoutMkLst>
            <pc:docMk/>
            <pc:sldMasterMk cId="3779091836" sldId="2147483737"/>
            <pc:sldLayoutMk cId="1808771047" sldId="2147483727"/>
          </pc:sldLayoutMkLst>
        </pc:sldLayoutChg>
        <pc:sldLayoutChg chg="del">
          <pc:chgData name="Stefan Nicolaie Mihai (2113636)" userId="S::2113636@student.uwtsd.ac.uk::f78dc185-f6d3-471b-9cd5-f8b240b19167" providerId="AD" clId="Web-{5F14D4BD-C651-B50A-7919-DEDFAE44FA9B}" dt="2023-11-06T20:10:43.605" v="65"/>
          <pc:sldLayoutMkLst>
            <pc:docMk/>
            <pc:sldMasterMk cId="3779091836" sldId="2147483737"/>
            <pc:sldLayoutMk cId="3803469549" sldId="2147483728"/>
          </pc:sldLayoutMkLst>
        </pc:sldLayoutChg>
        <pc:sldLayoutChg chg="del">
          <pc:chgData name="Stefan Nicolaie Mihai (2113636)" userId="S::2113636@student.uwtsd.ac.uk::f78dc185-f6d3-471b-9cd5-f8b240b19167" providerId="AD" clId="Web-{5F14D4BD-C651-B50A-7919-DEDFAE44FA9B}" dt="2023-11-06T20:10:43.605" v="65"/>
          <pc:sldLayoutMkLst>
            <pc:docMk/>
            <pc:sldMasterMk cId="3779091836" sldId="2147483737"/>
            <pc:sldLayoutMk cId="3430464899" sldId="2147483729"/>
          </pc:sldLayoutMkLst>
        </pc:sldLayoutChg>
        <pc:sldLayoutChg chg="del">
          <pc:chgData name="Stefan Nicolaie Mihai (2113636)" userId="S::2113636@student.uwtsd.ac.uk::f78dc185-f6d3-471b-9cd5-f8b240b19167" providerId="AD" clId="Web-{5F14D4BD-C651-B50A-7919-DEDFAE44FA9B}" dt="2023-11-06T20:10:43.605" v="65"/>
          <pc:sldLayoutMkLst>
            <pc:docMk/>
            <pc:sldMasterMk cId="3779091836" sldId="2147483737"/>
            <pc:sldLayoutMk cId="4026905576" sldId="2147483730"/>
          </pc:sldLayoutMkLst>
        </pc:sldLayoutChg>
        <pc:sldLayoutChg chg="del">
          <pc:chgData name="Stefan Nicolaie Mihai (2113636)" userId="S::2113636@student.uwtsd.ac.uk::f78dc185-f6d3-471b-9cd5-f8b240b19167" providerId="AD" clId="Web-{5F14D4BD-C651-B50A-7919-DEDFAE44FA9B}" dt="2023-11-06T20:10:43.605" v="65"/>
          <pc:sldLayoutMkLst>
            <pc:docMk/>
            <pc:sldMasterMk cId="3779091836" sldId="2147483737"/>
            <pc:sldLayoutMk cId="785432259" sldId="2147483731"/>
          </pc:sldLayoutMkLst>
        </pc:sldLayoutChg>
        <pc:sldLayoutChg chg="del">
          <pc:chgData name="Stefan Nicolaie Mihai (2113636)" userId="S::2113636@student.uwtsd.ac.uk::f78dc185-f6d3-471b-9cd5-f8b240b19167" providerId="AD" clId="Web-{5F14D4BD-C651-B50A-7919-DEDFAE44FA9B}" dt="2023-11-06T20:10:43.605" v="65"/>
          <pc:sldLayoutMkLst>
            <pc:docMk/>
            <pc:sldMasterMk cId="3779091836" sldId="2147483737"/>
            <pc:sldLayoutMk cId="4103502679" sldId="2147483732"/>
          </pc:sldLayoutMkLst>
        </pc:sldLayoutChg>
        <pc:sldLayoutChg chg="del">
          <pc:chgData name="Stefan Nicolaie Mihai (2113636)" userId="S::2113636@student.uwtsd.ac.uk::f78dc185-f6d3-471b-9cd5-f8b240b19167" providerId="AD" clId="Web-{5F14D4BD-C651-B50A-7919-DEDFAE44FA9B}" dt="2023-11-06T20:10:43.605" v="65"/>
          <pc:sldLayoutMkLst>
            <pc:docMk/>
            <pc:sldMasterMk cId="3779091836" sldId="2147483737"/>
            <pc:sldLayoutMk cId="2004134680" sldId="2147483733"/>
          </pc:sldLayoutMkLst>
        </pc:sldLayoutChg>
        <pc:sldLayoutChg chg="del">
          <pc:chgData name="Stefan Nicolaie Mihai (2113636)" userId="S::2113636@student.uwtsd.ac.uk::f78dc185-f6d3-471b-9cd5-f8b240b19167" providerId="AD" clId="Web-{5F14D4BD-C651-B50A-7919-DEDFAE44FA9B}" dt="2023-11-06T20:10:43.605" v="65"/>
          <pc:sldLayoutMkLst>
            <pc:docMk/>
            <pc:sldMasterMk cId="3779091836" sldId="2147483737"/>
            <pc:sldLayoutMk cId="3887724032" sldId="2147483734"/>
          </pc:sldLayoutMkLst>
        </pc:sldLayoutChg>
        <pc:sldLayoutChg chg="del">
          <pc:chgData name="Stefan Nicolaie Mihai (2113636)" userId="S::2113636@student.uwtsd.ac.uk::f78dc185-f6d3-471b-9cd5-f8b240b19167" providerId="AD" clId="Web-{5F14D4BD-C651-B50A-7919-DEDFAE44FA9B}" dt="2023-11-06T20:10:43.605" v="65"/>
          <pc:sldLayoutMkLst>
            <pc:docMk/>
            <pc:sldMasterMk cId="3779091836" sldId="2147483737"/>
            <pc:sldLayoutMk cId="3057467736" sldId="2147483735"/>
          </pc:sldLayoutMkLst>
        </pc:sldLayoutChg>
        <pc:sldLayoutChg chg="del">
          <pc:chgData name="Stefan Nicolaie Mihai (2113636)" userId="S::2113636@student.uwtsd.ac.uk::f78dc185-f6d3-471b-9cd5-f8b240b19167" providerId="AD" clId="Web-{5F14D4BD-C651-B50A-7919-DEDFAE44FA9B}" dt="2023-11-06T20:10:43.605" v="65"/>
          <pc:sldLayoutMkLst>
            <pc:docMk/>
            <pc:sldMasterMk cId="3779091836" sldId="2147483737"/>
            <pc:sldLayoutMk cId="2539294881" sldId="2147483736"/>
          </pc:sldLayoutMkLst>
        </pc:sldLayoutChg>
      </pc:sldMasterChg>
      <pc:sldMasterChg chg="add del addSldLayout delSldLayout modSldLayout">
        <pc:chgData name="Stefan Nicolaie Mihai (2113636)" userId="S::2113636@student.uwtsd.ac.uk::f78dc185-f6d3-471b-9cd5-f8b240b19167" providerId="AD" clId="Web-{5F14D4BD-C651-B50A-7919-DEDFAE44FA9B}" dt="2023-11-06T20:18:01.747" v="221"/>
        <pc:sldMasterMkLst>
          <pc:docMk/>
          <pc:sldMasterMk cId="500519229" sldId="2147483738"/>
        </pc:sldMasterMkLst>
        <pc:sldLayoutChg chg="add del mod replId">
          <pc:chgData name="Stefan Nicolaie Mihai (2113636)" userId="S::2113636@student.uwtsd.ac.uk::f78dc185-f6d3-471b-9cd5-f8b240b19167" providerId="AD" clId="Web-{5F14D4BD-C651-B50A-7919-DEDFAE44FA9B}" dt="2023-11-06T20:18:01.747" v="221"/>
          <pc:sldLayoutMkLst>
            <pc:docMk/>
            <pc:sldMasterMk cId="500519229" sldId="2147483738"/>
            <pc:sldLayoutMk cId="206778301" sldId="2147483739"/>
          </pc:sldLayoutMkLst>
        </pc:sldLayoutChg>
        <pc:sldLayoutChg chg="add del mod replId">
          <pc:chgData name="Stefan Nicolaie Mihai (2113636)" userId="S::2113636@student.uwtsd.ac.uk::f78dc185-f6d3-471b-9cd5-f8b240b19167" providerId="AD" clId="Web-{5F14D4BD-C651-B50A-7919-DEDFAE44FA9B}" dt="2023-11-06T20:18:01.747" v="221"/>
          <pc:sldLayoutMkLst>
            <pc:docMk/>
            <pc:sldMasterMk cId="500519229" sldId="2147483738"/>
            <pc:sldLayoutMk cId="1194394702" sldId="2147483740"/>
          </pc:sldLayoutMkLst>
        </pc:sldLayoutChg>
        <pc:sldLayoutChg chg="add del mod replId">
          <pc:chgData name="Stefan Nicolaie Mihai (2113636)" userId="S::2113636@student.uwtsd.ac.uk::f78dc185-f6d3-471b-9cd5-f8b240b19167" providerId="AD" clId="Web-{5F14D4BD-C651-B50A-7919-DEDFAE44FA9B}" dt="2023-11-06T20:18:01.747" v="221"/>
          <pc:sldLayoutMkLst>
            <pc:docMk/>
            <pc:sldMasterMk cId="500519229" sldId="2147483738"/>
            <pc:sldLayoutMk cId="2634801912" sldId="2147483741"/>
          </pc:sldLayoutMkLst>
        </pc:sldLayoutChg>
        <pc:sldLayoutChg chg="add del mod replId">
          <pc:chgData name="Stefan Nicolaie Mihai (2113636)" userId="S::2113636@student.uwtsd.ac.uk::f78dc185-f6d3-471b-9cd5-f8b240b19167" providerId="AD" clId="Web-{5F14D4BD-C651-B50A-7919-DEDFAE44FA9B}" dt="2023-11-06T20:18:01.747" v="221"/>
          <pc:sldLayoutMkLst>
            <pc:docMk/>
            <pc:sldMasterMk cId="500519229" sldId="2147483738"/>
            <pc:sldLayoutMk cId="1908085473" sldId="2147483742"/>
          </pc:sldLayoutMkLst>
        </pc:sldLayoutChg>
        <pc:sldLayoutChg chg="add del mod replId">
          <pc:chgData name="Stefan Nicolaie Mihai (2113636)" userId="S::2113636@student.uwtsd.ac.uk::f78dc185-f6d3-471b-9cd5-f8b240b19167" providerId="AD" clId="Web-{5F14D4BD-C651-B50A-7919-DEDFAE44FA9B}" dt="2023-11-06T20:18:01.747" v="221"/>
          <pc:sldLayoutMkLst>
            <pc:docMk/>
            <pc:sldMasterMk cId="500519229" sldId="2147483738"/>
            <pc:sldLayoutMk cId="3589474853" sldId="2147483743"/>
          </pc:sldLayoutMkLst>
        </pc:sldLayoutChg>
        <pc:sldLayoutChg chg="add del mod replId">
          <pc:chgData name="Stefan Nicolaie Mihai (2113636)" userId="S::2113636@student.uwtsd.ac.uk::f78dc185-f6d3-471b-9cd5-f8b240b19167" providerId="AD" clId="Web-{5F14D4BD-C651-B50A-7919-DEDFAE44FA9B}" dt="2023-11-06T20:18:01.747" v="221"/>
          <pc:sldLayoutMkLst>
            <pc:docMk/>
            <pc:sldMasterMk cId="500519229" sldId="2147483738"/>
            <pc:sldLayoutMk cId="176221076" sldId="2147483744"/>
          </pc:sldLayoutMkLst>
        </pc:sldLayoutChg>
        <pc:sldLayoutChg chg="add del mod replId">
          <pc:chgData name="Stefan Nicolaie Mihai (2113636)" userId="S::2113636@student.uwtsd.ac.uk::f78dc185-f6d3-471b-9cd5-f8b240b19167" providerId="AD" clId="Web-{5F14D4BD-C651-B50A-7919-DEDFAE44FA9B}" dt="2023-11-06T20:18:01.747" v="221"/>
          <pc:sldLayoutMkLst>
            <pc:docMk/>
            <pc:sldMasterMk cId="500519229" sldId="2147483738"/>
            <pc:sldLayoutMk cId="2626435758" sldId="2147483745"/>
          </pc:sldLayoutMkLst>
        </pc:sldLayoutChg>
        <pc:sldLayoutChg chg="add del mod replId">
          <pc:chgData name="Stefan Nicolaie Mihai (2113636)" userId="S::2113636@student.uwtsd.ac.uk::f78dc185-f6d3-471b-9cd5-f8b240b19167" providerId="AD" clId="Web-{5F14D4BD-C651-B50A-7919-DEDFAE44FA9B}" dt="2023-11-06T20:18:01.747" v="221"/>
          <pc:sldLayoutMkLst>
            <pc:docMk/>
            <pc:sldMasterMk cId="500519229" sldId="2147483738"/>
            <pc:sldLayoutMk cId="3531179319" sldId="2147483746"/>
          </pc:sldLayoutMkLst>
        </pc:sldLayoutChg>
        <pc:sldLayoutChg chg="add del mod replId">
          <pc:chgData name="Stefan Nicolaie Mihai (2113636)" userId="S::2113636@student.uwtsd.ac.uk::f78dc185-f6d3-471b-9cd5-f8b240b19167" providerId="AD" clId="Web-{5F14D4BD-C651-B50A-7919-DEDFAE44FA9B}" dt="2023-11-06T20:18:01.747" v="221"/>
          <pc:sldLayoutMkLst>
            <pc:docMk/>
            <pc:sldMasterMk cId="500519229" sldId="2147483738"/>
            <pc:sldLayoutMk cId="2567198586" sldId="2147483747"/>
          </pc:sldLayoutMkLst>
        </pc:sldLayoutChg>
        <pc:sldLayoutChg chg="add del mod replId">
          <pc:chgData name="Stefan Nicolaie Mihai (2113636)" userId="S::2113636@student.uwtsd.ac.uk::f78dc185-f6d3-471b-9cd5-f8b240b19167" providerId="AD" clId="Web-{5F14D4BD-C651-B50A-7919-DEDFAE44FA9B}" dt="2023-11-06T20:18:01.747" v="221"/>
          <pc:sldLayoutMkLst>
            <pc:docMk/>
            <pc:sldMasterMk cId="500519229" sldId="2147483738"/>
            <pc:sldLayoutMk cId="3671502883" sldId="2147483748"/>
          </pc:sldLayoutMkLst>
        </pc:sldLayoutChg>
        <pc:sldLayoutChg chg="add del mod replId">
          <pc:chgData name="Stefan Nicolaie Mihai (2113636)" userId="S::2113636@student.uwtsd.ac.uk::f78dc185-f6d3-471b-9cd5-f8b240b19167" providerId="AD" clId="Web-{5F14D4BD-C651-B50A-7919-DEDFAE44FA9B}" dt="2023-11-06T20:18:01.747" v="221"/>
          <pc:sldLayoutMkLst>
            <pc:docMk/>
            <pc:sldMasterMk cId="500519229" sldId="2147483738"/>
            <pc:sldLayoutMk cId="475469555" sldId="2147483749"/>
          </pc:sldLayoutMkLst>
        </pc:sldLayoutChg>
        <pc:sldLayoutChg chg="add del mod replId">
          <pc:chgData name="Stefan Nicolaie Mihai (2113636)" userId="S::2113636@student.uwtsd.ac.uk::f78dc185-f6d3-471b-9cd5-f8b240b19167" providerId="AD" clId="Web-{5F14D4BD-C651-B50A-7919-DEDFAE44FA9B}" dt="2023-11-06T20:18:01.747" v="221"/>
          <pc:sldLayoutMkLst>
            <pc:docMk/>
            <pc:sldMasterMk cId="500519229" sldId="2147483738"/>
            <pc:sldLayoutMk cId="3858026427" sldId="2147483750"/>
          </pc:sldLayoutMkLst>
        </pc:sldLayoutChg>
        <pc:sldLayoutChg chg="add del mod replId">
          <pc:chgData name="Stefan Nicolaie Mihai (2113636)" userId="S::2113636@student.uwtsd.ac.uk::f78dc185-f6d3-471b-9cd5-f8b240b19167" providerId="AD" clId="Web-{5F14D4BD-C651-B50A-7919-DEDFAE44FA9B}" dt="2023-11-06T20:18:01.747" v="221"/>
          <pc:sldLayoutMkLst>
            <pc:docMk/>
            <pc:sldMasterMk cId="500519229" sldId="2147483738"/>
            <pc:sldLayoutMk cId="559421297" sldId="2147483751"/>
          </pc:sldLayoutMkLst>
        </pc:sldLayoutChg>
        <pc:sldLayoutChg chg="add del mod replId">
          <pc:chgData name="Stefan Nicolaie Mihai (2113636)" userId="S::2113636@student.uwtsd.ac.uk::f78dc185-f6d3-471b-9cd5-f8b240b19167" providerId="AD" clId="Web-{5F14D4BD-C651-B50A-7919-DEDFAE44FA9B}" dt="2023-11-06T20:18:01.747" v="221"/>
          <pc:sldLayoutMkLst>
            <pc:docMk/>
            <pc:sldMasterMk cId="500519229" sldId="2147483738"/>
            <pc:sldLayoutMk cId="3661993944" sldId="2147483752"/>
          </pc:sldLayoutMkLst>
        </pc:sldLayoutChg>
        <pc:sldLayoutChg chg="add del mod replId">
          <pc:chgData name="Stefan Nicolaie Mihai (2113636)" userId="S::2113636@student.uwtsd.ac.uk::f78dc185-f6d3-471b-9cd5-f8b240b19167" providerId="AD" clId="Web-{5F14D4BD-C651-B50A-7919-DEDFAE44FA9B}" dt="2023-11-06T20:18:01.747" v="221"/>
          <pc:sldLayoutMkLst>
            <pc:docMk/>
            <pc:sldMasterMk cId="500519229" sldId="2147483738"/>
            <pc:sldLayoutMk cId="3585275763" sldId="2147483753"/>
          </pc:sldLayoutMkLst>
        </pc:sldLayoutChg>
        <pc:sldLayoutChg chg="add del mod replId">
          <pc:chgData name="Stefan Nicolaie Mihai (2113636)" userId="S::2113636@student.uwtsd.ac.uk::f78dc185-f6d3-471b-9cd5-f8b240b19167" providerId="AD" clId="Web-{5F14D4BD-C651-B50A-7919-DEDFAE44FA9B}" dt="2023-11-06T20:18:01.747" v="221"/>
          <pc:sldLayoutMkLst>
            <pc:docMk/>
            <pc:sldMasterMk cId="500519229" sldId="2147483738"/>
            <pc:sldLayoutMk cId="3105195035" sldId="2147483754"/>
          </pc:sldLayoutMkLst>
        </pc:sldLayoutChg>
        <pc:sldLayoutChg chg="add del mod replId">
          <pc:chgData name="Stefan Nicolaie Mihai (2113636)" userId="S::2113636@student.uwtsd.ac.uk::f78dc185-f6d3-471b-9cd5-f8b240b19167" providerId="AD" clId="Web-{5F14D4BD-C651-B50A-7919-DEDFAE44FA9B}" dt="2023-11-06T20:18:01.747" v="221"/>
          <pc:sldLayoutMkLst>
            <pc:docMk/>
            <pc:sldMasterMk cId="500519229" sldId="2147483738"/>
            <pc:sldLayoutMk cId="3315587072" sldId="2147483755"/>
          </pc:sldLayoutMkLst>
        </pc:sldLayoutChg>
      </pc:sldMasterChg>
      <pc:sldMasterChg chg="add addSldLayout modSldLayout">
        <pc:chgData name="Stefan Nicolaie Mihai (2113636)" userId="S::2113636@student.uwtsd.ac.uk::f78dc185-f6d3-471b-9cd5-f8b240b19167" providerId="AD" clId="Web-{5F14D4BD-C651-B50A-7919-DEDFAE44FA9B}" dt="2023-11-06T20:18:01.747" v="221"/>
        <pc:sldMasterMkLst>
          <pc:docMk/>
          <pc:sldMasterMk cId="1142000597" sldId="2147483756"/>
        </pc:sldMasterMkLst>
        <pc:sldLayoutChg chg="add mod replId">
          <pc:chgData name="Stefan Nicolaie Mihai (2113636)" userId="S::2113636@student.uwtsd.ac.uk::f78dc185-f6d3-471b-9cd5-f8b240b19167" providerId="AD" clId="Web-{5F14D4BD-C651-B50A-7919-DEDFAE44FA9B}" dt="2023-11-06T20:18:01.747" v="221"/>
          <pc:sldLayoutMkLst>
            <pc:docMk/>
            <pc:sldMasterMk cId="1142000597" sldId="2147483756"/>
            <pc:sldLayoutMk cId="972895150" sldId="2147483757"/>
          </pc:sldLayoutMkLst>
        </pc:sldLayoutChg>
        <pc:sldLayoutChg chg="add mod replId">
          <pc:chgData name="Stefan Nicolaie Mihai (2113636)" userId="S::2113636@student.uwtsd.ac.uk::f78dc185-f6d3-471b-9cd5-f8b240b19167" providerId="AD" clId="Web-{5F14D4BD-C651-B50A-7919-DEDFAE44FA9B}" dt="2023-11-06T20:18:01.747" v="221"/>
          <pc:sldLayoutMkLst>
            <pc:docMk/>
            <pc:sldMasterMk cId="1142000597" sldId="2147483756"/>
            <pc:sldLayoutMk cId="1274793385" sldId="2147483758"/>
          </pc:sldLayoutMkLst>
        </pc:sldLayoutChg>
        <pc:sldLayoutChg chg="add mod replId">
          <pc:chgData name="Stefan Nicolaie Mihai (2113636)" userId="S::2113636@student.uwtsd.ac.uk::f78dc185-f6d3-471b-9cd5-f8b240b19167" providerId="AD" clId="Web-{5F14D4BD-C651-B50A-7919-DEDFAE44FA9B}" dt="2023-11-06T20:18:01.747" v="221"/>
          <pc:sldLayoutMkLst>
            <pc:docMk/>
            <pc:sldMasterMk cId="1142000597" sldId="2147483756"/>
            <pc:sldLayoutMk cId="3590955995" sldId="2147483759"/>
          </pc:sldLayoutMkLst>
        </pc:sldLayoutChg>
        <pc:sldLayoutChg chg="add mod replId">
          <pc:chgData name="Stefan Nicolaie Mihai (2113636)" userId="S::2113636@student.uwtsd.ac.uk::f78dc185-f6d3-471b-9cd5-f8b240b19167" providerId="AD" clId="Web-{5F14D4BD-C651-B50A-7919-DEDFAE44FA9B}" dt="2023-11-06T20:18:01.747" v="221"/>
          <pc:sldLayoutMkLst>
            <pc:docMk/>
            <pc:sldMasterMk cId="1142000597" sldId="2147483756"/>
            <pc:sldLayoutMk cId="1828944889" sldId="2147483760"/>
          </pc:sldLayoutMkLst>
        </pc:sldLayoutChg>
        <pc:sldLayoutChg chg="add mod replId">
          <pc:chgData name="Stefan Nicolaie Mihai (2113636)" userId="S::2113636@student.uwtsd.ac.uk::f78dc185-f6d3-471b-9cd5-f8b240b19167" providerId="AD" clId="Web-{5F14D4BD-C651-B50A-7919-DEDFAE44FA9B}" dt="2023-11-06T20:18:01.747" v="221"/>
          <pc:sldLayoutMkLst>
            <pc:docMk/>
            <pc:sldMasterMk cId="1142000597" sldId="2147483756"/>
            <pc:sldLayoutMk cId="3557516799" sldId="2147483761"/>
          </pc:sldLayoutMkLst>
        </pc:sldLayoutChg>
        <pc:sldLayoutChg chg="add mod replId">
          <pc:chgData name="Stefan Nicolaie Mihai (2113636)" userId="S::2113636@student.uwtsd.ac.uk::f78dc185-f6d3-471b-9cd5-f8b240b19167" providerId="AD" clId="Web-{5F14D4BD-C651-B50A-7919-DEDFAE44FA9B}" dt="2023-11-06T20:18:01.747" v="221"/>
          <pc:sldLayoutMkLst>
            <pc:docMk/>
            <pc:sldMasterMk cId="1142000597" sldId="2147483756"/>
            <pc:sldLayoutMk cId="1625499222" sldId="2147483762"/>
          </pc:sldLayoutMkLst>
        </pc:sldLayoutChg>
        <pc:sldLayoutChg chg="add mod replId">
          <pc:chgData name="Stefan Nicolaie Mihai (2113636)" userId="S::2113636@student.uwtsd.ac.uk::f78dc185-f6d3-471b-9cd5-f8b240b19167" providerId="AD" clId="Web-{5F14D4BD-C651-B50A-7919-DEDFAE44FA9B}" dt="2023-11-06T20:18:01.747" v="221"/>
          <pc:sldLayoutMkLst>
            <pc:docMk/>
            <pc:sldMasterMk cId="1142000597" sldId="2147483756"/>
            <pc:sldLayoutMk cId="3645884244" sldId="2147483763"/>
          </pc:sldLayoutMkLst>
        </pc:sldLayoutChg>
        <pc:sldLayoutChg chg="add mod replId">
          <pc:chgData name="Stefan Nicolaie Mihai (2113636)" userId="S::2113636@student.uwtsd.ac.uk::f78dc185-f6d3-471b-9cd5-f8b240b19167" providerId="AD" clId="Web-{5F14D4BD-C651-B50A-7919-DEDFAE44FA9B}" dt="2023-11-06T20:18:01.747" v="221"/>
          <pc:sldLayoutMkLst>
            <pc:docMk/>
            <pc:sldMasterMk cId="1142000597" sldId="2147483756"/>
            <pc:sldLayoutMk cId="3701540053" sldId="2147483764"/>
          </pc:sldLayoutMkLst>
        </pc:sldLayoutChg>
        <pc:sldLayoutChg chg="add mod replId">
          <pc:chgData name="Stefan Nicolaie Mihai (2113636)" userId="S::2113636@student.uwtsd.ac.uk::f78dc185-f6d3-471b-9cd5-f8b240b19167" providerId="AD" clId="Web-{5F14D4BD-C651-B50A-7919-DEDFAE44FA9B}" dt="2023-11-06T20:18:01.747" v="221"/>
          <pc:sldLayoutMkLst>
            <pc:docMk/>
            <pc:sldMasterMk cId="1142000597" sldId="2147483756"/>
            <pc:sldLayoutMk cId="3823883290" sldId="2147483765"/>
          </pc:sldLayoutMkLst>
        </pc:sldLayoutChg>
        <pc:sldLayoutChg chg="add mod replId">
          <pc:chgData name="Stefan Nicolaie Mihai (2113636)" userId="S::2113636@student.uwtsd.ac.uk::f78dc185-f6d3-471b-9cd5-f8b240b19167" providerId="AD" clId="Web-{5F14D4BD-C651-B50A-7919-DEDFAE44FA9B}" dt="2023-11-06T20:18:01.747" v="221"/>
          <pc:sldLayoutMkLst>
            <pc:docMk/>
            <pc:sldMasterMk cId="1142000597" sldId="2147483756"/>
            <pc:sldLayoutMk cId="2381317045" sldId="2147483766"/>
          </pc:sldLayoutMkLst>
        </pc:sldLayoutChg>
        <pc:sldLayoutChg chg="add mod replId">
          <pc:chgData name="Stefan Nicolaie Mihai (2113636)" userId="S::2113636@student.uwtsd.ac.uk::f78dc185-f6d3-471b-9cd5-f8b240b19167" providerId="AD" clId="Web-{5F14D4BD-C651-B50A-7919-DEDFAE44FA9B}" dt="2023-11-06T20:18:01.747" v="221"/>
          <pc:sldLayoutMkLst>
            <pc:docMk/>
            <pc:sldMasterMk cId="1142000597" sldId="2147483756"/>
            <pc:sldLayoutMk cId="3318928699" sldId="2147483767"/>
          </pc:sldLayoutMkLst>
        </pc:sldLayoutChg>
      </pc:sldMasterChg>
    </pc:docChg>
  </pc:docChgLst>
  <pc:docChgLst>
    <pc:chgData clId="Web-{930544BC-5F39-F644-4096-5B65DB56D8D2}"/>
    <pc:docChg chg="modSld">
      <pc:chgData name="" userId="" providerId="" clId="Web-{930544BC-5F39-F644-4096-5B65DB56D8D2}" dt="2023-11-11T15:35:21.913" v="0" actId="1076"/>
      <pc:docMkLst>
        <pc:docMk/>
      </pc:docMkLst>
      <pc:sldChg chg="modSp">
        <pc:chgData name="" userId="" providerId="" clId="Web-{930544BC-5F39-F644-4096-5B65DB56D8D2}" dt="2023-11-11T15:35:21.913" v="0" actId="1076"/>
        <pc:sldMkLst>
          <pc:docMk/>
          <pc:sldMk cId="1943932103" sldId="257"/>
        </pc:sldMkLst>
        <pc:picChg chg="mod">
          <ac:chgData name="" userId="" providerId="" clId="Web-{930544BC-5F39-F644-4096-5B65DB56D8D2}" dt="2023-11-11T15:35:21.913" v="0" actId="1076"/>
          <ac:picMkLst>
            <pc:docMk/>
            <pc:sldMk cId="1943932103" sldId="257"/>
            <ac:picMk id="13" creationId="{7048E0ED-93B3-987D-B077-F0170632F720}"/>
          </ac:picMkLst>
        </pc:picChg>
      </pc:sldChg>
    </pc:docChg>
  </pc:docChgLst>
  <pc:docChgLst>
    <pc:chgData name="Stefan Nicolaie Mihai (2113636)" userId="S::2113636@student.uwtsd.ac.uk::f78dc185-f6d3-471b-9cd5-f8b240b19167" providerId="AD" clId="Web-{169AD0BA-20CC-41B1-90CC-055607360A37}"/>
    <pc:docChg chg="addSld delSld modSld addMainMaster delMainMaster">
      <pc:chgData name="Stefan Nicolaie Mihai (2113636)" userId="S::2113636@student.uwtsd.ac.uk::f78dc185-f6d3-471b-9cd5-f8b240b19167" providerId="AD" clId="Web-{169AD0BA-20CC-41B1-90CC-055607360A37}" dt="2023-11-04T20:08:26.487" v="574"/>
      <pc:docMkLst>
        <pc:docMk/>
      </pc:docMkLst>
      <pc:sldChg chg="addSp delSp modSp del mod setBg modClrScheme chgLayout">
        <pc:chgData name="Stefan Nicolaie Mihai (2113636)" userId="S::2113636@student.uwtsd.ac.uk::f78dc185-f6d3-471b-9cd5-f8b240b19167" providerId="AD" clId="Web-{169AD0BA-20CC-41B1-90CC-055607360A37}" dt="2023-11-04T19:21:51.262" v="31"/>
        <pc:sldMkLst>
          <pc:docMk/>
          <pc:sldMk cId="109857222" sldId="256"/>
        </pc:sldMkLst>
        <pc:spChg chg="mod">
          <ac:chgData name="Stefan Nicolaie Mihai (2113636)" userId="S::2113636@student.uwtsd.ac.uk::f78dc185-f6d3-471b-9cd5-f8b240b19167" providerId="AD" clId="Web-{169AD0BA-20CC-41B1-90CC-055607360A37}" dt="2023-11-04T19:18:36.109" v="12"/>
          <ac:spMkLst>
            <pc:docMk/>
            <pc:sldMk cId="109857222" sldId="256"/>
            <ac:spMk id="2" creationId="{00000000-0000-0000-0000-000000000000}"/>
          </ac:spMkLst>
        </pc:spChg>
        <pc:spChg chg="del">
          <ac:chgData name="Stefan Nicolaie Mihai (2113636)" userId="S::2113636@student.uwtsd.ac.uk::f78dc185-f6d3-471b-9cd5-f8b240b19167" providerId="AD" clId="Web-{169AD0BA-20CC-41B1-90CC-055607360A37}" dt="2023-11-04T19:14:16.890" v="0"/>
          <ac:spMkLst>
            <pc:docMk/>
            <pc:sldMk cId="109857222" sldId="256"/>
            <ac:spMk id="3" creationId="{00000000-0000-0000-0000-000000000000}"/>
          </ac:spMkLst>
        </pc:spChg>
        <pc:spChg chg="add del mod">
          <ac:chgData name="Stefan Nicolaie Mihai (2113636)" userId="S::2113636@student.uwtsd.ac.uk::f78dc185-f6d3-471b-9cd5-f8b240b19167" providerId="AD" clId="Web-{169AD0BA-20CC-41B1-90CC-055607360A37}" dt="2023-11-04T19:21:18.525" v="19"/>
          <ac:spMkLst>
            <pc:docMk/>
            <pc:sldMk cId="109857222" sldId="256"/>
            <ac:spMk id="5" creationId="{0100C552-9E19-207A-F66D-DCC5672F616B}"/>
          </ac:spMkLst>
        </pc:spChg>
        <pc:spChg chg="add del">
          <ac:chgData name="Stefan Nicolaie Mihai (2113636)" userId="S::2113636@student.uwtsd.ac.uk::f78dc185-f6d3-471b-9cd5-f8b240b19167" providerId="AD" clId="Web-{169AD0BA-20CC-41B1-90CC-055607360A37}" dt="2023-11-04T19:18:34.437" v="9"/>
          <ac:spMkLst>
            <pc:docMk/>
            <pc:sldMk cId="109857222" sldId="256"/>
            <ac:spMk id="8" creationId="{1F4CD6D0-88B6-45F4-AC60-54587D3C92A0}"/>
          </ac:spMkLst>
        </pc:spChg>
        <pc:spChg chg="add del">
          <ac:chgData name="Stefan Nicolaie Mihai (2113636)" userId="S::2113636@student.uwtsd.ac.uk::f78dc185-f6d3-471b-9cd5-f8b240b19167" providerId="AD" clId="Web-{169AD0BA-20CC-41B1-90CC-055607360A37}" dt="2023-11-04T19:18:34.437" v="9"/>
          <ac:spMkLst>
            <pc:docMk/>
            <pc:sldMk cId="109857222" sldId="256"/>
            <ac:spMk id="10" creationId="{3092D32E-B1E6-4335-BD86-8461882A79A5}"/>
          </ac:spMkLst>
        </pc:spChg>
        <pc:spChg chg="add del">
          <ac:chgData name="Stefan Nicolaie Mihai (2113636)" userId="S::2113636@student.uwtsd.ac.uk::f78dc185-f6d3-471b-9cd5-f8b240b19167" providerId="AD" clId="Web-{169AD0BA-20CC-41B1-90CC-055607360A37}" dt="2023-11-04T19:18:36.046" v="11"/>
          <ac:spMkLst>
            <pc:docMk/>
            <pc:sldMk cId="109857222" sldId="256"/>
            <ac:spMk id="14" creationId="{9F2FF5F7-8CB8-4DD0-890B-C68D3C7313C9}"/>
          </ac:spMkLst>
        </pc:spChg>
        <pc:spChg chg="add del">
          <ac:chgData name="Stefan Nicolaie Mihai (2113636)" userId="S::2113636@student.uwtsd.ac.uk::f78dc185-f6d3-471b-9cd5-f8b240b19167" providerId="AD" clId="Web-{169AD0BA-20CC-41B1-90CC-055607360A37}" dt="2023-11-04T19:18:36.046" v="11"/>
          <ac:spMkLst>
            <pc:docMk/>
            <pc:sldMk cId="109857222" sldId="256"/>
            <ac:spMk id="24" creationId="{F518D20D-5F05-49C3-8900-68783F8ACB6F}"/>
          </ac:spMkLst>
        </pc:spChg>
        <pc:spChg chg="add del">
          <ac:chgData name="Stefan Nicolaie Mihai (2113636)" userId="S::2113636@student.uwtsd.ac.uk::f78dc185-f6d3-471b-9cd5-f8b240b19167" providerId="AD" clId="Web-{169AD0BA-20CC-41B1-90CC-055607360A37}" dt="2023-11-04T19:18:36.046" v="11"/>
          <ac:spMkLst>
            <pc:docMk/>
            <pc:sldMk cId="109857222" sldId="256"/>
            <ac:spMk id="25" creationId="{FF50CA5B-2FF8-43D9-B7D8-3BDE1BFD3CF1}"/>
          </ac:spMkLst>
        </pc:spChg>
        <pc:spChg chg="add del">
          <ac:chgData name="Stefan Nicolaie Mihai (2113636)" userId="S::2113636@student.uwtsd.ac.uk::f78dc185-f6d3-471b-9cd5-f8b240b19167" providerId="AD" clId="Web-{169AD0BA-20CC-41B1-90CC-055607360A37}" dt="2023-11-04T19:18:36.046" v="11"/>
          <ac:spMkLst>
            <pc:docMk/>
            <pc:sldMk cId="109857222" sldId="256"/>
            <ac:spMk id="26" creationId="{D060EAFE-C840-4DAF-B8B5-D73E98076206}"/>
          </ac:spMkLst>
        </pc:spChg>
        <pc:spChg chg="add">
          <ac:chgData name="Stefan Nicolaie Mihai (2113636)" userId="S::2113636@student.uwtsd.ac.uk::f78dc185-f6d3-471b-9cd5-f8b240b19167" providerId="AD" clId="Web-{169AD0BA-20CC-41B1-90CC-055607360A37}" dt="2023-11-04T19:18:36.109" v="12"/>
          <ac:spMkLst>
            <pc:docMk/>
            <pc:sldMk cId="109857222" sldId="256"/>
            <ac:spMk id="29" creationId="{5A02194C-5C32-4FF0-898E-D9B65F71BBCB}"/>
          </ac:spMkLst>
        </pc:spChg>
        <pc:spChg chg="add">
          <ac:chgData name="Stefan Nicolaie Mihai (2113636)" userId="S::2113636@student.uwtsd.ac.uk::f78dc185-f6d3-471b-9cd5-f8b240b19167" providerId="AD" clId="Web-{169AD0BA-20CC-41B1-90CC-055607360A37}" dt="2023-11-04T19:18:36.109" v="12"/>
          <ac:spMkLst>
            <pc:docMk/>
            <pc:sldMk cId="109857222" sldId="256"/>
            <ac:spMk id="30" creationId="{71776ED6-F0C9-44DC-8CB5-8EC765E62889}"/>
          </ac:spMkLst>
        </pc:spChg>
        <pc:grpChg chg="add del">
          <ac:chgData name="Stefan Nicolaie Mihai (2113636)" userId="S::2113636@student.uwtsd.ac.uk::f78dc185-f6d3-471b-9cd5-f8b240b19167" providerId="AD" clId="Web-{169AD0BA-20CC-41B1-90CC-055607360A37}" dt="2023-11-04T19:18:34.437" v="9"/>
          <ac:grpSpMkLst>
            <pc:docMk/>
            <pc:sldMk cId="109857222" sldId="256"/>
            <ac:grpSpMk id="12" creationId="{53D83BC4-A03A-4B80-BE2E-AB1542ABAD46}"/>
          </ac:grpSpMkLst>
        </pc:grpChg>
        <pc:picChg chg="add del">
          <ac:chgData name="Stefan Nicolaie Mihai (2113636)" userId="S::2113636@student.uwtsd.ac.uk::f78dc185-f6d3-471b-9cd5-f8b240b19167" providerId="AD" clId="Web-{169AD0BA-20CC-41B1-90CC-055607360A37}" dt="2023-11-04T19:18:34.437" v="9"/>
          <ac:picMkLst>
            <pc:docMk/>
            <pc:sldMk cId="109857222" sldId="256"/>
            <ac:picMk id="4" creationId="{161728FC-5ECB-9016-FE49-27BB7178191E}"/>
          </ac:picMkLst>
        </pc:picChg>
        <pc:picChg chg="add del">
          <ac:chgData name="Stefan Nicolaie Mihai (2113636)" userId="S::2113636@student.uwtsd.ac.uk::f78dc185-f6d3-471b-9cd5-f8b240b19167" providerId="AD" clId="Web-{169AD0BA-20CC-41B1-90CC-055607360A37}" dt="2023-11-04T19:18:36.046" v="11"/>
          <ac:picMkLst>
            <pc:docMk/>
            <pc:sldMk cId="109857222" sldId="256"/>
            <ac:picMk id="16" creationId="{CF86EB89-5CAA-4AA5-907F-09707CF4A866}"/>
          </ac:picMkLst>
        </pc:picChg>
        <pc:picChg chg="add del">
          <ac:chgData name="Stefan Nicolaie Mihai (2113636)" userId="S::2113636@student.uwtsd.ac.uk::f78dc185-f6d3-471b-9cd5-f8b240b19167" providerId="AD" clId="Web-{169AD0BA-20CC-41B1-90CC-055607360A37}" dt="2023-11-04T19:18:36.046" v="11"/>
          <ac:picMkLst>
            <pc:docMk/>
            <pc:sldMk cId="109857222" sldId="256"/>
            <ac:picMk id="27" creationId="{BE001100-7D5C-A4BD-9ECB-8F0BE8547137}"/>
          </ac:picMkLst>
        </pc:picChg>
        <pc:picChg chg="add">
          <ac:chgData name="Stefan Nicolaie Mihai (2113636)" userId="S::2113636@student.uwtsd.ac.uk::f78dc185-f6d3-471b-9cd5-f8b240b19167" providerId="AD" clId="Web-{169AD0BA-20CC-41B1-90CC-055607360A37}" dt="2023-11-04T19:18:36.109" v="12"/>
          <ac:picMkLst>
            <pc:docMk/>
            <pc:sldMk cId="109857222" sldId="256"/>
            <ac:picMk id="31" creationId="{20FFBAE6-C363-BC10-34FB-B937E31AD810}"/>
          </ac:picMkLst>
        </pc:picChg>
      </pc:sldChg>
      <pc:sldChg chg="addSp delSp modSp new mod setBg addAnim">
        <pc:chgData name="Stefan Nicolaie Mihai (2113636)" userId="S::2113636@student.uwtsd.ac.uk::f78dc185-f6d3-471b-9cd5-f8b240b19167" providerId="AD" clId="Web-{169AD0BA-20CC-41B1-90CC-055607360A37}" dt="2023-11-04T19:28:05.480" v="64" actId="1076"/>
        <pc:sldMkLst>
          <pc:docMk/>
          <pc:sldMk cId="3895292786" sldId="256"/>
        </pc:sldMkLst>
        <pc:spChg chg="mod">
          <ac:chgData name="Stefan Nicolaie Mihai (2113636)" userId="S::2113636@student.uwtsd.ac.uk::f78dc185-f6d3-471b-9cd5-f8b240b19167" providerId="AD" clId="Web-{169AD0BA-20CC-41B1-90CC-055607360A37}" dt="2023-11-04T19:28:05.480" v="64" actId="1076"/>
          <ac:spMkLst>
            <pc:docMk/>
            <pc:sldMk cId="3895292786" sldId="256"/>
            <ac:spMk id="2" creationId="{2AE31AF4-CAA7-320C-69F1-FB4E317C7668}"/>
          </ac:spMkLst>
        </pc:spChg>
        <pc:spChg chg="del mod">
          <ac:chgData name="Stefan Nicolaie Mihai (2113636)" userId="S::2113636@student.uwtsd.ac.uk::f78dc185-f6d3-471b-9cd5-f8b240b19167" providerId="AD" clId="Web-{169AD0BA-20CC-41B1-90CC-055607360A37}" dt="2023-11-04T19:25:42.815" v="41"/>
          <ac:spMkLst>
            <pc:docMk/>
            <pc:sldMk cId="3895292786" sldId="256"/>
            <ac:spMk id="3" creationId="{9CCD4548-DBE8-CA82-4009-3A5145E2F597}"/>
          </ac:spMkLst>
        </pc:spChg>
        <pc:spChg chg="add del">
          <ac:chgData name="Stefan Nicolaie Mihai (2113636)" userId="S::2113636@student.uwtsd.ac.uk::f78dc185-f6d3-471b-9cd5-f8b240b19167" providerId="AD" clId="Web-{169AD0BA-20CC-41B1-90CC-055607360A37}" dt="2023-11-04T19:27:31.572" v="59"/>
          <ac:spMkLst>
            <pc:docMk/>
            <pc:sldMk cId="3895292786" sldId="256"/>
            <ac:spMk id="9" creationId="{2EC24213-FC04-4A18-A697-955F20C8965B}"/>
          </ac:spMkLst>
        </pc:spChg>
        <pc:spChg chg="add del">
          <ac:chgData name="Stefan Nicolaie Mihai (2113636)" userId="S::2113636@student.uwtsd.ac.uk::f78dc185-f6d3-471b-9cd5-f8b240b19167" providerId="AD" clId="Web-{169AD0BA-20CC-41B1-90CC-055607360A37}" dt="2023-11-04T19:27:31.572" v="59"/>
          <ac:spMkLst>
            <pc:docMk/>
            <pc:sldMk cId="3895292786" sldId="256"/>
            <ac:spMk id="11" creationId="{C7846A0D-19A4-4F64-B17F-AB38D3F47143}"/>
          </ac:spMkLst>
        </pc:spChg>
        <pc:spChg chg="add del">
          <ac:chgData name="Stefan Nicolaie Mihai (2113636)" userId="S::2113636@student.uwtsd.ac.uk::f78dc185-f6d3-471b-9cd5-f8b240b19167" providerId="AD" clId="Web-{169AD0BA-20CC-41B1-90CC-055607360A37}" dt="2023-11-04T19:27:31.572" v="59"/>
          <ac:spMkLst>
            <pc:docMk/>
            <pc:sldMk cId="3895292786" sldId="256"/>
            <ac:spMk id="13" creationId="{C9A21EE5-D6CA-4092-BBB2-74B2C7CB6F1A}"/>
          </ac:spMkLst>
        </pc:spChg>
        <pc:spChg chg="add del">
          <ac:chgData name="Stefan Nicolaie Mihai (2113636)" userId="S::2113636@student.uwtsd.ac.uk::f78dc185-f6d3-471b-9cd5-f8b240b19167" providerId="AD" clId="Web-{169AD0BA-20CC-41B1-90CC-055607360A37}" dt="2023-11-04T19:27:31.572" v="59"/>
          <ac:spMkLst>
            <pc:docMk/>
            <pc:sldMk cId="3895292786" sldId="256"/>
            <ac:spMk id="15" creationId="{935F47D6-FD2F-4F0A-929E-3C0EEEF7DE30}"/>
          </ac:spMkLst>
        </pc:spChg>
        <pc:spChg chg="add">
          <ac:chgData name="Stefan Nicolaie Mihai (2113636)" userId="S::2113636@student.uwtsd.ac.uk::f78dc185-f6d3-471b-9cd5-f8b240b19167" providerId="AD" clId="Web-{169AD0BA-20CC-41B1-90CC-055607360A37}" dt="2023-11-04T19:27:31.572" v="59"/>
          <ac:spMkLst>
            <pc:docMk/>
            <pc:sldMk cId="3895292786" sldId="256"/>
            <ac:spMk id="20" creationId="{8B5E4EA8-E8AF-4DE2-81FD-338A059AC3A7}"/>
          </ac:spMkLst>
        </pc:spChg>
        <pc:spChg chg="add">
          <ac:chgData name="Stefan Nicolaie Mihai (2113636)" userId="S::2113636@student.uwtsd.ac.uk::f78dc185-f6d3-471b-9cd5-f8b240b19167" providerId="AD" clId="Web-{169AD0BA-20CC-41B1-90CC-055607360A37}" dt="2023-11-04T19:27:31.572" v="59"/>
          <ac:spMkLst>
            <pc:docMk/>
            <pc:sldMk cId="3895292786" sldId="256"/>
            <ac:spMk id="22" creationId="{B1F2A19A-CC19-4AE7-A29C-C80120466A7D}"/>
          </ac:spMkLst>
        </pc:spChg>
        <pc:picChg chg="add mod ord">
          <ac:chgData name="Stefan Nicolaie Mihai (2113636)" userId="S::2113636@student.uwtsd.ac.uk::f78dc185-f6d3-471b-9cd5-f8b240b19167" providerId="AD" clId="Web-{169AD0BA-20CC-41B1-90CC-055607360A37}" dt="2023-11-04T19:27:31.572" v="59"/>
          <ac:picMkLst>
            <pc:docMk/>
            <pc:sldMk cId="3895292786" sldId="256"/>
            <ac:picMk id="4" creationId="{8F0445C6-F089-ECF2-C12F-BDA6AD36912A}"/>
          </ac:picMkLst>
        </pc:picChg>
      </pc:sldChg>
      <pc:sldChg chg="new del">
        <pc:chgData name="Stefan Nicolaie Mihai (2113636)" userId="S::2113636@student.uwtsd.ac.uk::f78dc185-f6d3-471b-9cd5-f8b240b19167" providerId="AD" clId="Web-{169AD0BA-20CC-41B1-90CC-055607360A37}" dt="2023-11-04T19:22:46.062" v="33"/>
        <pc:sldMkLst>
          <pc:docMk/>
          <pc:sldMk cId="4195860250" sldId="256"/>
        </pc:sldMkLst>
      </pc:sldChg>
      <pc:sldChg chg="addSp delSp modSp add mod setBg">
        <pc:chgData name="Stefan Nicolaie Mihai (2113636)" userId="S::2113636@student.uwtsd.ac.uk::f78dc185-f6d3-471b-9cd5-f8b240b19167" providerId="AD" clId="Web-{169AD0BA-20CC-41B1-90CC-055607360A37}" dt="2023-11-04T19:35:42.946" v="113" actId="1076"/>
        <pc:sldMkLst>
          <pc:docMk/>
          <pc:sldMk cId="1943932103" sldId="257"/>
        </pc:sldMkLst>
        <pc:spChg chg="mod">
          <ac:chgData name="Stefan Nicolaie Mihai (2113636)" userId="S::2113636@student.uwtsd.ac.uk::f78dc185-f6d3-471b-9cd5-f8b240b19167" providerId="AD" clId="Web-{169AD0BA-20CC-41B1-90CC-055607360A37}" dt="2023-11-04T19:35:42.946" v="113" actId="1076"/>
          <ac:spMkLst>
            <pc:docMk/>
            <pc:sldMk cId="1943932103" sldId="257"/>
            <ac:spMk id="2" creationId="{4762793B-C52D-FBF1-7ADE-4C2E879DA8C0}"/>
          </ac:spMkLst>
        </pc:spChg>
        <pc:spChg chg="del mod">
          <ac:chgData name="Stefan Nicolaie Mihai (2113636)" userId="S::2113636@student.uwtsd.ac.uk::f78dc185-f6d3-471b-9cd5-f8b240b19167" providerId="AD" clId="Web-{169AD0BA-20CC-41B1-90CC-055607360A37}" dt="2023-11-04T19:31:43.462" v="89"/>
          <ac:spMkLst>
            <pc:docMk/>
            <pc:sldMk cId="1943932103" sldId="257"/>
            <ac:spMk id="3" creationId="{F48E8A10-9A33-7E95-F26F-BC1DF649A215}"/>
          </ac:spMkLst>
        </pc:spChg>
        <pc:spChg chg="add del">
          <ac:chgData name="Stefan Nicolaie Mihai (2113636)" userId="S::2113636@student.uwtsd.ac.uk::f78dc185-f6d3-471b-9cd5-f8b240b19167" providerId="AD" clId="Web-{169AD0BA-20CC-41B1-90CC-055607360A37}" dt="2023-11-04T19:34:02.049" v="102"/>
          <ac:spMkLst>
            <pc:docMk/>
            <pc:sldMk cId="1943932103" sldId="257"/>
            <ac:spMk id="8" creationId="{612E369B-5272-4644-973E-2039918BD628}"/>
          </ac:spMkLst>
        </pc:spChg>
        <pc:spChg chg="add del">
          <ac:chgData name="Stefan Nicolaie Mihai (2113636)" userId="S::2113636@student.uwtsd.ac.uk::f78dc185-f6d3-471b-9cd5-f8b240b19167" providerId="AD" clId="Web-{169AD0BA-20CC-41B1-90CC-055607360A37}" dt="2023-11-04T19:34:02.049" v="102"/>
          <ac:spMkLst>
            <pc:docMk/>
            <pc:sldMk cId="1943932103" sldId="257"/>
            <ac:spMk id="10" creationId="{080220E3-B484-45C4-87BC-D7A63CE3FD98}"/>
          </ac:spMkLst>
        </pc:spChg>
        <pc:spChg chg="add">
          <ac:chgData name="Stefan Nicolaie Mihai (2113636)" userId="S::2113636@student.uwtsd.ac.uk::f78dc185-f6d3-471b-9cd5-f8b240b19167" providerId="AD" clId="Web-{169AD0BA-20CC-41B1-90CC-055607360A37}" dt="2023-11-04T19:34:02.065" v="103"/>
          <ac:spMkLst>
            <pc:docMk/>
            <pc:sldMk cId="1943932103" sldId="257"/>
            <ac:spMk id="12" creationId="{25F947E4-EC36-4578-B5D9-94F6C7AA9FE8}"/>
          </ac:spMkLst>
        </pc:spChg>
        <pc:spChg chg="add">
          <ac:chgData name="Stefan Nicolaie Mihai (2113636)" userId="S::2113636@student.uwtsd.ac.uk::f78dc185-f6d3-471b-9cd5-f8b240b19167" providerId="AD" clId="Web-{169AD0BA-20CC-41B1-90CC-055607360A37}" dt="2023-11-04T19:34:02.065" v="103"/>
          <ac:spMkLst>
            <pc:docMk/>
            <pc:sldMk cId="1943932103" sldId="257"/>
            <ac:spMk id="14" creationId="{C7846A0D-19A4-4F64-B17F-AB38D3F47143}"/>
          </ac:spMkLst>
        </pc:spChg>
        <pc:picChg chg="add del">
          <ac:chgData name="Stefan Nicolaie Mihai (2113636)" userId="S::2113636@student.uwtsd.ac.uk::f78dc185-f6d3-471b-9cd5-f8b240b19167" providerId="AD" clId="Web-{169AD0BA-20CC-41B1-90CC-055607360A37}" dt="2023-11-04T19:34:02.049" v="102"/>
          <ac:picMkLst>
            <pc:docMk/>
            <pc:sldMk cId="1943932103" sldId="257"/>
            <ac:picMk id="4" creationId="{75237B56-29E2-B68E-64E0-719A21C9A305}"/>
          </ac:picMkLst>
        </pc:picChg>
        <pc:picChg chg="add">
          <ac:chgData name="Stefan Nicolaie Mihai (2113636)" userId="S::2113636@student.uwtsd.ac.uk::f78dc185-f6d3-471b-9cd5-f8b240b19167" providerId="AD" clId="Web-{169AD0BA-20CC-41B1-90CC-055607360A37}" dt="2023-11-04T19:34:02.065" v="103"/>
          <ac:picMkLst>
            <pc:docMk/>
            <pc:sldMk cId="1943932103" sldId="257"/>
            <ac:picMk id="13" creationId="{7048E0ED-93B3-987D-B077-F0170632F720}"/>
          </ac:picMkLst>
        </pc:picChg>
      </pc:sldChg>
      <pc:sldChg chg="modSp new del">
        <pc:chgData name="Stefan Nicolaie Mihai (2113636)" userId="S::2113636@student.uwtsd.ac.uk::f78dc185-f6d3-471b-9cd5-f8b240b19167" providerId="AD" clId="Web-{169AD0BA-20CC-41B1-90CC-055607360A37}" dt="2023-11-04T19:21:50.215" v="30"/>
        <pc:sldMkLst>
          <pc:docMk/>
          <pc:sldMk cId="3262918437" sldId="257"/>
        </pc:sldMkLst>
        <pc:spChg chg="mod">
          <ac:chgData name="Stefan Nicolaie Mihai (2113636)" userId="S::2113636@student.uwtsd.ac.uk::f78dc185-f6d3-471b-9cd5-f8b240b19167" providerId="AD" clId="Web-{169AD0BA-20CC-41B1-90CC-055607360A37}" dt="2023-11-04T19:21:38.417" v="29" actId="20577"/>
          <ac:spMkLst>
            <pc:docMk/>
            <pc:sldMk cId="3262918437" sldId="257"/>
            <ac:spMk id="2" creationId="{679CE9D1-416B-7803-734B-450AFB39DE4F}"/>
          </ac:spMkLst>
        </pc:spChg>
      </pc:sldChg>
      <pc:sldChg chg="addSp delSp modSp new mod setBg modNotes">
        <pc:chgData name="Stefan Nicolaie Mihai (2113636)" userId="S::2113636@student.uwtsd.ac.uk::f78dc185-f6d3-471b-9cd5-f8b240b19167" providerId="AD" clId="Web-{169AD0BA-20CC-41B1-90CC-055607360A37}" dt="2023-11-04T20:01:14.237" v="502" actId="1076"/>
        <pc:sldMkLst>
          <pc:docMk/>
          <pc:sldMk cId="4214537377" sldId="258"/>
        </pc:sldMkLst>
        <pc:spChg chg="mod">
          <ac:chgData name="Stefan Nicolaie Mihai (2113636)" userId="S::2113636@student.uwtsd.ac.uk::f78dc185-f6d3-471b-9cd5-f8b240b19167" providerId="AD" clId="Web-{169AD0BA-20CC-41B1-90CC-055607360A37}" dt="2023-11-04T20:01:04.034" v="500"/>
          <ac:spMkLst>
            <pc:docMk/>
            <pc:sldMk cId="4214537377" sldId="258"/>
            <ac:spMk id="2" creationId="{B4ABB59B-1849-BB8C-C9ED-A9E177F90AA9}"/>
          </ac:spMkLst>
        </pc:spChg>
        <pc:spChg chg="add del mod">
          <ac:chgData name="Stefan Nicolaie Mihai (2113636)" userId="S::2113636@student.uwtsd.ac.uk::f78dc185-f6d3-471b-9cd5-f8b240b19167" providerId="AD" clId="Web-{169AD0BA-20CC-41B1-90CC-055607360A37}" dt="2023-11-04T20:00:53.892" v="498"/>
          <ac:spMkLst>
            <pc:docMk/>
            <pc:sldMk cId="4214537377" sldId="258"/>
            <ac:spMk id="3" creationId="{8F8EFF49-136C-2660-BF79-4A75BA14AC0C}"/>
          </ac:spMkLst>
        </pc:spChg>
        <pc:spChg chg="add del mod">
          <ac:chgData name="Stefan Nicolaie Mihai (2113636)" userId="S::2113636@student.uwtsd.ac.uk::f78dc185-f6d3-471b-9cd5-f8b240b19167" providerId="AD" clId="Web-{169AD0BA-20CC-41B1-90CC-055607360A37}" dt="2023-11-04T19:59:26.512" v="486"/>
          <ac:spMkLst>
            <pc:docMk/>
            <pc:sldMk cId="4214537377" sldId="258"/>
            <ac:spMk id="5" creationId="{5F207AFE-5D83-A714-D993-FD955F682604}"/>
          </ac:spMkLst>
        </pc:spChg>
        <pc:spChg chg="add">
          <ac:chgData name="Stefan Nicolaie Mihai (2113636)" userId="S::2113636@student.uwtsd.ac.uk::f78dc185-f6d3-471b-9cd5-f8b240b19167" providerId="AD" clId="Web-{169AD0BA-20CC-41B1-90CC-055607360A37}" dt="2023-11-04T20:01:04.034" v="500"/>
          <ac:spMkLst>
            <pc:docMk/>
            <pc:sldMk cId="4214537377" sldId="258"/>
            <ac:spMk id="13" creationId="{DA1766D0-745A-4921-A68E-56642A6508CF}"/>
          </ac:spMkLst>
        </pc:spChg>
        <pc:spChg chg="add">
          <ac:chgData name="Stefan Nicolaie Mihai (2113636)" userId="S::2113636@student.uwtsd.ac.uk::f78dc185-f6d3-471b-9cd5-f8b240b19167" providerId="AD" clId="Web-{169AD0BA-20CC-41B1-90CC-055607360A37}" dt="2023-11-04T20:01:04.034" v="500"/>
          <ac:spMkLst>
            <pc:docMk/>
            <pc:sldMk cId="4214537377" sldId="258"/>
            <ac:spMk id="15" creationId="{583F1E3F-D7BF-4DB5-8016-70B9E385E338}"/>
          </ac:spMkLst>
        </pc:spChg>
        <pc:spChg chg="add">
          <ac:chgData name="Stefan Nicolaie Mihai (2113636)" userId="S::2113636@student.uwtsd.ac.uk::f78dc185-f6d3-471b-9cd5-f8b240b19167" providerId="AD" clId="Web-{169AD0BA-20CC-41B1-90CC-055607360A37}" dt="2023-11-04T20:01:04.034" v="500"/>
          <ac:spMkLst>
            <pc:docMk/>
            <pc:sldMk cId="4214537377" sldId="258"/>
            <ac:spMk id="17" creationId="{DD0D3E7A-8DF6-4A78-A03C-86AD697468BE}"/>
          </ac:spMkLst>
        </pc:spChg>
        <pc:graphicFrameChg chg="add del">
          <ac:chgData name="Stefan Nicolaie Mihai (2113636)" userId="S::2113636@student.uwtsd.ac.uk::f78dc185-f6d3-471b-9cd5-f8b240b19167" providerId="AD" clId="Web-{169AD0BA-20CC-41B1-90CC-055607360A37}" dt="2023-11-04T20:00:53.877" v="497"/>
          <ac:graphicFrameMkLst>
            <pc:docMk/>
            <pc:sldMk cId="4214537377" sldId="258"/>
            <ac:graphicFrameMk id="6" creationId="{F33877FE-C5FC-4DA4-84FE-BB2112D09AC6}"/>
          </ac:graphicFrameMkLst>
        </pc:graphicFrameChg>
        <pc:graphicFrameChg chg="add mod ord modGraphic">
          <ac:chgData name="Stefan Nicolaie Mihai (2113636)" userId="S::2113636@student.uwtsd.ac.uk::f78dc185-f6d3-471b-9cd5-f8b240b19167" providerId="AD" clId="Web-{169AD0BA-20CC-41B1-90CC-055607360A37}" dt="2023-11-04T20:01:04.034" v="500"/>
          <ac:graphicFrameMkLst>
            <pc:docMk/>
            <pc:sldMk cId="4214537377" sldId="258"/>
            <ac:graphicFrameMk id="8" creationId="{A433335C-F7A5-99AA-1433-71FD21228B55}"/>
          </ac:graphicFrameMkLst>
        </pc:graphicFrameChg>
        <pc:picChg chg="add mod">
          <ac:chgData name="Stefan Nicolaie Mihai (2113636)" userId="S::2113636@student.uwtsd.ac.uk::f78dc185-f6d3-471b-9cd5-f8b240b19167" providerId="AD" clId="Web-{169AD0BA-20CC-41B1-90CC-055607360A37}" dt="2023-11-04T20:01:14.237" v="502" actId="1076"/>
          <ac:picMkLst>
            <pc:docMk/>
            <pc:sldMk cId="4214537377" sldId="258"/>
            <ac:picMk id="4" creationId="{DAC1F314-08C7-0BC6-94A9-8BBC4AF06D18}"/>
          </ac:picMkLst>
        </pc:picChg>
      </pc:sldChg>
      <pc:sldChg chg="addSp delSp modSp new mod setBg modNotes">
        <pc:chgData name="Stefan Nicolaie Mihai (2113636)" userId="S::2113636@student.uwtsd.ac.uk::f78dc185-f6d3-471b-9cd5-f8b240b19167" providerId="AD" clId="Web-{169AD0BA-20CC-41B1-90CC-055607360A37}" dt="2023-11-04T20:08:26.487" v="574"/>
        <pc:sldMkLst>
          <pc:docMk/>
          <pc:sldMk cId="105937412" sldId="259"/>
        </pc:sldMkLst>
        <pc:spChg chg="add del">
          <ac:chgData name="Stefan Nicolaie Mihai (2113636)" userId="S::2113636@student.uwtsd.ac.uk::f78dc185-f6d3-471b-9cd5-f8b240b19167" providerId="AD" clId="Web-{169AD0BA-20CC-41B1-90CC-055607360A37}" dt="2023-11-04T20:02:42.290" v="514"/>
          <ac:spMkLst>
            <pc:docMk/>
            <pc:sldMk cId="105937412" sldId="259"/>
            <ac:spMk id="2" creationId="{B91C116D-BDB4-ABB7-8643-0D074F0DC677}"/>
          </ac:spMkLst>
        </pc:spChg>
        <pc:spChg chg="del">
          <ac:chgData name="Stefan Nicolaie Mihai (2113636)" userId="S::2113636@student.uwtsd.ac.uk::f78dc185-f6d3-471b-9cd5-f8b240b19167" providerId="AD" clId="Web-{169AD0BA-20CC-41B1-90CC-055607360A37}" dt="2023-11-04T20:02:25.648" v="503"/>
          <ac:spMkLst>
            <pc:docMk/>
            <pc:sldMk cId="105937412" sldId="259"/>
            <ac:spMk id="3" creationId="{7525A5FA-AC70-A18B-951B-A38BD03B7E66}"/>
          </ac:spMkLst>
        </pc:spChg>
        <pc:spChg chg="add del mod">
          <ac:chgData name="Stefan Nicolaie Mihai (2113636)" userId="S::2113636@student.uwtsd.ac.uk::f78dc185-f6d3-471b-9cd5-f8b240b19167" providerId="AD" clId="Web-{169AD0BA-20CC-41B1-90CC-055607360A37}" dt="2023-11-04T20:02:33.867" v="511"/>
          <ac:spMkLst>
            <pc:docMk/>
            <pc:sldMk cId="105937412" sldId="259"/>
            <ac:spMk id="5" creationId="{9D102734-EAE4-9410-52D6-4CD2800BADB3}"/>
          </ac:spMkLst>
        </pc:spChg>
        <pc:spChg chg="add del mod">
          <ac:chgData name="Stefan Nicolaie Mihai (2113636)" userId="S::2113636@student.uwtsd.ac.uk::f78dc185-f6d3-471b-9cd5-f8b240b19167" providerId="AD" clId="Web-{169AD0BA-20CC-41B1-90CC-055607360A37}" dt="2023-11-04T20:02:30.398" v="509"/>
          <ac:spMkLst>
            <pc:docMk/>
            <pc:sldMk cId="105937412" sldId="259"/>
            <ac:spMk id="8" creationId="{EFFEC742-5E70-2251-487C-4844AE7FF33A}"/>
          </ac:spMkLst>
        </pc:spChg>
        <pc:spChg chg="add del">
          <ac:chgData name="Stefan Nicolaie Mihai (2113636)" userId="S::2113636@student.uwtsd.ac.uk::f78dc185-f6d3-471b-9cd5-f8b240b19167" providerId="AD" clId="Web-{169AD0BA-20CC-41B1-90CC-055607360A37}" dt="2023-11-04T20:02:42.290" v="513"/>
          <ac:spMkLst>
            <pc:docMk/>
            <pc:sldMk cId="105937412" sldId="259"/>
            <ac:spMk id="9" creationId="{AE192E3E-68A9-4F36-936C-1C8D0B9EF132}"/>
          </ac:spMkLst>
        </pc:spChg>
        <pc:spChg chg="add del">
          <ac:chgData name="Stefan Nicolaie Mihai (2113636)" userId="S::2113636@student.uwtsd.ac.uk::f78dc185-f6d3-471b-9cd5-f8b240b19167" providerId="AD" clId="Web-{169AD0BA-20CC-41B1-90CC-055607360A37}" dt="2023-11-04T20:02:42.290" v="513"/>
          <ac:spMkLst>
            <pc:docMk/>
            <pc:sldMk cId="105937412" sldId="259"/>
            <ac:spMk id="11" creationId="{27AFFCAE-0AB5-45EE-B656-860EA6FFEF45}"/>
          </ac:spMkLst>
        </pc:spChg>
        <pc:spChg chg="add del mod">
          <ac:chgData name="Stefan Nicolaie Mihai (2113636)" userId="S::2113636@student.uwtsd.ac.uk::f78dc185-f6d3-471b-9cd5-f8b240b19167" providerId="AD" clId="Web-{169AD0BA-20CC-41B1-90CC-055607360A37}" dt="2023-11-04T20:03:56.466" v="516"/>
          <ac:spMkLst>
            <pc:docMk/>
            <pc:sldMk cId="105937412" sldId="259"/>
            <ac:spMk id="12" creationId="{D6FF8867-05EC-418B-1A76-357420D3C5CC}"/>
          </ac:spMkLst>
        </pc:spChg>
        <pc:spChg chg="add del">
          <ac:chgData name="Stefan Nicolaie Mihai (2113636)" userId="S::2113636@student.uwtsd.ac.uk::f78dc185-f6d3-471b-9cd5-f8b240b19167" providerId="AD" clId="Web-{169AD0BA-20CC-41B1-90CC-055607360A37}" dt="2023-11-04T20:02:42.290" v="513"/>
          <ac:spMkLst>
            <pc:docMk/>
            <pc:sldMk cId="105937412" sldId="259"/>
            <ac:spMk id="13" creationId="{6362EDFF-7BE1-4149-A745-FFD7211E6CE1}"/>
          </ac:spMkLst>
        </pc:spChg>
        <pc:spChg chg="add del">
          <ac:chgData name="Stefan Nicolaie Mihai (2113636)" userId="S::2113636@student.uwtsd.ac.uk::f78dc185-f6d3-471b-9cd5-f8b240b19167" providerId="AD" clId="Web-{169AD0BA-20CC-41B1-90CC-055607360A37}" dt="2023-11-04T20:04:05.717" v="521"/>
          <ac:spMkLst>
            <pc:docMk/>
            <pc:sldMk cId="105937412" sldId="259"/>
            <ac:spMk id="15" creationId="{AE192E3E-68A9-4F36-936C-1C8D0B9EF132}"/>
          </ac:spMkLst>
        </pc:spChg>
        <pc:spChg chg="add del">
          <ac:chgData name="Stefan Nicolaie Mihai (2113636)" userId="S::2113636@student.uwtsd.ac.uk::f78dc185-f6d3-471b-9cd5-f8b240b19167" providerId="AD" clId="Web-{169AD0BA-20CC-41B1-90CC-055607360A37}" dt="2023-11-04T20:04:05.717" v="521"/>
          <ac:spMkLst>
            <pc:docMk/>
            <pc:sldMk cId="105937412" sldId="259"/>
            <ac:spMk id="16" creationId="{6362EDFF-7BE1-4149-A745-FFD7211E6CE1}"/>
          </ac:spMkLst>
        </pc:spChg>
        <pc:spChg chg="add del mod">
          <ac:chgData name="Stefan Nicolaie Mihai (2113636)" userId="S::2113636@student.uwtsd.ac.uk::f78dc185-f6d3-471b-9cd5-f8b240b19167" providerId="AD" clId="Web-{169AD0BA-20CC-41B1-90CC-055607360A37}" dt="2023-11-04T20:04:02.451" v="520"/>
          <ac:spMkLst>
            <pc:docMk/>
            <pc:sldMk cId="105937412" sldId="259"/>
            <ac:spMk id="17" creationId="{CB685CE2-7E3F-9EB0-A5D9-AA89AE2A87C9}"/>
          </ac:spMkLst>
        </pc:spChg>
        <pc:spChg chg="add mod">
          <ac:chgData name="Stefan Nicolaie Mihai (2113636)" userId="S::2113636@student.uwtsd.ac.uk::f78dc185-f6d3-471b-9cd5-f8b240b19167" providerId="AD" clId="Web-{169AD0BA-20CC-41B1-90CC-055607360A37}" dt="2023-11-04T20:07:02.169" v="546" actId="20577"/>
          <ac:spMkLst>
            <pc:docMk/>
            <pc:sldMk cId="105937412" sldId="259"/>
            <ac:spMk id="19" creationId="{DD3AD6BF-665D-CF1B-A673-D52417012A35}"/>
          </ac:spMkLst>
        </pc:spChg>
        <pc:spChg chg="add">
          <ac:chgData name="Stefan Nicolaie Mihai (2113636)" userId="S::2113636@student.uwtsd.ac.uk::f78dc185-f6d3-471b-9cd5-f8b240b19167" providerId="AD" clId="Web-{169AD0BA-20CC-41B1-90CC-055607360A37}" dt="2023-11-04T20:04:05.717" v="521"/>
          <ac:spMkLst>
            <pc:docMk/>
            <pc:sldMk cId="105937412" sldId="259"/>
            <ac:spMk id="21" creationId="{AE192E3E-68A9-4F36-936C-1C8D0B9EF132}"/>
          </ac:spMkLst>
        </pc:spChg>
        <pc:spChg chg="add">
          <ac:chgData name="Stefan Nicolaie Mihai (2113636)" userId="S::2113636@student.uwtsd.ac.uk::f78dc185-f6d3-471b-9cd5-f8b240b19167" providerId="AD" clId="Web-{169AD0BA-20CC-41B1-90CC-055607360A37}" dt="2023-11-04T20:04:05.717" v="521"/>
          <ac:spMkLst>
            <pc:docMk/>
            <pc:sldMk cId="105937412" sldId="259"/>
            <ac:spMk id="23" creationId="{6362EDFF-7BE1-4149-A745-FFD7211E6CE1}"/>
          </ac:spMkLst>
        </pc:spChg>
        <pc:picChg chg="add del mod ord">
          <ac:chgData name="Stefan Nicolaie Mihai (2113636)" userId="S::2113636@student.uwtsd.ac.uk::f78dc185-f6d3-471b-9cd5-f8b240b19167" providerId="AD" clId="Web-{169AD0BA-20CC-41B1-90CC-055607360A37}" dt="2023-11-04T20:03:09.354" v="515"/>
          <ac:picMkLst>
            <pc:docMk/>
            <pc:sldMk cId="105937412" sldId="259"/>
            <ac:picMk id="4" creationId="{21522C27-3A23-0476-A707-41E6FE3EF8E6}"/>
          </ac:picMkLst>
        </pc:picChg>
        <pc:picChg chg="add mod ord">
          <ac:chgData name="Stefan Nicolaie Mihai (2113636)" userId="S::2113636@student.uwtsd.ac.uk::f78dc185-f6d3-471b-9cd5-f8b240b19167" providerId="AD" clId="Web-{169AD0BA-20CC-41B1-90CC-055607360A37}" dt="2023-11-04T20:04:34.828" v="523" actId="1076"/>
          <ac:picMkLst>
            <pc:docMk/>
            <pc:sldMk cId="105937412" sldId="259"/>
            <ac:picMk id="14" creationId="{32088AA3-F9F8-6004-1B3E-063FDEE50E19}"/>
          </ac:picMkLst>
        </pc:picChg>
      </pc:sldChg>
      <pc:sldMasterChg chg="add del addSldLayout delSldLayout">
        <pc:chgData name="Stefan Nicolaie Mihai (2113636)" userId="S::2113636@student.uwtsd.ac.uk::f78dc185-f6d3-471b-9cd5-f8b240b19167" providerId="AD" clId="Web-{169AD0BA-20CC-41B1-90CC-055607360A37}" dt="2023-11-04T19:18:36.109" v="12"/>
        <pc:sldMasterMkLst>
          <pc:docMk/>
          <pc:sldMasterMk cId="2460954070" sldId="2147483660"/>
        </pc:sldMasterMkLst>
        <pc:sldLayoutChg chg="add del">
          <pc:chgData name="Stefan Nicolaie Mihai (2113636)" userId="S::2113636@student.uwtsd.ac.uk::f78dc185-f6d3-471b-9cd5-f8b240b19167" providerId="AD" clId="Web-{169AD0BA-20CC-41B1-90CC-055607360A37}" dt="2023-11-04T19:18:36.109" v="12"/>
          <pc:sldLayoutMkLst>
            <pc:docMk/>
            <pc:sldMasterMk cId="2460954070" sldId="2147483660"/>
            <pc:sldLayoutMk cId="2385387890" sldId="2147483661"/>
          </pc:sldLayoutMkLst>
        </pc:sldLayoutChg>
        <pc:sldLayoutChg chg="add del">
          <pc:chgData name="Stefan Nicolaie Mihai (2113636)" userId="S::2113636@student.uwtsd.ac.uk::f78dc185-f6d3-471b-9cd5-f8b240b19167" providerId="AD" clId="Web-{169AD0BA-20CC-41B1-90CC-055607360A37}" dt="2023-11-04T19:18:36.109" v="12"/>
          <pc:sldLayoutMkLst>
            <pc:docMk/>
            <pc:sldMasterMk cId="2460954070" sldId="2147483660"/>
            <pc:sldLayoutMk cId="949138452" sldId="2147483662"/>
          </pc:sldLayoutMkLst>
        </pc:sldLayoutChg>
        <pc:sldLayoutChg chg="add del">
          <pc:chgData name="Stefan Nicolaie Mihai (2113636)" userId="S::2113636@student.uwtsd.ac.uk::f78dc185-f6d3-471b-9cd5-f8b240b19167" providerId="AD" clId="Web-{169AD0BA-20CC-41B1-90CC-055607360A37}" dt="2023-11-04T19:18:36.109" v="12"/>
          <pc:sldLayoutMkLst>
            <pc:docMk/>
            <pc:sldMasterMk cId="2460954070" sldId="2147483660"/>
            <pc:sldLayoutMk cId="2591524520" sldId="2147483663"/>
          </pc:sldLayoutMkLst>
        </pc:sldLayoutChg>
        <pc:sldLayoutChg chg="add del">
          <pc:chgData name="Stefan Nicolaie Mihai (2113636)" userId="S::2113636@student.uwtsd.ac.uk::f78dc185-f6d3-471b-9cd5-f8b240b19167" providerId="AD" clId="Web-{169AD0BA-20CC-41B1-90CC-055607360A37}" dt="2023-11-04T19:18:36.109" v="12"/>
          <pc:sldLayoutMkLst>
            <pc:docMk/>
            <pc:sldMasterMk cId="2460954070" sldId="2147483660"/>
            <pc:sldLayoutMk cId="1203092039" sldId="2147483664"/>
          </pc:sldLayoutMkLst>
        </pc:sldLayoutChg>
        <pc:sldLayoutChg chg="add del">
          <pc:chgData name="Stefan Nicolaie Mihai (2113636)" userId="S::2113636@student.uwtsd.ac.uk::f78dc185-f6d3-471b-9cd5-f8b240b19167" providerId="AD" clId="Web-{169AD0BA-20CC-41B1-90CC-055607360A37}" dt="2023-11-04T19:18:36.109" v="12"/>
          <pc:sldLayoutMkLst>
            <pc:docMk/>
            <pc:sldMasterMk cId="2460954070" sldId="2147483660"/>
            <pc:sldLayoutMk cId="3733172339" sldId="2147483665"/>
          </pc:sldLayoutMkLst>
        </pc:sldLayoutChg>
        <pc:sldLayoutChg chg="add del">
          <pc:chgData name="Stefan Nicolaie Mihai (2113636)" userId="S::2113636@student.uwtsd.ac.uk::f78dc185-f6d3-471b-9cd5-f8b240b19167" providerId="AD" clId="Web-{169AD0BA-20CC-41B1-90CC-055607360A37}" dt="2023-11-04T19:18:36.109" v="12"/>
          <pc:sldLayoutMkLst>
            <pc:docMk/>
            <pc:sldMasterMk cId="2460954070" sldId="2147483660"/>
            <pc:sldLayoutMk cId="3210312558" sldId="2147483666"/>
          </pc:sldLayoutMkLst>
        </pc:sldLayoutChg>
        <pc:sldLayoutChg chg="add del">
          <pc:chgData name="Stefan Nicolaie Mihai (2113636)" userId="S::2113636@student.uwtsd.ac.uk::f78dc185-f6d3-471b-9cd5-f8b240b19167" providerId="AD" clId="Web-{169AD0BA-20CC-41B1-90CC-055607360A37}" dt="2023-11-04T19:18:36.109" v="12"/>
          <pc:sldLayoutMkLst>
            <pc:docMk/>
            <pc:sldMasterMk cId="2460954070" sldId="2147483660"/>
            <pc:sldLayoutMk cId="3146388984" sldId="2147483667"/>
          </pc:sldLayoutMkLst>
        </pc:sldLayoutChg>
        <pc:sldLayoutChg chg="add del">
          <pc:chgData name="Stefan Nicolaie Mihai (2113636)" userId="S::2113636@student.uwtsd.ac.uk::f78dc185-f6d3-471b-9cd5-f8b240b19167" providerId="AD" clId="Web-{169AD0BA-20CC-41B1-90CC-055607360A37}" dt="2023-11-04T19:18:36.109" v="12"/>
          <pc:sldLayoutMkLst>
            <pc:docMk/>
            <pc:sldMasterMk cId="2460954070" sldId="2147483660"/>
            <pc:sldLayoutMk cId="3171841454" sldId="2147483668"/>
          </pc:sldLayoutMkLst>
        </pc:sldLayoutChg>
        <pc:sldLayoutChg chg="add del">
          <pc:chgData name="Stefan Nicolaie Mihai (2113636)" userId="S::2113636@student.uwtsd.ac.uk::f78dc185-f6d3-471b-9cd5-f8b240b19167" providerId="AD" clId="Web-{169AD0BA-20CC-41B1-90CC-055607360A37}" dt="2023-11-04T19:18:36.109" v="12"/>
          <pc:sldLayoutMkLst>
            <pc:docMk/>
            <pc:sldMasterMk cId="2460954070" sldId="2147483660"/>
            <pc:sldLayoutMk cId="1718958274" sldId="2147483669"/>
          </pc:sldLayoutMkLst>
        </pc:sldLayoutChg>
        <pc:sldLayoutChg chg="add del">
          <pc:chgData name="Stefan Nicolaie Mihai (2113636)" userId="S::2113636@student.uwtsd.ac.uk::f78dc185-f6d3-471b-9cd5-f8b240b19167" providerId="AD" clId="Web-{169AD0BA-20CC-41B1-90CC-055607360A37}" dt="2023-11-04T19:18:36.109" v="12"/>
          <pc:sldLayoutMkLst>
            <pc:docMk/>
            <pc:sldMasterMk cId="2460954070" sldId="2147483660"/>
            <pc:sldLayoutMk cId="2202905451" sldId="2147483670"/>
          </pc:sldLayoutMkLst>
        </pc:sldLayoutChg>
        <pc:sldLayoutChg chg="add del">
          <pc:chgData name="Stefan Nicolaie Mihai (2113636)" userId="S::2113636@student.uwtsd.ac.uk::f78dc185-f6d3-471b-9cd5-f8b240b19167" providerId="AD" clId="Web-{169AD0BA-20CC-41B1-90CC-055607360A37}" dt="2023-11-04T19:18:36.109" v="12"/>
          <pc:sldLayoutMkLst>
            <pc:docMk/>
            <pc:sldMasterMk cId="2460954070" sldId="2147483660"/>
            <pc:sldLayoutMk cId="3479445657" sldId="2147483671"/>
          </pc:sldLayoutMkLst>
        </pc:sldLayoutChg>
      </pc:sldMasterChg>
      <pc:sldMasterChg chg="add del replId addSldLayout delSldLayout">
        <pc:chgData name="Stefan Nicolaie Mihai (2113636)" userId="S::2113636@student.uwtsd.ac.uk::f78dc185-f6d3-471b-9cd5-f8b240b19167" providerId="AD" clId="Web-{169AD0BA-20CC-41B1-90CC-055607360A37}" dt="2023-11-04T19:18:34.437" v="9"/>
        <pc:sldMasterMkLst>
          <pc:docMk/>
          <pc:sldMasterMk cId="2065703769" sldId="2147483672"/>
        </pc:sldMasterMkLst>
        <pc:sldLayoutChg chg="add del">
          <pc:chgData name="Stefan Nicolaie Mihai (2113636)" userId="S::2113636@student.uwtsd.ac.uk::f78dc185-f6d3-471b-9cd5-f8b240b19167" providerId="AD" clId="Web-{169AD0BA-20CC-41B1-90CC-055607360A37}" dt="2023-11-04T19:18:34.437" v="9"/>
          <pc:sldLayoutMkLst>
            <pc:docMk/>
            <pc:sldMasterMk cId="2065703769" sldId="2147483672"/>
            <pc:sldLayoutMk cId="921832741" sldId="2147483673"/>
          </pc:sldLayoutMkLst>
        </pc:sldLayoutChg>
        <pc:sldLayoutChg chg="add del replId">
          <pc:chgData name="Stefan Nicolaie Mihai (2113636)" userId="S::2113636@student.uwtsd.ac.uk::f78dc185-f6d3-471b-9cd5-f8b240b19167" providerId="AD" clId="Web-{169AD0BA-20CC-41B1-90CC-055607360A37}" dt="2023-11-04T19:18:34.437" v="9"/>
          <pc:sldLayoutMkLst>
            <pc:docMk/>
            <pc:sldMasterMk cId="2065703769" sldId="2147483672"/>
            <pc:sldLayoutMk cId="1744833913" sldId="2147483674"/>
          </pc:sldLayoutMkLst>
        </pc:sldLayoutChg>
        <pc:sldLayoutChg chg="add del replId">
          <pc:chgData name="Stefan Nicolaie Mihai (2113636)" userId="S::2113636@student.uwtsd.ac.uk::f78dc185-f6d3-471b-9cd5-f8b240b19167" providerId="AD" clId="Web-{169AD0BA-20CC-41B1-90CC-055607360A37}" dt="2023-11-04T19:18:34.437" v="9"/>
          <pc:sldLayoutMkLst>
            <pc:docMk/>
            <pc:sldMasterMk cId="2065703769" sldId="2147483672"/>
            <pc:sldLayoutMk cId="4067760748" sldId="2147483675"/>
          </pc:sldLayoutMkLst>
        </pc:sldLayoutChg>
        <pc:sldLayoutChg chg="add del replId">
          <pc:chgData name="Stefan Nicolaie Mihai (2113636)" userId="S::2113636@student.uwtsd.ac.uk::f78dc185-f6d3-471b-9cd5-f8b240b19167" providerId="AD" clId="Web-{169AD0BA-20CC-41B1-90CC-055607360A37}" dt="2023-11-04T19:18:34.437" v="9"/>
          <pc:sldLayoutMkLst>
            <pc:docMk/>
            <pc:sldMasterMk cId="2065703769" sldId="2147483672"/>
            <pc:sldLayoutMk cId="175825610" sldId="2147483676"/>
          </pc:sldLayoutMkLst>
        </pc:sldLayoutChg>
        <pc:sldLayoutChg chg="add del replId">
          <pc:chgData name="Stefan Nicolaie Mihai (2113636)" userId="S::2113636@student.uwtsd.ac.uk::f78dc185-f6d3-471b-9cd5-f8b240b19167" providerId="AD" clId="Web-{169AD0BA-20CC-41B1-90CC-055607360A37}" dt="2023-11-04T19:18:34.437" v="9"/>
          <pc:sldLayoutMkLst>
            <pc:docMk/>
            <pc:sldMasterMk cId="2065703769" sldId="2147483672"/>
            <pc:sldLayoutMk cId="223902231" sldId="2147483677"/>
          </pc:sldLayoutMkLst>
        </pc:sldLayoutChg>
        <pc:sldLayoutChg chg="add del replId">
          <pc:chgData name="Stefan Nicolaie Mihai (2113636)" userId="S::2113636@student.uwtsd.ac.uk::f78dc185-f6d3-471b-9cd5-f8b240b19167" providerId="AD" clId="Web-{169AD0BA-20CC-41B1-90CC-055607360A37}" dt="2023-11-04T19:18:34.437" v="9"/>
          <pc:sldLayoutMkLst>
            <pc:docMk/>
            <pc:sldMasterMk cId="2065703769" sldId="2147483672"/>
            <pc:sldLayoutMk cId="2247119631" sldId="2147483678"/>
          </pc:sldLayoutMkLst>
        </pc:sldLayoutChg>
        <pc:sldLayoutChg chg="add del replId">
          <pc:chgData name="Stefan Nicolaie Mihai (2113636)" userId="S::2113636@student.uwtsd.ac.uk::f78dc185-f6d3-471b-9cd5-f8b240b19167" providerId="AD" clId="Web-{169AD0BA-20CC-41B1-90CC-055607360A37}" dt="2023-11-04T19:18:34.437" v="9"/>
          <pc:sldLayoutMkLst>
            <pc:docMk/>
            <pc:sldMasterMk cId="2065703769" sldId="2147483672"/>
            <pc:sldLayoutMk cId="417127615" sldId="2147483679"/>
          </pc:sldLayoutMkLst>
        </pc:sldLayoutChg>
        <pc:sldLayoutChg chg="add del replId">
          <pc:chgData name="Stefan Nicolaie Mihai (2113636)" userId="S::2113636@student.uwtsd.ac.uk::f78dc185-f6d3-471b-9cd5-f8b240b19167" providerId="AD" clId="Web-{169AD0BA-20CC-41B1-90CC-055607360A37}" dt="2023-11-04T19:18:34.437" v="9"/>
          <pc:sldLayoutMkLst>
            <pc:docMk/>
            <pc:sldMasterMk cId="2065703769" sldId="2147483672"/>
            <pc:sldLayoutMk cId="1885818270" sldId="2147483680"/>
          </pc:sldLayoutMkLst>
        </pc:sldLayoutChg>
        <pc:sldLayoutChg chg="add del replId">
          <pc:chgData name="Stefan Nicolaie Mihai (2113636)" userId="S::2113636@student.uwtsd.ac.uk::f78dc185-f6d3-471b-9cd5-f8b240b19167" providerId="AD" clId="Web-{169AD0BA-20CC-41B1-90CC-055607360A37}" dt="2023-11-04T19:18:34.437" v="9"/>
          <pc:sldLayoutMkLst>
            <pc:docMk/>
            <pc:sldMasterMk cId="2065703769" sldId="2147483672"/>
            <pc:sldLayoutMk cId="2049277214" sldId="2147483681"/>
          </pc:sldLayoutMkLst>
        </pc:sldLayoutChg>
        <pc:sldLayoutChg chg="add del replId">
          <pc:chgData name="Stefan Nicolaie Mihai (2113636)" userId="S::2113636@student.uwtsd.ac.uk::f78dc185-f6d3-471b-9cd5-f8b240b19167" providerId="AD" clId="Web-{169AD0BA-20CC-41B1-90CC-055607360A37}" dt="2023-11-04T19:18:34.437" v="9"/>
          <pc:sldLayoutMkLst>
            <pc:docMk/>
            <pc:sldMasterMk cId="2065703769" sldId="2147483672"/>
            <pc:sldLayoutMk cId="3152201650" sldId="2147483682"/>
          </pc:sldLayoutMkLst>
        </pc:sldLayoutChg>
        <pc:sldLayoutChg chg="add del replId">
          <pc:chgData name="Stefan Nicolaie Mihai (2113636)" userId="S::2113636@student.uwtsd.ac.uk::f78dc185-f6d3-471b-9cd5-f8b240b19167" providerId="AD" clId="Web-{169AD0BA-20CC-41B1-90CC-055607360A37}" dt="2023-11-04T19:18:34.437" v="9"/>
          <pc:sldLayoutMkLst>
            <pc:docMk/>
            <pc:sldMasterMk cId="2065703769" sldId="2147483672"/>
            <pc:sldLayoutMk cId="37326457" sldId="2147483683"/>
          </pc:sldLayoutMkLst>
        </pc:sldLayoutChg>
      </pc:sldMasterChg>
      <pc:sldMasterChg chg="add del addSldLayout delSldLayout">
        <pc:chgData name="Stefan Nicolaie Mihai (2113636)" userId="S::2113636@student.uwtsd.ac.uk::f78dc185-f6d3-471b-9cd5-f8b240b19167" providerId="AD" clId="Web-{169AD0BA-20CC-41B1-90CC-055607360A37}" dt="2023-11-04T19:18:36.046" v="11"/>
        <pc:sldMasterMkLst>
          <pc:docMk/>
          <pc:sldMasterMk cId="4163537066" sldId="2147483711"/>
        </pc:sldMasterMkLst>
        <pc:sldLayoutChg chg="add del">
          <pc:chgData name="Stefan Nicolaie Mihai (2113636)" userId="S::2113636@student.uwtsd.ac.uk::f78dc185-f6d3-471b-9cd5-f8b240b19167" providerId="AD" clId="Web-{169AD0BA-20CC-41B1-90CC-055607360A37}" dt="2023-11-04T19:18:36.046" v="11"/>
          <pc:sldLayoutMkLst>
            <pc:docMk/>
            <pc:sldMasterMk cId="4163537066" sldId="2147483711"/>
            <pc:sldLayoutMk cId="2916273346" sldId="2147483700"/>
          </pc:sldLayoutMkLst>
        </pc:sldLayoutChg>
        <pc:sldLayoutChg chg="add del">
          <pc:chgData name="Stefan Nicolaie Mihai (2113636)" userId="S::2113636@student.uwtsd.ac.uk::f78dc185-f6d3-471b-9cd5-f8b240b19167" providerId="AD" clId="Web-{169AD0BA-20CC-41B1-90CC-055607360A37}" dt="2023-11-04T19:18:36.046" v="11"/>
          <pc:sldLayoutMkLst>
            <pc:docMk/>
            <pc:sldMasterMk cId="4163537066" sldId="2147483711"/>
            <pc:sldLayoutMk cId="3465390314" sldId="2147483701"/>
          </pc:sldLayoutMkLst>
        </pc:sldLayoutChg>
        <pc:sldLayoutChg chg="add del">
          <pc:chgData name="Stefan Nicolaie Mihai (2113636)" userId="S::2113636@student.uwtsd.ac.uk::f78dc185-f6d3-471b-9cd5-f8b240b19167" providerId="AD" clId="Web-{169AD0BA-20CC-41B1-90CC-055607360A37}" dt="2023-11-04T19:18:36.046" v="11"/>
          <pc:sldLayoutMkLst>
            <pc:docMk/>
            <pc:sldMasterMk cId="4163537066" sldId="2147483711"/>
            <pc:sldLayoutMk cId="1663807414" sldId="2147483702"/>
          </pc:sldLayoutMkLst>
        </pc:sldLayoutChg>
        <pc:sldLayoutChg chg="add del">
          <pc:chgData name="Stefan Nicolaie Mihai (2113636)" userId="S::2113636@student.uwtsd.ac.uk::f78dc185-f6d3-471b-9cd5-f8b240b19167" providerId="AD" clId="Web-{169AD0BA-20CC-41B1-90CC-055607360A37}" dt="2023-11-04T19:18:36.046" v="11"/>
          <pc:sldLayoutMkLst>
            <pc:docMk/>
            <pc:sldMasterMk cId="4163537066" sldId="2147483711"/>
            <pc:sldLayoutMk cId="1501347853" sldId="2147483703"/>
          </pc:sldLayoutMkLst>
        </pc:sldLayoutChg>
        <pc:sldLayoutChg chg="add del">
          <pc:chgData name="Stefan Nicolaie Mihai (2113636)" userId="S::2113636@student.uwtsd.ac.uk::f78dc185-f6d3-471b-9cd5-f8b240b19167" providerId="AD" clId="Web-{169AD0BA-20CC-41B1-90CC-055607360A37}" dt="2023-11-04T19:18:36.046" v="11"/>
          <pc:sldLayoutMkLst>
            <pc:docMk/>
            <pc:sldMasterMk cId="4163537066" sldId="2147483711"/>
            <pc:sldLayoutMk cId="2197081236" sldId="2147483704"/>
          </pc:sldLayoutMkLst>
        </pc:sldLayoutChg>
        <pc:sldLayoutChg chg="add del">
          <pc:chgData name="Stefan Nicolaie Mihai (2113636)" userId="S::2113636@student.uwtsd.ac.uk::f78dc185-f6d3-471b-9cd5-f8b240b19167" providerId="AD" clId="Web-{169AD0BA-20CC-41B1-90CC-055607360A37}" dt="2023-11-04T19:18:36.046" v="11"/>
          <pc:sldLayoutMkLst>
            <pc:docMk/>
            <pc:sldMasterMk cId="4163537066" sldId="2147483711"/>
            <pc:sldLayoutMk cId="629497126" sldId="2147483705"/>
          </pc:sldLayoutMkLst>
        </pc:sldLayoutChg>
        <pc:sldLayoutChg chg="add del">
          <pc:chgData name="Stefan Nicolaie Mihai (2113636)" userId="S::2113636@student.uwtsd.ac.uk::f78dc185-f6d3-471b-9cd5-f8b240b19167" providerId="AD" clId="Web-{169AD0BA-20CC-41B1-90CC-055607360A37}" dt="2023-11-04T19:18:36.046" v="11"/>
          <pc:sldLayoutMkLst>
            <pc:docMk/>
            <pc:sldMasterMk cId="4163537066" sldId="2147483711"/>
            <pc:sldLayoutMk cId="3828242867" sldId="2147483706"/>
          </pc:sldLayoutMkLst>
        </pc:sldLayoutChg>
        <pc:sldLayoutChg chg="add del">
          <pc:chgData name="Stefan Nicolaie Mihai (2113636)" userId="S::2113636@student.uwtsd.ac.uk::f78dc185-f6d3-471b-9cd5-f8b240b19167" providerId="AD" clId="Web-{169AD0BA-20CC-41B1-90CC-055607360A37}" dt="2023-11-04T19:18:36.046" v="11"/>
          <pc:sldLayoutMkLst>
            <pc:docMk/>
            <pc:sldMasterMk cId="4163537066" sldId="2147483711"/>
            <pc:sldLayoutMk cId="2053818521" sldId="2147483707"/>
          </pc:sldLayoutMkLst>
        </pc:sldLayoutChg>
        <pc:sldLayoutChg chg="add del">
          <pc:chgData name="Stefan Nicolaie Mihai (2113636)" userId="S::2113636@student.uwtsd.ac.uk::f78dc185-f6d3-471b-9cd5-f8b240b19167" providerId="AD" clId="Web-{169AD0BA-20CC-41B1-90CC-055607360A37}" dt="2023-11-04T19:18:36.046" v="11"/>
          <pc:sldLayoutMkLst>
            <pc:docMk/>
            <pc:sldMasterMk cId="4163537066" sldId="2147483711"/>
            <pc:sldLayoutMk cId="1276264143" sldId="2147483708"/>
          </pc:sldLayoutMkLst>
        </pc:sldLayoutChg>
        <pc:sldLayoutChg chg="add del">
          <pc:chgData name="Stefan Nicolaie Mihai (2113636)" userId="S::2113636@student.uwtsd.ac.uk::f78dc185-f6d3-471b-9cd5-f8b240b19167" providerId="AD" clId="Web-{169AD0BA-20CC-41B1-90CC-055607360A37}" dt="2023-11-04T19:18:36.046" v="11"/>
          <pc:sldLayoutMkLst>
            <pc:docMk/>
            <pc:sldMasterMk cId="4163537066" sldId="2147483711"/>
            <pc:sldLayoutMk cId="1554698255" sldId="2147483709"/>
          </pc:sldLayoutMkLst>
        </pc:sldLayoutChg>
        <pc:sldLayoutChg chg="add del">
          <pc:chgData name="Stefan Nicolaie Mihai (2113636)" userId="S::2113636@student.uwtsd.ac.uk::f78dc185-f6d3-471b-9cd5-f8b240b19167" providerId="AD" clId="Web-{169AD0BA-20CC-41B1-90CC-055607360A37}" dt="2023-11-04T19:18:36.046" v="11"/>
          <pc:sldLayoutMkLst>
            <pc:docMk/>
            <pc:sldMasterMk cId="4163537066" sldId="2147483711"/>
            <pc:sldLayoutMk cId="2595395183" sldId="2147483710"/>
          </pc:sldLayoutMkLst>
        </pc:sldLayoutChg>
      </pc:sldMasterChg>
      <pc:sldMasterChg chg="add addSldLayout">
        <pc:chgData name="Stefan Nicolaie Mihai (2113636)" userId="S::2113636@student.uwtsd.ac.uk::f78dc185-f6d3-471b-9cd5-f8b240b19167" providerId="AD" clId="Web-{169AD0BA-20CC-41B1-90CC-055607360A37}" dt="2023-11-04T19:18:36.109" v="12"/>
        <pc:sldMasterMkLst>
          <pc:docMk/>
          <pc:sldMasterMk cId="3779091836" sldId="2147483737"/>
        </pc:sldMasterMkLst>
        <pc:sldLayoutChg chg="add">
          <pc:chgData name="Stefan Nicolaie Mihai (2113636)" userId="S::2113636@student.uwtsd.ac.uk::f78dc185-f6d3-471b-9cd5-f8b240b19167" providerId="AD" clId="Web-{169AD0BA-20CC-41B1-90CC-055607360A37}" dt="2023-11-04T19:18:36.109" v="12"/>
          <pc:sldLayoutMkLst>
            <pc:docMk/>
            <pc:sldMasterMk cId="3779091836" sldId="2147483737"/>
            <pc:sldLayoutMk cId="700152249" sldId="2147483726"/>
          </pc:sldLayoutMkLst>
        </pc:sldLayoutChg>
        <pc:sldLayoutChg chg="add">
          <pc:chgData name="Stefan Nicolaie Mihai (2113636)" userId="S::2113636@student.uwtsd.ac.uk::f78dc185-f6d3-471b-9cd5-f8b240b19167" providerId="AD" clId="Web-{169AD0BA-20CC-41B1-90CC-055607360A37}" dt="2023-11-04T19:18:36.109" v="12"/>
          <pc:sldLayoutMkLst>
            <pc:docMk/>
            <pc:sldMasterMk cId="3779091836" sldId="2147483737"/>
            <pc:sldLayoutMk cId="1808771047" sldId="2147483727"/>
          </pc:sldLayoutMkLst>
        </pc:sldLayoutChg>
        <pc:sldLayoutChg chg="add">
          <pc:chgData name="Stefan Nicolaie Mihai (2113636)" userId="S::2113636@student.uwtsd.ac.uk::f78dc185-f6d3-471b-9cd5-f8b240b19167" providerId="AD" clId="Web-{169AD0BA-20CC-41B1-90CC-055607360A37}" dt="2023-11-04T19:18:36.109" v="12"/>
          <pc:sldLayoutMkLst>
            <pc:docMk/>
            <pc:sldMasterMk cId="3779091836" sldId="2147483737"/>
            <pc:sldLayoutMk cId="3803469549" sldId="2147483728"/>
          </pc:sldLayoutMkLst>
        </pc:sldLayoutChg>
        <pc:sldLayoutChg chg="add">
          <pc:chgData name="Stefan Nicolaie Mihai (2113636)" userId="S::2113636@student.uwtsd.ac.uk::f78dc185-f6d3-471b-9cd5-f8b240b19167" providerId="AD" clId="Web-{169AD0BA-20CC-41B1-90CC-055607360A37}" dt="2023-11-04T19:18:36.109" v="12"/>
          <pc:sldLayoutMkLst>
            <pc:docMk/>
            <pc:sldMasterMk cId="3779091836" sldId="2147483737"/>
            <pc:sldLayoutMk cId="3430464899" sldId="2147483729"/>
          </pc:sldLayoutMkLst>
        </pc:sldLayoutChg>
        <pc:sldLayoutChg chg="add">
          <pc:chgData name="Stefan Nicolaie Mihai (2113636)" userId="S::2113636@student.uwtsd.ac.uk::f78dc185-f6d3-471b-9cd5-f8b240b19167" providerId="AD" clId="Web-{169AD0BA-20CC-41B1-90CC-055607360A37}" dt="2023-11-04T19:18:36.109" v="12"/>
          <pc:sldLayoutMkLst>
            <pc:docMk/>
            <pc:sldMasterMk cId="3779091836" sldId="2147483737"/>
            <pc:sldLayoutMk cId="4026905576" sldId="2147483730"/>
          </pc:sldLayoutMkLst>
        </pc:sldLayoutChg>
        <pc:sldLayoutChg chg="add">
          <pc:chgData name="Stefan Nicolaie Mihai (2113636)" userId="S::2113636@student.uwtsd.ac.uk::f78dc185-f6d3-471b-9cd5-f8b240b19167" providerId="AD" clId="Web-{169AD0BA-20CC-41B1-90CC-055607360A37}" dt="2023-11-04T19:18:36.109" v="12"/>
          <pc:sldLayoutMkLst>
            <pc:docMk/>
            <pc:sldMasterMk cId="3779091836" sldId="2147483737"/>
            <pc:sldLayoutMk cId="785432259" sldId="2147483731"/>
          </pc:sldLayoutMkLst>
        </pc:sldLayoutChg>
        <pc:sldLayoutChg chg="add">
          <pc:chgData name="Stefan Nicolaie Mihai (2113636)" userId="S::2113636@student.uwtsd.ac.uk::f78dc185-f6d3-471b-9cd5-f8b240b19167" providerId="AD" clId="Web-{169AD0BA-20CC-41B1-90CC-055607360A37}" dt="2023-11-04T19:18:36.109" v="12"/>
          <pc:sldLayoutMkLst>
            <pc:docMk/>
            <pc:sldMasterMk cId="3779091836" sldId="2147483737"/>
            <pc:sldLayoutMk cId="4103502679" sldId="2147483732"/>
          </pc:sldLayoutMkLst>
        </pc:sldLayoutChg>
        <pc:sldLayoutChg chg="add">
          <pc:chgData name="Stefan Nicolaie Mihai (2113636)" userId="S::2113636@student.uwtsd.ac.uk::f78dc185-f6d3-471b-9cd5-f8b240b19167" providerId="AD" clId="Web-{169AD0BA-20CC-41B1-90CC-055607360A37}" dt="2023-11-04T19:18:36.109" v="12"/>
          <pc:sldLayoutMkLst>
            <pc:docMk/>
            <pc:sldMasterMk cId="3779091836" sldId="2147483737"/>
            <pc:sldLayoutMk cId="2004134680" sldId="2147483733"/>
          </pc:sldLayoutMkLst>
        </pc:sldLayoutChg>
        <pc:sldLayoutChg chg="add">
          <pc:chgData name="Stefan Nicolaie Mihai (2113636)" userId="S::2113636@student.uwtsd.ac.uk::f78dc185-f6d3-471b-9cd5-f8b240b19167" providerId="AD" clId="Web-{169AD0BA-20CC-41B1-90CC-055607360A37}" dt="2023-11-04T19:18:36.109" v="12"/>
          <pc:sldLayoutMkLst>
            <pc:docMk/>
            <pc:sldMasterMk cId="3779091836" sldId="2147483737"/>
            <pc:sldLayoutMk cId="3887724032" sldId="2147483734"/>
          </pc:sldLayoutMkLst>
        </pc:sldLayoutChg>
        <pc:sldLayoutChg chg="add">
          <pc:chgData name="Stefan Nicolaie Mihai (2113636)" userId="S::2113636@student.uwtsd.ac.uk::f78dc185-f6d3-471b-9cd5-f8b240b19167" providerId="AD" clId="Web-{169AD0BA-20CC-41B1-90CC-055607360A37}" dt="2023-11-04T19:18:36.109" v="12"/>
          <pc:sldLayoutMkLst>
            <pc:docMk/>
            <pc:sldMasterMk cId="3779091836" sldId="2147483737"/>
            <pc:sldLayoutMk cId="3057467736" sldId="2147483735"/>
          </pc:sldLayoutMkLst>
        </pc:sldLayoutChg>
        <pc:sldLayoutChg chg="add">
          <pc:chgData name="Stefan Nicolaie Mihai (2113636)" userId="S::2113636@student.uwtsd.ac.uk::f78dc185-f6d3-471b-9cd5-f8b240b19167" providerId="AD" clId="Web-{169AD0BA-20CC-41B1-90CC-055607360A37}" dt="2023-11-04T19:18:36.109" v="12"/>
          <pc:sldLayoutMkLst>
            <pc:docMk/>
            <pc:sldMasterMk cId="3779091836" sldId="2147483737"/>
            <pc:sldLayoutMk cId="2539294881" sldId="2147483736"/>
          </pc:sldLayoutMkLst>
        </pc:sldLayoutChg>
      </pc:sldMasterChg>
    </pc:docChg>
  </pc:docChgLst>
  <pc:docChgLst>
    <pc:chgData name="Stefan Nicolaie Mihai (2113636)" userId="S::2113636@student.uwtsd.ac.uk::f78dc185-f6d3-471b-9cd5-f8b240b19167" providerId="AD" clId="Web-{61F19218-8084-6C52-E918-B223E0461306}"/>
    <pc:docChg chg="addSld modSld sldOrd">
      <pc:chgData name="Stefan Nicolaie Mihai (2113636)" userId="S::2113636@student.uwtsd.ac.uk::f78dc185-f6d3-471b-9cd5-f8b240b19167" providerId="AD" clId="Web-{61F19218-8084-6C52-E918-B223E0461306}" dt="2023-11-05T20:20:59.285" v="159"/>
      <pc:docMkLst>
        <pc:docMk/>
      </pc:docMkLst>
      <pc:sldChg chg="modNotes">
        <pc:chgData name="Stefan Nicolaie Mihai (2113636)" userId="S::2113636@student.uwtsd.ac.uk::f78dc185-f6d3-471b-9cd5-f8b240b19167" providerId="AD" clId="Web-{61F19218-8084-6C52-E918-B223E0461306}" dt="2023-11-05T20:17:55.764" v="158"/>
        <pc:sldMkLst>
          <pc:docMk/>
          <pc:sldMk cId="4214537377" sldId="258"/>
        </pc:sldMkLst>
      </pc:sldChg>
      <pc:sldChg chg="ord modNotes">
        <pc:chgData name="Stefan Nicolaie Mihai (2113636)" userId="S::2113636@student.uwtsd.ac.uk::f78dc185-f6d3-471b-9cd5-f8b240b19167" providerId="AD" clId="Web-{61F19218-8084-6C52-E918-B223E0461306}" dt="2023-11-05T20:06:05.056" v="46"/>
        <pc:sldMkLst>
          <pc:docMk/>
          <pc:sldMk cId="105937412" sldId="259"/>
        </pc:sldMkLst>
      </pc:sldChg>
      <pc:sldChg chg="addSp delSp modSp new mod setBg modNotes">
        <pc:chgData name="Stefan Nicolaie Mihai (2113636)" userId="S::2113636@student.uwtsd.ac.uk::f78dc185-f6d3-471b-9cd5-f8b240b19167" providerId="AD" clId="Web-{61F19218-8084-6C52-E918-B223E0461306}" dt="2023-11-05T20:14:51.102" v="142" actId="14100"/>
        <pc:sldMkLst>
          <pc:docMk/>
          <pc:sldMk cId="2405664377" sldId="260"/>
        </pc:sldMkLst>
        <pc:spChg chg="mod">
          <ac:chgData name="Stefan Nicolaie Mihai (2113636)" userId="S::2113636@student.uwtsd.ac.uk::f78dc185-f6d3-471b-9cd5-f8b240b19167" providerId="AD" clId="Web-{61F19218-8084-6C52-E918-B223E0461306}" dt="2023-11-05T20:11:42.159" v="74" actId="20577"/>
          <ac:spMkLst>
            <pc:docMk/>
            <pc:sldMk cId="2405664377" sldId="260"/>
            <ac:spMk id="2" creationId="{EA3DCDB4-1620-BD73-C658-9A065C64A92C}"/>
          </ac:spMkLst>
        </pc:spChg>
        <pc:spChg chg="del">
          <ac:chgData name="Stefan Nicolaie Mihai (2113636)" userId="S::2113636@student.uwtsd.ac.uk::f78dc185-f6d3-471b-9cd5-f8b240b19167" providerId="AD" clId="Web-{61F19218-8084-6C52-E918-B223E0461306}" dt="2023-11-05T20:10:45.861" v="62"/>
          <ac:spMkLst>
            <pc:docMk/>
            <pc:sldMk cId="2405664377" sldId="260"/>
            <ac:spMk id="3" creationId="{E768D673-08C5-FE35-9E95-35C1AD156653}"/>
          </ac:spMkLst>
        </pc:spChg>
        <pc:spChg chg="add del mod">
          <ac:chgData name="Stefan Nicolaie Mihai (2113636)" userId="S::2113636@student.uwtsd.ac.uk::f78dc185-f6d3-471b-9cd5-f8b240b19167" providerId="AD" clId="Web-{61F19218-8084-6C52-E918-B223E0461306}" dt="2023-11-05T20:10:54.064" v="66"/>
          <ac:spMkLst>
            <pc:docMk/>
            <pc:sldMk cId="2405664377" sldId="260"/>
            <ac:spMk id="5" creationId="{684C0964-AC9F-A30D-A855-D1CB95ECD621}"/>
          </ac:spMkLst>
        </pc:spChg>
        <pc:spChg chg="add mod">
          <ac:chgData name="Stefan Nicolaie Mihai (2113636)" userId="S::2113636@student.uwtsd.ac.uk::f78dc185-f6d3-471b-9cd5-f8b240b19167" providerId="AD" clId="Web-{61F19218-8084-6C52-E918-B223E0461306}" dt="2023-11-05T20:11:55.378" v="78"/>
          <ac:spMkLst>
            <pc:docMk/>
            <pc:sldMk cId="2405664377" sldId="260"/>
            <ac:spMk id="7" creationId="{2AB464C2-25A0-3C88-55B3-81FD109ABF0C}"/>
          </ac:spMkLst>
        </pc:spChg>
        <pc:spChg chg="add">
          <ac:chgData name="Stefan Nicolaie Mihai (2113636)" userId="S::2113636@student.uwtsd.ac.uk::f78dc185-f6d3-471b-9cd5-f8b240b19167" providerId="AD" clId="Web-{61F19218-8084-6C52-E918-B223E0461306}" dt="2023-11-05T20:11:34.347" v="73"/>
          <ac:spMkLst>
            <pc:docMk/>
            <pc:sldMk cId="2405664377" sldId="260"/>
            <ac:spMk id="12" creationId="{DA1766D0-745A-4921-A68E-56642A6508CF}"/>
          </ac:spMkLst>
        </pc:spChg>
        <pc:spChg chg="add">
          <ac:chgData name="Stefan Nicolaie Mihai (2113636)" userId="S::2113636@student.uwtsd.ac.uk::f78dc185-f6d3-471b-9cd5-f8b240b19167" providerId="AD" clId="Web-{61F19218-8084-6C52-E918-B223E0461306}" dt="2023-11-05T20:11:34.347" v="73"/>
          <ac:spMkLst>
            <pc:docMk/>
            <pc:sldMk cId="2405664377" sldId="260"/>
            <ac:spMk id="14" creationId="{583F1E3F-D7BF-4DB5-8016-70B9E385E338}"/>
          </ac:spMkLst>
        </pc:spChg>
        <pc:spChg chg="add">
          <ac:chgData name="Stefan Nicolaie Mihai (2113636)" userId="S::2113636@student.uwtsd.ac.uk::f78dc185-f6d3-471b-9cd5-f8b240b19167" providerId="AD" clId="Web-{61F19218-8084-6C52-E918-B223E0461306}" dt="2023-11-05T20:11:34.347" v="73"/>
          <ac:spMkLst>
            <pc:docMk/>
            <pc:sldMk cId="2405664377" sldId="260"/>
            <ac:spMk id="16" creationId="{DD0D3E7A-8DF6-4A78-A03C-86AD697468BE}"/>
          </ac:spMkLst>
        </pc:spChg>
        <pc:picChg chg="add mod ord">
          <ac:chgData name="Stefan Nicolaie Mihai (2113636)" userId="S::2113636@student.uwtsd.ac.uk::f78dc185-f6d3-471b-9cd5-f8b240b19167" providerId="AD" clId="Web-{61F19218-8084-6C52-E918-B223E0461306}" dt="2023-11-05T20:14:51.102" v="142" actId="14100"/>
          <ac:picMkLst>
            <pc:docMk/>
            <pc:sldMk cId="2405664377" sldId="260"/>
            <ac:picMk id="4" creationId="{3EF25566-D638-1E22-0B9E-080FFB1A3E9C}"/>
          </ac:picMkLst>
        </pc:picChg>
      </pc:sldChg>
      <pc:sldChg chg="new">
        <pc:chgData name="Stefan Nicolaie Mihai (2113636)" userId="S::2113636@student.uwtsd.ac.uk::f78dc185-f6d3-471b-9cd5-f8b240b19167" providerId="AD" clId="Web-{61F19218-8084-6C52-E918-B223E0461306}" dt="2023-11-05T20:20:59.285" v="159"/>
        <pc:sldMkLst>
          <pc:docMk/>
          <pc:sldMk cId="4015816832" sldId="261"/>
        </pc:sldMkLst>
      </pc:sldChg>
    </pc:docChg>
  </pc:docChgLst>
  <pc:docChgLst>
    <pc:chgData name="Stefan Nicolaie Mihai (2113636)" userId="S::2113636@student.uwtsd.ac.uk::f78dc185-f6d3-471b-9cd5-f8b240b19167" providerId="AD" clId="Web-{14FBAEBB-C919-881E-4224-432F943F7626}"/>
    <pc:docChg chg="addSld modSld sldOrd">
      <pc:chgData name="Stefan Nicolaie Mihai (2113636)" userId="S::2113636@student.uwtsd.ac.uk::f78dc185-f6d3-471b-9cd5-f8b240b19167" providerId="AD" clId="Web-{14FBAEBB-C919-881E-4224-432F943F7626}" dt="2023-11-09T20:36:27.085" v="276" actId="1076"/>
      <pc:docMkLst>
        <pc:docMk/>
      </pc:docMkLst>
      <pc:sldChg chg="ord modNotes">
        <pc:chgData name="Stefan Nicolaie Mihai (2113636)" userId="S::2113636@student.uwtsd.ac.uk::f78dc185-f6d3-471b-9cd5-f8b240b19167" providerId="AD" clId="Web-{14FBAEBB-C919-881E-4224-432F943F7626}" dt="2023-11-09T20:15:49.761" v="239"/>
        <pc:sldMkLst>
          <pc:docMk/>
          <pc:sldMk cId="1943932103" sldId="257"/>
        </pc:sldMkLst>
      </pc:sldChg>
      <pc:sldChg chg="modNotes">
        <pc:chgData name="Stefan Nicolaie Mihai (2113636)" userId="S::2113636@student.uwtsd.ac.uk::f78dc185-f6d3-471b-9cd5-f8b240b19167" providerId="AD" clId="Web-{14FBAEBB-C919-881E-4224-432F943F7626}" dt="2023-11-09T20:11:02.784" v="187"/>
        <pc:sldMkLst>
          <pc:docMk/>
          <pc:sldMk cId="4214537377" sldId="258"/>
        </pc:sldMkLst>
      </pc:sldChg>
      <pc:sldChg chg="modSp">
        <pc:chgData name="Stefan Nicolaie Mihai (2113636)" userId="S::2113636@student.uwtsd.ac.uk::f78dc185-f6d3-471b-9cd5-f8b240b19167" providerId="AD" clId="Web-{14FBAEBB-C919-881E-4224-432F943F7626}" dt="2023-11-09T20:30:23.104" v="256" actId="1076"/>
        <pc:sldMkLst>
          <pc:docMk/>
          <pc:sldMk cId="105937412" sldId="259"/>
        </pc:sldMkLst>
        <pc:spChg chg="mod">
          <ac:chgData name="Stefan Nicolaie Mihai (2113636)" userId="S::2113636@student.uwtsd.ac.uk::f78dc185-f6d3-471b-9cd5-f8b240b19167" providerId="AD" clId="Web-{14FBAEBB-C919-881E-4224-432F943F7626}" dt="2023-11-09T20:30:11.932" v="252" actId="1076"/>
          <ac:spMkLst>
            <pc:docMk/>
            <pc:sldMk cId="105937412" sldId="259"/>
            <ac:spMk id="6" creationId="{9D88C0A0-6927-24C1-2BB8-DE1EDFE994D6}"/>
          </ac:spMkLst>
        </pc:spChg>
        <pc:spChg chg="mod">
          <ac:chgData name="Stefan Nicolaie Mihai (2113636)" userId="S::2113636@student.uwtsd.ac.uk::f78dc185-f6d3-471b-9cd5-f8b240b19167" providerId="AD" clId="Web-{14FBAEBB-C919-881E-4224-432F943F7626}" dt="2023-11-09T20:30:06.213" v="251" actId="1076"/>
          <ac:spMkLst>
            <pc:docMk/>
            <pc:sldMk cId="105937412" sldId="259"/>
            <ac:spMk id="19" creationId="{DD3AD6BF-665D-CF1B-A673-D52417012A35}"/>
          </ac:spMkLst>
        </pc:spChg>
        <pc:picChg chg="mod">
          <ac:chgData name="Stefan Nicolaie Mihai (2113636)" userId="S::2113636@student.uwtsd.ac.uk::f78dc185-f6d3-471b-9cd5-f8b240b19167" providerId="AD" clId="Web-{14FBAEBB-C919-881E-4224-432F943F7626}" dt="2023-11-09T20:30:23.104" v="256" actId="1076"/>
          <ac:picMkLst>
            <pc:docMk/>
            <pc:sldMk cId="105937412" sldId="259"/>
            <ac:picMk id="4" creationId="{4EAE96B6-98A1-29DB-4141-1F7BB17CFA3F}"/>
          </ac:picMkLst>
        </pc:picChg>
        <pc:picChg chg="mod">
          <ac:chgData name="Stefan Nicolaie Mihai (2113636)" userId="S::2113636@student.uwtsd.ac.uk::f78dc185-f6d3-471b-9cd5-f8b240b19167" providerId="AD" clId="Web-{14FBAEBB-C919-881E-4224-432F943F7626}" dt="2023-11-09T20:30:19.526" v="255" actId="1076"/>
          <ac:picMkLst>
            <pc:docMk/>
            <pc:sldMk cId="105937412" sldId="259"/>
            <ac:picMk id="14" creationId="{32088AA3-F9F8-6004-1B3E-063FDEE50E19}"/>
          </ac:picMkLst>
        </pc:picChg>
      </pc:sldChg>
      <pc:sldChg chg="modNotes">
        <pc:chgData name="Stefan Nicolaie Mihai (2113636)" userId="S::2113636@student.uwtsd.ac.uk::f78dc185-f6d3-471b-9cd5-f8b240b19167" providerId="AD" clId="Web-{14FBAEBB-C919-881E-4224-432F943F7626}" dt="2023-11-09T20:09:16.901" v="179"/>
        <pc:sldMkLst>
          <pc:docMk/>
          <pc:sldMk cId="4100650017" sldId="260"/>
        </pc:sldMkLst>
      </pc:sldChg>
      <pc:sldChg chg="modNotes">
        <pc:chgData name="Stefan Nicolaie Mihai (2113636)" userId="S::2113636@student.uwtsd.ac.uk::f78dc185-f6d3-471b-9cd5-f8b240b19167" providerId="AD" clId="Web-{14FBAEBB-C919-881E-4224-432F943F7626}" dt="2023-11-09T20:02:53.046" v="34"/>
        <pc:sldMkLst>
          <pc:docMk/>
          <pc:sldMk cId="342762418" sldId="263"/>
        </pc:sldMkLst>
      </pc:sldChg>
      <pc:sldChg chg="modSp new">
        <pc:chgData name="Stefan Nicolaie Mihai (2113636)" userId="S::2113636@student.uwtsd.ac.uk::f78dc185-f6d3-471b-9cd5-f8b240b19167" providerId="AD" clId="Web-{14FBAEBB-C919-881E-4224-432F943F7626}" dt="2023-11-09T20:36:27.085" v="276" actId="1076"/>
        <pc:sldMkLst>
          <pc:docMk/>
          <pc:sldMk cId="181011385" sldId="264"/>
        </pc:sldMkLst>
        <pc:spChg chg="mod">
          <ac:chgData name="Stefan Nicolaie Mihai (2113636)" userId="S::2113636@student.uwtsd.ac.uk::f78dc185-f6d3-471b-9cd5-f8b240b19167" providerId="AD" clId="Web-{14FBAEBB-C919-881E-4224-432F943F7626}" dt="2023-11-09T20:28:12.579" v="246" actId="20577"/>
          <ac:spMkLst>
            <pc:docMk/>
            <pc:sldMk cId="181011385" sldId="264"/>
            <ac:spMk id="2" creationId="{32AD6F72-5AE7-DEBC-70CB-2F02A6F296F0}"/>
          </ac:spMkLst>
        </pc:spChg>
        <pc:spChg chg="mod">
          <ac:chgData name="Stefan Nicolaie Mihai (2113636)" userId="S::2113636@student.uwtsd.ac.uk::f78dc185-f6d3-471b-9cd5-f8b240b19167" providerId="AD" clId="Web-{14FBAEBB-C919-881E-4224-432F943F7626}" dt="2023-11-09T20:36:27.085" v="276" actId="1076"/>
          <ac:spMkLst>
            <pc:docMk/>
            <pc:sldMk cId="181011385" sldId="264"/>
            <ac:spMk id="3" creationId="{7ACCBBBA-894A-EBBC-91E2-C3CFB475E758}"/>
          </ac:spMkLst>
        </pc:spChg>
      </pc:sldChg>
    </pc:docChg>
  </pc:docChgLst>
  <pc:docChgLst>
    <pc:chgData name="Stefan Nicolaie Mihai (2113636)" userId="S::2113636@student.uwtsd.ac.uk::f78dc185-f6d3-471b-9cd5-f8b240b19167" providerId="AD" clId="Web-{09F22A37-C31A-1ED4-B67C-2733FA2D4CCA}"/>
    <pc:docChg chg="modSld">
      <pc:chgData name="Stefan Nicolaie Mihai (2113636)" userId="S::2113636@student.uwtsd.ac.uk::f78dc185-f6d3-471b-9cd5-f8b240b19167" providerId="AD" clId="Web-{09F22A37-C31A-1ED4-B67C-2733FA2D4CCA}" dt="2023-11-07T22:30:38.716" v="224" actId="1076"/>
      <pc:docMkLst>
        <pc:docMk/>
      </pc:docMkLst>
      <pc:sldChg chg="addSp modSp">
        <pc:chgData name="Stefan Nicolaie Mihai (2113636)" userId="S::2113636@student.uwtsd.ac.uk::f78dc185-f6d3-471b-9cd5-f8b240b19167" providerId="AD" clId="Web-{09F22A37-C31A-1ED4-B67C-2733FA2D4CCA}" dt="2023-11-07T22:29:32.635" v="212" actId="20577"/>
        <pc:sldMkLst>
          <pc:docMk/>
          <pc:sldMk cId="4100650017" sldId="260"/>
        </pc:sldMkLst>
        <pc:spChg chg="mod">
          <ac:chgData name="Stefan Nicolaie Mihai (2113636)" userId="S::2113636@student.uwtsd.ac.uk::f78dc185-f6d3-471b-9cd5-f8b240b19167" providerId="AD" clId="Web-{09F22A37-C31A-1ED4-B67C-2733FA2D4CCA}" dt="2023-11-07T22:29:28.869" v="210" actId="20577"/>
          <ac:spMkLst>
            <pc:docMk/>
            <pc:sldMk cId="4100650017" sldId="260"/>
            <ac:spMk id="3" creationId="{B713C4EE-1F61-27BF-566F-FFCDEAAE294C}"/>
          </ac:spMkLst>
        </pc:spChg>
        <pc:spChg chg="add mod">
          <ac:chgData name="Stefan Nicolaie Mihai (2113636)" userId="S::2113636@student.uwtsd.ac.uk::f78dc185-f6d3-471b-9cd5-f8b240b19167" providerId="AD" clId="Web-{09F22A37-C31A-1ED4-B67C-2733FA2D4CCA}" dt="2023-11-07T22:17:29.127" v="15" actId="1076"/>
          <ac:spMkLst>
            <pc:docMk/>
            <pc:sldMk cId="4100650017" sldId="260"/>
            <ac:spMk id="4" creationId="{7244B781-8F12-C12C-CFB2-96EE2ED8EE86}"/>
          </ac:spMkLst>
        </pc:spChg>
        <pc:spChg chg="add mod">
          <ac:chgData name="Stefan Nicolaie Mihai (2113636)" userId="S::2113636@student.uwtsd.ac.uk::f78dc185-f6d3-471b-9cd5-f8b240b19167" providerId="AD" clId="Web-{09F22A37-C31A-1ED4-B67C-2733FA2D4CCA}" dt="2023-11-07T22:29:32.635" v="212" actId="20577"/>
          <ac:spMkLst>
            <pc:docMk/>
            <pc:sldMk cId="4100650017" sldId="260"/>
            <ac:spMk id="5" creationId="{61B61D5D-1805-C1DB-DA4B-E55867A6AF85}"/>
          </ac:spMkLst>
        </pc:spChg>
      </pc:sldChg>
      <pc:sldChg chg="addSp modSp">
        <pc:chgData name="Stefan Nicolaie Mihai (2113636)" userId="S::2113636@student.uwtsd.ac.uk::f78dc185-f6d3-471b-9cd5-f8b240b19167" providerId="AD" clId="Web-{09F22A37-C31A-1ED4-B67C-2733FA2D4CCA}" dt="2023-11-07T22:30:38.716" v="224" actId="1076"/>
        <pc:sldMkLst>
          <pc:docMk/>
          <pc:sldMk cId="342762418" sldId="263"/>
        </pc:sldMkLst>
        <pc:spChg chg="add mod">
          <ac:chgData name="Stefan Nicolaie Mihai (2113636)" userId="S::2113636@student.uwtsd.ac.uk::f78dc185-f6d3-471b-9cd5-f8b240b19167" providerId="AD" clId="Web-{09F22A37-C31A-1ED4-B67C-2733FA2D4CCA}" dt="2023-11-07T22:30:38.716" v="224" actId="1076"/>
          <ac:spMkLst>
            <pc:docMk/>
            <pc:sldMk cId="342762418" sldId="263"/>
            <ac:spMk id="2" creationId="{A1F22F59-7DF8-11AE-D3C5-F4ED181D18A4}"/>
          </ac:spMkLst>
        </pc:spChg>
        <pc:spChg chg="mod">
          <ac:chgData name="Stefan Nicolaie Mihai (2113636)" userId="S::2113636@student.uwtsd.ac.uk::f78dc185-f6d3-471b-9cd5-f8b240b19167" providerId="AD" clId="Web-{09F22A37-C31A-1ED4-B67C-2733FA2D4CCA}" dt="2023-11-07T22:30:11.433" v="220" actId="1076"/>
          <ac:spMkLst>
            <pc:docMk/>
            <pc:sldMk cId="342762418" sldId="263"/>
            <ac:spMk id="4" creationId="{1E16AE91-1524-043F-C3BE-DA1C66C22E31}"/>
          </ac:spMkLst>
        </pc:spChg>
        <pc:spChg chg="mod">
          <ac:chgData name="Stefan Nicolaie Mihai (2113636)" userId="S::2113636@student.uwtsd.ac.uk::f78dc185-f6d3-471b-9cd5-f8b240b19167" providerId="AD" clId="Web-{09F22A37-C31A-1ED4-B67C-2733FA2D4CCA}" dt="2023-11-07T22:30:28.481" v="223" actId="1076"/>
          <ac:spMkLst>
            <pc:docMk/>
            <pc:sldMk cId="342762418" sldId="263"/>
            <ac:spMk id="5" creationId="{FFF54B1E-2586-1711-A48F-5E73E54D5021}"/>
          </ac:spMkLst>
        </pc:spChg>
        <pc:spChg chg="mod">
          <ac:chgData name="Stefan Nicolaie Mihai (2113636)" userId="S::2113636@student.uwtsd.ac.uk::f78dc185-f6d3-471b-9cd5-f8b240b19167" providerId="AD" clId="Web-{09F22A37-C31A-1ED4-B67C-2733FA2D4CCA}" dt="2023-11-07T22:30:19.590" v="222" actId="1076"/>
          <ac:spMkLst>
            <pc:docMk/>
            <pc:sldMk cId="342762418" sldId="263"/>
            <ac:spMk id="6" creationId="{7A7DFD3E-7E9D-9CA9-DDD2-C93816F17634}"/>
          </ac:spMkLst>
        </pc:spChg>
        <pc:spChg chg="mod">
          <ac:chgData name="Stefan Nicolaie Mihai (2113636)" userId="S::2113636@student.uwtsd.ac.uk::f78dc185-f6d3-471b-9cd5-f8b240b19167" providerId="AD" clId="Web-{09F22A37-C31A-1ED4-B67C-2733FA2D4CCA}" dt="2023-11-07T22:30:15.308" v="221" actId="1076"/>
          <ac:spMkLst>
            <pc:docMk/>
            <pc:sldMk cId="342762418" sldId="263"/>
            <ac:spMk id="7" creationId="{AAEB9F2A-6D90-EA72-E54F-A4541098EB52}"/>
          </ac:spMkLst>
        </pc:spChg>
      </pc:sldChg>
    </pc:docChg>
  </pc:docChgLst>
  <pc:docChgLst>
    <pc:chgData name="Stefan Nicolaie Mihai (2113636)" userId="S::2113636@student.uwtsd.ac.uk::f78dc185-f6d3-471b-9cd5-f8b240b19167" providerId="AD" clId="Web-{0A8BF4F5-E722-1240-939E-F20EFF3468BF}"/>
    <pc:docChg chg="addSld delSld modSld sldOrd addMainMaster delMainMaster">
      <pc:chgData name="Stefan Nicolaie Mihai (2113636)" userId="S::2113636@student.uwtsd.ac.uk::f78dc185-f6d3-471b-9cd5-f8b240b19167" providerId="AD" clId="Web-{0A8BF4F5-E722-1240-939E-F20EFF3468BF}" dt="2023-11-07T20:32:25.027" v="201" actId="20577"/>
      <pc:docMkLst>
        <pc:docMk/>
      </pc:docMkLst>
      <pc:sldChg chg="modSp mod modClrScheme chgLayout">
        <pc:chgData name="Stefan Nicolaie Mihai (2113636)" userId="S::2113636@student.uwtsd.ac.uk::f78dc185-f6d3-471b-9cd5-f8b240b19167" providerId="AD" clId="Web-{0A8BF4F5-E722-1240-939E-F20EFF3468BF}" dt="2023-11-07T20:31:19.962" v="190"/>
        <pc:sldMkLst>
          <pc:docMk/>
          <pc:sldMk cId="3895292786" sldId="256"/>
        </pc:sldMkLst>
        <pc:spChg chg="mod ord">
          <ac:chgData name="Stefan Nicolaie Mihai (2113636)" userId="S::2113636@student.uwtsd.ac.uk::f78dc185-f6d3-471b-9cd5-f8b240b19167" providerId="AD" clId="Web-{0A8BF4F5-E722-1240-939E-F20EFF3468BF}" dt="2023-11-07T20:31:19.962" v="190"/>
          <ac:spMkLst>
            <pc:docMk/>
            <pc:sldMk cId="3895292786" sldId="256"/>
            <ac:spMk id="2" creationId="{2AE31AF4-CAA7-320C-69F1-FB4E317C7668}"/>
          </ac:spMkLst>
        </pc:spChg>
      </pc:sldChg>
      <pc:sldChg chg="modSp mod modClrScheme chgLayout">
        <pc:chgData name="Stefan Nicolaie Mihai (2113636)" userId="S::2113636@student.uwtsd.ac.uk::f78dc185-f6d3-471b-9cd5-f8b240b19167" providerId="AD" clId="Web-{0A8BF4F5-E722-1240-939E-F20EFF3468BF}" dt="2023-11-07T20:32:25.027" v="201" actId="20577"/>
        <pc:sldMkLst>
          <pc:docMk/>
          <pc:sldMk cId="1943932103" sldId="257"/>
        </pc:sldMkLst>
        <pc:spChg chg="mod ord">
          <ac:chgData name="Stefan Nicolaie Mihai (2113636)" userId="S::2113636@student.uwtsd.ac.uk::f78dc185-f6d3-471b-9cd5-f8b240b19167" providerId="AD" clId="Web-{0A8BF4F5-E722-1240-939E-F20EFF3468BF}" dt="2023-11-07T20:32:25.027" v="201" actId="20577"/>
          <ac:spMkLst>
            <pc:docMk/>
            <pc:sldMk cId="1943932103" sldId="257"/>
            <ac:spMk id="2" creationId="{4762793B-C52D-FBF1-7ADE-4C2E879DA8C0}"/>
          </ac:spMkLst>
        </pc:spChg>
      </pc:sldChg>
      <pc:sldChg chg="modSp mod modClrScheme chgLayout">
        <pc:chgData name="Stefan Nicolaie Mihai (2113636)" userId="S::2113636@student.uwtsd.ac.uk::f78dc185-f6d3-471b-9cd5-f8b240b19167" providerId="AD" clId="Web-{0A8BF4F5-E722-1240-939E-F20EFF3468BF}" dt="2023-11-07T20:31:19.962" v="190"/>
        <pc:sldMkLst>
          <pc:docMk/>
          <pc:sldMk cId="4214537377" sldId="258"/>
        </pc:sldMkLst>
        <pc:spChg chg="mod ord">
          <ac:chgData name="Stefan Nicolaie Mihai (2113636)" userId="S::2113636@student.uwtsd.ac.uk::f78dc185-f6d3-471b-9cd5-f8b240b19167" providerId="AD" clId="Web-{0A8BF4F5-E722-1240-939E-F20EFF3468BF}" dt="2023-11-07T20:31:19.962" v="190"/>
          <ac:spMkLst>
            <pc:docMk/>
            <pc:sldMk cId="4214537377" sldId="258"/>
            <ac:spMk id="2" creationId="{B4ABB59B-1849-BB8C-C9ED-A9E177F90AA9}"/>
          </ac:spMkLst>
        </pc:spChg>
        <pc:graphicFrameChg chg="mod ord">
          <ac:chgData name="Stefan Nicolaie Mihai (2113636)" userId="S::2113636@student.uwtsd.ac.uk::f78dc185-f6d3-471b-9cd5-f8b240b19167" providerId="AD" clId="Web-{0A8BF4F5-E722-1240-939E-F20EFF3468BF}" dt="2023-11-07T20:31:19.962" v="190"/>
          <ac:graphicFrameMkLst>
            <pc:docMk/>
            <pc:sldMk cId="4214537377" sldId="258"/>
            <ac:graphicFrameMk id="8" creationId="{A433335C-F7A5-99AA-1433-71FD21228B55}"/>
          </ac:graphicFrameMkLst>
        </pc:graphicFrameChg>
      </pc:sldChg>
      <pc:sldChg chg="modSp mod ord modClrScheme chgLayout">
        <pc:chgData name="Stefan Nicolaie Mihai (2113636)" userId="S::2113636@student.uwtsd.ac.uk::f78dc185-f6d3-471b-9cd5-f8b240b19167" providerId="AD" clId="Web-{0A8BF4F5-E722-1240-939E-F20EFF3468BF}" dt="2023-11-07T20:31:19.962" v="190"/>
        <pc:sldMkLst>
          <pc:docMk/>
          <pc:sldMk cId="105937412" sldId="259"/>
        </pc:sldMkLst>
        <pc:picChg chg="mod ord">
          <ac:chgData name="Stefan Nicolaie Mihai (2113636)" userId="S::2113636@student.uwtsd.ac.uk::f78dc185-f6d3-471b-9cd5-f8b240b19167" providerId="AD" clId="Web-{0A8BF4F5-E722-1240-939E-F20EFF3468BF}" dt="2023-11-07T20:31:19.962" v="190"/>
          <ac:picMkLst>
            <pc:docMk/>
            <pc:sldMk cId="105937412" sldId="259"/>
            <ac:picMk id="14" creationId="{32088AA3-F9F8-6004-1B3E-063FDEE50E19}"/>
          </ac:picMkLst>
        </pc:picChg>
      </pc:sldChg>
      <pc:sldChg chg="modSp mod modClrScheme chgLayout">
        <pc:chgData name="Stefan Nicolaie Mihai (2113636)" userId="S::2113636@student.uwtsd.ac.uk::f78dc185-f6d3-471b-9cd5-f8b240b19167" providerId="AD" clId="Web-{0A8BF4F5-E722-1240-939E-F20EFF3468BF}" dt="2023-11-07T20:31:19.962" v="190"/>
        <pc:sldMkLst>
          <pc:docMk/>
          <pc:sldMk cId="4100650017" sldId="260"/>
        </pc:sldMkLst>
        <pc:spChg chg="mod ord">
          <ac:chgData name="Stefan Nicolaie Mihai (2113636)" userId="S::2113636@student.uwtsd.ac.uk::f78dc185-f6d3-471b-9cd5-f8b240b19167" providerId="AD" clId="Web-{0A8BF4F5-E722-1240-939E-F20EFF3468BF}" dt="2023-11-07T20:31:19.962" v="190"/>
          <ac:spMkLst>
            <pc:docMk/>
            <pc:sldMk cId="4100650017" sldId="260"/>
            <ac:spMk id="2" creationId="{0F5A198F-39E7-D20E-7484-A93E7C1124D8}"/>
          </ac:spMkLst>
        </pc:spChg>
        <pc:spChg chg="mod ord">
          <ac:chgData name="Stefan Nicolaie Mihai (2113636)" userId="S::2113636@student.uwtsd.ac.uk::f78dc185-f6d3-471b-9cd5-f8b240b19167" providerId="AD" clId="Web-{0A8BF4F5-E722-1240-939E-F20EFF3468BF}" dt="2023-11-07T20:31:19.962" v="190"/>
          <ac:spMkLst>
            <pc:docMk/>
            <pc:sldMk cId="4100650017" sldId="260"/>
            <ac:spMk id="3" creationId="{B713C4EE-1F61-27BF-566F-FFCDEAAE294C}"/>
          </ac:spMkLst>
        </pc:spChg>
      </pc:sldChg>
      <pc:sldChg chg="addSp delSp modSp mod modClrScheme chgLayout">
        <pc:chgData name="Stefan Nicolaie Mihai (2113636)" userId="S::2113636@student.uwtsd.ac.uk::f78dc185-f6d3-471b-9cd5-f8b240b19167" providerId="AD" clId="Web-{0A8BF4F5-E722-1240-939E-F20EFF3468BF}" dt="2023-11-07T20:31:19.962" v="190"/>
        <pc:sldMkLst>
          <pc:docMk/>
          <pc:sldMk cId="469381522" sldId="261"/>
        </pc:sldMkLst>
        <pc:spChg chg="mod ord">
          <ac:chgData name="Stefan Nicolaie Mihai (2113636)" userId="S::2113636@student.uwtsd.ac.uk::f78dc185-f6d3-471b-9cd5-f8b240b19167" providerId="AD" clId="Web-{0A8BF4F5-E722-1240-939E-F20EFF3468BF}" dt="2023-11-07T20:31:19.962" v="190"/>
          <ac:spMkLst>
            <pc:docMk/>
            <pc:sldMk cId="469381522" sldId="261"/>
            <ac:spMk id="2" creationId="{E57F8B90-341A-24DE-7ADC-8925F083ACFB}"/>
          </ac:spMkLst>
        </pc:spChg>
        <pc:spChg chg="mod ord">
          <ac:chgData name="Stefan Nicolaie Mihai (2113636)" userId="S::2113636@student.uwtsd.ac.uk::f78dc185-f6d3-471b-9cd5-f8b240b19167" providerId="AD" clId="Web-{0A8BF4F5-E722-1240-939E-F20EFF3468BF}" dt="2023-11-07T20:31:19.962" v="190"/>
          <ac:spMkLst>
            <pc:docMk/>
            <pc:sldMk cId="469381522" sldId="261"/>
            <ac:spMk id="3" creationId="{89B3913B-B59F-961F-A9DD-B597084923AB}"/>
          </ac:spMkLst>
        </pc:spChg>
        <pc:spChg chg="add del mod">
          <ac:chgData name="Stefan Nicolaie Mihai (2113636)" userId="S::2113636@student.uwtsd.ac.uk::f78dc185-f6d3-471b-9cd5-f8b240b19167" providerId="AD" clId="Web-{0A8BF4F5-E722-1240-939E-F20EFF3468BF}" dt="2023-11-07T20:24:21.306" v="93"/>
          <ac:spMkLst>
            <pc:docMk/>
            <pc:sldMk cId="469381522" sldId="261"/>
            <ac:spMk id="4" creationId="{1E16AE91-1524-043F-C3BE-DA1C66C22E31}"/>
          </ac:spMkLst>
        </pc:spChg>
        <pc:spChg chg="add del mod">
          <ac:chgData name="Stefan Nicolaie Mihai (2113636)" userId="S::2113636@student.uwtsd.ac.uk::f78dc185-f6d3-471b-9cd5-f8b240b19167" providerId="AD" clId="Web-{0A8BF4F5-E722-1240-939E-F20EFF3468BF}" dt="2023-11-07T20:24:22.963" v="94"/>
          <ac:spMkLst>
            <pc:docMk/>
            <pc:sldMk cId="469381522" sldId="261"/>
            <ac:spMk id="5" creationId="{FFF54B1E-2586-1711-A48F-5E73E54D5021}"/>
          </ac:spMkLst>
        </pc:spChg>
        <pc:spChg chg="add del mod">
          <ac:chgData name="Stefan Nicolaie Mihai (2113636)" userId="S::2113636@student.uwtsd.ac.uk::f78dc185-f6d3-471b-9cd5-f8b240b19167" providerId="AD" clId="Web-{0A8BF4F5-E722-1240-939E-F20EFF3468BF}" dt="2023-11-07T20:24:29.775" v="96"/>
          <ac:spMkLst>
            <pc:docMk/>
            <pc:sldMk cId="469381522" sldId="261"/>
            <ac:spMk id="6" creationId="{7A7DFD3E-7E9D-9CA9-DDD2-C93816F17634}"/>
          </ac:spMkLst>
        </pc:spChg>
        <pc:spChg chg="add del mod">
          <ac:chgData name="Stefan Nicolaie Mihai (2113636)" userId="S::2113636@student.uwtsd.ac.uk::f78dc185-f6d3-471b-9cd5-f8b240b19167" providerId="AD" clId="Web-{0A8BF4F5-E722-1240-939E-F20EFF3468BF}" dt="2023-11-07T20:24:25.181" v="95"/>
          <ac:spMkLst>
            <pc:docMk/>
            <pc:sldMk cId="469381522" sldId="261"/>
            <ac:spMk id="7" creationId="{AAEB9F2A-6D90-EA72-E54F-A4541098EB52}"/>
          </ac:spMkLst>
        </pc:spChg>
        <pc:spChg chg="add del mod">
          <ac:chgData name="Stefan Nicolaie Mihai (2113636)" userId="S::2113636@student.uwtsd.ac.uk::f78dc185-f6d3-471b-9cd5-f8b240b19167" providerId="AD" clId="Web-{0A8BF4F5-E722-1240-939E-F20EFF3468BF}" dt="2023-11-07T20:23:48.305" v="86"/>
          <ac:spMkLst>
            <pc:docMk/>
            <pc:sldMk cId="469381522" sldId="261"/>
            <ac:spMk id="8" creationId="{15943782-001B-26DD-37D5-8C5B4863D004}"/>
          </ac:spMkLst>
        </pc:spChg>
        <pc:spChg chg="add mod">
          <ac:chgData name="Stefan Nicolaie Mihai (2113636)" userId="S::2113636@student.uwtsd.ac.uk::f78dc185-f6d3-471b-9cd5-f8b240b19167" providerId="AD" clId="Web-{0A8BF4F5-E722-1240-939E-F20EFF3468BF}" dt="2023-11-07T20:29:45.287" v="188" actId="20577"/>
          <ac:spMkLst>
            <pc:docMk/>
            <pc:sldMk cId="469381522" sldId="261"/>
            <ac:spMk id="9" creationId="{6314BC73-4E16-D405-8E68-EC0C432C3649}"/>
          </ac:spMkLst>
        </pc:spChg>
      </pc:sldChg>
      <pc:sldChg chg="new del">
        <pc:chgData name="Stefan Nicolaie Mihai (2113636)" userId="S::2113636@student.uwtsd.ac.uk::f78dc185-f6d3-471b-9cd5-f8b240b19167" providerId="AD" clId="Web-{0A8BF4F5-E722-1240-939E-F20EFF3468BF}" dt="2023-11-07T20:24:15.509" v="92"/>
        <pc:sldMkLst>
          <pc:docMk/>
          <pc:sldMk cId="2333120147" sldId="262"/>
        </pc:sldMkLst>
      </pc:sldChg>
      <pc:sldChg chg="addSp delSp modSp add mod replId setBg modClrScheme delDesignElem chgLayout">
        <pc:chgData name="Stefan Nicolaie Mihai (2113636)" userId="S::2113636@student.uwtsd.ac.uk::f78dc185-f6d3-471b-9cd5-f8b240b19167" providerId="AD" clId="Web-{0A8BF4F5-E722-1240-939E-F20EFF3468BF}" dt="2023-11-07T20:31:52.010" v="199" actId="1076"/>
        <pc:sldMkLst>
          <pc:docMk/>
          <pc:sldMk cId="342762418" sldId="263"/>
        </pc:sldMkLst>
        <pc:spChg chg="del">
          <ac:chgData name="Stefan Nicolaie Mihai (2113636)" userId="S::2113636@student.uwtsd.ac.uk::f78dc185-f6d3-471b-9cd5-f8b240b19167" providerId="AD" clId="Web-{0A8BF4F5-E722-1240-939E-F20EFF3468BF}" dt="2023-11-07T20:24:05.650" v="88"/>
          <ac:spMkLst>
            <pc:docMk/>
            <pc:sldMk cId="342762418" sldId="263"/>
            <ac:spMk id="2" creationId="{E57F8B90-341A-24DE-7ADC-8925F083ACFB}"/>
          </ac:spMkLst>
        </pc:spChg>
        <pc:spChg chg="del">
          <ac:chgData name="Stefan Nicolaie Mihai (2113636)" userId="S::2113636@student.uwtsd.ac.uk::f78dc185-f6d3-471b-9cd5-f8b240b19167" providerId="AD" clId="Web-{0A8BF4F5-E722-1240-939E-F20EFF3468BF}" dt="2023-11-07T20:24:08.806" v="89"/>
          <ac:spMkLst>
            <pc:docMk/>
            <pc:sldMk cId="342762418" sldId="263"/>
            <ac:spMk id="3" creationId="{89B3913B-B59F-961F-A9DD-B597084923AB}"/>
          </ac:spMkLst>
        </pc:spChg>
        <pc:spChg chg="mod ord">
          <ac:chgData name="Stefan Nicolaie Mihai (2113636)" userId="S::2113636@student.uwtsd.ac.uk::f78dc185-f6d3-471b-9cd5-f8b240b19167" providerId="AD" clId="Web-{0A8BF4F5-E722-1240-939E-F20EFF3468BF}" dt="2023-11-07T20:30:53.961" v="189"/>
          <ac:spMkLst>
            <pc:docMk/>
            <pc:sldMk cId="342762418" sldId="263"/>
            <ac:spMk id="4" creationId="{1E16AE91-1524-043F-C3BE-DA1C66C22E31}"/>
          </ac:spMkLst>
        </pc:spChg>
        <pc:spChg chg="mod">
          <ac:chgData name="Stefan Nicolaie Mihai (2113636)" userId="S::2113636@student.uwtsd.ac.uk::f78dc185-f6d3-471b-9cd5-f8b240b19167" providerId="AD" clId="Web-{0A8BF4F5-E722-1240-939E-F20EFF3468BF}" dt="2023-11-07T20:31:52.010" v="199" actId="1076"/>
          <ac:spMkLst>
            <pc:docMk/>
            <pc:sldMk cId="342762418" sldId="263"/>
            <ac:spMk id="5" creationId="{FFF54B1E-2586-1711-A48F-5E73E54D5021}"/>
          </ac:spMkLst>
        </pc:spChg>
        <pc:spChg chg="mod">
          <ac:chgData name="Stefan Nicolaie Mihai (2113636)" userId="S::2113636@student.uwtsd.ac.uk::f78dc185-f6d3-471b-9cd5-f8b240b19167" providerId="AD" clId="Web-{0A8BF4F5-E722-1240-939E-F20EFF3468BF}" dt="2023-11-07T20:30:53.961" v="189"/>
          <ac:spMkLst>
            <pc:docMk/>
            <pc:sldMk cId="342762418" sldId="263"/>
            <ac:spMk id="6" creationId="{7A7DFD3E-7E9D-9CA9-DDD2-C93816F17634}"/>
          </ac:spMkLst>
        </pc:spChg>
        <pc:spChg chg="mod">
          <ac:chgData name="Stefan Nicolaie Mihai (2113636)" userId="S::2113636@student.uwtsd.ac.uk::f78dc185-f6d3-471b-9cd5-f8b240b19167" providerId="AD" clId="Web-{0A8BF4F5-E722-1240-939E-F20EFF3468BF}" dt="2023-11-07T20:30:53.961" v="189"/>
          <ac:spMkLst>
            <pc:docMk/>
            <pc:sldMk cId="342762418" sldId="263"/>
            <ac:spMk id="7" creationId="{AAEB9F2A-6D90-EA72-E54F-A4541098EB52}"/>
          </ac:spMkLst>
        </pc:spChg>
        <pc:spChg chg="add del mod">
          <ac:chgData name="Stefan Nicolaie Mihai (2113636)" userId="S::2113636@student.uwtsd.ac.uk::f78dc185-f6d3-471b-9cd5-f8b240b19167" providerId="AD" clId="Web-{0A8BF4F5-E722-1240-939E-F20EFF3468BF}" dt="2023-11-07T20:24:13.384" v="91"/>
          <ac:spMkLst>
            <pc:docMk/>
            <pc:sldMk cId="342762418" sldId="263"/>
            <ac:spMk id="9" creationId="{A7943FE9-90F7-D153-C4C2-36F16E54B42F}"/>
          </ac:spMkLst>
        </pc:spChg>
        <pc:spChg chg="add del mod">
          <ac:chgData name="Stefan Nicolaie Mihai (2113636)" userId="S::2113636@student.uwtsd.ac.uk::f78dc185-f6d3-471b-9cd5-f8b240b19167" providerId="AD" clId="Web-{0A8BF4F5-E722-1240-939E-F20EFF3468BF}" dt="2023-11-07T20:24:11.462" v="90"/>
          <ac:spMkLst>
            <pc:docMk/>
            <pc:sldMk cId="342762418" sldId="263"/>
            <ac:spMk id="11" creationId="{A63E3839-8C37-5070-A132-B29CA8D5ED69}"/>
          </ac:spMkLst>
        </pc:spChg>
        <pc:spChg chg="add del">
          <ac:chgData name="Stefan Nicolaie Mihai (2113636)" userId="S::2113636@student.uwtsd.ac.uk::f78dc185-f6d3-471b-9cd5-f8b240b19167" providerId="AD" clId="Web-{0A8BF4F5-E722-1240-939E-F20EFF3468BF}" dt="2023-11-07T20:31:19.962" v="190"/>
          <ac:spMkLst>
            <pc:docMk/>
            <pc:sldMk cId="342762418" sldId="263"/>
            <ac:spMk id="12" creationId="{B6FACB3C-9069-4791-BC5C-0DB7CD19B853}"/>
          </ac:spMkLst>
        </pc:spChg>
        <pc:spChg chg="add del">
          <ac:chgData name="Stefan Nicolaie Mihai (2113636)" userId="S::2113636@student.uwtsd.ac.uk::f78dc185-f6d3-471b-9cd5-f8b240b19167" providerId="AD" clId="Web-{0A8BF4F5-E722-1240-939E-F20EFF3468BF}" dt="2023-11-07T20:31:19.962" v="190"/>
          <ac:spMkLst>
            <pc:docMk/>
            <pc:sldMk cId="342762418" sldId="263"/>
            <ac:spMk id="14" creationId="{71F2038E-D777-4B76-81DD-DD13EE91B9DD}"/>
          </ac:spMkLst>
        </pc:spChg>
        <pc:grpChg chg="add del">
          <ac:chgData name="Stefan Nicolaie Mihai (2113636)" userId="S::2113636@student.uwtsd.ac.uk::f78dc185-f6d3-471b-9cd5-f8b240b19167" providerId="AD" clId="Web-{0A8BF4F5-E722-1240-939E-F20EFF3468BF}" dt="2023-11-07T20:31:19.962" v="190"/>
          <ac:grpSpMkLst>
            <pc:docMk/>
            <pc:sldMk cId="342762418" sldId="263"/>
            <ac:grpSpMk id="16" creationId="{DD354807-230F-4402-B1B9-F733A8F1F190}"/>
          </ac:grpSpMkLst>
        </pc:grpChg>
      </pc:sldChg>
      <pc:sldMasterChg chg="del delSldLayout">
        <pc:chgData name="Stefan Nicolaie Mihai (2113636)" userId="S::2113636@student.uwtsd.ac.uk::f78dc185-f6d3-471b-9cd5-f8b240b19167" providerId="AD" clId="Web-{0A8BF4F5-E722-1240-939E-F20EFF3468BF}" dt="2023-11-07T20:31:19.962" v="190"/>
        <pc:sldMasterMkLst>
          <pc:docMk/>
          <pc:sldMasterMk cId="1142000597" sldId="2147483756"/>
        </pc:sldMasterMkLst>
        <pc:sldLayoutChg chg="del">
          <pc:chgData name="Stefan Nicolaie Mihai (2113636)" userId="S::2113636@student.uwtsd.ac.uk::f78dc185-f6d3-471b-9cd5-f8b240b19167" providerId="AD" clId="Web-{0A8BF4F5-E722-1240-939E-F20EFF3468BF}" dt="2023-11-07T20:31:19.962" v="190"/>
          <pc:sldLayoutMkLst>
            <pc:docMk/>
            <pc:sldMasterMk cId="1142000597" sldId="2147483756"/>
            <pc:sldLayoutMk cId="972895150" sldId="2147483757"/>
          </pc:sldLayoutMkLst>
        </pc:sldLayoutChg>
        <pc:sldLayoutChg chg="del">
          <pc:chgData name="Stefan Nicolaie Mihai (2113636)" userId="S::2113636@student.uwtsd.ac.uk::f78dc185-f6d3-471b-9cd5-f8b240b19167" providerId="AD" clId="Web-{0A8BF4F5-E722-1240-939E-F20EFF3468BF}" dt="2023-11-07T20:31:19.962" v="190"/>
          <pc:sldLayoutMkLst>
            <pc:docMk/>
            <pc:sldMasterMk cId="1142000597" sldId="2147483756"/>
            <pc:sldLayoutMk cId="1274793385" sldId="2147483758"/>
          </pc:sldLayoutMkLst>
        </pc:sldLayoutChg>
        <pc:sldLayoutChg chg="del">
          <pc:chgData name="Stefan Nicolaie Mihai (2113636)" userId="S::2113636@student.uwtsd.ac.uk::f78dc185-f6d3-471b-9cd5-f8b240b19167" providerId="AD" clId="Web-{0A8BF4F5-E722-1240-939E-F20EFF3468BF}" dt="2023-11-07T20:31:19.962" v="190"/>
          <pc:sldLayoutMkLst>
            <pc:docMk/>
            <pc:sldMasterMk cId="1142000597" sldId="2147483756"/>
            <pc:sldLayoutMk cId="3590955995" sldId="2147483759"/>
          </pc:sldLayoutMkLst>
        </pc:sldLayoutChg>
        <pc:sldLayoutChg chg="del">
          <pc:chgData name="Stefan Nicolaie Mihai (2113636)" userId="S::2113636@student.uwtsd.ac.uk::f78dc185-f6d3-471b-9cd5-f8b240b19167" providerId="AD" clId="Web-{0A8BF4F5-E722-1240-939E-F20EFF3468BF}" dt="2023-11-07T20:31:19.962" v="190"/>
          <pc:sldLayoutMkLst>
            <pc:docMk/>
            <pc:sldMasterMk cId="1142000597" sldId="2147483756"/>
            <pc:sldLayoutMk cId="1828944889" sldId="2147483760"/>
          </pc:sldLayoutMkLst>
        </pc:sldLayoutChg>
        <pc:sldLayoutChg chg="del">
          <pc:chgData name="Stefan Nicolaie Mihai (2113636)" userId="S::2113636@student.uwtsd.ac.uk::f78dc185-f6d3-471b-9cd5-f8b240b19167" providerId="AD" clId="Web-{0A8BF4F5-E722-1240-939E-F20EFF3468BF}" dt="2023-11-07T20:31:19.962" v="190"/>
          <pc:sldLayoutMkLst>
            <pc:docMk/>
            <pc:sldMasterMk cId="1142000597" sldId="2147483756"/>
            <pc:sldLayoutMk cId="3557516799" sldId="2147483761"/>
          </pc:sldLayoutMkLst>
        </pc:sldLayoutChg>
        <pc:sldLayoutChg chg="del">
          <pc:chgData name="Stefan Nicolaie Mihai (2113636)" userId="S::2113636@student.uwtsd.ac.uk::f78dc185-f6d3-471b-9cd5-f8b240b19167" providerId="AD" clId="Web-{0A8BF4F5-E722-1240-939E-F20EFF3468BF}" dt="2023-11-07T20:31:19.962" v="190"/>
          <pc:sldLayoutMkLst>
            <pc:docMk/>
            <pc:sldMasterMk cId="1142000597" sldId="2147483756"/>
            <pc:sldLayoutMk cId="1625499222" sldId="2147483762"/>
          </pc:sldLayoutMkLst>
        </pc:sldLayoutChg>
        <pc:sldLayoutChg chg="del">
          <pc:chgData name="Stefan Nicolaie Mihai (2113636)" userId="S::2113636@student.uwtsd.ac.uk::f78dc185-f6d3-471b-9cd5-f8b240b19167" providerId="AD" clId="Web-{0A8BF4F5-E722-1240-939E-F20EFF3468BF}" dt="2023-11-07T20:31:19.962" v="190"/>
          <pc:sldLayoutMkLst>
            <pc:docMk/>
            <pc:sldMasterMk cId="1142000597" sldId="2147483756"/>
            <pc:sldLayoutMk cId="3645884244" sldId="2147483763"/>
          </pc:sldLayoutMkLst>
        </pc:sldLayoutChg>
        <pc:sldLayoutChg chg="del">
          <pc:chgData name="Stefan Nicolaie Mihai (2113636)" userId="S::2113636@student.uwtsd.ac.uk::f78dc185-f6d3-471b-9cd5-f8b240b19167" providerId="AD" clId="Web-{0A8BF4F5-E722-1240-939E-F20EFF3468BF}" dt="2023-11-07T20:31:19.962" v="190"/>
          <pc:sldLayoutMkLst>
            <pc:docMk/>
            <pc:sldMasterMk cId="1142000597" sldId="2147483756"/>
            <pc:sldLayoutMk cId="3701540053" sldId="2147483764"/>
          </pc:sldLayoutMkLst>
        </pc:sldLayoutChg>
        <pc:sldLayoutChg chg="del">
          <pc:chgData name="Stefan Nicolaie Mihai (2113636)" userId="S::2113636@student.uwtsd.ac.uk::f78dc185-f6d3-471b-9cd5-f8b240b19167" providerId="AD" clId="Web-{0A8BF4F5-E722-1240-939E-F20EFF3468BF}" dt="2023-11-07T20:31:19.962" v="190"/>
          <pc:sldLayoutMkLst>
            <pc:docMk/>
            <pc:sldMasterMk cId="1142000597" sldId="2147483756"/>
            <pc:sldLayoutMk cId="3823883290" sldId="2147483765"/>
          </pc:sldLayoutMkLst>
        </pc:sldLayoutChg>
        <pc:sldLayoutChg chg="del">
          <pc:chgData name="Stefan Nicolaie Mihai (2113636)" userId="S::2113636@student.uwtsd.ac.uk::f78dc185-f6d3-471b-9cd5-f8b240b19167" providerId="AD" clId="Web-{0A8BF4F5-E722-1240-939E-F20EFF3468BF}" dt="2023-11-07T20:31:19.962" v="190"/>
          <pc:sldLayoutMkLst>
            <pc:docMk/>
            <pc:sldMasterMk cId="1142000597" sldId="2147483756"/>
            <pc:sldLayoutMk cId="2381317045" sldId="2147483766"/>
          </pc:sldLayoutMkLst>
        </pc:sldLayoutChg>
        <pc:sldLayoutChg chg="del">
          <pc:chgData name="Stefan Nicolaie Mihai (2113636)" userId="S::2113636@student.uwtsd.ac.uk::f78dc185-f6d3-471b-9cd5-f8b240b19167" providerId="AD" clId="Web-{0A8BF4F5-E722-1240-939E-F20EFF3468BF}" dt="2023-11-07T20:31:19.962" v="190"/>
          <pc:sldLayoutMkLst>
            <pc:docMk/>
            <pc:sldMasterMk cId="1142000597" sldId="2147483756"/>
            <pc:sldLayoutMk cId="3318928699" sldId="2147483767"/>
          </pc:sldLayoutMkLst>
        </pc:sldLayoutChg>
      </pc:sldMasterChg>
      <pc:sldMasterChg chg="add addSldLayout modSldLayout">
        <pc:chgData name="Stefan Nicolaie Mihai (2113636)" userId="S::2113636@student.uwtsd.ac.uk::f78dc185-f6d3-471b-9cd5-f8b240b19167" providerId="AD" clId="Web-{0A8BF4F5-E722-1240-939E-F20EFF3468BF}" dt="2023-11-07T20:31:19.962" v="190"/>
        <pc:sldMasterMkLst>
          <pc:docMk/>
          <pc:sldMasterMk cId="2347837187" sldId="2147483768"/>
        </pc:sldMasterMkLst>
        <pc:sldLayoutChg chg="add mod replId">
          <pc:chgData name="Stefan Nicolaie Mihai (2113636)" userId="S::2113636@student.uwtsd.ac.uk::f78dc185-f6d3-471b-9cd5-f8b240b19167" providerId="AD" clId="Web-{0A8BF4F5-E722-1240-939E-F20EFF3468BF}" dt="2023-11-07T20:31:19.962" v="190"/>
          <pc:sldLayoutMkLst>
            <pc:docMk/>
            <pc:sldMasterMk cId="2347837187" sldId="2147483768"/>
            <pc:sldLayoutMk cId="2040204127" sldId="2147483769"/>
          </pc:sldLayoutMkLst>
        </pc:sldLayoutChg>
        <pc:sldLayoutChg chg="add mod replId">
          <pc:chgData name="Stefan Nicolaie Mihai (2113636)" userId="S::2113636@student.uwtsd.ac.uk::f78dc185-f6d3-471b-9cd5-f8b240b19167" providerId="AD" clId="Web-{0A8BF4F5-E722-1240-939E-F20EFF3468BF}" dt="2023-11-07T20:31:19.962" v="190"/>
          <pc:sldLayoutMkLst>
            <pc:docMk/>
            <pc:sldMasterMk cId="2347837187" sldId="2147483768"/>
            <pc:sldLayoutMk cId="1526210534" sldId="2147483770"/>
          </pc:sldLayoutMkLst>
        </pc:sldLayoutChg>
        <pc:sldLayoutChg chg="add mod replId">
          <pc:chgData name="Stefan Nicolaie Mihai (2113636)" userId="S::2113636@student.uwtsd.ac.uk::f78dc185-f6d3-471b-9cd5-f8b240b19167" providerId="AD" clId="Web-{0A8BF4F5-E722-1240-939E-F20EFF3468BF}" dt="2023-11-07T20:31:19.962" v="190"/>
          <pc:sldLayoutMkLst>
            <pc:docMk/>
            <pc:sldMasterMk cId="2347837187" sldId="2147483768"/>
            <pc:sldLayoutMk cId="1543604932" sldId="2147483771"/>
          </pc:sldLayoutMkLst>
        </pc:sldLayoutChg>
        <pc:sldLayoutChg chg="add mod replId">
          <pc:chgData name="Stefan Nicolaie Mihai (2113636)" userId="S::2113636@student.uwtsd.ac.uk::f78dc185-f6d3-471b-9cd5-f8b240b19167" providerId="AD" clId="Web-{0A8BF4F5-E722-1240-939E-F20EFF3468BF}" dt="2023-11-07T20:31:19.962" v="190"/>
          <pc:sldLayoutMkLst>
            <pc:docMk/>
            <pc:sldMasterMk cId="2347837187" sldId="2147483768"/>
            <pc:sldLayoutMk cId="354175536" sldId="2147483772"/>
          </pc:sldLayoutMkLst>
        </pc:sldLayoutChg>
        <pc:sldLayoutChg chg="add mod replId">
          <pc:chgData name="Stefan Nicolaie Mihai (2113636)" userId="S::2113636@student.uwtsd.ac.uk::f78dc185-f6d3-471b-9cd5-f8b240b19167" providerId="AD" clId="Web-{0A8BF4F5-E722-1240-939E-F20EFF3468BF}" dt="2023-11-07T20:31:19.962" v="190"/>
          <pc:sldLayoutMkLst>
            <pc:docMk/>
            <pc:sldMasterMk cId="2347837187" sldId="2147483768"/>
            <pc:sldLayoutMk cId="1099455611" sldId="2147483773"/>
          </pc:sldLayoutMkLst>
        </pc:sldLayoutChg>
        <pc:sldLayoutChg chg="add mod replId">
          <pc:chgData name="Stefan Nicolaie Mihai (2113636)" userId="S::2113636@student.uwtsd.ac.uk::f78dc185-f6d3-471b-9cd5-f8b240b19167" providerId="AD" clId="Web-{0A8BF4F5-E722-1240-939E-F20EFF3468BF}" dt="2023-11-07T20:31:19.962" v="190"/>
          <pc:sldLayoutMkLst>
            <pc:docMk/>
            <pc:sldMasterMk cId="2347837187" sldId="2147483768"/>
            <pc:sldLayoutMk cId="2719526105" sldId="2147483774"/>
          </pc:sldLayoutMkLst>
        </pc:sldLayoutChg>
        <pc:sldLayoutChg chg="add mod replId">
          <pc:chgData name="Stefan Nicolaie Mihai (2113636)" userId="S::2113636@student.uwtsd.ac.uk::f78dc185-f6d3-471b-9cd5-f8b240b19167" providerId="AD" clId="Web-{0A8BF4F5-E722-1240-939E-F20EFF3468BF}" dt="2023-11-07T20:31:19.962" v="190"/>
          <pc:sldLayoutMkLst>
            <pc:docMk/>
            <pc:sldMasterMk cId="2347837187" sldId="2147483768"/>
            <pc:sldLayoutMk cId="3440702758" sldId="2147483775"/>
          </pc:sldLayoutMkLst>
        </pc:sldLayoutChg>
        <pc:sldLayoutChg chg="add mod replId">
          <pc:chgData name="Stefan Nicolaie Mihai (2113636)" userId="S::2113636@student.uwtsd.ac.uk::f78dc185-f6d3-471b-9cd5-f8b240b19167" providerId="AD" clId="Web-{0A8BF4F5-E722-1240-939E-F20EFF3468BF}" dt="2023-11-07T20:31:19.962" v="190"/>
          <pc:sldLayoutMkLst>
            <pc:docMk/>
            <pc:sldMasterMk cId="2347837187" sldId="2147483768"/>
            <pc:sldLayoutMk cId="2586124467" sldId="2147483776"/>
          </pc:sldLayoutMkLst>
        </pc:sldLayoutChg>
        <pc:sldLayoutChg chg="add mod replId">
          <pc:chgData name="Stefan Nicolaie Mihai (2113636)" userId="S::2113636@student.uwtsd.ac.uk::f78dc185-f6d3-471b-9cd5-f8b240b19167" providerId="AD" clId="Web-{0A8BF4F5-E722-1240-939E-F20EFF3468BF}" dt="2023-11-07T20:31:19.962" v="190"/>
          <pc:sldLayoutMkLst>
            <pc:docMk/>
            <pc:sldMasterMk cId="2347837187" sldId="2147483768"/>
            <pc:sldLayoutMk cId="3950070125" sldId="2147483777"/>
          </pc:sldLayoutMkLst>
        </pc:sldLayoutChg>
        <pc:sldLayoutChg chg="add mod replId">
          <pc:chgData name="Stefan Nicolaie Mihai (2113636)" userId="S::2113636@student.uwtsd.ac.uk::f78dc185-f6d3-471b-9cd5-f8b240b19167" providerId="AD" clId="Web-{0A8BF4F5-E722-1240-939E-F20EFF3468BF}" dt="2023-11-07T20:31:19.962" v="190"/>
          <pc:sldLayoutMkLst>
            <pc:docMk/>
            <pc:sldMasterMk cId="2347837187" sldId="2147483768"/>
            <pc:sldLayoutMk cId="3284967427" sldId="2147483778"/>
          </pc:sldLayoutMkLst>
        </pc:sldLayoutChg>
        <pc:sldLayoutChg chg="add mod replId">
          <pc:chgData name="Stefan Nicolaie Mihai (2113636)" userId="S::2113636@student.uwtsd.ac.uk::f78dc185-f6d3-471b-9cd5-f8b240b19167" providerId="AD" clId="Web-{0A8BF4F5-E722-1240-939E-F20EFF3468BF}" dt="2023-11-07T20:31:19.962" v="190"/>
          <pc:sldLayoutMkLst>
            <pc:docMk/>
            <pc:sldMasterMk cId="2347837187" sldId="2147483768"/>
            <pc:sldLayoutMk cId="159820340" sldId="2147483779"/>
          </pc:sldLayoutMkLst>
        </pc:sldLayoutChg>
      </pc:sldMasterChg>
    </pc:docChg>
  </pc:docChgLst>
  <pc:docChgLst>
    <pc:chgData name="Stefan Nicolaie Mihai (2113636)" userId="S::2113636@student.uwtsd.ac.uk::f78dc185-f6d3-471b-9cd5-f8b240b19167" providerId="AD" clId="Web-{CF4B7268-C548-41F2-79A2-AD9333C7F8C1}"/>
    <pc:docChg chg="modSld sldOrd">
      <pc:chgData name="Stefan Nicolaie Mihai (2113636)" userId="S::2113636@student.uwtsd.ac.uk::f78dc185-f6d3-471b-9cd5-f8b240b19167" providerId="AD" clId="Web-{CF4B7268-C548-41F2-79A2-AD9333C7F8C1}" dt="2023-11-10T21:07:08.437" v="17"/>
      <pc:docMkLst>
        <pc:docMk/>
      </pc:docMkLst>
      <pc:sldChg chg="modNotes">
        <pc:chgData name="Stefan Nicolaie Mihai (2113636)" userId="S::2113636@student.uwtsd.ac.uk::f78dc185-f6d3-471b-9cd5-f8b240b19167" providerId="AD" clId="Web-{CF4B7268-C548-41F2-79A2-AD9333C7F8C1}" dt="2023-11-10T21:05:12.198" v="16"/>
        <pc:sldMkLst>
          <pc:docMk/>
          <pc:sldMk cId="1943932103" sldId="257"/>
        </pc:sldMkLst>
      </pc:sldChg>
      <pc:sldChg chg="ord">
        <pc:chgData name="Stefan Nicolaie Mihai (2113636)" userId="S::2113636@student.uwtsd.ac.uk::f78dc185-f6d3-471b-9cd5-f8b240b19167" providerId="AD" clId="Web-{CF4B7268-C548-41F2-79A2-AD9333C7F8C1}" dt="2023-11-10T19:08:50.334" v="0"/>
        <pc:sldMkLst>
          <pc:docMk/>
          <pc:sldMk cId="105937412" sldId="259"/>
        </pc:sldMkLst>
      </pc:sldChg>
      <pc:sldChg chg="modSp modNotes">
        <pc:chgData name="Stefan Nicolaie Mihai (2113636)" userId="S::2113636@student.uwtsd.ac.uk::f78dc185-f6d3-471b-9cd5-f8b240b19167" providerId="AD" clId="Web-{CF4B7268-C548-41F2-79A2-AD9333C7F8C1}" dt="2023-11-10T21:03:58.820" v="3" actId="20577"/>
        <pc:sldMkLst>
          <pc:docMk/>
          <pc:sldMk cId="4100650017" sldId="260"/>
        </pc:sldMkLst>
        <pc:spChg chg="mod">
          <ac:chgData name="Stefan Nicolaie Mihai (2113636)" userId="S::2113636@student.uwtsd.ac.uk::f78dc185-f6d3-471b-9cd5-f8b240b19167" providerId="AD" clId="Web-{CF4B7268-C548-41F2-79A2-AD9333C7F8C1}" dt="2023-11-10T21:03:58.820" v="3" actId="20577"/>
          <ac:spMkLst>
            <pc:docMk/>
            <pc:sldMk cId="4100650017" sldId="260"/>
            <ac:spMk id="5" creationId="{61B61D5D-1805-C1DB-DA4B-E55867A6AF85}"/>
          </ac:spMkLst>
        </pc:spChg>
      </pc:sldChg>
      <pc:sldChg chg="ord">
        <pc:chgData name="Stefan Nicolaie Mihai (2113636)" userId="S::2113636@student.uwtsd.ac.uk::f78dc185-f6d3-471b-9cd5-f8b240b19167" providerId="AD" clId="Web-{CF4B7268-C548-41F2-79A2-AD9333C7F8C1}" dt="2023-11-10T21:07:08.437" v="17"/>
        <pc:sldMkLst>
          <pc:docMk/>
          <pc:sldMk cId="469381522" sldId="261"/>
        </pc:sldMkLst>
      </pc:sldChg>
    </pc:docChg>
  </pc:docChgLst>
  <pc:docChgLst>
    <pc:chgData name="Stefan Nicolaie Mihai (2113636)" userId="S::2113636@student.uwtsd.ac.uk::f78dc185-f6d3-471b-9cd5-f8b240b19167" providerId="AD" clId="Web-{930544BC-5F39-F644-4096-5B65DB56D8D2}"/>
    <pc:docChg chg="addSld delSld modSld">
      <pc:chgData name="Stefan Nicolaie Mihai (2113636)" userId="S::2113636@student.uwtsd.ac.uk::f78dc185-f6d3-471b-9cd5-f8b240b19167" providerId="AD" clId="Web-{930544BC-5F39-F644-4096-5B65DB56D8D2}" dt="2023-11-12T13:26:48.413" v="107" actId="1076"/>
      <pc:docMkLst>
        <pc:docMk/>
      </pc:docMkLst>
      <pc:sldChg chg="addSp delSp modSp">
        <pc:chgData name="Stefan Nicolaie Mihai (2113636)" userId="S::2113636@student.uwtsd.ac.uk::f78dc185-f6d3-471b-9cd5-f8b240b19167" providerId="AD" clId="Web-{930544BC-5F39-F644-4096-5B65DB56D8D2}" dt="2023-11-12T13:16:35.110" v="65" actId="1076"/>
        <pc:sldMkLst>
          <pc:docMk/>
          <pc:sldMk cId="1943932103" sldId="257"/>
        </pc:sldMkLst>
        <pc:spChg chg="mod">
          <ac:chgData name="Stefan Nicolaie Mihai (2113636)" userId="S::2113636@student.uwtsd.ac.uk::f78dc185-f6d3-471b-9cd5-f8b240b19167" providerId="AD" clId="Web-{930544BC-5F39-F644-4096-5B65DB56D8D2}" dt="2023-11-11T15:36:13.055" v="3" actId="20577"/>
          <ac:spMkLst>
            <pc:docMk/>
            <pc:sldMk cId="1943932103" sldId="257"/>
            <ac:spMk id="2" creationId="{4762793B-C52D-FBF1-7ADE-4C2E879DA8C0}"/>
          </ac:spMkLst>
        </pc:spChg>
        <pc:graphicFrameChg chg="add del mod modGraphic">
          <ac:chgData name="Stefan Nicolaie Mihai (2113636)" userId="S::2113636@student.uwtsd.ac.uk::f78dc185-f6d3-471b-9cd5-f8b240b19167" providerId="AD" clId="Web-{930544BC-5F39-F644-4096-5B65DB56D8D2}" dt="2023-11-12T13:15:18.046" v="23"/>
          <ac:graphicFrameMkLst>
            <pc:docMk/>
            <pc:sldMk cId="1943932103" sldId="257"/>
            <ac:graphicFrameMk id="3" creationId="{D51781C3-AC07-31AF-AC0E-2C2600A47351}"/>
          </ac:graphicFrameMkLst>
        </pc:graphicFrameChg>
        <pc:graphicFrameChg chg="add mod modGraphic">
          <ac:chgData name="Stefan Nicolaie Mihai (2113636)" userId="S::2113636@student.uwtsd.ac.uk::f78dc185-f6d3-471b-9cd5-f8b240b19167" providerId="AD" clId="Web-{930544BC-5F39-F644-4096-5B65DB56D8D2}" dt="2023-11-12T13:16:35.110" v="65" actId="1076"/>
          <ac:graphicFrameMkLst>
            <pc:docMk/>
            <pc:sldMk cId="1943932103" sldId="257"/>
            <ac:graphicFrameMk id="11" creationId="{FA9DBFC0-6CC6-1AD1-5B73-B8DE84DD6154}"/>
          </ac:graphicFrameMkLst>
        </pc:graphicFrameChg>
        <pc:picChg chg="del">
          <ac:chgData name="Stefan Nicolaie Mihai (2113636)" userId="S::2113636@student.uwtsd.ac.uk::f78dc185-f6d3-471b-9cd5-f8b240b19167" providerId="AD" clId="Web-{930544BC-5F39-F644-4096-5B65DB56D8D2}" dt="2023-11-11T15:36:06.555" v="2"/>
          <ac:picMkLst>
            <pc:docMk/>
            <pc:sldMk cId="1943932103" sldId="257"/>
            <ac:picMk id="13" creationId="{7048E0ED-93B3-987D-B077-F0170632F720}"/>
          </ac:picMkLst>
        </pc:picChg>
      </pc:sldChg>
      <pc:sldChg chg="modSp">
        <pc:chgData name="Stefan Nicolaie Mihai (2113636)" userId="S::2113636@student.uwtsd.ac.uk::f78dc185-f6d3-471b-9cd5-f8b240b19167" providerId="AD" clId="Web-{930544BC-5F39-F644-4096-5B65DB56D8D2}" dt="2023-11-12T13:18:17.239" v="69" actId="20577"/>
        <pc:sldMkLst>
          <pc:docMk/>
          <pc:sldMk cId="105937412" sldId="259"/>
        </pc:sldMkLst>
        <pc:spChg chg="mod">
          <ac:chgData name="Stefan Nicolaie Mihai (2113636)" userId="S::2113636@student.uwtsd.ac.uk::f78dc185-f6d3-471b-9cd5-f8b240b19167" providerId="AD" clId="Web-{930544BC-5F39-F644-4096-5B65DB56D8D2}" dt="2023-11-12T13:18:17.239" v="69" actId="20577"/>
          <ac:spMkLst>
            <pc:docMk/>
            <pc:sldMk cId="105937412" sldId="259"/>
            <ac:spMk id="2" creationId="{AAC93CCF-BAD3-6E0B-6E2E-A9B19CD9E19B}"/>
          </ac:spMkLst>
        </pc:spChg>
      </pc:sldChg>
      <pc:sldChg chg="modSp">
        <pc:chgData name="Stefan Nicolaie Mihai (2113636)" userId="S::2113636@student.uwtsd.ac.uk::f78dc185-f6d3-471b-9cd5-f8b240b19167" providerId="AD" clId="Web-{930544BC-5F39-F644-4096-5B65DB56D8D2}" dt="2023-11-12T13:21:34.795" v="76" actId="20577"/>
        <pc:sldMkLst>
          <pc:docMk/>
          <pc:sldMk cId="4100650017" sldId="260"/>
        </pc:sldMkLst>
        <pc:spChg chg="mod">
          <ac:chgData name="Stefan Nicolaie Mihai (2113636)" userId="S::2113636@student.uwtsd.ac.uk::f78dc185-f6d3-471b-9cd5-f8b240b19167" providerId="AD" clId="Web-{930544BC-5F39-F644-4096-5B65DB56D8D2}" dt="2023-11-12T13:21:34.795" v="76" actId="20577"/>
          <ac:spMkLst>
            <pc:docMk/>
            <pc:sldMk cId="4100650017" sldId="260"/>
            <ac:spMk id="3" creationId="{B713C4EE-1F61-27BF-566F-FFCDEAAE294C}"/>
          </ac:spMkLst>
        </pc:spChg>
      </pc:sldChg>
      <pc:sldChg chg="addSp modSp">
        <pc:chgData name="Stefan Nicolaie Mihai (2113636)" userId="S::2113636@student.uwtsd.ac.uk::f78dc185-f6d3-471b-9cd5-f8b240b19167" providerId="AD" clId="Web-{930544BC-5F39-F644-4096-5B65DB56D8D2}" dt="2023-11-12T13:26:48.413" v="107" actId="1076"/>
        <pc:sldMkLst>
          <pc:docMk/>
          <pc:sldMk cId="342762418" sldId="263"/>
        </pc:sldMkLst>
        <pc:spChg chg="mod">
          <ac:chgData name="Stefan Nicolaie Mihai (2113636)" userId="S::2113636@student.uwtsd.ac.uk::f78dc185-f6d3-471b-9cd5-f8b240b19167" providerId="AD" clId="Web-{930544BC-5F39-F644-4096-5B65DB56D8D2}" dt="2023-11-12T13:25:22.942" v="91" actId="1076"/>
          <ac:spMkLst>
            <pc:docMk/>
            <pc:sldMk cId="342762418" sldId="263"/>
            <ac:spMk id="2" creationId="{A1F22F59-7DF8-11AE-D3C5-F4ED181D18A4}"/>
          </ac:spMkLst>
        </pc:spChg>
        <pc:spChg chg="mod">
          <ac:chgData name="Stefan Nicolaie Mihai (2113636)" userId="S::2113636@student.uwtsd.ac.uk::f78dc185-f6d3-471b-9cd5-f8b240b19167" providerId="AD" clId="Web-{930544BC-5F39-F644-4096-5B65DB56D8D2}" dt="2023-11-12T13:26:12.115" v="104" actId="1076"/>
          <ac:spMkLst>
            <pc:docMk/>
            <pc:sldMk cId="342762418" sldId="263"/>
            <ac:spMk id="3" creationId="{5FA0256D-CE9F-635F-C441-358BFD92F01A}"/>
          </ac:spMkLst>
        </pc:spChg>
        <pc:spChg chg="mod">
          <ac:chgData name="Stefan Nicolaie Mihai (2113636)" userId="S::2113636@student.uwtsd.ac.uk::f78dc185-f6d3-471b-9cd5-f8b240b19167" providerId="AD" clId="Web-{930544BC-5F39-F644-4096-5B65DB56D8D2}" dt="2023-11-12T13:24:27.253" v="77" actId="1076"/>
          <ac:spMkLst>
            <pc:docMk/>
            <pc:sldMk cId="342762418" sldId="263"/>
            <ac:spMk id="4" creationId="{1E16AE91-1524-043F-C3BE-DA1C66C22E31}"/>
          </ac:spMkLst>
        </pc:spChg>
        <pc:spChg chg="mod">
          <ac:chgData name="Stefan Nicolaie Mihai (2113636)" userId="S::2113636@student.uwtsd.ac.uk::f78dc185-f6d3-471b-9cd5-f8b240b19167" providerId="AD" clId="Web-{930544BC-5F39-F644-4096-5B65DB56D8D2}" dt="2023-11-12T13:24:33.316" v="78" actId="1076"/>
          <ac:spMkLst>
            <pc:docMk/>
            <pc:sldMk cId="342762418" sldId="263"/>
            <ac:spMk id="5" creationId="{FFF54B1E-2586-1711-A48F-5E73E54D5021}"/>
          </ac:spMkLst>
        </pc:spChg>
        <pc:spChg chg="mod">
          <ac:chgData name="Stefan Nicolaie Mihai (2113636)" userId="S::2113636@student.uwtsd.ac.uk::f78dc185-f6d3-471b-9cd5-f8b240b19167" providerId="AD" clId="Web-{930544BC-5F39-F644-4096-5B65DB56D8D2}" dt="2023-11-12T13:26:36.100" v="106" actId="1076"/>
          <ac:spMkLst>
            <pc:docMk/>
            <pc:sldMk cId="342762418" sldId="263"/>
            <ac:spMk id="6" creationId="{7A7DFD3E-7E9D-9CA9-DDD2-C93816F17634}"/>
          </ac:spMkLst>
        </pc:spChg>
        <pc:spChg chg="mod">
          <ac:chgData name="Stefan Nicolaie Mihai (2113636)" userId="S::2113636@student.uwtsd.ac.uk::f78dc185-f6d3-471b-9cd5-f8b240b19167" providerId="AD" clId="Web-{930544BC-5F39-F644-4096-5B65DB56D8D2}" dt="2023-11-12T13:26:48.413" v="107" actId="1076"/>
          <ac:spMkLst>
            <pc:docMk/>
            <pc:sldMk cId="342762418" sldId="263"/>
            <ac:spMk id="7" creationId="{AAEB9F2A-6D90-EA72-E54F-A4541098EB52}"/>
          </ac:spMkLst>
        </pc:spChg>
        <pc:spChg chg="add mod">
          <ac:chgData name="Stefan Nicolaie Mihai (2113636)" userId="S::2113636@student.uwtsd.ac.uk::f78dc185-f6d3-471b-9cd5-f8b240b19167" providerId="AD" clId="Web-{930544BC-5F39-F644-4096-5B65DB56D8D2}" dt="2023-11-12T13:26:01.771" v="103" actId="1076"/>
          <ac:spMkLst>
            <pc:docMk/>
            <pc:sldMk cId="342762418" sldId="263"/>
            <ac:spMk id="8" creationId="{4EC8645D-A168-57E6-AF1A-C1AE8ACAF1BD}"/>
          </ac:spMkLst>
        </pc:spChg>
      </pc:sldChg>
      <pc:sldChg chg="addSp delSp modSp new del">
        <pc:chgData name="Stefan Nicolaie Mihai (2113636)" userId="S::2113636@student.uwtsd.ac.uk::f78dc185-f6d3-471b-9cd5-f8b240b19167" providerId="AD" clId="Web-{930544BC-5F39-F644-4096-5B65DB56D8D2}" dt="2023-11-11T16:01:11.446" v="21"/>
        <pc:sldMkLst>
          <pc:docMk/>
          <pc:sldMk cId="2437075743" sldId="265"/>
        </pc:sldMkLst>
        <pc:spChg chg="del">
          <ac:chgData name="Stefan Nicolaie Mihai (2113636)" userId="S::2113636@student.uwtsd.ac.uk::f78dc185-f6d3-471b-9cd5-f8b240b19167" providerId="AD" clId="Web-{930544BC-5F39-F644-4096-5B65DB56D8D2}" dt="2023-11-11T16:00:40.007" v="11"/>
          <ac:spMkLst>
            <pc:docMk/>
            <pc:sldMk cId="2437075743" sldId="265"/>
            <ac:spMk id="3" creationId="{BBC907F4-FAAF-0934-A738-14C423DDBC14}"/>
          </ac:spMkLst>
        </pc:spChg>
        <pc:graphicFrameChg chg="add mod ord modGraphic">
          <ac:chgData name="Stefan Nicolaie Mihai (2113636)" userId="S::2113636@student.uwtsd.ac.uk::f78dc185-f6d3-471b-9cd5-f8b240b19167" providerId="AD" clId="Web-{930544BC-5F39-F644-4096-5B65DB56D8D2}" dt="2023-11-11T16:00:59.367" v="20" actId="20577"/>
          <ac:graphicFrameMkLst>
            <pc:docMk/>
            <pc:sldMk cId="2437075743" sldId="265"/>
            <ac:graphicFrameMk id="4" creationId="{BFC1EB00-ECEE-3D8C-20E2-82E36FD273A6}"/>
          </ac:graphicFrameMkLst>
        </pc:graphicFrameChg>
      </pc:sldChg>
    </pc:docChg>
  </pc:docChgLst>
  <pc:docChgLst>
    <pc:chgData name="Stefan Nicolaie Mihai (2113636)" userId="S::2113636@student.uwtsd.ac.uk::f78dc185-f6d3-471b-9cd5-f8b240b19167" providerId="AD" clId="Web-{2F08BA98-3FDD-B02A-2E52-E7F6CDCA2A09}"/>
    <pc:docChg chg="modSld sldOrd">
      <pc:chgData name="Stefan Nicolaie Mihai (2113636)" userId="S::2113636@student.uwtsd.ac.uk::f78dc185-f6d3-471b-9cd5-f8b240b19167" providerId="AD" clId="Web-{2F08BA98-3FDD-B02A-2E52-E7F6CDCA2A09}" dt="2023-11-08T20:51:52.188" v="504"/>
      <pc:docMkLst>
        <pc:docMk/>
      </pc:docMkLst>
      <pc:sldChg chg="addSp modSp mod ord setBg modNotes">
        <pc:chgData name="Stefan Nicolaie Mihai (2113636)" userId="S::2113636@student.uwtsd.ac.uk::f78dc185-f6d3-471b-9cd5-f8b240b19167" providerId="AD" clId="Web-{2F08BA98-3FDD-B02A-2E52-E7F6CDCA2A09}" dt="2023-11-08T20:51:52.188" v="504"/>
        <pc:sldMkLst>
          <pc:docMk/>
          <pc:sldMk cId="469381522" sldId="261"/>
        </pc:sldMkLst>
        <pc:spChg chg="mod">
          <ac:chgData name="Stefan Nicolaie Mihai (2113636)" userId="S::2113636@student.uwtsd.ac.uk::f78dc185-f6d3-471b-9cd5-f8b240b19167" providerId="AD" clId="Web-{2F08BA98-3FDD-B02A-2E52-E7F6CDCA2A09}" dt="2023-11-08T20:12:42.322" v="121" actId="1076"/>
          <ac:spMkLst>
            <pc:docMk/>
            <pc:sldMk cId="469381522" sldId="261"/>
            <ac:spMk id="2" creationId="{E57F8B90-341A-24DE-7ADC-8925F083ACFB}"/>
          </ac:spMkLst>
        </pc:spChg>
        <pc:spChg chg="mod">
          <ac:chgData name="Stefan Nicolaie Mihai (2113636)" userId="S::2113636@student.uwtsd.ac.uk::f78dc185-f6d3-471b-9cd5-f8b240b19167" providerId="AD" clId="Web-{2F08BA98-3FDD-B02A-2E52-E7F6CDCA2A09}" dt="2023-11-08T20:13:10.292" v="132" actId="14100"/>
          <ac:spMkLst>
            <pc:docMk/>
            <pc:sldMk cId="469381522" sldId="261"/>
            <ac:spMk id="3" creationId="{89B3913B-B59F-961F-A9DD-B597084923AB}"/>
          </ac:spMkLst>
        </pc:spChg>
        <pc:spChg chg="add mod">
          <ac:chgData name="Stefan Nicolaie Mihai (2113636)" userId="S::2113636@student.uwtsd.ac.uk::f78dc185-f6d3-471b-9cd5-f8b240b19167" providerId="AD" clId="Web-{2F08BA98-3FDD-B02A-2E52-E7F6CDCA2A09}" dt="2023-11-08T20:34:10.040" v="224" actId="1076"/>
          <ac:spMkLst>
            <pc:docMk/>
            <pc:sldMk cId="469381522" sldId="261"/>
            <ac:spMk id="4" creationId="{AE15AC83-E1F5-50D2-9F08-C02E6462222C}"/>
          </ac:spMkLst>
        </pc:spChg>
        <pc:spChg chg="mod">
          <ac:chgData name="Stefan Nicolaie Mihai (2113636)" userId="S::2113636@student.uwtsd.ac.uk::f78dc185-f6d3-471b-9cd5-f8b240b19167" providerId="AD" clId="Web-{2F08BA98-3FDD-B02A-2E52-E7F6CDCA2A09}" dt="2023-11-08T20:12:33.228" v="119" actId="1076"/>
          <ac:spMkLst>
            <pc:docMk/>
            <pc:sldMk cId="469381522" sldId="261"/>
            <ac:spMk id="9" creationId="{6314BC73-4E16-D405-8E68-EC0C432C3649}"/>
          </ac:spMkLst>
        </pc:spChg>
        <pc:spChg chg="add">
          <ac:chgData name="Stefan Nicolaie Mihai (2113636)" userId="S::2113636@student.uwtsd.ac.uk::f78dc185-f6d3-471b-9cd5-f8b240b19167" providerId="AD" clId="Web-{2F08BA98-3FDD-B02A-2E52-E7F6CDCA2A09}" dt="2023-11-08T20:12:29.384" v="118"/>
          <ac:spMkLst>
            <pc:docMk/>
            <pc:sldMk cId="469381522" sldId="261"/>
            <ac:spMk id="14" creationId="{CA815F2C-4E80-4019-8E59-FAD3F7F8473D}"/>
          </ac:spMkLst>
        </pc:spChg>
      </pc:sldChg>
      <pc:sldChg chg="addSp modSp modNotes">
        <pc:chgData name="Stefan Nicolaie Mihai (2113636)" userId="S::2113636@student.uwtsd.ac.uk::f78dc185-f6d3-471b-9cd5-f8b240b19167" providerId="AD" clId="Web-{2F08BA98-3FDD-B02A-2E52-E7F6CDCA2A09}" dt="2023-11-08T20:47:14.458" v="416"/>
        <pc:sldMkLst>
          <pc:docMk/>
          <pc:sldMk cId="342762418" sldId="263"/>
        </pc:sldMkLst>
        <pc:spChg chg="mod">
          <ac:chgData name="Stefan Nicolaie Mihai (2113636)" userId="S::2113636@student.uwtsd.ac.uk::f78dc185-f6d3-471b-9cd5-f8b240b19167" providerId="AD" clId="Web-{2F08BA98-3FDD-B02A-2E52-E7F6CDCA2A09}" dt="2023-11-08T20:32:21.020" v="222" actId="1076"/>
          <ac:spMkLst>
            <pc:docMk/>
            <pc:sldMk cId="342762418" sldId="263"/>
            <ac:spMk id="2" creationId="{A1F22F59-7DF8-11AE-D3C5-F4ED181D18A4}"/>
          </ac:spMkLst>
        </pc:spChg>
        <pc:spChg chg="add mod">
          <ac:chgData name="Stefan Nicolaie Mihai (2113636)" userId="S::2113636@student.uwtsd.ac.uk::f78dc185-f6d3-471b-9cd5-f8b240b19167" providerId="AD" clId="Web-{2F08BA98-3FDD-B02A-2E52-E7F6CDCA2A09}" dt="2023-11-08T20:32:24.911" v="223" actId="1076"/>
          <ac:spMkLst>
            <pc:docMk/>
            <pc:sldMk cId="342762418" sldId="263"/>
            <ac:spMk id="3" creationId="{5FA0256D-CE9F-635F-C441-358BFD92F01A}"/>
          </ac:spMkLst>
        </pc:spChg>
        <pc:spChg chg="mod">
          <ac:chgData name="Stefan Nicolaie Mihai (2113636)" userId="S::2113636@student.uwtsd.ac.uk::f78dc185-f6d3-471b-9cd5-f8b240b19167" providerId="AD" clId="Web-{2F08BA98-3FDD-B02A-2E52-E7F6CDCA2A09}" dt="2023-11-08T20:31:50.004" v="210" actId="1076"/>
          <ac:spMkLst>
            <pc:docMk/>
            <pc:sldMk cId="342762418" sldId="263"/>
            <ac:spMk id="4" creationId="{1E16AE91-1524-043F-C3BE-DA1C66C22E31}"/>
          </ac:spMkLst>
        </pc:spChg>
        <pc:spChg chg="mod">
          <ac:chgData name="Stefan Nicolaie Mihai (2113636)" userId="S::2113636@student.uwtsd.ac.uk::f78dc185-f6d3-471b-9cd5-f8b240b19167" providerId="AD" clId="Web-{2F08BA98-3FDD-B02A-2E52-E7F6CDCA2A09}" dt="2023-11-08T20:31:47.972" v="209" actId="1076"/>
          <ac:spMkLst>
            <pc:docMk/>
            <pc:sldMk cId="342762418" sldId="263"/>
            <ac:spMk id="5" creationId="{FFF54B1E-2586-1711-A48F-5E73E54D5021}"/>
          </ac:spMkLst>
        </pc:spChg>
        <pc:spChg chg="mod">
          <ac:chgData name="Stefan Nicolaie Mihai (2113636)" userId="S::2113636@student.uwtsd.ac.uk::f78dc185-f6d3-471b-9cd5-f8b240b19167" providerId="AD" clId="Web-{2F08BA98-3FDD-B02A-2E52-E7F6CDCA2A09}" dt="2023-11-08T20:32:05.817" v="217" actId="1076"/>
          <ac:spMkLst>
            <pc:docMk/>
            <pc:sldMk cId="342762418" sldId="263"/>
            <ac:spMk id="6" creationId="{7A7DFD3E-7E9D-9CA9-DDD2-C93816F17634}"/>
          </ac:spMkLst>
        </pc:spChg>
        <pc:spChg chg="mod">
          <ac:chgData name="Stefan Nicolaie Mihai (2113636)" userId="S::2113636@student.uwtsd.ac.uk::f78dc185-f6d3-471b-9cd5-f8b240b19167" providerId="AD" clId="Web-{2F08BA98-3FDD-B02A-2E52-E7F6CDCA2A09}" dt="2023-11-08T20:31:53.020" v="211" actId="1076"/>
          <ac:spMkLst>
            <pc:docMk/>
            <pc:sldMk cId="342762418" sldId="263"/>
            <ac:spMk id="7" creationId="{AAEB9F2A-6D90-EA72-E54F-A4541098EB52}"/>
          </ac:spMkLst>
        </pc:spChg>
      </pc:sldChg>
    </pc:docChg>
  </pc:docChgLst>
  <pc:docChgLst>
    <pc:chgData name="Stefan Nicolaie Mihai (2113636)" userId="S::2113636@student.uwtsd.ac.uk::f78dc185-f6d3-471b-9cd5-f8b240b19167" providerId="AD" clId="Web-{BBB180E4-54EA-C95B-B3A7-723521C19B8E}"/>
    <pc:docChg chg="modSld">
      <pc:chgData name="Stefan Nicolaie Mihai (2113636)" userId="S::2113636@student.uwtsd.ac.uk::f78dc185-f6d3-471b-9cd5-f8b240b19167" providerId="AD" clId="Web-{BBB180E4-54EA-C95B-B3A7-723521C19B8E}" dt="2023-11-11T14:12:16.753" v="0" actId="1076"/>
      <pc:docMkLst>
        <pc:docMk/>
      </pc:docMkLst>
      <pc:sldChg chg="modSp">
        <pc:chgData name="Stefan Nicolaie Mihai (2113636)" userId="S::2113636@student.uwtsd.ac.uk::f78dc185-f6d3-471b-9cd5-f8b240b19167" providerId="AD" clId="Web-{BBB180E4-54EA-C95B-B3A7-723521C19B8E}" dt="2023-11-11T14:12:16.753" v="0" actId="1076"/>
        <pc:sldMkLst>
          <pc:docMk/>
          <pc:sldMk cId="1943932103" sldId="257"/>
        </pc:sldMkLst>
        <pc:picChg chg="mod">
          <ac:chgData name="Stefan Nicolaie Mihai (2113636)" userId="S::2113636@student.uwtsd.ac.uk::f78dc185-f6d3-471b-9cd5-f8b240b19167" providerId="AD" clId="Web-{BBB180E4-54EA-C95B-B3A7-723521C19B8E}" dt="2023-11-11T14:12:16.753" v="0" actId="1076"/>
          <ac:picMkLst>
            <pc:docMk/>
            <pc:sldMk cId="1943932103" sldId="257"/>
            <ac:picMk id="13" creationId="{7048E0ED-93B3-987D-B077-F0170632F720}"/>
          </ac:picMkLst>
        </pc:picChg>
      </pc:sldChg>
    </pc:docChg>
  </pc:docChgLst>
</pc:chgInfo>
</file>

<file path=ppt/diagrams/_rels/drawing2.xml.rels><?xml version="1.0" encoding="UTF-8" standalone="yes"?>
<Relationships xmlns="http://schemas.openxmlformats.org/package/2006/relationships"><Relationship Id="rId1" Type="http://schemas.openxmlformats.org/officeDocument/2006/relationships/image" Target="../media/image1.jpe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460EB19-F34C-4870-8950-DC52F7C1893D}" type="doc">
      <dgm:prSet loTypeId="urn:microsoft.com/office/officeart/2005/8/layout/process1" loCatId="process" qsTypeId="urn:microsoft.com/office/officeart/2005/8/quickstyle/simple1" qsCatId="simple" csTypeId="urn:microsoft.com/office/officeart/2005/8/colors/accent1_2" csCatId="accent1" phldr="1"/>
      <dgm:spPr/>
    </dgm:pt>
    <dgm:pt modelId="{F294A7F5-C55F-432A-B599-D28AC0EF10D6}">
      <dgm:prSet phldrT="[Text]" phldr="0"/>
      <dgm:spPr/>
      <dgm:t>
        <a:bodyPr/>
        <a:lstStyle/>
        <a:p>
          <a:pPr rtl="0"/>
          <a:r>
            <a:rPr lang="en-GB" dirty="0">
              <a:latin typeface="Garamond" panose="02020404030301010803"/>
            </a:rPr>
            <a:t>British Airways</a:t>
          </a:r>
        </a:p>
      </dgm:t>
    </dgm:pt>
    <dgm:pt modelId="{E442791C-B573-446D-9617-612267917E29}" type="parTrans" cxnId="{821AE430-0E86-44D6-A750-CFC98A628FB9}">
      <dgm:prSet/>
      <dgm:spPr/>
    </dgm:pt>
    <dgm:pt modelId="{2A89BF56-B333-4207-81BC-012481B3AF2A}" type="sibTrans" cxnId="{821AE430-0E86-44D6-A750-CFC98A628FB9}">
      <dgm:prSet/>
      <dgm:spPr/>
      <dgm:t>
        <a:bodyPr/>
        <a:lstStyle/>
        <a:p>
          <a:endParaRPr lang="en-GB"/>
        </a:p>
      </dgm:t>
    </dgm:pt>
    <dgm:pt modelId="{7FA68642-CE78-4672-9817-CF4EEAC1D32A}">
      <dgm:prSet phldrT="[Text]" phldr="0"/>
      <dgm:spPr/>
      <dgm:t>
        <a:bodyPr/>
        <a:lstStyle/>
        <a:p>
          <a:pPr rtl="0"/>
          <a:r>
            <a:rPr lang="en-GB" dirty="0">
              <a:latin typeface="Garamond" panose="02020404030301010803"/>
            </a:rPr>
            <a:t>Knowledge Management Systems</a:t>
          </a:r>
          <a:endParaRPr lang="en-GB" dirty="0"/>
        </a:p>
      </dgm:t>
    </dgm:pt>
    <dgm:pt modelId="{95A38023-9FE2-47C9-8DA6-EA5DE9A60344}" type="parTrans" cxnId="{9F167BE5-D27C-47D9-89F6-DAB032C57849}">
      <dgm:prSet/>
      <dgm:spPr/>
    </dgm:pt>
    <dgm:pt modelId="{9EB4211D-22B0-4B64-B9B4-B29EB3600706}" type="sibTrans" cxnId="{9F167BE5-D27C-47D9-89F6-DAB032C57849}">
      <dgm:prSet/>
      <dgm:spPr/>
      <dgm:t>
        <a:bodyPr/>
        <a:lstStyle/>
        <a:p>
          <a:endParaRPr lang="en-GB"/>
        </a:p>
      </dgm:t>
    </dgm:pt>
    <dgm:pt modelId="{DDD351F8-E34E-4834-829E-A80DD7A19EC1}">
      <dgm:prSet phldr="0"/>
      <dgm:spPr/>
      <dgm:t>
        <a:bodyPr/>
        <a:lstStyle/>
        <a:p>
          <a:pPr rtl="0"/>
          <a:r>
            <a:rPr lang="en-GB" dirty="0">
              <a:latin typeface="Garamond" panose="02020404030301010803"/>
            </a:rPr>
            <a:t>TOWS analysis</a:t>
          </a:r>
        </a:p>
      </dgm:t>
    </dgm:pt>
    <dgm:pt modelId="{48C82627-B71E-46FF-ABFE-A8662144AD86}" type="parTrans" cxnId="{939609D2-2A35-4F67-913C-014D2EBD8692}">
      <dgm:prSet/>
      <dgm:spPr/>
    </dgm:pt>
    <dgm:pt modelId="{166FD5D1-C99C-497D-A051-F39FE91C8EE9}" type="sibTrans" cxnId="{939609D2-2A35-4F67-913C-014D2EBD8692}">
      <dgm:prSet/>
      <dgm:spPr/>
      <dgm:t>
        <a:bodyPr/>
        <a:lstStyle/>
        <a:p>
          <a:endParaRPr lang="en-GB"/>
        </a:p>
      </dgm:t>
    </dgm:pt>
    <dgm:pt modelId="{152B2F9B-7D01-45B1-BCF3-4C8A574EB53A}">
      <dgm:prSet phldr="0"/>
      <dgm:spPr/>
      <dgm:t>
        <a:bodyPr/>
        <a:lstStyle/>
        <a:p>
          <a:r>
            <a:rPr lang="en-GB" dirty="0">
              <a:latin typeface="Garamond" panose="02020404030301010803"/>
            </a:rPr>
            <a:t>Airbus</a:t>
          </a:r>
          <a:endParaRPr lang="en-GB" dirty="0"/>
        </a:p>
      </dgm:t>
    </dgm:pt>
    <dgm:pt modelId="{DC931228-208F-4DE7-80BA-D074C2ED67D0}" type="parTrans" cxnId="{77FCE6B9-1B99-473A-8636-F19E645C2B64}">
      <dgm:prSet/>
      <dgm:spPr/>
    </dgm:pt>
    <dgm:pt modelId="{6D745510-C612-492F-B76A-83F3A9BC38CD}" type="sibTrans" cxnId="{77FCE6B9-1B99-473A-8636-F19E645C2B64}">
      <dgm:prSet/>
      <dgm:spPr/>
      <dgm:t>
        <a:bodyPr/>
        <a:lstStyle/>
        <a:p>
          <a:endParaRPr lang="en-GB"/>
        </a:p>
      </dgm:t>
    </dgm:pt>
    <dgm:pt modelId="{4DFB19FB-86FE-4D38-90D4-C38E428B5E39}" type="pres">
      <dgm:prSet presAssocID="{F460EB19-F34C-4870-8950-DC52F7C1893D}" presName="Name0" presStyleCnt="0">
        <dgm:presLayoutVars>
          <dgm:dir/>
          <dgm:resizeHandles val="exact"/>
        </dgm:presLayoutVars>
      </dgm:prSet>
      <dgm:spPr/>
    </dgm:pt>
    <dgm:pt modelId="{06ECDF04-7810-4A2C-8C73-2B8A2B722ED9}" type="pres">
      <dgm:prSet presAssocID="{F294A7F5-C55F-432A-B599-D28AC0EF10D6}" presName="node" presStyleLbl="node1" presStyleIdx="0" presStyleCnt="4">
        <dgm:presLayoutVars>
          <dgm:bulletEnabled val="1"/>
        </dgm:presLayoutVars>
      </dgm:prSet>
      <dgm:spPr/>
    </dgm:pt>
    <dgm:pt modelId="{AFC42CD8-EC35-49AE-8DED-53D0923DB5D6}" type="pres">
      <dgm:prSet presAssocID="{2A89BF56-B333-4207-81BC-012481B3AF2A}" presName="sibTrans" presStyleLbl="sibTrans2D1" presStyleIdx="0" presStyleCnt="3"/>
      <dgm:spPr/>
    </dgm:pt>
    <dgm:pt modelId="{7C800482-5A5B-4DDF-B922-FDCFB14E2A28}" type="pres">
      <dgm:prSet presAssocID="{2A89BF56-B333-4207-81BC-012481B3AF2A}" presName="connectorText" presStyleLbl="sibTrans2D1" presStyleIdx="0" presStyleCnt="3"/>
      <dgm:spPr/>
    </dgm:pt>
    <dgm:pt modelId="{ADA2F7E7-7CC9-42F8-B207-CC7EE78C01FD}" type="pres">
      <dgm:prSet presAssocID="{152B2F9B-7D01-45B1-BCF3-4C8A574EB53A}" presName="node" presStyleLbl="node1" presStyleIdx="1" presStyleCnt="4">
        <dgm:presLayoutVars>
          <dgm:bulletEnabled val="1"/>
        </dgm:presLayoutVars>
      </dgm:prSet>
      <dgm:spPr/>
    </dgm:pt>
    <dgm:pt modelId="{131FD1AD-E1E9-4842-81C8-8EF1CADDD9B6}" type="pres">
      <dgm:prSet presAssocID="{6D745510-C612-492F-B76A-83F3A9BC38CD}" presName="sibTrans" presStyleLbl="sibTrans2D1" presStyleIdx="1" presStyleCnt="3"/>
      <dgm:spPr/>
    </dgm:pt>
    <dgm:pt modelId="{6590E144-58AF-428B-9FBE-A609DC00879B}" type="pres">
      <dgm:prSet presAssocID="{6D745510-C612-492F-B76A-83F3A9BC38CD}" presName="connectorText" presStyleLbl="sibTrans2D1" presStyleIdx="1" presStyleCnt="3"/>
      <dgm:spPr/>
    </dgm:pt>
    <dgm:pt modelId="{8800F986-0F8E-43C2-82D4-DA0C114E5198}" type="pres">
      <dgm:prSet presAssocID="{7FA68642-CE78-4672-9817-CF4EEAC1D32A}" presName="node" presStyleLbl="node1" presStyleIdx="2" presStyleCnt="4">
        <dgm:presLayoutVars>
          <dgm:bulletEnabled val="1"/>
        </dgm:presLayoutVars>
      </dgm:prSet>
      <dgm:spPr/>
    </dgm:pt>
    <dgm:pt modelId="{DBDB33EA-AB50-4D6A-83F2-BA4F3E4FFBB0}" type="pres">
      <dgm:prSet presAssocID="{9EB4211D-22B0-4B64-B9B4-B29EB3600706}" presName="sibTrans" presStyleLbl="sibTrans2D1" presStyleIdx="2" presStyleCnt="3"/>
      <dgm:spPr/>
    </dgm:pt>
    <dgm:pt modelId="{89073170-4F5B-4F09-A444-FC60481D13AA}" type="pres">
      <dgm:prSet presAssocID="{9EB4211D-22B0-4B64-B9B4-B29EB3600706}" presName="connectorText" presStyleLbl="sibTrans2D1" presStyleIdx="2" presStyleCnt="3"/>
      <dgm:spPr/>
    </dgm:pt>
    <dgm:pt modelId="{1926720B-0555-4E77-84BA-66A0F0F4FCDF}" type="pres">
      <dgm:prSet presAssocID="{DDD351F8-E34E-4834-829E-A80DD7A19EC1}" presName="node" presStyleLbl="node1" presStyleIdx="3" presStyleCnt="4">
        <dgm:presLayoutVars>
          <dgm:bulletEnabled val="1"/>
        </dgm:presLayoutVars>
      </dgm:prSet>
      <dgm:spPr/>
    </dgm:pt>
  </dgm:ptLst>
  <dgm:cxnLst>
    <dgm:cxn modelId="{8820800D-B13B-4DDB-AFAA-C3F3448573AA}" type="presOf" srcId="{DDD351F8-E34E-4834-829E-A80DD7A19EC1}" destId="{1926720B-0555-4E77-84BA-66A0F0F4FCDF}" srcOrd="0" destOrd="0" presId="urn:microsoft.com/office/officeart/2005/8/layout/process1"/>
    <dgm:cxn modelId="{CFEDED12-199F-42C0-8D96-1E5AAB68FA6B}" type="presOf" srcId="{2A89BF56-B333-4207-81BC-012481B3AF2A}" destId="{AFC42CD8-EC35-49AE-8DED-53D0923DB5D6}" srcOrd="0" destOrd="0" presId="urn:microsoft.com/office/officeart/2005/8/layout/process1"/>
    <dgm:cxn modelId="{93C70D2C-0591-451D-A663-57BB76A5D18F}" type="presOf" srcId="{9EB4211D-22B0-4B64-B9B4-B29EB3600706}" destId="{89073170-4F5B-4F09-A444-FC60481D13AA}" srcOrd="1" destOrd="0" presId="urn:microsoft.com/office/officeart/2005/8/layout/process1"/>
    <dgm:cxn modelId="{821AE430-0E86-44D6-A750-CFC98A628FB9}" srcId="{F460EB19-F34C-4870-8950-DC52F7C1893D}" destId="{F294A7F5-C55F-432A-B599-D28AC0EF10D6}" srcOrd="0" destOrd="0" parTransId="{E442791C-B573-446D-9617-612267917E29}" sibTransId="{2A89BF56-B333-4207-81BC-012481B3AF2A}"/>
    <dgm:cxn modelId="{315CDB46-4FC0-41DB-84E6-A1DD571D21A1}" type="presOf" srcId="{6D745510-C612-492F-B76A-83F3A9BC38CD}" destId="{131FD1AD-E1E9-4842-81C8-8EF1CADDD9B6}" srcOrd="0" destOrd="0" presId="urn:microsoft.com/office/officeart/2005/8/layout/process1"/>
    <dgm:cxn modelId="{68552156-8BCB-46CA-B121-27DA4BC166A5}" type="presOf" srcId="{2A89BF56-B333-4207-81BC-012481B3AF2A}" destId="{7C800482-5A5B-4DDF-B922-FDCFB14E2A28}" srcOrd="1" destOrd="0" presId="urn:microsoft.com/office/officeart/2005/8/layout/process1"/>
    <dgm:cxn modelId="{723CF1B7-C58E-407F-A998-0910F540950F}" type="presOf" srcId="{7FA68642-CE78-4672-9817-CF4EEAC1D32A}" destId="{8800F986-0F8E-43C2-82D4-DA0C114E5198}" srcOrd="0" destOrd="0" presId="urn:microsoft.com/office/officeart/2005/8/layout/process1"/>
    <dgm:cxn modelId="{77FCE6B9-1B99-473A-8636-F19E645C2B64}" srcId="{F460EB19-F34C-4870-8950-DC52F7C1893D}" destId="{152B2F9B-7D01-45B1-BCF3-4C8A574EB53A}" srcOrd="1" destOrd="0" parTransId="{DC931228-208F-4DE7-80BA-D074C2ED67D0}" sibTransId="{6D745510-C612-492F-B76A-83F3A9BC38CD}"/>
    <dgm:cxn modelId="{939609D2-2A35-4F67-913C-014D2EBD8692}" srcId="{F460EB19-F34C-4870-8950-DC52F7C1893D}" destId="{DDD351F8-E34E-4834-829E-A80DD7A19EC1}" srcOrd="3" destOrd="0" parTransId="{48C82627-B71E-46FF-ABFE-A8662144AD86}" sibTransId="{166FD5D1-C99C-497D-A051-F39FE91C8EE9}"/>
    <dgm:cxn modelId="{381B0CD5-04FC-4DA7-A36B-3DC066B5DE6A}" type="presOf" srcId="{F294A7F5-C55F-432A-B599-D28AC0EF10D6}" destId="{06ECDF04-7810-4A2C-8C73-2B8A2B722ED9}" srcOrd="0" destOrd="0" presId="urn:microsoft.com/office/officeart/2005/8/layout/process1"/>
    <dgm:cxn modelId="{FC6B77D5-C72D-4A09-930D-31163FA8CEE8}" type="presOf" srcId="{152B2F9B-7D01-45B1-BCF3-4C8A574EB53A}" destId="{ADA2F7E7-7CC9-42F8-B207-CC7EE78C01FD}" srcOrd="0" destOrd="0" presId="urn:microsoft.com/office/officeart/2005/8/layout/process1"/>
    <dgm:cxn modelId="{59A08BD7-3947-4A90-8FCA-992296AB03D1}" type="presOf" srcId="{9EB4211D-22B0-4B64-B9B4-B29EB3600706}" destId="{DBDB33EA-AB50-4D6A-83F2-BA4F3E4FFBB0}" srcOrd="0" destOrd="0" presId="urn:microsoft.com/office/officeart/2005/8/layout/process1"/>
    <dgm:cxn modelId="{AC76D7E4-1ED6-42EC-A217-C9FE1253AB4E}" type="presOf" srcId="{6D745510-C612-492F-B76A-83F3A9BC38CD}" destId="{6590E144-58AF-428B-9FBE-A609DC00879B}" srcOrd="1" destOrd="0" presId="urn:microsoft.com/office/officeart/2005/8/layout/process1"/>
    <dgm:cxn modelId="{9F167BE5-D27C-47D9-89F6-DAB032C57849}" srcId="{F460EB19-F34C-4870-8950-DC52F7C1893D}" destId="{7FA68642-CE78-4672-9817-CF4EEAC1D32A}" srcOrd="2" destOrd="0" parTransId="{95A38023-9FE2-47C9-8DA6-EA5DE9A60344}" sibTransId="{9EB4211D-22B0-4B64-B9B4-B29EB3600706}"/>
    <dgm:cxn modelId="{7BEE23E7-FFDA-4756-B77E-BB47A35EE2A4}" type="presOf" srcId="{F460EB19-F34C-4870-8950-DC52F7C1893D}" destId="{4DFB19FB-86FE-4D38-90D4-C38E428B5E39}" srcOrd="0" destOrd="0" presId="urn:microsoft.com/office/officeart/2005/8/layout/process1"/>
    <dgm:cxn modelId="{B18501D3-4770-46C8-A6CE-0D8CBFE03EEE}" type="presParOf" srcId="{4DFB19FB-86FE-4D38-90D4-C38E428B5E39}" destId="{06ECDF04-7810-4A2C-8C73-2B8A2B722ED9}" srcOrd="0" destOrd="0" presId="urn:microsoft.com/office/officeart/2005/8/layout/process1"/>
    <dgm:cxn modelId="{1935A448-51CE-452A-9AAC-AA6A03727FC8}" type="presParOf" srcId="{4DFB19FB-86FE-4D38-90D4-C38E428B5E39}" destId="{AFC42CD8-EC35-49AE-8DED-53D0923DB5D6}" srcOrd="1" destOrd="0" presId="urn:microsoft.com/office/officeart/2005/8/layout/process1"/>
    <dgm:cxn modelId="{4DBA099B-8DE6-4E8C-A17A-969D4AA1D6C3}" type="presParOf" srcId="{AFC42CD8-EC35-49AE-8DED-53D0923DB5D6}" destId="{7C800482-5A5B-4DDF-B922-FDCFB14E2A28}" srcOrd="0" destOrd="0" presId="urn:microsoft.com/office/officeart/2005/8/layout/process1"/>
    <dgm:cxn modelId="{A46261FF-A9B7-4848-A98B-527CE2811686}" type="presParOf" srcId="{4DFB19FB-86FE-4D38-90D4-C38E428B5E39}" destId="{ADA2F7E7-7CC9-42F8-B207-CC7EE78C01FD}" srcOrd="2" destOrd="0" presId="urn:microsoft.com/office/officeart/2005/8/layout/process1"/>
    <dgm:cxn modelId="{79D0E41D-9538-4C1E-A9E0-D147D4B82C06}" type="presParOf" srcId="{4DFB19FB-86FE-4D38-90D4-C38E428B5E39}" destId="{131FD1AD-E1E9-4842-81C8-8EF1CADDD9B6}" srcOrd="3" destOrd="0" presId="urn:microsoft.com/office/officeart/2005/8/layout/process1"/>
    <dgm:cxn modelId="{647FA58C-FB72-40F2-9A8A-017F243FCCC7}" type="presParOf" srcId="{131FD1AD-E1E9-4842-81C8-8EF1CADDD9B6}" destId="{6590E144-58AF-428B-9FBE-A609DC00879B}" srcOrd="0" destOrd="0" presId="urn:microsoft.com/office/officeart/2005/8/layout/process1"/>
    <dgm:cxn modelId="{28282191-8B0F-423C-A50C-99D4A41ECB44}" type="presParOf" srcId="{4DFB19FB-86FE-4D38-90D4-C38E428B5E39}" destId="{8800F986-0F8E-43C2-82D4-DA0C114E5198}" srcOrd="4" destOrd="0" presId="urn:microsoft.com/office/officeart/2005/8/layout/process1"/>
    <dgm:cxn modelId="{025F2447-F5A5-4C84-98B3-03870105A1DF}" type="presParOf" srcId="{4DFB19FB-86FE-4D38-90D4-C38E428B5E39}" destId="{DBDB33EA-AB50-4D6A-83F2-BA4F3E4FFBB0}" srcOrd="5" destOrd="0" presId="urn:microsoft.com/office/officeart/2005/8/layout/process1"/>
    <dgm:cxn modelId="{04D06472-0A97-495C-BF16-4F63B638C2D8}" type="presParOf" srcId="{DBDB33EA-AB50-4D6A-83F2-BA4F3E4FFBB0}" destId="{89073170-4F5B-4F09-A444-FC60481D13AA}" srcOrd="0" destOrd="0" presId="urn:microsoft.com/office/officeart/2005/8/layout/process1"/>
    <dgm:cxn modelId="{7864C664-EFF1-47D9-A3A6-C44EA7321DC1}" type="presParOf" srcId="{4DFB19FB-86FE-4D38-90D4-C38E428B5E39}" destId="{1926720B-0555-4E77-84BA-66A0F0F4FCDF}" srcOrd="6"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DDA9BBE-2DCC-45CC-8E3B-F5655DEA0BE3}" type="doc">
      <dgm:prSet loTypeId="urn:microsoft.com/office/officeart/2005/8/layout/list1" loCatId="list" qsTypeId="urn:microsoft.com/office/officeart/2005/8/quickstyle/simple4" qsCatId="simple" csTypeId="urn:microsoft.com/office/officeart/2005/8/colors/colorful2" csCatId="colorful"/>
      <dgm:spPr/>
      <dgm:t>
        <a:bodyPr/>
        <a:lstStyle/>
        <a:p>
          <a:endParaRPr lang="en-US"/>
        </a:p>
      </dgm:t>
    </dgm:pt>
    <dgm:pt modelId="{5DD87D31-07C0-4E46-9B15-8A8EC3AB1AC0}">
      <dgm:prSet/>
      <dgm:spPr/>
      <dgm:t>
        <a:bodyPr/>
        <a:lstStyle/>
        <a:p>
          <a:r>
            <a:rPr lang="en-GB"/>
            <a:t>Tacit Knowledge</a:t>
          </a:r>
          <a:endParaRPr lang="en-US"/>
        </a:p>
      </dgm:t>
    </dgm:pt>
    <dgm:pt modelId="{43A4E2A1-3523-4743-8978-64EECDF54792}" type="parTrans" cxnId="{42F0C450-81E3-4602-BAC5-9005755B9241}">
      <dgm:prSet/>
      <dgm:spPr/>
      <dgm:t>
        <a:bodyPr/>
        <a:lstStyle/>
        <a:p>
          <a:endParaRPr lang="en-US"/>
        </a:p>
      </dgm:t>
    </dgm:pt>
    <dgm:pt modelId="{D85F45BE-E585-4340-A031-C66CCAD638DC}" type="sibTrans" cxnId="{42F0C450-81E3-4602-BAC5-9005755B9241}">
      <dgm:prSet/>
      <dgm:spPr/>
      <dgm:t>
        <a:bodyPr/>
        <a:lstStyle/>
        <a:p>
          <a:endParaRPr lang="en-US"/>
        </a:p>
      </dgm:t>
    </dgm:pt>
    <dgm:pt modelId="{00B26B89-8C41-4A4B-8C48-DC2544771286}">
      <dgm:prSet/>
      <dgm:spPr/>
      <dgm:t>
        <a:bodyPr/>
        <a:lstStyle/>
        <a:p>
          <a:r>
            <a:rPr lang="en-GB"/>
            <a:t>Implicit knowledge</a:t>
          </a:r>
          <a:endParaRPr lang="en-US"/>
        </a:p>
      </dgm:t>
    </dgm:pt>
    <dgm:pt modelId="{3A541467-88F1-4EEB-AE55-11277222D072}" type="parTrans" cxnId="{159D79EA-6851-4FB7-96A5-951EFFE6C667}">
      <dgm:prSet/>
      <dgm:spPr/>
      <dgm:t>
        <a:bodyPr/>
        <a:lstStyle/>
        <a:p>
          <a:endParaRPr lang="en-US"/>
        </a:p>
      </dgm:t>
    </dgm:pt>
    <dgm:pt modelId="{8A5F470D-B8A0-49BE-99B6-D2AB3F438A32}" type="sibTrans" cxnId="{159D79EA-6851-4FB7-96A5-951EFFE6C667}">
      <dgm:prSet/>
      <dgm:spPr/>
      <dgm:t>
        <a:bodyPr/>
        <a:lstStyle/>
        <a:p>
          <a:endParaRPr lang="en-US"/>
        </a:p>
      </dgm:t>
    </dgm:pt>
    <dgm:pt modelId="{65DCE6FF-51BF-4AC0-9E48-0915D315E276}">
      <dgm:prSet/>
      <dgm:spPr/>
      <dgm:t>
        <a:bodyPr/>
        <a:lstStyle/>
        <a:p>
          <a:r>
            <a:rPr lang="en-GB"/>
            <a:t>Explicit knowledge</a:t>
          </a:r>
          <a:endParaRPr lang="en-US"/>
        </a:p>
      </dgm:t>
    </dgm:pt>
    <dgm:pt modelId="{C217DCED-1AE0-4E38-8ED3-531905DDBDE5}" type="parTrans" cxnId="{7CBBDB35-CC81-4C1A-BB56-FF6BD3E8B077}">
      <dgm:prSet/>
      <dgm:spPr/>
      <dgm:t>
        <a:bodyPr/>
        <a:lstStyle/>
        <a:p>
          <a:endParaRPr lang="en-US"/>
        </a:p>
      </dgm:t>
    </dgm:pt>
    <dgm:pt modelId="{09207318-E2A1-48B5-975C-C1B4D201CB0A}" type="sibTrans" cxnId="{7CBBDB35-CC81-4C1A-BB56-FF6BD3E8B077}">
      <dgm:prSet/>
      <dgm:spPr/>
      <dgm:t>
        <a:bodyPr/>
        <a:lstStyle/>
        <a:p>
          <a:endParaRPr lang="en-US"/>
        </a:p>
      </dgm:t>
    </dgm:pt>
    <dgm:pt modelId="{118D498D-F04A-4D39-ADA9-D1D6B68B00ED}" type="pres">
      <dgm:prSet presAssocID="{CDDA9BBE-2DCC-45CC-8E3B-F5655DEA0BE3}" presName="linear" presStyleCnt="0">
        <dgm:presLayoutVars>
          <dgm:dir/>
          <dgm:animLvl val="lvl"/>
          <dgm:resizeHandles val="exact"/>
        </dgm:presLayoutVars>
      </dgm:prSet>
      <dgm:spPr/>
    </dgm:pt>
    <dgm:pt modelId="{1E54C465-29FA-40C7-9DE1-995EFFF4E2E1}" type="pres">
      <dgm:prSet presAssocID="{5DD87D31-07C0-4E46-9B15-8A8EC3AB1AC0}" presName="parentLin" presStyleCnt="0"/>
      <dgm:spPr/>
    </dgm:pt>
    <dgm:pt modelId="{B462F10F-BE05-43AA-9FD9-EDFDBE150CDE}" type="pres">
      <dgm:prSet presAssocID="{5DD87D31-07C0-4E46-9B15-8A8EC3AB1AC0}" presName="parentLeftMargin" presStyleLbl="node1" presStyleIdx="0" presStyleCnt="3"/>
      <dgm:spPr/>
    </dgm:pt>
    <dgm:pt modelId="{480F7A17-C8DD-4256-8DF1-D476FC644A09}" type="pres">
      <dgm:prSet presAssocID="{5DD87D31-07C0-4E46-9B15-8A8EC3AB1AC0}" presName="parentText" presStyleLbl="node1" presStyleIdx="0" presStyleCnt="3">
        <dgm:presLayoutVars>
          <dgm:chMax val="0"/>
          <dgm:bulletEnabled val="1"/>
        </dgm:presLayoutVars>
      </dgm:prSet>
      <dgm:spPr/>
    </dgm:pt>
    <dgm:pt modelId="{A78C9B8A-E8C2-4484-8703-6707807C4576}" type="pres">
      <dgm:prSet presAssocID="{5DD87D31-07C0-4E46-9B15-8A8EC3AB1AC0}" presName="negativeSpace" presStyleCnt="0"/>
      <dgm:spPr/>
    </dgm:pt>
    <dgm:pt modelId="{A8908D64-ABE9-4E69-8873-9362A3AFB030}" type="pres">
      <dgm:prSet presAssocID="{5DD87D31-07C0-4E46-9B15-8A8EC3AB1AC0}" presName="childText" presStyleLbl="conFgAcc1" presStyleIdx="0" presStyleCnt="3">
        <dgm:presLayoutVars>
          <dgm:bulletEnabled val="1"/>
        </dgm:presLayoutVars>
      </dgm:prSet>
      <dgm:spPr/>
    </dgm:pt>
    <dgm:pt modelId="{6578DC51-275C-4D81-BD54-32A391E3C6BA}" type="pres">
      <dgm:prSet presAssocID="{D85F45BE-E585-4340-A031-C66CCAD638DC}" presName="spaceBetweenRectangles" presStyleCnt="0"/>
      <dgm:spPr/>
    </dgm:pt>
    <dgm:pt modelId="{239E9C9B-021E-4EB1-AFA2-8B38E0E990C0}" type="pres">
      <dgm:prSet presAssocID="{00B26B89-8C41-4A4B-8C48-DC2544771286}" presName="parentLin" presStyleCnt="0"/>
      <dgm:spPr/>
    </dgm:pt>
    <dgm:pt modelId="{9378B8CF-1FD0-47E4-8A17-9EE4D70968C7}" type="pres">
      <dgm:prSet presAssocID="{00B26B89-8C41-4A4B-8C48-DC2544771286}" presName="parentLeftMargin" presStyleLbl="node1" presStyleIdx="0" presStyleCnt="3"/>
      <dgm:spPr/>
    </dgm:pt>
    <dgm:pt modelId="{E858FA25-50D3-43ED-816E-562A2A2E55AC}" type="pres">
      <dgm:prSet presAssocID="{00B26B89-8C41-4A4B-8C48-DC2544771286}" presName="parentText" presStyleLbl="node1" presStyleIdx="1" presStyleCnt="3">
        <dgm:presLayoutVars>
          <dgm:chMax val="0"/>
          <dgm:bulletEnabled val="1"/>
        </dgm:presLayoutVars>
      </dgm:prSet>
      <dgm:spPr/>
    </dgm:pt>
    <dgm:pt modelId="{901B4312-D0BD-41E4-AEC9-D8FCA5BBB7EF}" type="pres">
      <dgm:prSet presAssocID="{00B26B89-8C41-4A4B-8C48-DC2544771286}" presName="negativeSpace" presStyleCnt="0"/>
      <dgm:spPr/>
    </dgm:pt>
    <dgm:pt modelId="{2DB4985D-757C-4C1C-9A7E-2FF84AF11D08}" type="pres">
      <dgm:prSet presAssocID="{00B26B89-8C41-4A4B-8C48-DC2544771286}" presName="childText" presStyleLbl="conFgAcc1" presStyleIdx="1" presStyleCnt="3">
        <dgm:presLayoutVars>
          <dgm:bulletEnabled val="1"/>
        </dgm:presLayoutVars>
      </dgm:prSet>
      <dgm:spPr/>
    </dgm:pt>
    <dgm:pt modelId="{C79C1985-D468-42E4-B228-768A400C9C66}" type="pres">
      <dgm:prSet presAssocID="{8A5F470D-B8A0-49BE-99B6-D2AB3F438A32}" presName="spaceBetweenRectangles" presStyleCnt="0"/>
      <dgm:spPr/>
    </dgm:pt>
    <dgm:pt modelId="{0226BA5F-ECD9-4E6E-AA96-7D89BD11145F}" type="pres">
      <dgm:prSet presAssocID="{65DCE6FF-51BF-4AC0-9E48-0915D315E276}" presName="parentLin" presStyleCnt="0"/>
      <dgm:spPr/>
    </dgm:pt>
    <dgm:pt modelId="{D2082824-B889-472C-9F46-C26DCA54056E}" type="pres">
      <dgm:prSet presAssocID="{65DCE6FF-51BF-4AC0-9E48-0915D315E276}" presName="parentLeftMargin" presStyleLbl="node1" presStyleIdx="1" presStyleCnt="3"/>
      <dgm:spPr/>
    </dgm:pt>
    <dgm:pt modelId="{52A100DC-2047-4682-BB00-E0DFA8AD7FE4}" type="pres">
      <dgm:prSet presAssocID="{65DCE6FF-51BF-4AC0-9E48-0915D315E276}" presName="parentText" presStyleLbl="node1" presStyleIdx="2" presStyleCnt="3">
        <dgm:presLayoutVars>
          <dgm:chMax val="0"/>
          <dgm:bulletEnabled val="1"/>
        </dgm:presLayoutVars>
      </dgm:prSet>
      <dgm:spPr/>
    </dgm:pt>
    <dgm:pt modelId="{5A999B6C-1962-4EE7-8005-BB4354954A38}" type="pres">
      <dgm:prSet presAssocID="{65DCE6FF-51BF-4AC0-9E48-0915D315E276}" presName="negativeSpace" presStyleCnt="0"/>
      <dgm:spPr/>
    </dgm:pt>
    <dgm:pt modelId="{D3EFAE67-D9D4-459E-A9AA-24C771C7209A}" type="pres">
      <dgm:prSet presAssocID="{65DCE6FF-51BF-4AC0-9E48-0915D315E276}" presName="childText" presStyleLbl="conFgAcc1" presStyleIdx="2" presStyleCnt="3">
        <dgm:presLayoutVars>
          <dgm:bulletEnabled val="1"/>
        </dgm:presLayoutVars>
      </dgm:prSet>
      <dgm:spPr/>
    </dgm:pt>
  </dgm:ptLst>
  <dgm:cxnLst>
    <dgm:cxn modelId="{BEF4FC07-72CC-40BB-860F-B0169286A08A}" type="presOf" srcId="{CDDA9BBE-2DCC-45CC-8E3B-F5655DEA0BE3}" destId="{118D498D-F04A-4D39-ADA9-D1D6B68B00ED}" srcOrd="0" destOrd="0" presId="urn:microsoft.com/office/officeart/2005/8/layout/list1"/>
    <dgm:cxn modelId="{7CBBDB35-CC81-4C1A-BB56-FF6BD3E8B077}" srcId="{CDDA9BBE-2DCC-45CC-8E3B-F5655DEA0BE3}" destId="{65DCE6FF-51BF-4AC0-9E48-0915D315E276}" srcOrd="2" destOrd="0" parTransId="{C217DCED-1AE0-4E38-8ED3-531905DDBDE5}" sibTransId="{09207318-E2A1-48B5-975C-C1B4D201CB0A}"/>
    <dgm:cxn modelId="{42F0C450-81E3-4602-BAC5-9005755B9241}" srcId="{CDDA9BBE-2DCC-45CC-8E3B-F5655DEA0BE3}" destId="{5DD87D31-07C0-4E46-9B15-8A8EC3AB1AC0}" srcOrd="0" destOrd="0" parTransId="{43A4E2A1-3523-4743-8978-64EECDF54792}" sibTransId="{D85F45BE-E585-4340-A031-C66CCAD638DC}"/>
    <dgm:cxn modelId="{31781785-7E1D-4D70-887B-CFB27E067EAF}" type="presOf" srcId="{00B26B89-8C41-4A4B-8C48-DC2544771286}" destId="{9378B8CF-1FD0-47E4-8A17-9EE4D70968C7}" srcOrd="0" destOrd="0" presId="urn:microsoft.com/office/officeart/2005/8/layout/list1"/>
    <dgm:cxn modelId="{0AD7FBAE-83D0-4074-8CE3-43C28A4D114B}" type="presOf" srcId="{00B26B89-8C41-4A4B-8C48-DC2544771286}" destId="{E858FA25-50D3-43ED-816E-562A2A2E55AC}" srcOrd="1" destOrd="0" presId="urn:microsoft.com/office/officeart/2005/8/layout/list1"/>
    <dgm:cxn modelId="{763F24BB-721D-4DAB-AA9B-669B9BBBF459}" type="presOf" srcId="{5DD87D31-07C0-4E46-9B15-8A8EC3AB1AC0}" destId="{B462F10F-BE05-43AA-9FD9-EDFDBE150CDE}" srcOrd="0" destOrd="0" presId="urn:microsoft.com/office/officeart/2005/8/layout/list1"/>
    <dgm:cxn modelId="{D88533C5-CFB6-4890-8870-5AB0D0D410B1}" type="presOf" srcId="{65DCE6FF-51BF-4AC0-9E48-0915D315E276}" destId="{D2082824-B889-472C-9F46-C26DCA54056E}" srcOrd="0" destOrd="0" presId="urn:microsoft.com/office/officeart/2005/8/layout/list1"/>
    <dgm:cxn modelId="{4FEB83CA-20A7-4C67-876A-4271DE0048A4}" type="presOf" srcId="{5DD87D31-07C0-4E46-9B15-8A8EC3AB1AC0}" destId="{480F7A17-C8DD-4256-8DF1-D476FC644A09}" srcOrd="1" destOrd="0" presId="urn:microsoft.com/office/officeart/2005/8/layout/list1"/>
    <dgm:cxn modelId="{32E8C1D1-CF43-4551-8800-E3C92F8FA4D5}" type="presOf" srcId="{65DCE6FF-51BF-4AC0-9E48-0915D315E276}" destId="{52A100DC-2047-4682-BB00-E0DFA8AD7FE4}" srcOrd="1" destOrd="0" presId="urn:microsoft.com/office/officeart/2005/8/layout/list1"/>
    <dgm:cxn modelId="{159D79EA-6851-4FB7-96A5-951EFFE6C667}" srcId="{CDDA9BBE-2DCC-45CC-8E3B-F5655DEA0BE3}" destId="{00B26B89-8C41-4A4B-8C48-DC2544771286}" srcOrd="1" destOrd="0" parTransId="{3A541467-88F1-4EEB-AE55-11277222D072}" sibTransId="{8A5F470D-B8A0-49BE-99B6-D2AB3F438A32}"/>
    <dgm:cxn modelId="{6B0C10FC-F6D1-4A3D-86D0-644413B797A4}" type="presParOf" srcId="{118D498D-F04A-4D39-ADA9-D1D6B68B00ED}" destId="{1E54C465-29FA-40C7-9DE1-995EFFF4E2E1}" srcOrd="0" destOrd="0" presId="urn:microsoft.com/office/officeart/2005/8/layout/list1"/>
    <dgm:cxn modelId="{1B86113E-B81E-4CD5-B530-7F448E88A109}" type="presParOf" srcId="{1E54C465-29FA-40C7-9DE1-995EFFF4E2E1}" destId="{B462F10F-BE05-43AA-9FD9-EDFDBE150CDE}" srcOrd="0" destOrd="0" presId="urn:microsoft.com/office/officeart/2005/8/layout/list1"/>
    <dgm:cxn modelId="{8FDA4B73-40A1-48C4-9192-014C3E2F8A5F}" type="presParOf" srcId="{1E54C465-29FA-40C7-9DE1-995EFFF4E2E1}" destId="{480F7A17-C8DD-4256-8DF1-D476FC644A09}" srcOrd="1" destOrd="0" presId="urn:microsoft.com/office/officeart/2005/8/layout/list1"/>
    <dgm:cxn modelId="{CC3BF562-687A-42D3-A941-F47BAA9DF078}" type="presParOf" srcId="{118D498D-F04A-4D39-ADA9-D1D6B68B00ED}" destId="{A78C9B8A-E8C2-4484-8703-6707807C4576}" srcOrd="1" destOrd="0" presId="urn:microsoft.com/office/officeart/2005/8/layout/list1"/>
    <dgm:cxn modelId="{001C32C6-F387-4D43-954C-71010A4F6637}" type="presParOf" srcId="{118D498D-F04A-4D39-ADA9-D1D6B68B00ED}" destId="{A8908D64-ABE9-4E69-8873-9362A3AFB030}" srcOrd="2" destOrd="0" presId="urn:microsoft.com/office/officeart/2005/8/layout/list1"/>
    <dgm:cxn modelId="{10BC4989-5D02-45A9-A2C3-97A87C783859}" type="presParOf" srcId="{118D498D-F04A-4D39-ADA9-D1D6B68B00ED}" destId="{6578DC51-275C-4D81-BD54-32A391E3C6BA}" srcOrd="3" destOrd="0" presId="urn:microsoft.com/office/officeart/2005/8/layout/list1"/>
    <dgm:cxn modelId="{AA620956-C3E9-4F10-971D-38C98D79E464}" type="presParOf" srcId="{118D498D-F04A-4D39-ADA9-D1D6B68B00ED}" destId="{239E9C9B-021E-4EB1-AFA2-8B38E0E990C0}" srcOrd="4" destOrd="0" presId="urn:microsoft.com/office/officeart/2005/8/layout/list1"/>
    <dgm:cxn modelId="{CC9C95BE-84AE-47E5-B477-BDA50F0A0535}" type="presParOf" srcId="{239E9C9B-021E-4EB1-AFA2-8B38E0E990C0}" destId="{9378B8CF-1FD0-47E4-8A17-9EE4D70968C7}" srcOrd="0" destOrd="0" presId="urn:microsoft.com/office/officeart/2005/8/layout/list1"/>
    <dgm:cxn modelId="{DB0CBE2B-964F-4561-B203-11638522BE67}" type="presParOf" srcId="{239E9C9B-021E-4EB1-AFA2-8B38E0E990C0}" destId="{E858FA25-50D3-43ED-816E-562A2A2E55AC}" srcOrd="1" destOrd="0" presId="urn:microsoft.com/office/officeart/2005/8/layout/list1"/>
    <dgm:cxn modelId="{66496E81-DF4A-421C-9701-2E7E9A7CAC0C}" type="presParOf" srcId="{118D498D-F04A-4D39-ADA9-D1D6B68B00ED}" destId="{901B4312-D0BD-41E4-AEC9-D8FCA5BBB7EF}" srcOrd="5" destOrd="0" presId="urn:microsoft.com/office/officeart/2005/8/layout/list1"/>
    <dgm:cxn modelId="{F947E6A2-920C-47B3-BDAF-3B49F2DD3DE2}" type="presParOf" srcId="{118D498D-F04A-4D39-ADA9-D1D6B68B00ED}" destId="{2DB4985D-757C-4C1C-9A7E-2FF84AF11D08}" srcOrd="6" destOrd="0" presId="urn:microsoft.com/office/officeart/2005/8/layout/list1"/>
    <dgm:cxn modelId="{46192232-535B-498E-AC0F-3B6F3606471B}" type="presParOf" srcId="{118D498D-F04A-4D39-ADA9-D1D6B68B00ED}" destId="{C79C1985-D468-42E4-B228-768A400C9C66}" srcOrd="7" destOrd="0" presId="urn:microsoft.com/office/officeart/2005/8/layout/list1"/>
    <dgm:cxn modelId="{E1764E66-CB10-44EE-A5EA-801E8EAD2BDF}" type="presParOf" srcId="{118D498D-F04A-4D39-ADA9-D1D6B68B00ED}" destId="{0226BA5F-ECD9-4E6E-AA96-7D89BD11145F}" srcOrd="8" destOrd="0" presId="urn:microsoft.com/office/officeart/2005/8/layout/list1"/>
    <dgm:cxn modelId="{CAE79793-A931-4A81-BD97-4447C81C77BE}" type="presParOf" srcId="{0226BA5F-ECD9-4E6E-AA96-7D89BD11145F}" destId="{D2082824-B889-472C-9F46-C26DCA54056E}" srcOrd="0" destOrd="0" presId="urn:microsoft.com/office/officeart/2005/8/layout/list1"/>
    <dgm:cxn modelId="{69676400-8999-490E-81D1-FCB4370AD6D6}" type="presParOf" srcId="{0226BA5F-ECD9-4E6E-AA96-7D89BD11145F}" destId="{52A100DC-2047-4682-BB00-E0DFA8AD7FE4}" srcOrd="1" destOrd="0" presId="urn:microsoft.com/office/officeart/2005/8/layout/list1"/>
    <dgm:cxn modelId="{8D09FD16-5EA1-4268-A2C4-B1E37C7789BB}" type="presParOf" srcId="{118D498D-F04A-4D39-ADA9-D1D6B68B00ED}" destId="{5A999B6C-1962-4EE7-8005-BB4354954A38}" srcOrd="9" destOrd="0" presId="urn:microsoft.com/office/officeart/2005/8/layout/list1"/>
    <dgm:cxn modelId="{4C02E704-7632-4FDA-ADDD-AB43B65E90DF}" type="presParOf" srcId="{118D498D-F04A-4D39-ADA9-D1D6B68B00ED}" destId="{D3EFAE67-D9D4-459E-A9AA-24C771C7209A}"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ECDF04-7810-4A2C-8C73-2B8A2B722ED9}">
      <dsp:nvSpPr>
        <dsp:cNvPr id="0" name=""/>
        <dsp:cNvSpPr/>
      </dsp:nvSpPr>
      <dsp:spPr>
        <a:xfrm>
          <a:off x="3008" y="1976795"/>
          <a:ext cx="1315468" cy="789281"/>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GB" sz="1100" kern="1200" dirty="0">
              <a:latin typeface="Garamond" panose="02020404030301010803"/>
            </a:rPr>
            <a:t>British Airways</a:t>
          </a:r>
        </a:p>
      </dsp:txBody>
      <dsp:txXfrm>
        <a:off x="26125" y="1999912"/>
        <a:ext cx="1269234" cy="743047"/>
      </dsp:txXfrm>
    </dsp:sp>
    <dsp:sp modelId="{AFC42CD8-EC35-49AE-8DED-53D0923DB5D6}">
      <dsp:nvSpPr>
        <dsp:cNvPr id="0" name=""/>
        <dsp:cNvSpPr/>
      </dsp:nvSpPr>
      <dsp:spPr>
        <a:xfrm>
          <a:off x="1450024" y="2208317"/>
          <a:ext cx="278879" cy="32623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a:off x="1450024" y="2273564"/>
        <a:ext cx="195215" cy="195742"/>
      </dsp:txXfrm>
    </dsp:sp>
    <dsp:sp modelId="{ADA2F7E7-7CC9-42F8-B207-CC7EE78C01FD}">
      <dsp:nvSpPr>
        <dsp:cNvPr id="0" name=""/>
        <dsp:cNvSpPr/>
      </dsp:nvSpPr>
      <dsp:spPr>
        <a:xfrm>
          <a:off x="1844664" y="1976795"/>
          <a:ext cx="1315468" cy="789281"/>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Garamond" panose="02020404030301010803"/>
            </a:rPr>
            <a:t>Airbus</a:t>
          </a:r>
          <a:endParaRPr lang="en-GB" sz="1100" kern="1200" dirty="0"/>
        </a:p>
      </dsp:txBody>
      <dsp:txXfrm>
        <a:off x="1867781" y="1999912"/>
        <a:ext cx="1269234" cy="743047"/>
      </dsp:txXfrm>
    </dsp:sp>
    <dsp:sp modelId="{131FD1AD-E1E9-4842-81C8-8EF1CADDD9B6}">
      <dsp:nvSpPr>
        <dsp:cNvPr id="0" name=""/>
        <dsp:cNvSpPr/>
      </dsp:nvSpPr>
      <dsp:spPr>
        <a:xfrm>
          <a:off x="3291680" y="2208317"/>
          <a:ext cx="278879" cy="32623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a:off x="3291680" y="2273564"/>
        <a:ext cx="195215" cy="195742"/>
      </dsp:txXfrm>
    </dsp:sp>
    <dsp:sp modelId="{8800F986-0F8E-43C2-82D4-DA0C114E5198}">
      <dsp:nvSpPr>
        <dsp:cNvPr id="0" name=""/>
        <dsp:cNvSpPr/>
      </dsp:nvSpPr>
      <dsp:spPr>
        <a:xfrm>
          <a:off x="3686320" y="1976795"/>
          <a:ext cx="1315468" cy="789281"/>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GB" sz="1100" kern="1200" dirty="0">
              <a:latin typeface="Garamond" panose="02020404030301010803"/>
            </a:rPr>
            <a:t>Knowledge Management Systems</a:t>
          </a:r>
          <a:endParaRPr lang="en-GB" sz="1100" kern="1200" dirty="0"/>
        </a:p>
      </dsp:txBody>
      <dsp:txXfrm>
        <a:off x="3709437" y="1999912"/>
        <a:ext cx="1269234" cy="743047"/>
      </dsp:txXfrm>
    </dsp:sp>
    <dsp:sp modelId="{DBDB33EA-AB50-4D6A-83F2-BA4F3E4FFBB0}">
      <dsp:nvSpPr>
        <dsp:cNvPr id="0" name=""/>
        <dsp:cNvSpPr/>
      </dsp:nvSpPr>
      <dsp:spPr>
        <a:xfrm>
          <a:off x="5133336" y="2208317"/>
          <a:ext cx="278879" cy="32623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a:off x="5133336" y="2273564"/>
        <a:ext cx="195215" cy="195742"/>
      </dsp:txXfrm>
    </dsp:sp>
    <dsp:sp modelId="{1926720B-0555-4E77-84BA-66A0F0F4FCDF}">
      <dsp:nvSpPr>
        <dsp:cNvPr id="0" name=""/>
        <dsp:cNvSpPr/>
      </dsp:nvSpPr>
      <dsp:spPr>
        <a:xfrm>
          <a:off x="5527976" y="1976795"/>
          <a:ext cx="1315468" cy="789281"/>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GB" sz="1100" kern="1200" dirty="0">
              <a:latin typeface="Garamond" panose="02020404030301010803"/>
            </a:rPr>
            <a:t>TOWS analysis</a:t>
          </a:r>
        </a:p>
      </dsp:txBody>
      <dsp:txXfrm>
        <a:off x="5551093" y="1999912"/>
        <a:ext cx="1269234" cy="74304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908D64-ABE9-4E69-8873-9362A3AFB030}">
      <dsp:nvSpPr>
        <dsp:cNvPr id="0" name=""/>
        <dsp:cNvSpPr/>
      </dsp:nvSpPr>
      <dsp:spPr>
        <a:xfrm>
          <a:off x="0" y="441676"/>
          <a:ext cx="4140096" cy="655200"/>
        </a:xfrm>
        <a:prstGeom prst="rect">
          <a:avLst/>
        </a:prstGeom>
        <a:solidFill>
          <a:schemeClr val="lt1">
            <a:alpha val="9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480F7A17-C8DD-4256-8DF1-D476FC644A09}">
      <dsp:nvSpPr>
        <dsp:cNvPr id="0" name=""/>
        <dsp:cNvSpPr/>
      </dsp:nvSpPr>
      <dsp:spPr>
        <a:xfrm>
          <a:off x="207004" y="57916"/>
          <a:ext cx="2898067" cy="767520"/>
        </a:xfrm>
        <a:prstGeom prst="roundRect">
          <a:avLst/>
        </a:prstGeom>
        <a:blipFill>
          <a:blip xmlns:r="http://schemas.openxmlformats.org/officeDocument/2006/relationships" r:embed="rId1">
            <a:duotone>
              <a:schemeClr val="accent2">
                <a:hueOff val="0"/>
                <a:satOff val="0"/>
                <a:lumOff val="0"/>
                <a:alphaOff val="0"/>
                <a:shade val="74000"/>
                <a:satMod val="130000"/>
                <a:lumMod val="90000"/>
              </a:schemeClr>
              <a:schemeClr val="accent2">
                <a:hueOff val="0"/>
                <a:satOff val="0"/>
                <a:lumOff val="0"/>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09540" tIns="0" rIns="109540" bIns="0" numCol="1" spcCol="1270" anchor="ctr" anchorCtr="0">
          <a:noAutofit/>
        </a:bodyPr>
        <a:lstStyle/>
        <a:p>
          <a:pPr marL="0" lvl="0" indent="0" algn="l" defTabSz="1155700">
            <a:lnSpc>
              <a:spcPct val="90000"/>
            </a:lnSpc>
            <a:spcBef>
              <a:spcPct val="0"/>
            </a:spcBef>
            <a:spcAft>
              <a:spcPct val="35000"/>
            </a:spcAft>
            <a:buNone/>
          </a:pPr>
          <a:r>
            <a:rPr lang="en-GB" sz="2600" kern="1200"/>
            <a:t>Tacit Knowledge</a:t>
          </a:r>
          <a:endParaRPr lang="en-US" sz="2600" kern="1200"/>
        </a:p>
      </dsp:txBody>
      <dsp:txXfrm>
        <a:off x="244471" y="95383"/>
        <a:ext cx="2823133" cy="692586"/>
      </dsp:txXfrm>
    </dsp:sp>
    <dsp:sp modelId="{2DB4985D-757C-4C1C-9A7E-2FF84AF11D08}">
      <dsp:nvSpPr>
        <dsp:cNvPr id="0" name=""/>
        <dsp:cNvSpPr/>
      </dsp:nvSpPr>
      <dsp:spPr>
        <a:xfrm>
          <a:off x="0" y="1621036"/>
          <a:ext cx="4140096" cy="655200"/>
        </a:xfrm>
        <a:prstGeom prst="rect">
          <a:avLst/>
        </a:prstGeom>
        <a:solidFill>
          <a:schemeClr val="lt1">
            <a:alpha val="90000"/>
            <a:hueOff val="0"/>
            <a:satOff val="0"/>
            <a:lumOff val="0"/>
            <a:alphaOff val="0"/>
          </a:schemeClr>
        </a:solidFill>
        <a:ln w="9525" cap="flat" cmpd="sng" algn="ctr">
          <a:solidFill>
            <a:schemeClr val="accent2">
              <a:hueOff val="1681577"/>
              <a:satOff val="-1786"/>
              <a:lumOff val="1372"/>
              <a:alphaOff val="0"/>
            </a:schemeClr>
          </a:solidFill>
          <a:prstDash val="solid"/>
        </a:ln>
        <a:effectLst/>
      </dsp:spPr>
      <dsp:style>
        <a:lnRef idx="1">
          <a:scrgbClr r="0" g="0" b="0"/>
        </a:lnRef>
        <a:fillRef idx="1">
          <a:scrgbClr r="0" g="0" b="0"/>
        </a:fillRef>
        <a:effectRef idx="0">
          <a:scrgbClr r="0" g="0" b="0"/>
        </a:effectRef>
        <a:fontRef idx="minor"/>
      </dsp:style>
    </dsp:sp>
    <dsp:sp modelId="{E858FA25-50D3-43ED-816E-562A2A2E55AC}">
      <dsp:nvSpPr>
        <dsp:cNvPr id="0" name=""/>
        <dsp:cNvSpPr/>
      </dsp:nvSpPr>
      <dsp:spPr>
        <a:xfrm>
          <a:off x="207004" y="1237277"/>
          <a:ext cx="2898067" cy="767520"/>
        </a:xfrm>
        <a:prstGeom prst="roundRect">
          <a:avLst/>
        </a:prstGeom>
        <a:blipFill>
          <a:blip xmlns:r="http://schemas.openxmlformats.org/officeDocument/2006/relationships" r:embed="rId1">
            <a:duotone>
              <a:schemeClr val="accent2">
                <a:hueOff val="1681577"/>
                <a:satOff val="-1786"/>
                <a:lumOff val="1372"/>
                <a:alphaOff val="0"/>
                <a:shade val="74000"/>
                <a:satMod val="130000"/>
                <a:lumMod val="90000"/>
              </a:schemeClr>
              <a:schemeClr val="accent2">
                <a:hueOff val="1681577"/>
                <a:satOff val="-1786"/>
                <a:lumOff val="1372"/>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09540" tIns="0" rIns="109540" bIns="0" numCol="1" spcCol="1270" anchor="ctr" anchorCtr="0">
          <a:noAutofit/>
        </a:bodyPr>
        <a:lstStyle/>
        <a:p>
          <a:pPr marL="0" lvl="0" indent="0" algn="l" defTabSz="1155700">
            <a:lnSpc>
              <a:spcPct val="90000"/>
            </a:lnSpc>
            <a:spcBef>
              <a:spcPct val="0"/>
            </a:spcBef>
            <a:spcAft>
              <a:spcPct val="35000"/>
            </a:spcAft>
            <a:buNone/>
          </a:pPr>
          <a:r>
            <a:rPr lang="en-GB" sz="2600" kern="1200"/>
            <a:t>Implicit knowledge</a:t>
          </a:r>
          <a:endParaRPr lang="en-US" sz="2600" kern="1200"/>
        </a:p>
      </dsp:txBody>
      <dsp:txXfrm>
        <a:off x="244471" y="1274744"/>
        <a:ext cx="2823133" cy="692586"/>
      </dsp:txXfrm>
    </dsp:sp>
    <dsp:sp modelId="{D3EFAE67-D9D4-459E-A9AA-24C771C7209A}">
      <dsp:nvSpPr>
        <dsp:cNvPr id="0" name=""/>
        <dsp:cNvSpPr/>
      </dsp:nvSpPr>
      <dsp:spPr>
        <a:xfrm>
          <a:off x="0" y="2800397"/>
          <a:ext cx="4140096" cy="655200"/>
        </a:xfrm>
        <a:prstGeom prst="rect">
          <a:avLst/>
        </a:prstGeom>
        <a:solidFill>
          <a:schemeClr val="lt1">
            <a:alpha val="90000"/>
            <a:hueOff val="0"/>
            <a:satOff val="0"/>
            <a:lumOff val="0"/>
            <a:alphaOff val="0"/>
          </a:schemeClr>
        </a:solidFill>
        <a:ln w="9525" cap="flat" cmpd="sng" algn="ctr">
          <a:solidFill>
            <a:schemeClr val="accent2">
              <a:hueOff val="3363155"/>
              <a:satOff val="-3572"/>
              <a:lumOff val="2745"/>
              <a:alphaOff val="0"/>
            </a:schemeClr>
          </a:solidFill>
          <a:prstDash val="solid"/>
        </a:ln>
        <a:effectLst/>
      </dsp:spPr>
      <dsp:style>
        <a:lnRef idx="1">
          <a:scrgbClr r="0" g="0" b="0"/>
        </a:lnRef>
        <a:fillRef idx="1">
          <a:scrgbClr r="0" g="0" b="0"/>
        </a:fillRef>
        <a:effectRef idx="0">
          <a:scrgbClr r="0" g="0" b="0"/>
        </a:effectRef>
        <a:fontRef idx="minor"/>
      </dsp:style>
    </dsp:sp>
    <dsp:sp modelId="{52A100DC-2047-4682-BB00-E0DFA8AD7FE4}">
      <dsp:nvSpPr>
        <dsp:cNvPr id="0" name=""/>
        <dsp:cNvSpPr/>
      </dsp:nvSpPr>
      <dsp:spPr>
        <a:xfrm>
          <a:off x="207004" y="2416637"/>
          <a:ext cx="2898067" cy="767520"/>
        </a:xfrm>
        <a:prstGeom prst="roundRect">
          <a:avLst/>
        </a:prstGeom>
        <a:blipFill>
          <a:blip xmlns:r="http://schemas.openxmlformats.org/officeDocument/2006/relationships" r:embed="rId1">
            <a:duotone>
              <a:schemeClr val="accent2">
                <a:hueOff val="3363155"/>
                <a:satOff val="-3572"/>
                <a:lumOff val="2745"/>
                <a:alphaOff val="0"/>
                <a:shade val="74000"/>
                <a:satMod val="130000"/>
                <a:lumMod val="90000"/>
              </a:schemeClr>
              <a:schemeClr val="accent2">
                <a:hueOff val="3363155"/>
                <a:satOff val="-3572"/>
                <a:lumOff val="2745"/>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09540" tIns="0" rIns="109540" bIns="0" numCol="1" spcCol="1270" anchor="ctr" anchorCtr="0">
          <a:noAutofit/>
        </a:bodyPr>
        <a:lstStyle/>
        <a:p>
          <a:pPr marL="0" lvl="0" indent="0" algn="l" defTabSz="1155700">
            <a:lnSpc>
              <a:spcPct val="90000"/>
            </a:lnSpc>
            <a:spcBef>
              <a:spcPct val="0"/>
            </a:spcBef>
            <a:spcAft>
              <a:spcPct val="35000"/>
            </a:spcAft>
            <a:buNone/>
          </a:pPr>
          <a:r>
            <a:rPr lang="en-GB" sz="2600" kern="1200"/>
            <a:t>Explicit knowledge</a:t>
          </a:r>
          <a:endParaRPr lang="en-US" sz="2600" kern="1200"/>
        </a:p>
      </dsp:txBody>
      <dsp:txXfrm>
        <a:off x="244471" y="2454104"/>
        <a:ext cx="2823133" cy="692586"/>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95306FE-1B02-49D4-BABF-47D10909989B}" type="datetimeFigureOut">
              <a:t>11/12/2023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3C13F5-56F0-4FD5-B807-C537FCF8161D}" type="slidenum">
              <a:t>‹#›</a:t>
            </a:fld>
            <a:endParaRPr lang="en-GB"/>
          </a:p>
        </p:txBody>
      </p:sp>
    </p:spTree>
    <p:extLst>
      <p:ext uri="{BB962C8B-B14F-4D97-AF65-F5344CB8AC3E}">
        <p14:creationId xmlns:p14="http://schemas.microsoft.com/office/powerpoint/2010/main" val="26792037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In this presentation I will talk about 2 companies: British Airways and Airbus. I will talk about the Knowledge management systems that they have in place, their value chains differences between the two companies. We will use TOWS on the same context and finally, I will give out some recommendations.</a:t>
            </a:r>
          </a:p>
        </p:txBody>
      </p:sp>
      <p:sp>
        <p:nvSpPr>
          <p:cNvPr id="4" name="Slide Number Placeholder 3"/>
          <p:cNvSpPr>
            <a:spLocks noGrp="1"/>
          </p:cNvSpPr>
          <p:nvPr>
            <p:ph type="sldNum" sz="quarter" idx="5"/>
          </p:nvPr>
        </p:nvSpPr>
        <p:spPr/>
        <p:txBody>
          <a:bodyPr/>
          <a:lstStyle/>
          <a:p>
            <a:fld id="{F93C13F5-56F0-4FD5-B807-C537FCF8161D}" type="slidenum">
              <a:rPr lang="en-GB"/>
              <a:t>2</a:t>
            </a:fld>
            <a:endParaRPr lang="en-GB"/>
          </a:p>
        </p:txBody>
      </p:sp>
    </p:spTree>
    <p:extLst>
      <p:ext uri="{BB962C8B-B14F-4D97-AF65-F5344CB8AC3E}">
        <p14:creationId xmlns:p14="http://schemas.microsoft.com/office/powerpoint/2010/main" val="10317145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British Airways is a well respected company that was founded in 1974 and it stands as the UK's airline carrier.</a:t>
            </a:r>
            <a:br>
              <a:rPr lang="en-US" dirty="0">
                <a:ea typeface="Calibri"/>
                <a:cs typeface="+mn-lt"/>
              </a:rPr>
            </a:br>
            <a:br>
              <a:rPr lang="en-US" dirty="0">
                <a:ea typeface="Calibri"/>
                <a:cs typeface="+mn-lt"/>
              </a:rPr>
            </a:br>
            <a:r>
              <a:rPr lang="en-US" dirty="0">
                <a:ea typeface="Calibri"/>
                <a:cs typeface="+mn-lt"/>
              </a:rPr>
              <a:t>BA is primarily engaged in commercial flights across the globe. Aside passenger transportation, BA is also involved in cargo services.</a:t>
            </a:r>
            <a:br>
              <a:rPr lang="en-US" dirty="0">
                <a:cs typeface="+mn-lt"/>
              </a:rPr>
            </a:br>
            <a:endParaRPr lang="en-US" dirty="0">
              <a:cs typeface="Calibri"/>
            </a:endParaRPr>
          </a:p>
        </p:txBody>
      </p:sp>
      <p:sp>
        <p:nvSpPr>
          <p:cNvPr id="4" name="Slide Number Placeholder 3"/>
          <p:cNvSpPr>
            <a:spLocks noGrp="1"/>
          </p:cNvSpPr>
          <p:nvPr>
            <p:ph type="sldNum" sz="quarter" idx="5"/>
          </p:nvPr>
        </p:nvSpPr>
        <p:spPr/>
        <p:txBody>
          <a:bodyPr/>
          <a:lstStyle/>
          <a:p>
            <a:fld id="{F93C13F5-56F0-4FD5-B807-C537FCF8161D}" type="slidenum">
              <a:t>3</a:t>
            </a:fld>
            <a:endParaRPr lang="en-GB"/>
          </a:p>
        </p:txBody>
      </p:sp>
    </p:spTree>
    <p:extLst>
      <p:ext uri="{BB962C8B-B14F-4D97-AF65-F5344CB8AC3E}">
        <p14:creationId xmlns:p14="http://schemas.microsoft.com/office/powerpoint/2010/main" val="3013131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mn-lt"/>
              </a:rPr>
              <a:t>KM is the process of identifying; storing and managing the information within an organization.</a:t>
            </a:r>
            <a:br>
              <a:rPr lang="en-US" dirty="0">
                <a:cs typeface="+mn-lt"/>
              </a:rPr>
            </a:br>
            <a:r>
              <a:rPr lang="en-US" dirty="0">
                <a:cs typeface="+mn-lt"/>
              </a:rPr>
              <a:t>For a modern organization, not having a KMS in place it could cost the company. This is because you will have employees spending time figuring out how to solve a problem when you could have explicit kms in place and the employee would follow a work instruction and solve the problem within minutes.</a:t>
            </a:r>
            <a:br>
              <a:rPr lang="en-US" dirty="0">
                <a:cs typeface="+mn-lt"/>
              </a:rPr>
            </a:br>
            <a:br>
              <a:rPr lang="en-US" dirty="0">
                <a:cs typeface="+mn-lt"/>
              </a:rPr>
            </a:br>
            <a:r>
              <a:rPr lang="en-US" dirty="0">
                <a:cs typeface="Calibri"/>
              </a:rPr>
              <a:t>Tacit knowledge - Knowledge that is transferred during relationships between colleagues, common work project and other collaborations or socialization.</a:t>
            </a:r>
            <a:br>
              <a:rPr lang="en-US" dirty="0">
                <a:cs typeface="+mn-lt"/>
              </a:rPr>
            </a:br>
            <a:r>
              <a:rPr lang="en-US" dirty="0">
                <a:cs typeface="Calibri"/>
              </a:rPr>
              <a:t>Implicit knowledge – also known as know-how is the type of knowledge that you already have but don't realize.</a:t>
            </a:r>
          </a:p>
          <a:p>
            <a:r>
              <a:rPr lang="en-US" dirty="0">
                <a:cs typeface="Calibri"/>
              </a:rPr>
              <a:t>Explicit knowledge – like my place of work</a:t>
            </a:r>
          </a:p>
        </p:txBody>
      </p:sp>
      <p:sp>
        <p:nvSpPr>
          <p:cNvPr id="4" name="Slide Number Placeholder 3"/>
          <p:cNvSpPr>
            <a:spLocks noGrp="1"/>
          </p:cNvSpPr>
          <p:nvPr>
            <p:ph type="sldNum" sz="quarter" idx="5"/>
          </p:nvPr>
        </p:nvSpPr>
        <p:spPr/>
        <p:txBody>
          <a:bodyPr/>
          <a:lstStyle/>
          <a:p>
            <a:fld id="{F93C13F5-56F0-4FD5-B807-C537FCF8161D}" type="slidenum">
              <a:t>4</a:t>
            </a:fld>
            <a:endParaRPr lang="en-GB"/>
          </a:p>
        </p:txBody>
      </p:sp>
    </p:spTree>
    <p:extLst>
      <p:ext uri="{BB962C8B-B14F-4D97-AF65-F5344CB8AC3E}">
        <p14:creationId xmlns:p14="http://schemas.microsoft.com/office/powerpoint/2010/main" val="37320272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Threats: Regulations like GDPR will put pressure on big companies, therefore, they need to protect their data using internet technology advancements.</a:t>
            </a:r>
            <a:br>
              <a:rPr lang="en-US" dirty="0">
                <a:cs typeface="+mn-lt"/>
              </a:rPr>
            </a:br>
            <a:br>
              <a:rPr lang="en-US" dirty="0">
                <a:cs typeface="+mn-lt"/>
              </a:rPr>
            </a:br>
            <a:r>
              <a:rPr lang="en-US" dirty="0">
                <a:cs typeface="+mn-lt"/>
              </a:rPr>
              <a:t>Opportunities: Wide diversity and multi cultural, bringing talent together can result in great ideas.</a:t>
            </a:r>
          </a:p>
          <a:p>
            <a:endParaRPr lang="en-US" dirty="0">
              <a:ea typeface="Calibri"/>
              <a:cs typeface="+mn-lt"/>
            </a:endParaRPr>
          </a:p>
          <a:p>
            <a:r>
              <a:rPr lang="en-US" dirty="0">
                <a:ea typeface="Calibri"/>
                <a:cs typeface="+mn-lt"/>
              </a:rPr>
              <a:t>W: Give examples about training – that a untrained employee won't achieve goals.</a:t>
            </a:r>
          </a:p>
          <a:p>
            <a:endParaRPr lang="en-US" dirty="0">
              <a:ea typeface="Calibri"/>
              <a:cs typeface="+mn-lt"/>
            </a:endParaRPr>
          </a:p>
          <a:p>
            <a:r>
              <a:rPr lang="en-US" dirty="0">
                <a:ea typeface="Calibri"/>
                <a:cs typeface="+mn-lt"/>
              </a:rPr>
              <a:t>S: Experts from all around the world use's IT to talk to each other for example.</a:t>
            </a:r>
          </a:p>
          <a:p>
            <a:endParaRPr lang="en-US" dirty="0">
              <a:ea typeface="Calibri"/>
              <a:cs typeface="+mn-lt"/>
            </a:endParaRPr>
          </a:p>
          <a:p>
            <a:r>
              <a:rPr lang="en-US" dirty="0">
                <a:ea typeface="Calibri"/>
                <a:cs typeface="+mn-lt"/>
              </a:rPr>
              <a:t>Value chain:</a:t>
            </a:r>
            <a:br>
              <a:rPr lang="en-US" dirty="0">
                <a:ea typeface="Calibri"/>
                <a:cs typeface="+mn-lt"/>
              </a:rPr>
            </a:br>
            <a:r>
              <a:rPr lang="en-US">
                <a:ea typeface="Calibri"/>
                <a:cs typeface="+mn-lt"/>
              </a:rPr>
              <a:t>Therefore they have different value chains, airbus's value chain – design and manufacture. While BA's value chain would be marketing, sales, logistics.</a:t>
            </a:r>
          </a:p>
        </p:txBody>
      </p:sp>
      <p:sp>
        <p:nvSpPr>
          <p:cNvPr id="4" name="Slide Number Placeholder 3"/>
          <p:cNvSpPr>
            <a:spLocks noGrp="1"/>
          </p:cNvSpPr>
          <p:nvPr>
            <p:ph type="sldNum" sz="quarter" idx="5"/>
          </p:nvPr>
        </p:nvSpPr>
        <p:spPr/>
        <p:txBody>
          <a:bodyPr/>
          <a:lstStyle/>
          <a:p>
            <a:fld id="{F93C13F5-56F0-4FD5-B807-C537FCF8161D}" type="slidenum">
              <a:rPr lang="en-GB"/>
              <a:t>5</a:t>
            </a:fld>
            <a:endParaRPr lang="en-GB"/>
          </a:p>
        </p:txBody>
      </p:sp>
    </p:spTree>
    <p:extLst>
      <p:ext uri="{BB962C8B-B14F-4D97-AF65-F5344CB8AC3E}">
        <p14:creationId xmlns:p14="http://schemas.microsoft.com/office/powerpoint/2010/main" val="34214857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Airbus:</a:t>
            </a:r>
            <a:br>
              <a:rPr lang="en-US" dirty="0">
                <a:ea typeface="Calibri"/>
                <a:cs typeface="+mn-lt"/>
              </a:rPr>
            </a:br>
            <a:r>
              <a:rPr lang="en-US" dirty="0">
                <a:ea typeface="Calibri"/>
                <a:cs typeface="Calibri"/>
              </a:rPr>
              <a:t>researchers from different countries can collaborate in real time sharing data and working together on project.</a:t>
            </a:r>
          </a:p>
          <a:p>
            <a:r>
              <a:rPr lang="en-US" dirty="0">
                <a:ea typeface="Calibri"/>
                <a:cs typeface="Calibri"/>
              </a:rPr>
              <a:t>When engineers work on a new project they can access previous similar project and they can work upon it.</a:t>
            </a:r>
          </a:p>
          <a:p>
            <a:r>
              <a:rPr lang="en-US" dirty="0">
                <a:ea typeface="Calibri"/>
                <a:cs typeface="Calibri"/>
              </a:rPr>
              <a:t>Airbus hires online learning platforms and the employee can access and learn anything and anytime.</a:t>
            </a:r>
          </a:p>
          <a:p>
            <a:endParaRPr lang="en-US" dirty="0">
              <a:ea typeface="Calibri"/>
              <a:cs typeface="Calibri"/>
            </a:endParaRPr>
          </a:p>
          <a:p>
            <a:endParaRPr lang="en-US" dirty="0">
              <a:ea typeface="Calibri"/>
              <a:cs typeface="Calibri"/>
            </a:endParaRPr>
          </a:p>
          <a:p>
            <a:r>
              <a:rPr lang="en-US" dirty="0">
                <a:ea typeface="Calibri"/>
                <a:cs typeface="Calibri"/>
              </a:rPr>
              <a:t>BA create the "Know Me" loyalty scheme. They wanted to gather data for online behavior and purchasing habits (seats, drinks, complaints). After 9 months flight assistants were given </a:t>
            </a:r>
            <a:r>
              <a:rPr lang="en-US" dirty="0" err="1">
                <a:ea typeface="Calibri"/>
                <a:cs typeface="Calibri"/>
              </a:rPr>
              <a:t>ipads</a:t>
            </a:r>
            <a:r>
              <a:rPr lang="en-US" dirty="0">
                <a:ea typeface="Calibri"/>
                <a:cs typeface="Calibri"/>
              </a:rPr>
              <a:t> that had a lot of information about the customers. After that they've been accused for storing individual information was stored for the company’s benefit. They've responded that the information was being used only for the benefit of the clients. This should have been legal only if customers were given their consent for it.</a:t>
            </a:r>
          </a:p>
        </p:txBody>
      </p:sp>
      <p:sp>
        <p:nvSpPr>
          <p:cNvPr id="4" name="Slide Number Placeholder 3"/>
          <p:cNvSpPr>
            <a:spLocks noGrp="1"/>
          </p:cNvSpPr>
          <p:nvPr>
            <p:ph type="sldNum" sz="quarter" idx="5"/>
          </p:nvPr>
        </p:nvSpPr>
        <p:spPr/>
        <p:txBody>
          <a:bodyPr/>
          <a:lstStyle/>
          <a:p>
            <a:fld id="{F93C13F5-56F0-4FD5-B807-C537FCF8161D}" type="slidenum">
              <a:rPr lang="en-GB"/>
              <a:t>6</a:t>
            </a:fld>
            <a:endParaRPr lang="en-GB"/>
          </a:p>
        </p:txBody>
      </p:sp>
    </p:spTree>
    <p:extLst>
      <p:ext uri="{BB962C8B-B14F-4D97-AF65-F5344CB8AC3E}">
        <p14:creationId xmlns:p14="http://schemas.microsoft.com/office/powerpoint/2010/main" val="10893675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Recommendations: </a:t>
            </a:r>
            <a:br>
              <a:rPr lang="en-US" dirty="0">
                <a:ea typeface="Calibri"/>
                <a:cs typeface="+mn-lt"/>
              </a:rPr>
            </a:br>
            <a:r>
              <a:rPr lang="en-US" dirty="0">
                <a:ea typeface="Calibri"/>
                <a:cs typeface="Calibri"/>
              </a:rPr>
              <a:t>remove unnecessary information and add new important information.</a:t>
            </a:r>
          </a:p>
          <a:p>
            <a:r>
              <a:rPr lang="en-US" dirty="0">
                <a:ea typeface="Calibri"/>
                <a:cs typeface="Calibri"/>
              </a:rPr>
              <a:t>Make the systems easy to use – friendly designed platforms that are easy to navigate.</a:t>
            </a:r>
          </a:p>
          <a:p>
            <a:r>
              <a:rPr lang="en-US" dirty="0">
                <a:ea typeface="Calibri"/>
                <a:cs typeface="Calibri"/>
              </a:rPr>
              <a:t>Understating what each employee needs to learn will help you teach them exactly what they need to become better.</a:t>
            </a:r>
          </a:p>
          <a:p>
            <a:r>
              <a:rPr lang="en-US" dirty="0">
                <a:ea typeface="Calibri"/>
                <a:cs typeface="Calibri"/>
              </a:rPr>
              <a:t>Use AI and machine learning to automize your knowledge management systems.</a:t>
            </a:r>
          </a:p>
          <a:p>
            <a:endParaRPr lang="en-US" dirty="0">
              <a:ea typeface="Calibri"/>
              <a:cs typeface="Calibri"/>
            </a:endParaRPr>
          </a:p>
          <a:p>
            <a:r>
              <a:rPr lang="en-US" dirty="0">
                <a:ea typeface="Calibri"/>
                <a:cs typeface="Calibri"/>
              </a:rPr>
              <a:t>Similarities: </a:t>
            </a:r>
            <a:br>
              <a:rPr lang="en-US" dirty="0">
                <a:ea typeface="Calibri"/>
                <a:cs typeface="+mn-lt"/>
              </a:rPr>
            </a:br>
            <a:r>
              <a:rPr lang="en-US" dirty="0">
                <a:ea typeface="Calibri"/>
                <a:cs typeface="Calibri"/>
              </a:rPr>
              <a:t>Both companies are focused on the employees understanding of the KM.</a:t>
            </a:r>
          </a:p>
          <a:p>
            <a:br>
              <a:rPr lang="en-US" dirty="0">
                <a:ea typeface="Calibri"/>
                <a:cs typeface="+mn-lt"/>
              </a:rPr>
            </a:br>
            <a:r>
              <a:rPr lang="en-US" dirty="0">
                <a:ea typeface="Calibri"/>
                <a:cs typeface="Calibri"/>
              </a:rPr>
              <a:t>Differences:</a:t>
            </a:r>
          </a:p>
          <a:p>
            <a:r>
              <a:rPr lang="en-US" dirty="0">
                <a:ea typeface="Calibri"/>
                <a:cs typeface="Calibri"/>
              </a:rPr>
              <a:t>British airways is focused more on customer satisfaction while airbus has a wide culture and need to adapt their kms.</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F93C13F5-56F0-4FD5-B807-C537FCF8161D}" type="slidenum">
              <a:rPr lang="en-GB"/>
              <a:t>7</a:t>
            </a:fld>
            <a:endParaRPr lang="en-GB"/>
          </a:p>
        </p:txBody>
      </p:sp>
    </p:spTree>
    <p:extLst>
      <p:ext uri="{BB962C8B-B14F-4D97-AF65-F5344CB8AC3E}">
        <p14:creationId xmlns:p14="http://schemas.microsoft.com/office/powerpoint/2010/main" val="148875239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dirty="0"/>
              <a:t>Click to edit Master title style</a:t>
            </a:r>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11/12/2023</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671271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2647F38-B617-4D2F-AE0A-013F0C4D2C57}" type="datetimeFigureOut">
              <a:rPr lang="en-US" dirty="0"/>
              <a:t>11/12/2023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dirty="0"/>
          </a:p>
        </p:txBody>
      </p:sp>
    </p:spTree>
    <p:extLst>
      <p:ext uri="{BB962C8B-B14F-4D97-AF65-F5344CB8AC3E}">
        <p14:creationId xmlns:p14="http://schemas.microsoft.com/office/powerpoint/2010/main" val="17002100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dirty="0"/>
              <a:t>Click to edit Master title style</a:t>
            </a:r>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730821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05BFA754-D5C3-4E66-96A6-867B257F58DC}" type="datetimeFigureOut">
              <a:rPr lang="en-US" dirty="0"/>
              <a:t>11/12/2023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extLst>
      <p:ext uri="{BB962C8B-B14F-4D97-AF65-F5344CB8AC3E}">
        <p14:creationId xmlns:p14="http://schemas.microsoft.com/office/powerpoint/2010/main" val="35628410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11/12/2023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251646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11/12/2023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612302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11/12/2023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9037928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dirty="0"/>
              <a:t>Click to edit Master title style</a:t>
            </a:r>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682880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dirty="0"/>
              <a:t>Click to edit Master title style</a:t>
            </a:r>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2135841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dirty="0"/>
              <a:t>Click to edit Master title style</a:t>
            </a:r>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0750112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dirty="0"/>
              <a:t>Click to edit Master title style</a:t>
            </a:r>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131736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135832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dirty="0"/>
              <a:t>Click to edit Master title style</a:t>
            </a:r>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18846060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0978080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6912430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377244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449321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11/12/2023</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09719318"/>
      </p:ext>
    </p:extLst>
  </p:cSld>
  <p:clrMap bg1="lt1" tx1="dk1" bg2="lt2" tx2="dk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 id="2147483792" r:id="rId12"/>
    <p:sldLayoutId id="2147483793" r:id="rId13"/>
    <p:sldLayoutId id="2147483794" r:id="rId14"/>
    <p:sldLayoutId id="2147483795" r:id="rId15"/>
    <p:sldLayoutId id="2147483796" r:id="rId16"/>
    <p:sldLayoutId id="214748379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s://aircraftwallpapernews.blogspot.com/2017/10/airbus-a380-lufthansa-view-from-below.html" TargetMode="External"/><Relationship Id="rId5" Type="http://schemas.openxmlformats.org/officeDocument/2006/relationships/image" Target="../media/image9.jpeg"/><Relationship Id="rId4" Type="http://schemas.openxmlformats.org/officeDocument/2006/relationships/hyperlink" Target="http://commons.wikimedia.org/wiki/File:235ac_-_British_Airways_Concorde;_G-BOAD@LHR;15.05.2003_(8056002570).jpg" TargetMode="External"/></Relationships>
</file>

<file path=ppt/slides/_rels/slide4.xml.rels><?xml version="1.0" encoding="UTF-8" standalone="yes"?>
<Relationships xmlns="http://schemas.openxmlformats.org/package/2006/relationships"><Relationship Id="rId8" Type="http://schemas.openxmlformats.org/officeDocument/2006/relationships/image" Target="../media/image10.jpe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 Id="rId9" Type="http://schemas.openxmlformats.org/officeDocument/2006/relationships/hyperlink" Target="https://www.picpedia.org/highway-signs/k/knowledge.html" TargetMode="Externa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www.britishairways.com/en-gb/information/about-ba/history-and-heritage/explor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Shadow Image of a Plane Flying during Sunset · Free Stock Photo">
            <a:extLst>
              <a:ext uri="{FF2B5EF4-FFF2-40B4-BE49-F238E27FC236}">
                <a16:creationId xmlns:a16="http://schemas.microsoft.com/office/drawing/2014/main" id="{8F0445C6-F089-ECF2-C12F-BDA6AD36912A}"/>
              </a:ext>
            </a:extLst>
          </p:cNvPr>
          <p:cNvPicPr>
            <a:picLocks noChangeAspect="1"/>
          </p:cNvPicPr>
          <p:nvPr/>
        </p:nvPicPr>
        <p:blipFill rotWithShape="1">
          <a:blip r:embed="rId2"/>
          <a:srcRect t="18416" b="6585"/>
          <a:stretch/>
        </p:blipFill>
        <p:spPr>
          <a:xfrm>
            <a:off x="1" y="10"/>
            <a:ext cx="12192000" cy="6865939"/>
          </a:xfrm>
          <a:prstGeom prst="rect">
            <a:avLst/>
          </a:prstGeom>
        </p:spPr>
      </p:pic>
      <p:sp>
        <p:nvSpPr>
          <p:cNvPr id="2" name="Title 1">
            <a:extLst>
              <a:ext uri="{FF2B5EF4-FFF2-40B4-BE49-F238E27FC236}">
                <a16:creationId xmlns:a16="http://schemas.microsoft.com/office/drawing/2014/main" id="{2AE31AF4-CAA7-320C-69F1-FB4E317C7668}"/>
              </a:ext>
            </a:extLst>
          </p:cNvPr>
          <p:cNvSpPr>
            <a:spLocks noGrp="1"/>
          </p:cNvSpPr>
          <p:nvPr>
            <p:ph type="ctrTitle"/>
          </p:nvPr>
        </p:nvSpPr>
        <p:spPr>
          <a:xfrm>
            <a:off x="155677" y="4863438"/>
            <a:ext cx="7816645" cy="1768430"/>
          </a:xfrm>
        </p:spPr>
        <p:txBody>
          <a:bodyPr vert="horz" lIns="91440" tIns="45720" rIns="91440" bIns="45720" rtlCol="0" anchor="b">
            <a:noAutofit/>
          </a:bodyPr>
          <a:lstStyle/>
          <a:p>
            <a:pPr>
              <a:lnSpc>
                <a:spcPct val="100000"/>
              </a:lnSpc>
            </a:pPr>
            <a:r>
              <a:rPr lang="en-GB" sz="4500" b="0" baseline="30000" dirty="0">
                <a:solidFill>
                  <a:srgbClr val="FFFFFF"/>
                </a:solidFill>
                <a:latin typeface="Calibri"/>
                <a:cs typeface="Calibri"/>
              </a:rPr>
              <a:t>Student name: </a:t>
            </a:r>
            <a:r>
              <a:rPr lang="en-GB" sz="4500" baseline="30000" dirty="0">
                <a:solidFill>
                  <a:srgbClr val="FFFFFF"/>
                </a:solidFill>
                <a:latin typeface="Calibri"/>
                <a:cs typeface="Calibri"/>
              </a:rPr>
              <a:t>Stefan Nicolae Mihai</a:t>
            </a:r>
            <a:r>
              <a:rPr lang="en-GB" sz="4500" b="0" baseline="30000" dirty="0">
                <a:solidFill>
                  <a:srgbClr val="FFFFFF"/>
                </a:solidFill>
                <a:latin typeface="Calibri"/>
                <a:cs typeface="Calibri"/>
              </a:rPr>
              <a:t> </a:t>
            </a:r>
            <a:br>
              <a:rPr lang="en-GB" sz="4500" b="0" baseline="30000" dirty="0">
                <a:latin typeface="Calibri"/>
                <a:cs typeface="Calibri"/>
              </a:rPr>
            </a:br>
            <a:r>
              <a:rPr lang="en-GB" sz="4500" b="0" baseline="30000" dirty="0">
                <a:solidFill>
                  <a:srgbClr val="FFFFFF"/>
                </a:solidFill>
                <a:latin typeface="Calibri"/>
                <a:cs typeface="Calibri"/>
              </a:rPr>
              <a:t>Student ID: </a:t>
            </a:r>
            <a:r>
              <a:rPr lang="en-GB" sz="4500" baseline="30000" dirty="0">
                <a:solidFill>
                  <a:srgbClr val="FFFFFF"/>
                </a:solidFill>
                <a:latin typeface="Calibri"/>
                <a:cs typeface="Calibri"/>
              </a:rPr>
              <a:t>2113636</a:t>
            </a:r>
            <a:br>
              <a:rPr lang="en-GB" sz="4500" baseline="30000" dirty="0">
                <a:latin typeface="Calibri"/>
                <a:cs typeface="Calibri"/>
              </a:rPr>
            </a:br>
            <a:r>
              <a:rPr lang="en-GB" sz="4500" baseline="30000" dirty="0">
                <a:solidFill>
                  <a:srgbClr val="FFFFFF"/>
                </a:solidFill>
                <a:latin typeface="Calibri"/>
                <a:cs typeface="Calibri"/>
              </a:rPr>
              <a:t>Lecturer name: Samuel Ofori</a:t>
            </a:r>
            <a:br>
              <a:rPr lang="en-GB" sz="4500" baseline="30000" dirty="0">
                <a:latin typeface="Calibri"/>
                <a:cs typeface="Calibri"/>
              </a:rPr>
            </a:br>
            <a:r>
              <a:rPr lang="en-GB" sz="4500" baseline="30000" dirty="0">
                <a:solidFill>
                  <a:srgbClr val="FFFFFF"/>
                </a:solidFill>
                <a:latin typeface="Calibri"/>
                <a:cs typeface="Calibri"/>
              </a:rPr>
              <a:t>Module: Knowledge and Information Management</a:t>
            </a:r>
            <a:br>
              <a:rPr lang="en-GB" sz="4500" baseline="30000" dirty="0">
                <a:latin typeface="Calibri"/>
                <a:cs typeface="Calibri"/>
              </a:rPr>
            </a:br>
            <a:r>
              <a:rPr lang="en-GB" sz="4500" baseline="30000" dirty="0">
                <a:solidFill>
                  <a:srgbClr val="FFFFFF"/>
                </a:solidFill>
                <a:latin typeface="Calibri"/>
                <a:cs typeface="Calibri"/>
              </a:rPr>
              <a:t>Module code: BMSW 5106</a:t>
            </a:r>
            <a:endParaRPr lang="en-GB" sz="4500" b="0" dirty="0">
              <a:solidFill>
                <a:srgbClr val="FFFFFF"/>
              </a:solidFill>
              <a:latin typeface="Calibri"/>
              <a:cs typeface="Calibri"/>
            </a:endParaRPr>
          </a:p>
        </p:txBody>
      </p:sp>
    </p:spTree>
    <p:extLst>
      <p:ext uri="{BB962C8B-B14F-4D97-AF65-F5344CB8AC3E}">
        <p14:creationId xmlns:p14="http://schemas.microsoft.com/office/powerpoint/2010/main" val="38952927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62793B-C52D-FBF1-7ADE-4C2E879DA8C0}"/>
              </a:ext>
            </a:extLst>
          </p:cNvPr>
          <p:cNvSpPr>
            <a:spLocks noGrp="1"/>
          </p:cNvSpPr>
          <p:nvPr>
            <p:ph type="ctrTitle"/>
          </p:nvPr>
        </p:nvSpPr>
        <p:spPr>
          <a:xfrm>
            <a:off x="2188650" y="195657"/>
            <a:ext cx="7814347" cy="1520511"/>
          </a:xfrm>
        </p:spPr>
        <p:txBody>
          <a:bodyPr>
            <a:normAutofit fontScale="90000"/>
          </a:bodyPr>
          <a:lstStyle/>
          <a:p>
            <a:endParaRPr lang="en-GB">
              <a:solidFill>
                <a:srgbClr val="FFFFFF"/>
              </a:solidFill>
            </a:endParaRPr>
          </a:p>
          <a:p>
            <a:r>
              <a:rPr lang="en-GB" sz="9600" dirty="0"/>
              <a:t>Introduction</a:t>
            </a:r>
            <a:endParaRPr lang="en-GB" sz="9600">
              <a:ea typeface="Calibri Light"/>
              <a:cs typeface="Calibri Light"/>
            </a:endParaRPr>
          </a:p>
        </p:txBody>
      </p:sp>
      <p:graphicFrame>
        <p:nvGraphicFramePr>
          <p:cNvPr id="11" name="Diagram 10">
            <a:extLst>
              <a:ext uri="{FF2B5EF4-FFF2-40B4-BE49-F238E27FC236}">
                <a16:creationId xmlns:a16="http://schemas.microsoft.com/office/drawing/2014/main" id="{FA9DBFC0-6CC6-1AD1-5B73-B8DE84DD6154}"/>
              </a:ext>
            </a:extLst>
          </p:cNvPr>
          <p:cNvGraphicFramePr/>
          <p:nvPr>
            <p:extLst>
              <p:ext uri="{D42A27DB-BD31-4B8C-83A1-F6EECF244321}">
                <p14:modId xmlns:p14="http://schemas.microsoft.com/office/powerpoint/2010/main" val="924098425"/>
              </p:ext>
            </p:extLst>
          </p:nvPr>
        </p:nvGraphicFramePr>
        <p:xfrm>
          <a:off x="2667001" y="1057564"/>
          <a:ext cx="6846454" cy="47428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439321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4" name="Content Placeholder 13" descr="A jet flying in the sky&#10;&#10;Description automatically generated">
            <a:extLst>
              <a:ext uri="{FF2B5EF4-FFF2-40B4-BE49-F238E27FC236}">
                <a16:creationId xmlns:a16="http://schemas.microsoft.com/office/drawing/2014/main" id="{32088AA3-F9F8-6004-1B3E-063FDEE50E19}"/>
              </a:ext>
            </a:extLst>
          </p:cNvPr>
          <p:cNvPicPr>
            <a:picLocks noGrp="1" noChangeAspect="1"/>
          </p:cNvPicPr>
          <p:nvPr>
            <p:ph idx="1"/>
          </p:nvPr>
        </p:nvPicPr>
        <p:blipFill rotWithShape="1">
          <a:blip r:embed="rId3">
            <a:extLst>
              <a:ext uri="{837473B0-CC2E-450A-ABE3-18F120FF3D39}">
                <a1611:picAttrSrcUrl xmlns:a1611="http://schemas.microsoft.com/office/drawing/2016/11/main" r:id="rId4"/>
              </a:ext>
            </a:extLst>
          </a:blip>
          <a:stretch/>
        </p:blipFill>
        <p:spPr>
          <a:xfrm>
            <a:off x="7282690" y="3132557"/>
            <a:ext cx="4153943" cy="2872178"/>
          </a:xfrm>
          <a:prstGeom prst="rect">
            <a:avLst/>
          </a:prstGeom>
        </p:spPr>
      </p:pic>
      <p:sp>
        <p:nvSpPr>
          <p:cNvPr id="19" name="TextBox 18">
            <a:extLst>
              <a:ext uri="{FF2B5EF4-FFF2-40B4-BE49-F238E27FC236}">
                <a16:creationId xmlns:a16="http://schemas.microsoft.com/office/drawing/2014/main" id="{DD3AD6BF-665D-CF1B-A673-D52417012A35}"/>
              </a:ext>
            </a:extLst>
          </p:cNvPr>
          <p:cNvSpPr txBox="1"/>
          <p:nvPr/>
        </p:nvSpPr>
        <p:spPr>
          <a:xfrm>
            <a:off x="4425900" y="3793930"/>
            <a:ext cx="2970700"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000" b="1" dirty="0">
                <a:solidFill>
                  <a:schemeClr val="accent6">
                    <a:lumMod val="75000"/>
                  </a:schemeClr>
                </a:solidFill>
              </a:rPr>
              <a:t>BRITISH AIRWAYS</a:t>
            </a:r>
            <a:endParaRPr lang="en-US" sz="3000" b="1" dirty="0">
              <a:solidFill>
                <a:schemeClr val="accent6">
                  <a:lumMod val="75000"/>
                </a:schemeClr>
              </a:solidFill>
            </a:endParaRPr>
          </a:p>
        </p:txBody>
      </p:sp>
      <p:sp>
        <p:nvSpPr>
          <p:cNvPr id="2" name="TextBox 1">
            <a:extLst>
              <a:ext uri="{FF2B5EF4-FFF2-40B4-BE49-F238E27FC236}">
                <a16:creationId xmlns:a16="http://schemas.microsoft.com/office/drawing/2014/main" id="{AAC93CCF-BAD3-6E0B-6E2E-A9B19CD9E19B}"/>
              </a:ext>
            </a:extLst>
          </p:cNvPr>
          <p:cNvSpPr txBox="1"/>
          <p:nvPr/>
        </p:nvSpPr>
        <p:spPr>
          <a:xfrm>
            <a:off x="660917" y="3589596"/>
            <a:ext cx="4419801"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Font typeface="Arial"/>
              <a:buChar char="•"/>
            </a:pPr>
            <a:endParaRPr lang="en-GB" sz="2000" dirty="0"/>
          </a:p>
          <a:p>
            <a:pPr marL="285750" indent="-285750">
              <a:buFont typeface="Arial"/>
              <a:buChar char="•"/>
            </a:pPr>
            <a:r>
              <a:rPr lang="en-GB" sz="2000" dirty="0">
                <a:ea typeface="+mn-lt"/>
                <a:cs typeface="+mn-lt"/>
              </a:rPr>
              <a:t>British Airways is a British airline company with domestic and international flights.</a:t>
            </a:r>
          </a:p>
          <a:p>
            <a:pPr marL="285750" indent="-285750">
              <a:buFont typeface="Arial"/>
              <a:buChar char="•"/>
            </a:pPr>
            <a:r>
              <a:rPr lang="en-GB" sz="2000" dirty="0">
                <a:cs typeface="Calibri"/>
              </a:rPr>
              <a:t>BA's first flight was in 1919 under the name of Aircraft Transport (British Airways, 2014)</a:t>
            </a:r>
          </a:p>
        </p:txBody>
      </p:sp>
      <p:pic>
        <p:nvPicPr>
          <p:cNvPr id="4" name="Content Placeholder 3" descr="A jet flying in the sky&#10;&#10;Description automatically generated">
            <a:extLst>
              <a:ext uri="{FF2B5EF4-FFF2-40B4-BE49-F238E27FC236}">
                <a16:creationId xmlns:a16="http://schemas.microsoft.com/office/drawing/2014/main" id="{4EAE96B6-98A1-29DB-4141-1F7BB17CFA3F}"/>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8688510" y="666583"/>
            <a:ext cx="2726501" cy="1727416"/>
          </a:xfrm>
          <a:prstGeom prst="rect">
            <a:avLst/>
          </a:prstGeom>
        </p:spPr>
      </p:pic>
      <p:sp>
        <p:nvSpPr>
          <p:cNvPr id="5" name="TextBox 4">
            <a:extLst>
              <a:ext uri="{FF2B5EF4-FFF2-40B4-BE49-F238E27FC236}">
                <a16:creationId xmlns:a16="http://schemas.microsoft.com/office/drawing/2014/main" id="{093D0505-1BED-10DF-CEBE-88A35FBEC06A}"/>
              </a:ext>
            </a:extLst>
          </p:cNvPr>
          <p:cNvSpPr txBox="1"/>
          <p:nvPr/>
        </p:nvSpPr>
        <p:spPr>
          <a:xfrm>
            <a:off x="664952" y="670068"/>
            <a:ext cx="5631144" cy="25154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1700" dirty="0">
                <a:latin typeface="Century Gothic"/>
                <a:cs typeface="Arial"/>
              </a:rPr>
              <a:t>Airbus, founded in 1969 is now a leading aerospace corporation based in France, designs and manufactures innovative commercial and military aircraft, emphasizing sustainability and international collaboration  (Norris &amp; Wagner, 2006).</a:t>
            </a:r>
            <a:endParaRPr lang="en-US" sz="1700" dirty="0">
              <a:latin typeface="Century Gothic"/>
              <a:cs typeface="Arial"/>
            </a:endParaRPr>
          </a:p>
          <a:p>
            <a:pPr marL="285750" indent="-285750" algn="l">
              <a:buFont typeface="Arial,Sans-Serif"/>
              <a:buChar char="•"/>
            </a:pPr>
            <a:endParaRPr lang="en-US" sz="2500" dirty="0">
              <a:latin typeface="Arial"/>
              <a:cs typeface="Arial"/>
            </a:endParaRPr>
          </a:p>
          <a:p>
            <a:pPr>
              <a:lnSpc>
                <a:spcPct val="120000"/>
              </a:lnSpc>
              <a:spcAft>
                <a:spcPts val="600"/>
              </a:spcAft>
            </a:pPr>
            <a:br>
              <a:rPr lang="en-GB" sz="2000" baseline="30000" dirty="0">
                <a:latin typeface="Century Gothic"/>
                <a:cs typeface="Arial"/>
              </a:rPr>
            </a:br>
            <a:r>
              <a:rPr lang="en-GB" sz="2000" baseline="30000" dirty="0">
                <a:latin typeface="Century Gothic"/>
                <a:cs typeface="Arial"/>
              </a:rPr>
              <a:t> </a:t>
            </a:r>
          </a:p>
        </p:txBody>
      </p:sp>
      <p:sp>
        <p:nvSpPr>
          <p:cNvPr id="6" name="TextBox 5">
            <a:extLst>
              <a:ext uri="{FF2B5EF4-FFF2-40B4-BE49-F238E27FC236}">
                <a16:creationId xmlns:a16="http://schemas.microsoft.com/office/drawing/2014/main" id="{9D88C0A0-6927-24C1-2BB8-DE1EDFE994D6}"/>
              </a:ext>
            </a:extLst>
          </p:cNvPr>
          <p:cNvSpPr txBox="1"/>
          <p:nvPr/>
        </p:nvSpPr>
        <p:spPr>
          <a:xfrm>
            <a:off x="6091582" y="1080458"/>
            <a:ext cx="2608730" cy="63094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500" b="1" dirty="0">
                <a:solidFill>
                  <a:schemeClr val="accent6">
                    <a:lumMod val="75000"/>
                  </a:schemeClr>
                </a:solidFill>
              </a:rPr>
              <a:t>AIRBUS</a:t>
            </a:r>
          </a:p>
        </p:txBody>
      </p:sp>
    </p:spTree>
    <p:extLst>
      <p:ext uri="{BB962C8B-B14F-4D97-AF65-F5344CB8AC3E}">
        <p14:creationId xmlns:p14="http://schemas.microsoft.com/office/powerpoint/2010/main" val="1059374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ABB59B-1849-BB8C-C9ED-A9E177F90AA9}"/>
              </a:ext>
            </a:extLst>
          </p:cNvPr>
          <p:cNvSpPr>
            <a:spLocks noGrp="1"/>
          </p:cNvSpPr>
          <p:nvPr>
            <p:ph type="title"/>
          </p:nvPr>
        </p:nvSpPr>
        <p:spPr>
          <a:xfrm>
            <a:off x="737536" y="682531"/>
            <a:ext cx="4616976" cy="2061556"/>
          </a:xfrm>
        </p:spPr>
        <p:txBody>
          <a:bodyPr>
            <a:normAutofit/>
          </a:bodyPr>
          <a:lstStyle/>
          <a:p>
            <a:pPr>
              <a:lnSpc>
                <a:spcPct val="100000"/>
              </a:lnSpc>
            </a:pPr>
            <a:r>
              <a:rPr lang="en-GB" sz="3000" baseline="30000" dirty="0"/>
              <a:t>Knowledge Management Systems are pivotal in modern organizations, transforming information into actionable knowledge (Kendal &amp; Creen, 2006).</a:t>
            </a:r>
            <a:endParaRPr lang="en-US" sz="3000">
              <a:ea typeface="Calibri Light"/>
              <a:cs typeface="Calibri Light"/>
            </a:endParaRPr>
          </a:p>
        </p:txBody>
      </p:sp>
      <p:graphicFrame>
        <p:nvGraphicFramePr>
          <p:cNvPr id="8" name="Content Placeholder 2">
            <a:extLst>
              <a:ext uri="{FF2B5EF4-FFF2-40B4-BE49-F238E27FC236}">
                <a16:creationId xmlns:a16="http://schemas.microsoft.com/office/drawing/2014/main" id="{A433335C-F7A5-99AA-1433-71FD21228B55}"/>
              </a:ext>
            </a:extLst>
          </p:cNvPr>
          <p:cNvGraphicFramePr>
            <a:graphicFrameLocks noGrp="1"/>
          </p:cNvGraphicFramePr>
          <p:nvPr>
            <p:ph idx="1"/>
            <p:extLst>
              <p:ext uri="{D42A27DB-BD31-4B8C-83A1-F6EECF244321}">
                <p14:modId xmlns:p14="http://schemas.microsoft.com/office/powerpoint/2010/main" val="1010201129"/>
              </p:ext>
            </p:extLst>
          </p:nvPr>
        </p:nvGraphicFramePr>
        <p:xfrm>
          <a:off x="938819" y="2833056"/>
          <a:ext cx="4140096" cy="35135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descr="A sign with text on it&#10;&#10;Description automatically generated">
            <a:extLst>
              <a:ext uri="{FF2B5EF4-FFF2-40B4-BE49-F238E27FC236}">
                <a16:creationId xmlns:a16="http://schemas.microsoft.com/office/drawing/2014/main" id="{DAC1F314-08C7-0BC6-94A9-8BBC4AF06D18}"/>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rot="21600000">
            <a:off x="5438893" y="1387667"/>
            <a:ext cx="6040718" cy="4014627"/>
          </a:xfrm>
          <a:prstGeom prst="rect">
            <a:avLst/>
          </a:prstGeom>
        </p:spPr>
      </p:pic>
    </p:spTree>
    <p:extLst>
      <p:ext uri="{BB962C8B-B14F-4D97-AF65-F5344CB8AC3E}">
        <p14:creationId xmlns:p14="http://schemas.microsoft.com/office/powerpoint/2010/main" val="42145373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5A198F-39E7-D20E-7484-A93E7C1124D8}"/>
              </a:ext>
            </a:extLst>
          </p:cNvPr>
          <p:cNvSpPr>
            <a:spLocks noGrp="1"/>
          </p:cNvSpPr>
          <p:nvPr>
            <p:ph type="title"/>
          </p:nvPr>
        </p:nvSpPr>
        <p:spPr>
          <a:xfrm>
            <a:off x="76200" y="1159897"/>
            <a:ext cx="6022042" cy="1717768"/>
          </a:xfrm>
        </p:spPr>
        <p:txBody>
          <a:bodyPr/>
          <a:lstStyle/>
          <a:p>
            <a:pPr algn="ctr"/>
            <a:r>
              <a:rPr lang="en-GB">
                <a:cs typeface="Calibri Light"/>
              </a:rPr>
              <a:t>TOWS</a:t>
            </a:r>
            <a:endParaRPr lang="en-GB" dirty="0">
              <a:cs typeface="Calibri Light" panose="020F0302020204030204"/>
            </a:endParaRPr>
          </a:p>
        </p:txBody>
      </p:sp>
      <p:sp>
        <p:nvSpPr>
          <p:cNvPr id="3" name="Content Placeholder 2">
            <a:extLst>
              <a:ext uri="{FF2B5EF4-FFF2-40B4-BE49-F238E27FC236}">
                <a16:creationId xmlns:a16="http://schemas.microsoft.com/office/drawing/2014/main" id="{B713C4EE-1F61-27BF-566F-FFCDEAAE294C}"/>
              </a:ext>
            </a:extLst>
          </p:cNvPr>
          <p:cNvSpPr>
            <a:spLocks noGrp="1"/>
          </p:cNvSpPr>
          <p:nvPr>
            <p:ph idx="1"/>
          </p:nvPr>
        </p:nvSpPr>
        <p:spPr>
          <a:xfrm>
            <a:off x="764834" y="2514680"/>
            <a:ext cx="5966012" cy="4922838"/>
          </a:xfrm>
        </p:spPr>
        <p:txBody>
          <a:bodyPr vert="horz" lIns="91440" tIns="45720" rIns="91440" bIns="45720" rtlCol="0" anchor="t">
            <a:normAutofit/>
          </a:bodyPr>
          <a:lstStyle/>
          <a:p>
            <a:r>
              <a:rPr lang="en-GB" sz="2000" dirty="0">
                <a:cs typeface="Calibri"/>
              </a:rPr>
              <a:t>Threats: The companies need to follow regulations. Personal information and projects require protection.</a:t>
            </a:r>
            <a:br>
              <a:rPr lang="en-GB" sz="2000" dirty="0">
                <a:cs typeface="Calibri"/>
              </a:rPr>
            </a:br>
            <a:endParaRPr lang="en-GB" sz="2000">
              <a:ea typeface="Calibri"/>
              <a:cs typeface="Calibri"/>
            </a:endParaRPr>
          </a:p>
          <a:p>
            <a:r>
              <a:rPr lang="en-GB" sz="2000" dirty="0">
                <a:cs typeface="Calibri"/>
              </a:rPr>
              <a:t>Opportunities: Wide diversity and multicultural.</a:t>
            </a:r>
            <a:br>
              <a:rPr lang="en-GB" sz="2000" dirty="0">
                <a:cs typeface="Calibri"/>
              </a:rPr>
            </a:br>
            <a:endParaRPr lang="en-GB" sz="2000" dirty="0">
              <a:cs typeface="Calibri"/>
            </a:endParaRPr>
          </a:p>
          <a:p>
            <a:r>
              <a:rPr lang="en-GB" sz="2000" dirty="0">
                <a:cs typeface="Calibri"/>
              </a:rPr>
              <a:t>Weaknesses: Lack of communication is dangerous for Airbus and British Airways.</a:t>
            </a:r>
            <a:br>
              <a:rPr lang="en-GB" sz="2000" dirty="0">
                <a:cs typeface="Calibri"/>
              </a:rPr>
            </a:br>
            <a:endParaRPr lang="en-GB" sz="2000" dirty="0">
              <a:cs typeface="Calibri"/>
            </a:endParaRPr>
          </a:p>
          <a:p>
            <a:r>
              <a:rPr lang="en-GB" sz="2000" dirty="0">
                <a:cs typeface="Calibri"/>
              </a:rPr>
              <a:t>Strengths: Experts with wide expertise and shared knowledge come together to solve issues.</a:t>
            </a:r>
          </a:p>
          <a:p>
            <a:endParaRPr lang="en-GB" dirty="0">
              <a:cs typeface="Calibri"/>
            </a:endParaRPr>
          </a:p>
        </p:txBody>
      </p:sp>
      <p:sp>
        <p:nvSpPr>
          <p:cNvPr id="4" name="TextBox 3">
            <a:extLst>
              <a:ext uri="{FF2B5EF4-FFF2-40B4-BE49-F238E27FC236}">
                <a16:creationId xmlns:a16="http://schemas.microsoft.com/office/drawing/2014/main" id="{7244B781-8F12-C12C-CFB2-96EE2ED8EE86}"/>
              </a:ext>
            </a:extLst>
          </p:cNvPr>
          <p:cNvSpPr txBox="1"/>
          <p:nvPr/>
        </p:nvSpPr>
        <p:spPr>
          <a:xfrm>
            <a:off x="7634323" y="1698930"/>
            <a:ext cx="2743199" cy="63094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500" dirty="0">
                <a:latin typeface="Calibri Light"/>
                <a:cs typeface="Calibri"/>
              </a:rPr>
              <a:t>Value Chain:</a:t>
            </a:r>
            <a:endParaRPr lang="en-GB" sz="3500" dirty="0">
              <a:latin typeface="Calibri Light"/>
            </a:endParaRPr>
          </a:p>
        </p:txBody>
      </p:sp>
      <p:sp>
        <p:nvSpPr>
          <p:cNvPr id="5" name="TextBox 4">
            <a:extLst>
              <a:ext uri="{FF2B5EF4-FFF2-40B4-BE49-F238E27FC236}">
                <a16:creationId xmlns:a16="http://schemas.microsoft.com/office/drawing/2014/main" id="{61B61D5D-1805-C1DB-DA4B-E55867A6AF85}"/>
              </a:ext>
            </a:extLst>
          </p:cNvPr>
          <p:cNvSpPr txBox="1"/>
          <p:nvPr/>
        </p:nvSpPr>
        <p:spPr>
          <a:xfrm>
            <a:off x="7109350" y="2588580"/>
            <a:ext cx="4254275" cy="34778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cs typeface="Calibri"/>
              </a:rPr>
              <a:t>British Airways and Airbus have different value chains.</a:t>
            </a:r>
            <a:br>
              <a:rPr lang="en-GB" sz="2000" dirty="0">
                <a:cs typeface="Calibri"/>
              </a:rPr>
            </a:br>
            <a:br>
              <a:rPr lang="en-GB" sz="2000" dirty="0">
                <a:cs typeface="Calibri"/>
              </a:rPr>
            </a:br>
            <a:endParaRPr lang="en-GB" sz="2000" dirty="0">
              <a:cs typeface="Calibri"/>
            </a:endParaRPr>
          </a:p>
          <a:p>
            <a:pPr marL="285750" indent="-285750">
              <a:buFont typeface="Arial"/>
              <a:buChar char="•"/>
            </a:pPr>
            <a:r>
              <a:rPr lang="en-GB" sz="2000" dirty="0">
                <a:cs typeface="Calibri"/>
              </a:rPr>
              <a:t>Airbus's final product are mainly airplanes, satellites and helicopters.</a:t>
            </a:r>
            <a:br>
              <a:rPr lang="en-US" sz="2000" dirty="0"/>
            </a:br>
            <a:br>
              <a:rPr lang="en-US" sz="2000" dirty="0"/>
            </a:br>
            <a:endParaRPr lang="en-GB" sz="2000" dirty="0">
              <a:cs typeface="Calibri"/>
            </a:endParaRPr>
          </a:p>
          <a:p>
            <a:pPr marL="285750" indent="-285750">
              <a:buFont typeface="Arial"/>
              <a:buChar char="•"/>
            </a:pPr>
            <a:r>
              <a:rPr lang="en-GB" sz="2000" dirty="0">
                <a:cs typeface="Calibri"/>
              </a:rPr>
              <a:t>British Airway's final product is primarily passenger transportation</a:t>
            </a:r>
          </a:p>
        </p:txBody>
      </p:sp>
    </p:spTree>
    <p:extLst>
      <p:ext uri="{BB962C8B-B14F-4D97-AF65-F5344CB8AC3E}">
        <p14:creationId xmlns:p14="http://schemas.microsoft.com/office/powerpoint/2010/main" val="41006500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7F8B90-341A-24DE-7ADC-8925F083ACFB}"/>
              </a:ext>
            </a:extLst>
          </p:cNvPr>
          <p:cNvSpPr>
            <a:spLocks noGrp="1"/>
          </p:cNvSpPr>
          <p:nvPr>
            <p:ph type="title"/>
          </p:nvPr>
        </p:nvSpPr>
        <p:spPr>
          <a:xfrm>
            <a:off x="1640563" y="1492548"/>
            <a:ext cx="3284932" cy="447423"/>
          </a:xfrm>
        </p:spPr>
        <p:txBody>
          <a:bodyPr/>
          <a:lstStyle/>
          <a:p>
            <a:pPr algn="ctr" defTabSz="484632"/>
            <a:r>
              <a:rPr lang="en-GB" sz="2332" kern="1200">
                <a:solidFill>
                  <a:schemeClr val="tx1"/>
                </a:solidFill>
                <a:latin typeface="+mj-lt"/>
                <a:ea typeface="+mj-ea"/>
                <a:cs typeface="Calibri Light"/>
              </a:rPr>
              <a:t>British Airways</a:t>
            </a:r>
            <a:endParaRPr lang="en-GB">
              <a:cs typeface="Calibri Light"/>
            </a:endParaRPr>
          </a:p>
        </p:txBody>
      </p:sp>
      <p:sp>
        <p:nvSpPr>
          <p:cNvPr id="3" name="Content Placeholder 2">
            <a:extLst>
              <a:ext uri="{FF2B5EF4-FFF2-40B4-BE49-F238E27FC236}">
                <a16:creationId xmlns:a16="http://schemas.microsoft.com/office/drawing/2014/main" id="{89B3913B-B59F-961F-A9DD-B597084923AB}"/>
              </a:ext>
            </a:extLst>
          </p:cNvPr>
          <p:cNvSpPr>
            <a:spLocks noGrp="1"/>
          </p:cNvSpPr>
          <p:nvPr>
            <p:ph idx="1"/>
          </p:nvPr>
        </p:nvSpPr>
        <p:spPr>
          <a:xfrm>
            <a:off x="1288785" y="2621560"/>
            <a:ext cx="3988544" cy="4089975"/>
          </a:xfrm>
        </p:spPr>
        <p:txBody>
          <a:bodyPr vert="horz" lIns="91440" tIns="45720" rIns="91440" bIns="45720" rtlCol="0" anchor="t">
            <a:noAutofit/>
          </a:bodyPr>
          <a:lstStyle/>
          <a:p>
            <a:pPr marL="120650" indent="-120650" defTabSz="484632">
              <a:spcBef>
                <a:spcPts val="530"/>
              </a:spcBef>
            </a:pPr>
            <a:r>
              <a:rPr lang="en-GB" sz="2400">
                <a:ea typeface="+mn-lt"/>
                <a:cs typeface="+mn-lt"/>
              </a:rPr>
              <a:t> Know me scheme</a:t>
            </a:r>
            <a:endParaRPr lang="en-GB" sz="1500">
              <a:ea typeface="+mn-lt"/>
              <a:cs typeface="Calibri"/>
            </a:endParaRPr>
          </a:p>
          <a:p>
            <a:pPr marL="0" indent="0" defTabSz="484632">
              <a:spcBef>
                <a:spcPts val="530"/>
              </a:spcBef>
              <a:buSzPct val="114999"/>
              <a:buNone/>
            </a:pPr>
            <a:r>
              <a:rPr lang="en-GB" dirty="0">
                <a:cs typeface="Calibri"/>
              </a:rPr>
              <a:t>Know me scheme was created to gather information about </a:t>
            </a:r>
            <a:r>
              <a:rPr lang="en-GB">
                <a:cs typeface="Calibri"/>
              </a:rPr>
              <a:t>customers.</a:t>
            </a:r>
            <a:br>
              <a:rPr lang="en-GB" sz="2400" kern="1200" dirty="0">
                <a:cs typeface="Calibri"/>
              </a:rPr>
            </a:br>
            <a:endParaRPr lang="en-GB" sz="1500">
              <a:ea typeface="Calibri"/>
              <a:cs typeface="Calibri"/>
            </a:endParaRPr>
          </a:p>
        </p:txBody>
      </p:sp>
      <p:sp>
        <p:nvSpPr>
          <p:cNvPr id="9" name="TextBox 8">
            <a:extLst>
              <a:ext uri="{FF2B5EF4-FFF2-40B4-BE49-F238E27FC236}">
                <a16:creationId xmlns:a16="http://schemas.microsoft.com/office/drawing/2014/main" id="{6314BC73-4E16-D405-8E68-EC0C432C3649}"/>
              </a:ext>
            </a:extLst>
          </p:cNvPr>
          <p:cNvSpPr txBox="1"/>
          <p:nvPr/>
        </p:nvSpPr>
        <p:spPr>
          <a:xfrm>
            <a:off x="7361961" y="1854825"/>
            <a:ext cx="3284733"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defTabSz="484632">
              <a:spcAft>
                <a:spcPts val="600"/>
              </a:spcAft>
            </a:pPr>
            <a:r>
              <a:rPr lang="en-GB" sz="3000" b="1" kern="1200" dirty="0">
                <a:latin typeface="Calibri Light"/>
                <a:ea typeface="+mn-ea"/>
                <a:cs typeface="Calibri"/>
              </a:rPr>
              <a:t>Airbus</a:t>
            </a:r>
            <a:endParaRPr lang="en-GB" sz="3000" b="1" dirty="0">
              <a:latin typeface="Calibri Light"/>
              <a:ea typeface="Calibri Light"/>
              <a:cs typeface="Calibri Light"/>
            </a:endParaRPr>
          </a:p>
        </p:txBody>
      </p:sp>
      <p:sp>
        <p:nvSpPr>
          <p:cNvPr id="4" name="TextBox 3">
            <a:extLst>
              <a:ext uri="{FF2B5EF4-FFF2-40B4-BE49-F238E27FC236}">
                <a16:creationId xmlns:a16="http://schemas.microsoft.com/office/drawing/2014/main" id="{AE15AC83-E1F5-50D2-9F08-C02E6462222C}"/>
              </a:ext>
            </a:extLst>
          </p:cNvPr>
          <p:cNvSpPr txBox="1"/>
          <p:nvPr/>
        </p:nvSpPr>
        <p:spPr>
          <a:xfrm>
            <a:off x="6916673" y="2561626"/>
            <a:ext cx="4189347" cy="33239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51130" indent="-151130" defTabSz="484632">
              <a:spcAft>
                <a:spcPts val="600"/>
              </a:spcAft>
              <a:buFont typeface="Arial"/>
              <a:buChar char="•"/>
            </a:pPr>
            <a:r>
              <a:rPr lang="en-GB" sz="2000" kern="1200" dirty="0">
                <a:latin typeface="+mn-lt"/>
                <a:ea typeface="+mn-ea"/>
                <a:cs typeface="Calibri" panose="020F0502020204030204"/>
              </a:rPr>
              <a:t>Airbus uses virtual collaboration platform integrated with KMS – collaborating with experts from all around the world.</a:t>
            </a:r>
            <a:endParaRPr lang="en-GB" sz="2000" kern="1200" dirty="0">
              <a:latin typeface="+mn-lt"/>
              <a:ea typeface="Calibri"/>
              <a:cs typeface="Calibri" panose="020F0502020204030204"/>
            </a:endParaRPr>
          </a:p>
          <a:p>
            <a:pPr marL="151130" indent="-151130" defTabSz="484632">
              <a:spcAft>
                <a:spcPts val="600"/>
              </a:spcAft>
              <a:buFont typeface="Arial"/>
              <a:buChar char="•"/>
            </a:pPr>
            <a:r>
              <a:rPr lang="en-GB" sz="2000" kern="1200" dirty="0">
                <a:latin typeface="+mn-lt"/>
                <a:ea typeface="+mn-ea"/>
                <a:cs typeface="Calibri" panose="020F0502020204030204"/>
              </a:rPr>
              <a:t>Airbus utilises KMS to store technical data. Building upon existing knowledge.</a:t>
            </a:r>
            <a:endParaRPr lang="en-GB" sz="2000" kern="1200" dirty="0">
              <a:latin typeface="+mn-lt"/>
              <a:ea typeface="Calibri"/>
              <a:cs typeface="Calibri" panose="020F0502020204030204"/>
            </a:endParaRPr>
          </a:p>
          <a:p>
            <a:pPr marL="151130" indent="-151130" defTabSz="484632">
              <a:spcAft>
                <a:spcPts val="600"/>
              </a:spcAft>
              <a:buFont typeface="Arial"/>
              <a:buChar char="•"/>
            </a:pPr>
            <a:r>
              <a:rPr lang="en-GB" sz="2000" kern="1200" dirty="0">
                <a:latin typeface="+mn-lt"/>
                <a:ea typeface="+mn-ea"/>
                <a:cs typeface="Calibri" panose="020F0502020204030204"/>
              </a:rPr>
              <a:t>Employee training and skill development. KMS-integrated learning platforms. </a:t>
            </a:r>
            <a:endParaRPr lang="en-GB" sz="2000" dirty="0">
              <a:ea typeface="Calibri" panose="020F0502020204030204"/>
              <a:cs typeface="Calibri" panose="020F0502020204030204"/>
            </a:endParaRPr>
          </a:p>
        </p:txBody>
      </p:sp>
    </p:spTree>
    <p:extLst>
      <p:ext uri="{BB962C8B-B14F-4D97-AF65-F5344CB8AC3E}">
        <p14:creationId xmlns:p14="http://schemas.microsoft.com/office/powerpoint/2010/main" val="4693815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FF54B1E-2586-1711-A48F-5E73E54D5021}"/>
              </a:ext>
            </a:extLst>
          </p:cNvPr>
          <p:cNvSpPr txBox="1"/>
          <p:nvPr/>
        </p:nvSpPr>
        <p:spPr>
          <a:xfrm>
            <a:off x="7034509" y="3090206"/>
            <a:ext cx="4765949" cy="39646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algn="ctr">
              <a:spcAft>
                <a:spcPts val="600"/>
              </a:spcAft>
            </a:pPr>
            <a:r>
              <a:rPr lang="en-GB" sz="3000" dirty="0">
                <a:solidFill>
                  <a:schemeClr val="tx2"/>
                </a:solidFill>
                <a:ea typeface="Calibri"/>
                <a:cs typeface="Calibri"/>
              </a:rPr>
              <a:t>Similarities:</a:t>
            </a:r>
            <a:endParaRPr lang="en-US" sz="3000" dirty="0">
              <a:solidFill>
                <a:schemeClr val="tx2"/>
              </a:solidFill>
              <a:ea typeface="Calibri"/>
              <a:cs typeface="Calibri"/>
            </a:endParaRPr>
          </a:p>
        </p:txBody>
      </p:sp>
      <p:sp>
        <p:nvSpPr>
          <p:cNvPr id="4" name="TextBox 3">
            <a:extLst>
              <a:ext uri="{FF2B5EF4-FFF2-40B4-BE49-F238E27FC236}">
                <a16:creationId xmlns:a16="http://schemas.microsoft.com/office/drawing/2014/main" id="{1E16AE91-1524-043F-C3BE-DA1C66C22E31}"/>
              </a:ext>
            </a:extLst>
          </p:cNvPr>
          <p:cNvSpPr txBox="1"/>
          <p:nvPr/>
        </p:nvSpPr>
        <p:spPr>
          <a:xfrm>
            <a:off x="6969462" y="3664122"/>
            <a:ext cx="4088838"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62890" indent="-262890" defTabSz="841248">
              <a:spcAft>
                <a:spcPts val="600"/>
              </a:spcAft>
              <a:buFont typeface="Arial"/>
              <a:buChar char="•"/>
            </a:pPr>
            <a:r>
              <a:rPr lang="en-GB" sz="2000" kern="1200" dirty="0">
                <a:latin typeface="+mn-lt"/>
                <a:ea typeface="+mn-lt"/>
                <a:cs typeface="+mn-lt"/>
              </a:rPr>
              <a:t>British Airways and Airbus prioritize employees' expertise, utilizing advanced </a:t>
            </a:r>
            <a:r>
              <a:rPr lang="en-GB" sz="2000" dirty="0">
                <a:ea typeface="+mn-lt"/>
                <a:cs typeface="+mn-lt"/>
              </a:rPr>
              <a:t>KMS </a:t>
            </a:r>
            <a:r>
              <a:rPr lang="en-GB" sz="2000" kern="1200" dirty="0">
                <a:latin typeface="+mn-lt"/>
                <a:ea typeface="+mn-lt"/>
                <a:cs typeface="+mn-lt"/>
              </a:rPr>
              <a:t>with AI and analytics, fostering collaboration and innovation through shared knowledge and a collaborative culture.</a:t>
            </a:r>
            <a:endParaRPr lang="en-US" sz="2000" dirty="0">
              <a:ea typeface="Calibri" panose="020F0502020204030204"/>
              <a:cs typeface="Calibri" panose="020F0502020204030204"/>
            </a:endParaRPr>
          </a:p>
        </p:txBody>
      </p:sp>
      <p:sp>
        <p:nvSpPr>
          <p:cNvPr id="6" name="TextBox 5">
            <a:extLst>
              <a:ext uri="{FF2B5EF4-FFF2-40B4-BE49-F238E27FC236}">
                <a16:creationId xmlns:a16="http://schemas.microsoft.com/office/drawing/2014/main" id="{7A7DFD3E-7E9D-9CA9-DDD2-C93816F17634}"/>
              </a:ext>
            </a:extLst>
          </p:cNvPr>
          <p:cNvSpPr txBox="1"/>
          <p:nvPr/>
        </p:nvSpPr>
        <p:spPr>
          <a:xfrm>
            <a:off x="999274" y="3489969"/>
            <a:ext cx="4088839" cy="24708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841248">
              <a:spcAft>
                <a:spcPts val="600"/>
              </a:spcAft>
              <a:buFont typeface="Arial"/>
              <a:buChar char="•"/>
            </a:pPr>
            <a:endParaRPr lang="en-GB" sz="1656" kern="1200">
              <a:solidFill>
                <a:schemeClr val="tx1">
                  <a:lumMod val="95000"/>
                  <a:lumOff val="5000"/>
                </a:schemeClr>
              </a:solidFill>
              <a:latin typeface="+mn-lt"/>
              <a:ea typeface="+mn-ea"/>
              <a:cs typeface="Calibri" panose="020F0502020204030204"/>
            </a:endParaRPr>
          </a:p>
          <a:p>
            <a:pPr marL="157480" indent="-157480" defTabSz="841248">
              <a:spcAft>
                <a:spcPts val="600"/>
              </a:spcAft>
              <a:buFont typeface="Arial"/>
              <a:buChar char="•"/>
            </a:pPr>
            <a:r>
              <a:rPr lang="en-GB" sz="1900" kern="1200" dirty="0">
                <a:solidFill>
                  <a:schemeClr val="tx1">
                    <a:lumMod val="95000"/>
                    <a:lumOff val="5000"/>
                  </a:schemeClr>
                </a:solidFill>
                <a:latin typeface="+mn-lt"/>
                <a:ea typeface="+mn-lt"/>
                <a:cs typeface="+mn-lt"/>
              </a:rPr>
              <a:t>Airbus, a multinational conglomerate, tailors </a:t>
            </a:r>
            <a:r>
              <a:rPr lang="en-GB" sz="1900" dirty="0">
                <a:solidFill>
                  <a:schemeClr val="tx1">
                    <a:lumMod val="95000"/>
                    <a:lumOff val="5000"/>
                  </a:schemeClr>
                </a:solidFill>
                <a:ea typeface="+mn-lt"/>
                <a:cs typeface="+mn-lt"/>
              </a:rPr>
              <a:t>complex KMS</a:t>
            </a:r>
            <a:r>
              <a:rPr lang="en-GB" sz="1900" kern="1200" dirty="0">
                <a:solidFill>
                  <a:schemeClr val="tx1">
                    <a:lumMod val="95000"/>
                    <a:lumOff val="5000"/>
                  </a:schemeClr>
                </a:solidFill>
                <a:latin typeface="+mn-lt"/>
                <a:ea typeface="+mn-lt"/>
                <a:cs typeface="+mn-lt"/>
              </a:rPr>
              <a:t> for diverse sectors, adapting to cultural differences, while British Airways focuses on streamlined, customer-centric approaches within a UK-based context.</a:t>
            </a:r>
            <a:endParaRPr lang="en-GB" sz="1900" dirty="0">
              <a:solidFill>
                <a:schemeClr val="tx1">
                  <a:lumMod val="95000"/>
                  <a:lumOff val="5000"/>
                </a:schemeClr>
              </a:solidFill>
              <a:ea typeface="Calibri" panose="020F0502020204030204"/>
              <a:cs typeface="Calibri" panose="020F0502020204030204"/>
            </a:endParaRPr>
          </a:p>
        </p:txBody>
      </p:sp>
      <p:sp>
        <p:nvSpPr>
          <p:cNvPr id="7" name="TextBox 6">
            <a:extLst>
              <a:ext uri="{FF2B5EF4-FFF2-40B4-BE49-F238E27FC236}">
                <a16:creationId xmlns:a16="http://schemas.microsoft.com/office/drawing/2014/main" id="{AAEB9F2A-6D90-EA72-E54F-A4541098EB52}"/>
              </a:ext>
            </a:extLst>
          </p:cNvPr>
          <p:cNvSpPr txBox="1"/>
          <p:nvPr/>
        </p:nvSpPr>
        <p:spPr>
          <a:xfrm>
            <a:off x="1781835" y="3095578"/>
            <a:ext cx="2547909" cy="5145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841248">
              <a:spcAft>
                <a:spcPts val="600"/>
              </a:spcAft>
            </a:pPr>
            <a:r>
              <a:rPr lang="en-GB" sz="2760" kern="1200">
                <a:solidFill>
                  <a:schemeClr val="tx1"/>
                </a:solidFill>
                <a:latin typeface="+mn-lt"/>
                <a:ea typeface="+mn-ea"/>
                <a:cs typeface="Calibri"/>
              </a:rPr>
              <a:t>Differences:</a:t>
            </a:r>
            <a:endParaRPr lang="en-GB" sz="3000">
              <a:ea typeface="Calibri"/>
              <a:cs typeface="Calibri"/>
            </a:endParaRPr>
          </a:p>
        </p:txBody>
      </p:sp>
      <p:sp>
        <p:nvSpPr>
          <p:cNvPr id="2" name="TextBox 1">
            <a:extLst>
              <a:ext uri="{FF2B5EF4-FFF2-40B4-BE49-F238E27FC236}">
                <a16:creationId xmlns:a16="http://schemas.microsoft.com/office/drawing/2014/main" id="{A1F22F59-7DF8-11AE-D3C5-F4ED181D18A4}"/>
              </a:ext>
            </a:extLst>
          </p:cNvPr>
          <p:cNvSpPr txBox="1"/>
          <p:nvPr/>
        </p:nvSpPr>
        <p:spPr>
          <a:xfrm>
            <a:off x="4479664" y="546761"/>
            <a:ext cx="2743199" cy="4770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500" dirty="0">
                <a:cs typeface="Calibri"/>
              </a:rPr>
              <a:t>Recommendations:</a:t>
            </a:r>
            <a:endParaRPr lang="en-GB" sz="2500" dirty="0"/>
          </a:p>
        </p:txBody>
      </p:sp>
      <p:sp>
        <p:nvSpPr>
          <p:cNvPr id="3" name="TextBox 2">
            <a:extLst>
              <a:ext uri="{FF2B5EF4-FFF2-40B4-BE49-F238E27FC236}">
                <a16:creationId xmlns:a16="http://schemas.microsoft.com/office/drawing/2014/main" id="{5FA0256D-CE9F-635F-C441-358BFD92F01A}"/>
              </a:ext>
            </a:extLst>
          </p:cNvPr>
          <p:cNvSpPr txBox="1"/>
          <p:nvPr/>
        </p:nvSpPr>
        <p:spPr>
          <a:xfrm>
            <a:off x="625171" y="1418708"/>
            <a:ext cx="5712031" cy="172354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200" dirty="0">
                <a:ea typeface="Calibri" panose="020F0502020204030204"/>
                <a:cs typeface="Calibri" panose="020F0502020204030204"/>
              </a:rPr>
              <a:t>Updates and audits within the KMS.</a:t>
            </a:r>
            <a:endParaRPr lang="en-US" sz="2200" dirty="0"/>
          </a:p>
          <a:p>
            <a:pPr marL="285750" indent="-285750">
              <a:buFont typeface="Arial"/>
              <a:buChar char="•"/>
            </a:pPr>
            <a:r>
              <a:rPr lang="en-GB" sz="2200" dirty="0">
                <a:ea typeface="Calibri" panose="020F0502020204030204"/>
                <a:cs typeface="Calibri" panose="020F0502020204030204"/>
              </a:rPr>
              <a:t>Use-centric interface and programs.</a:t>
            </a:r>
            <a:br>
              <a:rPr lang="en-GB" sz="2200" dirty="0">
                <a:ea typeface="Calibri" panose="020F0502020204030204"/>
                <a:cs typeface="Calibri" panose="020F0502020204030204"/>
              </a:rPr>
            </a:br>
            <a:br>
              <a:rPr lang="en-GB" sz="2200" dirty="0">
                <a:ea typeface="Calibri" panose="020F0502020204030204"/>
                <a:cs typeface="Calibri" panose="020F0502020204030204"/>
              </a:rPr>
            </a:br>
            <a:endParaRPr lang="en-GB" sz="2200" dirty="0">
              <a:ea typeface="Calibri" panose="020F0502020204030204"/>
              <a:cs typeface="Calibri" panose="020F0502020204030204"/>
            </a:endParaRPr>
          </a:p>
          <a:p>
            <a:pPr marL="285750" indent="-285750">
              <a:buFont typeface="Arial"/>
              <a:buChar char="•"/>
            </a:pPr>
            <a:endParaRPr lang="en-GB" dirty="0">
              <a:ea typeface="Calibri" panose="020F0502020204030204"/>
              <a:cs typeface="Calibri" panose="020F0502020204030204"/>
            </a:endParaRPr>
          </a:p>
        </p:txBody>
      </p:sp>
      <p:sp>
        <p:nvSpPr>
          <p:cNvPr id="8" name="TextBox 7">
            <a:extLst>
              <a:ext uri="{FF2B5EF4-FFF2-40B4-BE49-F238E27FC236}">
                <a16:creationId xmlns:a16="http://schemas.microsoft.com/office/drawing/2014/main" id="{4EC8645D-A168-57E6-AF1A-C1AE8ACAF1BD}"/>
              </a:ext>
            </a:extLst>
          </p:cNvPr>
          <p:cNvSpPr txBox="1"/>
          <p:nvPr/>
        </p:nvSpPr>
        <p:spPr>
          <a:xfrm>
            <a:off x="5603396" y="1420645"/>
            <a:ext cx="6366292"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Sans-Serif"/>
              <a:buChar char="•"/>
            </a:pPr>
            <a:r>
              <a:rPr lang="en-GB" sz="2200" dirty="0"/>
              <a:t>Understanding what each employee needs to learn.</a:t>
            </a:r>
          </a:p>
          <a:p>
            <a:pPr marL="285750" indent="-285750">
              <a:buFont typeface="Arial,Sans-Serif"/>
              <a:buChar char="•"/>
            </a:pPr>
            <a:r>
              <a:rPr lang="en-GB" sz="2200" dirty="0"/>
              <a:t>Continuous technological advancements.</a:t>
            </a:r>
            <a:endParaRPr lang="en-GB" dirty="0"/>
          </a:p>
        </p:txBody>
      </p:sp>
    </p:spTree>
    <p:extLst>
      <p:ext uri="{BB962C8B-B14F-4D97-AF65-F5344CB8AC3E}">
        <p14:creationId xmlns:p14="http://schemas.microsoft.com/office/powerpoint/2010/main" val="3427624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AD6F72-5AE7-DEBC-70CB-2F02A6F296F0}"/>
              </a:ext>
            </a:extLst>
          </p:cNvPr>
          <p:cNvSpPr>
            <a:spLocks noGrp="1"/>
          </p:cNvSpPr>
          <p:nvPr>
            <p:ph type="title"/>
          </p:nvPr>
        </p:nvSpPr>
        <p:spPr/>
        <p:txBody>
          <a:bodyPr/>
          <a:lstStyle/>
          <a:p>
            <a:r>
              <a:rPr lang="en-GB" dirty="0">
                <a:ea typeface="Calibri Light"/>
                <a:cs typeface="Calibri Light"/>
              </a:rPr>
              <a:t>Reference list:</a:t>
            </a:r>
            <a:endParaRPr lang="en-GB" dirty="0"/>
          </a:p>
        </p:txBody>
      </p:sp>
      <p:sp>
        <p:nvSpPr>
          <p:cNvPr id="3" name="Content Placeholder 2">
            <a:extLst>
              <a:ext uri="{FF2B5EF4-FFF2-40B4-BE49-F238E27FC236}">
                <a16:creationId xmlns:a16="http://schemas.microsoft.com/office/drawing/2014/main" id="{7ACCBBBA-894A-EBBC-91E2-C3CFB475E758}"/>
              </a:ext>
            </a:extLst>
          </p:cNvPr>
          <p:cNvSpPr>
            <a:spLocks noGrp="1"/>
          </p:cNvSpPr>
          <p:nvPr>
            <p:ph idx="1"/>
          </p:nvPr>
        </p:nvSpPr>
        <p:spPr>
          <a:xfrm>
            <a:off x="838200" y="2098795"/>
            <a:ext cx="10515600" cy="4351338"/>
          </a:xfrm>
        </p:spPr>
        <p:txBody>
          <a:bodyPr vert="horz" lIns="91440" tIns="45720" rIns="91440" bIns="45720" rtlCol="0" anchor="t">
            <a:normAutofit/>
          </a:bodyPr>
          <a:lstStyle/>
          <a:p>
            <a:r>
              <a:rPr lang="en-GB" sz="1500" dirty="0">
                <a:latin typeface="Calibri Light"/>
                <a:ea typeface="Calibri Light"/>
                <a:cs typeface="Calibri Light"/>
              </a:rPr>
              <a:t>Norris, G., &amp; Wagner, M. (2006). Airbus A380: Superjumbo of the 21st Century.</a:t>
            </a:r>
          </a:p>
          <a:p>
            <a:r>
              <a:rPr lang="en-GB" sz="1500" dirty="0">
                <a:latin typeface="Calibri Light"/>
                <a:ea typeface="Calibri Light"/>
                <a:cs typeface="Calibri Light"/>
              </a:rPr>
              <a:t>Kendal, S., &amp; Creen, M. (2006). An Introduction to Knowledge Engineering.</a:t>
            </a:r>
          </a:p>
          <a:p>
            <a:r>
              <a:rPr lang="en-GB" sz="1500" err="1">
                <a:latin typeface="Calibri Light"/>
                <a:ea typeface="Calibri Light"/>
                <a:cs typeface="Calibri Light"/>
              </a:rPr>
              <a:t>Dalkir</a:t>
            </a:r>
            <a:r>
              <a:rPr lang="en-GB" sz="1500" dirty="0">
                <a:latin typeface="Calibri Light"/>
                <a:ea typeface="Calibri Light"/>
                <a:cs typeface="Calibri Light"/>
              </a:rPr>
              <a:t>, K. (2011). Knowledge Management in Theory and Practice.</a:t>
            </a:r>
          </a:p>
          <a:p>
            <a:r>
              <a:rPr lang="en-GB" sz="1500" dirty="0">
                <a:latin typeface="Calibri Light"/>
                <a:ea typeface="Calibri Light"/>
                <a:cs typeface="Calibri Light"/>
              </a:rPr>
              <a:t>Jayaraman, V. (2017). SWOT Analysis: Idea, Methodology And A Practical Approach.</a:t>
            </a:r>
          </a:p>
          <a:p>
            <a:r>
              <a:rPr lang="en-GB" sz="1500" dirty="0">
                <a:latin typeface="Calibri Light"/>
                <a:ea typeface="Calibri Light"/>
                <a:cs typeface="Calibri Light"/>
              </a:rPr>
              <a:t>Kendal, S., &amp; Creen, M. (2006). An Introduction to Knowledge Engineering.</a:t>
            </a:r>
          </a:p>
          <a:p>
            <a:r>
              <a:rPr lang="en-GB" sz="1500" dirty="0">
                <a:latin typeface="Calibri Light"/>
                <a:ea typeface="Calibri Light"/>
                <a:cs typeface="Calibri Light"/>
              </a:rPr>
              <a:t>Mitchell, D., &amp; Mitchell, C. (2007). SWOT Analysis: A Tool for Making Better Business Decisions.</a:t>
            </a:r>
          </a:p>
          <a:p>
            <a:r>
              <a:rPr lang="en-GB" sz="1500" dirty="0">
                <a:latin typeface="Calibri Light"/>
                <a:ea typeface="Calibri Light"/>
                <a:cs typeface="Calibri Light"/>
              </a:rPr>
              <a:t>Czarnecki, H. (2016). Value Chain Analysis: A Guide to Conducting a Value Chain Analysis. New York: </a:t>
            </a:r>
            <a:r>
              <a:rPr lang="en-GB" sz="1500" err="1">
                <a:latin typeface="Calibri Light"/>
                <a:ea typeface="Calibri Light"/>
                <a:cs typeface="Calibri Light"/>
              </a:rPr>
              <a:t>Apress</a:t>
            </a:r>
            <a:r>
              <a:rPr lang="en-GB" sz="1500" dirty="0">
                <a:latin typeface="Calibri Light"/>
                <a:ea typeface="Calibri Light"/>
                <a:cs typeface="Calibri Light"/>
              </a:rPr>
              <a:t>.</a:t>
            </a:r>
          </a:p>
          <a:p>
            <a:r>
              <a:rPr lang="en-GB" sz="1500" dirty="0">
                <a:latin typeface="Calibri Light"/>
                <a:ea typeface="+mn-lt"/>
                <a:cs typeface="+mn-lt"/>
              </a:rPr>
              <a:t>British Airways (2014). Explore our past. [Online] British Airways, UK. Available at: </a:t>
            </a:r>
            <a:r>
              <a:rPr lang="en-GB" sz="1500" dirty="0">
                <a:latin typeface="Calibri Light"/>
                <a:ea typeface="+mn-lt"/>
                <a:cs typeface="+mn-lt"/>
                <a:hlinkClick r:id="rId2">
                  <a:extLst>
                    <a:ext uri="{A12FA001-AC4F-418D-AE19-62706E023703}">
                      <ahyp:hlinkClr xmlns:ahyp="http://schemas.microsoft.com/office/drawing/2018/hyperlinkcolor" val="tx"/>
                    </a:ext>
                  </a:extLst>
                </a:hlinkClick>
              </a:rPr>
              <a:t>http://www.britishairways.com/en-</a:t>
            </a:r>
            <a:r>
              <a:rPr lang="en-GB" sz="1500" dirty="0">
                <a:latin typeface="Calibri Light"/>
                <a:ea typeface="+mn-lt"/>
                <a:cs typeface="+mn-lt"/>
                <a:hlinkClick r:id="rId2"/>
              </a:rPr>
              <a:t>gb/information/about-ba/history-and-heritage/expl</a:t>
            </a:r>
            <a:r>
              <a:rPr lang="en-GB" sz="1500" dirty="0">
                <a:solidFill>
                  <a:srgbClr val="000000"/>
                </a:solidFill>
                <a:latin typeface="Calibri Light"/>
                <a:ea typeface="+mn-lt"/>
                <a:cs typeface="+mn-lt"/>
                <a:hlinkClick r:id="rId2"/>
              </a:rPr>
              <a:t>ore</a:t>
            </a:r>
            <a:endParaRPr lang="en-GB" sz="1500" dirty="0">
              <a:solidFill>
                <a:srgbClr val="FFFFFF"/>
              </a:solidFill>
              <a:latin typeface="Calibri Light"/>
              <a:ea typeface="+mn-lt"/>
              <a:cs typeface="+mn-lt"/>
            </a:endParaRPr>
          </a:p>
          <a:p>
            <a:r>
              <a:rPr lang="en-GB" sz="1500" dirty="0">
                <a:latin typeface="Calibri Light"/>
                <a:ea typeface="+mn-lt"/>
                <a:cs typeface="+mn-lt"/>
              </a:rPr>
              <a:t>CIO2CIO  (2014).  Big data  at  British  Airways.  [Online] CIO2CIO,  Dubai.  Available  at: http://www.cio2cio.me/big-data-at-british-airways.html-our-past [Accessed 10 April 2014].</a:t>
            </a:r>
          </a:p>
          <a:p>
            <a:endParaRPr lang="en-GB" sz="2000" dirty="0">
              <a:latin typeface="Calibri Light"/>
              <a:ea typeface="Calibri Light"/>
              <a:cs typeface="Calibri Light"/>
            </a:endParaRPr>
          </a:p>
        </p:txBody>
      </p:sp>
    </p:spTree>
    <p:extLst>
      <p:ext uri="{BB962C8B-B14F-4D97-AF65-F5344CB8AC3E}">
        <p14:creationId xmlns:p14="http://schemas.microsoft.com/office/powerpoint/2010/main" val="181011385"/>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8</Slides>
  <Notes>6</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Organic</vt:lpstr>
      <vt:lpstr>Student name: Stefan Nicolae Mihai  Student ID: 2113636 Lecturer name: Samuel Ofori Module: Knowledge and Information Management Module code: BMSW 5106</vt:lpstr>
      <vt:lpstr> Introduction</vt:lpstr>
      <vt:lpstr>PowerPoint Presentation</vt:lpstr>
      <vt:lpstr>Knowledge Management Systems are pivotal in modern organizations, transforming information into actionable knowledge (Kendal &amp; Creen, 2006).</vt:lpstr>
      <vt:lpstr>TOWS</vt:lpstr>
      <vt:lpstr>British Airways</vt:lpstr>
      <vt:lpstr>PowerPoint Presentation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907</cp:revision>
  <dcterms:created xsi:type="dcterms:W3CDTF">2023-11-04T19:13:25Z</dcterms:created>
  <dcterms:modified xsi:type="dcterms:W3CDTF">2023-11-12T13:26:50Z</dcterms:modified>
</cp:coreProperties>
</file>