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4" r:id="rId1"/>
  </p:sldMasterIdLst>
  <p:notesMasterIdLst>
    <p:notesMasterId r:id="rId13"/>
  </p:notesMasterIdLst>
  <p:sldIdLst>
    <p:sldId id="256" r:id="rId2"/>
    <p:sldId id="257" r:id="rId3"/>
    <p:sldId id="268" r:id="rId4"/>
    <p:sldId id="258" r:id="rId5"/>
    <p:sldId id="259" r:id="rId6"/>
    <p:sldId id="260" r:id="rId7"/>
    <p:sldId id="262" r:id="rId8"/>
    <p:sldId id="263" r:id="rId9"/>
    <p:sldId id="266" r:id="rId10"/>
    <p:sldId id="264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yleigh Cole" initials="KC" lastIdx="1" clrIdx="0">
    <p:extLst>
      <p:ext uri="{19B8F6BF-5375-455C-9EA6-DF929625EA0E}">
        <p15:presenceInfo xmlns:p15="http://schemas.microsoft.com/office/powerpoint/2012/main" userId="26f99a53bc24639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1940" autoAdjust="0"/>
  </p:normalViewPr>
  <p:slideViewPr>
    <p:cSldViewPr snapToGrid="0">
      <p:cViewPr varScale="1">
        <p:scale>
          <a:sx n="51" d="100"/>
          <a:sy n="51" d="100"/>
        </p:scale>
        <p:origin x="1500" y="66"/>
      </p:cViewPr>
      <p:guideLst/>
    </p:cSldViewPr>
  </p:slideViewPr>
  <p:notesTextViewPr>
    <p:cViewPr>
      <p:scale>
        <a:sx n="66" d="100"/>
        <a:sy n="66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B901C1-1102-47AA-B409-CCDF8F7AFC05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5E4BAB-7B25-4681-9898-ED921DD3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615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E4BAB-7B25-4681-9898-ED921DD3A2B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7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E4BAB-7B25-4681-9898-ED921DD3A2B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2246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E4BAB-7B25-4681-9898-ED921DD3A2B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8278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E4BAB-7B25-4681-9898-ED921DD3A2B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84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E4BAB-7B25-4681-9898-ED921DD3A2B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9737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E4BAB-7B25-4681-9898-ED921DD3A2B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963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dirty="0">
              <a:latin typeface="Accord SF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E4BAB-7B25-4681-9898-ED921DD3A2B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920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E4BAB-7B25-4681-9898-ED921DD3A2B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19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15-Jan-18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023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15-Jan-18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18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15-Jan-18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0623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15-Jan-18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527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15-Jan-18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416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15-Jan-18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844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15-Jan-18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904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15-Jan-18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581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15-Jan-18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074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15-Jan-18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865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15-Jan-18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664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15-Jan-18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7695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2495550"/>
            <a:ext cx="10058400" cy="1829562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Accord SF" pitchFamily="2" charset="0"/>
              </a:rPr>
              <a:t>Disease and Death in Ancient Egypt: What can modern techniques of archaeological analysis on Ancient Egyptian mummies from royal and common backgrounds reveal about the state of health and hygiene of the civilisation?</a:t>
            </a:r>
            <a:endParaRPr lang="en-GB" sz="2800" dirty="0">
              <a:latin typeface="Accord SF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Kayleigh Cole 1502512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276350" y="1219200"/>
            <a:ext cx="9163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Dissertation Presentation: AHSK6002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38554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9799" y="700864"/>
            <a:ext cx="9529480" cy="4396692"/>
          </a:xfrm>
        </p:spPr>
        <p:txBody>
          <a:bodyPr>
            <a:normAutofit/>
          </a:bodyPr>
          <a:lstStyle/>
          <a:p>
            <a:r>
              <a:rPr lang="en-GB" sz="3100" b="1" dirty="0"/>
              <a:t>Disease and Death in Ancient Egypt: What can modern techniques of archaeological analysis on </a:t>
            </a:r>
            <a:r>
              <a:rPr lang="en-GB" sz="3100" b="1" dirty="0" smtClean="0"/>
              <a:t>Ancient </a:t>
            </a:r>
            <a:r>
              <a:rPr lang="en-GB" sz="3100" b="1" dirty="0"/>
              <a:t>Egyptian </a:t>
            </a:r>
            <a:r>
              <a:rPr lang="en-GB" sz="3100" b="1" dirty="0" smtClean="0"/>
              <a:t>mummies from royal and common backgrounds </a:t>
            </a:r>
            <a:r>
              <a:rPr lang="en-GB" sz="3100" b="1" dirty="0"/>
              <a:t>reveal about the state of health and hygiene of the </a:t>
            </a:r>
            <a:r>
              <a:rPr lang="en-GB" sz="3100" b="1" dirty="0" smtClean="0"/>
              <a:t>civilisation?</a:t>
            </a:r>
            <a:r>
              <a:rPr lang="en-GB" b="1" dirty="0"/>
              <a:t/>
            </a:r>
            <a:br>
              <a:rPr lang="en-GB" b="1" dirty="0"/>
            </a:b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080826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Scientific Background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7532370" cy="4023360"/>
          </a:xfrm>
        </p:spPr>
        <p:txBody>
          <a:bodyPr/>
          <a:lstStyle/>
          <a:p>
            <a:endParaRPr lang="en-GB" b="1" dirty="0" smtClean="0"/>
          </a:p>
          <a:p>
            <a:r>
              <a:rPr lang="en-GB" b="1" dirty="0" smtClean="0"/>
              <a:t>PALEOPATHOLOGY</a:t>
            </a:r>
            <a:r>
              <a:rPr lang="en-GB" dirty="0" smtClean="0"/>
              <a:t> – </a:t>
            </a:r>
            <a:r>
              <a:rPr lang="en-GB" i="1" dirty="0" smtClean="0"/>
              <a:t>The Scientific Term which deals with the pathological conditions (disease or illness) that is found within ancient bodies</a:t>
            </a:r>
          </a:p>
          <a:p>
            <a:endParaRPr lang="en-GB" dirty="0"/>
          </a:p>
          <a:p>
            <a:r>
              <a:rPr lang="en-GB" dirty="0" smtClean="0"/>
              <a:t>Armand </a:t>
            </a:r>
            <a:r>
              <a:rPr lang="en-GB" dirty="0" err="1" smtClean="0"/>
              <a:t>Ruffer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/>
              <a:t>Modern Analysis of mummies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1600" y="1845734"/>
            <a:ext cx="2609850" cy="38208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63100" y="5739606"/>
            <a:ext cx="2819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Armand </a:t>
            </a:r>
            <a:r>
              <a:rPr lang="en-GB" sz="1400" dirty="0" err="1" smtClean="0"/>
              <a:t>Ruffer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286835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50853"/>
          <a:stretch/>
        </p:blipFill>
        <p:spPr>
          <a:xfrm>
            <a:off x="1886200" y="2406126"/>
            <a:ext cx="1222310" cy="20182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955" y="2395491"/>
            <a:ext cx="1343217" cy="2018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15599" r="18000"/>
          <a:stretch/>
        </p:blipFill>
        <p:spPr>
          <a:xfrm>
            <a:off x="3430538" y="2406126"/>
            <a:ext cx="1982448" cy="20182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r="15000"/>
          <a:stretch/>
        </p:blipFill>
        <p:spPr>
          <a:xfrm>
            <a:off x="7732541" y="2438904"/>
            <a:ext cx="2323296" cy="20182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04018" y="2400804"/>
            <a:ext cx="1956311" cy="2018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/>
          <a:srcRect r="22909"/>
          <a:stretch/>
        </p:blipFill>
        <p:spPr>
          <a:xfrm rot="5400000">
            <a:off x="10130415" y="2492095"/>
            <a:ext cx="2019305" cy="18240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1349" y="4609067"/>
            <a:ext cx="1483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King Tutankhamun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864937" y="4886066"/>
            <a:ext cx="1374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Ramesses II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430538" y="4886066"/>
            <a:ext cx="2007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Queen Hatshepsut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788477" y="4885033"/>
            <a:ext cx="2323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Nakht</a:t>
            </a:r>
            <a:r>
              <a:rPr lang="en-GB" dirty="0" smtClean="0"/>
              <a:t> (ROM I)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604018" y="4885033"/>
            <a:ext cx="1956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King </a:t>
            </a:r>
            <a:r>
              <a:rPr lang="en-GB" dirty="0" err="1" smtClean="0"/>
              <a:t>Siptah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0339921" y="4885033"/>
            <a:ext cx="1824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PUM II</a:t>
            </a:r>
            <a:endParaRPr lang="en-GB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574819" y="299955"/>
            <a:ext cx="10058400" cy="1070610"/>
          </a:xfrm>
        </p:spPr>
        <p:txBody>
          <a:bodyPr/>
          <a:lstStyle/>
          <a:p>
            <a:r>
              <a:rPr lang="en-GB" dirty="0" smtClean="0"/>
              <a:t>6 mummies </a:t>
            </a:r>
            <a:r>
              <a:rPr lang="en-GB" dirty="0" smtClean="0"/>
              <a:t>I am researching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831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 wanted to do…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114666"/>
            <a:ext cx="5341620" cy="276213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3600" dirty="0" smtClean="0"/>
              <a:t> Pre-dynastic period vs. New Kingdom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36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3600" dirty="0" smtClean="0"/>
              <a:t>Poor vs. Rich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1785" y="2272152"/>
            <a:ext cx="4073895" cy="25449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48500" y="5028774"/>
            <a:ext cx="4107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/>
              <a:t>Gebelean</a:t>
            </a:r>
            <a:r>
              <a:rPr lang="en-GB" sz="1400" dirty="0" smtClean="0"/>
              <a:t> Man B (British Museum): Pre-Dynastic Period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537032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Possible mentions/direction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1" y="2667000"/>
            <a:ext cx="3467100" cy="23099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3409" y="2667000"/>
            <a:ext cx="3472769" cy="2305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7285" y="2139196"/>
            <a:ext cx="2331720" cy="33604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38251" y="5053692"/>
            <a:ext cx="21697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Otzi the Ice Man (Italy – 2400 y/o)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960620" y="5515357"/>
            <a:ext cx="2331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Inca Ice Maiden (Peru – 500 y/o)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496300" y="5092061"/>
            <a:ext cx="2371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Tollund</a:t>
            </a:r>
            <a:r>
              <a:rPr lang="en-GB" dirty="0" smtClean="0"/>
              <a:t> Man (Denmark (dates to 4</a:t>
            </a:r>
            <a:r>
              <a:rPr lang="en-GB" baseline="30000" dirty="0" smtClean="0"/>
              <a:t>th</a:t>
            </a:r>
            <a:r>
              <a:rPr lang="en-GB" dirty="0" smtClean="0"/>
              <a:t> Century BCE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1604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Limitations of this topic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 smtClean="0"/>
              <a:t>Not analysing an actual mummy in a laboratory first hand…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Completely reliant on other people’s findings and research on the topic…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0" y="3577168"/>
            <a:ext cx="360045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03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far I’ve gotten in the writing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02884"/>
            <a:ext cx="10058400" cy="4023360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Finding appropriate articles for my research is going well…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End Results are becoming evident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529" y="2657904"/>
            <a:ext cx="4378843" cy="273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719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Helpful Readings and </a:t>
            </a:r>
            <a:r>
              <a:rPr lang="en-GB" dirty="0" err="1" smtClean="0"/>
              <a:t>Litereature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7091" y="2228850"/>
            <a:ext cx="2915855" cy="29158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8507" y="2228849"/>
            <a:ext cx="1873437" cy="29158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6479" y="2228849"/>
            <a:ext cx="2711745" cy="29158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538" y="2356849"/>
            <a:ext cx="2086863" cy="278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19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 need to do to develop my dissertation further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112434"/>
            <a:ext cx="10058400" cy="4023360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Section writing…</a:t>
            </a:r>
          </a:p>
          <a:p>
            <a:endParaRPr lang="en-GB" dirty="0"/>
          </a:p>
          <a:p>
            <a:r>
              <a:rPr lang="en-GB" dirty="0" smtClean="0"/>
              <a:t>Structure needs to be organised…</a:t>
            </a:r>
          </a:p>
          <a:p>
            <a:endParaRPr lang="en-GB" dirty="0"/>
          </a:p>
          <a:p>
            <a:r>
              <a:rPr lang="en-GB" dirty="0" smtClean="0"/>
              <a:t>Organised topics?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018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98377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2401</TotalTime>
  <Words>274</Words>
  <Application>Microsoft Office PowerPoint</Application>
  <PresentationFormat>Widescreen</PresentationFormat>
  <Paragraphs>56</Paragraphs>
  <Slides>11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Accord SF</vt:lpstr>
      <vt:lpstr>Calibri</vt:lpstr>
      <vt:lpstr>Calibri Light</vt:lpstr>
      <vt:lpstr>Wingdings</vt:lpstr>
      <vt:lpstr>Retrospect</vt:lpstr>
      <vt:lpstr>Disease and Death in Ancient Egypt: What can modern techniques of archaeological analysis on Ancient Egyptian mummies from royal and common backgrounds reveal about the state of health and hygiene of the civilisation?</vt:lpstr>
      <vt:lpstr>Disease and Death in Ancient Egypt: What can modern techniques of archaeological analysis on Ancient Egyptian mummies from royal and common backgrounds reveal about the state of health and hygiene of the civilisation? </vt:lpstr>
      <vt:lpstr>Scientific Background</vt:lpstr>
      <vt:lpstr>6 mummies I am researching</vt:lpstr>
      <vt:lpstr>What I wanted to do…</vt:lpstr>
      <vt:lpstr>Possible mentions/direction</vt:lpstr>
      <vt:lpstr>Limitations of this topic</vt:lpstr>
      <vt:lpstr>How far I’ve gotten in the writing process</vt:lpstr>
      <vt:lpstr>Helpful Readings and Litereature</vt:lpstr>
      <vt:lpstr>What I need to do to develop my dissertation further</vt:lpstr>
      <vt:lpstr>Any Questions?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Dissertation</dc:title>
  <dc:creator>Kayleigh Cole</dc:creator>
  <cp:lastModifiedBy>Kayleigh Cole</cp:lastModifiedBy>
  <cp:revision>37</cp:revision>
  <dcterms:created xsi:type="dcterms:W3CDTF">2017-12-27T17:51:50Z</dcterms:created>
  <dcterms:modified xsi:type="dcterms:W3CDTF">2018-01-15T13:26:30Z</dcterms:modified>
</cp:coreProperties>
</file>