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ppt/diagrams/data33.xml" ContentType="application/vnd.openxmlformats-officedocument.drawingml.diagramData+xml"/>
  <Override PartName="/ppt/diagrams/layout33.xml" ContentType="application/vnd.openxmlformats-officedocument.drawingml.diagramLayout+xml"/>
  <Override PartName="/ppt/diagrams/quickStyle33.xml" ContentType="application/vnd.openxmlformats-officedocument.drawingml.diagramStyle+xml"/>
  <Override PartName="/ppt/diagrams/colors33.xml" ContentType="application/vnd.openxmlformats-officedocument.drawingml.diagramColors+xml"/>
  <Override PartName="/ppt/diagrams/drawing33.xml" ContentType="application/vnd.ms-office.drawingml.diagramDrawing+xml"/>
  <Override PartName="/ppt/diagrams/data34.xml" ContentType="application/vnd.openxmlformats-officedocument.drawingml.diagramData+xml"/>
  <Override PartName="/ppt/diagrams/layout34.xml" ContentType="application/vnd.openxmlformats-officedocument.drawingml.diagramLayout+xml"/>
  <Override PartName="/ppt/diagrams/quickStyle34.xml" ContentType="application/vnd.openxmlformats-officedocument.drawingml.diagramStyle+xml"/>
  <Override PartName="/ppt/diagrams/colors34.xml" ContentType="application/vnd.openxmlformats-officedocument.drawingml.diagramColors+xml"/>
  <Override PartName="/ppt/diagrams/drawing34.xml" ContentType="application/vnd.ms-office.drawingml.diagramDrawing+xml"/>
  <Override PartName="/ppt/diagrams/data35.xml" ContentType="application/vnd.openxmlformats-officedocument.drawingml.diagramData+xml"/>
  <Override PartName="/ppt/diagrams/layout35.xml" ContentType="application/vnd.openxmlformats-officedocument.drawingml.diagramLayout+xml"/>
  <Override PartName="/ppt/diagrams/quickStyle35.xml" ContentType="application/vnd.openxmlformats-officedocument.drawingml.diagramStyle+xml"/>
  <Override PartName="/ppt/diagrams/colors35.xml" ContentType="application/vnd.openxmlformats-officedocument.drawingml.diagramColors+xml"/>
  <Override PartName="/ppt/diagrams/drawing35.xml" ContentType="application/vnd.ms-office.drawingml.diagramDrawing+xml"/>
  <Override PartName="/ppt/diagrams/data36.xml" ContentType="application/vnd.openxmlformats-officedocument.drawingml.diagramData+xml"/>
  <Override PartName="/ppt/diagrams/layout36.xml" ContentType="application/vnd.openxmlformats-officedocument.drawingml.diagramLayout+xml"/>
  <Override PartName="/ppt/diagrams/quickStyle36.xml" ContentType="application/vnd.openxmlformats-officedocument.drawingml.diagramStyle+xml"/>
  <Override PartName="/ppt/diagrams/colors36.xml" ContentType="application/vnd.openxmlformats-officedocument.drawingml.diagramColors+xml"/>
  <Override PartName="/ppt/diagrams/drawing36.xml" ContentType="application/vnd.ms-office.drawingml.diagramDrawing+xml"/>
  <Override PartName="/ppt/diagrams/data37.xml" ContentType="application/vnd.openxmlformats-officedocument.drawingml.diagramData+xml"/>
  <Override PartName="/ppt/diagrams/layout37.xml" ContentType="application/vnd.openxmlformats-officedocument.drawingml.diagramLayout+xml"/>
  <Override PartName="/ppt/diagrams/quickStyle37.xml" ContentType="application/vnd.openxmlformats-officedocument.drawingml.diagramStyle+xml"/>
  <Override PartName="/ppt/diagrams/colors37.xml" ContentType="application/vnd.openxmlformats-officedocument.drawingml.diagramColors+xml"/>
  <Override PartName="/ppt/diagrams/drawing37.xml" ContentType="application/vnd.ms-office.drawingml.diagramDrawing+xml"/>
  <Override PartName="/ppt/diagrams/data38.xml" ContentType="application/vnd.openxmlformats-officedocument.drawingml.diagramData+xml"/>
  <Override PartName="/ppt/diagrams/layout38.xml" ContentType="application/vnd.openxmlformats-officedocument.drawingml.diagramLayout+xml"/>
  <Override PartName="/ppt/diagrams/quickStyle38.xml" ContentType="application/vnd.openxmlformats-officedocument.drawingml.diagramStyle+xml"/>
  <Override PartName="/ppt/diagrams/colors38.xml" ContentType="application/vnd.openxmlformats-officedocument.drawingml.diagramColors+xml"/>
  <Override PartName="/ppt/diagrams/drawing38.xml" ContentType="application/vnd.ms-office.drawingml.diagramDrawing+xml"/>
  <Override PartName="/ppt/diagrams/data39.xml" ContentType="application/vnd.openxmlformats-officedocument.drawingml.diagramData+xml"/>
  <Override PartName="/ppt/diagrams/layout39.xml" ContentType="application/vnd.openxmlformats-officedocument.drawingml.diagramLayout+xml"/>
  <Override PartName="/ppt/diagrams/quickStyle39.xml" ContentType="application/vnd.openxmlformats-officedocument.drawingml.diagramStyle+xml"/>
  <Override PartName="/ppt/diagrams/colors39.xml" ContentType="application/vnd.openxmlformats-officedocument.drawingml.diagramColors+xml"/>
  <Override PartName="/ppt/diagrams/drawing39.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59" r:id="rId3"/>
    <p:sldId id="381" r:id="rId4"/>
    <p:sldId id="257" r:id="rId5"/>
    <p:sldId id="357" r:id="rId6"/>
    <p:sldId id="363" r:id="rId7"/>
    <p:sldId id="263" r:id="rId8"/>
    <p:sldId id="358" r:id="rId9"/>
    <p:sldId id="258" r:id="rId10"/>
    <p:sldId id="259" r:id="rId11"/>
    <p:sldId id="260" r:id="rId12"/>
    <p:sldId id="351" r:id="rId13"/>
    <p:sldId id="352" r:id="rId14"/>
    <p:sldId id="353" r:id="rId15"/>
    <p:sldId id="354" r:id="rId16"/>
    <p:sldId id="265" r:id="rId17"/>
    <p:sldId id="266" r:id="rId18"/>
    <p:sldId id="267" r:id="rId19"/>
    <p:sldId id="268" r:id="rId20"/>
    <p:sldId id="269" r:id="rId21"/>
    <p:sldId id="271" r:id="rId22"/>
    <p:sldId id="293" r:id="rId23"/>
    <p:sldId id="277" r:id="rId24"/>
    <p:sldId id="278" r:id="rId25"/>
    <p:sldId id="279" r:id="rId26"/>
    <p:sldId id="280" r:id="rId27"/>
    <p:sldId id="281" r:id="rId28"/>
    <p:sldId id="282" r:id="rId29"/>
    <p:sldId id="283" r:id="rId30"/>
    <p:sldId id="286" r:id="rId31"/>
    <p:sldId id="294" r:id="rId32"/>
    <p:sldId id="287" r:id="rId33"/>
    <p:sldId id="303" r:id="rId34"/>
    <p:sldId id="304" r:id="rId35"/>
    <p:sldId id="295" r:id="rId36"/>
    <p:sldId id="296" r:id="rId37"/>
    <p:sldId id="297" r:id="rId38"/>
    <p:sldId id="298" r:id="rId39"/>
    <p:sldId id="299" r:id="rId40"/>
    <p:sldId id="302" r:id="rId41"/>
    <p:sldId id="289" r:id="rId42"/>
    <p:sldId id="290" r:id="rId43"/>
    <p:sldId id="291" r:id="rId44"/>
    <p:sldId id="292" r:id="rId45"/>
    <p:sldId id="305" r:id="rId46"/>
    <p:sldId id="306" r:id="rId47"/>
    <p:sldId id="311" r:id="rId48"/>
    <p:sldId id="312" r:id="rId49"/>
    <p:sldId id="309" r:id="rId50"/>
    <p:sldId id="310" r:id="rId51"/>
    <p:sldId id="307" r:id="rId52"/>
    <p:sldId id="376" r:id="rId53"/>
    <p:sldId id="377" r:id="rId54"/>
    <p:sldId id="378" r:id="rId55"/>
    <p:sldId id="380" r:id="rId56"/>
    <p:sldId id="379" r:id="rId57"/>
    <p:sldId id="308" r:id="rId58"/>
    <p:sldId id="327" r:id="rId59"/>
    <p:sldId id="328" r:id="rId60"/>
    <p:sldId id="329" r:id="rId61"/>
    <p:sldId id="334" r:id="rId62"/>
    <p:sldId id="330" r:id="rId63"/>
    <p:sldId id="341" r:id="rId64"/>
    <p:sldId id="342" r:id="rId65"/>
    <p:sldId id="335" r:id="rId66"/>
    <p:sldId id="336" r:id="rId67"/>
    <p:sldId id="317" r:id="rId68"/>
    <p:sldId id="339" r:id="rId69"/>
    <p:sldId id="318" r:id="rId70"/>
    <p:sldId id="340" r:id="rId71"/>
    <p:sldId id="319" r:id="rId72"/>
    <p:sldId id="320" r:id="rId73"/>
    <p:sldId id="364" r:id="rId74"/>
    <p:sldId id="365" r:id="rId75"/>
    <p:sldId id="366" r:id="rId76"/>
    <p:sldId id="367" r:id="rId77"/>
    <p:sldId id="368" r:id="rId78"/>
    <p:sldId id="369" r:id="rId79"/>
    <p:sldId id="370" r:id="rId80"/>
    <p:sldId id="371" r:id="rId81"/>
    <p:sldId id="270" r:id="rId82"/>
    <p:sldId id="372" r:id="rId83"/>
    <p:sldId id="375" r:id="rId8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74805DD-F6B3-71A7-F732-F95E250C490F}" v="30" dt="2025-11-06T20:36:24.019"/>
    <p1510:client id="{1311CC07-B04C-08D8-9836-574CED4625C0}" v="116" dt="2025-11-06T20:11:09.442"/>
    <p1510:client id="{157575D0-F6A5-BEE3-A043-E7B78DB45C21}" v="48" dt="2025-11-05T14:29:23.538"/>
    <p1510:client id="{6BF37441-E544-5B67-CDAD-E747FF4B2C5A}" v="183" dt="2025-11-06T11:58:58.260"/>
    <p1510:client id="{C9AE14AE-B397-B56C-FDFC-145C0302CAD2}" v="739" dt="2025-11-07T12:18:10.97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microsoft.com/office/2016/11/relationships/changesInfo" Target="changesInfos/changesInfo1.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microsoft.com/office/2015/10/relationships/revisionInfo" Target="revisionInfo.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theme" Target="theme/theme1.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utushi Tanha" userId="S::m.tanha@uwtsd.ac.uk::62f9b1f3-ddcf-45d7-a6a4-b667feecf47e" providerId="AD" clId="Web-{157575D0-F6A5-BEE3-A043-E7B78DB45C21}"/>
    <pc:docChg chg="addSld delSld modSld sldOrd">
      <pc:chgData name="Moutushi Tanha" userId="S::m.tanha@uwtsd.ac.uk::62f9b1f3-ddcf-45d7-a6a4-b667feecf47e" providerId="AD" clId="Web-{157575D0-F6A5-BEE3-A043-E7B78DB45C21}" dt="2025-11-05T14:29:23.538" v="42"/>
      <pc:docMkLst>
        <pc:docMk/>
      </pc:docMkLst>
      <pc:sldChg chg="modSp">
        <pc:chgData name="Moutushi Tanha" userId="S::m.tanha@uwtsd.ac.uk::62f9b1f3-ddcf-45d7-a6a4-b667feecf47e" providerId="AD" clId="Web-{157575D0-F6A5-BEE3-A043-E7B78DB45C21}" dt="2025-11-05T14:19:26.601" v="13" actId="20577"/>
        <pc:sldMkLst>
          <pc:docMk/>
          <pc:sldMk cId="1995691578" sldId="257"/>
        </pc:sldMkLst>
        <pc:spChg chg="mod">
          <ac:chgData name="Moutushi Tanha" userId="S::m.tanha@uwtsd.ac.uk::62f9b1f3-ddcf-45d7-a6a4-b667feecf47e" providerId="AD" clId="Web-{157575D0-F6A5-BEE3-A043-E7B78DB45C21}" dt="2025-11-05T14:19:17.257" v="12" actId="20577"/>
          <ac:spMkLst>
            <pc:docMk/>
            <pc:sldMk cId="1995691578" sldId="257"/>
            <ac:spMk id="2" creationId="{E52BE6DA-FDC0-5C11-B684-C47EFFB61B8D}"/>
          </ac:spMkLst>
        </pc:spChg>
        <pc:spChg chg="mod">
          <ac:chgData name="Moutushi Tanha" userId="S::m.tanha@uwtsd.ac.uk::62f9b1f3-ddcf-45d7-a6a4-b667feecf47e" providerId="AD" clId="Web-{157575D0-F6A5-BEE3-A043-E7B78DB45C21}" dt="2025-11-05T14:19:26.601" v="13" actId="20577"/>
          <ac:spMkLst>
            <pc:docMk/>
            <pc:sldMk cId="1995691578" sldId="257"/>
            <ac:spMk id="3" creationId="{6EF68702-0CDC-809B-6D4B-2DA66FFF3990}"/>
          </ac:spMkLst>
        </pc:spChg>
      </pc:sldChg>
      <pc:sldChg chg="modSp">
        <pc:chgData name="Moutushi Tanha" userId="S::m.tanha@uwtsd.ac.uk::62f9b1f3-ddcf-45d7-a6a4-b667feecf47e" providerId="AD" clId="Web-{157575D0-F6A5-BEE3-A043-E7B78DB45C21}" dt="2025-11-05T14:20:10.557" v="25" actId="20577"/>
        <pc:sldMkLst>
          <pc:docMk/>
          <pc:sldMk cId="1375487956" sldId="357"/>
        </pc:sldMkLst>
        <pc:spChg chg="mod">
          <ac:chgData name="Moutushi Tanha" userId="S::m.tanha@uwtsd.ac.uk::62f9b1f3-ddcf-45d7-a6a4-b667feecf47e" providerId="AD" clId="Web-{157575D0-F6A5-BEE3-A043-E7B78DB45C21}" dt="2025-11-05T14:20:01.525" v="23" actId="20577"/>
          <ac:spMkLst>
            <pc:docMk/>
            <pc:sldMk cId="1375487956" sldId="357"/>
            <ac:spMk id="2" creationId="{016C4BB4-3C81-556C-4533-BB14CDAC2741}"/>
          </ac:spMkLst>
        </pc:spChg>
      </pc:sldChg>
      <pc:sldChg chg="modSp">
        <pc:chgData name="Moutushi Tanha" userId="S::m.tanha@uwtsd.ac.uk::62f9b1f3-ddcf-45d7-a6a4-b667feecf47e" providerId="AD" clId="Web-{157575D0-F6A5-BEE3-A043-E7B78DB45C21}" dt="2025-11-05T14:21:41.155" v="36" actId="20577"/>
        <pc:sldMkLst>
          <pc:docMk/>
          <pc:sldMk cId="274457472" sldId="358"/>
        </pc:sldMkLst>
        <pc:spChg chg="mod">
          <ac:chgData name="Moutushi Tanha" userId="S::m.tanha@uwtsd.ac.uk::62f9b1f3-ddcf-45d7-a6a4-b667feecf47e" providerId="AD" clId="Web-{157575D0-F6A5-BEE3-A043-E7B78DB45C21}" dt="2025-11-05T14:20:58.434" v="34" actId="20577"/>
          <ac:spMkLst>
            <pc:docMk/>
            <pc:sldMk cId="274457472" sldId="358"/>
            <ac:spMk id="2" creationId="{8324A1C0-652A-CFFA-A526-7A1172DFC4A3}"/>
          </ac:spMkLst>
        </pc:spChg>
        <pc:spChg chg="mod">
          <ac:chgData name="Moutushi Tanha" userId="S::m.tanha@uwtsd.ac.uk::62f9b1f3-ddcf-45d7-a6a4-b667feecf47e" providerId="AD" clId="Web-{157575D0-F6A5-BEE3-A043-E7B78DB45C21}" dt="2025-11-05T14:21:41.155" v="36" actId="20577"/>
          <ac:spMkLst>
            <pc:docMk/>
            <pc:sldMk cId="274457472" sldId="358"/>
            <ac:spMk id="3" creationId="{A49E378F-6B0F-DFCB-F878-6B19F3D0349C}"/>
          </ac:spMkLst>
        </pc:spChg>
      </pc:sldChg>
      <pc:sldChg chg="modSp new ord">
        <pc:chgData name="Moutushi Tanha" userId="S::m.tanha@uwtsd.ac.uk::62f9b1f3-ddcf-45d7-a6a4-b667feecf47e" providerId="AD" clId="Web-{157575D0-F6A5-BEE3-A043-E7B78DB45C21}" dt="2025-11-05T14:18:10.956" v="6"/>
        <pc:sldMkLst>
          <pc:docMk/>
          <pc:sldMk cId="1256003694" sldId="359"/>
        </pc:sldMkLst>
        <pc:spChg chg="mod">
          <ac:chgData name="Moutushi Tanha" userId="S::m.tanha@uwtsd.ac.uk::62f9b1f3-ddcf-45d7-a6a4-b667feecf47e" providerId="AD" clId="Web-{157575D0-F6A5-BEE3-A043-E7B78DB45C21}" dt="2025-11-05T14:18:06.612" v="4" actId="20577"/>
          <ac:spMkLst>
            <pc:docMk/>
            <pc:sldMk cId="1256003694" sldId="359"/>
            <ac:spMk id="2" creationId="{FCCCBD50-8075-3A4D-2E80-A310DF0F85AB}"/>
          </ac:spMkLst>
        </pc:spChg>
        <pc:spChg chg="mod">
          <ac:chgData name="Moutushi Tanha" userId="S::m.tanha@uwtsd.ac.uk::62f9b1f3-ddcf-45d7-a6a4-b667feecf47e" providerId="AD" clId="Web-{157575D0-F6A5-BEE3-A043-E7B78DB45C21}" dt="2025-11-05T14:17:52.892" v="2" actId="20577"/>
          <ac:spMkLst>
            <pc:docMk/>
            <pc:sldMk cId="1256003694" sldId="359"/>
            <ac:spMk id="3" creationId="{BBD74C18-288E-F73D-6FEE-6A89DE0DF829}"/>
          </ac:spMkLst>
        </pc:spChg>
      </pc:sldChg>
    </pc:docChg>
  </pc:docChgLst>
  <pc:docChgLst>
    <pc:chgData name="Moutushi Tanha" userId="S::m.tanha@uwtsd.ac.uk::62f9b1f3-ddcf-45d7-a6a4-b667feecf47e" providerId="AD" clId="Web-{CDEB5FC0-1CB4-8562-5592-383FA9B46A20}"/>
    <pc:docChg chg="addSld delSld modSld">
      <pc:chgData name="Moutushi Tanha" userId="S::m.tanha@uwtsd.ac.uk::62f9b1f3-ddcf-45d7-a6a4-b667feecf47e" providerId="AD" clId="Web-{CDEB5FC0-1CB4-8562-5592-383FA9B46A20}" dt="2025-11-04T10:48:21.398" v="88" actId="20577"/>
      <pc:docMkLst>
        <pc:docMk/>
      </pc:docMkLst>
      <pc:sldChg chg="modSp">
        <pc:chgData name="Moutushi Tanha" userId="S::m.tanha@uwtsd.ac.uk::62f9b1f3-ddcf-45d7-a6a4-b667feecf47e" providerId="AD" clId="Web-{CDEB5FC0-1CB4-8562-5592-383FA9B46A20}" dt="2025-11-04T10:48:10.976" v="82" actId="20577"/>
        <pc:sldMkLst>
          <pc:docMk/>
          <pc:sldMk cId="1995691578" sldId="257"/>
        </pc:sldMkLst>
        <pc:spChg chg="mod">
          <ac:chgData name="Moutushi Tanha" userId="S::m.tanha@uwtsd.ac.uk::62f9b1f3-ddcf-45d7-a6a4-b667feecf47e" providerId="AD" clId="Web-{CDEB5FC0-1CB4-8562-5592-383FA9B46A20}" dt="2025-11-04T10:48:10.976" v="82" actId="20577"/>
          <ac:spMkLst>
            <pc:docMk/>
            <pc:sldMk cId="1995691578" sldId="257"/>
            <ac:spMk id="2" creationId="{E52BE6DA-FDC0-5C11-B684-C47EFFB61B8D}"/>
          </ac:spMkLst>
        </pc:spChg>
        <pc:spChg chg="mod">
          <ac:chgData name="Moutushi Tanha" userId="S::m.tanha@uwtsd.ac.uk::62f9b1f3-ddcf-45d7-a6a4-b667feecf47e" providerId="AD" clId="Web-{CDEB5FC0-1CB4-8562-5592-383FA9B46A20}" dt="2025-11-04T10:47:33.475" v="78" actId="20577"/>
          <ac:spMkLst>
            <pc:docMk/>
            <pc:sldMk cId="1995691578" sldId="257"/>
            <ac:spMk id="3" creationId="{6EF68702-0CDC-809B-6D4B-2DA66FFF3990}"/>
          </ac:spMkLst>
        </pc:spChg>
      </pc:sldChg>
      <pc:sldChg chg="addSp delSp modSp new mod setBg">
        <pc:chgData name="Moutushi Tanha" userId="S::m.tanha@uwtsd.ac.uk::62f9b1f3-ddcf-45d7-a6a4-b667feecf47e" providerId="AD" clId="Web-{CDEB5FC0-1CB4-8562-5592-383FA9B46A20}" dt="2025-11-04T10:31:13.743" v="12"/>
        <pc:sldMkLst>
          <pc:docMk/>
          <pc:sldMk cId="1471052446" sldId="351"/>
        </pc:sldMkLst>
        <pc:picChg chg="add mod">
          <ac:chgData name="Moutushi Tanha" userId="S::m.tanha@uwtsd.ac.uk::62f9b1f3-ddcf-45d7-a6a4-b667feecf47e" providerId="AD" clId="Web-{CDEB5FC0-1CB4-8562-5592-383FA9B46A20}" dt="2025-11-04T10:31:13.743" v="12"/>
          <ac:picMkLst>
            <pc:docMk/>
            <pc:sldMk cId="1471052446" sldId="351"/>
            <ac:picMk id="3" creationId="{83ADBDC0-79B3-96CD-2923-2C16C5AD1BE6}"/>
          </ac:picMkLst>
        </pc:picChg>
      </pc:sldChg>
      <pc:sldChg chg="addSp delSp modSp new mod setBg">
        <pc:chgData name="Moutushi Tanha" userId="S::m.tanha@uwtsd.ac.uk::62f9b1f3-ddcf-45d7-a6a4-b667feecf47e" providerId="AD" clId="Web-{CDEB5FC0-1CB4-8562-5592-383FA9B46A20}" dt="2025-11-04T10:32:48.542" v="20"/>
        <pc:sldMkLst>
          <pc:docMk/>
          <pc:sldMk cId="292744120" sldId="352"/>
        </pc:sldMkLst>
        <pc:picChg chg="add mod">
          <ac:chgData name="Moutushi Tanha" userId="S::m.tanha@uwtsd.ac.uk::62f9b1f3-ddcf-45d7-a6a4-b667feecf47e" providerId="AD" clId="Web-{CDEB5FC0-1CB4-8562-5592-383FA9B46A20}" dt="2025-11-04T10:32:48.542" v="20"/>
          <ac:picMkLst>
            <pc:docMk/>
            <pc:sldMk cId="292744120" sldId="352"/>
            <ac:picMk id="3" creationId="{E3611C9B-33F5-AA15-11A9-AA3AF16EEB60}"/>
          </ac:picMkLst>
        </pc:picChg>
      </pc:sldChg>
      <pc:sldChg chg="addSp delSp modSp new">
        <pc:chgData name="Moutushi Tanha" userId="S::m.tanha@uwtsd.ac.uk::62f9b1f3-ddcf-45d7-a6a4-b667feecf47e" providerId="AD" clId="Web-{CDEB5FC0-1CB4-8562-5592-383FA9B46A20}" dt="2025-11-04T10:35:25.765" v="23"/>
        <pc:sldMkLst>
          <pc:docMk/>
          <pc:sldMk cId="1773660372" sldId="353"/>
        </pc:sldMkLst>
        <pc:picChg chg="add mod">
          <ac:chgData name="Moutushi Tanha" userId="S::m.tanha@uwtsd.ac.uk::62f9b1f3-ddcf-45d7-a6a4-b667feecf47e" providerId="AD" clId="Web-{CDEB5FC0-1CB4-8562-5592-383FA9B46A20}" dt="2025-11-04T10:35:25.765" v="23"/>
          <ac:picMkLst>
            <pc:docMk/>
            <pc:sldMk cId="1773660372" sldId="353"/>
            <ac:picMk id="3" creationId="{20391CBF-71BD-D155-EDB6-9D34CF08A638}"/>
          </ac:picMkLst>
        </pc:picChg>
      </pc:sldChg>
      <pc:sldChg chg="addSp modSp new">
        <pc:chgData name="Moutushi Tanha" userId="S::m.tanha@uwtsd.ac.uk::62f9b1f3-ddcf-45d7-a6a4-b667feecf47e" providerId="AD" clId="Web-{CDEB5FC0-1CB4-8562-5592-383FA9B46A20}" dt="2025-11-04T10:36:41.314" v="25"/>
        <pc:sldMkLst>
          <pc:docMk/>
          <pc:sldMk cId="1929068613" sldId="354"/>
        </pc:sldMkLst>
        <pc:picChg chg="add mod">
          <ac:chgData name="Moutushi Tanha" userId="S::m.tanha@uwtsd.ac.uk::62f9b1f3-ddcf-45d7-a6a4-b667feecf47e" providerId="AD" clId="Web-{CDEB5FC0-1CB4-8562-5592-383FA9B46A20}" dt="2025-11-04T10:36:41.314" v="25"/>
          <ac:picMkLst>
            <pc:docMk/>
            <pc:sldMk cId="1929068613" sldId="354"/>
            <ac:picMk id="2" creationId="{7D3A109B-2370-D61F-70CA-6A3F712EF755}"/>
          </ac:picMkLst>
        </pc:picChg>
      </pc:sldChg>
      <pc:sldChg chg="modSp new">
        <pc:chgData name="Moutushi Tanha" userId="S::m.tanha@uwtsd.ac.uk::62f9b1f3-ddcf-45d7-a6a4-b667feecf47e" providerId="AD" clId="Web-{CDEB5FC0-1CB4-8562-5592-383FA9B46A20}" dt="2025-11-04T10:47:58.507" v="81" actId="20577"/>
        <pc:sldMkLst>
          <pc:docMk/>
          <pc:sldMk cId="1375487956" sldId="357"/>
        </pc:sldMkLst>
        <pc:spChg chg="mod">
          <ac:chgData name="Moutushi Tanha" userId="S::m.tanha@uwtsd.ac.uk::62f9b1f3-ddcf-45d7-a6a4-b667feecf47e" providerId="AD" clId="Web-{CDEB5FC0-1CB4-8562-5592-383FA9B46A20}" dt="2025-11-04T10:47:58.507" v="81" actId="20577"/>
          <ac:spMkLst>
            <pc:docMk/>
            <pc:sldMk cId="1375487956" sldId="357"/>
            <ac:spMk id="2" creationId="{016C4BB4-3C81-556C-4533-BB14CDAC2741}"/>
          </ac:spMkLst>
        </pc:spChg>
      </pc:sldChg>
      <pc:sldChg chg="modSp new">
        <pc:chgData name="Moutushi Tanha" userId="S::m.tanha@uwtsd.ac.uk::62f9b1f3-ddcf-45d7-a6a4-b667feecf47e" providerId="AD" clId="Web-{CDEB5FC0-1CB4-8562-5592-383FA9B46A20}" dt="2025-11-04T10:48:21.398" v="88" actId="20577"/>
        <pc:sldMkLst>
          <pc:docMk/>
          <pc:sldMk cId="274457472" sldId="358"/>
        </pc:sldMkLst>
        <pc:spChg chg="mod">
          <ac:chgData name="Moutushi Tanha" userId="S::m.tanha@uwtsd.ac.uk::62f9b1f3-ddcf-45d7-a6a4-b667feecf47e" providerId="AD" clId="Web-{CDEB5FC0-1CB4-8562-5592-383FA9B46A20}" dt="2025-11-04T10:48:21.398" v="88" actId="20577"/>
          <ac:spMkLst>
            <pc:docMk/>
            <pc:sldMk cId="274457472" sldId="358"/>
            <ac:spMk id="2" creationId="{8324A1C0-652A-CFFA-A526-7A1172DFC4A3}"/>
          </ac:spMkLst>
        </pc:spChg>
        <pc:spChg chg="mod">
          <ac:chgData name="Moutushi Tanha" userId="S::m.tanha@uwtsd.ac.uk::62f9b1f3-ddcf-45d7-a6a4-b667feecf47e" providerId="AD" clId="Web-{CDEB5FC0-1CB4-8562-5592-383FA9B46A20}" dt="2025-11-04T10:46:23.050" v="66" actId="20577"/>
          <ac:spMkLst>
            <pc:docMk/>
            <pc:sldMk cId="274457472" sldId="358"/>
            <ac:spMk id="3" creationId="{A49E378F-6B0F-DFCB-F878-6B19F3D0349C}"/>
          </ac:spMkLst>
        </pc:spChg>
      </pc:sldChg>
    </pc:docChg>
  </pc:docChgLst>
  <pc:docChgLst>
    <pc:chgData name="Moutushi Tanha" userId="S::m.tanha@uwtsd.ac.uk::62f9b1f3-ddcf-45d7-a6a4-b667feecf47e" providerId="AD" clId="Web-{074805DD-F6B3-71A7-F732-F95E250C490F}"/>
    <pc:docChg chg="delSld modSld">
      <pc:chgData name="Moutushi Tanha" userId="S::m.tanha@uwtsd.ac.uk::62f9b1f3-ddcf-45d7-a6a4-b667feecf47e" providerId="AD" clId="Web-{074805DD-F6B3-71A7-F732-F95E250C490F}" dt="2025-11-06T20:36:24.019" v="29"/>
      <pc:docMkLst>
        <pc:docMk/>
      </pc:docMkLst>
      <pc:sldChg chg="del">
        <pc:chgData name="Moutushi Tanha" userId="S::m.tanha@uwtsd.ac.uk::62f9b1f3-ddcf-45d7-a6a4-b667feecf47e" providerId="AD" clId="Web-{074805DD-F6B3-71A7-F732-F95E250C490F}" dt="2025-11-06T20:36:16.503" v="28"/>
        <pc:sldMkLst>
          <pc:docMk/>
          <pc:sldMk cId="1339377709" sldId="288"/>
        </pc:sldMkLst>
      </pc:sldChg>
      <pc:sldChg chg="del">
        <pc:chgData name="Moutushi Tanha" userId="S::m.tanha@uwtsd.ac.uk::62f9b1f3-ddcf-45d7-a6a4-b667feecf47e" providerId="AD" clId="Web-{074805DD-F6B3-71A7-F732-F95E250C490F}" dt="2025-11-06T20:36:24.019" v="29"/>
        <pc:sldMkLst>
          <pc:docMk/>
          <pc:sldMk cId="616862287" sldId="338"/>
        </pc:sldMkLst>
      </pc:sldChg>
      <pc:sldChg chg="modSp">
        <pc:chgData name="Moutushi Tanha" userId="S::m.tanha@uwtsd.ac.uk::62f9b1f3-ddcf-45d7-a6a4-b667feecf47e" providerId="AD" clId="Web-{074805DD-F6B3-71A7-F732-F95E250C490F}" dt="2025-11-06T20:17:54.071" v="27" actId="20577"/>
        <pc:sldMkLst>
          <pc:docMk/>
          <pc:sldMk cId="1871939029" sldId="339"/>
        </pc:sldMkLst>
        <pc:spChg chg="mod">
          <ac:chgData name="Moutushi Tanha" userId="S::m.tanha@uwtsd.ac.uk::62f9b1f3-ddcf-45d7-a6a4-b667feecf47e" providerId="AD" clId="Web-{074805DD-F6B3-71A7-F732-F95E250C490F}" dt="2025-11-06T20:17:54.071" v="27" actId="20577"/>
          <ac:spMkLst>
            <pc:docMk/>
            <pc:sldMk cId="1871939029" sldId="339"/>
            <ac:spMk id="3" creationId="{18B98A23-B862-6C2B-C9E2-5A66C5666AE1}"/>
          </ac:spMkLst>
        </pc:spChg>
      </pc:sldChg>
    </pc:docChg>
  </pc:docChgLst>
  <pc:docChgLst>
    <pc:chgData name="Moutushi Tanha" userId="S::m.tanha@uwtsd.ac.uk::62f9b1f3-ddcf-45d7-a6a4-b667feecf47e" providerId="AD" clId="Web-{A750F99B-A14D-F23A-C6D3-AB9FB3010D7F}"/>
    <pc:docChg chg="addSld delSld modSld sldOrd">
      <pc:chgData name="Moutushi Tanha" userId="S::m.tanha@uwtsd.ac.uk::62f9b1f3-ddcf-45d7-a6a4-b667feecf47e" providerId="AD" clId="Web-{A750F99B-A14D-F23A-C6D3-AB9FB3010D7F}" dt="2025-11-03T12:10:51.798" v="358" actId="14100"/>
      <pc:docMkLst>
        <pc:docMk/>
      </pc:docMkLst>
      <pc:sldChg chg="modSp">
        <pc:chgData name="Moutushi Tanha" userId="S::m.tanha@uwtsd.ac.uk::62f9b1f3-ddcf-45d7-a6a4-b667feecf47e" providerId="AD" clId="Web-{A750F99B-A14D-F23A-C6D3-AB9FB3010D7F}" dt="2025-11-03T11:47:13.483" v="212" actId="20577"/>
        <pc:sldMkLst>
          <pc:docMk/>
          <pc:sldMk cId="2994883768" sldId="289"/>
        </pc:sldMkLst>
        <pc:spChg chg="mod">
          <ac:chgData name="Moutushi Tanha" userId="S::m.tanha@uwtsd.ac.uk::62f9b1f3-ddcf-45d7-a6a4-b667feecf47e" providerId="AD" clId="Web-{A750F99B-A14D-F23A-C6D3-AB9FB3010D7F}" dt="2025-11-03T11:47:01.873" v="209" actId="20577"/>
          <ac:spMkLst>
            <pc:docMk/>
            <pc:sldMk cId="2994883768" sldId="289"/>
            <ac:spMk id="2" creationId="{EC686661-6D70-093F-5857-7B0DC4CFD745}"/>
          </ac:spMkLst>
        </pc:spChg>
      </pc:sldChg>
      <pc:sldChg chg="modSp">
        <pc:chgData name="Moutushi Tanha" userId="S::m.tanha@uwtsd.ac.uk::62f9b1f3-ddcf-45d7-a6a4-b667feecf47e" providerId="AD" clId="Web-{A750F99B-A14D-F23A-C6D3-AB9FB3010D7F}" dt="2025-11-03T11:47:54.077" v="222" actId="20577"/>
        <pc:sldMkLst>
          <pc:docMk/>
          <pc:sldMk cId="1677256218" sldId="290"/>
        </pc:sldMkLst>
        <pc:spChg chg="mod">
          <ac:chgData name="Moutushi Tanha" userId="S::m.tanha@uwtsd.ac.uk::62f9b1f3-ddcf-45d7-a6a4-b667feecf47e" providerId="AD" clId="Web-{A750F99B-A14D-F23A-C6D3-AB9FB3010D7F}" dt="2025-11-03T11:47:45.343" v="220" actId="20577"/>
          <ac:spMkLst>
            <pc:docMk/>
            <pc:sldMk cId="1677256218" sldId="290"/>
            <ac:spMk id="2" creationId="{D64C5D5F-5FBB-4D75-4186-43E9E778EEEC}"/>
          </ac:spMkLst>
        </pc:spChg>
        <pc:spChg chg="mod">
          <ac:chgData name="Moutushi Tanha" userId="S::m.tanha@uwtsd.ac.uk::62f9b1f3-ddcf-45d7-a6a4-b667feecf47e" providerId="AD" clId="Web-{A750F99B-A14D-F23A-C6D3-AB9FB3010D7F}" dt="2025-11-03T11:47:54.077" v="222" actId="20577"/>
          <ac:spMkLst>
            <pc:docMk/>
            <pc:sldMk cId="1677256218" sldId="290"/>
            <ac:spMk id="3" creationId="{F433E97F-68B7-0F55-00F5-13953DF11FEC}"/>
          </ac:spMkLst>
        </pc:spChg>
      </pc:sldChg>
      <pc:sldChg chg="modSp">
        <pc:chgData name="Moutushi Tanha" userId="S::m.tanha@uwtsd.ac.uk::62f9b1f3-ddcf-45d7-a6a4-b667feecf47e" providerId="AD" clId="Web-{A750F99B-A14D-F23A-C6D3-AB9FB3010D7F}" dt="2025-11-03T11:48:26.718" v="236" actId="20577"/>
        <pc:sldMkLst>
          <pc:docMk/>
          <pc:sldMk cId="4217199641" sldId="291"/>
        </pc:sldMkLst>
        <pc:spChg chg="mod">
          <ac:chgData name="Moutushi Tanha" userId="S::m.tanha@uwtsd.ac.uk::62f9b1f3-ddcf-45d7-a6a4-b667feecf47e" providerId="AD" clId="Web-{A750F99B-A14D-F23A-C6D3-AB9FB3010D7F}" dt="2025-11-03T11:48:26.718" v="236" actId="20577"/>
          <ac:spMkLst>
            <pc:docMk/>
            <pc:sldMk cId="4217199641" sldId="291"/>
            <ac:spMk id="2" creationId="{E8A9399A-67B5-F677-AA4C-66EF9880B77F}"/>
          </ac:spMkLst>
        </pc:spChg>
        <pc:spChg chg="mod">
          <ac:chgData name="Moutushi Tanha" userId="S::m.tanha@uwtsd.ac.uk::62f9b1f3-ddcf-45d7-a6a4-b667feecf47e" providerId="AD" clId="Web-{A750F99B-A14D-F23A-C6D3-AB9FB3010D7F}" dt="2025-11-03T11:48:16.265" v="232" actId="20577"/>
          <ac:spMkLst>
            <pc:docMk/>
            <pc:sldMk cId="4217199641" sldId="291"/>
            <ac:spMk id="3" creationId="{C042E156-C358-AD92-A004-5214FB36C61E}"/>
          </ac:spMkLst>
        </pc:spChg>
      </pc:sldChg>
      <pc:sldChg chg="modSp">
        <pc:chgData name="Moutushi Tanha" userId="S::m.tanha@uwtsd.ac.uk::62f9b1f3-ddcf-45d7-a6a4-b667feecf47e" providerId="AD" clId="Web-{A750F99B-A14D-F23A-C6D3-AB9FB3010D7F}" dt="2025-11-03T11:49:13.657" v="245" actId="20577"/>
        <pc:sldMkLst>
          <pc:docMk/>
          <pc:sldMk cId="1591190882" sldId="292"/>
        </pc:sldMkLst>
        <pc:spChg chg="mod">
          <ac:chgData name="Moutushi Tanha" userId="S::m.tanha@uwtsd.ac.uk::62f9b1f3-ddcf-45d7-a6a4-b667feecf47e" providerId="AD" clId="Web-{A750F99B-A14D-F23A-C6D3-AB9FB3010D7F}" dt="2025-11-03T11:49:13.657" v="245" actId="20577"/>
          <ac:spMkLst>
            <pc:docMk/>
            <pc:sldMk cId="1591190882" sldId="292"/>
            <ac:spMk id="2" creationId="{BA1202FB-E7A5-B3AF-2509-713314D112A0}"/>
          </ac:spMkLst>
        </pc:spChg>
        <pc:spChg chg="mod">
          <ac:chgData name="Moutushi Tanha" userId="S::m.tanha@uwtsd.ac.uk::62f9b1f3-ddcf-45d7-a6a4-b667feecf47e" providerId="AD" clId="Web-{A750F99B-A14D-F23A-C6D3-AB9FB3010D7F}" dt="2025-11-03T11:49:00.860" v="240" actId="20577"/>
          <ac:spMkLst>
            <pc:docMk/>
            <pc:sldMk cId="1591190882" sldId="292"/>
            <ac:spMk id="3" creationId="{C49E24D4-239F-6F07-286F-FA3EE9DF461E}"/>
          </ac:spMkLst>
        </pc:spChg>
      </pc:sldChg>
      <pc:sldChg chg="modSp">
        <pc:chgData name="Moutushi Tanha" userId="S::m.tanha@uwtsd.ac.uk::62f9b1f3-ddcf-45d7-a6a4-b667feecf47e" providerId="AD" clId="Web-{A750F99B-A14D-F23A-C6D3-AB9FB3010D7F}" dt="2025-11-03T11:49:58.362" v="254" actId="20577"/>
        <pc:sldMkLst>
          <pc:docMk/>
          <pc:sldMk cId="3522833051" sldId="305"/>
        </pc:sldMkLst>
        <pc:spChg chg="mod">
          <ac:chgData name="Moutushi Tanha" userId="S::m.tanha@uwtsd.ac.uk::62f9b1f3-ddcf-45d7-a6a4-b667feecf47e" providerId="AD" clId="Web-{A750F99B-A14D-F23A-C6D3-AB9FB3010D7F}" dt="2025-11-03T11:49:55.127" v="253" actId="20577"/>
          <ac:spMkLst>
            <pc:docMk/>
            <pc:sldMk cId="3522833051" sldId="305"/>
            <ac:spMk id="2" creationId="{5D04DFE3-9548-CDE2-86F0-44958E742B33}"/>
          </ac:spMkLst>
        </pc:spChg>
        <pc:spChg chg="mod">
          <ac:chgData name="Moutushi Tanha" userId="S::m.tanha@uwtsd.ac.uk::62f9b1f3-ddcf-45d7-a6a4-b667feecf47e" providerId="AD" clId="Web-{A750F99B-A14D-F23A-C6D3-AB9FB3010D7F}" dt="2025-11-03T11:49:58.362" v="254" actId="20577"/>
          <ac:spMkLst>
            <pc:docMk/>
            <pc:sldMk cId="3522833051" sldId="305"/>
            <ac:spMk id="3" creationId="{9DBAD017-4D95-E7F4-EBC8-666EBA27093F}"/>
          </ac:spMkLst>
        </pc:spChg>
      </pc:sldChg>
      <pc:sldChg chg="modSp">
        <pc:chgData name="Moutushi Tanha" userId="S::m.tanha@uwtsd.ac.uk::62f9b1f3-ddcf-45d7-a6a4-b667feecf47e" providerId="AD" clId="Web-{A750F99B-A14D-F23A-C6D3-AB9FB3010D7F}" dt="2025-11-03T11:50:37.509" v="263" actId="20577"/>
        <pc:sldMkLst>
          <pc:docMk/>
          <pc:sldMk cId="3784340444" sldId="306"/>
        </pc:sldMkLst>
        <pc:spChg chg="mod">
          <ac:chgData name="Moutushi Tanha" userId="S::m.tanha@uwtsd.ac.uk::62f9b1f3-ddcf-45d7-a6a4-b667feecf47e" providerId="AD" clId="Web-{A750F99B-A14D-F23A-C6D3-AB9FB3010D7F}" dt="2025-11-03T11:50:37.509" v="263" actId="20577"/>
          <ac:spMkLst>
            <pc:docMk/>
            <pc:sldMk cId="3784340444" sldId="306"/>
            <ac:spMk id="2" creationId="{ABF2DAAA-8E9A-EEA8-CBA9-51AAA8763BF9}"/>
          </ac:spMkLst>
        </pc:spChg>
        <pc:spChg chg="mod">
          <ac:chgData name="Moutushi Tanha" userId="S::m.tanha@uwtsd.ac.uk::62f9b1f3-ddcf-45d7-a6a4-b667feecf47e" providerId="AD" clId="Web-{A750F99B-A14D-F23A-C6D3-AB9FB3010D7F}" dt="2025-11-03T11:50:27.086" v="259" actId="20577"/>
          <ac:spMkLst>
            <pc:docMk/>
            <pc:sldMk cId="3784340444" sldId="306"/>
            <ac:spMk id="3" creationId="{05556E50-0D18-EA4D-E04E-40FF9A664619}"/>
          </ac:spMkLst>
        </pc:spChg>
      </pc:sldChg>
      <pc:sldChg chg="modSp">
        <pc:chgData name="Moutushi Tanha" userId="S::m.tanha@uwtsd.ac.uk::62f9b1f3-ddcf-45d7-a6a4-b667feecf47e" providerId="AD" clId="Web-{A750F99B-A14D-F23A-C6D3-AB9FB3010D7F}" dt="2025-11-03T11:51:08.561" v="270" actId="20577"/>
        <pc:sldMkLst>
          <pc:docMk/>
          <pc:sldMk cId="247435247" sldId="311"/>
        </pc:sldMkLst>
        <pc:spChg chg="mod">
          <ac:chgData name="Moutushi Tanha" userId="S::m.tanha@uwtsd.ac.uk::62f9b1f3-ddcf-45d7-a6a4-b667feecf47e" providerId="AD" clId="Web-{A750F99B-A14D-F23A-C6D3-AB9FB3010D7F}" dt="2025-11-03T11:50:54.121" v="267" actId="20577"/>
          <ac:spMkLst>
            <pc:docMk/>
            <pc:sldMk cId="247435247" sldId="311"/>
            <ac:spMk id="2" creationId="{6C1C0C13-29B6-A9FF-8B0F-B65511541747}"/>
          </ac:spMkLst>
        </pc:spChg>
        <pc:spChg chg="mod">
          <ac:chgData name="Moutushi Tanha" userId="S::m.tanha@uwtsd.ac.uk::62f9b1f3-ddcf-45d7-a6a4-b667feecf47e" providerId="AD" clId="Web-{A750F99B-A14D-F23A-C6D3-AB9FB3010D7F}" dt="2025-11-03T11:51:08.561" v="270" actId="20577"/>
          <ac:spMkLst>
            <pc:docMk/>
            <pc:sldMk cId="247435247" sldId="311"/>
            <ac:spMk id="3" creationId="{F5B2C549-CF98-9A18-2EA7-4F7AB3E1C5F2}"/>
          </ac:spMkLst>
        </pc:spChg>
      </pc:sldChg>
      <pc:sldChg chg="modSp">
        <pc:chgData name="Moutushi Tanha" userId="S::m.tanha@uwtsd.ac.uk::62f9b1f3-ddcf-45d7-a6a4-b667feecf47e" providerId="AD" clId="Web-{A750F99B-A14D-F23A-C6D3-AB9FB3010D7F}" dt="2025-11-03T11:45:33.871" v="200" actId="20577"/>
        <pc:sldMkLst>
          <pc:docMk/>
          <pc:sldMk cId="444320353" sldId="317"/>
        </pc:sldMkLst>
        <pc:spChg chg="mod">
          <ac:chgData name="Moutushi Tanha" userId="S::m.tanha@uwtsd.ac.uk::62f9b1f3-ddcf-45d7-a6a4-b667feecf47e" providerId="AD" clId="Web-{A750F99B-A14D-F23A-C6D3-AB9FB3010D7F}" dt="2025-11-03T11:45:33.871" v="200" actId="20577"/>
          <ac:spMkLst>
            <pc:docMk/>
            <pc:sldMk cId="444320353" sldId="317"/>
            <ac:spMk id="2" creationId="{4AC94728-D47F-B046-F6FE-65785F1564B9}"/>
          </ac:spMkLst>
        </pc:spChg>
      </pc:sldChg>
      <pc:sldChg chg="modSp">
        <pc:chgData name="Moutushi Tanha" userId="S::m.tanha@uwtsd.ac.uk::62f9b1f3-ddcf-45d7-a6a4-b667feecf47e" providerId="AD" clId="Web-{A750F99B-A14D-F23A-C6D3-AB9FB3010D7F}" dt="2025-11-03T11:17:09.236" v="71" actId="20577"/>
        <pc:sldMkLst>
          <pc:docMk/>
          <pc:sldMk cId="374075281" sldId="318"/>
        </pc:sldMkLst>
        <pc:spChg chg="mod">
          <ac:chgData name="Moutushi Tanha" userId="S::m.tanha@uwtsd.ac.uk::62f9b1f3-ddcf-45d7-a6a4-b667feecf47e" providerId="AD" clId="Web-{A750F99B-A14D-F23A-C6D3-AB9FB3010D7F}" dt="2025-11-03T11:12:24.249" v="35" actId="20577"/>
          <ac:spMkLst>
            <pc:docMk/>
            <pc:sldMk cId="374075281" sldId="318"/>
            <ac:spMk id="2" creationId="{89B368A4-6275-7DA2-0454-602272A8E7E8}"/>
          </ac:spMkLst>
        </pc:spChg>
      </pc:sldChg>
      <pc:sldChg chg="modSp">
        <pc:chgData name="Moutushi Tanha" userId="S::m.tanha@uwtsd.ac.uk::62f9b1f3-ddcf-45d7-a6a4-b667feecf47e" providerId="AD" clId="Web-{A750F99B-A14D-F23A-C6D3-AB9FB3010D7F}" dt="2025-11-03T11:19:06.907" v="89" actId="20577"/>
        <pc:sldMkLst>
          <pc:docMk/>
          <pc:sldMk cId="1220246635" sldId="319"/>
        </pc:sldMkLst>
        <pc:spChg chg="mod">
          <ac:chgData name="Moutushi Tanha" userId="S::m.tanha@uwtsd.ac.uk::62f9b1f3-ddcf-45d7-a6a4-b667feecf47e" providerId="AD" clId="Web-{A750F99B-A14D-F23A-C6D3-AB9FB3010D7F}" dt="2025-11-03T11:19:06.907" v="89" actId="20577"/>
          <ac:spMkLst>
            <pc:docMk/>
            <pc:sldMk cId="1220246635" sldId="319"/>
            <ac:spMk id="2" creationId="{24421E7B-B7F8-842A-34F9-C6F97A7DA365}"/>
          </ac:spMkLst>
        </pc:spChg>
      </pc:sldChg>
      <pc:sldChg chg="modSp">
        <pc:chgData name="Moutushi Tanha" userId="S::m.tanha@uwtsd.ac.uk::62f9b1f3-ddcf-45d7-a6a4-b667feecf47e" providerId="AD" clId="Web-{A750F99B-A14D-F23A-C6D3-AB9FB3010D7F}" dt="2025-11-03T11:18:58.593" v="88" actId="20577"/>
        <pc:sldMkLst>
          <pc:docMk/>
          <pc:sldMk cId="290160192" sldId="320"/>
        </pc:sldMkLst>
        <pc:spChg chg="mod">
          <ac:chgData name="Moutushi Tanha" userId="S::m.tanha@uwtsd.ac.uk::62f9b1f3-ddcf-45d7-a6a4-b667feecf47e" providerId="AD" clId="Web-{A750F99B-A14D-F23A-C6D3-AB9FB3010D7F}" dt="2025-11-03T11:18:58.593" v="88" actId="20577"/>
          <ac:spMkLst>
            <pc:docMk/>
            <pc:sldMk cId="290160192" sldId="320"/>
            <ac:spMk id="2" creationId="{63F1C1A7-6204-7203-E86F-3FAA53CC0D67}"/>
          </ac:spMkLst>
        </pc:spChg>
      </pc:sldChg>
      <pc:sldChg chg="modSp">
        <pc:chgData name="Moutushi Tanha" userId="S::m.tanha@uwtsd.ac.uk::62f9b1f3-ddcf-45d7-a6a4-b667feecf47e" providerId="AD" clId="Web-{A750F99B-A14D-F23A-C6D3-AB9FB3010D7F}" dt="2025-11-03T11:30:53.484" v="110" actId="20577"/>
        <pc:sldMkLst>
          <pc:docMk/>
          <pc:sldMk cId="1410001574" sldId="328"/>
        </pc:sldMkLst>
        <pc:spChg chg="mod">
          <ac:chgData name="Moutushi Tanha" userId="S::m.tanha@uwtsd.ac.uk::62f9b1f3-ddcf-45d7-a6a4-b667feecf47e" providerId="AD" clId="Web-{A750F99B-A14D-F23A-C6D3-AB9FB3010D7F}" dt="2025-11-03T11:29:41.451" v="97" actId="20577"/>
          <ac:spMkLst>
            <pc:docMk/>
            <pc:sldMk cId="1410001574" sldId="328"/>
            <ac:spMk id="2" creationId="{DF2AF972-CC89-C96E-527F-6DF32010418E}"/>
          </ac:spMkLst>
        </pc:spChg>
        <pc:spChg chg="mod">
          <ac:chgData name="Moutushi Tanha" userId="S::m.tanha@uwtsd.ac.uk::62f9b1f3-ddcf-45d7-a6a4-b667feecf47e" providerId="AD" clId="Web-{A750F99B-A14D-F23A-C6D3-AB9FB3010D7F}" dt="2025-11-03T11:30:53.484" v="110" actId="20577"/>
          <ac:spMkLst>
            <pc:docMk/>
            <pc:sldMk cId="1410001574" sldId="328"/>
            <ac:spMk id="3" creationId="{3A227270-C7D8-F446-2694-B93F29926AB0}"/>
          </ac:spMkLst>
        </pc:spChg>
      </pc:sldChg>
      <pc:sldChg chg="modSp">
        <pc:chgData name="Moutushi Tanha" userId="S::m.tanha@uwtsd.ac.uk::62f9b1f3-ddcf-45d7-a6a4-b667feecf47e" providerId="AD" clId="Web-{A750F99B-A14D-F23A-C6D3-AB9FB3010D7F}" dt="2025-11-03T11:31:33.844" v="119" actId="20577"/>
        <pc:sldMkLst>
          <pc:docMk/>
          <pc:sldMk cId="1640556177" sldId="329"/>
        </pc:sldMkLst>
        <pc:spChg chg="mod">
          <ac:chgData name="Moutushi Tanha" userId="S::m.tanha@uwtsd.ac.uk::62f9b1f3-ddcf-45d7-a6a4-b667feecf47e" providerId="AD" clId="Web-{A750F99B-A14D-F23A-C6D3-AB9FB3010D7F}" dt="2025-11-03T11:31:33.844" v="119" actId="20577"/>
          <ac:spMkLst>
            <pc:docMk/>
            <pc:sldMk cId="1640556177" sldId="329"/>
            <ac:spMk id="2" creationId="{DAA5E86D-931A-5147-A2B7-48B5CCF2439F}"/>
          </ac:spMkLst>
        </pc:spChg>
        <pc:spChg chg="mod">
          <ac:chgData name="Moutushi Tanha" userId="S::m.tanha@uwtsd.ac.uk::62f9b1f3-ddcf-45d7-a6a4-b667feecf47e" providerId="AD" clId="Web-{A750F99B-A14D-F23A-C6D3-AB9FB3010D7F}" dt="2025-11-03T11:31:21.750" v="116" actId="20577"/>
          <ac:spMkLst>
            <pc:docMk/>
            <pc:sldMk cId="1640556177" sldId="329"/>
            <ac:spMk id="3" creationId="{2677C88B-DB48-036D-15AC-DD5152943EC8}"/>
          </ac:spMkLst>
        </pc:spChg>
      </pc:sldChg>
      <pc:sldChg chg="modSp">
        <pc:chgData name="Moutushi Tanha" userId="S::m.tanha@uwtsd.ac.uk::62f9b1f3-ddcf-45d7-a6a4-b667feecf47e" providerId="AD" clId="Web-{A750F99B-A14D-F23A-C6D3-AB9FB3010D7F}" dt="2025-11-03T11:41:38.803" v="183" actId="20577"/>
        <pc:sldMkLst>
          <pc:docMk/>
          <pc:sldMk cId="2004130625" sldId="330"/>
        </pc:sldMkLst>
        <pc:spChg chg="mod">
          <ac:chgData name="Moutushi Tanha" userId="S::m.tanha@uwtsd.ac.uk::62f9b1f3-ddcf-45d7-a6a4-b667feecf47e" providerId="AD" clId="Web-{A750F99B-A14D-F23A-C6D3-AB9FB3010D7F}" dt="2025-11-03T11:33:02.082" v="139" actId="20577"/>
          <ac:spMkLst>
            <pc:docMk/>
            <pc:sldMk cId="2004130625" sldId="330"/>
            <ac:spMk id="2" creationId="{96BFFFC5-1523-81B4-2DBD-088DFA29F1D6}"/>
          </ac:spMkLst>
        </pc:spChg>
        <pc:spChg chg="mod">
          <ac:chgData name="Moutushi Tanha" userId="S::m.tanha@uwtsd.ac.uk::62f9b1f3-ddcf-45d7-a6a4-b667feecf47e" providerId="AD" clId="Web-{A750F99B-A14D-F23A-C6D3-AB9FB3010D7F}" dt="2025-11-03T11:41:38.803" v="183" actId="20577"/>
          <ac:spMkLst>
            <pc:docMk/>
            <pc:sldMk cId="2004130625" sldId="330"/>
            <ac:spMk id="3" creationId="{4BB5728F-DDFF-AAB9-6E4E-C4E42F4F0B2A}"/>
          </ac:spMkLst>
        </pc:spChg>
      </pc:sldChg>
      <pc:sldChg chg="addSp modSp add">
        <pc:chgData name="Moutushi Tanha" userId="S::m.tanha@uwtsd.ac.uk::62f9b1f3-ddcf-45d7-a6a4-b667feecf47e" providerId="AD" clId="Web-{A750F99B-A14D-F23A-C6D3-AB9FB3010D7F}" dt="2025-11-03T11:32:01.423" v="123" actId="14100"/>
        <pc:sldMkLst>
          <pc:docMk/>
          <pc:sldMk cId="2284731520" sldId="334"/>
        </pc:sldMkLst>
        <pc:spChg chg="add">
          <ac:chgData name="Moutushi Tanha" userId="S::m.tanha@uwtsd.ac.uk::62f9b1f3-ddcf-45d7-a6a4-b667feecf47e" providerId="AD" clId="Web-{A750F99B-A14D-F23A-C6D3-AB9FB3010D7F}" dt="2025-11-03T11:01:17.777" v="8"/>
          <ac:spMkLst>
            <pc:docMk/>
            <pc:sldMk cId="2284731520" sldId="334"/>
            <ac:spMk id="8" creationId="{AB8C311F-7253-4AED-9701-7FC0708C41C7}"/>
          </ac:spMkLst>
        </pc:spChg>
        <pc:spChg chg="add">
          <ac:chgData name="Moutushi Tanha" userId="S::m.tanha@uwtsd.ac.uk::62f9b1f3-ddcf-45d7-a6a4-b667feecf47e" providerId="AD" clId="Web-{A750F99B-A14D-F23A-C6D3-AB9FB3010D7F}" dt="2025-11-03T11:01:17.777" v="8"/>
          <ac:spMkLst>
            <pc:docMk/>
            <pc:sldMk cId="2284731520" sldId="334"/>
            <ac:spMk id="10" creationId="{E2384209-CB15-4CDF-9D31-C44FD9A3F20D}"/>
          </ac:spMkLst>
        </pc:spChg>
        <pc:spChg chg="add">
          <ac:chgData name="Moutushi Tanha" userId="S::m.tanha@uwtsd.ac.uk::62f9b1f3-ddcf-45d7-a6a4-b667feecf47e" providerId="AD" clId="Web-{A750F99B-A14D-F23A-C6D3-AB9FB3010D7F}" dt="2025-11-03T11:01:17.777" v="8"/>
          <ac:spMkLst>
            <pc:docMk/>
            <pc:sldMk cId="2284731520" sldId="334"/>
            <ac:spMk id="12" creationId="{2633B3B5-CC90-43F0-8714-D31D1F3F0209}"/>
          </ac:spMkLst>
        </pc:spChg>
        <pc:spChg chg="add">
          <ac:chgData name="Moutushi Tanha" userId="S::m.tanha@uwtsd.ac.uk::62f9b1f3-ddcf-45d7-a6a4-b667feecf47e" providerId="AD" clId="Web-{A750F99B-A14D-F23A-C6D3-AB9FB3010D7F}" dt="2025-11-03T11:01:17.777" v="8"/>
          <ac:spMkLst>
            <pc:docMk/>
            <pc:sldMk cId="2284731520" sldId="334"/>
            <ac:spMk id="14" creationId="{A8D57A06-A426-446D-B02C-A2DC6B62E45E}"/>
          </ac:spMkLst>
        </pc:spChg>
        <pc:picChg chg="mod">
          <ac:chgData name="Moutushi Tanha" userId="S::m.tanha@uwtsd.ac.uk::62f9b1f3-ddcf-45d7-a6a4-b667feecf47e" providerId="AD" clId="Web-{A750F99B-A14D-F23A-C6D3-AB9FB3010D7F}" dt="2025-11-03T11:32:01.423" v="123" actId="14100"/>
          <ac:picMkLst>
            <pc:docMk/>
            <pc:sldMk cId="2284731520" sldId="334"/>
            <ac:picMk id="3" creationId="{765DB8ED-4C82-9B22-5608-945ADB2803F8}"/>
          </ac:picMkLst>
        </pc:picChg>
      </pc:sldChg>
      <pc:sldChg chg="modSp new">
        <pc:chgData name="Moutushi Tanha" userId="S::m.tanha@uwtsd.ac.uk::62f9b1f3-ddcf-45d7-a6a4-b667feecf47e" providerId="AD" clId="Web-{A750F99B-A14D-F23A-C6D3-AB9FB3010D7F}" dt="2025-11-03T11:34:41.130" v="159" actId="20577"/>
        <pc:sldMkLst>
          <pc:docMk/>
          <pc:sldMk cId="1712535545" sldId="335"/>
        </pc:sldMkLst>
        <pc:spChg chg="mod">
          <ac:chgData name="Moutushi Tanha" userId="S::m.tanha@uwtsd.ac.uk::62f9b1f3-ddcf-45d7-a6a4-b667feecf47e" providerId="AD" clId="Web-{A750F99B-A14D-F23A-C6D3-AB9FB3010D7F}" dt="2025-11-03T11:34:21.642" v="156" actId="20577"/>
          <ac:spMkLst>
            <pc:docMk/>
            <pc:sldMk cId="1712535545" sldId="335"/>
            <ac:spMk id="2" creationId="{BF2AA634-943F-980A-B4AF-A71F14389967}"/>
          </ac:spMkLst>
        </pc:spChg>
      </pc:sldChg>
      <pc:sldChg chg="modSp new">
        <pc:chgData name="Moutushi Tanha" userId="S::m.tanha@uwtsd.ac.uk::62f9b1f3-ddcf-45d7-a6a4-b667feecf47e" providerId="AD" clId="Web-{A750F99B-A14D-F23A-C6D3-AB9FB3010D7F}" dt="2025-11-03T11:44:45.511" v="195" actId="20577"/>
        <pc:sldMkLst>
          <pc:docMk/>
          <pc:sldMk cId="1858183605" sldId="336"/>
        </pc:sldMkLst>
        <pc:spChg chg="mod">
          <ac:chgData name="Moutushi Tanha" userId="S::m.tanha@uwtsd.ac.uk::62f9b1f3-ddcf-45d7-a6a4-b667feecf47e" providerId="AD" clId="Web-{A750F99B-A14D-F23A-C6D3-AB9FB3010D7F}" dt="2025-11-03T11:35:14.712" v="167" actId="20577"/>
          <ac:spMkLst>
            <pc:docMk/>
            <pc:sldMk cId="1858183605" sldId="336"/>
            <ac:spMk id="2" creationId="{54918999-2CF3-118B-4795-3912EA70F0CD}"/>
          </ac:spMkLst>
        </pc:spChg>
      </pc:sldChg>
      <pc:sldChg chg="modSp new">
        <pc:chgData name="Moutushi Tanha" userId="S::m.tanha@uwtsd.ac.uk::62f9b1f3-ddcf-45d7-a6a4-b667feecf47e" providerId="AD" clId="Web-{A750F99B-A14D-F23A-C6D3-AB9FB3010D7F}" dt="2025-11-03T11:14:06.751" v="57" actId="20577"/>
        <pc:sldMkLst>
          <pc:docMk/>
          <pc:sldMk cId="1871939029" sldId="339"/>
        </pc:sldMkLst>
        <pc:spChg chg="mod">
          <ac:chgData name="Moutushi Tanha" userId="S::m.tanha@uwtsd.ac.uk::62f9b1f3-ddcf-45d7-a6a4-b667feecf47e" providerId="AD" clId="Web-{A750F99B-A14D-F23A-C6D3-AB9FB3010D7F}" dt="2025-11-03T11:14:06.751" v="57" actId="20577"/>
          <ac:spMkLst>
            <pc:docMk/>
            <pc:sldMk cId="1871939029" sldId="339"/>
            <ac:spMk id="3" creationId="{18B98A23-B862-6C2B-C9E2-5A66C5666AE1}"/>
          </ac:spMkLst>
        </pc:spChg>
      </pc:sldChg>
      <pc:sldChg chg="modSp new">
        <pc:chgData name="Moutushi Tanha" userId="S::m.tanha@uwtsd.ac.uk::62f9b1f3-ddcf-45d7-a6a4-b667feecf47e" providerId="AD" clId="Web-{A750F99B-A14D-F23A-C6D3-AB9FB3010D7F}" dt="2025-11-03T11:17:42.319" v="77" actId="20577"/>
        <pc:sldMkLst>
          <pc:docMk/>
          <pc:sldMk cId="2564086616" sldId="340"/>
        </pc:sldMkLst>
        <pc:spChg chg="mod">
          <ac:chgData name="Moutushi Tanha" userId="S::m.tanha@uwtsd.ac.uk::62f9b1f3-ddcf-45d7-a6a4-b667feecf47e" providerId="AD" clId="Web-{A750F99B-A14D-F23A-C6D3-AB9FB3010D7F}" dt="2025-11-03T11:17:42.319" v="77" actId="20577"/>
          <ac:spMkLst>
            <pc:docMk/>
            <pc:sldMk cId="2564086616" sldId="340"/>
            <ac:spMk id="2" creationId="{6A21BD22-98AB-2423-BFCB-A2440AF5D8A2}"/>
          </ac:spMkLst>
        </pc:spChg>
      </pc:sldChg>
      <pc:sldChg chg="addSp modSp new mod setBg">
        <pc:chgData name="Moutushi Tanha" userId="S::m.tanha@uwtsd.ac.uk::62f9b1f3-ddcf-45d7-a6a4-b667feecf47e" providerId="AD" clId="Web-{A750F99B-A14D-F23A-C6D3-AB9FB3010D7F}" dt="2025-11-03T11:42:06.881" v="189" actId="14100"/>
        <pc:sldMkLst>
          <pc:docMk/>
          <pc:sldMk cId="2723127562" sldId="341"/>
        </pc:sldMkLst>
        <pc:spChg chg="add">
          <ac:chgData name="Moutushi Tanha" userId="S::m.tanha@uwtsd.ac.uk::62f9b1f3-ddcf-45d7-a6a4-b667feecf47e" providerId="AD" clId="Web-{A750F99B-A14D-F23A-C6D3-AB9FB3010D7F}" dt="2025-11-03T11:40:19.595" v="171"/>
          <ac:spMkLst>
            <pc:docMk/>
            <pc:sldMk cId="2723127562" sldId="341"/>
            <ac:spMk id="7" creationId="{AB8C311F-7253-4AED-9701-7FC0708C41C7}"/>
          </ac:spMkLst>
        </pc:spChg>
        <pc:spChg chg="add">
          <ac:chgData name="Moutushi Tanha" userId="S::m.tanha@uwtsd.ac.uk::62f9b1f3-ddcf-45d7-a6a4-b667feecf47e" providerId="AD" clId="Web-{A750F99B-A14D-F23A-C6D3-AB9FB3010D7F}" dt="2025-11-03T11:40:19.595" v="171"/>
          <ac:spMkLst>
            <pc:docMk/>
            <pc:sldMk cId="2723127562" sldId="341"/>
            <ac:spMk id="9" creationId="{E2384209-CB15-4CDF-9D31-C44FD9A3F20D}"/>
          </ac:spMkLst>
        </pc:spChg>
        <pc:spChg chg="add">
          <ac:chgData name="Moutushi Tanha" userId="S::m.tanha@uwtsd.ac.uk::62f9b1f3-ddcf-45d7-a6a4-b667feecf47e" providerId="AD" clId="Web-{A750F99B-A14D-F23A-C6D3-AB9FB3010D7F}" dt="2025-11-03T11:40:19.595" v="171"/>
          <ac:spMkLst>
            <pc:docMk/>
            <pc:sldMk cId="2723127562" sldId="341"/>
            <ac:spMk id="11" creationId="{2633B3B5-CC90-43F0-8714-D31D1F3F0209}"/>
          </ac:spMkLst>
        </pc:spChg>
        <pc:spChg chg="add">
          <ac:chgData name="Moutushi Tanha" userId="S::m.tanha@uwtsd.ac.uk::62f9b1f3-ddcf-45d7-a6a4-b667feecf47e" providerId="AD" clId="Web-{A750F99B-A14D-F23A-C6D3-AB9FB3010D7F}" dt="2025-11-03T11:40:19.595" v="171"/>
          <ac:spMkLst>
            <pc:docMk/>
            <pc:sldMk cId="2723127562" sldId="341"/>
            <ac:spMk id="13" creationId="{A8D57A06-A426-446D-B02C-A2DC6B62E45E}"/>
          </ac:spMkLst>
        </pc:spChg>
        <pc:picChg chg="add mod">
          <ac:chgData name="Moutushi Tanha" userId="S::m.tanha@uwtsd.ac.uk::62f9b1f3-ddcf-45d7-a6a4-b667feecf47e" providerId="AD" clId="Web-{A750F99B-A14D-F23A-C6D3-AB9FB3010D7F}" dt="2025-11-03T11:42:06.881" v="189" actId="14100"/>
          <ac:picMkLst>
            <pc:docMk/>
            <pc:sldMk cId="2723127562" sldId="341"/>
            <ac:picMk id="2" creationId="{79AE9ED3-3073-7198-8F64-1F8B5DE52DE3}"/>
          </ac:picMkLst>
        </pc:picChg>
      </pc:sldChg>
      <pc:sldChg chg="addSp modSp new mod setBg">
        <pc:chgData name="Moutushi Tanha" userId="S::m.tanha@uwtsd.ac.uk::62f9b1f3-ddcf-45d7-a6a4-b667feecf47e" providerId="AD" clId="Web-{A750F99B-A14D-F23A-C6D3-AB9FB3010D7F}" dt="2025-11-03T11:42:24.022" v="193" actId="14100"/>
        <pc:sldMkLst>
          <pc:docMk/>
          <pc:sldMk cId="914527831" sldId="342"/>
        </pc:sldMkLst>
        <pc:spChg chg="add">
          <ac:chgData name="Moutushi Tanha" userId="S::m.tanha@uwtsd.ac.uk::62f9b1f3-ddcf-45d7-a6a4-b667feecf47e" providerId="AD" clId="Web-{A750F99B-A14D-F23A-C6D3-AB9FB3010D7F}" dt="2025-11-03T11:41:00.784" v="173"/>
          <ac:spMkLst>
            <pc:docMk/>
            <pc:sldMk cId="914527831" sldId="342"/>
            <ac:spMk id="7" creationId="{AB8C311F-7253-4AED-9701-7FC0708C41C7}"/>
          </ac:spMkLst>
        </pc:spChg>
        <pc:spChg chg="add">
          <ac:chgData name="Moutushi Tanha" userId="S::m.tanha@uwtsd.ac.uk::62f9b1f3-ddcf-45d7-a6a4-b667feecf47e" providerId="AD" clId="Web-{A750F99B-A14D-F23A-C6D3-AB9FB3010D7F}" dt="2025-11-03T11:41:00.784" v="173"/>
          <ac:spMkLst>
            <pc:docMk/>
            <pc:sldMk cId="914527831" sldId="342"/>
            <ac:spMk id="9" creationId="{E2384209-CB15-4CDF-9D31-C44FD9A3F20D}"/>
          </ac:spMkLst>
        </pc:spChg>
        <pc:spChg chg="add">
          <ac:chgData name="Moutushi Tanha" userId="S::m.tanha@uwtsd.ac.uk::62f9b1f3-ddcf-45d7-a6a4-b667feecf47e" providerId="AD" clId="Web-{A750F99B-A14D-F23A-C6D3-AB9FB3010D7F}" dt="2025-11-03T11:41:00.784" v="173"/>
          <ac:spMkLst>
            <pc:docMk/>
            <pc:sldMk cId="914527831" sldId="342"/>
            <ac:spMk id="11" creationId="{2633B3B5-CC90-43F0-8714-D31D1F3F0209}"/>
          </ac:spMkLst>
        </pc:spChg>
        <pc:spChg chg="add">
          <ac:chgData name="Moutushi Tanha" userId="S::m.tanha@uwtsd.ac.uk::62f9b1f3-ddcf-45d7-a6a4-b667feecf47e" providerId="AD" clId="Web-{A750F99B-A14D-F23A-C6D3-AB9FB3010D7F}" dt="2025-11-03T11:41:00.784" v="173"/>
          <ac:spMkLst>
            <pc:docMk/>
            <pc:sldMk cId="914527831" sldId="342"/>
            <ac:spMk id="13" creationId="{A8D57A06-A426-446D-B02C-A2DC6B62E45E}"/>
          </ac:spMkLst>
        </pc:spChg>
        <pc:picChg chg="add mod">
          <ac:chgData name="Moutushi Tanha" userId="S::m.tanha@uwtsd.ac.uk::62f9b1f3-ddcf-45d7-a6a4-b667feecf47e" providerId="AD" clId="Web-{A750F99B-A14D-F23A-C6D3-AB9FB3010D7F}" dt="2025-11-03T11:42:24.022" v="193" actId="14100"/>
          <ac:picMkLst>
            <pc:docMk/>
            <pc:sldMk cId="914527831" sldId="342"/>
            <ac:picMk id="2" creationId="{8F52139E-EF62-F929-D14D-2DF395A98F87}"/>
          </ac:picMkLst>
        </pc:picChg>
      </pc:sldChg>
    </pc:docChg>
  </pc:docChgLst>
  <pc:docChgLst>
    <pc:chgData name="Moutushi Tanha" userId="S::m.tanha@uwtsd.ac.uk::62f9b1f3-ddcf-45d7-a6a4-b667feecf47e" providerId="AD" clId="Web-{6BF37441-E544-5B67-CDAD-E747FF4B2C5A}"/>
    <pc:docChg chg="addSld delSld modSld">
      <pc:chgData name="Moutushi Tanha" userId="S::m.tanha@uwtsd.ac.uk::62f9b1f3-ddcf-45d7-a6a4-b667feecf47e" providerId="AD" clId="Web-{6BF37441-E544-5B67-CDAD-E747FF4B2C5A}" dt="2025-11-06T11:58:55.291" v="235" actId="20577"/>
      <pc:docMkLst>
        <pc:docMk/>
      </pc:docMkLst>
      <pc:sldChg chg="del">
        <pc:chgData name="Moutushi Tanha" userId="S::m.tanha@uwtsd.ac.uk::62f9b1f3-ddcf-45d7-a6a4-b667feecf47e" providerId="AD" clId="Web-{6BF37441-E544-5B67-CDAD-E747FF4B2C5A}" dt="2025-11-06T08:39:54.339" v="25"/>
        <pc:sldMkLst>
          <pc:docMk/>
          <pc:sldMk cId="1412382975" sldId="262"/>
        </pc:sldMkLst>
      </pc:sldChg>
      <pc:sldChg chg="del">
        <pc:chgData name="Moutushi Tanha" userId="S::m.tanha@uwtsd.ac.uk::62f9b1f3-ddcf-45d7-a6a4-b667feecf47e" providerId="AD" clId="Web-{6BF37441-E544-5B67-CDAD-E747FF4B2C5A}" dt="2025-11-06T08:40:19.997" v="26"/>
        <pc:sldMkLst>
          <pc:docMk/>
          <pc:sldMk cId="3879125453" sldId="263"/>
        </pc:sldMkLst>
      </pc:sldChg>
      <pc:sldChg chg="del">
        <pc:chgData name="Moutushi Tanha" userId="S::m.tanha@uwtsd.ac.uk::62f9b1f3-ddcf-45d7-a6a4-b667feecf47e" providerId="AD" clId="Web-{6BF37441-E544-5B67-CDAD-E747FF4B2C5A}" dt="2025-11-06T08:41:00.312" v="27"/>
        <pc:sldMkLst>
          <pc:docMk/>
          <pc:sldMk cId="603385833" sldId="264"/>
        </pc:sldMkLst>
      </pc:sldChg>
      <pc:sldChg chg="addSp modSp mod setBg">
        <pc:chgData name="Moutushi Tanha" userId="S::m.tanha@uwtsd.ac.uk::62f9b1f3-ddcf-45d7-a6a4-b667feecf47e" providerId="AD" clId="Web-{6BF37441-E544-5B67-CDAD-E747FF4B2C5A}" dt="2025-11-06T08:46:02.120" v="60" actId="14100"/>
        <pc:sldMkLst>
          <pc:docMk/>
          <pc:sldMk cId="4283936326" sldId="266"/>
        </pc:sldMkLst>
        <pc:spChg chg="mod">
          <ac:chgData name="Moutushi Tanha" userId="S::m.tanha@uwtsd.ac.uk::62f9b1f3-ddcf-45d7-a6a4-b667feecf47e" providerId="AD" clId="Web-{6BF37441-E544-5B67-CDAD-E747FF4B2C5A}" dt="2025-11-06T08:45:46.088" v="55" actId="14100"/>
          <ac:spMkLst>
            <pc:docMk/>
            <pc:sldMk cId="4283936326" sldId="266"/>
            <ac:spMk id="2" creationId="{75E3908C-5A28-5F87-711C-A8287CD9646B}"/>
          </ac:spMkLst>
        </pc:spChg>
        <pc:spChg chg="mod">
          <ac:chgData name="Moutushi Tanha" userId="S::m.tanha@uwtsd.ac.uk::62f9b1f3-ddcf-45d7-a6a4-b667feecf47e" providerId="AD" clId="Web-{6BF37441-E544-5B67-CDAD-E747FF4B2C5A}" dt="2025-11-06T08:46:02.120" v="60" actId="14100"/>
          <ac:spMkLst>
            <pc:docMk/>
            <pc:sldMk cId="4283936326" sldId="266"/>
            <ac:spMk id="3" creationId="{EBE260F6-0F32-9EB8-8FD9-87857A440719}"/>
          </ac:spMkLst>
        </pc:spChg>
        <pc:grpChg chg="add">
          <ac:chgData name="Moutushi Tanha" userId="S::m.tanha@uwtsd.ac.uk::62f9b1f3-ddcf-45d7-a6a4-b667feecf47e" providerId="AD" clId="Web-{6BF37441-E544-5B67-CDAD-E747FF4B2C5A}" dt="2025-11-06T08:44:49.633" v="45"/>
          <ac:grpSpMkLst>
            <pc:docMk/>
            <pc:sldMk cId="4283936326" sldId="266"/>
            <ac:grpSpMk id="9" creationId="{5EFBDE31-BB3E-6CFC-23CD-B5976DA38438}"/>
          </ac:grpSpMkLst>
        </pc:grpChg>
        <pc:picChg chg="add">
          <ac:chgData name="Moutushi Tanha" userId="S::m.tanha@uwtsd.ac.uk::62f9b1f3-ddcf-45d7-a6a4-b667feecf47e" providerId="AD" clId="Web-{6BF37441-E544-5B67-CDAD-E747FF4B2C5A}" dt="2025-11-06T08:44:49.633" v="45"/>
          <ac:picMkLst>
            <pc:docMk/>
            <pc:sldMk cId="4283936326" sldId="266"/>
            <ac:picMk id="5" creationId="{10A883A1-9041-748E-6D82-0C11375B749A}"/>
          </ac:picMkLst>
        </pc:picChg>
      </pc:sldChg>
      <pc:sldChg chg="addSp delSp modSp mod setBg">
        <pc:chgData name="Moutushi Tanha" userId="S::m.tanha@uwtsd.ac.uk::62f9b1f3-ddcf-45d7-a6a4-b667feecf47e" providerId="AD" clId="Web-{6BF37441-E544-5B67-CDAD-E747FF4B2C5A}" dt="2025-11-06T08:50:17.592" v="66"/>
        <pc:sldMkLst>
          <pc:docMk/>
          <pc:sldMk cId="1154780422" sldId="267"/>
        </pc:sldMkLst>
        <pc:spChg chg="mod">
          <ac:chgData name="Moutushi Tanha" userId="S::m.tanha@uwtsd.ac.uk::62f9b1f3-ddcf-45d7-a6a4-b667feecf47e" providerId="AD" clId="Web-{6BF37441-E544-5B67-CDAD-E747FF4B2C5A}" dt="2025-11-06T08:50:17.592" v="66"/>
          <ac:spMkLst>
            <pc:docMk/>
            <pc:sldMk cId="1154780422" sldId="267"/>
            <ac:spMk id="2" creationId="{01FF35AD-218F-549E-6D0A-B22B93DB4566}"/>
          </ac:spMkLst>
        </pc:spChg>
        <pc:spChg chg="add del mod">
          <ac:chgData name="Moutushi Tanha" userId="S::m.tanha@uwtsd.ac.uk::62f9b1f3-ddcf-45d7-a6a4-b667feecf47e" providerId="AD" clId="Web-{6BF37441-E544-5B67-CDAD-E747FF4B2C5A}" dt="2025-11-06T08:50:17.592" v="66"/>
          <ac:spMkLst>
            <pc:docMk/>
            <pc:sldMk cId="1154780422" sldId="267"/>
            <ac:spMk id="3" creationId="{22A640FF-9174-1279-D1F5-7BA0766A8CBC}"/>
          </ac:spMkLst>
        </pc:spChg>
        <pc:spChg chg="add">
          <ac:chgData name="Moutushi Tanha" userId="S::m.tanha@uwtsd.ac.uk::62f9b1f3-ddcf-45d7-a6a4-b667feecf47e" providerId="AD" clId="Web-{6BF37441-E544-5B67-CDAD-E747FF4B2C5A}" dt="2025-11-06T08:50:17.592" v="66"/>
          <ac:spMkLst>
            <pc:docMk/>
            <pc:sldMk cId="1154780422" sldId="267"/>
            <ac:spMk id="6" creationId="{56E9B3E6-E277-4D68-BA48-9CB43FFBD6E2}"/>
          </ac:spMkLst>
        </pc:spChg>
        <pc:spChg chg="add del">
          <ac:chgData name="Moutushi Tanha" userId="S::m.tanha@uwtsd.ac.uk::62f9b1f3-ddcf-45d7-a6a4-b667feecf47e" providerId="AD" clId="Web-{6BF37441-E544-5B67-CDAD-E747FF4B2C5A}" dt="2025-11-06T08:49:47.795" v="64"/>
          <ac:spMkLst>
            <pc:docMk/>
            <pc:sldMk cId="1154780422" sldId="267"/>
            <ac:spMk id="9" creationId="{7517A47C-B2E5-4B79-8061-D74B1311AF6E}"/>
          </ac:spMkLst>
        </pc:spChg>
        <pc:spChg chg="add del">
          <ac:chgData name="Moutushi Tanha" userId="S::m.tanha@uwtsd.ac.uk::62f9b1f3-ddcf-45d7-a6a4-b667feecf47e" providerId="AD" clId="Web-{6BF37441-E544-5B67-CDAD-E747FF4B2C5A}" dt="2025-11-06T08:49:47.795" v="64"/>
          <ac:spMkLst>
            <pc:docMk/>
            <pc:sldMk cId="1154780422" sldId="267"/>
            <ac:spMk id="11" creationId="{C505E780-2083-4CB5-A42A-5E0E2908ECC3}"/>
          </ac:spMkLst>
        </pc:spChg>
        <pc:spChg chg="add del">
          <ac:chgData name="Moutushi Tanha" userId="S::m.tanha@uwtsd.ac.uk::62f9b1f3-ddcf-45d7-a6a4-b667feecf47e" providerId="AD" clId="Web-{6BF37441-E544-5B67-CDAD-E747FF4B2C5A}" dt="2025-11-06T08:49:47.795" v="64"/>
          <ac:spMkLst>
            <pc:docMk/>
            <pc:sldMk cId="1154780422" sldId="267"/>
            <ac:spMk id="13" creationId="{D2C0AE1C-0118-41AE-8A10-7CDCBF10E96F}"/>
          </ac:spMkLst>
        </pc:spChg>
        <pc:spChg chg="add del">
          <ac:chgData name="Moutushi Tanha" userId="S::m.tanha@uwtsd.ac.uk::62f9b1f3-ddcf-45d7-a6a4-b667feecf47e" providerId="AD" clId="Web-{6BF37441-E544-5B67-CDAD-E747FF4B2C5A}" dt="2025-11-06T08:49:47.795" v="64"/>
          <ac:spMkLst>
            <pc:docMk/>
            <pc:sldMk cId="1154780422" sldId="267"/>
            <ac:spMk id="15" creationId="{463EEC44-1BA3-44ED-81FC-A644B04B2A44}"/>
          </ac:spMkLst>
        </pc:spChg>
        <pc:spChg chg="add">
          <ac:chgData name="Moutushi Tanha" userId="S::m.tanha@uwtsd.ac.uk::62f9b1f3-ddcf-45d7-a6a4-b667feecf47e" providerId="AD" clId="Web-{6BF37441-E544-5B67-CDAD-E747FF4B2C5A}" dt="2025-11-06T08:50:17.592" v="66"/>
          <ac:spMkLst>
            <pc:docMk/>
            <pc:sldMk cId="1154780422" sldId="267"/>
            <ac:spMk id="16" creationId="{D5B0017B-2ECA-49AF-B397-DC140825DF8D}"/>
          </ac:spMkLst>
        </pc:spChg>
        <pc:grpChg chg="add">
          <ac:chgData name="Moutushi Tanha" userId="S::m.tanha@uwtsd.ac.uk::62f9b1f3-ddcf-45d7-a6a4-b667feecf47e" providerId="AD" clId="Web-{6BF37441-E544-5B67-CDAD-E747FF4B2C5A}" dt="2025-11-06T08:50:17.592" v="66"/>
          <ac:grpSpMkLst>
            <pc:docMk/>
            <pc:sldMk cId="1154780422" sldId="267"/>
            <ac:grpSpMk id="7" creationId="{AE1C45F0-260A-458C-96ED-C1F6D2151219}"/>
          </ac:grpSpMkLst>
        </pc:grpChg>
        <pc:graphicFrameChg chg="add del">
          <ac:chgData name="Moutushi Tanha" userId="S::m.tanha@uwtsd.ac.uk::62f9b1f3-ddcf-45d7-a6a4-b667feecf47e" providerId="AD" clId="Web-{6BF37441-E544-5B67-CDAD-E747FF4B2C5A}" dt="2025-11-06T08:49:47.795" v="64"/>
          <ac:graphicFrameMkLst>
            <pc:docMk/>
            <pc:sldMk cId="1154780422" sldId="267"/>
            <ac:graphicFrameMk id="5" creationId="{013891F6-E93D-4CBA-A34C-6393AAAAC339}"/>
          </ac:graphicFrameMkLst>
        </pc:graphicFrameChg>
        <pc:graphicFrameChg chg="add">
          <ac:chgData name="Moutushi Tanha" userId="S::m.tanha@uwtsd.ac.uk::62f9b1f3-ddcf-45d7-a6a4-b667feecf47e" providerId="AD" clId="Web-{6BF37441-E544-5B67-CDAD-E747FF4B2C5A}" dt="2025-11-06T08:50:17.592" v="66"/>
          <ac:graphicFrameMkLst>
            <pc:docMk/>
            <pc:sldMk cId="1154780422" sldId="267"/>
            <ac:graphicFrameMk id="10" creationId="{DF8E0FE5-FD7F-E629-DEF5-06C576D5C658}"/>
          </ac:graphicFrameMkLst>
        </pc:graphicFrameChg>
        <pc:cxnChg chg="add">
          <ac:chgData name="Moutushi Tanha" userId="S::m.tanha@uwtsd.ac.uk::62f9b1f3-ddcf-45d7-a6a4-b667feecf47e" providerId="AD" clId="Web-{6BF37441-E544-5B67-CDAD-E747FF4B2C5A}" dt="2025-11-06T08:50:17.592" v="66"/>
          <ac:cxnSpMkLst>
            <pc:docMk/>
            <pc:sldMk cId="1154780422" sldId="267"/>
            <ac:cxnSpMk id="18" creationId="{6CF1BAF6-AD41-4082-B212-8A1F9A2E8779}"/>
          </ac:cxnSpMkLst>
        </pc:cxnChg>
      </pc:sldChg>
      <pc:sldChg chg="addSp delSp modSp mod setBg">
        <pc:chgData name="Moutushi Tanha" userId="S::m.tanha@uwtsd.ac.uk::62f9b1f3-ddcf-45d7-a6a4-b667feecf47e" providerId="AD" clId="Web-{6BF37441-E544-5B67-CDAD-E747FF4B2C5A}" dt="2025-11-06T08:48:45.701" v="62"/>
        <pc:sldMkLst>
          <pc:docMk/>
          <pc:sldMk cId="3627545091" sldId="268"/>
        </pc:sldMkLst>
        <pc:spChg chg="mod">
          <ac:chgData name="Moutushi Tanha" userId="S::m.tanha@uwtsd.ac.uk::62f9b1f3-ddcf-45d7-a6a4-b667feecf47e" providerId="AD" clId="Web-{6BF37441-E544-5B67-CDAD-E747FF4B2C5A}" dt="2025-11-06T08:48:45.701" v="62"/>
          <ac:spMkLst>
            <pc:docMk/>
            <pc:sldMk cId="3627545091" sldId="268"/>
            <ac:spMk id="2" creationId="{A1717FCC-7D08-74A3-10E9-E13491BA8410}"/>
          </ac:spMkLst>
        </pc:spChg>
        <pc:spChg chg="del mod">
          <ac:chgData name="Moutushi Tanha" userId="S::m.tanha@uwtsd.ac.uk::62f9b1f3-ddcf-45d7-a6a4-b667feecf47e" providerId="AD" clId="Web-{6BF37441-E544-5B67-CDAD-E747FF4B2C5A}" dt="2025-11-06T08:48:45.701" v="62"/>
          <ac:spMkLst>
            <pc:docMk/>
            <pc:sldMk cId="3627545091" sldId="268"/>
            <ac:spMk id="3" creationId="{8BEAC537-1174-A3CA-3491-D64D5EE42912}"/>
          </ac:spMkLst>
        </pc:spChg>
        <pc:spChg chg="add">
          <ac:chgData name="Moutushi Tanha" userId="S::m.tanha@uwtsd.ac.uk::62f9b1f3-ddcf-45d7-a6a4-b667feecf47e" providerId="AD" clId="Web-{6BF37441-E544-5B67-CDAD-E747FF4B2C5A}" dt="2025-11-06T08:48:45.701" v="62"/>
          <ac:spMkLst>
            <pc:docMk/>
            <pc:sldMk cId="3627545091" sldId="268"/>
            <ac:spMk id="9" creationId="{7517A47C-B2E5-4B79-8061-D74B1311AF6E}"/>
          </ac:spMkLst>
        </pc:spChg>
        <pc:spChg chg="add">
          <ac:chgData name="Moutushi Tanha" userId="S::m.tanha@uwtsd.ac.uk::62f9b1f3-ddcf-45d7-a6a4-b667feecf47e" providerId="AD" clId="Web-{6BF37441-E544-5B67-CDAD-E747FF4B2C5A}" dt="2025-11-06T08:48:45.701" v="62"/>
          <ac:spMkLst>
            <pc:docMk/>
            <pc:sldMk cId="3627545091" sldId="268"/>
            <ac:spMk id="11" creationId="{C505E780-2083-4CB5-A42A-5E0E2908ECC3}"/>
          </ac:spMkLst>
        </pc:spChg>
        <pc:spChg chg="add">
          <ac:chgData name="Moutushi Tanha" userId="S::m.tanha@uwtsd.ac.uk::62f9b1f3-ddcf-45d7-a6a4-b667feecf47e" providerId="AD" clId="Web-{6BF37441-E544-5B67-CDAD-E747FF4B2C5A}" dt="2025-11-06T08:48:45.701" v="62"/>
          <ac:spMkLst>
            <pc:docMk/>
            <pc:sldMk cId="3627545091" sldId="268"/>
            <ac:spMk id="13" creationId="{D2C0AE1C-0118-41AE-8A10-7CDCBF10E96F}"/>
          </ac:spMkLst>
        </pc:spChg>
        <pc:spChg chg="add">
          <ac:chgData name="Moutushi Tanha" userId="S::m.tanha@uwtsd.ac.uk::62f9b1f3-ddcf-45d7-a6a4-b667feecf47e" providerId="AD" clId="Web-{6BF37441-E544-5B67-CDAD-E747FF4B2C5A}" dt="2025-11-06T08:48:45.701" v="62"/>
          <ac:spMkLst>
            <pc:docMk/>
            <pc:sldMk cId="3627545091" sldId="268"/>
            <ac:spMk id="15" creationId="{463EEC44-1BA3-44ED-81FC-A644B04B2A44}"/>
          </ac:spMkLst>
        </pc:spChg>
        <pc:graphicFrameChg chg="add">
          <ac:chgData name="Moutushi Tanha" userId="S::m.tanha@uwtsd.ac.uk::62f9b1f3-ddcf-45d7-a6a4-b667feecf47e" providerId="AD" clId="Web-{6BF37441-E544-5B67-CDAD-E747FF4B2C5A}" dt="2025-11-06T08:48:45.701" v="62"/>
          <ac:graphicFrameMkLst>
            <pc:docMk/>
            <pc:sldMk cId="3627545091" sldId="268"/>
            <ac:graphicFrameMk id="5" creationId="{AA1D7A9B-D387-9E83-00D2-E63C9FA95BAB}"/>
          </ac:graphicFrameMkLst>
        </pc:graphicFrameChg>
      </pc:sldChg>
      <pc:sldChg chg="addSp delSp modSp mod setBg">
        <pc:chgData name="Moutushi Tanha" userId="S::m.tanha@uwtsd.ac.uk::62f9b1f3-ddcf-45d7-a6a4-b667feecf47e" providerId="AD" clId="Web-{6BF37441-E544-5B67-CDAD-E747FF4B2C5A}" dt="2025-11-06T08:50:57.202" v="67"/>
        <pc:sldMkLst>
          <pc:docMk/>
          <pc:sldMk cId="4154433188" sldId="269"/>
        </pc:sldMkLst>
        <pc:spChg chg="mod">
          <ac:chgData name="Moutushi Tanha" userId="S::m.tanha@uwtsd.ac.uk::62f9b1f3-ddcf-45d7-a6a4-b667feecf47e" providerId="AD" clId="Web-{6BF37441-E544-5B67-CDAD-E747FF4B2C5A}" dt="2025-11-06T08:50:57.202" v="67"/>
          <ac:spMkLst>
            <pc:docMk/>
            <pc:sldMk cId="4154433188" sldId="269"/>
            <ac:spMk id="2" creationId="{5F663E91-7AC9-667E-9113-2D396C70DE8C}"/>
          </ac:spMkLst>
        </pc:spChg>
        <pc:spChg chg="del">
          <ac:chgData name="Moutushi Tanha" userId="S::m.tanha@uwtsd.ac.uk::62f9b1f3-ddcf-45d7-a6a4-b667feecf47e" providerId="AD" clId="Web-{6BF37441-E544-5B67-CDAD-E747FF4B2C5A}" dt="2025-11-06T08:50:57.202" v="67"/>
          <ac:spMkLst>
            <pc:docMk/>
            <pc:sldMk cId="4154433188" sldId="269"/>
            <ac:spMk id="3" creationId="{A0681D6E-E158-EA8B-D944-171E5D1F7164}"/>
          </ac:spMkLst>
        </pc:spChg>
        <pc:spChg chg="add">
          <ac:chgData name="Moutushi Tanha" userId="S::m.tanha@uwtsd.ac.uk::62f9b1f3-ddcf-45d7-a6a4-b667feecf47e" providerId="AD" clId="Web-{6BF37441-E544-5B67-CDAD-E747FF4B2C5A}" dt="2025-11-06T08:50:57.202" v="67"/>
          <ac:spMkLst>
            <pc:docMk/>
            <pc:sldMk cId="4154433188" sldId="269"/>
            <ac:spMk id="9" creationId="{BACC6370-2D7E-4714-9D71-7542949D7D5D}"/>
          </ac:spMkLst>
        </pc:spChg>
        <pc:spChg chg="add">
          <ac:chgData name="Moutushi Tanha" userId="S::m.tanha@uwtsd.ac.uk::62f9b1f3-ddcf-45d7-a6a4-b667feecf47e" providerId="AD" clId="Web-{6BF37441-E544-5B67-CDAD-E747FF4B2C5A}" dt="2025-11-06T08:50:57.202" v="67"/>
          <ac:spMkLst>
            <pc:docMk/>
            <pc:sldMk cId="4154433188" sldId="269"/>
            <ac:spMk id="11" creationId="{F68B3F68-107C-434F-AA38-110D5EA91B85}"/>
          </ac:spMkLst>
        </pc:spChg>
        <pc:spChg chg="add">
          <ac:chgData name="Moutushi Tanha" userId="S::m.tanha@uwtsd.ac.uk::62f9b1f3-ddcf-45d7-a6a4-b667feecf47e" providerId="AD" clId="Web-{6BF37441-E544-5B67-CDAD-E747FF4B2C5A}" dt="2025-11-06T08:50:57.202" v="67"/>
          <ac:spMkLst>
            <pc:docMk/>
            <pc:sldMk cId="4154433188" sldId="269"/>
            <ac:spMk id="13" creationId="{AAD0DBB9-1A4B-4391-81D4-CB19F9AB918A}"/>
          </ac:spMkLst>
        </pc:spChg>
        <pc:spChg chg="add">
          <ac:chgData name="Moutushi Tanha" userId="S::m.tanha@uwtsd.ac.uk::62f9b1f3-ddcf-45d7-a6a4-b667feecf47e" providerId="AD" clId="Web-{6BF37441-E544-5B67-CDAD-E747FF4B2C5A}" dt="2025-11-06T08:50:57.202" v="67"/>
          <ac:spMkLst>
            <pc:docMk/>
            <pc:sldMk cId="4154433188" sldId="269"/>
            <ac:spMk id="15" creationId="{063BBA22-50EA-4C4D-BE05-F1CE4E63AA56}"/>
          </ac:spMkLst>
        </pc:spChg>
        <pc:graphicFrameChg chg="add">
          <ac:chgData name="Moutushi Tanha" userId="S::m.tanha@uwtsd.ac.uk::62f9b1f3-ddcf-45d7-a6a4-b667feecf47e" providerId="AD" clId="Web-{6BF37441-E544-5B67-CDAD-E747FF4B2C5A}" dt="2025-11-06T08:50:57.202" v="67"/>
          <ac:graphicFrameMkLst>
            <pc:docMk/>
            <pc:sldMk cId="4154433188" sldId="269"/>
            <ac:graphicFrameMk id="5" creationId="{DF1266E7-FC17-0406-93BD-449DD73957EA}"/>
          </ac:graphicFrameMkLst>
        </pc:graphicFrameChg>
      </pc:sldChg>
      <pc:sldChg chg="addSp delSp modSp mod setBg">
        <pc:chgData name="Moutushi Tanha" userId="S::m.tanha@uwtsd.ac.uk::62f9b1f3-ddcf-45d7-a6a4-b667feecf47e" providerId="AD" clId="Web-{6BF37441-E544-5B67-CDAD-E747FF4B2C5A}" dt="2025-11-06T08:52:17.344" v="72"/>
        <pc:sldMkLst>
          <pc:docMk/>
          <pc:sldMk cId="35495708" sldId="270"/>
        </pc:sldMkLst>
        <pc:spChg chg="mod">
          <ac:chgData name="Moutushi Tanha" userId="S::m.tanha@uwtsd.ac.uk::62f9b1f3-ddcf-45d7-a6a4-b667feecf47e" providerId="AD" clId="Web-{6BF37441-E544-5B67-CDAD-E747FF4B2C5A}" dt="2025-11-06T08:52:17.344" v="72"/>
          <ac:spMkLst>
            <pc:docMk/>
            <pc:sldMk cId="35495708" sldId="270"/>
            <ac:spMk id="2" creationId="{A000BE08-1192-CE1C-D352-EA7D7B187E0B}"/>
          </ac:spMkLst>
        </pc:spChg>
        <pc:spChg chg="add del">
          <ac:chgData name="Moutushi Tanha" userId="S::m.tanha@uwtsd.ac.uk::62f9b1f3-ddcf-45d7-a6a4-b667feecf47e" providerId="AD" clId="Web-{6BF37441-E544-5B67-CDAD-E747FF4B2C5A}" dt="2025-11-06T08:52:17.344" v="72"/>
          <ac:spMkLst>
            <pc:docMk/>
            <pc:sldMk cId="35495708" sldId="270"/>
            <ac:spMk id="3" creationId="{A05D3B1F-0FA5-CC66-ED25-FBECBB209B77}"/>
          </ac:spMkLst>
        </pc:spChg>
        <pc:spChg chg="add">
          <ac:chgData name="Moutushi Tanha" userId="S::m.tanha@uwtsd.ac.uk::62f9b1f3-ddcf-45d7-a6a4-b667feecf47e" providerId="AD" clId="Web-{6BF37441-E544-5B67-CDAD-E747FF4B2C5A}" dt="2025-11-06T08:52:17.344" v="72"/>
          <ac:spMkLst>
            <pc:docMk/>
            <pc:sldMk cId="35495708" sldId="270"/>
            <ac:spMk id="8" creationId="{B50AB553-2A96-4A92-96F2-93548E096954}"/>
          </ac:spMkLst>
        </pc:spChg>
        <pc:spChg chg="add del">
          <ac:chgData name="Moutushi Tanha" userId="S::m.tanha@uwtsd.ac.uk::62f9b1f3-ddcf-45d7-a6a4-b667feecf47e" providerId="AD" clId="Web-{6BF37441-E544-5B67-CDAD-E747FF4B2C5A}" dt="2025-11-06T08:52:01.187" v="71"/>
          <ac:spMkLst>
            <pc:docMk/>
            <pc:sldMk cId="35495708" sldId="270"/>
            <ac:spMk id="9" creationId="{BACC6370-2D7E-4714-9D71-7542949D7D5D}"/>
          </ac:spMkLst>
        </pc:spChg>
        <pc:spChg chg="add del">
          <ac:chgData name="Moutushi Tanha" userId="S::m.tanha@uwtsd.ac.uk::62f9b1f3-ddcf-45d7-a6a4-b667feecf47e" providerId="AD" clId="Web-{6BF37441-E544-5B67-CDAD-E747FF4B2C5A}" dt="2025-11-06T08:51:23.062" v="69"/>
          <ac:spMkLst>
            <pc:docMk/>
            <pc:sldMk cId="35495708" sldId="270"/>
            <ac:spMk id="10" creationId="{B50AB553-2A96-4A92-96F2-93548E096954}"/>
          </ac:spMkLst>
        </pc:spChg>
        <pc:spChg chg="add del">
          <ac:chgData name="Moutushi Tanha" userId="S::m.tanha@uwtsd.ac.uk::62f9b1f3-ddcf-45d7-a6a4-b667feecf47e" providerId="AD" clId="Web-{6BF37441-E544-5B67-CDAD-E747FF4B2C5A}" dt="2025-11-06T08:52:01.187" v="71"/>
          <ac:spMkLst>
            <pc:docMk/>
            <pc:sldMk cId="35495708" sldId="270"/>
            <ac:spMk id="11" creationId="{256B2C21-A230-48C0-8DF1-C46611373C44}"/>
          </ac:spMkLst>
        </pc:spChg>
        <pc:spChg chg="add del">
          <ac:chgData name="Moutushi Tanha" userId="S::m.tanha@uwtsd.ac.uk::62f9b1f3-ddcf-45d7-a6a4-b667feecf47e" providerId="AD" clId="Web-{6BF37441-E544-5B67-CDAD-E747FF4B2C5A}" dt="2025-11-06T08:52:01.187" v="71"/>
          <ac:spMkLst>
            <pc:docMk/>
            <pc:sldMk cId="35495708" sldId="270"/>
            <ac:spMk id="13" creationId="{3847E18C-932D-4C95-AABA-FEC7C9499AD7}"/>
          </ac:spMkLst>
        </pc:spChg>
        <pc:spChg chg="add del">
          <ac:chgData name="Moutushi Tanha" userId="S::m.tanha@uwtsd.ac.uk::62f9b1f3-ddcf-45d7-a6a4-b667feecf47e" providerId="AD" clId="Web-{6BF37441-E544-5B67-CDAD-E747FF4B2C5A}" dt="2025-11-06T08:52:01.187" v="71"/>
          <ac:spMkLst>
            <pc:docMk/>
            <pc:sldMk cId="35495708" sldId="270"/>
            <ac:spMk id="15" creationId="{3150CB11-0C61-439E-910F-5787759E72A0}"/>
          </ac:spMkLst>
        </pc:spChg>
        <pc:spChg chg="add del">
          <ac:chgData name="Moutushi Tanha" userId="S::m.tanha@uwtsd.ac.uk::62f9b1f3-ddcf-45d7-a6a4-b667feecf47e" providerId="AD" clId="Web-{6BF37441-E544-5B67-CDAD-E747FF4B2C5A}" dt="2025-11-06T08:52:01.187" v="71"/>
          <ac:spMkLst>
            <pc:docMk/>
            <pc:sldMk cId="35495708" sldId="270"/>
            <ac:spMk id="17" creationId="{43F8A58B-5155-44CE-A5FF-7647B47D0A7A}"/>
          </ac:spMkLst>
        </pc:spChg>
        <pc:spChg chg="add del">
          <ac:chgData name="Moutushi Tanha" userId="S::m.tanha@uwtsd.ac.uk::62f9b1f3-ddcf-45d7-a6a4-b667feecf47e" providerId="AD" clId="Web-{6BF37441-E544-5B67-CDAD-E747FF4B2C5A}" dt="2025-11-06T08:52:01.187" v="71"/>
          <ac:spMkLst>
            <pc:docMk/>
            <pc:sldMk cId="35495708" sldId="270"/>
            <ac:spMk id="19" creationId="{443F2ACA-E6D6-4028-82DD-F03C262D5DE6}"/>
          </ac:spMkLst>
        </pc:spChg>
        <pc:graphicFrameChg chg="add del">
          <ac:chgData name="Moutushi Tanha" userId="S::m.tanha@uwtsd.ac.uk::62f9b1f3-ddcf-45d7-a6a4-b667feecf47e" providerId="AD" clId="Web-{6BF37441-E544-5B67-CDAD-E747FF4B2C5A}" dt="2025-11-06T08:51:23.062" v="69"/>
          <ac:graphicFrameMkLst>
            <pc:docMk/>
            <pc:sldMk cId="35495708" sldId="270"/>
            <ac:graphicFrameMk id="5" creationId="{1FF9C518-1B34-64AC-B5C1-447BB45FD5C8}"/>
          </ac:graphicFrameMkLst>
        </pc:graphicFrameChg>
        <pc:graphicFrameChg chg="add del">
          <ac:chgData name="Moutushi Tanha" userId="S::m.tanha@uwtsd.ac.uk::62f9b1f3-ddcf-45d7-a6a4-b667feecf47e" providerId="AD" clId="Web-{6BF37441-E544-5B67-CDAD-E747FF4B2C5A}" dt="2025-11-06T08:52:01.187" v="71"/>
          <ac:graphicFrameMkLst>
            <pc:docMk/>
            <pc:sldMk cId="35495708" sldId="270"/>
            <ac:graphicFrameMk id="12" creationId="{C293AC13-58DF-43A0-FF00-C2ADB6C3DF7C}"/>
          </ac:graphicFrameMkLst>
        </pc:graphicFrameChg>
        <pc:graphicFrameChg chg="add">
          <ac:chgData name="Moutushi Tanha" userId="S::m.tanha@uwtsd.ac.uk::62f9b1f3-ddcf-45d7-a6a4-b667feecf47e" providerId="AD" clId="Web-{6BF37441-E544-5B67-CDAD-E747FF4B2C5A}" dt="2025-11-06T08:52:17.344" v="72"/>
          <ac:graphicFrameMkLst>
            <pc:docMk/>
            <pc:sldMk cId="35495708" sldId="270"/>
            <ac:graphicFrameMk id="14" creationId="{1FF9C518-1B34-64AC-B5C1-447BB45FD5C8}"/>
          </ac:graphicFrameMkLst>
        </pc:graphicFrameChg>
        <pc:picChg chg="add del">
          <ac:chgData name="Moutushi Tanha" userId="S::m.tanha@uwtsd.ac.uk::62f9b1f3-ddcf-45d7-a6a4-b667feecf47e" providerId="AD" clId="Web-{6BF37441-E544-5B67-CDAD-E747FF4B2C5A}" dt="2025-11-06T08:51:23.062" v="69"/>
          <ac:picMkLst>
            <pc:docMk/>
            <pc:sldMk cId="35495708" sldId="270"/>
            <ac:picMk id="6" creationId="{5DF09F39-9852-96B5-1041-430D5EFD447D}"/>
          </ac:picMkLst>
        </pc:picChg>
        <pc:picChg chg="add">
          <ac:chgData name="Moutushi Tanha" userId="S::m.tanha@uwtsd.ac.uk::62f9b1f3-ddcf-45d7-a6a4-b667feecf47e" providerId="AD" clId="Web-{6BF37441-E544-5B67-CDAD-E747FF4B2C5A}" dt="2025-11-06T08:52:17.344" v="72"/>
          <ac:picMkLst>
            <pc:docMk/>
            <pc:sldMk cId="35495708" sldId="270"/>
            <ac:picMk id="7" creationId="{5DF09F39-9852-96B5-1041-430D5EFD447D}"/>
          </ac:picMkLst>
        </pc:picChg>
      </pc:sldChg>
      <pc:sldChg chg="addSp delSp modSp mod setBg">
        <pc:chgData name="Moutushi Tanha" userId="S::m.tanha@uwtsd.ac.uk::62f9b1f3-ddcf-45d7-a6a4-b667feecf47e" providerId="AD" clId="Web-{6BF37441-E544-5B67-CDAD-E747FF4B2C5A}" dt="2025-11-06T08:56:48.865" v="100"/>
        <pc:sldMkLst>
          <pc:docMk/>
          <pc:sldMk cId="1011870553" sldId="271"/>
        </pc:sldMkLst>
        <pc:spChg chg="mod">
          <ac:chgData name="Moutushi Tanha" userId="S::m.tanha@uwtsd.ac.uk::62f9b1f3-ddcf-45d7-a6a4-b667feecf47e" providerId="AD" clId="Web-{6BF37441-E544-5B67-CDAD-E747FF4B2C5A}" dt="2025-11-06T08:56:48.865" v="100"/>
          <ac:spMkLst>
            <pc:docMk/>
            <pc:sldMk cId="1011870553" sldId="271"/>
            <ac:spMk id="2" creationId="{6255C0F2-14CB-3113-C9AE-233AE9C55719}"/>
          </ac:spMkLst>
        </pc:spChg>
        <pc:spChg chg="add del mod">
          <ac:chgData name="Moutushi Tanha" userId="S::m.tanha@uwtsd.ac.uk::62f9b1f3-ddcf-45d7-a6a4-b667feecf47e" providerId="AD" clId="Web-{6BF37441-E544-5B67-CDAD-E747FF4B2C5A}" dt="2025-11-06T08:56:48.865" v="100"/>
          <ac:spMkLst>
            <pc:docMk/>
            <pc:sldMk cId="1011870553" sldId="271"/>
            <ac:spMk id="3" creationId="{9178C352-49EC-A28E-8D9D-197F80828E9C}"/>
          </ac:spMkLst>
        </pc:spChg>
        <pc:spChg chg="add">
          <ac:chgData name="Moutushi Tanha" userId="S::m.tanha@uwtsd.ac.uk::62f9b1f3-ddcf-45d7-a6a4-b667feecf47e" providerId="AD" clId="Web-{6BF37441-E544-5B67-CDAD-E747FF4B2C5A}" dt="2025-11-06T08:56:48.865" v="100"/>
          <ac:spMkLst>
            <pc:docMk/>
            <pc:sldMk cId="1011870553" sldId="271"/>
            <ac:spMk id="6" creationId="{7517A47C-B2E5-4B79-8061-D74B1311AF6E}"/>
          </ac:spMkLst>
        </pc:spChg>
        <pc:spChg chg="add">
          <ac:chgData name="Moutushi Tanha" userId="S::m.tanha@uwtsd.ac.uk::62f9b1f3-ddcf-45d7-a6a4-b667feecf47e" providerId="AD" clId="Web-{6BF37441-E544-5B67-CDAD-E747FF4B2C5A}" dt="2025-11-06T08:56:48.865" v="100"/>
          <ac:spMkLst>
            <pc:docMk/>
            <pc:sldMk cId="1011870553" sldId="271"/>
            <ac:spMk id="7" creationId="{C505E780-2083-4CB5-A42A-5E0E2908ECC3}"/>
          </ac:spMkLst>
        </pc:spChg>
        <pc:spChg chg="add">
          <ac:chgData name="Moutushi Tanha" userId="S::m.tanha@uwtsd.ac.uk::62f9b1f3-ddcf-45d7-a6a4-b667feecf47e" providerId="AD" clId="Web-{6BF37441-E544-5B67-CDAD-E747FF4B2C5A}" dt="2025-11-06T08:56:48.865" v="100"/>
          <ac:spMkLst>
            <pc:docMk/>
            <pc:sldMk cId="1011870553" sldId="271"/>
            <ac:spMk id="8" creationId="{D2C0AE1C-0118-41AE-8A10-7CDCBF10E96F}"/>
          </ac:spMkLst>
        </pc:spChg>
        <pc:spChg chg="add del">
          <ac:chgData name="Moutushi Tanha" userId="S::m.tanha@uwtsd.ac.uk::62f9b1f3-ddcf-45d7-a6a4-b667feecf47e" providerId="AD" clId="Web-{6BF37441-E544-5B67-CDAD-E747FF4B2C5A}" dt="2025-11-06T08:54:50.595" v="74"/>
          <ac:spMkLst>
            <pc:docMk/>
            <pc:sldMk cId="1011870553" sldId="271"/>
            <ac:spMk id="9" creationId="{7517A47C-B2E5-4B79-8061-D74B1311AF6E}"/>
          </ac:spMkLst>
        </pc:spChg>
        <pc:spChg chg="add">
          <ac:chgData name="Moutushi Tanha" userId="S::m.tanha@uwtsd.ac.uk::62f9b1f3-ddcf-45d7-a6a4-b667feecf47e" providerId="AD" clId="Web-{6BF37441-E544-5B67-CDAD-E747FF4B2C5A}" dt="2025-11-06T08:56:48.865" v="100"/>
          <ac:spMkLst>
            <pc:docMk/>
            <pc:sldMk cId="1011870553" sldId="271"/>
            <ac:spMk id="10" creationId="{463EEC44-1BA3-44ED-81FC-A644B04B2A44}"/>
          </ac:spMkLst>
        </pc:spChg>
        <pc:spChg chg="add del">
          <ac:chgData name="Moutushi Tanha" userId="S::m.tanha@uwtsd.ac.uk::62f9b1f3-ddcf-45d7-a6a4-b667feecf47e" providerId="AD" clId="Web-{6BF37441-E544-5B67-CDAD-E747FF4B2C5A}" dt="2025-11-06T08:54:50.595" v="74"/>
          <ac:spMkLst>
            <pc:docMk/>
            <pc:sldMk cId="1011870553" sldId="271"/>
            <ac:spMk id="11" creationId="{C505E780-2083-4CB5-A42A-5E0E2908ECC3}"/>
          </ac:spMkLst>
        </pc:spChg>
        <pc:spChg chg="add del">
          <ac:chgData name="Moutushi Tanha" userId="S::m.tanha@uwtsd.ac.uk::62f9b1f3-ddcf-45d7-a6a4-b667feecf47e" providerId="AD" clId="Web-{6BF37441-E544-5B67-CDAD-E747FF4B2C5A}" dt="2025-11-06T08:54:50.595" v="74"/>
          <ac:spMkLst>
            <pc:docMk/>
            <pc:sldMk cId="1011870553" sldId="271"/>
            <ac:spMk id="13" creationId="{D2C0AE1C-0118-41AE-8A10-7CDCBF10E96F}"/>
          </ac:spMkLst>
        </pc:spChg>
        <pc:spChg chg="add del">
          <ac:chgData name="Moutushi Tanha" userId="S::m.tanha@uwtsd.ac.uk::62f9b1f3-ddcf-45d7-a6a4-b667feecf47e" providerId="AD" clId="Web-{6BF37441-E544-5B67-CDAD-E747FF4B2C5A}" dt="2025-11-06T08:54:50.595" v="74"/>
          <ac:spMkLst>
            <pc:docMk/>
            <pc:sldMk cId="1011870553" sldId="271"/>
            <ac:spMk id="15" creationId="{463EEC44-1BA3-44ED-81FC-A644B04B2A44}"/>
          </ac:spMkLst>
        </pc:spChg>
        <pc:graphicFrameChg chg="add del">
          <ac:chgData name="Moutushi Tanha" userId="S::m.tanha@uwtsd.ac.uk::62f9b1f3-ddcf-45d7-a6a4-b667feecf47e" providerId="AD" clId="Web-{6BF37441-E544-5B67-CDAD-E747FF4B2C5A}" dt="2025-11-06T08:54:50.595" v="74"/>
          <ac:graphicFrameMkLst>
            <pc:docMk/>
            <pc:sldMk cId="1011870553" sldId="271"/>
            <ac:graphicFrameMk id="5" creationId="{DDEFC9C5-350B-858D-CE9F-2A34336B7B5D}"/>
          </ac:graphicFrameMkLst>
        </pc:graphicFrameChg>
        <pc:graphicFrameChg chg="add">
          <ac:chgData name="Moutushi Tanha" userId="S::m.tanha@uwtsd.ac.uk::62f9b1f3-ddcf-45d7-a6a4-b667feecf47e" providerId="AD" clId="Web-{6BF37441-E544-5B67-CDAD-E747FF4B2C5A}" dt="2025-11-06T08:56:48.865" v="100"/>
          <ac:graphicFrameMkLst>
            <pc:docMk/>
            <pc:sldMk cId="1011870553" sldId="271"/>
            <ac:graphicFrameMk id="12" creationId="{826A66AD-6BC7-F3FF-EE4C-1CB22C16F0A7}"/>
          </ac:graphicFrameMkLst>
        </pc:graphicFrameChg>
      </pc:sldChg>
      <pc:sldChg chg="addSp delSp modSp mod setBg">
        <pc:chgData name="Moutushi Tanha" userId="S::m.tanha@uwtsd.ac.uk::62f9b1f3-ddcf-45d7-a6a4-b667feecf47e" providerId="AD" clId="Web-{6BF37441-E544-5B67-CDAD-E747FF4B2C5A}" dt="2025-11-06T08:58:24.886" v="101"/>
        <pc:sldMkLst>
          <pc:docMk/>
          <pc:sldMk cId="66741577" sldId="277"/>
        </pc:sldMkLst>
        <pc:spChg chg="mod">
          <ac:chgData name="Moutushi Tanha" userId="S::m.tanha@uwtsd.ac.uk::62f9b1f3-ddcf-45d7-a6a4-b667feecf47e" providerId="AD" clId="Web-{6BF37441-E544-5B67-CDAD-E747FF4B2C5A}" dt="2025-11-06T08:58:24.886" v="101"/>
          <ac:spMkLst>
            <pc:docMk/>
            <pc:sldMk cId="66741577" sldId="277"/>
            <ac:spMk id="2" creationId="{A9CEB77F-7849-2B37-A9D5-717872403212}"/>
          </ac:spMkLst>
        </pc:spChg>
        <pc:spChg chg="del">
          <ac:chgData name="Moutushi Tanha" userId="S::m.tanha@uwtsd.ac.uk::62f9b1f3-ddcf-45d7-a6a4-b667feecf47e" providerId="AD" clId="Web-{6BF37441-E544-5B67-CDAD-E747FF4B2C5A}" dt="2025-11-06T08:58:24.886" v="101"/>
          <ac:spMkLst>
            <pc:docMk/>
            <pc:sldMk cId="66741577" sldId="277"/>
            <ac:spMk id="3" creationId="{0930223D-F7A8-6D65-C96B-06A28AEB39C7}"/>
          </ac:spMkLst>
        </pc:spChg>
        <pc:spChg chg="add">
          <ac:chgData name="Moutushi Tanha" userId="S::m.tanha@uwtsd.ac.uk::62f9b1f3-ddcf-45d7-a6a4-b667feecf47e" providerId="AD" clId="Web-{6BF37441-E544-5B67-CDAD-E747FF4B2C5A}" dt="2025-11-06T08:58:24.886" v="101"/>
          <ac:spMkLst>
            <pc:docMk/>
            <pc:sldMk cId="66741577" sldId="277"/>
            <ac:spMk id="10" creationId="{B50AB553-2A96-4A92-96F2-93548E096954}"/>
          </ac:spMkLst>
        </pc:spChg>
        <pc:graphicFrameChg chg="add">
          <ac:chgData name="Moutushi Tanha" userId="S::m.tanha@uwtsd.ac.uk::62f9b1f3-ddcf-45d7-a6a4-b667feecf47e" providerId="AD" clId="Web-{6BF37441-E544-5B67-CDAD-E747FF4B2C5A}" dt="2025-11-06T08:58:24.886" v="101"/>
          <ac:graphicFrameMkLst>
            <pc:docMk/>
            <pc:sldMk cId="66741577" sldId="277"/>
            <ac:graphicFrameMk id="5" creationId="{F5FAF316-9509-FC1D-3F35-DDA5BE598582}"/>
          </ac:graphicFrameMkLst>
        </pc:graphicFrameChg>
        <pc:picChg chg="add">
          <ac:chgData name="Moutushi Tanha" userId="S::m.tanha@uwtsd.ac.uk::62f9b1f3-ddcf-45d7-a6a4-b667feecf47e" providerId="AD" clId="Web-{6BF37441-E544-5B67-CDAD-E747FF4B2C5A}" dt="2025-11-06T08:58:24.886" v="101"/>
          <ac:picMkLst>
            <pc:docMk/>
            <pc:sldMk cId="66741577" sldId="277"/>
            <ac:picMk id="6" creationId="{EF73C30C-13FB-B068-6BAB-ECDE00477506}"/>
          </ac:picMkLst>
        </pc:picChg>
      </pc:sldChg>
      <pc:sldChg chg="addSp modSp mod setBg">
        <pc:chgData name="Moutushi Tanha" userId="S::m.tanha@uwtsd.ac.uk::62f9b1f3-ddcf-45d7-a6a4-b667feecf47e" providerId="AD" clId="Web-{6BF37441-E544-5B67-CDAD-E747FF4B2C5A}" dt="2025-11-06T08:58:46.153" v="102"/>
        <pc:sldMkLst>
          <pc:docMk/>
          <pc:sldMk cId="316659739" sldId="278"/>
        </pc:sldMkLst>
        <pc:spChg chg="mod">
          <ac:chgData name="Moutushi Tanha" userId="S::m.tanha@uwtsd.ac.uk::62f9b1f3-ddcf-45d7-a6a4-b667feecf47e" providerId="AD" clId="Web-{6BF37441-E544-5B67-CDAD-E747FF4B2C5A}" dt="2025-11-06T08:58:46.153" v="102"/>
          <ac:spMkLst>
            <pc:docMk/>
            <pc:sldMk cId="316659739" sldId="278"/>
            <ac:spMk id="2" creationId="{1EA61E57-08BA-B647-52B2-CAA2573BDD1D}"/>
          </ac:spMkLst>
        </pc:spChg>
        <pc:spChg chg="mod">
          <ac:chgData name="Moutushi Tanha" userId="S::m.tanha@uwtsd.ac.uk::62f9b1f3-ddcf-45d7-a6a4-b667feecf47e" providerId="AD" clId="Web-{6BF37441-E544-5B67-CDAD-E747FF4B2C5A}" dt="2025-11-06T08:58:46.153" v="102"/>
          <ac:spMkLst>
            <pc:docMk/>
            <pc:sldMk cId="316659739" sldId="278"/>
            <ac:spMk id="3" creationId="{CCC8BFE3-6FAE-DED0-FCF2-B0A1600A6636}"/>
          </ac:spMkLst>
        </pc:spChg>
        <pc:spChg chg="add">
          <ac:chgData name="Moutushi Tanha" userId="S::m.tanha@uwtsd.ac.uk::62f9b1f3-ddcf-45d7-a6a4-b667feecf47e" providerId="AD" clId="Web-{6BF37441-E544-5B67-CDAD-E747FF4B2C5A}" dt="2025-11-06T08:58:46.153" v="102"/>
          <ac:spMkLst>
            <pc:docMk/>
            <pc:sldMk cId="316659739" sldId="278"/>
            <ac:spMk id="8" creationId="{C2554CA6-288E-4202-BC52-2E5A8F0C0AED}"/>
          </ac:spMkLst>
        </pc:spChg>
        <pc:spChg chg="add">
          <ac:chgData name="Moutushi Tanha" userId="S::m.tanha@uwtsd.ac.uk::62f9b1f3-ddcf-45d7-a6a4-b667feecf47e" providerId="AD" clId="Web-{6BF37441-E544-5B67-CDAD-E747FF4B2C5A}" dt="2025-11-06T08:58:46.153" v="102"/>
          <ac:spMkLst>
            <pc:docMk/>
            <pc:sldMk cId="316659739" sldId="278"/>
            <ac:spMk id="10" creationId="{B10BB131-AC8E-4A8E-A5D1-36260F720C3B}"/>
          </ac:spMkLst>
        </pc:spChg>
        <pc:spChg chg="add">
          <ac:chgData name="Moutushi Tanha" userId="S::m.tanha@uwtsd.ac.uk::62f9b1f3-ddcf-45d7-a6a4-b667feecf47e" providerId="AD" clId="Web-{6BF37441-E544-5B67-CDAD-E747FF4B2C5A}" dt="2025-11-06T08:58:46.153" v="102"/>
          <ac:spMkLst>
            <pc:docMk/>
            <pc:sldMk cId="316659739" sldId="278"/>
            <ac:spMk id="12" creationId="{5B7778FC-632E-4DCA-A7CB-0D7731CCF970}"/>
          </ac:spMkLst>
        </pc:spChg>
        <pc:spChg chg="add">
          <ac:chgData name="Moutushi Tanha" userId="S::m.tanha@uwtsd.ac.uk::62f9b1f3-ddcf-45d7-a6a4-b667feecf47e" providerId="AD" clId="Web-{6BF37441-E544-5B67-CDAD-E747FF4B2C5A}" dt="2025-11-06T08:58:46.153" v="102"/>
          <ac:spMkLst>
            <pc:docMk/>
            <pc:sldMk cId="316659739" sldId="278"/>
            <ac:spMk id="14" creationId="{FA23A907-97FB-4A8F-880A-DD77401C4296}"/>
          </ac:spMkLst>
        </pc:spChg>
      </pc:sldChg>
      <pc:sldChg chg="addSp delSp modSp mod setBg">
        <pc:chgData name="Moutushi Tanha" userId="S::m.tanha@uwtsd.ac.uk::62f9b1f3-ddcf-45d7-a6a4-b667feecf47e" providerId="AD" clId="Web-{6BF37441-E544-5B67-CDAD-E747FF4B2C5A}" dt="2025-11-06T08:59:20.920" v="107"/>
        <pc:sldMkLst>
          <pc:docMk/>
          <pc:sldMk cId="3806750632" sldId="279"/>
        </pc:sldMkLst>
        <pc:spChg chg="mod">
          <ac:chgData name="Moutushi Tanha" userId="S::m.tanha@uwtsd.ac.uk::62f9b1f3-ddcf-45d7-a6a4-b667feecf47e" providerId="AD" clId="Web-{6BF37441-E544-5B67-CDAD-E747FF4B2C5A}" dt="2025-11-06T08:59:20.920" v="107"/>
          <ac:spMkLst>
            <pc:docMk/>
            <pc:sldMk cId="3806750632" sldId="279"/>
            <ac:spMk id="2" creationId="{663D9380-D3AC-244E-8BBF-E47D6942A536}"/>
          </ac:spMkLst>
        </pc:spChg>
        <pc:spChg chg="add del">
          <ac:chgData name="Moutushi Tanha" userId="S::m.tanha@uwtsd.ac.uk::62f9b1f3-ddcf-45d7-a6a4-b667feecf47e" providerId="AD" clId="Web-{6BF37441-E544-5B67-CDAD-E747FF4B2C5A}" dt="2025-11-06T08:59:20.920" v="107"/>
          <ac:spMkLst>
            <pc:docMk/>
            <pc:sldMk cId="3806750632" sldId="279"/>
            <ac:spMk id="3" creationId="{CB7843E7-D318-D1FF-D0F0-4DA8E433C4D3}"/>
          </ac:spMkLst>
        </pc:spChg>
        <pc:spChg chg="add del">
          <ac:chgData name="Moutushi Tanha" userId="S::m.tanha@uwtsd.ac.uk::62f9b1f3-ddcf-45d7-a6a4-b667feecf47e" providerId="AD" clId="Web-{6BF37441-E544-5B67-CDAD-E747FF4B2C5A}" dt="2025-11-06T08:59:10.044" v="104"/>
          <ac:spMkLst>
            <pc:docMk/>
            <pc:sldMk cId="3806750632" sldId="279"/>
            <ac:spMk id="9" creationId="{0C541B88-1AE9-40C3-AFD5-967787C1979F}"/>
          </ac:spMkLst>
        </pc:spChg>
        <pc:spChg chg="add del">
          <ac:chgData name="Moutushi Tanha" userId="S::m.tanha@uwtsd.ac.uk::62f9b1f3-ddcf-45d7-a6a4-b667feecf47e" providerId="AD" clId="Web-{6BF37441-E544-5B67-CDAD-E747FF4B2C5A}" dt="2025-11-06T08:59:10.044" v="104"/>
          <ac:spMkLst>
            <pc:docMk/>
            <pc:sldMk cId="3806750632" sldId="279"/>
            <ac:spMk id="11" creationId="{E5F17139-31EE-46AC-B04F-DBBD852DD6CB}"/>
          </ac:spMkLst>
        </pc:spChg>
        <pc:spChg chg="add del">
          <ac:chgData name="Moutushi Tanha" userId="S::m.tanha@uwtsd.ac.uk::62f9b1f3-ddcf-45d7-a6a4-b667feecf47e" providerId="AD" clId="Web-{6BF37441-E544-5B67-CDAD-E747FF4B2C5A}" dt="2025-11-06T08:59:20.873" v="106"/>
          <ac:spMkLst>
            <pc:docMk/>
            <pc:sldMk cId="3806750632" sldId="279"/>
            <ac:spMk id="15" creationId="{3150CB11-0C61-439E-910F-5787759E72A0}"/>
          </ac:spMkLst>
        </pc:spChg>
        <pc:spChg chg="add del">
          <ac:chgData name="Moutushi Tanha" userId="S::m.tanha@uwtsd.ac.uk::62f9b1f3-ddcf-45d7-a6a4-b667feecf47e" providerId="AD" clId="Web-{6BF37441-E544-5B67-CDAD-E747FF4B2C5A}" dt="2025-11-06T08:59:10.044" v="104"/>
          <ac:spMkLst>
            <pc:docMk/>
            <pc:sldMk cId="3806750632" sldId="279"/>
            <ac:spMk id="17" creationId="{89D16701-DA76-4F72-BB63-E2C3FFBDFE0F}"/>
          </ac:spMkLst>
        </pc:spChg>
        <pc:spChg chg="add del">
          <ac:chgData name="Moutushi Tanha" userId="S::m.tanha@uwtsd.ac.uk::62f9b1f3-ddcf-45d7-a6a4-b667feecf47e" providerId="AD" clId="Web-{6BF37441-E544-5B67-CDAD-E747FF4B2C5A}" dt="2025-11-06T08:59:10.044" v="104"/>
          <ac:spMkLst>
            <pc:docMk/>
            <pc:sldMk cId="3806750632" sldId="279"/>
            <ac:spMk id="19" creationId="{1CC28BE1-9DC6-43FE-9582-39F091098D77}"/>
          </ac:spMkLst>
        </pc:spChg>
        <pc:spChg chg="add del">
          <ac:chgData name="Moutushi Tanha" userId="S::m.tanha@uwtsd.ac.uk::62f9b1f3-ddcf-45d7-a6a4-b667feecf47e" providerId="AD" clId="Web-{6BF37441-E544-5B67-CDAD-E747FF4B2C5A}" dt="2025-11-06T08:59:20.873" v="106"/>
          <ac:spMkLst>
            <pc:docMk/>
            <pc:sldMk cId="3806750632" sldId="279"/>
            <ac:spMk id="36" creationId="{BACC6370-2D7E-4714-9D71-7542949D7D5D}"/>
          </ac:spMkLst>
        </pc:spChg>
        <pc:spChg chg="add del">
          <ac:chgData name="Moutushi Tanha" userId="S::m.tanha@uwtsd.ac.uk::62f9b1f3-ddcf-45d7-a6a4-b667feecf47e" providerId="AD" clId="Web-{6BF37441-E544-5B67-CDAD-E747FF4B2C5A}" dt="2025-11-06T08:59:20.873" v="106"/>
          <ac:spMkLst>
            <pc:docMk/>
            <pc:sldMk cId="3806750632" sldId="279"/>
            <ac:spMk id="37" creationId="{256B2C21-A230-48C0-8DF1-C46611373C44}"/>
          </ac:spMkLst>
        </pc:spChg>
        <pc:spChg chg="add del">
          <ac:chgData name="Moutushi Tanha" userId="S::m.tanha@uwtsd.ac.uk::62f9b1f3-ddcf-45d7-a6a4-b667feecf47e" providerId="AD" clId="Web-{6BF37441-E544-5B67-CDAD-E747FF4B2C5A}" dt="2025-11-06T08:59:20.873" v="106"/>
          <ac:spMkLst>
            <pc:docMk/>
            <pc:sldMk cId="3806750632" sldId="279"/>
            <ac:spMk id="38" creationId="{3847E18C-932D-4C95-AABA-FEC7C9499AD7}"/>
          </ac:spMkLst>
        </pc:spChg>
        <pc:spChg chg="add del">
          <ac:chgData name="Moutushi Tanha" userId="S::m.tanha@uwtsd.ac.uk::62f9b1f3-ddcf-45d7-a6a4-b667feecf47e" providerId="AD" clId="Web-{6BF37441-E544-5B67-CDAD-E747FF4B2C5A}" dt="2025-11-06T08:59:20.873" v="106"/>
          <ac:spMkLst>
            <pc:docMk/>
            <pc:sldMk cId="3806750632" sldId="279"/>
            <ac:spMk id="39" creationId="{43F8A58B-5155-44CE-A5FF-7647B47D0A7A}"/>
          </ac:spMkLst>
        </pc:spChg>
        <pc:spChg chg="add del">
          <ac:chgData name="Moutushi Tanha" userId="S::m.tanha@uwtsd.ac.uk::62f9b1f3-ddcf-45d7-a6a4-b667feecf47e" providerId="AD" clId="Web-{6BF37441-E544-5B67-CDAD-E747FF4B2C5A}" dt="2025-11-06T08:59:20.873" v="106"/>
          <ac:spMkLst>
            <pc:docMk/>
            <pc:sldMk cId="3806750632" sldId="279"/>
            <ac:spMk id="40" creationId="{443F2ACA-E6D6-4028-82DD-F03C262D5DE6}"/>
          </ac:spMkLst>
        </pc:spChg>
        <pc:spChg chg="add">
          <ac:chgData name="Moutushi Tanha" userId="S::m.tanha@uwtsd.ac.uk::62f9b1f3-ddcf-45d7-a6a4-b667feecf47e" providerId="AD" clId="Web-{6BF37441-E544-5B67-CDAD-E747FF4B2C5A}" dt="2025-11-06T08:59:20.920" v="107"/>
          <ac:spMkLst>
            <pc:docMk/>
            <pc:sldMk cId="3806750632" sldId="279"/>
            <ac:spMk id="43" creationId="{7517A47C-B2E5-4B79-8061-D74B1311AF6E}"/>
          </ac:spMkLst>
        </pc:spChg>
        <pc:spChg chg="add">
          <ac:chgData name="Moutushi Tanha" userId="S::m.tanha@uwtsd.ac.uk::62f9b1f3-ddcf-45d7-a6a4-b667feecf47e" providerId="AD" clId="Web-{6BF37441-E544-5B67-CDAD-E747FF4B2C5A}" dt="2025-11-06T08:59:20.920" v="107"/>
          <ac:spMkLst>
            <pc:docMk/>
            <pc:sldMk cId="3806750632" sldId="279"/>
            <ac:spMk id="44" creationId="{C505E780-2083-4CB5-A42A-5E0E2908ECC3}"/>
          </ac:spMkLst>
        </pc:spChg>
        <pc:spChg chg="add">
          <ac:chgData name="Moutushi Tanha" userId="S::m.tanha@uwtsd.ac.uk::62f9b1f3-ddcf-45d7-a6a4-b667feecf47e" providerId="AD" clId="Web-{6BF37441-E544-5B67-CDAD-E747FF4B2C5A}" dt="2025-11-06T08:59:20.920" v="107"/>
          <ac:spMkLst>
            <pc:docMk/>
            <pc:sldMk cId="3806750632" sldId="279"/>
            <ac:spMk id="45" creationId="{D2C0AE1C-0118-41AE-8A10-7CDCBF10E96F}"/>
          </ac:spMkLst>
        </pc:spChg>
        <pc:spChg chg="add">
          <ac:chgData name="Moutushi Tanha" userId="S::m.tanha@uwtsd.ac.uk::62f9b1f3-ddcf-45d7-a6a4-b667feecf47e" providerId="AD" clId="Web-{6BF37441-E544-5B67-CDAD-E747FF4B2C5A}" dt="2025-11-06T08:59:20.920" v="107"/>
          <ac:spMkLst>
            <pc:docMk/>
            <pc:sldMk cId="3806750632" sldId="279"/>
            <ac:spMk id="46" creationId="{463EEC44-1BA3-44ED-81FC-A644B04B2A44}"/>
          </ac:spMkLst>
        </pc:spChg>
        <pc:grpChg chg="add del">
          <ac:chgData name="Moutushi Tanha" userId="S::m.tanha@uwtsd.ac.uk::62f9b1f3-ddcf-45d7-a6a4-b667feecf47e" providerId="AD" clId="Web-{6BF37441-E544-5B67-CDAD-E747FF4B2C5A}" dt="2025-11-06T08:59:10.044" v="104"/>
          <ac:grpSpMkLst>
            <pc:docMk/>
            <pc:sldMk cId="3806750632" sldId="279"/>
            <ac:grpSpMk id="13" creationId="{7CF625D3-71A3-4F30-A096-8EF334E959D0}"/>
          </ac:grpSpMkLst>
        </pc:grpChg>
        <pc:grpChg chg="add del">
          <ac:chgData name="Moutushi Tanha" userId="S::m.tanha@uwtsd.ac.uk::62f9b1f3-ddcf-45d7-a6a4-b667feecf47e" providerId="AD" clId="Web-{6BF37441-E544-5B67-CDAD-E747FF4B2C5A}" dt="2025-11-06T08:59:10.044" v="104"/>
          <ac:grpSpMkLst>
            <pc:docMk/>
            <pc:sldMk cId="3806750632" sldId="279"/>
            <ac:grpSpMk id="21" creationId="{AF9AF3F3-CE0C-4125-BDD7-346487FA0B40}"/>
          </ac:grpSpMkLst>
        </pc:grpChg>
        <pc:graphicFrameChg chg="add del">
          <ac:chgData name="Moutushi Tanha" userId="S::m.tanha@uwtsd.ac.uk::62f9b1f3-ddcf-45d7-a6a4-b667feecf47e" providerId="AD" clId="Web-{6BF37441-E544-5B67-CDAD-E747FF4B2C5A}" dt="2025-11-06T08:59:10.044" v="104"/>
          <ac:graphicFrameMkLst>
            <pc:docMk/>
            <pc:sldMk cId="3806750632" sldId="279"/>
            <ac:graphicFrameMk id="5" creationId="{158FEE16-9C24-442B-178D-D2EABE468177}"/>
          </ac:graphicFrameMkLst>
        </pc:graphicFrameChg>
        <pc:graphicFrameChg chg="add del">
          <ac:chgData name="Moutushi Tanha" userId="S::m.tanha@uwtsd.ac.uk::62f9b1f3-ddcf-45d7-a6a4-b667feecf47e" providerId="AD" clId="Web-{6BF37441-E544-5B67-CDAD-E747FF4B2C5A}" dt="2025-11-06T08:59:20.873" v="106"/>
          <ac:graphicFrameMkLst>
            <pc:docMk/>
            <pc:sldMk cId="3806750632" sldId="279"/>
            <ac:graphicFrameMk id="41" creationId="{57F7091B-B273-869F-8838-8AA2EA3A0E34}"/>
          </ac:graphicFrameMkLst>
        </pc:graphicFrameChg>
        <pc:graphicFrameChg chg="add">
          <ac:chgData name="Moutushi Tanha" userId="S::m.tanha@uwtsd.ac.uk::62f9b1f3-ddcf-45d7-a6a4-b667feecf47e" providerId="AD" clId="Web-{6BF37441-E544-5B67-CDAD-E747FF4B2C5A}" dt="2025-11-06T08:59:20.920" v="107"/>
          <ac:graphicFrameMkLst>
            <pc:docMk/>
            <pc:sldMk cId="3806750632" sldId="279"/>
            <ac:graphicFrameMk id="47" creationId="{E41E7D8B-441E-F96B-DAB8-C4BDDE196EE1}"/>
          </ac:graphicFrameMkLst>
        </pc:graphicFrameChg>
      </pc:sldChg>
      <pc:sldChg chg="addSp delSp modSp mod setBg">
        <pc:chgData name="Moutushi Tanha" userId="S::m.tanha@uwtsd.ac.uk::62f9b1f3-ddcf-45d7-a6a4-b667feecf47e" providerId="AD" clId="Web-{6BF37441-E544-5B67-CDAD-E747FF4B2C5A}" dt="2025-11-06T08:59:37.077" v="108"/>
        <pc:sldMkLst>
          <pc:docMk/>
          <pc:sldMk cId="65864135" sldId="280"/>
        </pc:sldMkLst>
        <pc:spChg chg="mod">
          <ac:chgData name="Moutushi Tanha" userId="S::m.tanha@uwtsd.ac.uk::62f9b1f3-ddcf-45d7-a6a4-b667feecf47e" providerId="AD" clId="Web-{6BF37441-E544-5B67-CDAD-E747FF4B2C5A}" dt="2025-11-06T08:59:37.077" v="108"/>
          <ac:spMkLst>
            <pc:docMk/>
            <pc:sldMk cId="65864135" sldId="280"/>
            <ac:spMk id="2" creationId="{BAA9F5C7-5875-B443-D282-014ABD1665A9}"/>
          </ac:spMkLst>
        </pc:spChg>
        <pc:spChg chg="del">
          <ac:chgData name="Moutushi Tanha" userId="S::m.tanha@uwtsd.ac.uk::62f9b1f3-ddcf-45d7-a6a4-b667feecf47e" providerId="AD" clId="Web-{6BF37441-E544-5B67-CDAD-E747FF4B2C5A}" dt="2025-11-06T08:59:37.077" v="108"/>
          <ac:spMkLst>
            <pc:docMk/>
            <pc:sldMk cId="65864135" sldId="280"/>
            <ac:spMk id="3" creationId="{A2C04B0B-A01A-A26E-48E0-E600A7CA7AD9}"/>
          </ac:spMkLst>
        </pc:spChg>
        <pc:spChg chg="add">
          <ac:chgData name="Moutushi Tanha" userId="S::m.tanha@uwtsd.ac.uk::62f9b1f3-ddcf-45d7-a6a4-b667feecf47e" providerId="AD" clId="Web-{6BF37441-E544-5B67-CDAD-E747FF4B2C5A}" dt="2025-11-06T08:59:37.077" v="108"/>
          <ac:spMkLst>
            <pc:docMk/>
            <pc:sldMk cId="65864135" sldId="280"/>
            <ac:spMk id="9" creationId="{7517A47C-B2E5-4B79-8061-D74B1311AF6E}"/>
          </ac:spMkLst>
        </pc:spChg>
        <pc:spChg chg="add">
          <ac:chgData name="Moutushi Tanha" userId="S::m.tanha@uwtsd.ac.uk::62f9b1f3-ddcf-45d7-a6a4-b667feecf47e" providerId="AD" clId="Web-{6BF37441-E544-5B67-CDAD-E747FF4B2C5A}" dt="2025-11-06T08:59:37.077" v="108"/>
          <ac:spMkLst>
            <pc:docMk/>
            <pc:sldMk cId="65864135" sldId="280"/>
            <ac:spMk id="11" creationId="{C505E780-2083-4CB5-A42A-5E0E2908ECC3}"/>
          </ac:spMkLst>
        </pc:spChg>
        <pc:spChg chg="add">
          <ac:chgData name="Moutushi Tanha" userId="S::m.tanha@uwtsd.ac.uk::62f9b1f3-ddcf-45d7-a6a4-b667feecf47e" providerId="AD" clId="Web-{6BF37441-E544-5B67-CDAD-E747FF4B2C5A}" dt="2025-11-06T08:59:37.077" v="108"/>
          <ac:spMkLst>
            <pc:docMk/>
            <pc:sldMk cId="65864135" sldId="280"/>
            <ac:spMk id="13" creationId="{D2C0AE1C-0118-41AE-8A10-7CDCBF10E96F}"/>
          </ac:spMkLst>
        </pc:spChg>
        <pc:spChg chg="add">
          <ac:chgData name="Moutushi Tanha" userId="S::m.tanha@uwtsd.ac.uk::62f9b1f3-ddcf-45d7-a6a4-b667feecf47e" providerId="AD" clId="Web-{6BF37441-E544-5B67-CDAD-E747FF4B2C5A}" dt="2025-11-06T08:59:37.077" v="108"/>
          <ac:spMkLst>
            <pc:docMk/>
            <pc:sldMk cId="65864135" sldId="280"/>
            <ac:spMk id="15" creationId="{463EEC44-1BA3-44ED-81FC-A644B04B2A44}"/>
          </ac:spMkLst>
        </pc:spChg>
        <pc:graphicFrameChg chg="add">
          <ac:chgData name="Moutushi Tanha" userId="S::m.tanha@uwtsd.ac.uk::62f9b1f3-ddcf-45d7-a6a4-b667feecf47e" providerId="AD" clId="Web-{6BF37441-E544-5B67-CDAD-E747FF4B2C5A}" dt="2025-11-06T08:59:37.077" v="108"/>
          <ac:graphicFrameMkLst>
            <pc:docMk/>
            <pc:sldMk cId="65864135" sldId="280"/>
            <ac:graphicFrameMk id="5" creationId="{5EBE7204-213A-F5A8-B09B-BF65B8292FB0}"/>
          </ac:graphicFrameMkLst>
        </pc:graphicFrameChg>
      </pc:sldChg>
      <pc:sldChg chg="addSp delSp modSp mod setBg">
        <pc:chgData name="Moutushi Tanha" userId="S::m.tanha@uwtsd.ac.uk::62f9b1f3-ddcf-45d7-a6a4-b667feecf47e" providerId="AD" clId="Web-{6BF37441-E544-5B67-CDAD-E747FF4B2C5A}" dt="2025-11-06T08:59:54.437" v="109"/>
        <pc:sldMkLst>
          <pc:docMk/>
          <pc:sldMk cId="3994858256" sldId="281"/>
        </pc:sldMkLst>
        <pc:spChg chg="mod">
          <ac:chgData name="Moutushi Tanha" userId="S::m.tanha@uwtsd.ac.uk::62f9b1f3-ddcf-45d7-a6a4-b667feecf47e" providerId="AD" clId="Web-{6BF37441-E544-5B67-CDAD-E747FF4B2C5A}" dt="2025-11-06T08:59:54.437" v="109"/>
          <ac:spMkLst>
            <pc:docMk/>
            <pc:sldMk cId="3994858256" sldId="281"/>
            <ac:spMk id="2" creationId="{F7A8D2BB-C68D-1089-1E0C-048E8EA8C43F}"/>
          </ac:spMkLst>
        </pc:spChg>
        <pc:spChg chg="del">
          <ac:chgData name="Moutushi Tanha" userId="S::m.tanha@uwtsd.ac.uk::62f9b1f3-ddcf-45d7-a6a4-b667feecf47e" providerId="AD" clId="Web-{6BF37441-E544-5B67-CDAD-E747FF4B2C5A}" dt="2025-11-06T08:59:54.437" v="109"/>
          <ac:spMkLst>
            <pc:docMk/>
            <pc:sldMk cId="3994858256" sldId="281"/>
            <ac:spMk id="3" creationId="{A956F76E-A7BF-1AE8-43CE-9FE0E569BBCC}"/>
          </ac:spMkLst>
        </pc:spChg>
        <pc:spChg chg="add">
          <ac:chgData name="Moutushi Tanha" userId="S::m.tanha@uwtsd.ac.uk::62f9b1f3-ddcf-45d7-a6a4-b667feecf47e" providerId="AD" clId="Web-{6BF37441-E544-5B67-CDAD-E747FF4B2C5A}" dt="2025-11-06T08:59:54.437" v="109"/>
          <ac:spMkLst>
            <pc:docMk/>
            <pc:sldMk cId="3994858256" sldId="281"/>
            <ac:spMk id="9" creationId="{0C541B88-1AE9-40C3-AFD5-967787C1979F}"/>
          </ac:spMkLst>
        </pc:spChg>
        <pc:spChg chg="add">
          <ac:chgData name="Moutushi Tanha" userId="S::m.tanha@uwtsd.ac.uk::62f9b1f3-ddcf-45d7-a6a4-b667feecf47e" providerId="AD" clId="Web-{6BF37441-E544-5B67-CDAD-E747FF4B2C5A}" dt="2025-11-06T08:59:54.437" v="109"/>
          <ac:spMkLst>
            <pc:docMk/>
            <pc:sldMk cId="3994858256" sldId="281"/>
            <ac:spMk id="11" creationId="{E5F17139-31EE-46AC-B04F-DBBD852DD6CB}"/>
          </ac:spMkLst>
        </pc:spChg>
        <pc:spChg chg="add">
          <ac:chgData name="Moutushi Tanha" userId="S::m.tanha@uwtsd.ac.uk::62f9b1f3-ddcf-45d7-a6a4-b667feecf47e" providerId="AD" clId="Web-{6BF37441-E544-5B67-CDAD-E747FF4B2C5A}" dt="2025-11-06T08:59:54.437" v="109"/>
          <ac:spMkLst>
            <pc:docMk/>
            <pc:sldMk cId="3994858256" sldId="281"/>
            <ac:spMk id="17" creationId="{89D16701-DA76-4F72-BB63-E2C3FFBDFE0F}"/>
          </ac:spMkLst>
        </pc:spChg>
        <pc:spChg chg="add">
          <ac:chgData name="Moutushi Tanha" userId="S::m.tanha@uwtsd.ac.uk::62f9b1f3-ddcf-45d7-a6a4-b667feecf47e" providerId="AD" clId="Web-{6BF37441-E544-5B67-CDAD-E747FF4B2C5A}" dt="2025-11-06T08:59:54.437" v="109"/>
          <ac:spMkLst>
            <pc:docMk/>
            <pc:sldMk cId="3994858256" sldId="281"/>
            <ac:spMk id="19" creationId="{1CC28BE1-9DC6-43FE-9582-39F091098D77}"/>
          </ac:spMkLst>
        </pc:spChg>
        <pc:grpChg chg="add">
          <ac:chgData name="Moutushi Tanha" userId="S::m.tanha@uwtsd.ac.uk::62f9b1f3-ddcf-45d7-a6a4-b667feecf47e" providerId="AD" clId="Web-{6BF37441-E544-5B67-CDAD-E747FF4B2C5A}" dt="2025-11-06T08:59:54.437" v="109"/>
          <ac:grpSpMkLst>
            <pc:docMk/>
            <pc:sldMk cId="3994858256" sldId="281"/>
            <ac:grpSpMk id="13" creationId="{7CF625D3-71A3-4F30-A096-8EF334E959D0}"/>
          </ac:grpSpMkLst>
        </pc:grpChg>
        <pc:grpChg chg="add">
          <ac:chgData name="Moutushi Tanha" userId="S::m.tanha@uwtsd.ac.uk::62f9b1f3-ddcf-45d7-a6a4-b667feecf47e" providerId="AD" clId="Web-{6BF37441-E544-5B67-CDAD-E747FF4B2C5A}" dt="2025-11-06T08:59:54.437" v="109"/>
          <ac:grpSpMkLst>
            <pc:docMk/>
            <pc:sldMk cId="3994858256" sldId="281"/>
            <ac:grpSpMk id="21" creationId="{AF9AF3F3-CE0C-4125-BDD7-346487FA0B40}"/>
          </ac:grpSpMkLst>
        </pc:grpChg>
        <pc:graphicFrameChg chg="add">
          <ac:chgData name="Moutushi Tanha" userId="S::m.tanha@uwtsd.ac.uk::62f9b1f3-ddcf-45d7-a6a4-b667feecf47e" providerId="AD" clId="Web-{6BF37441-E544-5B67-CDAD-E747FF4B2C5A}" dt="2025-11-06T08:59:54.437" v="109"/>
          <ac:graphicFrameMkLst>
            <pc:docMk/>
            <pc:sldMk cId="3994858256" sldId="281"/>
            <ac:graphicFrameMk id="5" creationId="{12AF06FB-3CC4-CEA9-4C27-8D8AB52FCD88}"/>
          </ac:graphicFrameMkLst>
        </pc:graphicFrameChg>
      </pc:sldChg>
      <pc:sldChg chg="addSp modSp mod setBg">
        <pc:chgData name="Moutushi Tanha" userId="S::m.tanha@uwtsd.ac.uk::62f9b1f3-ddcf-45d7-a6a4-b667feecf47e" providerId="AD" clId="Web-{6BF37441-E544-5B67-CDAD-E747FF4B2C5A}" dt="2025-11-06T09:00:16.641" v="110"/>
        <pc:sldMkLst>
          <pc:docMk/>
          <pc:sldMk cId="483006127" sldId="282"/>
        </pc:sldMkLst>
        <pc:spChg chg="mod">
          <ac:chgData name="Moutushi Tanha" userId="S::m.tanha@uwtsd.ac.uk::62f9b1f3-ddcf-45d7-a6a4-b667feecf47e" providerId="AD" clId="Web-{6BF37441-E544-5B67-CDAD-E747FF4B2C5A}" dt="2025-11-06T09:00:16.641" v="110"/>
          <ac:spMkLst>
            <pc:docMk/>
            <pc:sldMk cId="483006127" sldId="282"/>
            <ac:spMk id="2" creationId="{E1D96D97-8F45-611C-6E47-AEC51FC6CA06}"/>
          </ac:spMkLst>
        </pc:spChg>
        <pc:spChg chg="mod">
          <ac:chgData name="Moutushi Tanha" userId="S::m.tanha@uwtsd.ac.uk::62f9b1f3-ddcf-45d7-a6a4-b667feecf47e" providerId="AD" clId="Web-{6BF37441-E544-5B67-CDAD-E747FF4B2C5A}" dt="2025-11-06T09:00:16.641" v="110"/>
          <ac:spMkLst>
            <pc:docMk/>
            <pc:sldMk cId="483006127" sldId="282"/>
            <ac:spMk id="3" creationId="{F1C08AF7-B1F6-D6A1-746B-086FC12A1878}"/>
          </ac:spMkLst>
        </pc:spChg>
        <pc:spChg chg="add">
          <ac:chgData name="Moutushi Tanha" userId="S::m.tanha@uwtsd.ac.uk::62f9b1f3-ddcf-45d7-a6a4-b667feecf47e" providerId="AD" clId="Web-{6BF37441-E544-5B67-CDAD-E747FF4B2C5A}" dt="2025-11-06T09:00:16.641" v="110"/>
          <ac:spMkLst>
            <pc:docMk/>
            <pc:sldMk cId="483006127" sldId="282"/>
            <ac:spMk id="8" creationId="{C2554CA6-288E-4202-BC52-2E5A8F0C0AED}"/>
          </ac:spMkLst>
        </pc:spChg>
        <pc:spChg chg="add">
          <ac:chgData name="Moutushi Tanha" userId="S::m.tanha@uwtsd.ac.uk::62f9b1f3-ddcf-45d7-a6a4-b667feecf47e" providerId="AD" clId="Web-{6BF37441-E544-5B67-CDAD-E747FF4B2C5A}" dt="2025-11-06T09:00:16.641" v="110"/>
          <ac:spMkLst>
            <pc:docMk/>
            <pc:sldMk cId="483006127" sldId="282"/>
            <ac:spMk id="10" creationId="{B10BB131-AC8E-4A8E-A5D1-36260F720C3B}"/>
          </ac:spMkLst>
        </pc:spChg>
        <pc:spChg chg="add">
          <ac:chgData name="Moutushi Tanha" userId="S::m.tanha@uwtsd.ac.uk::62f9b1f3-ddcf-45d7-a6a4-b667feecf47e" providerId="AD" clId="Web-{6BF37441-E544-5B67-CDAD-E747FF4B2C5A}" dt="2025-11-06T09:00:16.641" v="110"/>
          <ac:spMkLst>
            <pc:docMk/>
            <pc:sldMk cId="483006127" sldId="282"/>
            <ac:spMk id="12" creationId="{5B7778FC-632E-4DCA-A7CB-0D7731CCF970}"/>
          </ac:spMkLst>
        </pc:spChg>
        <pc:spChg chg="add">
          <ac:chgData name="Moutushi Tanha" userId="S::m.tanha@uwtsd.ac.uk::62f9b1f3-ddcf-45d7-a6a4-b667feecf47e" providerId="AD" clId="Web-{6BF37441-E544-5B67-CDAD-E747FF4B2C5A}" dt="2025-11-06T09:00:16.641" v="110"/>
          <ac:spMkLst>
            <pc:docMk/>
            <pc:sldMk cId="483006127" sldId="282"/>
            <ac:spMk id="14" creationId="{FA23A907-97FB-4A8F-880A-DD77401C4296}"/>
          </ac:spMkLst>
        </pc:spChg>
      </pc:sldChg>
      <pc:sldChg chg="addSp delSp modSp mod setBg">
        <pc:chgData name="Moutushi Tanha" userId="S::m.tanha@uwtsd.ac.uk::62f9b1f3-ddcf-45d7-a6a4-b667feecf47e" providerId="AD" clId="Web-{6BF37441-E544-5B67-CDAD-E747FF4B2C5A}" dt="2025-11-06T09:00:30.766" v="111"/>
        <pc:sldMkLst>
          <pc:docMk/>
          <pc:sldMk cId="2705494453" sldId="283"/>
        </pc:sldMkLst>
        <pc:spChg chg="mod">
          <ac:chgData name="Moutushi Tanha" userId="S::m.tanha@uwtsd.ac.uk::62f9b1f3-ddcf-45d7-a6a4-b667feecf47e" providerId="AD" clId="Web-{6BF37441-E544-5B67-CDAD-E747FF4B2C5A}" dt="2025-11-06T09:00:30.766" v="111"/>
          <ac:spMkLst>
            <pc:docMk/>
            <pc:sldMk cId="2705494453" sldId="283"/>
            <ac:spMk id="2" creationId="{07973D61-5D55-DFA0-5F45-7A0296757B05}"/>
          </ac:spMkLst>
        </pc:spChg>
        <pc:spChg chg="del">
          <ac:chgData name="Moutushi Tanha" userId="S::m.tanha@uwtsd.ac.uk::62f9b1f3-ddcf-45d7-a6a4-b667feecf47e" providerId="AD" clId="Web-{6BF37441-E544-5B67-CDAD-E747FF4B2C5A}" dt="2025-11-06T09:00:30.766" v="111"/>
          <ac:spMkLst>
            <pc:docMk/>
            <pc:sldMk cId="2705494453" sldId="283"/>
            <ac:spMk id="3" creationId="{F1B7E3A2-AA6B-6285-D047-258CF7BF7979}"/>
          </ac:spMkLst>
        </pc:spChg>
        <pc:spChg chg="add">
          <ac:chgData name="Moutushi Tanha" userId="S::m.tanha@uwtsd.ac.uk::62f9b1f3-ddcf-45d7-a6a4-b667feecf47e" providerId="AD" clId="Web-{6BF37441-E544-5B67-CDAD-E747FF4B2C5A}" dt="2025-11-06T09:00:30.766" v="111"/>
          <ac:spMkLst>
            <pc:docMk/>
            <pc:sldMk cId="2705494453" sldId="283"/>
            <ac:spMk id="9" creationId="{7517A47C-B2E5-4B79-8061-D74B1311AF6E}"/>
          </ac:spMkLst>
        </pc:spChg>
        <pc:spChg chg="add">
          <ac:chgData name="Moutushi Tanha" userId="S::m.tanha@uwtsd.ac.uk::62f9b1f3-ddcf-45d7-a6a4-b667feecf47e" providerId="AD" clId="Web-{6BF37441-E544-5B67-CDAD-E747FF4B2C5A}" dt="2025-11-06T09:00:30.766" v="111"/>
          <ac:spMkLst>
            <pc:docMk/>
            <pc:sldMk cId="2705494453" sldId="283"/>
            <ac:spMk id="11" creationId="{C505E780-2083-4CB5-A42A-5E0E2908ECC3}"/>
          </ac:spMkLst>
        </pc:spChg>
        <pc:spChg chg="add">
          <ac:chgData name="Moutushi Tanha" userId="S::m.tanha@uwtsd.ac.uk::62f9b1f3-ddcf-45d7-a6a4-b667feecf47e" providerId="AD" clId="Web-{6BF37441-E544-5B67-CDAD-E747FF4B2C5A}" dt="2025-11-06T09:00:30.766" v="111"/>
          <ac:spMkLst>
            <pc:docMk/>
            <pc:sldMk cId="2705494453" sldId="283"/>
            <ac:spMk id="13" creationId="{D2C0AE1C-0118-41AE-8A10-7CDCBF10E96F}"/>
          </ac:spMkLst>
        </pc:spChg>
        <pc:spChg chg="add">
          <ac:chgData name="Moutushi Tanha" userId="S::m.tanha@uwtsd.ac.uk::62f9b1f3-ddcf-45d7-a6a4-b667feecf47e" providerId="AD" clId="Web-{6BF37441-E544-5B67-CDAD-E747FF4B2C5A}" dt="2025-11-06T09:00:30.766" v="111"/>
          <ac:spMkLst>
            <pc:docMk/>
            <pc:sldMk cId="2705494453" sldId="283"/>
            <ac:spMk id="15" creationId="{463EEC44-1BA3-44ED-81FC-A644B04B2A44}"/>
          </ac:spMkLst>
        </pc:spChg>
        <pc:graphicFrameChg chg="add">
          <ac:chgData name="Moutushi Tanha" userId="S::m.tanha@uwtsd.ac.uk::62f9b1f3-ddcf-45d7-a6a4-b667feecf47e" providerId="AD" clId="Web-{6BF37441-E544-5B67-CDAD-E747FF4B2C5A}" dt="2025-11-06T09:00:30.766" v="111"/>
          <ac:graphicFrameMkLst>
            <pc:docMk/>
            <pc:sldMk cId="2705494453" sldId="283"/>
            <ac:graphicFrameMk id="5" creationId="{BA1127B2-3CC7-6980-B6BB-505FF485F2BD}"/>
          </ac:graphicFrameMkLst>
        </pc:graphicFrameChg>
      </pc:sldChg>
      <pc:sldChg chg="del">
        <pc:chgData name="Moutushi Tanha" userId="S::m.tanha@uwtsd.ac.uk::62f9b1f3-ddcf-45d7-a6a4-b667feecf47e" providerId="AD" clId="Web-{6BF37441-E544-5B67-CDAD-E747FF4B2C5A}" dt="2025-11-06T11:38:30.365" v="208"/>
        <pc:sldMkLst>
          <pc:docMk/>
          <pc:sldMk cId="292886534" sldId="284"/>
        </pc:sldMkLst>
      </pc:sldChg>
      <pc:sldChg chg="del">
        <pc:chgData name="Moutushi Tanha" userId="S::m.tanha@uwtsd.ac.uk::62f9b1f3-ddcf-45d7-a6a4-b667feecf47e" providerId="AD" clId="Web-{6BF37441-E544-5B67-CDAD-E747FF4B2C5A}" dt="2025-11-06T11:38:30.881" v="209"/>
        <pc:sldMkLst>
          <pc:docMk/>
          <pc:sldMk cId="1285421438" sldId="285"/>
        </pc:sldMkLst>
      </pc:sldChg>
      <pc:sldChg chg="addSp delSp modSp mod setBg">
        <pc:chgData name="Moutushi Tanha" userId="S::m.tanha@uwtsd.ac.uk::62f9b1f3-ddcf-45d7-a6a4-b667feecf47e" providerId="AD" clId="Web-{6BF37441-E544-5B67-CDAD-E747FF4B2C5A}" dt="2025-11-06T11:39:38.628" v="230" actId="20577"/>
        <pc:sldMkLst>
          <pc:docMk/>
          <pc:sldMk cId="1247411928" sldId="286"/>
        </pc:sldMkLst>
        <pc:spChg chg="mod">
          <ac:chgData name="Moutushi Tanha" userId="S::m.tanha@uwtsd.ac.uk::62f9b1f3-ddcf-45d7-a6a4-b667feecf47e" providerId="AD" clId="Web-{6BF37441-E544-5B67-CDAD-E747FF4B2C5A}" dt="2025-11-06T09:01:59.503" v="112"/>
          <ac:spMkLst>
            <pc:docMk/>
            <pc:sldMk cId="1247411928" sldId="286"/>
            <ac:spMk id="2" creationId="{A694DDB0-3ABF-2709-B2EF-C5CE42E533C0}"/>
          </ac:spMkLst>
        </pc:spChg>
        <pc:spChg chg="del">
          <ac:chgData name="Moutushi Tanha" userId="S::m.tanha@uwtsd.ac.uk::62f9b1f3-ddcf-45d7-a6a4-b667feecf47e" providerId="AD" clId="Web-{6BF37441-E544-5B67-CDAD-E747FF4B2C5A}" dt="2025-11-06T09:01:59.503" v="112"/>
          <ac:spMkLst>
            <pc:docMk/>
            <pc:sldMk cId="1247411928" sldId="286"/>
            <ac:spMk id="3" creationId="{EA316DF9-B523-8E27-1D3A-0BDB5F80B9EE}"/>
          </ac:spMkLst>
        </pc:spChg>
        <pc:spChg chg="add">
          <ac:chgData name="Moutushi Tanha" userId="S::m.tanha@uwtsd.ac.uk::62f9b1f3-ddcf-45d7-a6a4-b667feecf47e" providerId="AD" clId="Web-{6BF37441-E544-5B67-CDAD-E747FF4B2C5A}" dt="2025-11-06T09:01:59.503" v="112"/>
          <ac:spMkLst>
            <pc:docMk/>
            <pc:sldMk cId="1247411928" sldId="286"/>
            <ac:spMk id="9" creationId="{7517A47C-B2E5-4B79-8061-D74B1311AF6E}"/>
          </ac:spMkLst>
        </pc:spChg>
        <pc:spChg chg="add">
          <ac:chgData name="Moutushi Tanha" userId="S::m.tanha@uwtsd.ac.uk::62f9b1f3-ddcf-45d7-a6a4-b667feecf47e" providerId="AD" clId="Web-{6BF37441-E544-5B67-CDAD-E747FF4B2C5A}" dt="2025-11-06T09:01:59.503" v="112"/>
          <ac:spMkLst>
            <pc:docMk/>
            <pc:sldMk cId="1247411928" sldId="286"/>
            <ac:spMk id="11" creationId="{C505E780-2083-4CB5-A42A-5E0E2908ECC3}"/>
          </ac:spMkLst>
        </pc:spChg>
        <pc:spChg chg="add">
          <ac:chgData name="Moutushi Tanha" userId="S::m.tanha@uwtsd.ac.uk::62f9b1f3-ddcf-45d7-a6a4-b667feecf47e" providerId="AD" clId="Web-{6BF37441-E544-5B67-CDAD-E747FF4B2C5A}" dt="2025-11-06T09:01:59.503" v="112"/>
          <ac:spMkLst>
            <pc:docMk/>
            <pc:sldMk cId="1247411928" sldId="286"/>
            <ac:spMk id="13" creationId="{D2C0AE1C-0118-41AE-8A10-7CDCBF10E96F}"/>
          </ac:spMkLst>
        </pc:spChg>
        <pc:spChg chg="add">
          <ac:chgData name="Moutushi Tanha" userId="S::m.tanha@uwtsd.ac.uk::62f9b1f3-ddcf-45d7-a6a4-b667feecf47e" providerId="AD" clId="Web-{6BF37441-E544-5B67-CDAD-E747FF4B2C5A}" dt="2025-11-06T09:01:59.503" v="112"/>
          <ac:spMkLst>
            <pc:docMk/>
            <pc:sldMk cId="1247411928" sldId="286"/>
            <ac:spMk id="15" creationId="{463EEC44-1BA3-44ED-81FC-A644B04B2A44}"/>
          </ac:spMkLst>
        </pc:spChg>
        <pc:graphicFrameChg chg="add modGraphic">
          <ac:chgData name="Moutushi Tanha" userId="S::m.tanha@uwtsd.ac.uk::62f9b1f3-ddcf-45d7-a6a4-b667feecf47e" providerId="AD" clId="Web-{6BF37441-E544-5B67-CDAD-E747FF4B2C5A}" dt="2025-11-06T11:39:38.628" v="230" actId="20577"/>
          <ac:graphicFrameMkLst>
            <pc:docMk/>
            <pc:sldMk cId="1247411928" sldId="286"/>
            <ac:graphicFrameMk id="5" creationId="{51A78B53-E139-6632-9C4D-F54C8C62DC26}"/>
          </ac:graphicFrameMkLst>
        </pc:graphicFrameChg>
      </pc:sldChg>
      <pc:sldChg chg="addSp delSp modSp mod setBg">
        <pc:chgData name="Moutushi Tanha" userId="S::m.tanha@uwtsd.ac.uk::62f9b1f3-ddcf-45d7-a6a4-b667feecf47e" providerId="AD" clId="Web-{6BF37441-E544-5B67-CDAD-E747FF4B2C5A}" dt="2025-11-06T09:02:15.348" v="113"/>
        <pc:sldMkLst>
          <pc:docMk/>
          <pc:sldMk cId="3707264790" sldId="287"/>
        </pc:sldMkLst>
        <pc:spChg chg="mod">
          <ac:chgData name="Moutushi Tanha" userId="S::m.tanha@uwtsd.ac.uk::62f9b1f3-ddcf-45d7-a6a4-b667feecf47e" providerId="AD" clId="Web-{6BF37441-E544-5B67-CDAD-E747FF4B2C5A}" dt="2025-11-06T09:02:15.348" v="113"/>
          <ac:spMkLst>
            <pc:docMk/>
            <pc:sldMk cId="3707264790" sldId="287"/>
            <ac:spMk id="2" creationId="{CFDD4F95-4FFC-A53C-08B7-363D43E36F8D}"/>
          </ac:spMkLst>
        </pc:spChg>
        <pc:spChg chg="del">
          <ac:chgData name="Moutushi Tanha" userId="S::m.tanha@uwtsd.ac.uk::62f9b1f3-ddcf-45d7-a6a4-b667feecf47e" providerId="AD" clId="Web-{6BF37441-E544-5B67-CDAD-E747FF4B2C5A}" dt="2025-11-06T09:02:15.348" v="113"/>
          <ac:spMkLst>
            <pc:docMk/>
            <pc:sldMk cId="3707264790" sldId="287"/>
            <ac:spMk id="3" creationId="{83A6898E-732B-C516-3512-DE3391DE8569}"/>
          </ac:spMkLst>
        </pc:spChg>
        <pc:spChg chg="add">
          <ac:chgData name="Moutushi Tanha" userId="S::m.tanha@uwtsd.ac.uk::62f9b1f3-ddcf-45d7-a6a4-b667feecf47e" providerId="AD" clId="Web-{6BF37441-E544-5B67-CDAD-E747FF4B2C5A}" dt="2025-11-06T09:02:15.348" v="113"/>
          <ac:spMkLst>
            <pc:docMk/>
            <pc:sldMk cId="3707264790" sldId="287"/>
            <ac:spMk id="9" creationId="{7517A47C-B2E5-4B79-8061-D74B1311AF6E}"/>
          </ac:spMkLst>
        </pc:spChg>
        <pc:spChg chg="add">
          <ac:chgData name="Moutushi Tanha" userId="S::m.tanha@uwtsd.ac.uk::62f9b1f3-ddcf-45d7-a6a4-b667feecf47e" providerId="AD" clId="Web-{6BF37441-E544-5B67-CDAD-E747FF4B2C5A}" dt="2025-11-06T09:02:15.348" v="113"/>
          <ac:spMkLst>
            <pc:docMk/>
            <pc:sldMk cId="3707264790" sldId="287"/>
            <ac:spMk id="11" creationId="{C505E780-2083-4CB5-A42A-5E0E2908ECC3}"/>
          </ac:spMkLst>
        </pc:spChg>
        <pc:spChg chg="add">
          <ac:chgData name="Moutushi Tanha" userId="S::m.tanha@uwtsd.ac.uk::62f9b1f3-ddcf-45d7-a6a4-b667feecf47e" providerId="AD" clId="Web-{6BF37441-E544-5B67-CDAD-E747FF4B2C5A}" dt="2025-11-06T09:02:15.348" v="113"/>
          <ac:spMkLst>
            <pc:docMk/>
            <pc:sldMk cId="3707264790" sldId="287"/>
            <ac:spMk id="13" creationId="{D2C0AE1C-0118-41AE-8A10-7CDCBF10E96F}"/>
          </ac:spMkLst>
        </pc:spChg>
        <pc:spChg chg="add">
          <ac:chgData name="Moutushi Tanha" userId="S::m.tanha@uwtsd.ac.uk::62f9b1f3-ddcf-45d7-a6a4-b667feecf47e" providerId="AD" clId="Web-{6BF37441-E544-5B67-CDAD-E747FF4B2C5A}" dt="2025-11-06T09:02:15.348" v="113"/>
          <ac:spMkLst>
            <pc:docMk/>
            <pc:sldMk cId="3707264790" sldId="287"/>
            <ac:spMk id="15" creationId="{463EEC44-1BA3-44ED-81FC-A644B04B2A44}"/>
          </ac:spMkLst>
        </pc:spChg>
        <pc:graphicFrameChg chg="add">
          <ac:chgData name="Moutushi Tanha" userId="S::m.tanha@uwtsd.ac.uk::62f9b1f3-ddcf-45d7-a6a4-b667feecf47e" providerId="AD" clId="Web-{6BF37441-E544-5B67-CDAD-E747FF4B2C5A}" dt="2025-11-06T09:02:15.348" v="113"/>
          <ac:graphicFrameMkLst>
            <pc:docMk/>
            <pc:sldMk cId="3707264790" sldId="287"/>
            <ac:graphicFrameMk id="5" creationId="{A0298187-2FEB-AC84-A378-56BC29ACCC1B}"/>
          </ac:graphicFrameMkLst>
        </pc:graphicFrameChg>
      </pc:sldChg>
      <pc:sldChg chg="addSp modSp mod setBg">
        <pc:chgData name="Moutushi Tanha" userId="S::m.tanha@uwtsd.ac.uk::62f9b1f3-ddcf-45d7-a6a4-b667feecf47e" providerId="AD" clId="Web-{6BF37441-E544-5B67-CDAD-E747FF4B2C5A}" dt="2025-11-06T09:03:16.568" v="125" actId="14100"/>
        <pc:sldMkLst>
          <pc:docMk/>
          <pc:sldMk cId="374748431" sldId="303"/>
        </pc:sldMkLst>
        <pc:spChg chg="mod">
          <ac:chgData name="Moutushi Tanha" userId="S::m.tanha@uwtsd.ac.uk::62f9b1f3-ddcf-45d7-a6a4-b667feecf47e" providerId="AD" clId="Web-{6BF37441-E544-5B67-CDAD-E747FF4B2C5A}" dt="2025-11-06T09:03:06.146" v="123" actId="20577"/>
          <ac:spMkLst>
            <pc:docMk/>
            <pc:sldMk cId="374748431" sldId="303"/>
            <ac:spMk id="2" creationId="{21B6554F-6E9F-C116-3704-B842B8E867A0}"/>
          </ac:spMkLst>
        </pc:spChg>
        <pc:spChg chg="mod">
          <ac:chgData name="Moutushi Tanha" userId="S::m.tanha@uwtsd.ac.uk::62f9b1f3-ddcf-45d7-a6a4-b667feecf47e" providerId="AD" clId="Web-{6BF37441-E544-5B67-CDAD-E747FF4B2C5A}" dt="2025-11-06T09:03:16.568" v="125" actId="14100"/>
          <ac:spMkLst>
            <pc:docMk/>
            <pc:sldMk cId="374748431" sldId="303"/>
            <ac:spMk id="3" creationId="{7B6670B6-88E2-BE01-5514-8B42E9AC6261}"/>
          </ac:spMkLst>
        </pc:spChg>
        <pc:spChg chg="add">
          <ac:chgData name="Moutushi Tanha" userId="S::m.tanha@uwtsd.ac.uk::62f9b1f3-ddcf-45d7-a6a4-b667feecf47e" providerId="AD" clId="Web-{6BF37441-E544-5B67-CDAD-E747FF4B2C5A}" dt="2025-11-06T09:02:34.957" v="114"/>
          <ac:spMkLst>
            <pc:docMk/>
            <pc:sldMk cId="374748431" sldId="303"/>
            <ac:spMk id="9" creationId="{9F7D5CDA-D291-4307-BF55-1381FED29634}"/>
          </ac:spMkLst>
        </pc:spChg>
        <pc:picChg chg="add">
          <ac:chgData name="Moutushi Tanha" userId="S::m.tanha@uwtsd.ac.uk::62f9b1f3-ddcf-45d7-a6a4-b667feecf47e" providerId="AD" clId="Web-{6BF37441-E544-5B67-CDAD-E747FF4B2C5A}" dt="2025-11-06T09:02:34.957" v="114"/>
          <ac:picMkLst>
            <pc:docMk/>
            <pc:sldMk cId="374748431" sldId="303"/>
            <ac:picMk id="5" creationId="{0781DBBA-9EC3-AF87-C710-A37725951765}"/>
          </ac:picMkLst>
        </pc:picChg>
      </pc:sldChg>
      <pc:sldChg chg="addSp delSp modSp mod setBg">
        <pc:chgData name="Moutushi Tanha" userId="S::m.tanha@uwtsd.ac.uk::62f9b1f3-ddcf-45d7-a6a4-b667feecf47e" providerId="AD" clId="Web-{6BF37441-E544-5B67-CDAD-E747FF4B2C5A}" dt="2025-11-06T09:05:42.227" v="134" actId="14100"/>
        <pc:sldMkLst>
          <pc:docMk/>
          <pc:sldMk cId="571584973" sldId="304"/>
        </pc:sldMkLst>
        <pc:spChg chg="mod">
          <ac:chgData name="Moutushi Tanha" userId="S::m.tanha@uwtsd.ac.uk::62f9b1f3-ddcf-45d7-a6a4-b667feecf47e" providerId="AD" clId="Web-{6BF37441-E544-5B67-CDAD-E747FF4B2C5A}" dt="2025-11-06T09:04:26.835" v="126"/>
          <ac:spMkLst>
            <pc:docMk/>
            <pc:sldMk cId="571584973" sldId="304"/>
            <ac:spMk id="2" creationId="{EBEB1BFA-5FF7-F213-61F0-8C920A7F2630}"/>
          </ac:spMkLst>
        </pc:spChg>
        <pc:spChg chg="del">
          <ac:chgData name="Moutushi Tanha" userId="S::m.tanha@uwtsd.ac.uk::62f9b1f3-ddcf-45d7-a6a4-b667feecf47e" providerId="AD" clId="Web-{6BF37441-E544-5B67-CDAD-E747FF4B2C5A}" dt="2025-11-06T09:04:26.835" v="126"/>
          <ac:spMkLst>
            <pc:docMk/>
            <pc:sldMk cId="571584973" sldId="304"/>
            <ac:spMk id="3" creationId="{0DCE5B7E-6EC8-975F-5C66-D33965B8EE14}"/>
          </ac:spMkLst>
        </pc:spChg>
        <pc:spChg chg="add">
          <ac:chgData name="Moutushi Tanha" userId="S::m.tanha@uwtsd.ac.uk::62f9b1f3-ddcf-45d7-a6a4-b667feecf47e" providerId="AD" clId="Web-{6BF37441-E544-5B67-CDAD-E747FF4B2C5A}" dt="2025-11-06T09:04:26.835" v="126"/>
          <ac:spMkLst>
            <pc:docMk/>
            <pc:sldMk cId="571584973" sldId="304"/>
            <ac:spMk id="9" creationId="{0C541B88-1AE9-40C3-AFD5-967787C1979F}"/>
          </ac:spMkLst>
        </pc:spChg>
        <pc:spChg chg="add">
          <ac:chgData name="Moutushi Tanha" userId="S::m.tanha@uwtsd.ac.uk::62f9b1f3-ddcf-45d7-a6a4-b667feecf47e" providerId="AD" clId="Web-{6BF37441-E544-5B67-CDAD-E747FF4B2C5A}" dt="2025-11-06T09:04:26.835" v="126"/>
          <ac:spMkLst>
            <pc:docMk/>
            <pc:sldMk cId="571584973" sldId="304"/>
            <ac:spMk id="11" creationId="{E5F17139-31EE-46AC-B04F-DBBD852DD6CB}"/>
          </ac:spMkLst>
        </pc:spChg>
        <pc:spChg chg="add">
          <ac:chgData name="Moutushi Tanha" userId="S::m.tanha@uwtsd.ac.uk::62f9b1f3-ddcf-45d7-a6a4-b667feecf47e" providerId="AD" clId="Web-{6BF37441-E544-5B67-CDAD-E747FF4B2C5A}" dt="2025-11-06T09:04:26.835" v="126"/>
          <ac:spMkLst>
            <pc:docMk/>
            <pc:sldMk cId="571584973" sldId="304"/>
            <ac:spMk id="17" creationId="{89D16701-DA76-4F72-BB63-E2C3FFBDFE0F}"/>
          </ac:spMkLst>
        </pc:spChg>
        <pc:spChg chg="add">
          <ac:chgData name="Moutushi Tanha" userId="S::m.tanha@uwtsd.ac.uk::62f9b1f3-ddcf-45d7-a6a4-b667feecf47e" providerId="AD" clId="Web-{6BF37441-E544-5B67-CDAD-E747FF4B2C5A}" dt="2025-11-06T09:04:26.835" v="126"/>
          <ac:spMkLst>
            <pc:docMk/>
            <pc:sldMk cId="571584973" sldId="304"/>
            <ac:spMk id="19" creationId="{1CC28BE1-9DC6-43FE-9582-39F091098D77}"/>
          </ac:spMkLst>
        </pc:spChg>
        <pc:grpChg chg="add">
          <ac:chgData name="Moutushi Tanha" userId="S::m.tanha@uwtsd.ac.uk::62f9b1f3-ddcf-45d7-a6a4-b667feecf47e" providerId="AD" clId="Web-{6BF37441-E544-5B67-CDAD-E747FF4B2C5A}" dt="2025-11-06T09:04:26.835" v="126"/>
          <ac:grpSpMkLst>
            <pc:docMk/>
            <pc:sldMk cId="571584973" sldId="304"/>
            <ac:grpSpMk id="13" creationId="{7CF625D3-71A3-4F30-A096-8EF334E959D0}"/>
          </ac:grpSpMkLst>
        </pc:grpChg>
        <pc:grpChg chg="add">
          <ac:chgData name="Moutushi Tanha" userId="S::m.tanha@uwtsd.ac.uk::62f9b1f3-ddcf-45d7-a6a4-b667feecf47e" providerId="AD" clId="Web-{6BF37441-E544-5B67-CDAD-E747FF4B2C5A}" dt="2025-11-06T09:04:26.835" v="126"/>
          <ac:grpSpMkLst>
            <pc:docMk/>
            <pc:sldMk cId="571584973" sldId="304"/>
            <ac:grpSpMk id="21" creationId="{AF9AF3F3-CE0C-4125-BDD7-346487FA0B40}"/>
          </ac:grpSpMkLst>
        </pc:grpChg>
        <pc:graphicFrameChg chg="add mod modGraphic">
          <ac:chgData name="Moutushi Tanha" userId="S::m.tanha@uwtsd.ac.uk::62f9b1f3-ddcf-45d7-a6a4-b667feecf47e" providerId="AD" clId="Web-{6BF37441-E544-5B67-CDAD-E747FF4B2C5A}" dt="2025-11-06T09:05:42.227" v="134" actId="14100"/>
          <ac:graphicFrameMkLst>
            <pc:docMk/>
            <pc:sldMk cId="571584973" sldId="304"/>
            <ac:graphicFrameMk id="5" creationId="{2B4A7507-095D-95C0-66B6-3526C3EBBCD4}"/>
          </ac:graphicFrameMkLst>
        </pc:graphicFrameChg>
      </pc:sldChg>
      <pc:sldChg chg="modSp">
        <pc:chgData name="Moutushi Tanha" userId="S::m.tanha@uwtsd.ac.uk::62f9b1f3-ddcf-45d7-a6a4-b667feecf47e" providerId="AD" clId="Web-{6BF37441-E544-5B67-CDAD-E747FF4B2C5A}" dt="2025-11-06T10:56:31.162" v="162" actId="20577"/>
        <pc:sldMkLst>
          <pc:docMk/>
          <pc:sldMk cId="1305619087" sldId="307"/>
        </pc:sldMkLst>
        <pc:spChg chg="mod">
          <ac:chgData name="Moutushi Tanha" userId="S::m.tanha@uwtsd.ac.uk::62f9b1f3-ddcf-45d7-a6a4-b667feecf47e" providerId="AD" clId="Web-{6BF37441-E544-5B67-CDAD-E747FF4B2C5A}" dt="2025-11-06T10:56:27.052" v="161" actId="20577"/>
          <ac:spMkLst>
            <pc:docMk/>
            <pc:sldMk cId="1305619087" sldId="307"/>
            <ac:spMk id="2" creationId="{96790805-FC3F-AF88-1EE0-4827757C96B8}"/>
          </ac:spMkLst>
        </pc:spChg>
        <pc:spChg chg="mod">
          <ac:chgData name="Moutushi Tanha" userId="S::m.tanha@uwtsd.ac.uk::62f9b1f3-ddcf-45d7-a6a4-b667feecf47e" providerId="AD" clId="Web-{6BF37441-E544-5B67-CDAD-E747FF4B2C5A}" dt="2025-11-06T10:56:31.162" v="162" actId="20577"/>
          <ac:spMkLst>
            <pc:docMk/>
            <pc:sldMk cId="1305619087" sldId="307"/>
            <ac:spMk id="3" creationId="{43C3561A-5ABE-EE2E-4EC7-86B2E69D4469}"/>
          </ac:spMkLst>
        </pc:spChg>
      </pc:sldChg>
      <pc:sldChg chg="modSp">
        <pc:chgData name="Moutushi Tanha" userId="S::m.tanha@uwtsd.ac.uk::62f9b1f3-ddcf-45d7-a6a4-b667feecf47e" providerId="AD" clId="Web-{6BF37441-E544-5B67-CDAD-E747FF4B2C5A}" dt="2025-11-06T11:00:08.544" v="174" actId="20577"/>
        <pc:sldMkLst>
          <pc:docMk/>
          <pc:sldMk cId="2491615249" sldId="308"/>
        </pc:sldMkLst>
        <pc:spChg chg="mod">
          <ac:chgData name="Moutushi Tanha" userId="S::m.tanha@uwtsd.ac.uk::62f9b1f3-ddcf-45d7-a6a4-b667feecf47e" providerId="AD" clId="Web-{6BF37441-E544-5B67-CDAD-E747FF4B2C5A}" dt="2025-11-06T11:00:08.544" v="174" actId="20577"/>
          <ac:spMkLst>
            <pc:docMk/>
            <pc:sldMk cId="2491615249" sldId="308"/>
            <ac:spMk id="2" creationId="{F71FB54D-06ED-C05F-2083-97D8AD96DC62}"/>
          </ac:spMkLst>
        </pc:spChg>
        <pc:spChg chg="mod">
          <ac:chgData name="Moutushi Tanha" userId="S::m.tanha@uwtsd.ac.uk::62f9b1f3-ddcf-45d7-a6a4-b667feecf47e" providerId="AD" clId="Web-{6BF37441-E544-5B67-CDAD-E747FF4B2C5A}" dt="2025-11-06T10:59:58.262" v="172" actId="20577"/>
          <ac:spMkLst>
            <pc:docMk/>
            <pc:sldMk cId="2491615249" sldId="308"/>
            <ac:spMk id="3" creationId="{C9A91D7C-911D-1ABF-1260-D5E63C88A50D}"/>
          </ac:spMkLst>
        </pc:spChg>
      </pc:sldChg>
      <pc:sldChg chg="modSp">
        <pc:chgData name="Moutushi Tanha" userId="S::m.tanha@uwtsd.ac.uk::62f9b1f3-ddcf-45d7-a6a4-b667feecf47e" providerId="AD" clId="Web-{6BF37441-E544-5B67-CDAD-E747FF4B2C5A}" dt="2025-11-06T10:55:30.379" v="155" actId="20577"/>
        <pc:sldMkLst>
          <pc:docMk/>
          <pc:sldMk cId="3545889445" sldId="309"/>
        </pc:sldMkLst>
        <pc:spChg chg="mod">
          <ac:chgData name="Moutushi Tanha" userId="S::m.tanha@uwtsd.ac.uk::62f9b1f3-ddcf-45d7-a6a4-b667feecf47e" providerId="AD" clId="Web-{6BF37441-E544-5B67-CDAD-E747FF4B2C5A}" dt="2025-11-06T10:55:30.379" v="155" actId="20577"/>
          <ac:spMkLst>
            <pc:docMk/>
            <pc:sldMk cId="3545889445" sldId="309"/>
            <ac:spMk id="2" creationId="{2A5367C6-B6AA-40AB-4C3F-5F187DD10039}"/>
          </ac:spMkLst>
        </pc:spChg>
        <pc:spChg chg="mod">
          <ac:chgData name="Moutushi Tanha" userId="S::m.tanha@uwtsd.ac.uk::62f9b1f3-ddcf-45d7-a6a4-b667feecf47e" providerId="AD" clId="Web-{6BF37441-E544-5B67-CDAD-E747FF4B2C5A}" dt="2025-11-06T10:55:09.253" v="148" actId="20577"/>
          <ac:spMkLst>
            <pc:docMk/>
            <pc:sldMk cId="3545889445" sldId="309"/>
            <ac:spMk id="3" creationId="{ECFB2122-BE53-486B-96BC-75EC577682ED}"/>
          </ac:spMkLst>
        </pc:spChg>
      </pc:sldChg>
      <pc:sldChg chg="modSp">
        <pc:chgData name="Moutushi Tanha" userId="S::m.tanha@uwtsd.ac.uk::62f9b1f3-ddcf-45d7-a6a4-b667feecf47e" providerId="AD" clId="Web-{6BF37441-E544-5B67-CDAD-E747FF4B2C5A}" dt="2025-11-06T10:56:54.210" v="167" actId="20577"/>
        <pc:sldMkLst>
          <pc:docMk/>
          <pc:sldMk cId="4191620422" sldId="310"/>
        </pc:sldMkLst>
        <pc:spChg chg="mod">
          <ac:chgData name="Moutushi Tanha" userId="S::m.tanha@uwtsd.ac.uk::62f9b1f3-ddcf-45d7-a6a4-b667feecf47e" providerId="AD" clId="Web-{6BF37441-E544-5B67-CDAD-E747FF4B2C5A}" dt="2025-11-06T10:56:54.210" v="167" actId="20577"/>
          <ac:spMkLst>
            <pc:docMk/>
            <pc:sldMk cId="4191620422" sldId="310"/>
            <ac:spMk id="2" creationId="{8714066A-780D-B216-7057-E9E656199423}"/>
          </ac:spMkLst>
        </pc:spChg>
        <pc:spChg chg="mod">
          <ac:chgData name="Moutushi Tanha" userId="S::m.tanha@uwtsd.ac.uk::62f9b1f3-ddcf-45d7-a6a4-b667feecf47e" providerId="AD" clId="Web-{6BF37441-E544-5B67-CDAD-E747FF4B2C5A}" dt="2025-11-06T10:56:43.647" v="164" actId="20577"/>
          <ac:spMkLst>
            <pc:docMk/>
            <pc:sldMk cId="4191620422" sldId="310"/>
            <ac:spMk id="3" creationId="{B8F054C1-7C8C-CB11-E8F6-6CC1DF6D0A9B}"/>
          </ac:spMkLst>
        </pc:spChg>
      </pc:sldChg>
      <pc:sldChg chg="modSp">
        <pc:chgData name="Moutushi Tanha" userId="S::m.tanha@uwtsd.ac.uk::62f9b1f3-ddcf-45d7-a6a4-b667feecf47e" providerId="AD" clId="Web-{6BF37441-E544-5B67-CDAD-E747FF4B2C5A}" dt="2025-11-06T10:52:41.825" v="140" actId="20577"/>
        <pc:sldMkLst>
          <pc:docMk/>
          <pc:sldMk cId="247435247" sldId="311"/>
        </pc:sldMkLst>
        <pc:spChg chg="mod">
          <ac:chgData name="Moutushi Tanha" userId="S::m.tanha@uwtsd.ac.uk::62f9b1f3-ddcf-45d7-a6a4-b667feecf47e" providerId="AD" clId="Web-{6BF37441-E544-5B67-CDAD-E747FF4B2C5A}" dt="2025-11-06T10:52:41.825" v="140" actId="20577"/>
          <ac:spMkLst>
            <pc:docMk/>
            <pc:sldMk cId="247435247" sldId="311"/>
            <ac:spMk id="3" creationId="{F5B2C549-CF98-9A18-2EA7-4F7AB3E1C5F2}"/>
          </ac:spMkLst>
        </pc:spChg>
      </pc:sldChg>
      <pc:sldChg chg="modSp">
        <pc:chgData name="Moutushi Tanha" userId="S::m.tanha@uwtsd.ac.uk::62f9b1f3-ddcf-45d7-a6a4-b667feecf47e" providerId="AD" clId="Web-{6BF37441-E544-5B67-CDAD-E747FF4B2C5A}" dt="2025-11-06T10:52:54.216" v="142" actId="20577"/>
        <pc:sldMkLst>
          <pc:docMk/>
          <pc:sldMk cId="2050611364" sldId="312"/>
        </pc:sldMkLst>
        <pc:spChg chg="mod">
          <ac:chgData name="Moutushi Tanha" userId="S::m.tanha@uwtsd.ac.uk::62f9b1f3-ddcf-45d7-a6a4-b667feecf47e" providerId="AD" clId="Web-{6BF37441-E544-5B67-CDAD-E747FF4B2C5A}" dt="2025-11-06T10:52:54.216" v="142" actId="20577"/>
          <ac:spMkLst>
            <pc:docMk/>
            <pc:sldMk cId="2050611364" sldId="312"/>
            <ac:spMk id="3" creationId="{30438483-1C34-2181-6C1C-4AB9429D97FC}"/>
          </ac:spMkLst>
        </pc:spChg>
      </pc:sldChg>
      <pc:sldChg chg="modSp">
        <pc:chgData name="Moutushi Tanha" userId="S::m.tanha@uwtsd.ac.uk::62f9b1f3-ddcf-45d7-a6a4-b667feecf47e" providerId="AD" clId="Web-{6BF37441-E544-5B67-CDAD-E747FF4B2C5A}" dt="2025-11-06T11:00:40.253" v="178" actId="20577"/>
        <pc:sldMkLst>
          <pc:docMk/>
          <pc:sldMk cId="3080143118" sldId="314"/>
        </pc:sldMkLst>
        <pc:spChg chg="mod">
          <ac:chgData name="Moutushi Tanha" userId="S::m.tanha@uwtsd.ac.uk::62f9b1f3-ddcf-45d7-a6a4-b667feecf47e" providerId="AD" clId="Web-{6BF37441-E544-5B67-CDAD-E747FF4B2C5A}" dt="2025-11-06T11:00:40.253" v="178" actId="20577"/>
          <ac:spMkLst>
            <pc:docMk/>
            <pc:sldMk cId="3080143118" sldId="314"/>
            <ac:spMk id="2" creationId="{79C12A3C-94CF-ACA4-6CCE-A9F8873F206A}"/>
          </ac:spMkLst>
        </pc:spChg>
      </pc:sldChg>
      <pc:sldChg chg="modSp">
        <pc:chgData name="Moutushi Tanha" userId="S::m.tanha@uwtsd.ac.uk::62f9b1f3-ddcf-45d7-a6a4-b667feecf47e" providerId="AD" clId="Web-{6BF37441-E544-5B67-CDAD-E747FF4B2C5A}" dt="2025-11-06T11:58:55.291" v="235" actId="20577"/>
        <pc:sldMkLst>
          <pc:docMk/>
          <pc:sldMk cId="3880757321" sldId="315"/>
        </pc:sldMkLst>
        <pc:spChg chg="mod">
          <ac:chgData name="Moutushi Tanha" userId="S::m.tanha@uwtsd.ac.uk::62f9b1f3-ddcf-45d7-a6a4-b667feecf47e" providerId="AD" clId="Web-{6BF37441-E544-5B67-CDAD-E747FF4B2C5A}" dt="2025-11-06T11:58:55.291" v="235" actId="20577"/>
          <ac:spMkLst>
            <pc:docMk/>
            <pc:sldMk cId="3880757321" sldId="315"/>
            <ac:spMk id="2" creationId="{B4E9DC41-883B-1777-A53B-B316535184B9}"/>
          </ac:spMkLst>
        </pc:spChg>
      </pc:sldChg>
      <pc:sldChg chg="addSp delSp modSp mod setBg">
        <pc:chgData name="Moutushi Tanha" userId="S::m.tanha@uwtsd.ac.uk::62f9b1f3-ddcf-45d7-a6a4-b667feecf47e" providerId="AD" clId="Web-{6BF37441-E544-5B67-CDAD-E747FF4B2C5A}" dt="2025-11-06T11:18:36.949" v="198" actId="14100"/>
        <pc:sldMkLst>
          <pc:docMk/>
          <pc:sldMk cId="292744120" sldId="352"/>
        </pc:sldMkLst>
        <pc:spChg chg="add del">
          <ac:chgData name="Moutushi Tanha" userId="S::m.tanha@uwtsd.ac.uk::62f9b1f3-ddcf-45d7-a6a4-b667feecf47e" providerId="AD" clId="Web-{6BF37441-E544-5B67-CDAD-E747FF4B2C5A}" dt="2025-11-06T08:27:24.638" v="5"/>
          <ac:spMkLst>
            <pc:docMk/>
            <pc:sldMk cId="292744120" sldId="352"/>
            <ac:spMk id="8" creationId="{F3060C83-F051-4F0E-ABAD-AA0DFC48B218}"/>
          </ac:spMkLst>
        </pc:spChg>
        <pc:spChg chg="add del">
          <ac:chgData name="Moutushi Tanha" userId="S::m.tanha@uwtsd.ac.uk::62f9b1f3-ddcf-45d7-a6a4-b667feecf47e" providerId="AD" clId="Web-{6BF37441-E544-5B67-CDAD-E747FF4B2C5A}" dt="2025-11-06T08:27:24.638" v="5"/>
          <ac:spMkLst>
            <pc:docMk/>
            <pc:sldMk cId="292744120" sldId="352"/>
            <ac:spMk id="10" creationId="{83C98ABE-055B-441F-B07E-44F97F083C39}"/>
          </ac:spMkLst>
        </pc:spChg>
        <pc:spChg chg="add del">
          <ac:chgData name="Moutushi Tanha" userId="S::m.tanha@uwtsd.ac.uk::62f9b1f3-ddcf-45d7-a6a4-b667feecf47e" providerId="AD" clId="Web-{6BF37441-E544-5B67-CDAD-E747FF4B2C5A}" dt="2025-11-06T08:27:24.638" v="5"/>
          <ac:spMkLst>
            <pc:docMk/>
            <pc:sldMk cId="292744120" sldId="352"/>
            <ac:spMk id="12" creationId="{29FDB030-9B49-4CED-8CCD-4D99382388AC}"/>
          </ac:spMkLst>
        </pc:spChg>
        <pc:spChg chg="add del">
          <ac:chgData name="Moutushi Tanha" userId="S::m.tanha@uwtsd.ac.uk::62f9b1f3-ddcf-45d7-a6a4-b667feecf47e" providerId="AD" clId="Web-{6BF37441-E544-5B67-CDAD-E747FF4B2C5A}" dt="2025-11-06T08:27:24.638" v="5"/>
          <ac:spMkLst>
            <pc:docMk/>
            <pc:sldMk cId="292744120" sldId="352"/>
            <ac:spMk id="14" creationId="{3783CA14-24A1-485C-8B30-D6A5D87987AD}"/>
          </ac:spMkLst>
        </pc:spChg>
        <pc:spChg chg="add del">
          <ac:chgData name="Moutushi Tanha" userId="S::m.tanha@uwtsd.ac.uk::62f9b1f3-ddcf-45d7-a6a4-b667feecf47e" providerId="AD" clId="Web-{6BF37441-E544-5B67-CDAD-E747FF4B2C5A}" dt="2025-11-06T08:27:24.638" v="5"/>
          <ac:spMkLst>
            <pc:docMk/>
            <pc:sldMk cId="292744120" sldId="352"/>
            <ac:spMk id="16" creationId="{9A97C86A-04D6-40F7-AE84-31AB43E6A846}"/>
          </ac:spMkLst>
        </pc:spChg>
        <pc:spChg chg="add del">
          <ac:chgData name="Moutushi Tanha" userId="S::m.tanha@uwtsd.ac.uk::62f9b1f3-ddcf-45d7-a6a4-b667feecf47e" providerId="AD" clId="Web-{6BF37441-E544-5B67-CDAD-E747FF4B2C5A}" dt="2025-11-06T08:27:24.638" v="5"/>
          <ac:spMkLst>
            <pc:docMk/>
            <pc:sldMk cId="292744120" sldId="352"/>
            <ac:spMk id="18" creationId="{FF9F2414-84E8-453E-B1F3-389FDE8192D9}"/>
          </ac:spMkLst>
        </pc:spChg>
        <pc:spChg chg="add del">
          <ac:chgData name="Moutushi Tanha" userId="S::m.tanha@uwtsd.ac.uk::62f9b1f3-ddcf-45d7-a6a4-b667feecf47e" providerId="AD" clId="Web-{6BF37441-E544-5B67-CDAD-E747FF4B2C5A}" dt="2025-11-06T08:27:24.638" v="5"/>
          <ac:spMkLst>
            <pc:docMk/>
            <pc:sldMk cId="292744120" sldId="352"/>
            <ac:spMk id="20" creationId="{3ECA69A1-7536-43AC-85EF-C7106179F5ED}"/>
          </ac:spMkLst>
        </pc:spChg>
        <pc:spChg chg="add">
          <ac:chgData name="Moutushi Tanha" userId="S::m.tanha@uwtsd.ac.uk::62f9b1f3-ddcf-45d7-a6a4-b667feecf47e" providerId="AD" clId="Web-{6BF37441-E544-5B67-CDAD-E747FF4B2C5A}" dt="2025-11-06T08:27:24.638" v="6"/>
          <ac:spMkLst>
            <pc:docMk/>
            <pc:sldMk cId="292744120" sldId="352"/>
            <ac:spMk id="22" creationId="{5F879AC3-D4CE-493C-ADC7-06205677F4F8}"/>
          </ac:spMkLst>
        </pc:spChg>
        <pc:spChg chg="add">
          <ac:chgData name="Moutushi Tanha" userId="S::m.tanha@uwtsd.ac.uk::62f9b1f3-ddcf-45d7-a6a4-b667feecf47e" providerId="AD" clId="Web-{6BF37441-E544-5B67-CDAD-E747FF4B2C5A}" dt="2025-11-06T08:27:24.638" v="6"/>
          <ac:spMkLst>
            <pc:docMk/>
            <pc:sldMk cId="292744120" sldId="352"/>
            <ac:spMk id="23" creationId="{736F0DFD-0954-464F-BF12-DD2E6F6E0380}"/>
          </ac:spMkLst>
        </pc:spChg>
        <pc:picChg chg="mod">
          <ac:chgData name="Moutushi Tanha" userId="S::m.tanha@uwtsd.ac.uk::62f9b1f3-ddcf-45d7-a6a4-b667feecf47e" providerId="AD" clId="Web-{6BF37441-E544-5B67-CDAD-E747FF4B2C5A}" dt="2025-11-06T11:18:36.949" v="198" actId="14100"/>
          <ac:picMkLst>
            <pc:docMk/>
            <pc:sldMk cId="292744120" sldId="352"/>
            <ac:picMk id="3" creationId="{E3611C9B-33F5-AA15-11A9-AA3AF16EEB60}"/>
          </ac:picMkLst>
        </pc:picChg>
      </pc:sldChg>
      <pc:sldChg chg="addSp modSp mod setBg">
        <pc:chgData name="Moutushi Tanha" userId="S::m.tanha@uwtsd.ac.uk::62f9b1f3-ddcf-45d7-a6a4-b667feecf47e" providerId="AD" clId="Web-{6BF37441-E544-5B67-CDAD-E747FF4B2C5A}" dt="2025-11-06T11:18:14.256" v="196" actId="14100"/>
        <pc:sldMkLst>
          <pc:docMk/>
          <pc:sldMk cId="1773660372" sldId="353"/>
        </pc:sldMkLst>
        <pc:spChg chg="add">
          <ac:chgData name="Moutushi Tanha" userId="S::m.tanha@uwtsd.ac.uk::62f9b1f3-ddcf-45d7-a6a4-b667feecf47e" providerId="AD" clId="Web-{6BF37441-E544-5B67-CDAD-E747FF4B2C5A}" dt="2025-11-06T08:28:24.702" v="12"/>
          <ac:spMkLst>
            <pc:docMk/>
            <pc:sldMk cId="1773660372" sldId="353"/>
            <ac:spMk id="8" creationId="{5F879AC3-D4CE-493C-ADC7-06205677F4F8}"/>
          </ac:spMkLst>
        </pc:spChg>
        <pc:spChg chg="add">
          <ac:chgData name="Moutushi Tanha" userId="S::m.tanha@uwtsd.ac.uk::62f9b1f3-ddcf-45d7-a6a4-b667feecf47e" providerId="AD" clId="Web-{6BF37441-E544-5B67-CDAD-E747FF4B2C5A}" dt="2025-11-06T08:28:24.702" v="12"/>
          <ac:spMkLst>
            <pc:docMk/>
            <pc:sldMk cId="1773660372" sldId="353"/>
            <ac:spMk id="10" creationId="{736F0DFD-0954-464F-BF12-DD2E6F6E0380}"/>
          </ac:spMkLst>
        </pc:spChg>
        <pc:picChg chg="mod">
          <ac:chgData name="Moutushi Tanha" userId="S::m.tanha@uwtsd.ac.uk::62f9b1f3-ddcf-45d7-a6a4-b667feecf47e" providerId="AD" clId="Web-{6BF37441-E544-5B67-CDAD-E747FF4B2C5A}" dt="2025-11-06T11:18:14.256" v="196" actId="14100"/>
          <ac:picMkLst>
            <pc:docMk/>
            <pc:sldMk cId="1773660372" sldId="353"/>
            <ac:picMk id="3" creationId="{20391CBF-71BD-D155-EDB6-9D34CF08A638}"/>
          </ac:picMkLst>
        </pc:picChg>
      </pc:sldChg>
      <pc:sldChg chg="addSp modSp mod setBg">
        <pc:chgData name="Moutushi Tanha" userId="S::m.tanha@uwtsd.ac.uk::62f9b1f3-ddcf-45d7-a6a4-b667feecf47e" providerId="AD" clId="Web-{6BF37441-E544-5B67-CDAD-E747FF4B2C5A}" dt="2025-11-06T11:17:56.707" v="195" actId="14100"/>
        <pc:sldMkLst>
          <pc:docMk/>
          <pc:sldMk cId="1929068613" sldId="354"/>
        </pc:sldMkLst>
        <pc:spChg chg="add">
          <ac:chgData name="Moutushi Tanha" userId="S::m.tanha@uwtsd.ac.uk::62f9b1f3-ddcf-45d7-a6a4-b667feecf47e" providerId="AD" clId="Web-{6BF37441-E544-5B67-CDAD-E747FF4B2C5A}" dt="2025-11-06T08:29:35.454" v="13"/>
          <ac:spMkLst>
            <pc:docMk/>
            <pc:sldMk cId="1929068613" sldId="354"/>
            <ac:spMk id="7" creationId="{7C1E5815-D54C-487F-A054-6D4930ADE3DF}"/>
          </ac:spMkLst>
        </pc:spChg>
        <pc:spChg chg="add">
          <ac:chgData name="Moutushi Tanha" userId="S::m.tanha@uwtsd.ac.uk::62f9b1f3-ddcf-45d7-a6a4-b667feecf47e" providerId="AD" clId="Web-{6BF37441-E544-5B67-CDAD-E747FF4B2C5A}" dt="2025-11-06T08:29:35.454" v="13"/>
          <ac:spMkLst>
            <pc:docMk/>
            <pc:sldMk cId="1929068613" sldId="354"/>
            <ac:spMk id="9" creationId="{736F0DFD-0954-464F-BF12-DD2E6F6E0380}"/>
          </ac:spMkLst>
        </pc:spChg>
        <pc:picChg chg="mod">
          <ac:chgData name="Moutushi Tanha" userId="S::m.tanha@uwtsd.ac.uk::62f9b1f3-ddcf-45d7-a6a4-b667feecf47e" providerId="AD" clId="Web-{6BF37441-E544-5B67-CDAD-E747FF4B2C5A}" dt="2025-11-06T11:17:56.707" v="195" actId="14100"/>
          <ac:picMkLst>
            <pc:docMk/>
            <pc:sldMk cId="1929068613" sldId="354"/>
            <ac:picMk id="2" creationId="{7D3A109B-2370-D61F-70CA-6A3F712EF755}"/>
          </ac:picMkLst>
        </pc:picChg>
      </pc:sldChg>
      <pc:sldChg chg="addSp modSp mod setBg">
        <pc:chgData name="Moutushi Tanha" userId="S::m.tanha@uwtsd.ac.uk::62f9b1f3-ddcf-45d7-a6a4-b667feecf47e" providerId="AD" clId="Web-{6BF37441-E544-5B67-CDAD-E747FF4B2C5A}" dt="2025-11-06T11:19:11.821" v="203" actId="14100"/>
        <pc:sldMkLst>
          <pc:docMk/>
          <pc:sldMk cId="989050169" sldId="356"/>
        </pc:sldMkLst>
        <pc:spChg chg="add">
          <ac:chgData name="Moutushi Tanha" userId="S::m.tanha@uwtsd.ac.uk::62f9b1f3-ddcf-45d7-a6a4-b667feecf47e" providerId="AD" clId="Web-{6BF37441-E544-5B67-CDAD-E747FF4B2C5A}" dt="2025-11-06T08:29:51.829" v="14"/>
          <ac:spMkLst>
            <pc:docMk/>
            <pc:sldMk cId="989050169" sldId="356"/>
            <ac:spMk id="7" creationId="{5F879AC3-D4CE-493C-ADC7-06205677F4F8}"/>
          </ac:spMkLst>
        </pc:spChg>
        <pc:spChg chg="add">
          <ac:chgData name="Moutushi Tanha" userId="S::m.tanha@uwtsd.ac.uk::62f9b1f3-ddcf-45d7-a6a4-b667feecf47e" providerId="AD" clId="Web-{6BF37441-E544-5B67-CDAD-E747FF4B2C5A}" dt="2025-11-06T08:29:51.829" v="14"/>
          <ac:spMkLst>
            <pc:docMk/>
            <pc:sldMk cId="989050169" sldId="356"/>
            <ac:spMk id="9" creationId="{736F0DFD-0954-464F-BF12-DD2E6F6E0380}"/>
          </ac:spMkLst>
        </pc:spChg>
        <pc:picChg chg="mod">
          <ac:chgData name="Moutushi Tanha" userId="S::m.tanha@uwtsd.ac.uk::62f9b1f3-ddcf-45d7-a6a4-b667feecf47e" providerId="AD" clId="Web-{6BF37441-E544-5B67-CDAD-E747FF4B2C5A}" dt="2025-11-06T11:19:11.821" v="203" actId="14100"/>
          <ac:picMkLst>
            <pc:docMk/>
            <pc:sldMk cId="989050169" sldId="356"/>
            <ac:picMk id="2" creationId="{DE560DC7-6CE1-08FC-7EF5-E162CCBEB07F}"/>
          </ac:picMkLst>
        </pc:picChg>
      </pc:sldChg>
      <pc:sldChg chg="modSp">
        <pc:chgData name="Moutushi Tanha" userId="S::m.tanha@uwtsd.ac.uk::62f9b1f3-ddcf-45d7-a6a4-b667feecf47e" providerId="AD" clId="Web-{6BF37441-E544-5B67-CDAD-E747FF4B2C5A}" dt="2025-11-06T08:01:59.947" v="3" actId="20577"/>
        <pc:sldMkLst>
          <pc:docMk/>
          <pc:sldMk cId="1256003694" sldId="359"/>
        </pc:sldMkLst>
        <pc:spChg chg="mod">
          <ac:chgData name="Moutushi Tanha" userId="S::m.tanha@uwtsd.ac.uk::62f9b1f3-ddcf-45d7-a6a4-b667feecf47e" providerId="AD" clId="Web-{6BF37441-E544-5B67-CDAD-E747FF4B2C5A}" dt="2025-11-06T08:01:59.947" v="3" actId="20577"/>
          <ac:spMkLst>
            <pc:docMk/>
            <pc:sldMk cId="1256003694" sldId="359"/>
            <ac:spMk id="3" creationId="{BBD74C18-288E-F73D-6FEE-6A89DE0DF829}"/>
          </ac:spMkLst>
        </pc:spChg>
      </pc:sldChg>
      <pc:sldChg chg="del">
        <pc:chgData name="Moutushi Tanha" userId="S::m.tanha@uwtsd.ac.uk::62f9b1f3-ddcf-45d7-a6a4-b667feecf47e" providerId="AD" clId="Web-{6BF37441-E544-5B67-CDAD-E747FF4B2C5A}" dt="2025-11-06T11:37:08.020" v="207"/>
        <pc:sldMkLst>
          <pc:docMk/>
          <pc:sldMk cId="1391291931" sldId="361"/>
        </pc:sldMkLst>
      </pc:sldChg>
      <pc:sldChg chg="new del">
        <pc:chgData name="Moutushi Tanha" userId="S::m.tanha@uwtsd.ac.uk::62f9b1f3-ddcf-45d7-a6a4-b667feecf47e" providerId="AD" clId="Web-{6BF37441-E544-5B67-CDAD-E747FF4B2C5A}" dt="2025-11-06T11:37:03.989" v="206"/>
        <pc:sldMkLst>
          <pc:docMk/>
          <pc:sldMk cId="3422286521" sldId="362"/>
        </pc:sldMkLst>
      </pc:sldChg>
      <pc:sldChg chg="add">
        <pc:chgData name="Moutushi Tanha" userId="S::m.tanha@uwtsd.ac.uk::62f9b1f3-ddcf-45d7-a6a4-b667feecf47e" providerId="AD" clId="Web-{6BF37441-E544-5B67-CDAD-E747FF4B2C5A}" dt="2025-11-06T11:30:08.367" v="205"/>
        <pc:sldMkLst>
          <pc:docMk/>
          <pc:sldMk cId="1992606397" sldId="363"/>
        </pc:sldMkLst>
      </pc:sldChg>
    </pc:docChg>
  </pc:docChgLst>
  <pc:docChgLst>
    <pc:chgData name="Moutushi Tanha" userId="S::m.tanha@uwtsd.ac.uk::62f9b1f3-ddcf-45d7-a6a4-b667feecf47e" providerId="AD" clId="Web-{6E432A50-77E6-08A6-A4F0-7B8D8C4AC55A}"/>
    <pc:docChg chg="addSld modSld sldOrd">
      <pc:chgData name="Moutushi Tanha" userId="S::m.tanha@uwtsd.ac.uk::62f9b1f3-ddcf-45d7-a6a4-b667feecf47e" providerId="AD" clId="Web-{6E432A50-77E6-08A6-A4F0-7B8D8C4AC55A}" dt="2025-10-30T15:58:15.510" v="46" actId="1076"/>
      <pc:docMkLst>
        <pc:docMk/>
      </pc:docMkLst>
      <pc:sldChg chg="modSp">
        <pc:chgData name="Moutushi Tanha" userId="S::m.tanha@uwtsd.ac.uk::62f9b1f3-ddcf-45d7-a6a4-b667feecf47e" providerId="AD" clId="Web-{6E432A50-77E6-08A6-A4F0-7B8D8C4AC55A}" dt="2025-10-30T15:47:03.579" v="1" actId="20577"/>
        <pc:sldMkLst>
          <pc:docMk/>
          <pc:sldMk cId="66741577" sldId="277"/>
        </pc:sldMkLst>
      </pc:sldChg>
      <pc:sldChg chg="modSp">
        <pc:chgData name="Moutushi Tanha" userId="S::m.tanha@uwtsd.ac.uk::62f9b1f3-ddcf-45d7-a6a4-b667feecf47e" providerId="AD" clId="Web-{6E432A50-77E6-08A6-A4F0-7B8D8C4AC55A}" dt="2025-10-30T15:47:08.391" v="3" actId="20577"/>
        <pc:sldMkLst>
          <pc:docMk/>
          <pc:sldMk cId="316659739" sldId="278"/>
        </pc:sldMkLst>
        <pc:spChg chg="mod">
          <ac:chgData name="Moutushi Tanha" userId="S::m.tanha@uwtsd.ac.uk::62f9b1f3-ddcf-45d7-a6a4-b667feecf47e" providerId="AD" clId="Web-{6E432A50-77E6-08A6-A4F0-7B8D8C4AC55A}" dt="2025-10-30T15:47:08.391" v="3" actId="20577"/>
          <ac:spMkLst>
            <pc:docMk/>
            <pc:sldMk cId="316659739" sldId="278"/>
            <ac:spMk id="3" creationId="{CCC8BFE3-6FAE-DED0-FCF2-B0A1600A6636}"/>
          </ac:spMkLst>
        </pc:spChg>
      </pc:sldChg>
      <pc:sldChg chg="modSp">
        <pc:chgData name="Moutushi Tanha" userId="S::m.tanha@uwtsd.ac.uk::62f9b1f3-ddcf-45d7-a6a4-b667feecf47e" providerId="AD" clId="Web-{6E432A50-77E6-08A6-A4F0-7B8D8C4AC55A}" dt="2025-10-30T15:47:21.798" v="5" actId="20577"/>
        <pc:sldMkLst>
          <pc:docMk/>
          <pc:sldMk cId="3806750632" sldId="279"/>
        </pc:sldMkLst>
      </pc:sldChg>
      <pc:sldChg chg="modSp">
        <pc:chgData name="Moutushi Tanha" userId="S::m.tanha@uwtsd.ac.uk::62f9b1f3-ddcf-45d7-a6a4-b667feecf47e" providerId="AD" clId="Web-{6E432A50-77E6-08A6-A4F0-7B8D8C4AC55A}" dt="2025-10-30T15:47:35.017" v="7" actId="20577"/>
        <pc:sldMkLst>
          <pc:docMk/>
          <pc:sldMk cId="65864135" sldId="280"/>
        </pc:sldMkLst>
      </pc:sldChg>
      <pc:sldChg chg="modSp">
        <pc:chgData name="Moutushi Tanha" userId="S::m.tanha@uwtsd.ac.uk::62f9b1f3-ddcf-45d7-a6a4-b667feecf47e" providerId="AD" clId="Web-{6E432A50-77E6-08A6-A4F0-7B8D8C4AC55A}" dt="2025-10-30T15:47:51.112" v="9" actId="20577"/>
        <pc:sldMkLst>
          <pc:docMk/>
          <pc:sldMk cId="3994858256" sldId="281"/>
        </pc:sldMkLst>
      </pc:sldChg>
      <pc:sldChg chg="modSp">
        <pc:chgData name="Moutushi Tanha" userId="S::m.tanha@uwtsd.ac.uk::62f9b1f3-ddcf-45d7-a6a4-b667feecf47e" providerId="AD" clId="Web-{6E432A50-77E6-08A6-A4F0-7B8D8C4AC55A}" dt="2025-10-30T15:48:06.284" v="11" actId="20577"/>
        <pc:sldMkLst>
          <pc:docMk/>
          <pc:sldMk cId="483006127" sldId="282"/>
        </pc:sldMkLst>
        <pc:spChg chg="mod">
          <ac:chgData name="Moutushi Tanha" userId="S::m.tanha@uwtsd.ac.uk::62f9b1f3-ddcf-45d7-a6a4-b667feecf47e" providerId="AD" clId="Web-{6E432A50-77E6-08A6-A4F0-7B8D8C4AC55A}" dt="2025-10-30T15:48:06.284" v="11" actId="20577"/>
          <ac:spMkLst>
            <pc:docMk/>
            <pc:sldMk cId="483006127" sldId="282"/>
            <ac:spMk id="3" creationId="{F1C08AF7-B1F6-D6A1-746B-086FC12A1878}"/>
          </ac:spMkLst>
        </pc:spChg>
      </pc:sldChg>
      <pc:sldChg chg="modSp">
        <pc:chgData name="Moutushi Tanha" userId="S::m.tanha@uwtsd.ac.uk::62f9b1f3-ddcf-45d7-a6a4-b667feecf47e" providerId="AD" clId="Web-{6E432A50-77E6-08A6-A4F0-7B8D8C4AC55A}" dt="2025-10-30T15:51:13.616" v="13" actId="20577"/>
        <pc:sldMkLst>
          <pc:docMk/>
          <pc:sldMk cId="2705494453" sldId="283"/>
        </pc:sldMkLst>
      </pc:sldChg>
      <pc:sldChg chg="addSp modSp new mod ord setBg">
        <pc:chgData name="Moutushi Tanha" userId="S::m.tanha@uwtsd.ac.uk::62f9b1f3-ddcf-45d7-a6a4-b667feecf47e" providerId="AD" clId="Web-{6E432A50-77E6-08A6-A4F0-7B8D8C4AC55A}" dt="2025-10-30T15:56:59.408" v="38"/>
        <pc:sldMkLst>
          <pc:docMk/>
          <pc:sldMk cId="551011110" sldId="294"/>
        </pc:sldMkLst>
        <pc:spChg chg="add">
          <ac:chgData name="Moutushi Tanha" userId="S::m.tanha@uwtsd.ac.uk::62f9b1f3-ddcf-45d7-a6a4-b667feecf47e" providerId="AD" clId="Web-{6E432A50-77E6-08A6-A4F0-7B8D8C4AC55A}" dt="2025-10-30T15:54:34.432" v="30"/>
          <ac:spMkLst>
            <pc:docMk/>
            <pc:sldMk cId="551011110" sldId="294"/>
            <ac:spMk id="7" creationId="{AB8C311F-7253-4AED-9701-7FC0708C41C7}"/>
          </ac:spMkLst>
        </pc:spChg>
        <pc:spChg chg="add">
          <ac:chgData name="Moutushi Tanha" userId="S::m.tanha@uwtsd.ac.uk::62f9b1f3-ddcf-45d7-a6a4-b667feecf47e" providerId="AD" clId="Web-{6E432A50-77E6-08A6-A4F0-7B8D8C4AC55A}" dt="2025-10-30T15:54:34.432" v="30"/>
          <ac:spMkLst>
            <pc:docMk/>
            <pc:sldMk cId="551011110" sldId="294"/>
            <ac:spMk id="9" creationId="{E2384209-CB15-4CDF-9D31-C44FD9A3F20D}"/>
          </ac:spMkLst>
        </pc:spChg>
        <pc:spChg chg="add">
          <ac:chgData name="Moutushi Tanha" userId="S::m.tanha@uwtsd.ac.uk::62f9b1f3-ddcf-45d7-a6a4-b667feecf47e" providerId="AD" clId="Web-{6E432A50-77E6-08A6-A4F0-7B8D8C4AC55A}" dt="2025-10-30T15:54:34.432" v="30"/>
          <ac:spMkLst>
            <pc:docMk/>
            <pc:sldMk cId="551011110" sldId="294"/>
            <ac:spMk id="11" creationId="{2633B3B5-CC90-43F0-8714-D31D1F3F0209}"/>
          </ac:spMkLst>
        </pc:spChg>
        <pc:spChg chg="add">
          <ac:chgData name="Moutushi Tanha" userId="S::m.tanha@uwtsd.ac.uk::62f9b1f3-ddcf-45d7-a6a4-b667feecf47e" providerId="AD" clId="Web-{6E432A50-77E6-08A6-A4F0-7B8D8C4AC55A}" dt="2025-10-30T15:54:34.432" v="30"/>
          <ac:spMkLst>
            <pc:docMk/>
            <pc:sldMk cId="551011110" sldId="294"/>
            <ac:spMk id="13" creationId="{A8D57A06-A426-446D-B02C-A2DC6B62E45E}"/>
          </ac:spMkLst>
        </pc:spChg>
        <pc:picChg chg="add mod">
          <ac:chgData name="Moutushi Tanha" userId="S::m.tanha@uwtsd.ac.uk::62f9b1f3-ddcf-45d7-a6a4-b667feecf47e" providerId="AD" clId="Web-{6E432A50-77E6-08A6-A4F0-7B8D8C4AC55A}" dt="2025-10-30T15:54:34.432" v="30"/>
          <ac:picMkLst>
            <pc:docMk/>
            <pc:sldMk cId="551011110" sldId="294"/>
            <ac:picMk id="2" creationId="{1A64EF12-57ED-1044-684D-D2CE2C5F53FE}"/>
          </ac:picMkLst>
        </pc:picChg>
      </pc:sldChg>
      <pc:sldChg chg="addSp modSp new mod setBg">
        <pc:chgData name="Moutushi Tanha" userId="S::m.tanha@uwtsd.ac.uk::62f9b1f3-ddcf-45d7-a6a4-b667feecf47e" providerId="AD" clId="Web-{6E432A50-77E6-08A6-A4F0-7B8D8C4AC55A}" dt="2025-10-30T15:51:41.898" v="19"/>
        <pc:sldMkLst>
          <pc:docMk/>
          <pc:sldMk cId="4150546483" sldId="295"/>
        </pc:sldMkLst>
        <pc:spChg chg="add">
          <ac:chgData name="Moutushi Tanha" userId="S::m.tanha@uwtsd.ac.uk::62f9b1f3-ddcf-45d7-a6a4-b667feecf47e" providerId="AD" clId="Web-{6E432A50-77E6-08A6-A4F0-7B8D8C4AC55A}" dt="2025-10-30T15:51:41.898" v="19"/>
          <ac:spMkLst>
            <pc:docMk/>
            <pc:sldMk cId="4150546483" sldId="295"/>
            <ac:spMk id="7" creationId="{AB8C311F-7253-4AED-9701-7FC0708C41C7}"/>
          </ac:spMkLst>
        </pc:spChg>
        <pc:spChg chg="add">
          <ac:chgData name="Moutushi Tanha" userId="S::m.tanha@uwtsd.ac.uk::62f9b1f3-ddcf-45d7-a6a4-b667feecf47e" providerId="AD" clId="Web-{6E432A50-77E6-08A6-A4F0-7B8D8C4AC55A}" dt="2025-10-30T15:51:41.898" v="19"/>
          <ac:spMkLst>
            <pc:docMk/>
            <pc:sldMk cId="4150546483" sldId="295"/>
            <ac:spMk id="9" creationId="{E2384209-CB15-4CDF-9D31-C44FD9A3F20D}"/>
          </ac:spMkLst>
        </pc:spChg>
        <pc:spChg chg="add">
          <ac:chgData name="Moutushi Tanha" userId="S::m.tanha@uwtsd.ac.uk::62f9b1f3-ddcf-45d7-a6a4-b667feecf47e" providerId="AD" clId="Web-{6E432A50-77E6-08A6-A4F0-7B8D8C4AC55A}" dt="2025-10-30T15:51:41.898" v="19"/>
          <ac:spMkLst>
            <pc:docMk/>
            <pc:sldMk cId="4150546483" sldId="295"/>
            <ac:spMk id="11" creationId="{2633B3B5-CC90-43F0-8714-D31D1F3F0209}"/>
          </ac:spMkLst>
        </pc:spChg>
        <pc:spChg chg="add">
          <ac:chgData name="Moutushi Tanha" userId="S::m.tanha@uwtsd.ac.uk::62f9b1f3-ddcf-45d7-a6a4-b667feecf47e" providerId="AD" clId="Web-{6E432A50-77E6-08A6-A4F0-7B8D8C4AC55A}" dt="2025-10-30T15:51:41.898" v="19"/>
          <ac:spMkLst>
            <pc:docMk/>
            <pc:sldMk cId="4150546483" sldId="295"/>
            <ac:spMk id="13" creationId="{A8D57A06-A426-446D-B02C-A2DC6B62E45E}"/>
          </ac:spMkLst>
        </pc:spChg>
        <pc:picChg chg="add mod">
          <ac:chgData name="Moutushi Tanha" userId="S::m.tanha@uwtsd.ac.uk::62f9b1f3-ddcf-45d7-a6a4-b667feecf47e" providerId="AD" clId="Web-{6E432A50-77E6-08A6-A4F0-7B8D8C4AC55A}" dt="2025-10-30T15:51:41.898" v="19"/>
          <ac:picMkLst>
            <pc:docMk/>
            <pc:sldMk cId="4150546483" sldId="295"/>
            <ac:picMk id="2" creationId="{E9D41D69-B592-7D8F-A85E-A7D59A455F62}"/>
          </ac:picMkLst>
        </pc:picChg>
      </pc:sldChg>
      <pc:sldChg chg="addSp modSp new mod setBg">
        <pc:chgData name="Moutushi Tanha" userId="S::m.tanha@uwtsd.ac.uk::62f9b1f3-ddcf-45d7-a6a4-b667feecf47e" providerId="AD" clId="Web-{6E432A50-77E6-08A6-A4F0-7B8D8C4AC55A}" dt="2025-10-30T15:52:03.148" v="21"/>
        <pc:sldMkLst>
          <pc:docMk/>
          <pc:sldMk cId="4054610413" sldId="296"/>
        </pc:sldMkLst>
        <pc:spChg chg="add">
          <ac:chgData name="Moutushi Tanha" userId="S::m.tanha@uwtsd.ac.uk::62f9b1f3-ddcf-45d7-a6a4-b667feecf47e" providerId="AD" clId="Web-{6E432A50-77E6-08A6-A4F0-7B8D8C4AC55A}" dt="2025-10-30T15:52:03.148" v="21"/>
          <ac:spMkLst>
            <pc:docMk/>
            <pc:sldMk cId="4054610413" sldId="296"/>
            <ac:spMk id="7" creationId="{AB8C311F-7253-4AED-9701-7FC0708C41C7}"/>
          </ac:spMkLst>
        </pc:spChg>
        <pc:spChg chg="add">
          <ac:chgData name="Moutushi Tanha" userId="S::m.tanha@uwtsd.ac.uk::62f9b1f3-ddcf-45d7-a6a4-b667feecf47e" providerId="AD" clId="Web-{6E432A50-77E6-08A6-A4F0-7B8D8C4AC55A}" dt="2025-10-30T15:52:03.148" v="21"/>
          <ac:spMkLst>
            <pc:docMk/>
            <pc:sldMk cId="4054610413" sldId="296"/>
            <ac:spMk id="9" creationId="{E2384209-CB15-4CDF-9D31-C44FD9A3F20D}"/>
          </ac:spMkLst>
        </pc:spChg>
        <pc:spChg chg="add">
          <ac:chgData name="Moutushi Tanha" userId="S::m.tanha@uwtsd.ac.uk::62f9b1f3-ddcf-45d7-a6a4-b667feecf47e" providerId="AD" clId="Web-{6E432A50-77E6-08A6-A4F0-7B8D8C4AC55A}" dt="2025-10-30T15:52:03.148" v="21"/>
          <ac:spMkLst>
            <pc:docMk/>
            <pc:sldMk cId="4054610413" sldId="296"/>
            <ac:spMk id="11" creationId="{2633B3B5-CC90-43F0-8714-D31D1F3F0209}"/>
          </ac:spMkLst>
        </pc:spChg>
        <pc:spChg chg="add">
          <ac:chgData name="Moutushi Tanha" userId="S::m.tanha@uwtsd.ac.uk::62f9b1f3-ddcf-45d7-a6a4-b667feecf47e" providerId="AD" clId="Web-{6E432A50-77E6-08A6-A4F0-7B8D8C4AC55A}" dt="2025-10-30T15:52:03.148" v="21"/>
          <ac:spMkLst>
            <pc:docMk/>
            <pc:sldMk cId="4054610413" sldId="296"/>
            <ac:spMk id="13" creationId="{A8D57A06-A426-446D-B02C-A2DC6B62E45E}"/>
          </ac:spMkLst>
        </pc:spChg>
        <pc:picChg chg="add mod">
          <ac:chgData name="Moutushi Tanha" userId="S::m.tanha@uwtsd.ac.uk::62f9b1f3-ddcf-45d7-a6a4-b667feecf47e" providerId="AD" clId="Web-{6E432A50-77E6-08A6-A4F0-7B8D8C4AC55A}" dt="2025-10-30T15:52:03.148" v="21"/>
          <ac:picMkLst>
            <pc:docMk/>
            <pc:sldMk cId="4054610413" sldId="296"/>
            <ac:picMk id="2" creationId="{5A3B9045-0A9F-E0C9-044B-95621B8F07AD}"/>
          </ac:picMkLst>
        </pc:picChg>
      </pc:sldChg>
      <pc:sldChg chg="addSp modSp new mod setBg">
        <pc:chgData name="Moutushi Tanha" userId="S::m.tanha@uwtsd.ac.uk::62f9b1f3-ddcf-45d7-a6a4-b667feecf47e" providerId="AD" clId="Web-{6E432A50-77E6-08A6-A4F0-7B8D8C4AC55A}" dt="2025-10-30T15:52:38.305" v="23"/>
        <pc:sldMkLst>
          <pc:docMk/>
          <pc:sldMk cId="384535598" sldId="297"/>
        </pc:sldMkLst>
        <pc:spChg chg="add">
          <ac:chgData name="Moutushi Tanha" userId="S::m.tanha@uwtsd.ac.uk::62f9b1f3-ddcf-45d7-a6a4-b667feecf47e" providerId="AD" clId="Web-{6E432A50-77E6-08A6-A4F0-7B8D8C4AC55A}" dt="2025-10-30T15:52:38.305" v="23"/>
          <ac:spMkLst>
            <pc:docMk/>
            <pc:sldMk cId="384535598" sldId="297"/>
            <ac:spMk id="7" creationId="{AB8C311F-7253-4AED-9701-7FC0708C41C7}"/>
          </ac:spMkLst>
        </pc:spChg>
        <pc:spChg chg="add">
          <ac:chgData name="Moutushi Tanha" userId="S::m.tanha@uwtsd.ac.uk::62f9b1f3-ddcf-45d7-a6a4-b667feecf47e" providerId="AD" clId="Web-{6E432A50-77E6-08A6-A4F0-7B8D8C4AC55A}" dt="2025-10-30T15:52:38.305" v="23"/>
          <ac:spMkLst>
            <pc:docMk/>
            <pc:sldMk cId="384535598" sldId="297"/>
            <ac:spMk id="9" creationId="{E2384209-CB15-4CDF-9D31-C44FD9A3F20D}"/>
          </ac:spMkLst>
        </pc:spChg>
        <pc:spChg chg="add">
          <ac:chgData name="Moutushi Tanha" userId="S::m.tanha@uwtsd.ac.uk::62f9b1f3-ddcf-45d7-a6a4-b667feecf47e" providerId="AD" clId="Web-{6E432A50-77E6-08A6-A4F0-7B8D8C4AC55A}" dt="2025-10-30T15:52:38.305" v="23"/>
          <ac:spMkLst>
            <pc:docMk/>
            <pc:sldMk cId="384535598" sldId="297"/>
            <ac:spMk id="11" creationId="{2633B3B5-CC90-43F0-8714-D31D1F3F0209}"/>
          </ac:spMkLst>
        </pc:spChg>
        <pc:spChg chg="add">
          <ac:chgData name="Moutushi Tanha" userId="S::m.tanha@uwtsd.ac.uk::62f9b1f3-ddcf-45d7-a6a4-b667feecf47e" providerId="AD" clId="Web-{6E432A50-77E6-08A6-A4F0-7B8D8C4AC55A}" dt="2025-10-30T15:52:38.305" v="23"/>
          <ac:spMkLst>
            <pc:docMk/>
            <pc:sldMk cId="384535598" sldId="297"/>
            <ac:spMk id="13" creationId="{A8D57A06-A426-446D-B02C-A2DC6B62E45E}"/>
          </ac:spMkLst>
        </pc:spChg>
        <pc:picChg chg="add mod">
          <ac:chgData name="Moutushi Tanha" userId="S::m.tanha@uwtsd.ac.uk::62f9b1f3-ddcf-45d7-a6a4-b667feecf47e" providerId="AD" clId="Web-{6E432A50-77E6-08A6-A4F0-7B8D8C4AC55A}" dt="2025-10-30T15:52:38.305" v="23"/>
          <ac:picMkLst>
            <pc:docMk/>
            <pc:sldMk cId="384535598" sldId="297"/>
            <ac:picMk id="2" creationId="{BF5ED11A-D8FE-D6D3-D631-AD4885864490}"/>
          </ac:picMkLst>
        </pc:picChg>
      </pc:sldChg>
      <pc:sldChg chg="addSp modSp new mod setBg">
        <pc:chgData name="Moutushi Tanha" userId="S::m.tanha@uwtsd.ac.uk::62f9b1f3-ddcf-45d7-a6a4-b667feecf47e" providerId="AD" clId="Web-{6E432A50-77E6-08A6-A4F0-7B8D8C4AC55A}" dt="2025-10-30T15:53:02.946" v="27"/>
        <pc:sldMkLst>
          <pc:docMk/>
          <pc:sldMk cId="4269428554" sldId="298"/>
        </pc:sldMkLst>
        <pc:spChg chg="add">
          <ac:chgData name="Moutushi Tanha" userId="S::m.tanha@uwtsd.ac.uk::62f9b1f3-ddcf-45d7-a6a4-b667feecf47e" providerId="AD" clId="Web-{6E432A50-77E6-08A6-A4F0-7B8D8C4AC55A}" dt="2025-10-30T15:53:02.946" v="27"/>
          <ac:spMkLst>
            <pc:docMk/>
            <pc:sldMk cId="4269428554" sldId="298"/>
            <ac:spMk id="7" creationId="{AB8C311F-7253-4AED-9701-7FC0708C41C7}"/>
          </ac:spMkLst>
        </pc:spChg>
        <pc:spChg chg="add">
          <ac:chgData name="Moutushi Tanha" userId="S::m.tanha@uwtsd.ac.uk::62f9b1f3-ddcf-45d7-a6a4-b667feecf47e" providerId="AD" clId="Web-{6E432A50-77E6-08A6-A4F0-7B8D8C4AC55A}" dt="2025-10-30T15:53:02.946" v="27"/>
          <ac:spMkLst>
            <pc:docMk/>
            <pc:sldMk cId="4269428554" sldId="298"/>
            <ac:spMk id="9" creationId="{E2384209-CB15-4CDF-9D31-C44FD9A3F20D}"/>
          </ac:spMkLst>
        </pc:spChg>
        <pc:spChg chg="add">
          <ac:chgData name="Moutushi Tanha" userId="S::m.tanha@uwtsd.ac.uk::62f9b1f3-ddcf-45d7-a6a4-b667feecf47e" providerId="AD" clId="Web-{6E432A50-77E6-08A6-A4F0-7B8D8C4AC55A}" dt="2025-10-30T15:53:02.946" v="27"/>
          <ac:spMkLst>
            <pc:docMk/>
            <pc:sldMk cId="4269428554" sldId="298"/>
            <ac:spMk id="11" creationId="{2633B3B5-CC90-43F0-8714-D31D1F3F0209}"/>
          </ac:spMkLst>
        </pc:spChg>
        <pc:spChg chg="add">
          <ac:chgData name="Moutushi Tanha" userId="S::m.tanha@uwtsd.ac.uk::62f9b1f3-ddcf-45d7-a6a4-b667feecf47e" providerId="AD" clId="Web-{6E432A50-77E6-08A6-A4F0-7B8D8C4AC55A}" dt="2025-10-30T15:53:02.946" v="27"/>
          <ac:spMkLst>
            <pc:docMk/>
            <pc:sldMk cId="4269428554" sldId="298"/>
            <ac:spMk id="13" creationId="{A8D57A06-A426-446D-B02C-A2DC6B62E45E}"/>
          </ac:spMkLst>
        </pc:spChg>
        <pc:picChg chg="add mod">
          <ac:chgData name="Moutushi Tanha" userId="S::m.tanha@uwtsd.ac.uk::62f9b1f3-ddcf-45d7-a6a4-b667feecf47e" providerId="AD" clId="Web-{6E432A50-77E6-08A6-A4F0-7B8D8C4AC55A}" dt="2025-10-30T15:53:02.946" v="27"/>
          <ac:picMkLst>
            <pc:docMk/>
            <pc:sldMk cId="4269428554" sldId="298"/>
            <ac:picMk id="2" creationId="{836CBA78-6089-59FB-10FC-7FA23F2D297A}"/>
          </ac:picMkLst>
        </pc:picChg>
      </pc:sldChg>
      <pc:sldChg chg="addSp modSp new">
        <pc:chgData name="Moutushi Tanha" userId="S::m.tanha@uwtsd.ac.uk::62f9b1f3-ddcf-45d7-a6a4-b667feecf47e" providerId="AD" clId="Web-{6E432A50-77E6-08A6-A4F0-7B8D8C4AC55A}" dt="2025-10-30T15:53:21.228" v="28"/>
        <pc:sldMkLst>
          <pc:docMk/>
          <pc:sldMk cId="778488015" sldId="299"/>
        </pc:sldMkLst>
        <pc:picChg chg="add mod">
          <ac:chgData name="Moutushi Tanha" userId="S::m.tanha@uwtsd.ac.uk::62f9b1f3-ddcf-45d7-a6a4-b667feecf47e" providerId="AD" clId="Web-{6E432A50-77E6-08A6-A4F0-7B8D8C4AC55A}" dt="2025-10-30T15:53:21.228" v="28"/>
          <ac:picMkLst>
            <pc:docMk/>
            <pc:sldMk cId="778488015" sldId="299"/>
            <ac:picMk id="2" creationId="{DEE1FB7A-6D29-ED0F-BFED-62BF5D77D63E}"/>
          </ac:picMkLst>
        </pc:picChg>
      </pc:sldChg>
      <pc:sldChg chg="addSp modSp new mod setBg">
        <pc:chgData name="Moutushi Tanha" userId="S::m.tanha@uwtsd.ac.uk::62f9b1f3-ddcf-45d7-a6a4-b667feecf47e" providerId="AD" clId="Web-{6E432A50-77E6-08A6-A4F0-7B8D8C4AC55A}" dt="2025-10-30T15:58:15.510" v="46" actId="1076"/>
        <pc:sldMkLst>
          <pc:docMk/>
          <pc:sldMk cId="477228570" sldId="302"/>
        </pc:sldMkLst>
        <pc:spChg chg="add">
          <ac:chgData name="Moutushi Tanha" userId="S::m.tanha@uwtsd.ac.uk::62f9b1f3-ddcf-45d7-a6a4-b667feecf47e" providerId="AD" clId="Web-{6E432A50-77E6-08A6-A4F0-7B8D8C4AC55A}" dt="2025-10-30T15:57:57.289" v="43"/>
          <ac:spMkLst>
            <pc:docMk/>
            <pc:sldMk cId="477228570" sldId="302"/>
            <ac:spMk id="7" creationId="{AB8C311F-7253-4AED-9701-7FC0708C41C7}"/>
          </ac:spMkLst>
        </pc:spChg>
        <pc:spChg chg="add">
          <ac:chgData name="Moutushi Tanha" userId="S::m.tanha@uwtsd.ac.uk::62f9b1f3-ddcf-45d7-a6a4-b667feecf47e" providerId="AD" clId="Web-{6E432A50-77E6-08A6-A4F0-7B8D8C4AC55A}" dt="2025-10-30T15:57:57.289" v="43"/>
          <ac:spMkLst>
            <pc:docMk/>
            <pc:sldMk cId="477228570" sldId="302"/>
            <ac:spMk id="9" creationId="{E2384209-CB15-4CDF-9D31-C44FD9A3F20D}"/>
          </ac:spMkLst>
        </pc:spChg>
        <pc:spChg chg="add">
          <ac:chgData name="Moutushi Tanha" userId="S::m.tanha@uwtsd.ac.uk::62f9b1f3-ddcf-45d7-a6a4-b667feecf47e" providerId="AD" clId="Web-{6E432A50-77E6-08A6-A4F0-7B8D8C4AC55A}" dt="2025-10-30T15:57:57.289" v="43"/>
          <ac:spMkLst>
            <pc:docMk/>
            <pc:sldMk cId="477228570" sldId="302"/>
            <ac:spMk id="11" creationId="{2633B3B5-CC90-43F0-8714-D31D1F3F0209}"/>
          </ac:spMkLst>
        </pc:spChg>
        <pc:spChg chg="add">
          <ac:chgData name="Moutushi Tanha" userId="S::m.tanha@uwtsd.ac.uk::62f9b1f3-ddcf-45d7-a6a4-b667feecf47e" providerId="AD" clId="Web-{6E432A50-77E6-08A6-A4F0-7B8D8C4AC55A}" dt="2025-10-30T15:57:57.289" v="43"/>
          <ac:spMkLst>
            <pc:docMk/>
            <pc:sldMk cId="477228570" sldId="302"/>
            <ac:spMk id="13" creationId="{A8D57A06-A426-446D-B02C-A2DC6B62E45E}"/>
          </ac:spMkLst>
        </pc:spChg>
        <pc:picChg chg="add mod">
          <ac:chgData name="Moutushi Tanha" userId="S::m.tanha@uwtsd.ac.uk::62f9b1f3-ddcf-45d7-a6a4-b667feecf47e" providerId="AD" clId="Web-{6E432A50-77E6-08A6-A4F0-7B8D8C4AC55A}" dt="2025-10-30T15:58:00.430" v="44" actId="1076"/>
          <ac:picMkLst>
            <pc:docMk/>
            <pc:sldMk cId="477228570" sldId="302"/>
            <ac:picMk id="2" creationId="{6F1927F9-1EFE-E9A2-5912-50524773568E}"/>
          </ac:picMkLst>
        </pc:picChg>
        <pc:picChg chg="add mod">
          <ac:chgData name="Moutushi Tanha" userId="S::m.tanha@uwtsd.ac.uk::62f9b1f3-ddcf-45d7-a6a4-b667feecf47e" providerId="AD" clId="Web-{6E432A50-77E6-08A6-A4F0-7B8D8C4AC55A}" dt="2025-10-30T15:58:15.510" v="46" actId="1076"/>
          <ac:picMkLst>
            <pc:docMk/>
            <pc:sldMk cId="477228570" sldId="302"/>
            <ac:picMk id="3" creationId="{27B6BABB-54E0-B6E7-A53A-20872656E15B}"/>
          </ac:picMkLst>
        </pc:picChg>
      </pc:sldChg>
    </pc:docChg>
  </pc:docChgLst>
  <pc:docChgLst>
    <pc:chgData name="Moutushi Tanha" userId="S::m.tanha@uwtsd.ac.uk::62f9b1f3-ddcf-45d7-a6a4-b667feecf47e" providerId="AD" clId="Web-{6391F050-092A-FB4E-480C-1D9C32F0FEFF}"/>
    <pc:docChg chg="addSld modSld">
      <pc:chgData name="Moutushi Tanha" userId="S::m.tanha@uwtsd.ac.uk::62f9b1f3-ddcf-45d7-a6a4-b667feecf47e" providerId="AD" clId="Web-{6391F050-092A-FB4E-480C-1D9C32F0FEFF}" dt="2025-11-01T15:44:54.117" v="56"/>
      <pc:docMkLst>
        <pc:docMk/>
      </pc:docMkLst>
      <pc:sldChg chg="modSp">
        <pc:chgData name="Moutushi Tanha" userId="S::m.tanha@uwtsd.ac.uk::62f9b1f3-ddcf-45d7-a6a4-b667feecf47e" providerId="AD" clId="Web-{6391F050-092A-FB4E-480C-1D9C32F0FEFF}" dt="2025-11-01T14:32:16.484" v="9" actId="20577"/>
        <pc:sldMkLst>
          <pc:docMk/>
          <pc:sldMk cId="247435247" sldId="311"/>
        </pc:sldMkLst>
        <pc:spChg chg="mod">
          <ac:chgData name="Moutushi Tanha" userId="S::m.tanha@uwtsd.ac.uk::62f9b1f3-ddcf-45d7-a6a4-b667feecf47e" providerId="AD" clId="Web-{6391F050-092A-FB4E-480C-1D9C32F0FEFF}" dt="2025-11-01T14:32:16.484" v="9" actId="20577"/>
          <ac:spMkLst>
            <pc:docMk/>
            <pc:sldMk cId="247435247" sldId="311"/>
            <ac:spMk id="2" creationId="{6C1C0C13-29B6-A9FF-8B0F-B65511541747}"/>
          </ac:spMkLst>
        </pc:spChg>
        <pc:spChg chg="mod">
          <ac:chgData name="Moutushi Tanha" userId="S::m.tanha@uwtsd.ac.uk::62f9b1f3-ddcf-45d7-a6a4-b667feecf47e" providerId="AD" clId="Web-{6391F050-092A-FB4E-480C-1D9C32F0FEFF}" dt="2025-11-01T14:32:01.640" v="5" actId="20577"/>
          <ac:spMkLst>
            <pc:docMk/>
            <pc:sldMk cId="247435247" sldId="311"/>
            <ac:spMk id="3" creationId="{F5B2C549-CF98-9A18-2EA7-4F7AB3E1C5F2}"/>
          </ac:spMkLst>
        </pc:spChg>
      </pc:sldChg>
      <pc:sldChg chg="modSp">
        <pc:chgData name="Moutushi Tanha" userId="S::m.tanha@uwtsd.ac.uk::62f9b1f3-ddcf-45d7-a6a4-b667feecf47e" providerId="AD" clId="Web-{6391F050-092A-FB4E-480C-1D9C32F0FEFF}" dt="2025-11-01T14:32:57.656" v="18" actId="20577"/>
        <pc:sldMkLst>
          <pc:docMk/>
          <pc:sldMk cId="2050611364" sldId="312"/>
        </pc:sldMkLst>
        <pc:spChg chg="mod">
          <ac:chgData name="Moutushi Tanha" userId="S::m.tanha@uwtsd.ac.uk::62f9b1f3-ddcf-45d7-a6a4-b667feecf47e" providerId="AD" clId="Web-{6391F050-092A-FB4E-480C-1D9C32F0FEFF}" dt="2025-11-01T14:32:57.656" v="18" actId="20577"/>
          <ac:spMkLst>
            <pc:docMk/>
            <pc:sldMk cId="2050611364" sldId="312"/>
            <ac:spMk id="2" creationId="{91D5CFA0-1D62-6C85-D087-29E55A4AE41B}"/>
          </ac:spMkLst>
        </pc:spChg>
        <pc:spChg chg="mod">
          <ac:chgData name="Moutushi Tanha" userId="S::m.tanha@uwtsd.ac.uk::62f9b1f3-ddcf-45d7-a6a4-b667feecf47e" providerId="AD" clId="Web-{6391F050-092A-FB4E-480C-1D9C32F0FEFF}" dt="2025-11-01T14:32:49.969" v="15" actId="20577"/>
          <ac:spMkLst>
            <pc:docMk/>
            <pc:sldMk cId="2050611364" sldId="312"/>
            <ac:spMk id="3" creationId="{30438483-1C34-2181-6C1C-4AB9429D97FC}"/>
          </ac:spMkLst>
        </pc:spChg>
      </pc:sldChg>
      <pc:sldChg chg="modSp new">
        <pc:chgData name="Moutushi Tanha" userId="S::m.tanha@uwtsd.ac.uk::62f9b1f3-ddcf-45d7-a6a4-b667feecf47e" providerId="AD" clId="Web-{6391F050-092A-FB4E-480C-1D9C32F0FEFF}" dt="2025-11-01T15:42:53.061" v="40" actId="20577"/>
        <pc:sldMkLst>
          <pc:docMk/>
          <pc:sldMk cId="444320353" sldId="317"/>
        </pc:sldMkLst>
        <pc:spChg chg="mod">
          <ac:chgData name="Moutushi Tanha" userId="S::m.tanha@uwtsd.ac.uk::62f9b1f3-ddcf-45d7-a6a4-b667feecf47e" providerId="AD" clId="Web-{6391F050-092A-FB4E-480C-1D9C32F0FEFF}" dt="2025-11-01T15:42:37.295" v="37" actId="20577"/>
          <ac:spMkLst>
            <pc:docMk/>
            <pc:sldMk cId="444320353" sldId="317"/>
            <ac:spMk id="2" creationId="{4AC94728-D47F-B046-F6FE-65785F1564B9}"/>
          </ac:spMkLst>
        </pc:spChg>
      </pc:sldChg>
      <pc:sldChg chg="modSp new">
        <pc:chgData name="Moutushi Tanha" userId="S::m.tanha@uwtsd.ac.uk::62f9b1f3-ddcf-45d7-a6a4-b667feecf47e" providerId="AD" clId="Web-{6391F050-092A-FB4E-480C-1D9C32F0FEFF}" dt="2025-11-01T15:43:43.803" v="44" actId="20577"/>
        <pc:sldMkLst>
          <pc:docMk/>
          <pc:sldMk cId="374075281" sldId="318"/>
        </pc:sldMkLst>
        <pc:spChg chg="mod">
          <ac:chgData name="Moutushi Tanha" userId="S::m.tanha@uwtsd.ac.uk::62f9b1f3-ddcf-45d7-a6a4-b667feecf47e" providerId="AD" clId="Web-{6391F050-092A-FB4E-480C-1D9C32F0FEFF}" dt="2025-11-01T15:43:43.803" v="44" actId="20577"/>
          <ac:spMkLst>
            <pc:docMk/>
            <pc:sldMk cId="374075281" sldId="318"/>
            <ac:spMk id="2" creationId="{89B368A4-6275-7DA2-0454-602272A8E7E8}"/>
          </ac:spMkLst>
        </pc:spChg>
      </pc:sldChg>
      <pc:sldChg chg="modSp new">
        <pc:chgData name="Moutushi Tanha" userId="S::m.tanha@uwtsd.ac.uk::62f9b1f3-ddcf-45d7-a6a4-b667feecf47e" providerId="AD" clId="Web-{6391F050-092A-FB4E-480C-1D9C32F0FEFF}" dt="2025-11-01T15:44:15.819" v="53" actId="20577"/>
        <pc:sldMkLst>
          <pc:docMk/>
          <pc:sldMk cId="1220246635" sldId="319"/>
        </pc:sldMkLst>
        <pc:spChg chg="mod">
          <ac:chgData name="Moutushi Tanha" userId="S::m.tanha@uwtsd.ac.uk::62f9b1f3-ddcf-45d7-a6a4-b667feecf47e" providerId="AD" clId="Web-{6391F050-092A-FB4E-480C-1D9C32F0FEFF}" dt="2025-11-01T15:44:10.225" v="50" actId="20577"/>
          <ac:spMkLst>
            <pc:docMk/>
            <pc:sldMk cId="1220246635" sldId="319"/>
            <ac:spMk id="2" creationId="{24421E7B-B7F8-842A-34F9-C6F97A7DA365}"/>
          </ac:spMkLst>
        </pc:spChg>
      </pc:sldChg>
      <pc:sldChg chg="new">
        <pc:chgData name="Moutushi Tanha" userId="S::m.tanha@uwtsd.ac.uk::62f9b1f3-ddcf-45d7-a6a4-b667feecf47e" providerId="AD" clId="Web-{6391F050-092A-FB4E-480C-1D9C32F0FEFF}" dt="2025-11-01T15:43:45.303" v="46"/>
        <pc:sldMkLst>
          <pc:docMk/>
          <pc:sldMk cId="290160192" sldId="320"/>
        </pc:sldMkLst>
      </pc:sldChg>
    </pc:docChg>
  </pc:docChgLst>
  <pc:docChgLst>
    <pc:chgData name="Moutushi Tanha" userId="S::m.tanha@uwtsd.ac.uk::62f9b1f3-ddcf-45d7-a6a4-b667feecf47e" providerId="AD" clId="Web-{C9AE14AE-B397-B56C-FDFC-145C0302CAD2}"/>
    <pc:docChg chg="addSld delSld modSld sldOrd">
      <pc:chgData name="Moutushi Tanha" userId="S::m.tanha@uwtsd.ac.uk::62f9b1f3-ddcf-45d7-a6a4-b667feecf47e" providerId="AD" clId="Web-{C9AE14AE-B397-B56C-FDFC-145C0302CAD2}" dt="2025-11-07T12:18:10.979" v="783" actId="20577"/>
      <pc:docMkLst>
        <pc:docMk/>
      </pc:docMkLst>
      <pc:sldChg chg="addSp delSp modSp mod setBg">
        <pc:chgData name="Moutushi Tanha" userId="S::m.tanha@uwtsd.ac.uk::62f9b1f3-ddcf-45d7-a6a4-b667feecf47e" providerId="AD" clId="Web-{C9AE14AE-B397-B56C-FDFC-145C0302CAD2}" dt="2025-11-07T11:53:49.154" v="707" actId="20577"/>
        <pc:sldMkLst>
          <pc:docMk/>
          <pc:sldMk cId="226302854" sldId="256"/>
        </pc:sldMkLst>
        <pc:spChg chg="mod">
          <ac:chgData name="Moutushi Tanha" userId="S::m.tanha@uwtsd.ac.uk::62f9b1f3-ddcf-45d7-a6a4-b667feecf47e" providerId="AD" clId="Web-{C9AE14AE-B397-B56C-FDFC-145C0302CAD2}" dt="2025-11-07T11:53:39.716" v="705"/>
          <ac:spMkLst>
            <pc:docMk/>
            <pc:sldMk cId="226302854" sldId="256"/>
            <ac:spMk id="2" creationId="{10872B32-9BB6-A9FD-4ED9-A595F5C77D72}"/>
          </ac:spMkLst>
        </pc:spChg>
        <pc:spChg chg="mod">
          <ac:chgData name="Moutushi Tanha" userId="S::m.tanha@uwtsd.ac.uk::62f9b1f3-ddcf-45d7-a6a4-b667feecf47e" providerId="AD" clId="Web-{C9AE14AE-B397-B56C-FDFC-145C0302CAD2}" dt="2025-11-07T11:53:49.154" v="707" actId="20577"/>
          <ac:spMkLst>
            <pc:docMk/>
            <pc:sldMk cId="226302854" sldId="256"/>
            <ac:spMk id="3" creationId="{289B1F9F-DE15-4A3C-38F0-4835B755DF51}"/>
          </ac:spMkLst>
        </pc:spChg>
        <pc:spChg chg="add">
          <ac:chgData name="Moutushi Tanha" userId="S::m.tanha@uwtsd.ac.uk::62f9b1f3-ddcf-45d7-a6a4-b667feecf47e" providerId="AD" clId="Web-{C9AE14AE-B397-B56C-FDFC-145C0302CAD2}" dt="2025-11-07T11:53:39.716" v="705"/>
          <ac:spMkLst>
            <pc:docMk/>
            <pc:sldMk cId="226302854" sldId="256"/>
            <ac:spMk id="8" creationId="{787F4F1C-8D3D-4EC1-B72D-A0470A5A08B8}"/>
          </ac:spMkLst>
        </pc:spChg>
        <pc:spChg chg="add del">
          <ac:chgData name="Moutushi Tanha" userId="S::m.tanha@uwtsd.ac.uk::62f9b1f3-ddcf-45d7-a6a4-b667feecf47e" providerId="AD" clId="Web-{C9AE14AE-B397-B56C-FDFC-145C0302CAD2}" dt="2025-11-07T11:53:39.669" v="704"/>
          <ac:spMkLst>
            <pc:docMk/>
            <pc:sldMk cId="226302854" sldId="256"/>
            <ac:spMk id="9" creationId="{0671A8AE-40A1-4631-A6B8-581AFF065482}"/>
          </ac:spMkLst>
        </pc:spChg>
        <pc:spChg chg="add del">
          <ac:chgData name="Moutushi Tanha" userId="S::m.tanha@uwtsd.ac.uk::62f9b1f3-ddcf-45d7-a6a4-b667feecf47e" providerId="AD" clId="Web-{C9AE14AE-B397-B56C-FDFC-145C0302CAD2}" dt="2025-11-07T11:53:39.669" v="704"/>
          <ac:spMkLst>
            <pc:docMk/>
            <pc:sldMk cId="226302854" sldId="256"/>
            <ac:spMk id="11" creationId="{AB58EF07-17C2-48CF-ABB0-EEF1F17CB8F0}"/>
          </ac:spMkLst>
        </pc:spChg>
        <pc:spChg chg="add del">
          <ac:chgData name="Moutushi Tanha" userId="S::m.tanha@uwtsd.ac.uk::62f9b1f3-ddcf-45d7-a6a4-b667feecf47e" providerId="AD" clId="Web-{C9AE14AE-B397-B56C-FDFC-145C0302CAD2}" dt="2025-11-07T11:53:39.669" v="704"/>
          <ac:spMkLst>
            <pc:docMk/>
            <pc:sldMk cId="226302854" sldId="256"/>
            <ac:spMk id="13" creationId="{AF2F604E-43BE-4DC3-B983-E071523364F8}"/>
          </ac:spMkLst>
        </pc:spChg>
        <pc:spChg chg="add del">
          <ac:chgData name="Moutushi Tanha" userId="S::m.tanha@uwtsd.ac.uk::62f9b1f3-ddcf-45d7-a6a4-b667feecf47e" providerId="AD" clId="Web-{C9AE14AE-B397-B56C-FDFC-145C0302CAD2}" dt="2025-11-07T11:53:39.669" v="704"/>
          <ac:spMkLst>
            <pc:docMk/>
            <pc:sldMk cId="226302854" sldId="256"/>
            <ac:spMk id="15" creationId="{08C9B587-E65E-4B52-B37C-ABEBB6E87928}"/>
          </ac:spMkLst>
        </pc:spChg>
        <pc:grpChg chg="add">
          <ac:chgData name="Moutushi Tanha" userId="S::m.tanha@uwtsd.ac.uk::62f9b1f3-ddcf-45d7-a6a4-b667feecf47e" providerId="AD" clId="Web-{C9AE14AE-B397-B56C-FDFC-145C0302CAD2}" dt="2025-11-07T11:53:39.716" v="705"/>
          <ac:grpSpMkLst>
            <pc:docMk/>
            <pc:sldMk cId="226302854" sldId="256"/>
            <ac:grpSpMk id="10" creationId="{D1E3DD61-64DB-46AD-B249-E273CD86B051}"/>
          </ac:grpSpMkLst>
        </pc:grpChg>
        <pc:picChg chg="add del">
          <ac:chgData name="Moutushi Tanha" userId="S::m.tanha@uwtsd.ac.uk::62f9b1f3-ddcf-45d7-a6a4-b667feecf47e" providerId="AD" clId="Web-{C9AE14AE-B397-B56C-FDFC-145C0302CAD2}" dt="2025-11-07T11:53:39.669" v="704"/>
          <ac:picMkLst>
            <pc:docMk/>
            <pc:sldMk cId="226302854" sldId="256"/>
            <ac:picMk id="5" creationId="{A235F063-FF75-85F8-BBE6-072556235755}"/>
          </ac:picMkLst>
        </pc:picChg>
      </pc:sldChg>
      <pc:sldChg chg="modSp">
        <pc:chgData name="Moutushi Tanha" userId="S::m.tanha@uwtsd.ac.uk::62f9b1f3-ddcf-45d7-a6a4-b667feecf47e" providerId="AD" clId="Web-{C9AE14AE-B397-B56C-FDFC-145C0302CAD2}" dt="2025-11-07T10:33:23.617" v="313" actId="14100"/>
        <pc:sldMkLst>
          <pc:docMk/>
          <pc:sldMk cId="1797287877" sldId="258"/>
        </pc:sldMkLst>
        <pc:spChg chg="mod">
          <ac:chgData name="Moutushi Tanha" userId="S::m.tanha@uwtsd.ac.uk::62f9b1f3-ddcf-45d7-a6a4-b667feecf47e" providerId="AD" clId="Web-{C9AE14AE-B397-B56C-FDFC-145C0302CAD2}" dt="2025-11-07T10:33:23.617" v="313" actId="14100"/>
          <ac:spMkLst>
            <pc:docMk/>
            <pc:sldMk cId="1797287877" sldId="258"/>
            <ac:spMk id="3" creationId="{3185F253-21AF-70B0-390C-F5704F1756CD}"/>
          </ac:spMkLst>
        </pc:spChg>
      </pc:sldChg>
      <pc:sldChg chg="del">
        <pc:chgData name="Moutushi Tanha" userId="S::m.tanha@uwtsd.ac.uk::62f9b1f3-ddcf-45d7-a6a4-b667feecf47e" providerId="AD" clId="Web-{C9AE14AE-B397-B56C-FDFC-145C0302CAD2}" dt="2025-11-07T10:34:58.953" v="314"/>
        <pc:sldMkLst>
          <pc:docMk/>
          <pc:sldMk cId="1503519855" sldId="261"/>
        </pc:sldMkLst>
      </pc:sldChg>
      <pc:sldChg chg="add ord">
        <pc:chgData name="Moutushi Tanha" userId="S::m.tanha@uwtsd.ac.uk::62f9b1f3-ddcf-45d7-a6a4-b667feecf47e" providerId="AD" clId="Web-{C9AE14AE-B397-B56C-FDFC-145C0302CAD2}" dt="2025-11-07T10:30:38.911" v="306"/>
        <pc:sldMkLst>
          <pc:docMk/>
          <pc:sldMk cId="462312913" sldId="263"/>
        </pc:sldMkLst>
      </pc:sldChg>
      <pc:sldChg chg="add del">
        <pc:chgData name="Moutushi Tanha" userId="S::m.tanha@uwtsd.ac.uk::62f9b1f3-ddcf-45d7-a6a4-b667feecf47e" providerId="AD" clId="Web-{C9AE14AE-B397-B56C-FDFC-145C0302CAD2}" dt="2025-11-07T12:01:54.044" v="757"/>
        <pc:sldMkLst>
          <pc:docMk/>
          <pc:sldMk cId="35495708" sldId="270"/>
        </pc:sldMkLst>
      </pc:sldChg>
      <pc:sldChg chg="addSp delSp modSp mod setBg">
        <pc:chgData name="Moutushi Tanha" userId="S::m.tanha@uwtsd.ac.uk::62f9b1f3-ddcf-45d7-a6a4-b667feecf47e" providerId="AD" clId="Web-{C9AE14AE-B397-B56C-FDFC-145C0302CAD2}" dt="2025-11-07T11:00:44.491" v="406"/>
        <pc:sldMkLst>
          <pc:docMk/>
          <pc:sldMk cId="2994883768" sldId="289"/>
        </pc:sldMkLst>
        <pc:spChg chg="mod">
          <ac:chgData name="Moutushi Tanha" userId="S::m.tanha@uwtsd.ac.uk::62f9b1f3-ddcf-45d7-a6a4-b667feecf47e" providerId="AD" clId="Web-{C9AE14AE-B397-B56C-FDFC-145C0302CAD2}" dt="2025-11-07T11:00:44.491" v="406"/>
          <ac:spMkLst>
            <pc:docMk/>
            <pc:sldMk cId="2994883768" sldId="289"/>
            <ac:spMk id="2" creationId="{EC686661-6D70-093F-5857-7B0DC4CFD745}"/>
          </ac:spMkLst>
        </pc:spChg>
        <pc:spChg chg="del">
          <ac:chgData name="Moutushi Tanha" userId="S::m.tanha@uwtsd.ac.uk::62f9b1f3-ddcf-45d7-a6a4-b667feecf47e" providerId="AD" clId="Web-{C9AE14AE-B397-B56C-FDFC-145C0302CAD2}" dt="2025-11-07T11:00:44.491" v="406"/>
          <ac:spMkLst>
            <pc:docMk/>
            <pc:sldMk cId="2994883768" sldId="289"/>
            <ac:spMk id="3" creationId="{560D69E6-83CA-A53F-CA96-DA8FD9562109}"/>
          </ac:spMkLst>
        </pc:spChg>
        <pc:spChg chg="add">
          <ac:chgData name="Moutushi Tanha" userId="S::m.tanha@uwtsd.ac.uk::62f9b1f3-ddcf-45d7-a6a4-b667feecf47e" providerId="AD" clId="Web-{C9AE14AE-B397-B56C-FDFC-145C0302CAD2}" dt="2025-11-07T11:00:44.491" v="406"/>
          <ac:spMkLst>
            <pc:docMk/>
            <pc:sldMk cId="2994883768" sldId="289"/>
            <ac:spMk id="9" creationId="{0C541B88-1AE9-40C3-AFD5-967787C1979F}"/>
          </ac:spMkLst>
        </pc:spChg>
        <pc:spChg chg="add">
          <ac:chgData name="Moutushi Tanha" userId="S::m.tanha@uwtsd.ac.uk::62f9b1f3-ddcf-45d7-a6a4-b667feecf47e" providerId="AD" clId="Web-{C9AE14AE-B397-B56C-FDFC-145C0302CAD2}" dt="2025-11-07T11:00:44.491" v="406"/>
          <ac:spMkLst>
            <pc:docMk/>
            <pc:sldMk cId="2994883768" sldId="289"/>
            <ac:spMk id="11" creationId="{E5F17139-31EE-46AC-B04F-DBBD852DD6CB}"/>
          </ac:spMkLst>
        </pc:spChg>
        <pc:spChg chg="add">
          <ac:chgData name="Moutushi Tanha" userId="S::m.tanha@uwtsd.ac.uk::62f9b1f3-ddcf-45d7-a6a4-b667feecf47e" providerId="AD" clId="Web-{C9AE14AE-B397-B56C-FDFC-145C0302CAD2}" dt="2025-11-07T11:00:44.491" v="406"/>
          <ac:spMkLst>
            <pc:docMk/>
            <pc:sldMk cId="2994883768" sldId="289"/>
            <ac:spMk id="17" creationId="{89D16701-DA76-4F72-BB63-E2C3FFBDFE0F}"/>
          </ac:spMkLst>
        </pc:spChg>
        <pc:spChg chg="add">
          <ac:chgData name="Moutushi Tanha" userId="S::m.tanha@uwtsd.ac.uk::62f9b1f3-ddcf-45d7-a6a4-b667feecf47e" providerId="AD" clId="Web-{C9AE14AE-B397-B56C-FDFC-145C0302CAD2}" dt="2025-11-07T11:00:44.491" v="406"/>
          <ac:spMkLst>
            <pc:docMk/>
            <pc:sldMk cId="2994883768" sldId="289"/>
            <ac:spMk id="19" creationId="{1CC28BE1-9DC6-43FE-9582-39F091098D77}"/>
          </ac:spMkLst>
        </pc:spChg>
        <pc:grpChg chg="add">
          <ac:chgData name="Moutushi Tanha" userId="S::m.tanha@uwtsd.ac.uk::62f9b1f3-ddcf-45d7-a6a4-b667feecf47e" providerId="AD" clId="Web-{C9AE14AE-B397-B56C-FDFC-145C0302CAD2}" dt="2025-11-07T11:00:44.491" v="406"/>
          <ac:grpSpMkLst>
            <pc:docMk/>
            <pc:sldMk cId="2994883768" sldId="289"/>
            <ac:grpSpMk id="13" creationId="{7CF625D3-71A3-4F30-A096-8EF334E959D0}"/>
          </ac:grpSpMkLst>
        </pc:grpChg>
        <pc:grpChg chg="add">
          <ac:chgData name="Moutushi Tanha" userId="S::m.tanha@uwtsd.ac.uk::62f9b1f3-ddcf-45d7-a6a4-b667feecf47e" providerId="AD" clId="Web-{C9AE14AE-B397-B56C-FDFC-145C0302CAD2}" dt="2025-11-07T11:00:44.491" v="406"/>
          <ac:grpSpMkLst>
            <pc:docMk/>
            <pc:sldMk cId="2994883768" sldId="289"/>
            <ac:grpSpMk id="21" creationId="{AF9AF3F3-CE0C-4125-BDD7-346487FA0B40}"/>
          </ac:grpSpMkLst>
        </pc:grpChg>
        <pc:graphicFrameChg chg="add">
          <ac:chgData name="Moutushi Tanha" userId="S::m.tanha@uwtsd.ac.uk::62f9b1f3-ddcf-45d7-a6a4-b667feecf47e" providerId="AD" clId="Web-{C9AE14AE-B397-B56C-FDFC-145C0302CAD2}" dt="2025-11-07T11:00:44.491" v="406"/>
          <ac:graphicFrameMkLst>
            <pc:docMk/>
            <pc:sldMk cId="2994883768" sldId="289"/>
            <ac:graphicFrameMk id="5" creationId="{E4BD4EB5-2621-D4F4-7376-7A14EAB12678}"/>
          </ac:graphicFrameMkLst>
        </pc:graphicFrameChg>
      </pc:sldChg>
      <pc:sldChg chg="addSp modSp mod setBg">
        <pc:chgData name="Moutushi Tanha" userId="S::m.tanha@uwtsd.ac.uk::62f9b1f3-ddcf-45d7-a6a4-b667feecf47e" providerId="AD" clId="Web-{C9AE14AE-B397-B56C-FDFC-145C0302CAD2}" dt="2025-11-07T11:00:59.413" v="407"/>
        <pc:sldMkLst>
          <pc:docMk/>
          <pc:sldMk cId="1677256218" sldId="290"/>
        </pc:sldMkLst>
        <pc:spChg chg="mod">
          <ac:chgData name="Moutushi Tanha" userId="S::m.tanha@uwtsd.ac.uk::62f9b1f3-ddcf-45d7-a6a4-b667feecf47e" providerId="AD" clId="Web-{C9AE14AE-B397-B56C-FDFC-145C0302CAD2}" dt="2025-11-07T11:00:59.413" v="407"/>
          <ac:spMkLst>
            <pc:docMk/>
            <pc:sldMk cId="1677256218" sldId="290"/>
            <ac:spMk id="2" creationId="{D64C5D5F-5FBB-4D75-4186-43E9E778EEEC}"/>
          </ac:spMkLst>
        </pc:spChg>
        <pc:spChg chg="mod">
          <ac:chgData name="Moutushi Tanha" userId="S::m.tanha@uwtsd.ac.uk::62f9b1f3-ddcf-45d7-a6a4-b667feecf47e" providerId="AD" clId="Web-{C9AE14AE-B397-B56C-FDFC-145C0302CAD2}" dt="2025-11-07T11:00:59.413" v="407"/>
          <ac:spMkLst>
            <pc:docMk/>
            <pc:sldMk cId="1677256218" sldId="290"/>
            <ac:spMk id="3" creationId="{F433E97F-68B7-0F55-00F5-13953DF11FEC}"/>
          </ac:spMkLst>
        </pc:spChg>
        <pc:spChg chg="add">
          <ac:chgData name="Moutushi Tanha" userId="S::m.tanha@uwtsd.ac.uk::62f9b1f3-ddcf-45d7-a6a4-b667feecf47e" providerId="AD" clId="Web-{C9AE14AE-B397-B56C-FDFC-145C0302CAD2}" dt="2025-11-07T11:00:59.413" v="407"/>
          <ac:spMkLst>
            <pc:docMk/>
            <pc:sldMk cId="1677256218" sldId="290"/>
            <ac:spMk id="9" creationId="{9F7D5CDA-D291-4307-BF55-1381FED29634}"/>
          </ac:spMkLst>
        </pc:spChg>
        <pc:picChg chg="add">
          <ac:chgData name="Moutushi Tanha" userId="S::m.tanha@uwtsd.ac.uk::62f9b1f3-ddcf-45d7-a6a4-b667feecf47e" providerId="AD" clId="Web-{C9AE14AE-B397-B56C-FDFC-145C0302CAD2}" dt="2025-11-07T11:00:59.413" v="407"/>
          <ac:picMkLst>
            <pc:docMk/>
            <pc:sldMk cId="1677256218" sldId="290"/>
            <ac:picMk id="5" creationId="{3D552399-C65B-5B06-B8A5-C015A3B7FB6A}"/>
          </ac:picMkLst>
        </pc:picChg>
      </pc:sldChg>
      <pc:sldChg chg="addSp modSp mod setBg">
        <pc:chgData name="Moutushi Tanha" userId="S::m.tanha@uwtsd.ac.uk::62f9b1f3-ddcf-45d7-a6a4-b667feecf47e" providerId="AD" clId="Web-{C9AE14AE-B397-B56C-FDFC-145C0302CAD2}" dt="2025-11-07T11:01:49.649" v="408"/>
        <pc:sldMkLst>
          <pc:docMk/>
          <pc:sldMk cId="4217199641" sldId="291"/>
        </pc:sldMkLst>
        <pc:spChg chg="mod">
          <ac:chgData name="Moutushi Tanha" userId="S::m.tanha@uwtsd.ac.uk::62f9b1f3-ddcf-45d7-a6a4-b667feecf47e" providerId="AD" clId="Web-{C9AE14AE-B397-B56C-FDFC-145C0302CAD2}" dt="2025-11-07T11:01:49.649" v="408"/>
          <ac:spMkLst>
            <pc:docMk/>
            <pc:sldMk cId="4217199641" sldId="291"/>
            <ac:spMk id="2" creationId="{E8A9399A-67B5-F677-AA4C-66EF9880B77F}"/>
          </ac:spMkLst>
        </pc:spChg>
        <pc:spChg chg="mod">
          <ac:chgData name="Moutushi Tanha" userId="S::m.tanha@uwtsd.ac.uk::62f9b1f3-ddcf-45d7-a6a4-b667feecf47e" providerId="AD" clId="Web-{C9AE14AE-B397-B56C-FDFC-145C0302CAD2}" dt="2025-11-07T11:01:49.649" v="408"/>
          <ac:spMkLst>
            <pc:docMk/>
            <pc:sldMk cId="4217199641" sldId="291"/>
            <ac:spMk id="3" creationId="{C042E156-C358-AD92-A004-5214FB36C61E}"/>
          </ac:spMkLst>
        </pc:spChg>
        <pc:spChg chg="add">
          <ac:chgData name="Moutushi Tanha" userId="S::m.tanha@uwtsd.ac.uk::62f9b1f3-ddcf-45d7-a6a4-b667feecf47e" providerId="AD" clId="Web-{C9AE14AE-B397-B56C-FDFC-145C0302CAD2}" dt="2025-11-07T11:01:49.649" v="408"/>
          <ac:spMkLst>
            <pc:docMk/>
            <pc:sldMk cId="4217199641" sldId="291"/>
            <ac:spMk id="9" creationId="{9F7D5CDA-D291-4307-BF55-1381FED29634}"/>
          </ac:spMkLst>
        </pc:spChg>
        <pc:picChg chg="add">
          <ac:chgData name="Moutushi Tanha" userId="S::m.tanha@uwtsd.ac.uk::62f9b1f3-ddcf-45d7-a6a4-b667feecf47e" providerId="AD" clId="Web-{C9AE14AE-B397-B56C-FDFC-145C0302CAD2}" dt="2025-11-07T11:01:49.649" v="408"/>
          <ac:picMkLst>
            <pc:docMk/>
            <pc:sldMk cId="4217199641" sldId="291"/>
            <ac:picMk id="5" creationId="{A4EBFFDC-80E3-DB49-9701-5CECBA4F19E6}"/>
          </ac:picMkLst>
        </pc:picChg>
      </pc:sldChg>
      <pc:sldChg chg="addSp modSp mod setBg">
        <pc:chgData name="Moutushi Tanha" userId="S::m.tanha@uwtsd.ac.uk::62f9b1f3-ddcf-45d7-a6a4-b667feecf47e" providerId="AD" clId="Web-{C9AE14AE-B397-B56C-FDFC-145C0302CAD2}" dt="2025-11-07T11:02:31.477" v="415" actId="14100"/>
        <pc:sldMkLst>
          <pc:docMk/>
          <pc:sldMk cId="1591190882" sldId="292"/>
        </pc:sldMkLst>
        <pc:spChg chg="mod">
          <ac:chgData name="Moutushi Tanha" userId="S::m.tanha@uwtsd.ac.uk::62f9b1f3-ddcf-45d7-a6a4-b667feecf47e" providerId="AD" clId="Web-{C9AE14AE-B397-B56C-FDFC-145C0302CAD2}" dt="2025-11-07T11:02:11.806" v="409"/>
          <ac:spMkLst>
            <pc:docMk/>
            <pc:sldMk cId="1591190882" sldId="292"/>
            <ac:spMk id="2" creationId="{BA1202FB-E7A5-B3AF-2509-713314D112A0}"/>
          </ac:spMkLst>
        </pc:spChg>
        <pc:spChg chg="mod">
          <ac:chgData name="Moutushi Tanha" userId="S::m.tanha@uwtsd.ac.uk::62f9b1f3-ddcf-45d7-a6a4-b667feecf47e" providerId="AD" clId="Web-{C9AE14AE-B397-B56C-FDFC-145C0302CAD2}" dt="2025-11-07T11:02:31.477" v="415" actId="14100"/>
          <ac:spMkLst>
            <pc:docMk/>
            <pc:sldMk cId="1591190882" sldId="292"/>
            <ac:spMk id="3" creationId="{C49E24D4-239F-6F07-286F-FA3EE9DF461E}"/>
          </ac:spMkLst>
        </pc:spChg>
        <pc:spChg chg="add">
          <ac:chgData name="Moutushi Tanha" userId="S::m.tanha@uwtsd.ac.uk::62f9b1f3-ddcf-45d7-a6a4-b667feecf47e" providerId="AD" clId="Web-{C9AE14AE-B397-B56C-FDFC-145C0302CAD2}" dt="2025-11-07T11:02:11.806" v="409"/>
          <ac:spMkLst>
            <pc:docMk/>
            <pc:sldMk cId="1591190882" sldId="292"/>
            <ac:spMk id="9" creationId="{3ECBE1F1-D69B-4AFA-ABD5-8E41720EF6DE}"/>
          </ac:spMkLst>
        </pc:spChg>
        <pc:spChg chg="add">
          <ac:chgData name="Moutushi Tanha" userId="S::m.tanha@uwtsd.ac.uk::62f9b1f3-ddcf-45d7-a6a4-b667feecf47e" providerId="AD" clId="Web-{C9AE14AE-B397-B56C-FDFC-145C0302CAD2}" dt="2025-11-07T11:02:11.806" v="409"/>
          <ac:spMkLst>
            <pc:docMk/>
            <pc:sldMk cId="1591190882" sldId="292"/>
            <ac:spMk id="11" creationId="{603A6265-E10C-4B85-9C20-E75FCAF9CC63}"/>
          </ac:spMkLst>
        </pc:spChg>
        <pc:picChg chg="add">
          <ac:chgData name="Moutushi Tanha" userId="S::m.tanha@uwtsd.ac.uk::62f9b1f3-ddcf-45d7-a6a4-b667feecf47e" providerId="AD" clId="Web-{C9AE14AE-B397-B56C-FDFC-145C0302CAD2}" dt="2025-11-07T11:02:11.806" v="409"/>
          <ac:picMkLst>
            <pc:docMk/>
            <pc:sldMk cId="1591190882" sldId="292"/>
            <ac:picMk id="5" creationId="{27D0D62A-31A5-745A-51B3-C57725FABFE0}"/>
          </ac:picMkLst>
        </pc:picChg>
      </pc:sldChg>
      <pc:sldChg chg="addSp delSp modSp mod setBg">
        <pc:chgData name="Moutushi Tanha" userId="S::m.tanha@uwtsd.ac.uk::62f9b1f3-ddcf-45d7-a6a4-b667feecf47e" providerId="AD" clId="Web-{C9AE14AE-B397-B56C-FDFC-145C0302CAD2}" dt="2025-11-07T11:04:07.620" v="429" actId="14100"/>
        <pc:sldMkLst>
          <pc:docMk/>
          <pc:sldMk cId="3522833051" sldId="305"/>
        </pc:sldMkLst>
        <pc:spChg chg="mod">
          <ac:chgData name="Moutushi Tanha" userId="S::m.tanha@uwtsd.ac.uk::62f9b1f3-ddcf-45d7-a6a4-b667feecf47e" providerId="AD" clId="Web-{C9AE14AE-B397-B56C-FDFC-145C0302CAD2}" dt="2025-11-07T11:04:04.526" v="428" actId="14100"/>
          <ac:spMkLst>
            <pc:docMk/>
            <pc:sldMk cId="3522833051" sldId="305"/>
            <ac:spMk id="2" creationId="{5D04DFE3-9548-CDE2-86F0-44958E742B33}"/>
          </ac:spMkLst>
        </pc:spChg>
        <pc:spChg chg="mod">
          <ac:chgData name="Moutushi Tanha" userId="S::m.tanha@uwtsd.ac.uk::62f9b1f3-ddcf-45d7-a6a4-b667feecf47e" providerId="AD" clId="Web-{C9AE14AE-B397-B56C-FDFC-145C0302CAD2}" dt="2025-11-07T11:04:07.620" v="429" actId="14100"/>
          <ac:spMkLst>
            <pc:docMk/>
            <pc:sldMk cId="3522833051" sldId="305"/>
            <ac:spMk id="3" creationId="{9DBAD017-4D95-E7F4-EBC8-666EBA27093F}"/>
          </ac:spMkLst>
        </pc:spChg>
        <pc:spChg chg="add del">
          <ac:chgData name="Moutushi Tanha" userId="S::m.tanha@uwtsd.ac.uk::62f9b1f3-ddcf-45d7-a6a4-b667feecf47e" providerId="AD" clId="Web-{C9AE14AE-B397-B56C-FDFC-145C0302CAD2}" dt="2025-11-07T11:03:28.791" v="417"/>
          <ac:spMkLst>
            <pc:docMk/>
            <pc:sldMk cId="3522833051" sldId="305"/>
            <ac:spMk id="9" creationId="{C0763A76-9F1C-4FC5-82B7-DD475DA461B2}"/>
          </ac:spMkLst>
        </pc:spChg>
        <pc:spChg chg="add del">
          <ac:chgData name="Moutushi Tanha" userId="S::m.tanha@uwtsd.ac.uk::62f9b1f3-ddcf-45d7-a6a4-b667feecf47e" providerId="AD" clId="Web-{C9AE14AE-B397-B56C-FDFC-145C0302CAD2}" dt="2025-11-07T11:03:28.791" v="417"/>
          <ac:spMkLst>
            <pc:docMk/>
            <pc:sldMk cId="3522833051" sldId="305"/>
            <ac:spMk id="11" creationId="{E81BF4F6-F2CF-4984-9D14-D6966D92F99F}"/>
          </ac:spMkLst>
        </pc:spChg>
        <pc:spChg chg="add">
          <ac:chgData name="Moutushi Tanha" userId="S::m.tanha@uwtsd.ac.uk::62f9b1f3-ddcf-45d7-a6a4-b667feecf47e" providerId="AD" clId="Web-{C9AE14AE-B397-B56C-FDFC-145C0302CAD2}" dt="2025-11-07T11:03:28.822" v="418"/>
          <ac:spMkLst>
            <pc:docMk/>
            <pc:sldMk cId="3522833051" sldId="305"/>
            <ac:spMk id="13" creationId="{9F7D5CDA-D291-4307-BF55-1381FED29634}"/>
          </ac:spMkLst>
        </pc:spChg>
        <pc:picChg chg="add del">
          <ac:chgData name="Moutushi Tanha" userId="S::m.tanha@uwtsd.ac.uk::62f9b1f3-ddcf-45d7-a6a4-b667feecf47e" providerId="AD" clId="Web-{C9AE14AE-B397-B56C-FDFC-145C0302CAD2}" dt="2025-11-07T11:03:28.791" v="417"/>
          <ac:picMkLst>
            <pc:docMk/>
            <pc:sldMk cId="3522833051" sldId="305"/>
            <ac:picMk id="5" creationId="{A5EB1D1B-4F4E-ACD9-74AC-A56695844981}"/>
          </ac:picMkLst>
        </pc:picChg>
        <pc:picChg chg="add">
          <ac:chgData name="Moutushi Tanha" userId="S::m.tanha@uwtsd.ac.uk::62f9b1f3-ddcf-45d7-a6a4-b667feecf47e" providerId="AD" clId="Web-{C9AE14AE-B397-B56C-FDFC-145C0302CAD2}" dt="2025-11-07T11:03:28.822" v="418"/>
          <ac:picMkLst>
            <pc:docMk/>
            <pc:sldMk cId="3522833051" sldId="305"/>
            <ac:picMk id="14" creationId="{C41110F9-A319-4645-FC4A-C6762D9E9825}"/>
          </ac:picMkLst>
        </pc:picChg>
      </pc:sldChg>
      <pc:sldChg chg="addSp modSp mod setBg">
        <pc:chgData name="Moutushi Tanha" userId="S::m.tanha@uwtsd.ac.uk::62f9b1f3-ddcf-45d7-a6a4-b667feecf47e" providerId="AD" clId="Web-{C9AE14AE-B397-B56C-FDFC-145C0302CAD2}" dt="2025-11-07T11:05:25.496" v="440" actId="20577"/>
        <pc:sldMkLst>
          <pc:docMk/>
          <pc:sldMk cId="3784340444" sldId="306"/>
        </pc:sldMkLst>
        <pc:spChg chg="mod">
          <ac:chgData name="Moutushi Tanha" userId="S::m.tanha@uwtsd.ac.uk::62f9b1f3-ddcf-45d7-a6a4-b667feecf47e" providerId="AD" clId="Web-{C9AE14AE-B397-B56C-FDFC-145C0302CAD2}" dt="2025-11-07T11:05:25.496" v="440" actId="20577"/>
          <ac:spMkLst>
            <pc:docMk/>
            <pc:sldMk cId="3784340444" sldId="306"/>
            <ac:spMk id="2" creationId="{ABF2DAAA-8E9A-EEA8-CBA9-51AAA8763BF9}"/>
          </ac:spMkLst>
        </pc:spChg>
        <pc:spChg chg="mod">
          <ac:chgData name="Moutushi Tanha" userId="S::m.tanha@uwtsd.ac.uk::62f9b1f3-ddcf-45d7-a6a4-b667feecf47e" providerId="AD" clId="Web-{C9AE14AE-B397-B56C-FDFC-145C0302CAD2}" dt="2025-11-07T11:05:19.449" v="439" actId="14100"/>
          <ac:spMkLst>
            <pc:docMk/>
            <pc:sldMk cId="3784340444" sldId="306"/>
            <ac:spMk id="3" creationId="{05556E50-0D18-EA4D-E04E-40FF9A664619}"/>
          </ac:spMkLst>
        </pc:spChg>
        <pc:spChg chg="add">
          <ac:chgData name="Moutushi Tanha" userId="S::m.tanha@uwtsd.ac.uk::62f9b1f3-ddcf-45d7-a6a4-b667feecf47e" providerId="AD" clId="Web-{C9AE14AE-B397-B56C-FDFC-145C0302CAD2}" dt="2025-11-07T11:04:43.558" v="430"/>
          <ac:spMkLst>
            <pc:docMk/>
            <pc:sldMk cId="3784340444" sldId="306"/>
            <ac:spMk id="9" creationId="{B210AC1D-4063-4C6E-9528-FA9C4C0C18E6}"/>
          </ac:spMkLst>
        </pc:spChg>
        <pc:spChg chg="add">
          <ac:chgData name="Moutushi Tanha" userId="S::m.tanha@uwtsd.ac.uk::62f9b1f3-ddcf-45d7-a6a4-b667feecf47e" providerId="AD" clId="Web-{C9AE14AE-B397-B56C-FDFC-145C0302CAD2}" dt="2025-11-07T11:04:43.558" v="430"/>
          <ac:spMkLst>
            <pc:docMk/>
            <pc:sldMk cId="3784340444" sldId="306"/>
            <ac:spMk id="11" creationId="{02F8C595-E68C-4306-AED8-DC7826A0A506}"/>
          </ac:spMkLst>
        </pc:spChg>
        <pc:picChg chg="add">
          <ac:chgData name="Moutushi Tanha" userId="S::m.tanha@uwtsd.ac.uk::62f9b1f3-ddcf-45d7-a6a4-b667feecf47e" providerId="AD" clId="Web-{C9AE14AE-B397-B56C-FDFC-145C0302CAD2}" dt="2025-11-07T11:04:43.558" v="430"/>
          <ac:picMkLst>
            <pc:docMk/>
            <pc:sldMk cId="3784340444" sldId="306"/>
            <ac:picMk id="5" creationId="{178C5C77-76BE-0F66-CFE5-9D44B49FCAC8}"/>
          </ac:picMkLst>
        </pc:picChg>
      </pc:sldChg>
      <pc:sldChg chg="addSp modSp mod setBg">
        <pc:chgData name="Moutushi Tanha" userId="S::m.tanha@uwtsd.ac.uk::62f9b1f3-ddcf-45d7-a6a4-b667feecf47e" providerId="AD" clId="Web-{C9AE14AE-B397-B56C-FDFC-145C0302CAD2}" dt="2025-11-07T12:11:11.410" v="761"/>
        <pc:sldMkLst>
          <pc:docMk/>
          <pc:sldMk cId="1305619087" sldId="307"/>
        </pc:sldMkLst>
        <pc:spChg chg="mod">
          <ac:chgData name="Moutushi Tanha" userId="S::m.tanha@uwtsd.ac.uk::62f9b1f3-ddcf-45d7-a6a4-b667feecf47e" providerId="AD" clId="Web-{C9AE14AE-B397-B56C-FDFC-145C0302CAD2}" dt="2025-11-07T12:11:11.410" v="761"/>
          <ac:spMkLst>
            <pc:docMk/>
            <pc:sldMk cId="1305619087" sldId="307"/>
            <ac:spMk id="2" creationId="{96790805-FC3F-AF88-1EE0-4827757C96B8}"/>
          </ac:spMkLst>
        </pc:spChg>
        <pc:spChg chg="mod">
          <ac:chgData name="Moutushi Tanha" userId="S::m.tanha@uwtsd.ac.uk::62f9b1f3-ddcf-45d7-a6a4-b667feecf47e" providerId="AD" clId="Web-{C9AE14AE-B397-B56C-FDFC-145C0302CAD2}" dt="2025-11-07T12:11:11.410" v="761"/>
          <ac:spMkLst>
            <pc:docMk/>
            <pc:sldMk cId="1305619087" sldId="307"/>
            <ac:spMk id="3" creationId="{43C3561A-5ABE-EE2E-4EC7-86B2E69D4469}"/>
          </ac:spMkLst>
        </pc:spChg>
        <pc:spChg chg="add">
          <ac:chgData name="Moutushi Tanha" userId="S::m.tanha@uwtsd.ac.uk::62f9b1f3-ddcf-45d7-a6a4-b667feecf47e" providerId="AD" clId="Web-{C9AE14AE-B397-B56C-FDFC-145C0302CAD2}" dt="2025-11-07T12:11:11.410" v="761"/>
          <ac:spMkLst>
            <pc:docMk/>
            <pc:sldMk cId="1305619087" sldId="307"/>
            <ac:spMk id="9" creationId="{2C61293E-6EBE-43EF-A52C-9BEBFD7679D4}"/>
          </ac:spMkLst>
        </pc:spChg>
        <pc:spChg chg="add">
          <ac:chgData name="Moutushi Tanha" userId="S::m.tanha@uwtsd.ac.uk::62f9b1f3-ddcf-45d7-a6a4-b667feecf47e" providerId="AD" clId="Web-{C9AE14AE-B397-B56C-FDFC-145C0302CAD2}" dt="2025-11-07T12:11:11.410" v="761"/>
          <ac:spMkLst>
            <pc:docMk/>
            <pc:sldMk cId="1305619087" sldId="307"/>
            <ac:spMk id="11" creationId="{21540236-BFD5-4A9D-8840-4703E7F76825}"/>
          </ac:spMkLst>
        </pc:spChg>
        <pc:picChg chg="add">
          <ac:chgData name="Moutushi Tanha" userId="S::m.tanha@uwtsd.ac.uk::62f9b1f3-ddcf-45d7-a6a4-b667feecf47e" providerId="AD" clId="Web-{C9AE14AE-B397-B56C-FDFC-145C0302CAD2}" dt="2025-11-07T12:11:11.410" v="761"/>
          <ac:picMkLst>
            <pc:docMk/>
            <pc:sldMk cId="1305619087" sldId="307"/>
            <ac:picMk id="5" creationId="{E0055444-FDD3-CBFD-389C-67350583CA3F}"/>
          </ac:picMkLst>
        </pc:picChg>
      </pc:sldChg>
      <pc:sldChg chg="addSp delSp modSp mod setBg">
        <pc:chgData name="Moutushi Tanha" userId="S::m.tanha@uwtsd.ac.uk::62f9b1f3-ddcf-45d7-a6a4-b667feecf47e" providerId="AD" clId="Web-{C9AE14AE-B397-B56C-FDFC-145C0302CAD2}" dt="2025-11-07T12:15:51.303" v="771"/>
        <pc:sldMkLst>
          <pc:docMk/>
          <pc:sldMk cId="2491615249" sldId="308"/>
        </pc:sldMkLst>
        <pc:spChg chg="mod">
          <ac:chgData name="Moutushi Tanha" userId="S::m.tanha@uwtsd.ac.uk::62f9b1f3-ddcf-45d7-a6a4-b667feecf47e" providerId="AD" clId="Web-{C9AE14AE-B397-B56C-FDFC-145C0302CAD2}" dt="2025-11-07T12:15:51.303" v="771"/>
          <ac:spMkLst>
            <pc:docMk/>
            <pc:sldMk cId="2491615249" sldId="308"/>
            <ac:spMk id="2" creationId="{F71FB54D-06ED-C05F-2083-97D8AD96DC62}"/>
          </ac:spMkLst>
        </pc:spChg>
        <pc:spChg chg="del">
          <ac:chgData name="Moutushi Tanha" userId="S::m.tanha@uwtsd.ac.uk::62f9b1f3-ddcf-45d7-a6a4-b667feecf47e" providerId="AD" clId="Web-{C9AE14AE-B397-B56C-FDFC-145C0302CAD2}" dt="2025-11-07T12:15:51.303" v="771"/>
          <ac:spMkLst>
            <pc:docMk/>
            <pc:sldMk cId="2491615249" sldId="308"/>
            <ac:spMk id="3" creationId="{C9A91D7C-911D-1ABF-1260-D5E63C88A50D}"/>
          </ac:spMkLst>
        </pc:spChg>
        <pc:spChg chg="add">
          <ac:chgData name="Moutushi Tanha" userId="S::m.tanha@uwtsd.ac.uk::62f9b1f3-ddcf-45d7-a6a4-b667feecf47e" providerId="AD" clId="Web-{C9AE14AE-B397-B56C-FDFC-145C0302CAD2}" dt="2025-11-07T12:15:51.303" v="771"/>
          <ac:spMkLst>
            <pc:docMk/>
            <pc:sldMk cId="2491615249" sldId="308"/>
            <ac:spMk id="9" creationId="{2659FDB4-FCBE-4A89-B46D-43D4FA54464D}"/>
          </ac:spMkLst>
        </pc:spChg>
        <pc:graphicFrameChg chg="add">
          <ac:chgData name="Moutushi Tanha" userId="S::m.tanha@uwtsd.ac.uk::62f9b1f3-ddcf-45d7-a6a4-b667feecf47e" providerId="AD" clId="Web-{C9AE14AE-B397-B56C-FDFC-145C0302CAD2}" dt="2025-11-07T12:15:51.303" v="771"/>
          <ac:graphicFrameMkLst>
            <pc:docMk/>
            <pc:sldMk cId="2491615249" sldId="308"/>
            <ac:graphicFrameMk id="5" creationId="{0DE7B2F2-32E9-3539-01B0-DF0D4A1B5775}"/>
          </ac:graphicFrameMkLst>
        </pc:graphicFrameChg>
        <pc:cxnChg chg="add">
          <ac:chgData name="Moutushi Tanha" userId="S::m.tanha@uwtsd.ac.uk::62f9b1f3-ddcf-45d7-a6a4-b667feecf47e" providerId="AD" clId="Web-{C9AE14AE-B397-B56C-FDFC-145C0302CAD2}" dt="2025-11-07T12:15:51.303" v="771"/>
          <ac:cxnSpMkLst>
            <pc:docMk/>
            <pc:sldMk cId="2491615249" sldId="308"/>
            <ac:cxnSpMk id="11" creationId="{C8F51B3F-8331-4E4A-AE96-D47B1006EEAD}"/>
          </ac:cxnSpMkLst>
        </pc:cxnChg>
      </pc:sldChg>
      <pc:sldChg chg="addSp delSp modSp mod setBg">
        <pc:chgData name="Moutushi Tanha" userId="S::m.tanha@uwtsd.ac.uk::62f9b1f3-ddcf-45d7-a6a4-b667feecf47e" providerId="AD" clId="Web-{C9AE14AE-B397-B56C-FDFC-145C0302CAD2}" dt="2025-11-07T12:11:00.910" v="760"/>
        <pc:sldMkLst>
          <pc:docMk/>
          <pc:sldMk cId="3545889445" sldId="309"/>
        </pc:sldMkLst>
        <pc:spChg chg="mod">
          <ac:chgData name="Moutushi Tanha" userId="S::m.tanha@uwtsd.ac.uk::62f9b1f3-ddcf-45d7-a6a4-b667feecf47e" providerId="AD" clId="Web-{C9AE14AE-B397-B56C-FDFC-145C0302CAD2}" dt="2025-11-07T12:11:00.910" v="760"/>
          <ac:spMkLst>
            <pc:docMk/>
            <pc:sldMk cId="3545889445" sldId="309"/>
            <ac:spMk id="2" creationId="{2A5367C6-B6AA-40AB-4C3F-5F187DD10039}"/>
          </ac:spMkLst>
        </pc:spChg>
        <pc:spChg chg="del">
          <ac:chgData name="Moutushi Tanha" userId="S::m.tanha@uwtsd.ac.uk::62f9b1f3-ddcf-45d7-a6a4-b667feecf47e" providerId="AD" clId="Web-{C9AE14AE-B397-B56C-FDFC-145C0302CAD2}" dt="2025-11-07T12:11:00.910" v="760"/>
          <ac:spMkLst>
            <pc:docMk/>
            <pc:sldMk cId="3545889445" sldId="309"/>
            <ac:spMk id="3" creationId="{ECFB2122-BE53-486B-96BC-75EC577682ED}"/>
          </ac:spMkLst>
        </pc:spChg>
        <pc:spChg chg="add">
          <ac:chgData name="Moutushi Tanha" userId="S::m.tanha@uwtsd.ac.uk::62f9b1f3-ddcf-45d7-a6a4-b667feecf47e" providerId="AD" clId="Web-{C9AE14AE-B397-B56C-FDFC-145C0302CAD2}" dt="2025-11-07T12:11:00.910" v="760"/>
          <ac:spMkLst>
            <pc:docMk/>
            <pc:sldMk cId="3545889445" sldId="309"/>
            <ac:spMk id="9" creationId="{2E442304-DDBD-4F7B-8017-36BCC863FB40}"/>
          </ac:spMkLst>
        </pc:spChg>
        <pc:spChg chg="add">
          <ac:chgData name="Moutushi Tanha" userId="S::m.tanha@uwtsd.ac.uk::62f9b1f3-ddcf-45d7-a6a4-b667feecf47e" providerId="AD" clId="Web-{C9AE14AE-B397-B56C-FDFC-145C0302CAD2}" dt="2025-11-07T12:11:00.910" v="760"/>
          <ac:spMkLst>
            <pc:docMk/>
            <pc:sldMk cId="3545889445" sldId="309"/>
            <ac:spMk id="11" creationId="{5E107275-3853-46FD-A241-DE4355A42675}"/>
          </ac:spMkLst>
        </pc:spChg>
        <pc:graphicFrameChg chg="add">
          <ac:chgData name="Moutushi Tanha" userId="S::m.tanha@uwtsd.ac.uk::62f9b1f3-ddcf-45d7-a6a4-b667feecf47e" providerId="AD" clId="Web-{C9AE14AE-B397-B56C-FDFC-145C0302CAD2}" dt="2025-11-07T12:11:00.910" v="760"/>
          <ac:graphicFrameMkLst>
            <pc:docMk/>
            <pc:sldMk cId="3545889445" sldId="309"/>
            <ac:graphicFrameMk id="5" creationId="{AE5EA089-DE05-0BF1-3762-0E71E24C581C}"/>
          </ac:graphicFrameMkLst>
        </pc:graphicFrameChg>
      </pc:sldChg>
      <pc:sldChg chg="addSp delSp">
        <pc:chgData name="Moutushi Tanha" userId="S::m.tanha@uwtsd.ac.uk::62f9b1f3-ddcf-45d7-a6a4-b667feecf47e" providerId="AD" clId="Web-{C9AE14AE-B397-B56C-FDFC-145C0302CAD2}" dt="2025-11-07T12:10:50.254" v="759"/>
        <pc:sldMkLst>
          <pc:docMk/>
          <pc:sldMk cId="4191620422" sldId="310"/>
        </pc:sldMkLst>
        <pc:spChg chg="del">
          <ac:chgData name="Moutushi Tanha" userId="S::m.tanha@uwtsd.ac.uk::62f9b1f3-ddcf-45d7-a6a4-b667feecf47e" providerId="AD" clId="Web-{C9AE14AE-B397-B56C-FDFC-145C0302CAD2}" dt="2025-11-07T12:10:50.254" v="759"/>
          <ac:spMkLst>
            <pc:docMk/>
            <pc:sldMk cId="4191620422" sldId="310"/>
            <ac:spMk id="3" creationId="{B8F054C1-7C8C-CB11-E8F6-6CC1DF6D0A9B}"/>
          </ac:spMkLst>
        </pc:spChg>
        <pc:graphicFrameChg chg="add">
          <ac:chgData name="Moutushi Tanha" userId="S::m.tanha@uwtsd.ac.uk::62f9b1f3-ddcf-45d7-a6a4-b667feecf47e" providerId="AD" clId="Web-{C9AE14AE-B397-B56C-FDFC-145C0302CAD2}" dt="2025-11-07T12:10:50.254" v="759"/>
          <ac:graphicFrameMkLst>
            <pc:docMk/>
            <pc:sldMk cId="4191620422" sldId="310"/>
            <ac:graphicFrameMk id="5" creationId="{216AAB83-2AE2-411A-06A7-CAA47C607E6E}"/>
          </ac:graphicFrameMkLst>
        </pc:graphicFrameChg>
      </pc:sldChg>
      <pc:sldChg chg="addSp modSp mod setBg">
        <pc:chgData name="Moutushi Tanha" userId="S::m.tanha@uwtsd.ac.uk::62f9b1f3-ddcf-45d7-a6a4-b667feecf47e" providerId="AD" clId="Web-{C9AE14AE-B397-B56C-FDFC-145C0302CAD2}" dt="2025-11-07T11:06:53.966" v="449" actId="14100"/>
        <pc:sldMkLst>
          <pc:docMk/>
          <pc:sldMk cId="247435247" sldId="311"/>
        </pc:sldMkLst>
        <pc:spChg chg="mod">
          <ac:chgData name="Moutushi Tanha" userId="S::m.tanha@uwtsd.ac.uk::62f9b1f3-ddcf-45d7-a6a4-b667feecf47e" providerId="AD" clId="Web-{C9AE14AE-B397-B56C-FDFC-145C0302CAD2}" dt="2025-11-07T11:06:32.450" v="444" actId="14100"/>
          <ac:spMkLst>
            <pc:docMk/>
            <pc:sldMk cId="247435247" sldId="311"/>
            <ac:spMk id="2" creationId="{6C1C0C13-29B6-A9FF-8B0F-B65511541747}"/>
          </ac:spMkLst>
        </pc:spChg>
        <pc:spChg chg="mod">
          <ac:chgData name="Moutushi Tanha" userId="S::m.tanha@uwtsd.ac.uk::62f9b1f3-ddcf-45d7-a6a4-b667feecf47e" providerId="AD" clId="Web-{C9AE14AE-B397-B56C-FDFC-145C0302CAD2}" dt="2025-11-07T11:06:53.966" v="449" actId="14100"/>
          <ac:spMkLst>
            <pc:docMk/>
            <pc:sldMk cId="247435247" sldId="311"/>
            <ac:spMk id="3" creationId="{F5B2C549-CF98-9A18-2EA7-4F7AB3E1C5F2}"/>
          </ac:spMkLst>
        </pc:spChg>
        <pc:spChg chg="add">
          <ac:chgData name="Moutushi Tanha" userId="S::m.tanha@uwtsd.ac.uk::62f9b1f3-ddcf-45d7-a6a4-b667feecf47e" providerId="AD" clId="Web-{C9AE14AE-B397-B56C-FDFC-145C0302CAD2}" dt="2025-11-07T11:06:19.074" v="441"/>
          <ac:spMkLst>
            <pc:docMk/>
            <pc:sldMk cId="247435247" sldId="311"/>
            <ac:spMk id="9" creationId="{9F7D5CDA-D291-4307-BF55-1381FED29634}"/>
          </ac:spMkLst>
        </pc:spChg>
        <pc:picChg chg="add">
          <ac:chgData name="Moutushi Tanha" userId="S::m.tanha@uwtsd.ac.uk::62f9b1f3-ddcf-45d7-a6a4-b667feecf47e" providerId="AD" clId="Web-{C9AE14AE-B397-B56C-FDFC-145C0302CAD2}" dt="2025-11-07T11:06:19.074" v="441"/>
          <ac:picMkLst>
            <pc:docMk/>
            <pc:sldMk cId="247435247" sldId="311"/>
            <ac:picMk id="5" creationId="{6011E8E5-6F92-AF95-BA87-06C120BFD8CA}"/>
          </ac:picMkLst>
        </pc:picChg>
      </pc:sldChg>
      <pc:sldChg chg="addSp modSp mod setBg">
        <pc:chgData name="Moutushi Tanha" userId="S::m.tanha@uwtsd.ac.uk::62f9b1f3-ddcf-45d7-a6a4-b667feecf47e" providerId="AD" clId="Web-{C9AE14AE-B397-B56C-FDFC-145C0302CAD2}" dt="2025-11-07T11:08:41.441" v="464" actId="20577"/>
        <pc:sldMkLst>
          <pc:docMk/>
          <pc:sldMk cId="2050611364" sldId="312"/>
        </pc:sldMkLst>
        <pc:spChg chg="mod">
          <ac:chgData name="Moutushi Tanha" userId="S::m.tanha@uwtsd.ac.uk::62f9b1f3-ddcf-45d7-a6a4-b667feecf47e" providerId="AD" clId="Web-{C9AE14AE-B397-B56C-FDFC-145C0302CAD2}" dt="2025-11-07T11:08:26.127" v="462" actId="14100"/>
          <ac:spMkLst>
            <pc:docMk/>
            <pc:sldMk cId="2050611364" sldId="312"/>
            <ac:spMk id="2" creationId="{91D5CFA0-1D62-6C85-D087-29E55A4AE41B}"/>
          </ac:spMkLst>
        </pc:spChg>
        <pc:spChg chg="mod">
          <ac:chgData name="Moutushi Tanha" userId="S::m.tanha@uwtsd.ac.uk::62f9b1f3-ddcf-45d7-a6a4-b667feecf47e" providerId="AD" clId="Web-{C9AE14AE-B397-B56C-FDFC-145C0302CAD2}" dt="2025-11-07T11:08:41.441" v="464" actId="20577"/>
          <ac:spMkLst>
            <pc:docMk/>
            <pc:sldMk cId="2050611364" sldId="312"/>
            <ac:spMk id="3" creationId="{30438483-1C34-2181-6C1C-4AB9429D97FC}"/>
          </ac:spMkLst>
        </pc:spChg>
        <pc:spChg chg="add">
          <ac:chgData name="Moutushi Tanha" userId="S::m.tanha@uwtsd.ac.uk::62f9b1f3-ddcf-45d7-a6a4-b667feecf47e" providerId="AD" clId="Web-{C9AE14AE-B397-B56C-FDFC-145C0302CAD2}" dt="2025-11-07T11:07:45.029" v="450"/>
          <ac:spMkLst>
            <pc:docMk/>
            <pc:sldMk cId="2050611364" sldId="312"/>
            <ac:spMk id="9" creationId="{3ECBE1F1-D69B-4AFA-ABD5-8E41720EF6DE}"/>
          </ac:spMkLst>
        </pc:spChg>
        <pc:spChg chg="add">
          <ac:chgData name="Moutushi Tanha" userId="S::m.tanha@uwtsd.ac.uk::62f9b1f3-ddcf-45d7-a6a4-b667feecf47e" providerId="AD" clId="Web-{C9AE14AE-B397-B56C-FDFC-145C0302CAD2}" dt="2025-11-07T11:07:45.029" v="450"/>
          <ac:spMkLst>
            <pc:docMk/>
            <pc:sldMk cId="2050611364" sldId="312"/>
            <ac:spMk id="11" creationId="{603A6265-E10C-4B85-9C20-E75FCAF9CC63}"/>
          </ac:spMkLst>
        </pc:spChg>
        <pc:picChg chg="add">
          <ac:chgData name="Moutushi Tanha" userId="S::m.tanha@uwtsd.ac.uk::62f9b1f3-ddcf-45d7-a6a4-b667feecf47e" providerId="AD" clId="Web-{C9AE14AE-B397-B56C-FDFC-145C0302CAD2}" dt="2025-11-07T11:07:45.029" v="450"/>
          <ac:picMkLst>
            <pc:docMk/>
            <pc:sldMk cId="2050611364" sldId="312"/>
            <ac:picMk id="5" creationId="{F5533661-77C9-1406-3E96-DF4B3666CC91}"/>
          </ac:picMkLst>
        </pc:picChg>
      </pc:sldChg>
      <pc:sldChg chg="addSp modSp mod setBg">
        <pc:chgData name="Moutushi Tanha" userId="S::m.tanha@uwtsd.ac.uk::62f9b1f3-ddcf-45d7-a6a4-b667feecf47e" providerId="AD" clId="Web-{C9AE14AE-B397-B56C-FDFC-145C0302CAD2}" dt="2025-11-07T12:16:03.287" v="772"/>
        <pc:sldMkLst>
          <pc:docMk/>
          <pc:sldMk cId="2612430494" sldId="327"/>
        </pc:sldMkLst>
        <pc:spChg chg="mod">
          <ac:chgData name="Moutushi Tanha" userId="S::m.tanha@uwtsd.ac.uk::62f9b1f3-ddcf-45d7-a6a4-b667feecf47e" providerId="AD" clId="Web-{C9AE14AE-B397-B56C-FDFC-145C0302CAD2}" dt="2025-11-07T12:16:03.287" v="772"/>
          <ac:spMkLst>
            <pc:docMk/>
            <pc:sldMk cId="2612430494" sldId="327"/>
            <ac:spMk id="2" creationId="{DEF54AC7-7FAC-2B75-B262-4C35DF5553E3}"/>
          </ac:spMkLst>
        </pc:spChg>
        <pc:spChg chg="mod">
          <ac:chgData name="Moutushi Tanha" userId="S::m.tanha@uwtsd.ac.uk::62f9b1f3-ddcf-45d7-a6a4-b667feecf47e" providerId="AD" clId="Web-{C9AE14AE-B397-B56C-FDFC-145C0302CAD2}" dt="2025-11-07T12:16:03.287" v="772"/>
          <ac:spMkLst>
            <pc:docMk/>
            <pc:sldMk cId="2612430494" sldId="327"/>
            <ac:spMk id="3" creationId="{D13BA4CD-9AFE-8266-91FF-62A01310C1E3}"/>
          </ac:spMkLst>
        </pc:spChg>
        <pc:spChg chg="add">
          <ac:chgData name="Moutushi Tanha" userId="S::m.tanha@uwtsd.ac.uk::62f9b1f3-ddcf-45d7-a6a4-b667feecf47e" providerId="AD" clId="Web-{C9AE14AE-B397-B56C-FDFC-145C0302CAD2}" dt="2025-11-07T12:16:03.287" v="772"/>
          <ac:spMkLst>
            <pc:docMk/>
            <pc:sldMk cId="2612430494" sldId="327"/>
            <ac:spMk id="9" creationId="{F13C74B1-5B17-4795-BED0-7140497B445A}"/>
          </ac:spMkLst>
        </pc:spChg>
        <pc:spChg chg="add">
          <ac:chgData name="Moutushi Tanha" userId="S::m.tanha@uwtsd.ac.uk::62f9b1f3-ddcf-45d7-a6a4-b667feecf47e" providerId="AD" clId="Web-{C9AE14AE-B397-B56C-FDFC-145C0302CAD2}" dt="2025-11-07T12:16:03.287" v="772"/>
          <ac:spMkLst>
            <pc:docMk/>
            <pc:sldMk cId="2612430494" sldId="327"/>
            <ac:spMk id="11" creationId="{D4974D33-8DC5-464E-8C6D-BE58F0669C17}"/>
          </ac:spMkLst>
        </pc:spChg>
        <pc:picChg chg="add">
          <ac:chgData name="Moutushi Tanha" userId="S::m.tanha@uwtsd.ac.uk::62f9b1f3-ddcf-45d7-a6a4-b667feecf47e" providerId="AD" clId="Web-{C9AE14AE-B397-B56C-FDFC-145C0302CAD2}" dt="2025-11-07T12:16:03.287" v="772"/>
          <ac:picMkLst>
            <pc:docMk/>
            <pc:sldMk cId="2612430494" sldId="327"/>
            <ac:picMk id="5" creationId="{43D3B89F-3811-AA31-DF60-87F7FF58E777}"/>
          </ac:picMkLst>
        </pc:picChg>
      </pc:sldChg>
      <pc:sldChg chg="addSp modSp mod setBg">
        <pc:chgData name="Moutushi Tanha" userId="S::m.tanha@uwtsd.ac.uk::62f9b1f3-ddcf-45d7-a6a4-b667feecf47e" providerId="AD" clId="Web-{C9AE14AE-B397-B56C-FDFC-145C0302CAD2}" dt="2025-11-07T12:16:59.194" v="780" actId="14100"/>
        <pc:sldMkLst>
          <pc:docMk/>
          <pc:sldMk cId="1410001574" sldId="328"/>
        </pc:sldMkLst>
        <pc:spChg chg="mod">
          <ac:chgData name="Moutushi Tanha" userId="S::m.tanha@uwtsd.ac.uk::62f9b1f3-ddcf-45d7-a6a4-b667feecf47e" providerId="AD" clId="Web-{C9AE14AE-B397-B56C-FDFC-145C0302CAD2}" dt="2025-11-07T12:16:39.959" v="773"/>
          <ac:spMkLst>
            <pc:docMk/>
            <pc:sldMk cId="1410001574" sldId="328"/>
            <ac:spMk id="2" creationId="{DF2AF972-CC89-C96E-527F-6DF32010418E}"/>
          </ac:spMkLst>
        </pc:spChg>
        <pc:spChg chg="mod">
          <ac:chgData name="Moutushi Tanha" userId="S::m.tanha@uwtsd.ac.uk::62f9b1f3-ddcf-45d7-a6a4-b667feecf47e" providerId="AD" clId="Web-{C9AE14AE-B397-B56C-FDFC-145C0302CAD2}" dt="2025-11-07T12:16:59.194" v="780" actId="14100"/>
          <ac:spMkLst>
            <pc:docMk/>
            <pc:sldMk cId="1410001574" sldId="328"/>
            <ac:spMk id="3" creationId="{3A227270-C7D8-F446-2694-B93F29926AB0}"/>
          </ac:spMkLst>
        </pc:spChg>
        <pc:spChg chg="add">
          <ac:chgData name="Moutushi Tanha" userId="S::m.tanha@uwtsd.ac.uk::62f9b1f3-ddcf-45d7-a6a4-b667feecf47e" providerId="AD" clId="Web-{C9AE14AE-B397-B56C-FDFC-145C0302CAD2}" dt="2025-11-07T12:16:39.959" v="773"/>
          <ac:spMkLst>
            <pc:docMk/>
            <pc:sldMk cId="1410001574" sldId="328"/>
            <ac:spMk id="9" creationId="{F13C74B1-5B17-4795-BED0-7140497B445A}"/>
          </ac:spMkLst>
        </pc:spChg>
        <pc:spChg chg="add">
          <ac:chgData name="Moutushi Tanha" userId="S::m.tanha@uwtsd.ac.uk::62f9b1f3-ddcf-45d7-a6a4-b667feecf47e" providerId="AD" clId="Web-{C9AE14AE-B397-B56C-FDFC-145C0302CAD2}" dt="2025-11-07T12:16:39.959" v="773"/>
          <ac:spMkLst>
            <pc:docMk/>
            <pc:sldMk cId="1410001574" sldId="328"/>
            <ac:spMk id="11" creationId="{D4974D33-8DC5-464E-8C6D-BE58F0669C17}"/>
          </ac:spMkLst>
        </pc:spChg>
        <pc:picChg chg="add">
          <ac:chgData name="Moutushi Tanha" userId="S::m.tanha@uwtsd.ac.uk::62f9b1f3-ddcf-45d7-a6a4-b667feecf47e" providerId="AD" clId="Web-{C9AE14AE-B397-B56C-FDFC-145C0302CAD2}" dt="2025-11-07T12:16:39.959" v="773"/>
          <ac:picMkLst>
            <pc:docMk/>
            <pc:sldMk cId="1410001574" sldId="328"/>
            <ac:picMk id="5" creationId="{63504C67-B903-4BB9-8F93-F7A03B507190}"/>
          </ac:picMkLst>
        </pc:picChg>
      </pc:sldChg>
      <pc:sldChg chg="addSp delSp modSp mod setBg">
        <pc:chgData name="Moutushi Tanha" userId="S::m.tanha@uwtsd.ac.uk::62f9b1f3-ddcf-45d7-a6a4-b667feecf47e" providerId="AD" clId="Web-{C9AE14AE-B397-B56C-FDFC-145C0302CAD2}" dt="2025-11-07T12:17:34.022" v="781"/>
        <pc:sldMkLst>
          <pc:docMk/>
          <pc:sldMk cId="1640556177" sldId="329"/>
        </pc:sldMkLst>
        <pc:spChg chg="mod">
          <ac:chgData name="Moutushi Tanha" userId="S::m.tanha@uwtsd.ac.uk::62f9b1f3-ddcf-45d7-a6a4-b667feecf47e" providerId="AD" clId="Web-{C9AE14AE-B397-B56C-FDFC-145C0302CAD2}" dt="2025-11-07T12:17:34.022" v="781"/>
          <ac:spMkLst>
            <pc:docMk/>
            <pc:sldMk cId="1640556177" sldId="329"/>
            <ac:spMk id="2" creationId="{DAA5E86D-931A-5147-A2B7-48B5CCF2439F}"/>
          </ac:spMkLst>
        </pc:spChg>
        <pc:spChg chg="del">
          <ac:chgData name="Moutushi Tanha" userId="S::m.tanha@uwtsd.ac.uk::62f9b1f3-ddcf-45d7-a6a4-b667feecf47e" providerId="AD" clId="Web-{C9AE14AE-B397-B56C-FDFC-145C0302CAD2}" dt="2025-11-07T12:17:34.022" v="781"/>
          <ac:spMkLst>
            <pc:docMk/>
            <pc:sldMk cId="1640556177" sldId="329"/>
            <ac:spMk id="3" creationId="{2677C88B-DB48-036D-15AC-DD5152943EC8}"/>
          </ac:spMkLst>
        </pc:spChg>
        <pc:spChg chg="add">
          <ac:chgData name="Moutushi Tanha" userId="S::m.tanha@uwtsd.ac.uk::62f9b1f3-ddcf-45d7-a6a4-b667feecf47e" providerId="AD" clId="Web-{C9AE14AE-B397-B56C-FDFC-145C0302CAD2}" dt="2025-11-07T12:17:34.022" v="781"/>
          <ac:spMkLst>
            <pc:docMk/>
            <pc:sldMk cId="1640556177" sldId="329"/>
            <ac:spMk id="9" creationId="{35DB3719-6FDC-4E5D-891D-FF40B7300F64}"/>
          </ac:spMkLst>
        </pc:spChg>
        <pc:spChg chg="add">
          <ac:chgData name="Moutushi Tanha" userId="S::m.tanha@uwtsd.ac.uk::62f9b1f3-ddcf-45d7-a6a4-b667feecf47e" providerId="AD" clId="Web-{C9AE14AE-B397-B56C-FDFC-145C0302CAD2}" dt="2025-11-07T12:17:34.022" v="781"/>
          <ac:spMkLst>
            <pc:docMk/>
            <pc:sldMk cId="1640556177" sldId="329"/>
            <ac:spMk id="11" creationId="{E0CBAC23-2E3F-4A90-BA59-F8299F6A5439}"/>
          </ac:spMkLst>
        </pc:spChg>
        <pc:graphicFrameChg chg="add">
          <ac:chgData name="Moutushi Tanha" userId="S::m.tanha@uwtsd.ac.uk::62f9b1f3-ddcf-45d7-a6a4-b667feecf47e" providerId="AD" clId="Web-{C9AE14AE-B397-B56C-FDFC-145C0302CAD2}" dt="2025-11-07T12:17:34.022" v="781"/>
          <ac:graphicFrameMkLst>
            <pc:docMk/>
            <pc:sldMk cId="1640556177" sldId="329"/>
            <ac:graphicFrameMk id="5" creationId="{331F7623-ACAA-1F7E-30DA-8C9881D7A063}"/>
          </ac:graphicFrameMkLst>
        </pc:graphicFrameChg>
      </pc:sldChg>
      <pc:sldChg chg="del">
        <pc:chgData name="Moutushi Tanha" userId="S::m.tanha@uwtsd.ac.uk::62f9b1f3-ddcf-45d7-a6a4-b667feecf47e" providerId="AD" clId="Web-{C9AE14AE-B397-B56C-FDFC-145C0302CAD2}" dt="2025-11-07T11:58:27.940" v="753"/>
        <pc:sldMkLst>
          <pc:docMk/>
          <pc:sldMk cId="3147113844" sldId="355"/>
        </pc:sldMkLst>
      </pc:sldChg>
      <pc:sldChg chg="del">
        <pc:chgData name="Moutushi Tanha" userId="S::m.tanha@uwtsd.ac.uk::62f9b1f3-ddcf-45d7-a6a4-b667feecf47e" providerId="AD" clId="Web-{C9AE14AE-B397-B56C-FDFC-145C0302CAD2}" dt="2025-11-07T11:58:31.722" v="754"/>
        <pc:sldMkLst>
          <pc:docMk/>
          <pc:sldMk cId="989050169" sldId="356"/>
        </pc:sldMkLst>
      </pc:sldChg>
      <pc:sldChg chg="ord">
        <pc:chgData name="Moutushi Tanha" userId="S::m.tanha@uwtsd.ac.uk::62f9b1f3-ddcf-45d7-a6a4-b667feecf47e" providerId="AD" clId="Web-{C9AE14AE-B397-B56C-FDFC-145C0302CAD2}" dt="2025-11-07T10:31:45.466" v="308"/>
        <pc:sldMkLst>
          <pc:docMk/>
          <pc:sldMk cId="1375487956" sldId="357"/>
        </pc:sldMkLst>
      </pc:sldChg>
      <pc:sldChg chg="modSp">
        <pc:chgData name="Moutushi Tanha" userId="S::m.tanha@uwtsd.ac.uk::62f9b1f3-ddcf-45d7-a6a4-b667feecf47e" providerId="AD" clId="Web-{C9AE14AE-B397-B56C-FDFC-145C0302CAD2}" dt="2025-11-07T12:18:10.979" v="783" actId="20577"/>
        <pc:sldMkLst>
          <pc:docMk/>
          <pc:sldMk cId="1256003694" sldId="359"/>
        </pc:sldMkLst>
        <pc:spChg chg="mod">
          <ac:chgData name="Moutushi Tanha" userId="S::m.tanha@uwtsd.ac.uk::62f9b1f3-ddcf-45d7-a6a4-b667feecf47e" providerId="AD" clId="Web-{C9AE14AE-B397-B56C-FDFC-145C0302CAD2}" dt="2025-11-07T10:54:45.854" v="373" actId="20577"/>
          <ac:spMkLst>
            <pc:docMk/>
            <pc:sldMk cId="1256003694" sldId="359"/>
            <ac:spMk id="2" creationId="{FCCCBD50-8075-3A4D-2E80-A310DF0F85AB}"/>
          </ac:spMkLst>
        </pc:spChg>
        <pc:spChg chg="mod">
          <ac:chgData name="Moutushi Tanha" userId="S::m.tanha@uwtsd.ac.uk::62f9b1f3-ddcf-45d7-a6a4-b667feecf47e" providerId="AD" clId="Web-{C9AE14AE-B397-B56C-FDFC-145C0302CAD2}" dt="2025-11-07T12:18:10.979" v="783" actId="20577"/>
          <ac:spMkLst>
            <pc:docMk/>
            <pc:sldMk cId="1256003694" sldId="359"/>
            <ac:spMk id="3" creationId="{BBD74C18-288E-F73D-6FEE-6A89DE0DF829}"/>
          </ac:spMkLst>
        </pc:spChg>
      </pc:sldChg>
      <pc:sldChg chg="modSp del">
        <pc:chgData name="Moutushi Tanha" userId="S::m.tanha@uwtsd.ac.uk::62f9b1f3-ddcf-45d7-a6a4-b667feecf47e" providerId="AD" clId="Web-{C9AE14AE-B397-B56C-FDFC-145C0302CAD2}" dt="2025-11-07T10:15:02.405" v="226"/>
        <pc:sldMkLst>
          <pc:docMk/>
          <pc:sldMk cId="496551525" sldId="360"/>
        </pc:sldMkLst>
        <pc:spChg chg="mod">
          <ac:chgData name="Moutushi Tanha" userId="S::m.tanha@uwtsd.ac.uk::62f9b1f3-ddcf-45d7-a6a4-b667feecf47e" providerId="AD" clId="Web-{C9AE14AE-B397-B56C-FDFC-145C0302CAD2}" dt="2025-11-07T10:14:22.541" v="223" actId="20577"/>
          <ac:spMkLst>
            <pc:docMk/>
            <pc:sldMk cId="496551525" sldId="360"/>
            <ac:spMk id="2" creationId="{DD0D7C24-773B-AD79-8C6E-AE6971DDB5F5}"/>
          </ac:spMkLst>
        </pc:spChg>
      </pc:sldChg>
      <pc:sldChg chg="ord">
        <pc:chgData name="Moutushi Tanha" userId="S::m.tanha@uwtsd.ac.uk::62f9b1f3-ddcf-45d7-a6a4-b667feecf47e" providerId="AD" clId="Web-{C9AE14AE-B397-B56C-FDFC-145C0302CAD2}" dt="2025-11-07T10:29:09.223" v="290"/>
        <pc:sldMkLst>
          <pc:docMk/>
          <pc:sldMk cId="1992606397" sldId="363"/>
        </pc:sldMkLst>
      </pc:sldChg>
      <pc:sldChg chg="modSp new add del ord">
        <pc:chgData name="Moutushi Tanha" userId="S::m.tanha@uwtsd.ac.uk::62f9b1f3-ddcf-45d7-a6a4-b667feecf47e" providerId="AD" clId="Web-{C9AE14AE-B397-B56C-FDFC-145C0302CAD2}" dt="2025-11-07T10:20:21.508" v="287"/>
        <pc:sldMkLst>
          <pc:docMk/>
          <pc:sldMk cId="2095980510" sldId="372"/>
        </pc:sldMkLst>
        <pc:spChg chg="mod">
          <ac:chgData name="Moutushi Tanha" userId="S::m.tanha@uwtsd.ac.uk::62f9b1f3-ddcf-45d7-a6a4-b667feecf47e" providerId="AD" clId="Web-{C9AE14AE-B397-B56C-FDFC-145C0302CAD2}" dt="2025-11-07T09:50:16.921" v="53" actId="20577"/>
          <ac:spMkLst>
            <pc:docMk/>
            <pc:sldMk cId="2095980510" sldId="372"/>
            <ac:spMk id="2" creationId="{036C034C-40AE-B96A-A984-1F61DA4D3911}"/>
          </ac:spMkLst>
        </pc:spChg>
        <pc:spChg chg="mod">
          <ac:chgData name="Moutushi Tanha" userId="S::m.tanha@uwtsd.ac.uk::62f9b1f3-ddcf-45d7-a6a4-b667feecf47e" providerId="AD" clId="Web-{C9AE14AE-B397-B56C-FDFC-145C0302CAD2}" dt="2025-11-07T09:55:27.069" v="54" actId="20577"/>
          <ac:spMkLst>
            <pc:docMk/>
            <pc:sldMk cId="2095980510" sldId="372"/>
            <ac:spMk id="3" creationId="{6D1E6118-40BE-C19C-EA1E-0BC6494008F0}"/>
          </ac:spMkLst>
        </pc:spChg>
      </pc:sldChg>
      <pc:sldChg chg="addSp delSp modSp new del mod ord setBg">
        <pc:chgData name="Moutushi Tanha" userId="S::m.tanha@uwtsd.ac.uk::62f9b1f3-ddcf-45d7-a6a4-b667feecf47e" providerId="AD" clId="Web-{C9AE14AE-B397-B56C-FDFC-145C0302CAD2}" dt="2025-11-07T11:50:59.384" v="675"/>
        <pc:sldMkLst>
          <pc:docMk/>
          <pc:sldMk cId="755380628" sldId="373"/>
        </pc:sldMkLst>
        <pc:spChg chg="mod">
          <ac:chgData name="Moutushi Tanha" userId="S::m.tanha@uwtsd.ac.uk::62f9b1f3-ddcf-45d7-a6a4-b667feecf47e" providerId="AD" clId="Web-{C9AE14AE-B397-B56C-FDFC-145C0302CAD2}" dt="2025-11-07T11:44:27.723" v="637"/>
          <ac:spMkLst>
            <pc:docMk/>
            <pc:sldMk cId="755380628" sldId="373"/>
            <ac:spMk id="2" creationId="{1BB97507-2AD5-4E3B-77C5-D273696AADDB}"/>
          </ac:spMkLst>
        </pc:spChg>
        <pc:spChg chg="del mod">
          <ac:chgData name="Moutushi Tanha" userId="S::m.tanha@uwtsd.ac.uk::62f9b1f3-ddcf-45d7-a6a4-b667feecf47e" providerId="AD" clId="Web-{C9AE14AE-B397-B56C-FDFC-145C0302CAD2}" dt="2025-11-07T11:44:27.723" v="637"/>
          <ac:spMkLst>
            <pc:docMk/>
            <pc:sldMk cId="755380628" sldId="373"/>
            <ac:spMk id="3" creationId="{24C4F324-A785-DA1F-3026-E68619BA3972}"/>
          </ac:spMkLst>
        </pc:spChg>
        <pc:spChg chg="add">
          <ac:chgData name="Moutushi Tanha" userId="S::m.tanha@uwtsd.ac.uk::62f9b1f3-ddcf-45d7-a6a4-b667feecf47e" providerId="AD" clId="Web-{C9AE14AE-B397-B56C-FDFC-145C0302CAD2}" dt="2025-11-07T11:44:27.723" v="637"/>
          <ac:spMkLst>
            <pc:docMk/>
            <pc:sldMk cId="755380628" sldId="373"/>
            <ac:spMk id="9" creationId="{AFF8D2E5-2C4E-47B1-930B-6C82B7C31331}"/>
          </ac:spMkLst>
        </pc:spChg>
        <pc:spChg chg="add">
          <ac:chgData name="Moutushi Tanha" userId="S::m.tanha@uwtsd.ac.uk::62f9b1f3-ddcf-45d7-a6a4-b667feecf47e" providerId="AD" clId="Web-{C9AE14AE-B397-B56C-FDFC-145C0302CAD2}" dt="2025-11-07T11:44:27.723" v="637"/>
          <ac:spMkLst>
            <pc:docMk/>
            <pc:sldMk cId="755380628" sldId="373"/>
            <ac:spMk id="11" creationId="{801E4ADA-0EA9-4930-846E-3C11E8BED6DD}"/>
          </ac:spMkLst>
        </pc:spChg>
        <pc:spChg chg="add">
          <ac:chgData name="Moutushi Tanha" userId="S::m.tanha@uwtsd.ac.uk::62f9b1f3-ddcf-45d7-a6a4-b667feecf47e" providerId="AD" clId="Web-{C9AE14AE-B397-B56C-FDFC-145C0302CAD2}" dt="2025-11-07T11:44:27.723" v="637"/>
          <ac:spMkLst>
            <pc:docMk/>
            <pc:sldMk cId="755380628" sldId="373"/>
            <ac:spMk id="13" creationId="{FB92FFCE-0C90-454E-AA25-D4EE9A6C39C5}"/>
          </ac:spMkLst>
        </pc:spChg>
        <pc:graphicFrameChg chg="add mod modGraphic">
          <ac:chgData name="Moutushi Tanha" userId="S::m.tanha@uwtsd.ac.uk::62f9b1f3-ddcf-45d7-a6a4-b667feecf47e" providerId="AD" clId="Web-{C9AE14AE-B397-B56C-FDFC-145C0302CAD2}" dt="2025-11-07T11:48:59.942" v="666" actId="20577"/>
          <ac:graphicFrameMkLst>
            <pc:docMk/>
            <pc:sldMk cId="755380628" sldId="373"/>
            <ac:graphicFrameMk id="5" creationId="{C996679F-4024-A3C2-8173-5ABF1C3B4C04}"/>
          </ac:graphicFrameMkLst>
        </pc:graphicFrameChg>
      </pc:sldChg>
      <pc:sldChg chg="new del">
        <pc:chgData name="Moutushi Tanha" userId="S::m.tanha@uwtsd.ac.uk::62f9b1f3-ddcf-45d7-a6a4-b667feecf47e" providerId="AD" clId="Web-{C9AE14AE-B397-B56C-FDFC-145C0302CAD2}" dt="2025-11-07T10:13:07.921" v="218"/>
        <pc:sldMkLst>
          <pc:docMk/>
          <pc:sldMk cId="547954468" sldId="374"/>
        </pc:sldMkLst>
      </pc:sldChg>
      <pc:sldChg chg="new del">
        <pc:chgData name="Moutushi Tanha" userId="S::m.tanha@uwtsd.ac.uk::62f9b1f3-ddcf-45d7-a6a4-b667feecf47e" providerId="AD" clId="Web-{C9AE14AE-B397-B56C-FDFC-145C0302CAD2}" dt="2025-11-07T10:20:29.399" v="288"/>
        <pc:sldMkLst>
          <pc:docMk/>
          <pc:sldMk cId="2288678385" sldId="374"/>
        </pc:sldMkLst>
      </pc:sldChg>
      <pc:sldChg chg="add replId">
        <pc:chgData name="Moutushi Tanha" userId="S::m.tanha@uwtsd.ac.uk::62f9b1f3-ddcf-45d7-a6a4-b667feecf47e" providerId="AD" clId="Web-{C9AE14AE-B397-B56C-FDFC-145C0302CAD2}" dt="2025-11-07T10:14:51.763" v="225"/>
        <pc:sldMkLst>
          <pc:docMk/>
          <pc:sldMk cId="1916897571" sldId="375"/>
        </pc:sldMkLst>
      </pc:sldChg>
      <pc:sldChg chg="addSp delSp modSp new mod setBg setClrOvrMap">
        <pc:chgData name="Moutushi Tanha" userId="S::m.tanha@uwtsd.ac.uk::62f9b1f3-ddcf-45d7-a6a4-b667feecf47e" providerId="AD" clId="Web-{C9AE14AE-B397-B56C-FDFC-145C0302CAD2}" dt="2025-11-07T12:11:27.365" v="762"/>
        <pc:sldMkLst>
          <pc:docMk/>
          <pc:sldMk cId="1293411241" sldId="376"/>
        </pc:sldMkLst>
        <pc:spChg chg="mod">
          <ac:chgData name="Moutushi Tanha" userId="S::m.tanha@uwtsd.ac.uk::62f9b1f3-ddcf-45d7-a6a4-b667feecf47e" providerId="AD" clId="Web-{C9AE14AE-B397-B56C-FDFC-145C0302CAD2}" dt="2025-11-07T12:11:27.365" v="762"/>
          <ac:spMkLst>
            <pc:docMk/>
            <pc:sldMk cId="1293411241" sldId="376"/>
            <ac:spMk id="2" creationId="{9D6A2985-C3F2-BA98-8AC1-0E80B11ABBE2}"/>
          </ac:spMkLst>
        </pc:spChg>
        <pc:spChg chg="del mod">
          <ac:chgData name="Moutushi Tanha" userId="S::m.tanha@uwtsd.ac.uk::62f9b1f3-ddcf-45d7-a6a4-b667feecf47e" providerId="AD" clId="Web-{C9AE14AE-B397-B56C-FDFC-145C0302CAD2}" dt="2025-11-07T12:11:27.365" v="762"/>
          <ac:spMkLst>
            <pc:docMk/>
            <pc:sldMk cId="1293411241" sldId="376"/>
            <ac:spMk id="3" creationId="{6D516FC6-C570-8E6B-AA32-BC0A5BEDEEEC}"/>
          </ac:spMkLst>
        </pc:spChg>
        <pc:spChg chg="add">
          <ac:chgData name="Moutushi Tanha" userId="S::m.tanha@uwtsd.ac.uk::62f9b1f3-ddcf-45d7-a6a4-b667feecf47e" providerId="AD" clId="Web-{C9AE14AE-B397-B56C-FDFC-145C0302CAD2}" dt="2025-11-07T12:11:27.365" v="762"/>
          <ac:spMkLst>
            <pc:docMk/>
            <pc:sldMk cId="1293411241" sldId="376"/>
            <ac:spMk id="10" creationId="{9228552E-C8B1-4A80-8448-0787CE0FC704}"/>
          </ac:spMkLst>
        </pc:spChg>
        <pc:graphicFrameChg chg="add">
          <ac:chgData name="Moutushi Tanha" userId="S::m.tanha@uwtsd.ac.uk::62f9b1f3-ddcf-45d7-a6a4-b667feecf47e" providerId="AD" clId="Web-{C9AE14AE-B397-B56C-FDFC-145C0302CAD2}" dt="2025-11-07T12:11:27.365" v="762"/>
          <ac:graphicFrameMkLst>
            <pc:docMk/>
            <pc:sldMk cId="1293411241" sldId="376"/>
            <ac:graphicFrameMk id="5" creationId="{7D985B40-126F-0CBD-4035-24B13671F681}"/>
          </ac:graphicFrameMkLst>
        </pc:graphicFrameChg>
        <pc:picChg chg="add">
          <ac:chgData name="Moutushi Tanha" userId="S::m.tanha@uwtsd.ac.uk::62f9b1f3-ddcf-45d7-a6a4-b667feecf47e" providerId="AD" clId="Web-{C9AE14AE-B397-B56C-FDFC-145C0302CAD2}" dt="2025-11-07T12:11:27.365" v="762"/>
          <ac:picMkLst>
            <pc:docMk/>
            <pc:sldMk cId="1293411241" sldId="376"/>
            <ac:picMk id="6" creationId="{DF0C384D-BD50-35E5-AA93-B979F67F507E}"/>
          </ac:picMkLst>
        </pc:picChg>
      </pc:sldChg>
      <pc:sldChg chg="addSp delSp modSp new mod setBg">
        <pc:chgData name="Moutushi Tanha" userId="S::m.tanha@uwtsd.ac.uk::62f9b1f3-ddcf-45d7-a6a4-b667feecf47e" providerId="AD" clId="Web-{C9AE14AE-B397-B56C-FDFC-145C0302CAD2}" dt="2025-11-07T12:11:49.037" v="763"/>
        <pc:sldMkLst>
          <pc:docMk/>
          <pc:sldMk cId="325108687" sldId="377"/>
        </pc:sldMkLst>
        <pc:spChg chg="mod">
          <ac:chgData name="Moutushi Tanha" userId="S::m.tanha@uwtsd.ac.uk::62f9b1f3-ddcf-45d7-a6a4-b667feecf47e" providerId="AD" clId="Web-{C9AE14AE-B397-B56C-FDFC-145C0302CAD2}" dt="2025-11-07T12:11:49.037" v="763"/>
          <ac:spMkLst>
            <pc:docMk/>
            <pc:sldMk cId="325108687" sldId="377"/>
            <ac:spMk id="2" creationId="{E1DCC5A9-620A-F2DD-A485-4A828A6F4C95}"/>
          </ac:spMkLst>
        </pc:spChg>
        <pc:spChg chg="del mod">
          <ac:chgData name="Moutushi Tanha" userId="S::m.tanha@uwtsd.ac.uk::62f9b1f3-ddcf-45d7-a6a4-b667feecf47e" providerId="AD" clId="Web-{C9AE14AE-B397-B56C-FDFC-145C0302CAD2}" dt="2025-11-07T12:11:49.037" v="763"/>
          <ac:spMkLst>
            <pc:docMk/>
            <pc:sldMk cId="325108687" sldId="377"/>
            <ac:spMk id="3" creationId="{EC9EE955-3673-43AA-4FD3-2FE5E2CA52FE}"/>
          </ac:spMkLst>
        </pc:spChg>
        <pc:spChg chg="add">
          <ac:chgData name="Moutushi Tanha" userId="S::m.tanha@uwtsd.ac.uk::62f9b1f3-ddcf-45d7-a6a4-b667feecf47e" providerId="AD" clId="Web-{C9AE14AE-B397-B56C-FDFC-145C0302CAD2}" dt="2025-11-07T12:11:49.037" v="763"/>
          <ac:spMkLst>
            <pc:docMk/>
            <pc:sldMk cId="325108687" sldId="377"/>
            <ac:spMk id="10" creationId="{39F23E05-E5C5-497C-A842-7BD21B207609}"/>
          </ac:spMkLst>
        </pc:spChg>
        <pc:graphicFrameChg chg="add">
          <ac:chgData name="Moutushi Tanha" userId="S::m.tanha@uwtsd.ac.uk::62f9b1f3-ddcf-45d7-a6a4-b667feecf47e" providerId="AD" clId="Web-{C9AE14AE-B397-B56C-FDFC-145C0302CAD2}" dt="2025-11-07T12:11:49.037" v="763"/>
          <ac:graphicFrameMkLst>
            <pc:docMk/>
            <pc:sldMk cId="325108687" sldId="377"/>
            <ac:graphicFrameMk id="5" creationId="{FB5753D0-B8E8-5183-9064-E2D90BAFC735}"/>
          </ac:graphicFrameMkLst>
        </pc:graphicFrameChg>
        <pc:picChg chg="add">
          <ac:chgData name="Moutushi Tanha" userId="S::m.tanha@uwtsd.ac.uk::62f9b1f3-ddcf-45d7-a6a4-b667feecf47e" providerId="AD" clId="Web-{C9AE14AE-B397-B56C-FDFC-145C0302CAD2}" dt="2025-11-07T12:11:49.037" v="763"/>
          <ac:picMkLst>
            <pc:docMk/>
            <pc:sldMk cId="325108687" sldId="377"/>
            <ac:picMk id="6" creationId="{4B9F0E70-7E3B-3A09-BC71-FB38FEA468F8}"/>
          </ac:picMkLst>
        </pc:picChg>
      </pc:sldChg>
      <pc:sldChg chg="addSp delSp modSp new mod setBg">
        <pc:chgData name="Moutushi Tanha" userId="S::m.tanha@uwtsd.ac.uk::62f9b1f3-ddcf-45d7-a6a4-b667feecf47e" providerId="AD" clId="Web-{C9AE14AE-B397-B56C-FDFC-145C0302CAD2}" dt="2025-11-07T12:13:30.272" v="769" actId="14100"/>
        <pc:sldMkLst>
          <pc:docMk/>
          <pc:sldMk cId="2589158301" sldId="378"/>
        </pc:sldMkLst>
        <pc:spChg chg="mod">
          <ac:chgData name="Moutushi Tanha" userId="S::m.tanha@uwtsd.ac.uk::62f9b1f3-ddcf-45d7-a6a4-b667feecf47e" providerId="AD" clId="Web-{C9AE14AE-B397-B56C-FDFC-145C0302CAD2}" dt="2025-11-07T12:12:03.694" v="764"/>
          <ac:spMkLst>
            <pc:docMk/>
            <pc:sldMk cId="2589158301" sldId="378"/>
            <ac:spMk id="2" creationId="{E489DCED-7267-6CBC-953B-DDA9483BDD9E}"/>
          </ac:spMkLst>
        </pc:spChg>
        <pc:spChg chg="del mod">
          <ac:chgData name="Moutushi Tanha" userId="S::m.tanha@uwtsd.ac.uk::62f9b1f3-ddcf-45d7-a6a4-b667feecf47e" providerId="AD" clId="Web-{C9AE14AE-B397-B56C-FDFC-145C0302CAD2}" dt="2025-11-07T12:12:03.694" v="764"/>
          <ac:spMkLst>
            <pc:docMk/>
            <pc:sldMk cId="2589158301" sldId="378"/>
            <ac:spMk id="3" creationId="{2DF988B7-33DA-4306-F97A-14DC331BB677}"/>
          </ac:spMkLst>
        </pc:spChg>
        <pc:spChg chg="add">
          <ac:chgData name="Moutushi Tanha" userId="S::m.tanha@uwtsd.ac.uk::62f9b1f3-ddcf-45d7-a6a4-b667feecf47e" providerId="AD" clId="Web-{C9AE14AE-B397-B56C-FDFC-145C0302CAD2}" dt="2025-11-07T12:12:03.694" v="764"/>
          <ac:spMkLst>
            <pc:docMk/>
            <pc:sldMk cId="2589158301" sldId="378"/>
            <ac:spMk id="10" creationId="{D335A262-7106-4571-BE09-CFA60A9DB0FF}"/>
          </ac:spMkLst>
        </pc:spChg>
        <pc:spChg chg="add">
          <ac:chgData name="Moutushi Tanha" userId="S::m.tanha@uwtsd.ac.uk::62f9b1f3-ddcf-45d7-a6a4-b667feecf47e" providerId="AD" clId="Web-{C9AE14AE-B397-B56C-FDFC-145C0302CAD2}" dt="2025-11-07T12:12:03.694" v="764"/>
          <ac:spMkLst>
            <pc:docMk/>
            <pc:sldMk cId="2589158301" sldId="378"/>
            <ac:spMk id="12" creationId="{7A6F043C-2A2A-4ECE-99FC-9670FAF956C5}"/>
          </ac:spMkLst>
        </pc:spChg>
        <pc:spChg chg="add">
          <ac:chgData name="Moutushi Tanha" userId="S::m.tanha@uwtsd.ac.uk::62f9b1f3-ddcf-45d7-a6a4-b667feecf47e" providerId="AD" clId="Web-{C9AE14AE-B397-B56C-FDFC-145C0302CAD2}" dt="2025-11-07T12:12:03.694" v="764"/>
          <ac:spMkLst>
            <pc:docMk/>
            <pc:sldMk cId="2589158301" sldId="378"/>
            <ac:spMk id="14" creationId="{046FE5A8-8C9A-4D97-A7C4-214929653ACC}"/>
          </ac:spMkLst>
        </pc:spChg>
        <pc:spChg chg="add">
          <ac:chgData name="Moutushi Tanha" userId="S::m.tanha@uwtsd.ac.uk::62f9b1f3-ddcf-45d7-a6a4-b667feecf47e" providerId="AD" clId="Web-{C9AE14AE-B397-B56C-FDFC-145C0302CAD2}" dt="2025-11-07T12:12:03.694" v="764"/>
          <ac:spMkLst>
            <pc:docMk/>
            <pc:sldMk cId="2589158301" sldId="378"/>
            <ac:spMk id="16" creationId="{B6297F2B-78AD-4022-83A4-78FC55E1136B}"/>
          </ac:spMkLst>
        </pc:spChg>
        <pc:graphicFrameChg chg="add mod modGraphic">
          <ac:chgData name="Moutushi Tanha" userId="S::m.tanha@uwtsd.ac.uk::62f9b1f3-ddcf-45d7-a6a4-b667feecf47e" providerId="AD" clId="Web-{C9AE14AE-B397-B56C-FDFC-145C0302CAD2}" dt="2025-11-07T12:13:30.272" v="769" actId="14100"/>
          <ac:graphicFrameMkLst>
            <pc:docMk/>
            <pc:sldMk cId="2589158301" sldId="378"/>
            <ac:graphicFrameMk id="5" creationId="{68A150FE-E7C6-03E0-B852-568F1BCFBEBF}"/>
          </ac:graphicFrameMkLst>
        </pc:graphicFrameChg>
        <pc:picChg chg="add">
          <ac:chgData name="Moutushi Tanha" userId="S::m.tanha@uwtsd.ac.uk::62f9b1f3-ddcf-45d7-a6a4-b667feecf47e" providerId="AD" clId="Web-{C9AE14AE-B397-B56C-FDFC-145C0302CAD2}" dt="2025-11-07T12:12:03.694" v="764"/>
          <ac:picMkLst>
            <pc:docMk/>
            <pc:sldMk cId="2589158301" sldId="378"/>
            <ac:picMk id="6" creationId="{1ED3C019-8D9A-86D0-8A09-2862820276E5}"/>
          </ac:picMkLst>
        </pc:picChg>
      </pc:sldChg>
      <pc:sldChg chg="addSp delSp modSp new ord">
        <pc:chgData name="Moutushi Tanha" userId="S::m.tanha@uwtsd.ac.uk::62f9b1f3-ddcf-45d7-a6a4-b667feecf47e" providerId="AD" clId="Web-{C9AE14AE-B397-B56C-FDFC-145C0302CAD2}" dt="2025-11-07T12:15:26.912" v="770"/>
        <pc:sldMkLst>
          <pc:docMk/>
          <pc:sldMk cId="2232576387" sldId="379"/>
        </pc:sldMkLst>
        <pc:spChg chg="mod">
          <ac:chgData name="Moutushi Tanha" userId="S::m.tanha@uwtsd.ac.uk::62f9b1f3-ddcf-45d7-a6a4-b667feecf47e" providerId="AD" clId="Web-{C9AE14AE-B397-B56C-FDFC-145C0302CAD2}" dt="2025-11-07T11:17:59.325" v="507" actId="20577"/>
          <ac:spMkLst>
            <pc:docMk/>
            <pc:sldMk cId="2232576387" sldId="379"/>
            <ac:spMk id="2" creationId="{3080FF7E-0925-A4AC-AC72-CC5BCDE63F89}"/>
          </ac:spMkLst>
        </pc:spChg>
        <pc:spChg chg="del mod">
          <ac:chgData name="Moutushi Tanha" userId="S::m.tanha@uwtsd.ac.uk::62f9b1f3-ddcf-45d7-a6a4-b667feecf47e" providerId="AD" clId="Web-{C9AE14AE-B397-B56C-FDFC-145C0302CAD2}" dt="2025-11-07T12:15:26.912" v="770"/>
          <ac:spMkLst>
            <pc:docMk/>
            <pc:sldMk cId="2232576387" sldId="379"/>
            <ac:spMk id="3" creationId="{3FD66715-DB42-70FC-84BE-1B4A2F909F94}"/>
          </ac:spMkLst>
        </pc:spChg>
        <pc:graphicFrameChg chg="add">
          <ac:chgData name="Moutushi Tanha" userId="S::m.tanha@uwtsd.ac.uk::62f9b1f3-ddcf-45d7-a6a4-b667feecf47e" providerId="AD" clId="Web-{C9AE14AE-B397-B56C-FDFC-145C0302CAD2}" dt="2025-11-07T12:15:26.912" v="770"/>
          <ac:graphicFrameMkLst>
            <pc:docMk/>
            <pc:sldMk cId="2232576387" sldId="379"/>
            <ac:graphicFrameMk id="5" creationId="{5CAEF51F-F99E-E882-50AF-C7B0BB0DDE34}"/>
          </ac:graphicFrameMkLst>
        </pc:graphicFrameChg>
      </pc:sldChg>
      <pc:sldChg chg="addSp delSp modSp new">
        <pc:chgData name="Moutushi Tanha" userId="S::m.tanha@uwtsd.ac.uk::62f9b1f3-ddcf-45d7-a6a4-b667feecf47e" providerId="AD" clId="Web-{C9AE14AE-B397-B56C-FDFC-145C0302CAD2}" dt="2025-11-07T12:12:26.241" v="765"/>
        <pc:sldMkLst>
          <pc:docMk/>
          <pc:sldMk cId="1968713675" sldId="380"/>
        </pc:sldMkLst>
        <pc:spChg chg="mod">
          <ac:chgData name="Moutushi Tanha" userId="S::m.tanha@uwtsd.ac.uk::62f9b1f3-ddcf-45d7-a6a4-b667feecf47e" providerId="AD" clId="Web-{C9AE14AE-B397-B56C-FDFC-145C0302CAD2}" dt="2025-11-07T11:22:22.642" v="557" actId="20577"/>
          <ac:spMkLst>
            <pc:docMk/>
            <pc:sldMk cId="1968713675" sldId="380"/>
            <ac:spMk id="2" creationId="{0E7ED3F2-A301-26A1-F06F-5ED0F9CBC580}"/>
          </ac:spMkLst>
        </pc:spChg>
        <pc:spChg chg="del mod">
          <ac:chgData name="Moutushi Tanha" userId="S::m.tanha@uwtsd.ac.uk::62f9b1f3-ddcf-45d7-a6a4-b667feecf47e" providerId="AD" clId="Web-{C9AE14AE-B397-B56C-FDFC-145C0302CAD2}" dt="2025-11-07T12:12:26.241" v="765"/>
          <ac:spMkLst>
            <pc:docMk/>
            <pc:sldMk cId="1968713675" sldId="380"/>
            <ac:spMk id="3" creationId="{1FD91944-CADA-A4C1-6CE0-844AE95F4620}"/>
          </ac:spMkLst>
        </pc:spChg>
        <pc:graphicFrameChg chg="add">
          <ac:chgData name="Moutushi Tanha" userId="S::m.tanha@uwtsd.ac.uk::62f9b1f3-ddcf-45d7-a6a4-b667feecf47e" providerId="AD" clId="Web-{C9AE14AE-B397-B56C-FDFC-145C0302CAD2}" dt="2025-11-07T12:12:26.241" v="765"/>
          <ac:graphicFrameMkLst>
            <pc:docMk/>
            <pc:sldMk cId="1968713675" sldId="380"/>
            <ac:graphicFrameMk id="5" creationId="{1F213B3E-E5A2-98E5-C602-51D9513324E4}"/>
          </ac:graphicFrameMkLst>
        </pc:graphicFrameChg>
      </pc:sldChg>
      <pc:sldChg chg="addSp delSp modSp new mod setBg">
        <pc:chgData name="Moutushi Tanha" userId="S::m.tanha@uwtsd.ac.uk::62f9b1f3-ddcf-45d7-a6a4-b667feecf47e" providerId="AD" clId="Web-{C9AE14AE-B397-B56C-FDFC-145C0302CAD2}" dt="2025-11-07T11:50:48.915" v="674"/>
        <pc:sldMkLst>
          <pc:docMk/>
          <pc:sldMk cId="1457941165" sldId="381"/>
        </pc:sldMkLst>
        <pc:spChg chg="mod">
          <ac:chgData name="Moutushi Tanha" userId="S::m.tanha@uwtsd.ac.uk::62f9b1f3-ddcf-45d7-a6a4-b667feecf47e" providerId="AD" clId="Web-{C9AE14AE-B397-B56C-FDFC-145C0302CAD2}" dt="2025-11-07T11:50:48.915" v="674"/>
          <ac:spMkLst>
            <pc:docMk/>
            <pc:sldMk cId="1457941165" sldId="381"/>
            <ac:spMk id="2" creationId="{3ADFD050-6D35-9ED0-A3A6-E81B7E0919D2}"/>
          </ac:spMkLst>
        </pc:spChg>
        <pc:spChg chg="del mod">
          <ac:chgData name="Moutushi Tanha" userId="S::m.tanha@uwtsd.ac.uk::62f9b1f3-ddcf-45d7-a6a4-b667feecf47e" providerId="AD" clId="Web-{C9AE14AE-B397-B56C-FDFC-145C0302CAD2}" dt="2025-11-07T11:50:48.915" v="674"/>
          <ac:spMkLst>
            <pc:docMk/>
            <pc:sldMk cId="1457941165" sldId="381"/>
            <ac:spMk id="3" creationId="{CCEA8FAD-562E-E6F0-77E2-27FFF001C30E}"/>
          </ac:spMkLst>
        </pc:spChg>
        <pc:spChg chg="add">
          <ac:chgData name="Moutushi Tanha" userId="S::m.tanha@uwtsd.ac.uk::62f9b1f3-ddcf-45d7-a6a4-b667feecf47e" providerId="AD" clId="Web-{C9AE14AE-B397-B56C-FDFC-145C0302CAD2}" dt="2025-11-07T11:50:48.915" v="674"/>
          <ac:spMkLst>
            <pc:docMk/>
            <pc:sldMk cId="1457941165" sldId="381"/>
            <ac:spMk id="9" creationId="{AFF8D2E5-2C4E-47B1-930B-6C82B7C31331}"/>
          </ac:spMkLst>
        </pc:spChg>
        <pc:spChg chg="add">
          <ac:chgData name="Moutushi Tanha" userId="S::m.tanha@uwtsd.ac.uk::62f9b1f3-ddcf-45d7-a6a4-b667feecf47e" providerId="AD" clId="Web-{C9AE14AE-B397-B56C-FDFC-145C0302CAD2}" dt="2025-11-07T11:50:48.915" v="674"/>
          <ac:spMkLst>
            <pc:docMk/>
            <pc:sldMk cId="1457941165" sldId="381"/>
            <ac:spMk id="11" creationId="{801E4ADA-0EA9-4930-846E-3C11E8BED6DD}"/>
          </ac:spMkLst>
        </pc:spChg>
        <pc:spChg chg="add">
          <ac:chgData name="Moutushi Tanha" userId="S::m.tanha@uwtsd.ac.uk::62f9b1f3-ddcf-45d7-a6a4-b667feecf47e" providerId="AD" clId="Web-{C9AE14AE-B397-B56C-FDFC-145C0302CAD2}" dt="2025-11-07T11:50:48.915" v="674"/>
          <ac:spMkLst>
            <pc:docMk/>
            <pc:sldMk cId="1457941165" sldId="381"/>
            <ac:spMk id="13" creationId="{FB92FFCE-0C90-454E-AA25-D4EE9A6C39C5}"/>
          </ac:spMkLst>
        </pc:spChg>
        <pc:graphicFrameChg chg="add">
          <ac:chgData name="Moutushi Tanha" userId="S::m.tanha@uwtsd.ac.uk::62f9b1f3-ddcf-45d7-a6a4-b667feecf47e" providerId="AD" clId="Web-{C9AE14AE-B397-B56C-FDFC-145C0302CAD2}" dt="2025-11-07T11:50:48.915" v="674"/>
          <ac:graphicFrameMkLst>
            <pc:docMk/>
            <pc:sldMk cId="1457941165" sldId="381"/>
            <ac:graphicFrameMk id="5" creationId="{84C6EFE7-C38F-EBDE-6006-2D7134742915}"/>
          </ac:graphicFrameMkLst>
        </pc:graphicFrameChg>
      </pc:sldChg>
      <pc:sldChg chg="new del">
        <pc:chgData name="Moutushi Tanha" userId="S::m.tanha@uwtsd.ac.uk::62f9b1f3-ddcf-45d7-a6a4-b667feecf47e" providerId="AD" clId="Web-{C9AE14AE-B397-B56C-FDFC-145C0302CAD2}" dt="2025-11-07T12:02:17.874" v="758"/>
        <pc:sldMkLst>
          <pc:docMk/>
          <pc:sldMk cId="3977926779" sldId="382"/>
        </pc:sldMkLst>
      </pc:sldChg>
    </pc:docChg>
  </pc:docChgLst>
  <pc:docChgLst>
    <pc:chgData name="Moutushi Tanha" userId="S::m.tanha@uwtsd.ac.uk::62f9b1f3-ddcf-45d7-a6a4-b667feecf47e" providerId="AD" clId="Web-{223CED24-F210-ED48-1DA4-DCB1222BCCCA}"/>
    <pc:docChg chg="addSld modSld">
      <pc:chgData name="Moutushi Tanha" userId="S::m.tanha@uwtsd.ac.uk::62f9b1f3-ddcf-45d7-a6a4-b667feecf47e" providerId="AD" clId="Web-{223CED24-F210-ED48-1DA4-DCB1222BCCCA}" dt="2025-11-01T12:42:05.638" v="34" actId="20577"/>
      <pc:docMkLst>
        <pc:docMk/>
      </pc:docMkLst>
      <pc:sldChg chg="modSp">
        <pc:chgData name="Moutushi Tanha" userId="S::m.tanha@uwtsd.ac.uk::62f9b1f3-ddcf-45d7-a6a4-b667feecf47e" providerId="AD" clId="Web-{223CED24-F210-ED48-1DA4-DCB1222BCCCA}" dt="2025-11-01T12:04:47.933" v="1" actId="20577"/>
        <pc:sldMkLst>
          <pc:docMk/>
          <pc:sldMk cId="2994883768" sldId="289"/>
        </pc:sldMkLst>
      </pc:sldChg>
      <pc:sldChg chg="modSp">
        <pc:chgData name="Moutushi Tanha" userId="S::m.tanha@uwtsd.ac.uk::62f9b1f3-ddcf-45d7-a6a4-b667feecf47e" providerId="AD" clId="Web-{223CED24-F210-ED48-1DA4-DCB1222BCCCA}" dt="2025-11-01T12:05:15.637" v="3" actId="20577"/>
        <pc:sldMkLst>
          <pc:docMk/>
          <pc:sldMk cId="1677256218" sldId="290"/>
        </pc:sldMkLst>
        <pc:spChg chg="mod">
          <ac:chgData name="Moutushi Tanha" userId="S::m.tanha@uwtsd.ac.uk::62f9b1f3-ddcf-45d7-a6a4-b667feecf47e" providerId="AD" clId="Web-{223CED24-F210-ED48-1DA4-DCB1222BCCCA}" dt="2025-11-01T12:05:15.637" v="3" actId="20577"/>
          <ac:spMkLst>
            <pc:docMk/>
            <pc:sldMk cId="1677256218" sldId="290"/>
            <ac:spMk id="3" creationId="{F433E97F-68B7-0F55-00F5-13953DF11FEC}"/>
          </ac:spMkLst>
        </pc:spChg>
      </pc:sldChg>
      <pc:sldChg chg="modSp">
        <pc:chgData name="Moutushi Tanha" userId="S::m.tanha@uwtsd.ac.uk::62f9b1f3-ddcf-45d7-a6a4-b667feecf47e" providerId="AD" clId="Web-{223CED24-F210-ED48-1DA4-DCB1222BCCCA}" dt="2025-11-01T12:05:20.293" v="5" actId="20577"/>
        <pc:sldMkLst>
          <pc:docMk/>
          <pc:sldMk cId="4217199641" sldId="291"/>
        </pc:sldMkLst>
        <pc:spChg chg="mod">
          <ac:chgData name="Moutushi Tanha" userId="S::m.tanha@uwtsd.ac.uk::62f9b1f3-ddcf-45d7-a6a4-b667feecf47e" providerId="AD" clId="Web-{223CED24-F210-ED48-1DA4-DCB1222BCCCA}" dt="2025-11-01T12:05:20.293" v="5" actId="20577"/>
          <ac:spMkLst>
            <pc:docMk/>
            <pc:sldMk cId="4217199641" sldId="291"/>
            <ac:spMk id="3" creationId="{C042E156-C358-AD92-A004-5214FB36C61E}"/>
          </ac:spMkLst>
        </pc:spChg>
      </pc:sldChg>
      <pc:sldChg chg="modSp">
        <pc:chgData name="Moutushi Tanha" userId="S::m.tanha@uwtsd.ac.uk::62f9b1f3-ddcf-45d7-a6a4-b667feecf47e" providerId="AD" clId="Web-{223CED24-F210-ED48-1DA4-DCB1222BCCCA}" dt="2025-11-01T12:05:37.262" v="7" actId="20577"/>
        <pc:sldMkLst>
          <pc:docMk/>
          <pc:sldMk cId="1591190882" sldId="292"/>
        </pc:sldMkLst>
        <pc:spChg chg="mod">
          <ac:chgData name="Moutushi Tanha" userId="S::m.tanha@uwtsd.ac.uk::62f9b1f3-ddcf-45d7-a6a4-b667feecf47e" providerId="AD" clId="Web-{223CED24-F210-ED48-1DA4-DCB1222BCCCA}" dt="2025-11-01T12:05:37.262" v="7" actId="20577"/>
          <ac:spMkLst>
            <pc:docMk/>
            <pc:sldMk cId="1591190882" sldId="292"/>
            <ac:spMk id="3" creationId="{C49E24D4-239F-6F07-286F-FA3EE9DF461E}"/>
          </ac:spMkLst>
        </pc:spChg>
      </pc:sldChg>
      <pc:sldChg chg="modSp new">
        <pc:chgData name="Moutushi Tanha" userId="S::m.tanha@uwtsd.ac.uk::62f9b1f3-ddcf-45d7-a6a4-b667feecf47e" providerId="AD" clId="Web-{223CED24-F210-ED48-1DA4-DCB1222BCCCA}" dt="2025-11-01T12:05:53.795" v="13" actId="20577"/>
        <pc:sldMkLst>
          <pc:docMk/>
          <pc:sldMk cId="3522833051" sldId="305"/>
        </pc:sldMkLst>
        <pc:spChg chg="mod">
          <ac:chgData name="Moutushi Tanha" userId="S::m.tanha@uwtsd.ac.uk::62f9b1f3-ddcf-45d7-a6a4-b667feecf47e" providerId="AD" clId="Web-{223CED24-F210-ED48-1DA4-DCB1222BCCCA}" dt="2025-11-01T12:05:53.795" v="13" actId="20577"/>
          <ac:spMkLst>
            <pc:docMk/>
            <pc:sldMk cId="3522833051" sldId="305"/>
            <ac:spMk id="3" creationId="{9DBAD017-4D95-E7F4-EBC8-666EBA27093F}"/>
          </ac:spMkLst>
        </pc:spChg>
      </pc:sldChg>
      <pc:sldChg chg="modSp new">
        <pc:chgData name="Moutushi Tanha" userId="S::m.tanha@uwtsd.ac.uk::62f9b1f3-ddcf-45d7-a6a4-b667feecf47e" providerId="AD" clId="Web-{223CED24-F210-ED48-1DA4-DCB1222BCCCA}" dt="2025-11-01T12:06:09.328" v="14" actId="20577"/>
        <pc:sldMkLst>
          <pc:docMk/>
          <pc:sldMk cId="3784340444" sldId="306"/>
        </pc:sldMkLst>
        <pc:spChg chg="mod">
          <ac:chgData name="Moutushi Tanha" userId="S::m.tanha@uwtsd.ac.uk::62f9b1f3-ddcf-45d7-a6a4-b667feecf47e" providerId="AD" clId="Web-{223CED24-F210-ED48-1DA4-DCB1222BCCCA}" dt="2025-11-01T12:06:09.328" v="14" actId="20577"/>
          <ac:spMkLst>
            <pc:docMk/>
            <pc:sldMk cId="3784340444" sldId="306"/>
            <ac:spMk id="3" creationId="{05556E50-0D18-EA4D-E04E-40FF9A664619}"/>
          </ac:spMkLst>
        </pc:spChg>
      </pc:sldChg>
      <pc:sldChg chg="modSp new">
        <pc:chgData name="Moutushi Tanha" userId="S::m.tanha@uwtsd.ac.uk::62f9b1f3-ddcf-45d7-a6a4-b667feecf47e" providerId="AD" clId="Web-{223CED24-F210-ED48-1DA4-DCB1222BCCCA}" dt="2025-11-01T12:38:50.051" v="24" actId="20577"/>
        <pc:sldMkLst>
          <pc:docMk/>
          <pc:sldMk cId="1305619087" sldId="307"/>
        </pc:sldMkLst>
        <pc:spChg chg="mod">
          <ac:chgData name="Moutushi Tanha" userId="S::m.tanha@uwtsd.ac.uk::62f9b1f3-ddcf-45d7-a6a4-b667feecf47e" providerId="AD" clId="Web-{223CED24-F210-ED48-1DA4-DCB1222BCCCA}" dt="2025-11-01T12:38:50.051" v="24" actId="20577"/>
          <ac:spMkLst>
            <pc:docMk/>
            <pc:sldMk cId="1305619087" sldId="307"/>
            <ac:spMk id="3" creationId="{43C3561A-5ABE-EE2E-4EC7-86B2E69D4469}"/>
          </ac:spMkLst>
        </pc:spChg>
      </pc:sldChg>
      <pc:sldChg chg="modSp new">
        <pc:chgData name="Moutushi Tanha" userId="S::m.tanha@uwtsd.ac.uk::62f9b1f3-ddcf-45d7-a6a4-b667feecf47e" providerId="AD" clId="Web-{223CED24-F210-ED48-1DA4-DCB1222BCCCA}" dt="2025-11-01T12:38:54.739" v="27" actId="20577"/>
        <pc:sldMkLst>
          <pc:docMk/>
          <pc:sldMk cId="2491615249" sldId="308"/>
        </pc:sldMkLst>
      </pc:sldChg>
      <pc:sldChg chg="modSp new">
        <pc:chgData name="Moutushi Tanha" userId="S::m.tanha@uwtsd.ac.uk::62f9b1f3-ddcf-45d7-a6a4-b667feecf47e" providerId="AD" clId="Web-{223CED24-F210-ED48-1DA4-DCB1222BCCCA}" dt="2025-11-01T12:38:10.220" v="19" actId="20577"/>
        <pc:sldMkLst>
          <pc:docMk/>
          <pc:sldMk cId="3545889445" sldId="309"/>
        </pc:sldMkLst>
      </pc:sldChg>
      <pc:sldChg chg="modSp new">
        <pc:chgData name="Moutushi Tanha" userId="S::m.tanha@uwtsd.ac.uk::62f9b1f3-ddcf-45d7-a6a4-b667feecf47e" providerId="AD" clId="Web-{223CED24-F210-ED48-1DA4-DCB1222BCCCA}" dt="2025-11-01T12:38:26.643" v="21" actId="20577"/>
        <pc:sldMkLst>
          <pc:docMk/>
          <pc:sldMk cId="4191620422" sldId="310"/>
        </pc:sldMkLst>
      </pc:sldChg>
      <pc:sldChg chg="modSp new">
        <pc:chgData name="Moutushi Tanha" userId="S::m.tanha@uwtsd.ac.uk::62f9b1f3-ddcf-45d7-a6a4-b667feecf47e" providerId="AD" clId="Web-{223CED24-F210-ED48-1DA4-DCB1222BCCCA}" dt="2025-11-01T12:41:52.185" v="31" actId="20577"/>
        <pc:sldMkLst>
          <pc:docMk/>
          <pc:sldMk cId="247435247" sldId="311"/>
        </pc:sldMkLst>
        <pc:spChg chg="mod">
          <ac:chgData name="Moutushi Tanha" userId="S::m.tanha@uwtsd.ac.uk::62f9b1f3-ddcf-45d7-a6a4-b667feecf47e" providerId="AD" clId="Web-{223CED24-F210-ED48-1DA4-DCB1222BCCCA}" dt="2025-11-01T12:41:52.185" v="31" actId="20577"/>
          <ac:spMkLst>
            <pc:docMk/>
            <pc:sldMk cId="247435247" sldId="311"/>
            <ac:spMk id="3" creationId="{F5B2C549-CF98-9A18-2EA7-4F7AB3E1C5F2}"/>
          </ac:spMkLst>
        </pc:spChg>
      </pc:sldChg>
      <pc:sldChg chg="modSp new">
        <pc:chgData name="Moutushi Tanha" userId="S::m.tanha@uwtsd.ac.uk::62f9b1f3-ddcf-45d7-a6a4-b667feecf47e" providerId="AD" clId="Web-{223CED24-F210-ED48-1DA4-DCB1222BCCCA}" dt="2025-11-01T12:42:05.638" v="34" actId="20577"/>
        <pc:sldMkLst>
          <pc:docMk/>
          <pc:sldMk cId="2050611364" sldId="312"/>
        </pc:sldMkLst>
        <pc:spChg chg="mod">
          <ac:chgData name="Moutushi Tanha" userId="S::m.tanha@uwtsd.ac.uk::62f9b1f3-ddcf-45d7-a6a4-b667feecf47e" providerId="AD" clId="Web-{223CED24-F210-ED48-1DA4-DCB1222BCCCA}" dt="2025-11-01T12:42:05.638" v="34" actId="20577"/>
          <ac:spMkLst>
            <pc:docMk/>
            <pc:sldMk cId="2050611364" sldId="312"/>
            <ac:spMk id="3" creationId="{30438483-1C34-2181-6C1C-4AB9429D97FC}"/>
          </ac:spMkLst>
        </pc:spChg>
      </pc:sldChg>
    </pc:docChg>
  </pc:docChgLst>
  <pc:docChgLst>
    <pc:chgData name="Moutushi Tanha" userId="S::m.tanha@uwtsd.ac.uk::62f9b1f3-ddcf-45d7-a6a4-b667feecf47e" providerId="AD" clId="Web-{936E0DE8-4E2E-4233-BF83-5C529FE4917B}"/>
    <pc:docChg chg="addSld delSld modSld sldOrd">
      <pc:chgData name="Moutushi Tanha" userId="S::m.tanha@uwtsd.ac.uk::62f9b1f3-ddcf-45d7-a6a4-b667feecf47e" providerId="AD" clId="Web-{936E0DE8-4E2E-4233-BF83-5C529FE4917B}" dt="2025-10-31T15:52:37.559" v="17"/>
      <pc:docMkLst>
        <pc:docMk/>
      </pc:docMkLst>
      <pc:sldChg chg="modSp">
        <pc:chgData name="Moutushi Tanha" userId="S::m.tanha@uwtsd.ac.uk::62f9b1f3-ddcf-45d7-a6a4-b667feecf47e" providerId="AD" clId="Web-{936E0DE8-4E2E-4233-BF83-5C529FE4917B}" dt="2025-10-31T15:50:21.298" v="2" actId="20577"/>
        <pc:sldMkLst>
          <pc:docMk/>
          <pc:sldMk cId="1247411928" sldId="286"/>
        </pc:sldMkLst>
      </pc:sldChg>
      <pc:sldChg chg="modSp ord">
        <pc:chgData name="Moutushi Tanha" userId="S::m.tanha@uwtsd.ac.uk::62f9b1f3-ddcf-45d7-a6a4-b667feecf47e" providerId="AD" clId="Web-{936E0DE8-4E2E-4233-BF83-5C529FE4917B}" dt="2025-10-31T15:52:37.559" v="17"/>
        <pc:sldMkLst>
          <pc:docMk/>
          <pc:sldMk cId="3707264790" sldId="287"/>
        </pc:sldMkLst>
      </pc:sldChg>
      <pc:sldChg chg="ord">
        <pc:chgData name="Moutushi Tanha" userId="S::m.tanha@uwtsd.ac.uk::62f9b1f3-ddcf-45d7-a6a4-b667feecf47e" providerId="AD" clId="Web-{936E0DE8-4E2E-4233-BF83-5C529FE4917B}" dt="2025-10-31T15:52:29.324" v="16"/>
        <pc:sldMkLst>
          <pc:docMk/>
          <pc:sldMk cId="551011110" sldId="294"/>
        </pc:sldMkLst>
      </pc:sldChg>
      <pc:sldChg chg="modSp new">
        <pc:chgData name="Moutushi Tanha" userId="S::m.tanha@uwtsd.ac.uk::62f9b1f3-ddcf-45d7-a6a4-b667feecf47e" providerId="AD" clId="Web-{936E0DE8-4E2E-4233-BF83-5C529FE4917B}" dt="2025-10-31T15:51:33.195" v="12" actId="20577"/>
        <pc:sldMkLst>
          <pc:docMk/>
          <pc:sldMk cId="374748431" sldId="303"/>
        </pc:sldMkLst>
        <pc:spChg chg="mod">
          <ac:chgData name="Moutushi Tanha" userId="S::m.tanha@uwtsd.ac.uk::62f9b1f3-ddcf-45d7-a6a4-b667feecf47e" providerId="AD" clId="Web-{936E0DE8-4E2E-4233-BF83-5C529FE4917B}" dt="2025-10-31T15:51:33.195" v="12" actId="20577"/>
          <ac:spMkLst>
            <pc:docMk/>
            <pc:sldMk cId="374748431" sldId="303"/>
            <ac:spMk id="3" creationId="{7B6670B6-88E2-BE01-5514-8B42E9AC6261}"/>
          </ac:spMkLst>
        </pc:spChg>
      </pc:sldChg>
      <pc:sldChg chg="modSp new">
        <pc:chgData name="Moutushi Tanha" userId="S::m.tanha@uwtsd.ac.uk::62f9b1f3-ddcf-45d7-a6a4-b667feecf47e" providerId="AD" clId="Web-{936E0DE8-4E2E-4233-BF83-5C529FE4917B}" dt="2025-10-31T15:51:51.118" v="15" actId="20577"/>
        <pc:sldMkLst>
          <pc:docMk/>
          <pc:sldMk cId="571584973" sldId="304"/>
        </pc:sldMkLst>
      </pc:sldChg>
    </pc:docChg>
  </pc:docChgLst>
  <pc:docChgLst>
    <pc:chgData name="Moutushi Tanha" userId="S::m.tanha@uwtsd.ac.uk::62f9b1f3-ddcf-45d7-a6a4-b667feecf47e" providerId="AD" clId="Web-{AF84668E-00EA-7C6B-E316-26742A67A963}"/>
    <pc:docChg chg="addSld delSld modSld">
      <pc:chgData name="Moutushi Tanha" userId="S::m.tanha@uwtsd.ac.uk::62f9b1f3-ddcf-45d7-a6a4-b667feecf47e" providerId="AD" clId="Web-{AF84668E-00EA-7C6B-E316-26742A67A963}" dt="2025-11-03T09:48:35.286" v="304" actId="14100"/>
      <pc:docMkLst>
        <pc:docMk/>
      </pc:docMkLst>
      <pc:sldChg chg="modSp">
        <pc:chgData name="Moutushi Tanha" userId="S::m.tanha@uwtsd.ac.uk::62f9b1f3-ddcf-45d7-a6a4-b667feecf47e" providerId="AD" clId="Web-{AF84668E-00EA-7C6B-E316-26742A67A963}" dt="2025-11-03T08:27:04.622" v="16" actId="20577"/>
        <pc:sldMkLst>
          <pc:docMk/>
          <pc:sldMk cId="4107217524" sldId="259"/>
        </pc:sldMkLst>
        <pc:spChg chg="mod">
          <ac:chgData name="Moutushi Tanha" userId="S::m.tanha@uwtsd.ac.uk::62f9b1f3-ddcf-45d7-a6a4-b667feecf47e" providerId="AD" clId="Web-{AF84668E-00EA-7C6B-E316-26742A67A963}" dt="2025-11-03T08:27:04.622" v="16" actId="20577"/>
          <ac:spMkLst>
            <pc:docMk/>
            <pc:sldMk cId="4107217524" sldId="259"/>
            <ac:spMk id="2" creationId="{4C11883A-9F02-C61B-E6AC-5EE844867DA1}"/>
          </ac:spMkLst>
        </pc:spChg>
      </pc:sldChg>
      <pc:sldChg chg="modSp">
        <pc:chgData name="Moutushi Tanha" userId="S::m.tanha@uwtsd.ac.uk::62f9b1f3-ddcf-45d7-a6a4-b667feecf47e" providerId="AD" clId="Web-{AF84668E-00EA-7C6B-E316-26742A67A963}" dt="2025-11-03T08:26:54.028" v="15" actId="20577"/>
        <pc:sldMkLst>
          <pc:docMk/>
          <pc:sldMk cId="2405570291" sldId="260"/>
        </pc:sldMkLst>
        <pc:spChg chg="mod">
          <ac:chgData name="Moutushi Tanha" userId="S::m.tanha@uwtsd.ac.uk::62f9b1f3-ddcf-45d7-a6a4-b667feecf47e" providerId="AD" clId="Web-{AF84668E-00EA-7C6B-E316-26742A67A963}" dt="2025-11-03T08:26:54.028" v="15" actId="20577"/>
          <ac:spMkLst>
            <pc:docMk/>
            <pc:sldMk cId="2405570291" sldId="260"/>
            <ac:spMk id="2" creationId="{A40121A4-9CF7-AE26-628D-BF8148A104E3}"/>
          </ac:spMkLst>
        </pc:spChg>
      </pc:sldChg>
      <pc:sldChg chg="modSp">
        <pc:chgData name="Moutushi Tanha" userId="S::m.tanha@uwtsd.ac.uk::62f9b1f3-ddcf-45d7-a6a4-b667feecf47e" providerId="AD" clId="Web-{AF84668E-00EA-7C6B-E316-26742A67A963}" dt="2025-11-03T08:28:12.497" v="25" actId="20577"/>
        <pc:sldMkLst>
          <pc:docMk/>
          <pc:sldMk cId="557115797" sldId="265"/>
        </pc:sldMkLst>
        <pc:spChg chg="mod">
          <ac:chgData name="Moutushi Tanha" userId="S::m.tanha@uwtsd.ac.uk::62f9b1f3-ddcf-45d7-a6a4-b667feecf47e" providerId="AD" clId="Web-{AF84668E-00EA-7C6B-E316-26742A67A963}" dt="2025-11-03T08:28:12.497" v="25" actId="20577"/>
          <ac:spMkLst>
            <pc:docMk/>
            <pc:sldMk cId="557115797" sldId="265"/>
            <ac:spMk id="2" creationId="{C17BE810-93F7-2817-FD8E-C36DF192415B}"/>
          </ac:spMkLst>
        </pc:spChg>
      </pc:sldChg>
      <pc:sldChg chg="modSp">
        <pc:chgData name="Moutushi Tanha" userId="S::m.tanha@uwtsd.ac.uk::62f9b1f3-ddcf-45d7-a6a4-b667feecf47e" providerId="AD" clId="Web-{AF84668E-00EA-7C6B-E316-26742A67A963}" dt="2025-11-03T08:28:37.341" v="32" actId="20577"/>
        <pc:sldMkLst>
          <pc:docMk/>
          <pc:sldMk cId="4283936326" sldId="266"/>
        </pc:sldMkLst>
        <pc:spChg chg="mod">
          <ac:chgData name="Moutushi Tanha" userId="S::m.tanha@uwtsd.ac.uk::62f9b1f3-ddcf-45d7-a6a4-b667feecf47e" providerId="AD" clId="Web-{AF84668E-00EA-7C6B-E316-26742A67A963}" dt="2025-11-03T08:28:26.794" v="28" actId="20577"/>
          <ac:spMkLst>
            <pc:docMk/>
            <pc:sldMk cId="4283936326" sldId="266"/>
            <ac:spMk id="2" creationId="{75E3908C-5A28-5F87-711C-A8287CD9646B}"/>
          </ac:spMkLst>
        </pc:spChg>
        <pc:spChg chg="mod">
          <ac:chgData name="Moutushi Tanha" userId="S::m.tanha@uwtsd.ac.uk::62f9b1f3-ddcf-45d7-a6a4-b667feecf47e" providerId="AD" clId="Web-{AF84668E-00EA-7C6B-E316-26742A67A963}" dt="2025-11-03T08:28:37.341" v="32" actId="20577"/>
          <ac:spMkLst>
            <pc:docMk/>
            <pc:sldMk cId="4283936326" sldId="266"/>
            <ac:spMk id="3" creationId="{EBE260F6-0F32-9EB8-8FD9-87857A440719}"/>
          </ac:spMkLst>
        </pc:spChg>
      </pc:sldChg>
      <pc:sldChg chg="modSp">
        <pc:chgData name="Moutushi Tanha" userId="S::m.tanha@uwtsd.ac.uk::62f9b1f3-ddcf-45d7-a6a4-b667feecf47e" providerId="AD" clId="Web-{AF84668E-00EA-7C6B-E316-26742A67A963}" dt="2025-11-03T08:18:41.682" v="10" actId="20577"/>
        <pc:sldMkLst>
          <pc:docMk/>
          <pc:sldMk cId="1154780422" sldId="267"/>
        </pc:sldMkLst>
      </pc:sldChg>
      <pc:sldChg chg="modSp">
        <pc:chgData name="Moutushi Tanha" userId="S::m.tanha@uwtsd.ac.uk::62f9b1f3-ddcf-45d7-a6a4-b667feecf47e" providerId="AD" clId="Web-{AF84668E-00EA-7C6B-E316-26742A67A963}" dt="2025-11-03T08:38:41.978" v="63" actId="20577"/>
        <pc:sldMkLst>
          <pc:docMk/>
          <pc:sldMk cId="3627545091" sldId="268"/>
        </pc:sldMkLst>
        <pc:spChg chg="mod">
          <ac:chgData name="Moutushi Tanha" userId="S::m.tanha@uwtsd.ac.uk::62f9b1f3-ddcf-45d7-a6a4-b667feecf47e" providerId="AD" clId="Web-{AF84668E-00EA-7C6B-E316-26742A67A963}" dt="2025-11-03T08:38:41.978" v="63" actId="20577"/>
          <ac:spMkLst>
            <pc:docMk/>
            <pc:sldMk cId="3627545091" sldId="268"/>
            <ac:spMk id="2" creationId="{A1717FCC-7D08-74A3-10E9-E13491BA8410}"/>
          </ac:spMkLst>
        </pc:spChg>
      </pc:sldChg>
      <pc:sldChg chg="modSp">
        <pc:chgData name="Moutushi Tanha" userId="S::m.tanha@uwtsd.ac.uk::62f9b1f3-ddcf-45d7-a6a4-b667feecf47e" providerId="AD" clId="Web-{AF84668E-00EA-7C6B-E316-26742A67A963}" dt="2025-11-03T08:38:16.118" v="59" actId="20577"/>
        <pc:sldMkLst>
          <pc:docMk/>
          <pc:sldMk cId="4154433188" sldId="269"/>
        </pc:sldMkLst>
        <pc:spChg chg="mod">
          <ac:chgData name="Moutushi Tanha" userId="S::m.tanha@uwtsd.ac.uk::62f9b1f3-ddcf-45d7-a6a4-b667feecf47e" providerId="AD" clId="Web-{AF84668E-00EA-7C6B-E316-26742A67A963}" dt="2025-11-03T08:38:16.118" v="59" actId="20577"/>
          <ac:spMkLst>
            <pc:docMk/>
            <pc:sldMk cId="4154433188" sldId="269"/>
            <ac:spMk id="2" creationId="{5F663E91-7AC9-667E-9113-2D396C70DE8C}"/>
          </ac:spMkLst>
        </pc:spChg>
      </pc:sldChg>
      <pc:sldChg chg="modSp">
        <pc:chgData name="Moutushi Tanha" userId="S::m.tanha@uwtsd.ac.uk::62f9b1f3-ddcf-45d7-a6a4-b667feecf47e" providerId="AD" clId="Web-{AF84668E-00EA-7C6B-E316-26742A67A963}" dt="2025-11-03T08:50:34.391" v="99" actId="20577"/>
        <pc:sldMkLst>
          <pc:docMk/>
          <pc:sldMk cId="1011870553" sldId="271"/>
        </pc:sldMkLst>
        <pc:spChg chg="mod">
          <ac:chgData name="Moutushi Tanha" userId="S::m.tanha@uwtsd.ac.uk::62f9b1f3-ddcf-45d7-a6a4-b667feecf47e" providerId="AD" clId="Web-{AF84668E-00EA-7C6B-E316-26742A67A963}" dt="2025-11-03T08:50:21.735" v="97" actId="20577"/>
          <ac:spMkLst>
            <pc:docMk/>
            <pc:sldMk cId="1011870553" sldId="271"/>
            <ac:spMk id="2" creationId="{6255C0F2-14CB-3113-C9AE-233AE9C55719}"/>
          </ac:spMkLst>
        </pc:spChg>
      </pc:sldChg>
      <pc:sldChg chg="modSp">
        <pc:chgData name="Moutushi Tanha" userId="S::m.tanha@uwtsd.ac.uk::62f9b1f3-ddcf-45d7-a6a4-b667feecf47e" providerId="AD" clId="Web-{AF84668E-00EA-7C6B-E316-26742A67A963}" dt="2025-11-03T09:13:14.179" v="171" actId="20577"/>
        <pc:sldMkLst>
          <pc:docMk/>
          <pc:sldMk cId="66741577" sldId="277"/>
        </pc:sldMkLst>
        <pc:spChg chg="mod">
          <ac:chgData name="Moutushi Tanha" userId="S::m.tanha@uwtsd.ac.uk::62f9b1f3-ddcf-45d7-a6a4-b667feecf47e" providerId="AD" clId="Web-{AF84668E-00EA-7C6B-E316-26742A67A963}" dt="2025-11-03T08:59:04.579" v="122" actId="20577"/>
          <ac:spMkLst>
            <pc:docMk/>
            <pc:sldMk cId="66741577" sldId="277"/>
            <ac:spMk id="2" creationId="{A9CEB77F-7849-2B37-A9D5-717872403212}"/>
          </ac:spMkLst>
        </pc:spChg>
      </pc:sldChg>
      <pc:sldChg chg="modSp">
        <pc:chgData name="Moutushi Tanha" userId="S::m.tanha@uwtsd.ac.uk::62f9b1f3-ddcf-45d7-a6a4-b667feecf47e" providerId="AD" clId="Web-{AF84668E-00EA-7C6B-E316-26742A67A963}" dt="2025-11-03T09:12:34.117" v="168" actId="20577"/>
        <pc:sldMkLst>
          <pc:docMk/>
          <pc:sldMk cId="316659739" sldId="278"/>
        </pc:sldMkLst>
        <pc:spChg chg="mod">
          <ac:chgData name="Moutushi Tanha" userId="S::m.tanha@uwtsd.ac.uk::62f9b1f3-ddcf-45d7-a6a4-b667feecf47e" providerId="AD" clId="Web-{AF84668E-00EA-7C6B-E316-26742A67A963}" dt="2025-11-03T09:12:34.117" v="168" actId="20577"/>
          <ac:spMkLst>
            <pc:docMk/>
            <pc:sldMk cId="316659739" sldId="278"/>
            <ac:spMk id="2" creationId="{1EA61E57-08BA-B647-52B2-CAA2573BDD1D}"/>
          </ac:spMkLst>
        </pc:spChg>
        <pc:spChg chg="mod">
          <ac:chgData name="Moutushi Tanha" userId="S::m.tanha@uwtsd.ac.uk::62f9b1f3-ddcf-45d7-a6a4-b667feecf47e" providerId="AD" clId="Web-{AF84668E-00EA-7C6B-E316-26742A67A963}" dt="2025-11-03T09:12:29.271" v="167" actId="20577"/>
          <ac:spMkLst>
            <pc:docMk/>
            <pc:sldMk cId="316659739" sldId="278"/>
            <ac:spMk id="3" creationId="{CCC8BFE3-6FAE-DED0-FCF2-B0A1600A6636}"/>
          </ac:spMkLst>
        </pc:spChg>
      </pc:sldChg>
      <pc:sldChg chg="modSp">
        <pc:chgData name="Moutushi Tanha" userId="S::m.tanha@uwtsd.ac.uk::62f9b1f3-ddcf-45d7-a6a4-b667feecf47e" providerId="AD" clId="Web-{AF84668E-00EA-7C6B-E316-26742A67A963}" dt="2025-11-03T09:11:43.504" v="161" actId="20577"/>
        <pc:sldMkLst>
          <pc:docMk/>
          <pc:sldMk cId="3806750632" sldId="279"/>
        </pc:sldMkLst>
        <pc:spChg chg="mod">
          <ac:chgData name="Moutushi Tanha" userId="S::m.tanha@uwtsd.ac.uk::62f9b1f3-ddcf-45d7-a6a4-b667feecf47e" providerId="AD" clId="Web-{AF84668E-00EA-7C6B-E316-26742A67A963}" dt="2025-11-03T09:11:43.504" v="161" actId="20577"/>
          <ac:spMkLst>
            <pc:docMk/>
            <pc:sldMk cId="3806750632" sldId="279"/>
            <ac:spMk id="2" creationId="{663D9380-D3AC-244E-8BBF-E47D6942A536}"/>
          </ac:spMkLst>
        </pc:spChg>
      </pc:sldChg>
      <pc:sldChg chg="modSp">
        <pc:chgData name="Moutushi Tanha" userId="S::m.tanha@uwtsd.ac.uk::62f9b1f3-ddcf-45d7-a6a4-b667feecf47e" providerId="AD" clId="Web-{AF84668E-00EA-7C6B-E316-26742A67A963}" dt="2025-11-03T09:11:28.769" v="156" actId="20577"/>
        <pc:sldMkLst>
          <pc:docMk/>
          <pc:sldMk cId="65864135" sldId="280"/>
        </pc:sldMkLst>
        <pc:spChg chg="mod">
          <ac:chgData name="Moutushi Tanha" userId="S::m.tanha@uwtsd.ac.uk::62f9b1f3-ddcf-45d7-a6a4-b667feecf47e" providerId="AD" clId="Web-{AF84668E-00EA-7C6B-E316-26742A67A963}" dt="2025-11-03T09:11:17.550" v="153" actId="20577"/>
          <ac:spMkLst>
            <pc:docMk/>
            <pc:sldMk cId="65864135" sldId="280"/>
            <ac:spMk id="2" creationId="{BAA9F5C7-5875-B443-D282-014ABD1665A9}"/>
          </ac:spMkLst>
        </pc:spChg>
      </pc:sldChg>
      <pc:sldChg chg="modSp">
        <pc:chgData name="Moutushi Tanha" userId="S::m.tanha@uwtsd.ac.uk::62f9b1f3-ddcf-45d7-a6a4-b667feecf47e" providerId="AD" clId="Web-{AF84668E-00EA-7C6B-E316-26742A67A963}" dt="2025-11-03T09:11:08.550" v="151" actId="20577"/>
        <pc:sldMkLst>
          <pc:docMk/>
          <pc:sldMk cId="3994858256" sldId="281"/>
        </pc:sldMkLst>
        <pc:spChg chg="mod">
          <ac:chgData name="Moutushi Tanha" userId="S::m.tanha@uwtsd.ac.uk::62f9b1f3-ddcf-45d7-a6a4-b667feecf47e" providerId="AD" clId="Web-{AF84668E-00EA-7C6B-E316-26742A67A963}" dt="2025-11-03T09:11:08.550" v="151" actId="20577"/>
          <ac:spMkLst>
            <pc:docMk/>
            <pc:sldMk cId="3994858256" sldId="281"/>
            <ac:spMk id="2" creationId="{F7A8D2BB-C68D-1089-1E0C-048E8EA8C43F}"/>
          </ac:spMkLst>
        </pc:spChg>
      </pc:sldChg>
      <pc:sldChg chg="modSp">
        <pc:chgData name="Moutushi Tanha" userId="S::m.tanha@uwtsd.ac.uk::62f9b1f3-ddcf-45d7-a6a4-b667feecf47e" providerId="AD" clId="Web-{AF84668E-00EA-7C6B-E316-26742A67A963}" dt="2025-11-03T09:15:37.715" v="191" actId="20577"/>
        <pc:sldMkLst>
          <pc:docMk/>
          <pc:sldMk cId="483006127" sldId="282"/>
        </pc:sldMkLst>
        <pc:spChg chg="mod">
          <ac:chgData name="Moutushi Tanha" userId="S::m.tanha@uwtsd.ac.uk::62f9b1f3-ddcf-45d7-a6a4-b667feecf47e" providerId="AD" clId="Web-{AF84668E-00EA-7C6B-E316-26742A67A963}" dt="2025-11-03T09:15:07.761" v="180" actId="20577"/>
          <ac:spMkLst>
            <pc:docMk/>
            <pc:sldMk cId="483006127" sldId="282"/>
            <ac:spMk id="2" creationId="{E1D96D97-8F45-611C-6E47-AEC51FC6CA06}"/>
          </ac:spMkLst>
        </pc:spChg>
        <pc:spChg chg="mod">
          <ac:chgData name="Moutushi Tanha" userId="S::m.tanha@uwtsd.ac.uk::62f9b1f3-ddcf-45d7-a6a4-b667feecf47e" providerId="AD" clId="Web-{AF84668E-00EA-7C6B-E316-26742A67A963}" dt="2025-11-03T09:15:37.715" v="191" actId="20577"/>
          <ac:spMkLst>
            <pc:docMk/>
            <pc:sldMk cId="483006127" sldId="282"/>
            <ac:spMk id="3" creationId="{F1C08AF7-B1F6-D6A1-746B-086FC12A1878}"/>
          </ac:spMkLst>
        </pc:spChg>
      </pc:sldChg>
      <pc:sldChg chg="modSp">
        <pc:chgData name="Moutushi Tanha" userId="S::m.tanha@uwtsd.ac.uk::62f9b1f3-ddcf-45d7-a6a4-b667feecf47e" providerId="AD" clId="Web-{AF84668E-00EA-7C6B-E316-26742A67A963}" dt="2025-11-03T09:16:00.122" v="198" actId="20577"/>
        <pc:sldMkLst>
          <pc:docMk/>
          <pc:sldMk cId="2705494453" sldId="283"/>
        </pc:sldMkLst>
        <pc:spChg chg="mod">
          <ac:chgData name="Moutushi Tanha" userId="S::m.tanha@uwtsd.ac.uk::62f9b1f3-ddcf-45d7-a6a4-b667feecf47e" providerId="AD" clId="Web-{AF84668E-00EA-7C6B-E316-26742A67A963}" dt="2025-11-03T09:16:00.122" v="198" actId="20577"/>
          <ac:spMkLst>
            <pc:docMk/>
            <pc:sldMk cId="2705494453" sldId="283"/>
            <ac:spMk id="2" creationId="{07973D61-5D55-DFA0-5F45-7A0296757B05}"/>
          </ac:spMkLst>
        </pc:spChg>
      </pc:sldChg>
      <pc:sldChg chg="modSp">
        <pc:chgData name="Moutushi Tanha" userId="S::m.tanha@uwtsd.ac.uk::62f9b1f3-ddcf-45d7-a6a4-b667feecf47e" providerId="AD" clId="Web-{AF84668E-00EA-7C6B-E316-26742A67A963}" dt="2025-11-03T09:19:24.580" v="229" actId="20577"/>
        <pc:sldMkLst>
          <pc:docMk/>
          <pc:sldMk cId="1247411928" sldId="286"/>
        </pc:sldMkLst>
        <pc:spChg chg="mod">
          <ac:chgData name="Moutushi Tanha" userId="S::m.tanha@uwtsd.ac.uk::62f9b1f3-ddcf-45d7-a6a4-b667feecf47e" providerId="AD" clId="Web-{AF84668E-00EA-7C6B-E316-26742A67A963}" dt="2025-11-03T09:17:52.719" v="218" actId="20577"/>
          <ac:spMkLst>
            <pc:docMk/>
            <pc:sldMk cId="1247411928" sldId="286"/>
            <ac:spMk id="2" creationId="{A694DDB0-3ABF-2709-B2EF-C5CE42E533C0}"/>
          </ac:spMkLst>
        </pc:spChg>
      </pc:sldChg>
      <pc:sldChg chg="modSp">
        <pc:chgData name="Moutushi Tanha" userId="S::m.tanha@uwtsd.ac.uk::62f9b1f3-ddcf-45d7-a6a4-b667feecf47e" providerId="AD" clId="Web-{AF84668E-00EA-7C6B-E316-26742A67A963}" dt="2025-11-03T09:21:01.362" v="241" actId="20577"/>
        <pc:sldMkLst>
          <pc:docMk/>
          <pc:sldMk cId="3707264790" sldId="287"/>
        </pc:sldMkLst>
        <pc:spChg chg="mod">
          <ac:chgData name="Moutushi Tanha" userId="S::m.tanha@uwtsd.ac.uk::62f9b1f3-ddcf-45d7-a6a4-b667feecf47e" providerId="AD" clId="Web-{AF84668E-00EA-7C6B-E316-26742A67A963}" dt="2025-11-03T09:21:01.362" v="241" actId="20577"/>
          <ac:spMkLst>
            <pc:docMk/>
            <pc:sldMk cId="3707264790" sldId="287"/>
            <ac:spMk id="2" creationId="{CFDD4F95-4FFC-A53C-08B7-363D43E36F8D}"/>
          </ac:spMkLst>
        </pc:spChg>
      </pc:sldChg>
      <pc:sldChg chg="modSp">
        <pc:chgData name="Moutushi Tanha" userId="S::m.tanha@uwtsd.ac.uk::62f9b1f3-ddcf-45d7-a6a4-b667feecf47e" providerId="AD" clId="Web-{AF84668E-00EA-7C6B-E316-26742A67A963}" dt="2025-11-03T09:18:35.141" v="224" actId="14100"/>
        <pc:sldMkLst>
          <pc:docMk/>
          <pc:sldMk cId="551011110" sldId="294"/>
        </pc:sldMkLst>
        <pc:picChg chg="mod">
          <ac:chgData name="Moutushi Tanha" userId="S::m.tanha@uwtsd.ac.uk::62f9b1f3-ddcf-45d7-a6a4-b667feecf47e" providerId="AD" clId="Web-{AF84668E-00EA-7C6B-E316-26742A67A963}" dt="2025-11-03T09:18:35.141" v="224" actId="14100"/>
          <ac:picMkLst>
            <pc:docMk/>
            <pc:sldMk cId="551011110" sldId="294"/>
            <ac:picMk id="2" creationId="{1A64EF12-57ED-1044-684D-D2CE2C5F53FE}"/>
          </ac:picMkLst>
        </pc:picChg>
      </pc:sldChg>
      <pc:sldChg chg="modSp">
        <pc:chgData name="Moutushi Tanha" userId="S::m.tanha@uwtsd.ac.uk::62f9b1f3-ddcf-45d7-a6a4-b667feecf47e" providerId="AD" clId="Web-{AF84668E-00EA-7C6B-E316-26742A67A963}" dt="2025-11-03T09:37:55.922" v="293" actId="14100"/>
        <pc:sldMkLst>
          <pc:docMk/>
          <pc:sldMk cId="4150546483" sldId="295"/>
        </pc:sldMkLst>
        <pc:picChg chg="mod">
          <ac:chgData name="Moutushi Tanha" userId="S::m.tanha@uwtsd.ac.uk::62f9b1f3-ddcf-45d7-a6a4-b667feecf47e" providerId="AD" clId="Web-{AF84668E-00EA-7C6B-E316-26742A67A963}" dt="2025-11-03T09:37:55.922" v="293" actId="14100"/>
          <ac:picMkLst>
            <pc:docMk/>
            <pc:sldMk cId="4150546483" sldId="295"/>
            <ac:picMk id="2" creationId="{E9D41D69-B592-7D8F-A85E-A7D59A455F62}"/>
          </ac:picMkLst>
        </pc:picChg>
      </pc:sldChg>
      <pc:sldChg chg="modSp">
        <pc:chgData name="Moutushi Tanha" userId="S::m.tanha@uwtsd.ac.uk::62f9b1f3-ddcf-45d7-a6a4-b667feecf47e" providerId="AD" clId="Web-{AF84668E-00EA-7C6B-E316-26742A67A963}" dt="2025-11-03T09:47:58.142" v="298" actId="1076"/>
        <pc:sldMkLst>
          <pc:docMk/>
          <pc:sldMk cId="4054610413" sldId="296"/>
        </pc:sldMkLst>
        <pc:picChg chg="mod">
          <ac:chgData name="Moutushi Tanha" userId="S::m.tanha@uwtsd.ac.uk::62f9b1f3-ddcf-45d7-a6a4-b667feecf47e" providerId="AD" clId="Web-{AF84668E-00EA-7C6B-E316-26742A67A963}" dt="2025-11-03T09:47:58.142" v="298" actId="1076"/>
          <ac:picMkLst>
            <pc:docMk/>
            <pc:sldMk cId="4054610413" sldId="296"/>
            <ac:picMk id="2" creationId="{5A3B9045-0A9F-E0C9-044B-95621B8F07AD}"/>
          </ac:picMkLst>
        </pc:picChg>
      </pc:sldChg>
      <pc:sldChg chg="modSp">
        <pc:chgData name="Moutushi Tanha" userId="S::m.tanha@uwtsd.ac.uk::62f9b1f3-ddcf-45d7-a6a4-b667feecf47e" providerId="AD" clId="Web-{AF84668E-00EA-7C6B-E316-26742A67A963}" dt="2025-11-03T09:48:35.286" v="304" actId="14100"/>
        <pc:sldMkLst>
          <pc:docMk/>
          <pc:sldMk cId="4269428554" sldId="298"/>
        </pc:sldMkLst>
        <pc:picChg chg="mod">
          <ac:chgData name="Moutushi Tanha" userId="S::m.tanha@uwtsd.ac.uk::62f9b1f3-ddcf-45d7-a6a4-b667feecf47e" providerId="AD" clId="Web-{AF84668E-00EA-7C6B-E316-26742A67A963}" dt="2025-11-03T09:48:35.286" v="304" actId="14100"/>
          <ac:picMkLst>
            <pc:docMk/>
            <pc:sldMk cId="4269428554" sldId="298"/>
            <ac:picMk id="2" creationId="{836CBA78-6089-59FB-10FC-7FA23F2D297A}"/>
          </ac:picMkLst>
        </pc:picChg>
      </pc:sldChg>
      <pc:sldChg chg="modSp">
        <pc:chgData name="Moutushi Tanha" userId="S::m.tanha@uwtsd.ac.uk::62f9b1f3-ddcf-45d7-a6a4-b667feecf47e" providerId="AD" clId="Web-{AF84668E-00EA-7C6B-E316-26742A67A963}" dt="2025-11-03T09:31:43.553" v="251" actId="20577"/>
        <pc:sldMkLst>
          <pc:docMk/>
          <pc:sldMk cId="374748431" sldId="303"/>
        </pc:sldMkLst>
        <pc:spChg chg="mod">
          <ac:chgData name="Moutushi Tanha" userId="S::m.tanha@uwtsd.ac.uk::62f9b1f3-ddcf-45d7-a6a4-b667feecf47e" providerId="AD" clId="Web-{AF84668E-00EA-7C6B-E316-26742A67A963}" dt="2025-11-03T09:21:31.644" v="249" actId="20577"/>
          <ac:spMkLst>
            <pc:docMk/>
            <pc:sldMk cId="374748431" sldId="303"/>
            <ac:spMk id="2" creationId="{21B6554F-6E9F-C116-3704-B842B8E867A0}"/>
          </ac:spMkLst>
        </pc:spChg>
        <pc:spChg chg="mod">
          <ac:chgData name="Moutushi Tanha" userId="S::m.tanha@uwtsd.ac.uk::62f9b1f3-ddcf-45d7-a6a4-b667feecf47e" providerId="AD" clId="Web-{AF84668E-00EA-7C6B-E316-26742A67A963}" dt="2025-11-03T09:31:43.553" v="251" actId="20577"/>
          <ac:spMkLst>
            <pc:docMk/>
            <pc:sldMk cId="374748431" sldId="303"/>
            <ac:spMk id="3" creationId="{7B6670B6-88E2-BE01-5514-8B42E9AC6261}"/>
          </ac:spMkLst>
        </pc:spChg>
      </pc:sldChg>
      <pc:sldChg chg="modSp">
        <pc:chgData name="Moutushi Tanha" userId="S::m.tanha@uwtsd.ac.uk::62f9b1f3-ddcf-45d7-a6a4-b667feecf47e" providerId="AD" clId="Web-{AF84668E-00EA-7C6B-E316-26742A67A963}" dt="2025-11-03T09:37:34.828" v="288" actId="20577"/>
        <pc:sldMkLst>
          <pc:docMk/>
          <pc:sldMk cId="571584973" sldId="304"/>
        </pc:sldMkLst>
        <pc:spChg chg="mod">
          <ac:chgData name="Moutushi Tanha" userId="S::m.tanha@uwtsd.ac.uk::62f9b1f3-ddcf-45d7-a6a4-b667feecf47e" providerId="AD" clId="Web-{AF84668E-00EA-7C6B-E316-26742A67A963}" dt="2025-11-03T09:34:48.273" v="287" actId="20577"/>
          <ac:spMkLst>
            <pc:docMk/>
            <pc:sldMk cId="571584973" sldId="304"/>
            <ac:spMk id="2" creationId="{EBEB1BFA-5FF7-F213-61F0-8C920A7F2630}"/>
          </ac:spMkLst>
        </pc:spChg>
      </pc:sldChg>
    </pc:docChg>
  </pc:docChgLst>
  <pc:docChgLst>
    <pc:chgData name="Moutushi Tanha" userId="S::m.tanha@uwtsd.ac.uk::62f9b1f3-ddcf-45d7-a6a4-b667feecf47e" providerId="AD" clId="Web-{CB7C13C5-C778-0133-7628-8EDFA1CF23F0}"/>
    <pc:docChg chg="addSld modSld">
      <pc:chgData name="Moutushi Tanha" userId="S::m.tanha@uwtsd.ac.uk::62f9b1f3-ddcf-45d7-a6a4-b667feecf47e" providerId="AD" clId="Web-{CB7C13C5-C778-0133-7628-8EDFA1CF23F0}" dt="2025-11-02T21:35:09.405" v="17" actId="20577"/>
      <pc:docMkLst>
        <pc:docMk/>
      </pc:docMkLst>
      <pc:sldChg chg="modSp new">
        <pc:chgData name="Moutushi Tanha" userId="S::m.tanha@uwtsd.ac.uk::62f9b1f3-ddcf-45d7-a6a4-b667feecf47e" providerId="AD" clId="Web-{CB7C13C5-C778-0133-7628-8EDFA1CF23F0}" dt="2025-11-02T21:35:09.405" v="17" actId="20577"/>
        <pc:sldMkLst>
          <pc:docMk/>
          <pc:sldMk cId="2612430494" sldId="327"/>
        </pc:sldMkLst>
        <pc:spChg chg="mod">
          <ac:chgData name="Moutushi Tanha" userId="S::m.tanha@uwtsd.ac.uk::62f9b1f3-ddcf-45d7-a6a4-b667feecf47e" providerId="AD" clId="Web-{CB7C13C5-C778-0133-7628-8EDFA1CF23F0}" dt="2025-11-02T21:35:09.405" v="17" actId="20577"/>
          <ac:spMkLst>
            <pc:docMk/>
            <pc:sldMk cId="2612430494" sldId="327"/>
            <ac:spMk id="3" creationId="{D13BA4CD-9AFE-8266-91FF-62A01310C1E3}"/>
          </ac:spMkLst>
        </pc:spChg>
      </pc:sldChg>
      <pc:sldChg chg="new">
        <pc:chgData name="Moutushi Tanha" userId="S::m.tanha@uwtsd.ac.uk::62f9b1f3-ddcf-45d7-a6a4-b667feecf47e" providerId="AD" clId="Web-{CB7C13C5-C778-0133-7628-8EDFA1CF23F0}" dt="2025-11-02T21:34:31.014" v="11"/>
        <pc:sldMkLst>
          <pc:docMk/>
          <pc:sldMk cId="1410001574" sldId="328"/>
        </pc:sldMkLst>
      </pc:sldChg>
      <pc:sldChg chg="new">
        <pc:chgData name="Moutushi Tanha" userId="S::m.tanha@uwtsd.ac.uk::62f9b1f3-ddcf-45d7-a6a4-b667feecf47e" providerId="AD" clId="Web-{CB7C13C5-C778-0133-7628-8EDFA1CF23F0}" dt="2025-11-02T21:34:32.280" v="12"/>
        <pc:sldMkLst>
          <pc:docMk/>
          <pc:sldMk cId="1640556177" sldId="329"/>
        </pc:sldMkLst>
      </pc:sldChg>
      <pc:sldChg chg="new">
        <pc:chgData name="Moutushi Tanha" userId="S::m.tanha@uwtsd.ac.uk::62f9b1f3-ddcf-45d7-a6a4-b667feecf47e" providerId="AD" clId="Web-{CB7C13C5-C778-0133-7628-8EDFA1CF23F0}" dt="2025-11-02T21:34:33.264" v="13"/>
        <pc:sldMkLst>
          <pc:docMk/>
          <pc:sldMk cId="2004130625" sldId="330"/>
        </pc:sldMkLst>
      </pc:sldChg>
    </pc:docChg>
  </pc:docChgLst>
  <pc:docChgLst>
    <pc:chgData name="Moutushi Tanha" userId="S::m.tanha@uwtsd.ac.uk::62f9b1f3-ddcf-45d7-a6a4-b667feecf47e" providerId="AD" clId="Web-{BC79C6C1-E95B-125F-FFE3-A7EB19ECF73B}"/>
    <pc:docChg chg="addSld modSld sldOrd">
      <pc:chgData name="Moutushi Tanha" userId="S::m.tanha@uwtsd.ac.uk::62f9b1f3-ddcf-45d7-a6a4-b667feecf47e" providerId="AD" clId="Web-{BC79C6C1-E95B-125F-FFE3-A7EB19ECF73B}" dt="2025-10-30T12:11:53.508" v="102" actId="20577"/>
      <pc:docMkLst>
        <pc:docMk/>
      </pc:docMkLst>
      <pc:sldChg chg="modSp">
        <pc:chgData name="Moutushi Tanha" userId="S::m.tanha@uwtsd.ac.uk::62f9b1f3-ddcf-45d7-a6a4-b667feecf47e" providerId="AD" clId="Web-{BC79C6C1-E95B-125F-FFE3-A7EB19ECF73B}" dt="2025-10-30T11:06:53.620" v="36" actId="20577"/>
        <pc:sldMkLst>
          <pc:docMk/>
          <pc:sldMk cId="4283936326" sldId="266"/>
        </pc:sldMkLst>
        <pc:spChg chg="mod">
          <ac:chgData name="Moutushi Tanha" userId="S::m.tanha@uwtsd.ac.uk::62f9b1f3-ddcf-45d7-a6a4-b667feecf47e" providerId="AD" clId="Web-{BC79C6C1-E95B-125F-FFE3-A7EB19ECF73B}" dt="2025-10-30T11:06:48.885" v="33" actId="20577"/>
          <ac:spMkLst>
            <pc:docMk/>
            <pc:sldMk cId="4283936326" sldId="266"/>
            <ac:spMk id="2" creationId="{75E3908C-5A28-5F87-711C-A8287CD9646B}"/>
          </ac:spMkLst>
        </pc:spChg>
        <pc:spChg chg="mod">
          <ac:chgData name="Moutushi Tanha" userId="S::m.tanha@uwtsd.ac.uk::62f9b1f3-ddcf-45d7-a6a4-b667feecf47e" providerId="AD" clId="Web-{BC79C6C1-E95B-125F-FFE3-A7EB19ECF73B}" dt="2025-10-30T11:06:53.620" v="36" actId="20577"/>
          <ac:spMkLst>
            <pc:docMk/>
            <pc:sldMk cId="4283936326" sldId="266"/>
            <ac:spMk id="3" creationId="{EBE260F6-0F32-9EB8-8FD9-87857A440719}"/>
          </ac:spMkLst>
        </pc:spChg>
      </pc:sldChg>
      <pc:sldChg chg="modSp">
        <pc:chgData name="Moutushi Tanha" userId="S::m.tanha@uwtsd.ac.uk::62f9b1f3-ddcf-45d7-a6a4-b667feecf47e" providerId="AD" clId="Web-{BC79C6C1-E95B-125F-FFE3-A7EB19ECF73B}" dt="2025-10-30T11:04:46.186" v="26" actId="20577"/>
        <pc:sldMkLst>
          <pc:docMk/>
          <pc:sldMk cId="1154780422" sldId="267"/>
        </pc:sldMkLst>
        <pc:spChg chg="mod">
          <ac:chgData name="Moutushi Tanha" userId="S::m.tanha@uwtsd.ac.uk::62f9b1f3-ddcf-45d7-a6a4-b667feecf47e" providerId="AD" clId="Web-{BC79C6C1-E95B-125F-FFE3-A7EB19ECF73B}" dt="2025-10-30T11:02:12.898" v="5" actId="20577"/>
          <ac:spMkLst>
            <pc:docMk/>
            <pc:sldMk cId="1154780422" sldId="267"/>
            <ac:spMk id="2" creationId="{01FF35AD-218F-549E-6D0A-B22B93DB4566}"/>
          </ac:spMkLst>
        </pc:spChg>
      </pc:sldChg>
      <pc:sldChg chg="modSp">
        <pc:chgData name="Moutushi Tanha" userId="S::m.tanha@uwtsd.ac.uk::62f9b1f3-ddcf-45d7-a6a4-b667feecf47e" providerId="AD" clId="Web-{BC79C6C1-E95B-125F-FFE3-A7EB19ECF73B}" dt="2025-10-30T11:04:35.716" v="23" actId="20577"/>
        <pc:sldMkLst>
          <pc:docMk/>
          <pc:sldMk cId="3627545091" sldId="268"/>
        </pc:sldMkLst>
        <pc:spChg chg="mod">
          <ac:chgData name="Moutushi Tanha" userId="S::m.tanha@uwtsd.ac.uk::62f9b1f3-ddcf-45d7-a6a4-b667feecf47e" providerId="AD" clId="Web-{BC79C6C1-E95B-125F-FFE3-A7EB19ECF73B}" dt="2025-10-30T11:02:41.950" v="8" actId="20577"/>
          <ac:spMkLst>
            <pc:docMk/>
            <pc:sldMk cId="3627545091" sldId="268"/>
            <ac:spMk id="2" creationId="{A1717FCC-7D08-74A3-10E9-E13491BA8410}"/>
          </ac:spMkLst>
        </pc:spChg>
      </pc:sldChg>
      <pc:sldChg chg="modSp">
        <pc:chgData name="Moutushi Tanha" userId="S::m.tanha@uwtsd.ac.uk::62f9b1f3-ddcf-45d7-a6a4-b667feecf47e" providerId="AD" clId="Web-{BC79C6C1-E95B-125F-FFE3-A7EB19ECF73B}" dt="2025-10-30T11:04:30.699" v="20" actId="20577"/>
        <pc:sldMkLst>
          <pc:docMk/>
          <pc:sldMk cId="4154433188" sldId="269"/>
        </pc:sldMkLst>
        <pc:spChg chg="mod">
          <ac:chgData name="Moutushi Tanha" userId="S::m.tanha@uwtsd.ac.uk::62f9b1f3-ddcf-45d7-a6a4-b667feecf47e" providerId="AD" clId="Web-{BC79C6C1-E95B-125F-FFE3-A7EB19ECF73B}" dt="2025-10-30T11:03:12.579" v="11" actId="20577"/>
          <ac:spMkLst>
            <pc:docMk/>
            <pc:sldMk cId="4154433188" sldId="269"/>
            <ac:spMk id="2" creationId="{5F663E91-7AC9-667E-9113-2D396C70DE8C}"/>
          </ac:spMkLst>
        </pc:spChg>
      </pc:sldChg>
      <pc:sldChg chg="modSp new">
        <pc:chgData name="Moutushi Tanha" userId="S::m.tanha@uwtsd.ac.uk::62f9b1f3-ddcf-45d7-a6a4-b667feecf47e" providerId="AD" clId="Web-{BC79C6C1-E95B-125F-FFE3-A7EB19ECF73B}" dt="2025-10-30T12:11:36.398" v="94" actId="20577"/>
        <pc:sldMkLst>
          <pc:docMk/>
          <pc:sldMk cId="1011870553" sldId="271"/>
        </pc:sldMkLst>
        <pc:spChg chg="mod">
          <ac:chgData name="Moutushi Tanha" userId="S::m.tanha@uwtsd.ac.uk::62f9b1f3-ddcf-45d7-a6a4-b667feecf47e" providerId="AD" clId="Web-{BC79C6C1-E95B-125F-FFE3-A7EB19ECF73B}" dt="2025-10-30T12:08:19.279" v="69" actId="20577"/>
          <ac:spMkLst>
            <pc:docMk/>
            <pc:sldMk cId="1011870553" sldId="271"/>
            <ac:spMk id="2" creationId="{6255C0F2-14CB-3113-C9AE-233AE9C55719}"/>
          </ac:spMkLst>
        </pc:spChg>
      </pc:sldChg>
      <pc:sldChg chg="new">
        <pc:chgData name="Moutushi Tanha" userId="S::m.tanha@uwtsd.ac.uk::62f9b1f3-ddcf-45d7-a6a4-b667feecf47e" providerId="AD" clId="Web-{BC79C6C1-E95B-125F-FFE3-A7EB19ECF73B}" dt="2025-10-30T11:07:10.621" v="43"/>
        <pc:sldMkLst>
          <pc:docMk/>
          <pc:sldMk cId="66741577" sldId="277"/>
        </pc:sldMkLst>
      </pc:sldChg>
      <pc:sldChg chg="new">
        <pc:chgData name="Moutushi Tanha" userId="S::m.tanha@uwtsd.ac.uk::62f9b1f3-ddcf-45d7-a6a4-b667feecf47e" providerId="AD" clId="Web-{BC79C6C1-E95B-125F-FFE3-A7EB19ECF73B}" dt="2025-10-30T11:07:11.231" v="44"/>
        <pc:sldMkLst>
          <pc:docMk/>
          <pc:sldMk cId="316659739" sldId="278"/>
        </pc:sldMkLst>
      </pc:sldChg>
      <pc:sldChg chg="new">
        <pc:chgData name="Moutushi Tanha" userId="S::m.tanha@uwtsd.ac.uk::62f9b1f3-ddcf-45d7-a6a4-b667feecf47e" providerId="AD" clId="Web-{BC79C6C1-E95B-125F-FFE3-A7EB19ECF73B}" dt="2025-10-30T11:07:12.059" v="45"/>
        <pc:sldMkLst>
          <pc:docMk/>
          <pc:sldMk cId="3806750632" sldId="279"/>
        </pc:sldMkLst>
      </pc:sldChg>
      <pc:sldChg chg="new">
        <pc:chgData name="Moutushi Tanha" userId="S::m.tanha@uwtsd.ac.uk::62f9b1f3-ddcf-45d7-a6a4-b667feecf47e" providerId="AD" clId="Web-{BC79C6C1-E95B-125F-FFE3-A7EB19ECF73B}" dt="2025-10-30T11:07:12.903" v="46"/>
        <pc:sldMkLst>
          <pc:docMk/>
          <pc:sldMk cId="65864135" sldId="280"/>
        </pc:sldMkLst>
      </pc:sldChg>
      <pc:sldChg chg="new">
        <pc:chgData name="Moutushi Tanha" userId="S::m.tanha@uwtsd.ac.uk::62f9b1f3-ddcf-45d7-a6a4-b667feecf47e" providerId="AD" clId="Web-{BC79C6C1-E95B-125F-FFE3-A7EB19ECF73B}" dt="2025-10-30T11:07:13.387" v="47"/>
        <pc:sldMkLst>
          <pc:docMk/>
          <pc:sldMk cId="3994858256" sldId="281"/>
        </pc:sldMkLst>
      </pc:sldChg>
      <pc:sldChg chg="new">
        <pc:chgData name="Moutushi Tanha" userId="S::m.tanha@uwtsd.ac.uk::62f9b1f3-ddcf-45d7-a6a4-b667feecf47e" providerId="AD" clId="Web-{BC79C6C1-E95B-125F-FFE3-A7EB19ECF73B}" dt="2025-10-30T11:07:14.200" v="48"/>
        <pc:sldMkLst>
          <pc:docMk/>
          <pc:sldMk cId="483006127" sldId="282"/>
        </pc:sldMkLst>
      </pc:sldChg>
      <pc:sldChg chg="new">
        <pc:chgData name="Moutushi Tanha" userId="S::m.tanha@uwtsd.ac.uk::62f9b1f3-ddcf-45d7-a6a4-b667feecf47e" providerId="AD" clId="Web-{BC79C6C1-E95B-125F-FFE3-A7EB19ECF73B}" dt="2025-10-30T11:07:15.137" v="49"/>
        <pc:sldMkLst>
          <pc:docMk/>
          <pc:sldMk cId="2705494453" sldId="283"/>
        </pc:sldMkLst>
      </pc:sldChg>
      <pc:sldChg chg="new">
        <pc:chgData name="Moutushi Tanha" userId="S::m.tanha@uwtsd.ac.uk::62f9b1f3-ddcf-45d7-a6a4-b667feecf47e" providerId="AD" clId="Web-{BC79C6C1-E95B-125F-FFE3-A7EB19ECF73B}" dt="2025-10-30T11:07:17.200" v="52"/>
        <pc:sldMkLst>
          <pc:docMk/>
          <pc:sldMk cId="1247411928" sldId="286"/>
        </pc:sldMkLst>
      </pc:sldChg>
      <pc:sldChg chg="new">
        <pc:chgData name="Moutushi Tanha" userId="S::m.tanha@uwtsd.ac.uk::62f9b1f3-ddcf-45d7-a6a4-b667feecf47e" providerId="AD" clId="Web-{BC79C6C1-E95B-125F-FFE3-A7EB19ECF73B}" dt="2025-10-30T11:07:17.575" v="53"/>
        <pc:sldMkLst>
          <pc:docMk/>
          <pc:sldMk cId="3707264790" sldId="287"/>
        </pc:sldMkLst>
      </pc:sldChg>
      <pc:sldChg chg="new">
        <pc:chgData name="Moutushi Tanha" userId="S::m.tanha@uwtsd.ac.uk::62f9b1f3-ddcf-45d7-a6a4-b667feecf47e" providerId="AD" clId="Web-{BC79C6C1-E95B-125F-FFE3-A7EB19ECF73B}" dt="2025-10-30T11:07:18.981" v="55"/>
        <pc:sldMkLst>
          <pc:docMk/>
          <pc:sldMk cId="2994883768" sldId="289"/>
        </pc:sldMkLst>
      </pc:sldChg>
      <pc:sldChg chg="new">
        <pc:chgData name="Moutushi Tanha" userId="S::m.tanha@uwtsd.ac.uk::62f9b1f3-ddcf-45d7-a6a4-b667feecf47e" providerId="AD" clId="Web-{BC79C6C1-E95B-125F-FFE3-A7EB19ECF73B}" dt="2025-10-30T11:07:19.731" v="56"/>
        <pc:sldMkLst>
          <pc:docMk/>
          <pc:sldMk cId="1677256218" sldId="290"/>
        </pc:sldMkLst>
      </pc:sldChg>
      <pc:sldChg chg="new">
        <pc:chgData name="Moutushi Tanha" userId="S::m.tanha@uwtsd.ac.uk::62f9b1f3-ddcf-45d7-a6a4-b667feecf47e" providerId="AD" clId="Web-{BC79C6C1-E95B-125F-FFE3-A7EB19ECF73B}" dt="2025-10-30T11:07:20.216" v="57"/>
        <pc:sldMkLst>
          <pc:docMk/>
          <pc:sldMk cId="4217199641" sldId="291"/>
        </pc:sldMkLst>
      </pc:sldChg>
      <pc:sldChg chg="new">
        <pc:chgData name="Moutushi Tanha" userId="S::m.tanha@uwtsd.ac.uk::62f9b1f3-ddcf-45d7-a6a4-b667feecf47e" providerId="AD" clId="Web-{BC79C6C1-E95B-125F-FFE3-A7EB19ECF73B}" dt="2025-10-30T11:07:20.919" v="58"/>
        <pc:sldMkLst>
          <pc:docMk/>
          <pc:sldMk cId="1591190882" sldId="292"/>
        </pc:sldMkLst>
      </pc:sldChg>
      <pc:sldChg chg="addSp modSp new mod ord setBg">
        <pc:chgData name="Moutushi Tanha" userId="S::m.tanha@uwtsd.ac.uk::62f9b1f3-ddcf-45d7-a6a4-b667feecf47e" providerId="AD" clId="Web-{BC79C6C1-E95B-125F-FFE3-A7EB19ECF73B}" dt="2025-10-30T12:11:01.381" v="84"/>
        <pc:sldMkLst>
          <pc:docMk/>
          <pc:sldMk cId="3880610861" sldId="293"/>
        </pc:sldMkLst>
        <pc:spChg chg="add">
          <ac:chgData name="Moutushi Tanha" userId="S::m.tanha@uwtsd.ac.uk::62f9b1f3-ddcf-45d7-a6a4-b667feecf47e" providerId="AD" clId="Web-{BC79C6C1-E95B-125F-FFE3-A7EB19ECF73B}" dt="2025-10-30T12:06:19.381" v="61"/>
          <ac:spMkLst>
            <pc:docMk/>
            <pc:sldMk cId="3880610861" sldId="293"/>
            <ac:spMk id="7" creationId="{AB8C311F-7253-4AED-9701-7FC0708C41C7}"/>
          </ac:spMkLst>
        </pc:spChg>
        <pc:spChg chg="add">
          <ac:chgData name="Moutushi Tanha" userId="S::m.tanha@uwtsd.ac.uk::62f9b1f3-ddcf-45d7-a6a4-b667feecf47e" providerId="AD" clId="Web-{BC79C6C1-E95B-125F-FFE3-A7EB19ECF73B}" dt="2025-10-30T12:06:19.381" v="61"/>
          <ac:spMkLst>
            <pc:docMk/>
            <pc:sldMk cId="3880610861" sldId="293"/>
            <ac:spMk id="9" creationId="{E2384209-CB15-4CDF-9D31-C44FD9A3F20D}"/>
          </ac:spMkLst>
        </pc:spChg>
        <pc:spChg chg="add">
          <ac:chgData name="Moutushi Tanha" userId="S::m.tanha@uwtsd.ac.uk::62f9b1f3-ddcf-45d7-a6a4-b667feecf47e" providerId="AD" clId="Web-{BC79C6C1-E95B-125F-FFE3-A7EB19ECF73B}" dt="2025-10-30T12:06:19.381" v="61"/>
          <ac:spMkLst>
            <pc:docMk/>
            <pc:sldMk cId="3880610861" sldId="293"/>
            <ac:spMk id="11" creationId="{2633B3B5-CC90-43F0-8714-D31D1F3F0209}"/>
          </ac:spMkLst>
        </pc:spChg>
        <pc:spChg chg="add">
          <ac:chgData name="Moutushi Tanha" userId="S::m.tanha@uwtsd.ac.uk::62f9b1f3-ddcf-45d7-a6a4-b667feecf47e" providerId="AD" clId="Web-{BC79C6C1-E95B-125F-FFE3-A7EB19ECF73B}" dt="2025-10-30T12:06:19.381" v="61"/>
          <ac:spMkLst>
            <pc:docMk/>
            <pc:sldMk cId="3880610861" sldId="293"/>
            <ac:spMk id="13" creationId="{A8D57A06-A426-446D-B02C-A2DC6B62E45E}"/>
          </ac:spMkLst>
        </pc:spChg>
        <pc:picChg chg="add mod">
          <ac:chgData name="Moutushi Tanha" userId="S::m.tanha@uwtsd.ac.uk::62f9b1f3-ddcf-45d7-a6a4-b667feecf47e" providerId="AD" clId="Web-{BC79C6C1-E95B-125F-FFE3-A7EB19ECF73B}" dt="2025-10-30T12:06:43.695" v="67" actId="14100"/>
          <ac:picMkLst>
            <pc:docMk/>
            <pc:sldMk cId="3880610861" sldId="293"/>
            <ac:picMk id="2" creationId="{F483002E-8A7F-D9E8-B199-9AF09F7975B8}"/>
          </ac:picMkLst>
        </pc:picChg>
      </pc:sldChg>
    </pc:docChg>
  </pc:docChgLst>
  <pc:docChgLst>
    <pc:chgData name="Moutushi Tanha" userId="S::m.tanha@uwtsd.ac.uk::62f9b1f3-ddcf-45d7-a6a4-b667feecf47e" providerId="AD" clId="Web-{1311CC07-B04C-08D8-9836-574CED4625C0}"/>
    <pc:docChg chg="addSld delSld modSld sldOrd">
      <pc:chgData name="Moutushi Tanha" userId="S::m.tanha@uwtsd.ac.uk::62f9b1f3-ddcf-45d7-a6a4-b667feecf47e" providerId="AD" clId="Web-{1311CC07-B04C-08D8-9836-574CED4625C0}" dt="2025-11-06T20:11:09.442" v="168"/>
      <pc:docMkLst>
        <pc:docMk/>
      </pc:docMkLst>
      <pc:sldChg chg="addSp modSp mod setBg">
        <pc:chgData name="Moutushi Tanha" userId="S::m.tanha@uwtsd.ac.uk::62f9b1f3-ddcf-45d7-a6a4-b667feecf47e" providerId="AD" clId="Web-{1311CC07-B04C-08D8-9836-574CED4625C0}" dt="2025-11-06T20:07:02.744" v="146" actId="14100"/>
        <pc:sldMkLst>
          <pc:docMk/>
          <pc:sldMk cId="1995691578" sldId="257"/>
        </pc:sldMkLst>
        <pc:spChg chg="mod">
          <ac:chgData name="Moutushi Tanha" userId="S::m.tanha@uwtsd.ac.uk::62f9b1f3-ddcf-45d7-a6a4-b667feecf47e" providerId="AD" clId="Web-{1311CC07-B04C-08D8-9836-574CED4625C0}" dt="2025-11-06T20:06:33.040" v="139"/>
          <ac:spMkLst>
            <pc:docMk/>
            <pc:sldMk cId="1995691578" sldId="257"/>
            <ac:spMk id="2" creationId="{E52BE6DA-FDC0-5C11-B684-C47EFFB61B8D}"/>
          </ac:spMkLst>
        </pc:spChg>
        <pc:spChg chg="mod">
          <ac:chgData name="Moutushi Tanha" userId="S::m.tanha@uwtsd.ac.uk::62f9b1f3-ddcf-45d7-a6a4-b667feecf47e" providerId="AD" clId="Web-{1311CC07-B04C-08D8-9836-574CED4625C0}" dt="2025-11-06T20:07:02.744" v="146" actId="14100"/>
          <ac:spMkLst>
            <pc:docMk/>
            <pc:sldMk cId="1995691578" sldId="257"/>
            <ac:spMk id="3" creationId="{6EF68702-0CDC-809B-6D4B-2DA66FFF3990}"/>
          </ac:spMkLst>
        </pc:spChg>
        <pc:spChg chg="add">
          <ac:chgData name="Moutushi Tanha" userId="S::m.tanha@uwtsd.ac.uk::62f9b1f3-ddcf-45d7-a6a4-b667feecf47e" providerId="AD" clId="Web-{1311CC07-B04C-08D8-9836-574CED4625C0}" dt="2025-11-06T20:06:33.040" v="139"/>
          <ac:spMkLst>
            <pc:docMk/>
            <pc:sldMk cId="1995691578" sldId="257"/>
            <ac:spMk id="9" creationId="{2C61293E-6EBE-43EF-A52C-9BEBFD7679D4}"/>
          </ac:spMkLst>
        </pc:spChg>
        <pc:spChg chg="add">
          <ac:chgData name="Moutushi Tanha" userId="S::m.tanha@uwtsd.ac.uk::62f9b1f3-ddcf-45d7-a6a4-b667feecf47e" providerId="AD" clId="Web-{1311CC07-B04C-08D8-9836-574CED4625C0}" dt="2025-11-06T20:06:33.040" v="139"/>
          <ac:spMkLst>
            <pc:docMk/>
            <pc:sldMk cId="1995691578" sldId="257"/>
            <ac:spMk id="11" creationId="{21540236-BFD5-4A9D-8840-4703E7F76825}"/>
          </ac:spMkLst>
        </pc:spChg>
        <pc:picChg chg="add">
          <ac:chgData name="Moutushi Tanha" userId="S::m.tanha@uwtsd.ac.uk::62f9b1f3-ddcf-45d7-a6a4-b667feecf47e" providerId="AD" clId="Web-{1311CC07-B04C-08D8-9836-574CED4625C0}" dt="2025-11-06T20:06:33.040" v="139"/>
          <ac:picMkLst>
            <pc:docMk/>
            <pc:sldMk cId="1995691578" sldId="257"/>
            <ac:picMk id="5" creationId="{B4169D32-6E60-EEC0-010C-BC6D3DB55C36}"/>
          </ac:picMkLst>
        </pc:picChg>
      </pc:sldChg>
      <pc:sldChg chg="addSp modSp mod setBg">
        <pc:chgData name="Moutushi Tanha" userId="S::m.tanha@uwtsd.ac.uk::62f9b1f3-ddcf-45d7-a6a4-b667feecf47e" providerId="AD" clId="Web-{1311CC07-B04C-08D8-9836-574CED4625C0}" dt="2025-11-06T20:09:25.811" v="160" actId="20577"/>
        <pc:sldMkLst>
          <pc:docMk/>
          <pc:sldMk cId="1797287877" sldId="258"/>
        </pc:sldMkLst>
        <pc:spChg chg="mod">
          <ac:chgData name="Moutushi Tanha" userId="S::m.tanha@uwtsd.ac.uk::62f9b1f3-ddcf-45d7-a6a4-b667feecf47e" providerId="AD" clId="Web-{1311CC07-B04C-08D8-9836-574CED4625C0}" dt="2025-11-06T20:09:19.045" v="159"/>
          <ac:spMkLst>
            <pc:docMk/>
            <pc:sldMk cId="1797287877" sldId="258"/>
            <ac:spMk id="2" creationId="{A4E08940-15DA-77DC-04FD-4EFFD317830E}"/>
          </ac:spMkLst>
        </pc:spChg>
        <pc:spChg chg="mod">
          <ac:chgData name="Moutushi Tanha" userId="S::m.tanha@uwtsd.ac.uk::62f9b1f3-ddcf-45d7-a6a4-b667feecf47e" providerId="AD" clId="Web-{1311CC07-B04C-08D8-9836-574CED4625C0}" dt="2025-11-06T20:09:25.811" v="160" actId="20577"/>
          <ac:spMkLst>
            <pc:docMk/>
            <pc:sldMk cId="1797287877" sldId="258"/>
            <ac:spMk id="3" creationId="{3185F253-21AF-70B0-390C-F5704F1756CD}"/>
          </ac:spMkLst>
        </pc:spChg>
        <pc:spChg chg="add">
          <ac:chgData name="Moutushi Tanha" userId="S::m.tanha@uwtsd.ac.uk::62f9b1f3-ddcf-45d7-a6a4-b667feecf47e" providerId="AD" clId="Web-{1311CC07-B04C-08D8-9836-574CED4625C0}" dt="2025-11-06T20:09:19.045" v="159"/>
          <ac:spMkLst>
            <pc:docMk/>
            <pc:sldMk cId="1797287877" sldId="258"/>
            <ac:spMk id="9" creationId="{2C61293E-6EBE-43EF-A52C-9BEBFD7679D4}"/>
          </ac:spMkLst>
        </pc:spChg>
        <pc:spChg chg="add">
          <ac:chgData name="Moutushi Tanha" userId="S::m.tanha@uwtsd.ac.uk::62f9b1f3-ddcf-45d7-a6a4-b667feecf47e" providerId="AD" clId="Web-{1311CC07-B04C-08D8-9836-574CED4625C0}" dt="2025-11-06T20:09:19.045" v="159"/>
          <ac:spMkLst>
            <pc:docMk/>
            <pc:sldMk cId="1797287877" sldId="258"/>
            <ac:spMk id="11" creationId="{21540236-BFD5-4A9D-8840-4703E7F76825}"/>
          </ac:spMkLst>
        </pc:spChg>
        <pc:picChg chg="add">
          <ac:chgData name="Moutushi Tanha" userId="S::m.tanha@uwtsd.ac.uk::62f9b1f3-ddcf-45d7-a6a4-b667feecf47e" providerId="AD" clId="Web-{1311CC07-B04C-08D8-9836-574CED4625C0}" dt="2025-11-06T20:09:19.045" v="159"/>
          <ac:picMkLst>
            <pc:docMk/>
            <pc:sldMk cId="1797287877" sldId="258"/>
            <ac:picMk id="5" creationId="{07CDCDFC-4B6B-FF14-63B0-58D26B13F7AC}"/>
          </ac:picMkLst>
        </pc:picChg>
      </pc:sldChg>
      <pc:sldChg chg="addSp modSp mod setBg">
        <pc:chgData name="Moutushi Tanha" userId="S::m.tanha@uwtsd.ac.uk::62f9b1f3-ddcf-45d7-a6a4-b667feecf47e" providerId="AD" clId="Web-{1311CC07-B04C-08D8-9836-574CED4625C0}" dt="2025-11-06T20:10:40.406" v="167" actId="20577"/>
        <pc:sldMkLst>
          <pc:docMk/>
          <pc:sldMk cId="4107217524" sldId="259"/>
        </pc:sldMkLst>
        <pc:spChg chg="mod">
          <ac:chgData name="Moutushi Tanha" userId="S::m.tanha@uwtsd.ac.uk::62f9b1f3-ddcf-45d7-a6a4-b667feecf47e" providerId="AD" clId="Web-{1311CC07-B04C-08D8-9836-574CED4625C0}" dt="2025-11-06T20:10:02.421" v="161"/>
          <ac:spMkLst>
            <pc:docMk/>
            <pc:sldMk cId="4107217524" sldId="259"/>
            <ac:spMk id="2" creationId="{4C11883A-9F02-C61B-E6AC-5EE844867DA1}"/>
          </ac:spMkLst>
        </pc:spChg>
        <pc:spChg chg="mod">
          <ac:chgData name="Moutushi Tanha" userId="S::m.tanha@uwtsd.ac.uk::62f9b1f3-ddcf-45d7-a6a4-b667feecf47e" providerId="AD" clId="Web-{1311CC07-B04C-08D8-9836-574CED4625C0}" dt="2025-11-06T20:10:40.406" v="167" actId="20577"/>
          <ac:spMkLst>
            <pc:docMk/>
            <pc:sldMk cId="4107217524" sldId="259"/>
            <ac:spMk id="3" creationId="{1ED6CB09-FFFF-9964-3EBF-9FA5FFC4A68E}"/>
          </ac:spMkLst>
        </pc:spChg>
        <pc:spChg chg="add">
          <ac:chgData name="Moutushi Tanha" userId="S::m.tanha@uwtsd.ac.uk::62f9b1f3-ddcf-45d7-a6a4-b667feecf47e" providerId="AD" clId="Web-{1311CC07-B04C-08D8-9836-574CED4625C0}" dt="2025-11-06T20:10:02.421" v="161"/>
          <ac:spMkLst>
            <pc:docMk/>
            <pc:sldMk cId="4107217524" sldId="259"/>
            <ac:spMk id="9" creationId="{2C61293E-6EBE-43EF-A52C-9BEBFD7679D4}"/>
          </ac:spMkLst>
        </pc:spChg>
        <pc:spChg chg="add">
          <ac:chgData name="Moutushi Tanha" userId="S::m.tanha@uwtsd.ac.uk::62f9b1f3-ddcf-45d7-a6a4-b667feecf47e" providerId="AD" clId="Web-{1311CC07-B04C-08D8-9836-574CED4625C0}" dt="2025-11-06T20:10:02.421" v="161"/>
          <ac:spMkLst>
            <pc:docMk/>
            <pc:sldMk cId="4107217524" sldId="259"/>
            <ac:spMk id="11" creationId="{21540236-BFD5-4A9D-8840-4703E7F76825}"/>
          </ac:spMkLst>
        </pc:spChg>
        <pc:picChg chg="add">
          <ac:chgData name="Moutushi Tanha" userId="S::m.tanha@uwtsd.ac.uk::62f9b1f3-ddcf-45d7-a6a4-b667feecf47e" providerId="AD" clId="Web-{1311CC07-B04C-08D8-9836-574CED4625C0}" dt="2025-11-06T20:10:02.421" v="161"/>
          <ac:picMkLst>
            <pc:docMk/>
            <pc:sldMk cId="4107217524" sldId="259"/>
            <ac:picMk id="5" creationId="{8EF0FB39-0197-A900-9690-7E4E91724587}"/>
          </ac:picMkLst>
        </pc:picChg>
      </pc:sldChg>
      <pc:sldChg chg="addSp delSp">
        <pc:chgData name="Moutushi Tanha" userId="S::m.tanha@uwtsd.ac.uk::62f9b1f3-ddcf-45d7-a6a4-b667feecf47e" providerId="AD" clId="Web-{1311CC07-B04C-08D8-9836-574CED4625C0}" dt="2025-11-06T20:11:09.442" v="168"/>
        <pc:sldMkLst>
          <pc:docMk/>
          <pc:sldMk cId="2405570291" sldId="260"/>
        </pc:sldMkLst>
        <pc:spChg chg="del">
          <ac:chgData name="Moutushi Tanha" userId="S::m.tanha@uwtsd.ac.uk::62f9b1f3-ddcf-45d7-a6a4-b667feecf47e" providerId="AD" clId="Web-{1311CC07-B04C-08D8-9836-574CED4625C0}" dt="2025-11-06T20:11:09.442" v="168"/>
          <ac:spMkLst>
            <pc:docMk/>
            <pc:sldMk cId="2405570291" sldId="260"/>
            <ac:spMk id="3" creationId="{4A2A5F68-467B-CF9B-CB62-470434D5642D}"/>
          </ac:spMkLst>
        </pc:spChg>
        <pc:graphicFrameChg chg="add">
          <ac:chgData name="Moutushi Tanha" userId="S::m.tanha@uwtsd.ac.uk::62f9b1f3-ddcf-45d7-a6a4-b667feecf47e" providerId="AD" clId="Web-{1311CC07-B04C-08D8-9836-574CED4625C0}" dt="2025-11-06T20:11:09.442" v="168"/>
          <ac:graphicFrameMkLst>
            <pc:docMk/>
            <pc:sldMk cId="2405570291" sldId="260"/>
            <ac:graphicFrameMk id="5" creationId="{CDCECA18-4B89-9022-01E7-37498CB76EFB}"/>
          </ac:graphicFrameMkLst>
        </pc:graphicFrameChg>
      </pc:sldChg>
      <pc:sldChg chg="del">
        <pc:chgData name="Moutushi Tanha" userId="S::m.tanha@uwtsd.ac.uk::62f9b1f3-ddcf-45d7-a6a4-b667feecf47e" providerId="AD" clId="Web-{1311CC07-B04C-08D8-9836-574CED4625C0}" dt="2025-11-06T18:40:06.980" v="26"/>
        <pc:sldMkLst>
          <pc:docMk/>
          <pc:sldMk cId="21509970" sldId="313"/>
        </pc:sldMkLst>
      </pc:sldChg>
      <pc:sldChg chg="del">
        <pc:chgData name="Moutushi Tanha" userId="S::m.tanha@uwtsd.ac.uk::62f9b1f3-ddcf-45d7-a6a4-b667feecf47e" providerId="AD" clId="Web-{1311CC07-B04C-08D8-9836-574CED4625C0}" dt="2025-11-06T18:40:42.497" v="29"/>
        <pc:sldMkLst>
          <pc:docMk/>
          <pc:sldMk cId="3080143118" sldId="314"/>
        </pc:sldMkLst>
      </pc:sldChg>
      <pc:sldChg chg="del">
        <pc:chgData name="Moutushi Tanha" userId="S::m.tanha@uwtsd.ac.uk::62f9b1f3-ddcf-45d7-a6a4-b667feecf47e" providerId="AD" clId="Web-{1311CC07-B04C-08D8-9836-574CED4625C0}" dt="2025-11-06T18:41:43.186" v="32"/>
        <pc:sldMkLst>
          <pc:docMk/>
          <pc:sldMk cId="3880757321" sldId="315"/>
        </pc:sldMkLst>
      </pc:sldChg>
      <pc:sldChg chg="modSp del">
        <pc:chgData name="Moutushi Tanha" userId="S::m.tanha@uwtsd.ac.uk::62f9b1f3-ddcf-45d7-a6a4-b667feecf47e" providerId="AD" clId="Web-{1311CC07-B04C-08D8-9836-574CED4625C0}" dt="2025-11-06T18:42:19.031" v="35"/>
        <pc:sldMkLst>
          <pc:docMk/>
          <pc:sldMk cId="1254946857" sldId="316"/>
        </pc:sldMkLst>
        <pc:spChg chg="mod">
          <ac:chgData name="Moutushi Tanha" userId="S::m.tanha@uwtsd.ac.uk::62f9b1f3-ddcf-45d7-a6a4-b667feecf47e" providerId="AD" clId="Web-{1311CC07-B04C-08D8-9836-574CED4625C0}" dt="2025-11-06T18:35:05.999" v="0" actId="20577"/>
          <ac:spMkLst>
            <pc:docMk/>
            <pc:sldMk cId="1254946857" sldId="316"/>
            <ac:spMk id="2" creationId="{2FB819FA-1B39-8573-4DE3-6A548CE4BFEA}"/>
          </ac:spMkLst>
        </pc:spChg>
      </pc:sldChg>
      <pc:sldChg chg="addSp delSp modSp mod setBg">
        <pc:chgData name="Moutushi Tanha" userId="S::m.tanha@uwtsd.ac.uk::62f9b1f3-ddcf-45d7-a6a4-b667feecf47e" providerId="AD" clId="Web-{1311CC07-B04C-08D8-9836-574CED4625C0}" dt="2025-11-06T19:40:20.615" v="80"/>
        <pc:sldMkLst>
          <pc:docMk/>
          <pc:sldMk cId="444320353" sldId="317"/>
        </pc:sldMkLst>
        <pc:spChg chg="mod">
          <ac:chgData name="Moutushi Tanha" userId="S::m.tanha@uwtsd.ac.uk::62f9b1f3-ddcf-45d7-a6a4-b667feecf47e" providerId="AD" clId="Web-{1311CC07-B04C-08D8-9836-574CED4625C0}" dt="2025-11-06T19:40:20.615" v="80"/>
          <ac:spMkLst>
            <pc:docMk/>
            <pc:sldMk cId="444320353" sldId="317"/>
            <ac:spMk id="2" creationId="{4AC94728-D47F-B046-F6FE-65785F1564B9}"/>
          </ac:spMkLst>
        </pc:spChg>
        <pc:spChg chg="del mod">
          <ac:chgData name="Moutushi Tanha" userId="S::m.tanha@uwtsd.ac.uk::62f9b1f3-ddcf-45d7-a6a4-b667feecf47e" providerId="AD" clId="Web-{1311CC07-B04C-08D8-9836-574CED4625C0}" dt="2025-11-06T19:40:20.615" v="80"/>
          <ac:spMkLst>
            <pc:docMk/>
            <pc:sldMk cId="444320353" sldId="317"/>
            <ac:spMk id="3" creationId="{C7936FD6-C960-3C44-E198-3C2A5201B767}"/>
          </ac:spMkLst>
        </pc:spChg>
        <pc:spChg chg="add">
          <ac:chgData name="Moutushi Tanha" userId="S::m.tanha@uwtsd.ac.uk::62f9b1f3-ddcf-45d7-a6a4-b667feecf47e" providerId="AD" clId="Web-{1311CC07-B04C-08D8-9836-574CED4625C0}" dt="2025-11-06T19:40:20.615" v="80"/>
          <ac:spMkLst>
            <pc:docMk/>
            <pc:sldMk cId="444320353" sldId="317"/>
            <ac:spMk id="9" creationId="{BACC6370-2D7E-4714-9D71-7542949D7D5D}"/>
          </ac:spMkLst>
        </pc:spChg>
        <pc:spChg chg="add">
          <ac:chgData name="Moutushi Tanha" userId="S::m.tanha@uwtsd.ac.uk::62f9b1f3-ddcf-45d7-a6a4-b667feecf47e" providerId="AD" clId="Web-{1311CC07-B04C-08D8-9836-574CED4625C0}" dt="2025-11-06T19:40:20.615" v="80"/>
          <ac:spMkLst>
            <pc:docMk/>
            <pc:sldMk cId="444320353" sldId="317"/>
            <ac:spMk id="11" creationId="{256B2C21-A230-48C0-8DF1-C46611373C44}"/>
          </ac:spMkLst>
        </pc:spChg>
        <pc:spChg chg="add">
          <ac:chgData name="Moutushi Tanha" userId="S::m.tanha@uwtsd.ac.uk::62f9b1f3-ddcf-45d7-a6a4-b667feecf47e" providerId="AD" clId="Web-{1311CC07-B04C-08D8-9836-574CED4625C0}" dt="2025-11-06T19:40:20.615" v="80"/>
          <ac:spMkLst>
            <pc:docMk/>
            <pc:sldMk cId="444320353" sldId="317"/>
            <ac:spMk id="13" creationId="{3847E18C-932D-4C95-AABA-FEC7C9499AD7}"/>
          </ac:spMkLst>
        </pc:spChg>
        <pc:spChg chg="add">
          <ac:chgData name="Moutushi Tanha" userId="S::m.tanha@uwtsd.ac.uk::62f9b1f3-ddcf-45d7-a6a4-b667feecf47e" providerId="AD" clId="Web-{1311CC07-B04C-08D8-9836-574CED4625C0}" dt="2025-11-06T19:40:20.615" v="80"/>
          <ac:spMkLst>
            <pc:docMk/>
            <pc:sldMk cId="444320353" sldId="317"/>
            <ac:spMk id="15" creationId="{3150CB11-0C61-439E-910F-5787759E72A0}"/>
          </ac:spMkLst>
        </pc:spChg>
        <pc:spChg chg="add">
          <ac:chgData name="Moutushi Tanha" userId="S::m.tanha@uwtsd.ac.uk::62f9b1f3-ddcf-45d7-a6a4-b667feecf47e" providerId="AD" clId="Web-{1311CC07-B04C-08D8-9836-574CED4625C0}" dt="2025-11-06T19:40:20.615" v="80"/>
          <ac:spMkLst>
            <pc:docMk/>
            <pc:sldMk cId="444320353" sldId="317"/>
            <ac:spMk id="17" creationId="{43F8A58B-5155-44CE-A5FF-7647B47D0A7A}"/>
          </ac:spMkLst>
        </pc:spChg>
        <pc:spChg chg="add">
          <ac:chgData name="Moutushi Tanha" userId="S::m.tanha@uwtsd.ac.uk::62f9b1f3-ddcf-45d7-a6a4-b667feecf47e" providerId="AD" clId="Web-{1311CC07-B04C-08D8-9836-574CED4625C0}" dt="2025-11-06T19:40:20.615" v="80"/>
          <ac:spMkLst>
            <pc:docMk/>
            <pc:sldMk cId="444320353" sldId="317"/>
            <ac:spMk id="19" creationId="{443F2ACA-E6D6-4028-82DD-F03C262D5DE6}"/>
          </ac:spMkLst>
        </pc:spChg>
        <pc:graphicFrameChg chg="add">
          <ac:chgData name="Moutushi Tanha" userId="S::m.tanha@uwtsd.ac.uk::62f9b1f3-ddcf-45d7-a6a4-b667feecf47e" providerId="AD" clId="Web-{1311CC07-B04C-08D8-9836-574CED4625C0}" dt="2025-11-06T19:40:20.615" v="80"/>
          <ac:graphicFrameMkLst>
            <pc:docMk/>
            <pc:sldMk cId="444320353" sldId="317"/>
            <ac:graphicFrameMk id="5" creationId="{6683550F-2BAC-9307-D724-05A770AAC21F}"/>
          </ac:graphicFrameMkLst>
        </pc:graphicFrameChg>
      </pc:sldChg>
      <pc:sldChg chg="addSp delSp">
        <pc:chgData name="Moutushi Tanha" userId="S::m.tanha@uwtsd.ac.uk::62f9b1f3-ddcf-45d7-a6a4-b667feecf47e" providerId="AD" clId="Web-{1311CC07-B04C-08D8-9836-574CED4625C0}" dt="2025-11-06T19:41:14.480" v="81"/>
        <pc:sldMkLst>
          <pc:docMk/>
          <pc:sldMk cId="374075281" sldId="318"/>
        </pc:sldMkLst>
        <pc:spChg chg="del">
          <ac:chgData name="Moutushi Tanha" userId="S::m.tanha@uwtsd.ac.uk::62f9b1f3-ddcf-45d7-a6a4-b667feecf47e" providerId="AD" clId="Web-{1311CC07-B04C-08D8-9836-574CED4625C0}" dt="2025-11-06T19:41:14.480" v="81"/>
          <ac:spMkLst>
            <pc:docMk/>
            <pc:sldMk cId="374075281" sldId="318"/>
            <ac:spMk id="3" creationId="{0685021B-5B23-1A23-5D89-90474A30B35B}"/>
          </ac:spMkLst>
        </pc:spChg>
        <pc:graphicFrameChg chg="add">
          <ac:chgData name="Moutushi Tanha" userId="S::m.tanha@uwtsd.ac.uk::62f9b1f3-ddcf-45d7-a6a4-b667feecf47e" providerId="AD" clId="Web-{1311CC07-B04C-08D8-9836-574CED4625C0}" dt="2025-11-06T19:41:14.480" v="81"/>
          <ac:graphicFrameMkLst>
            <pc:docMk/>
            <pc:sldMk cId="374075281" sldId="318"/>
            <ac:graphicFrameMk id="5" creationId="{6343A07B-C624-B8C2-B0B6-3664D97D92BB}"/>
          </ac:graphicFrameMkLst>
        </pc:graphicFrameChg>
      </pc:sldChg>
      <pc:sldChg chg="addSp delSp">
        <pc:chgData name="Moutushi Tanha" userId="S::m.tanha@uwtsd.ac.uk::62f9b1f3-ddcf-45d7-a6a4-b667feecf47e" providerId="AD" clId="Web-{1311CC07-B04C-08D8-9836-574CED4625C0}" dt="2025-11-06T19:46:04.263" v="87"/>
        <pc:sldMkLst>
          <pc:docMk/>
          <pc:sldMk cId="1220246635" sldId="319"/>
        </pc:sldMkLst>
        <pc:spChg chg="del">
          <ac:chgData name="Moutushi Tanha" userId="S::m.tanha@uwtsd.ac.uk::62f9b1f3-ddcf-45d7-a6a4-b667feecf47e" providerId="AD" clId="Web-{1311CC07-B04C-08D8-9836-574CED4625C0}" dt="2025-11-06T19:46:04.263" v="87"/>
          <ac:spMkLst>
            <pc:docMk/>
            <pc:sldMk cId="1220246635" sldId="319"/>
            <ac:spMk id="3" creationId="{32E498C7-0840-BF1B-A8F3-BAC407468E0E}"/>
          </ac:spMkLst>
        </pc:spChg>
        <pc:graphicFrameChg chg="add">
          <ac:chgData name="Moutushi Tanha" userId="S::m.tanha@uwtsd.ac.uk::62f9b1f3-ddcf-45d7-a6a4-b667feecf47e" providerId="AD" clId="Web-{1311CC07-B04C-08D8-9836-574CED4625C0}" dt="2025-11-06T19:46:04.263" v="87"/>
          <ac:graphicFrameMkLst>
            <pc:docMk/>
            <pc:sldMk cId="1220246635" sldId="319"/>
            <ac:graphicFrameMk id="5" creationId="{B9D66928-72F5-99E6-ADBF-FD7305E399EB}"/>
          </ac:graphicFrameMkLst>
        </pc:graphicFrameChg>
      </pc:sldChg>
      <pc:sldChg chg="addSp delSp modSp mod setBg">
        <pc:chgData name="Moutushi Tanha" userId="S::m.tanha@uwtsd.ac.uk::62f9b1f3-ddcf-45d7-a6a4-b667feecf47e" providerId="AD" clId="Web-{1311CC07-B04C-08D8-9836-574CED4625C0}" dt="2025-11-06T19:47:07.890" v="90" actId="14100"/>
        <pc:sldMkLst>
          <pc:docMk/>
          <pc:sldMk cId="290160192" sldId="320"/>
        </pc:sldMkLst>
        <pc:spChg chg="mod">
          <ac:chgData name="Moutushi Tanha" userId="S::m.tanha@uwtsd.ac.uk::62f9b1f3-ddcf-45d7-a6a4-b667feecf47e" providerId="AD" clId="Web-{1311CC07-B04C-08D8-9836-574CED4625C0}" dt="2025-11-06T19:47:07.890" v="90" actId="14100"/>
          <ac:spMkLst>
            <pc:docMk/>
            <pc:sldMk cId="290160192" sldId="320"/>
            <ac:spMk id="2" creationId="{63F1C1A7-6204-7203-E86F-3FAA53CC0D67}"/>
          </ac:spMkLst>
        </pc:spChg>
        <pc:spChg chg="del">
          <ac:chgData name="Moutushi Tanha" userId="S::m.tanha@uwtsd.ac.uk::62f9b1f3-ddcf-45d7-a6a4-b667feecf47e" providerId="AD" clId="Web-{1311CC07-B04C-08D8-9836-574CED4625C0}" dt="2025-11-06T19:46:42.327" v="88"/>
          <ac:spMkLst>
            <pc:docMk/>
            <pc:sldMk cId="290160192" sldId="320"/>
            <ac:spMk id="3" creationId="{C802434B-9E84-F6E2-9DBD-989DFB63DB67}"/>
          </ac:spMkLst>
        </pc:spChg>
        <pc:spChg chg="add">
          <ac:chgData name="Moutushi Tanha" userId="S::m.tanha@uwtsd.ac.uk::62f9b1f3-ddcf-45d7-a6a4-b667feecf47e" providerId="AD" clId="Web-{1311CC07-B04C-08D8-9836-574CED4625C0}" dt="2025-11-06T19:46:42.327" v="88"/>
          <ac:spMkLst>
            <pc:docMk/>
            <pc:sldMk cId="290160192" sldId="320"/>
            <ac:spMk id="9" creationId="{2E442304-DDBD-4F7B-8017-36BCC863FB40}"/>
          </ac:spMkLst>
        </pc:spChg>
        <pc:spChg chg="add">
          <ac:chgData name="Moutushi Tanha" userId="S::m.tanha@uwtsd.ac.uk::62f9b1f3-ddcf-45d7-a6a4-b667feecf47e" providerId="AD" clId="Web-{1311CC07-B04C-08D8-9836-574CED4625C0}" dt="2025-11-06T19:46:42.327" v="88"/>
          <ac:spMkLst>
            <pc:docMk/>
            <pc:sldMk cId="290160192" sldId="320"/>
            <ac:spMk id="11" creationId="{5E107275-3853-46FD-A241-DE4355A42675}"/>
          </ac:spMkLst>
        </pc:spChg>
        <pc:graphicFrameChg chg="add">
          <ac:chgData name="Moutushi Tanha" userId="S::m.tanha@uwtsd.ac.uk::62f9b1f3-ddcf-45d7-a6a4-b667feecf47e" providerId="AD" clId="Web-{1311CC07-B04C-08D8-9836-574CED4625C0}" dt="2025-11-06T19:46:42.327" v="88"/>
          <ac:graphicFrameMkLst>
            <pc:docMk/>
            <pc:sldMk cId="290160192" sldId="320"/>
            <ac:graphicFrameMk id="5" creationId="{42208F3D-26CC-CB72-3248-EC9060CC263A}"/>
          </ac:graphicFrameMkLst>
        </pc:graphicFrameChg>
      </pc:sldChg>
      <pc:sldChg chg="del">
        <pc:chgData name="Moutushi Tanha" userId="S::m.tanha@uwtsd.ac.uk::62f9b1f3-ddcf-45d7-a6a4-b667feecf47e" providerId="AD" clId="Web-{1311CC07-B04C-08D8-9836-574CED4625C0}" dt="2025-11-06T18:39:45.261" v="25"/>
        <pc:sldMkLst>
          <pc:docMk/>
          <pc:sldMk cId="3424190500" sldId="321"/>
        </pc:sldMkLst>
      </pc:sldChg>
      <pc:sldChg chg="del ord">
        <pc:chgData name="Moutushi Tanha" userId="S::m.tanha@uwtsd.ac.uk::62f9b1f3-ddcf-45d7-a6a4-b667feecf47e" providerId="AD" clId="Web-{1311CC07-B04C-08D8-9836-574CED4625C0}" dt="2025-11-06T19:13:58.475" v="60"/>
        <pc:sldMkLst>
          <pc:docMk/>
          <pc:sldMk cId="2053386145" sldId="322"/>
        </pc:sldMkLst>
      </pc:sldChg>
      <pc:sldChg chg="del">
        <pc:chgData name="Moutushi Tanha" userId="S::m.tanha@uwtsd.ac.uk::62f9b1f3-ddcf-45d7-a6a4-b667feecf47e" providerId="AD" clId="Web-{1311CC07-B04C-08D8-9836-574CED4625C0}" dt="2025-11-06T18:43:59.283" v="38"/>
        <pc:sldMkLst>
          <pc:docMk/>
          <pc:sldMk cId="83427772" sldId="323"/>
        </pc:sldMkLst>
      </pc:sldChg>
      <pc:sldChg chg="modSp del">
        <pc:chgData name="Moutushi Tanha" userId="S::m.tanha@uwtsd.ac.uk::62f9b1f3-ddcf-45d7-a6a4-b667feecf47e" providerId="AD" clId="Web-{1311CC07-B04C-08D8-9836-574CED4625C0}" dt="2025-11-06T18:44:58.628" v="41"/>
        <pc:sldMkLst>
          <pc:docMk/>
          <pc:sldMk cId="2046391000" sldId="324"/>
        </pc:sldMkLst>
        <pc:spChg chg="mod">
          <ac:chgData name="Moutushi Tanha" userId="S::m.tanha@uwtsd.ac.uk::62f9b1f3-ddcf-45d7-a6a4-b667feecf47e" providerId="AD" clId="Web-{1311CC07-B04C-08D8-9836-574CED4625C0}" dt="2025-11-06T18:35:26.438" v="5" actId="20577"/>
          <ac:spMkLst>
            <pc:docMk/>
            <pc:sldMk cId="2046391000" sldId="324"/>
            <ac:spMk id="2" creationId="{384463C6-B3E7-EBB4-1E25-EF871F46EF9D}"/>
          </ac:spMkLst>
        </pc:spChg>
        <pc:spChg chg="mod">
          <ac:chgData name="Moutushi Tanha" userId="S::m.tanha@uwtsd.ac.uk::62f9b1f3-ddcf-45d7-a6a4-b667feecf47e" providerId="AD" clId="Web-{1311CC07-B04C-08D8-9836-574CED4625C0}" dt="2025-11-06T18:35:41.361" v="9" actId="20577"/>
          <ac:spMkLst>
            <pc:docMk/>
            <pc:sldMk cId="2046391000" sldId="324"/>
            <ac:spMk id="3" creationId="{6B6149AD-9C05-4B76-CE67-60C6AFEA6ED7}"/>
          </ac:spMkLst>
        </pc:spChg>
      </pc:sldChg>
      <pc:sldChg chg="modSp del">
        <pc:chgData name="Moutushi Tanha" userId="S::m.tanha@uwtsd.ac.uk::62f9b1f3-ddcf-45d7-a6a4-b667feecf47e" providerId="AD" clId="Web-{1311CC07-B04C-08D8-9836-574CED4625C0}" dt="2025-11-06T18:45:38.960" v="44"/>
        <pc:sldMkLst>
          <pc:docMk/>
          <pc:sldMk cId="3513364962" sldId="325"/>
        </pc:sldMkLst>
        <pc:spChg chg="mod">
          <ac:chgData name="Moutushi Tanha" userId="S::m.tanha@uwtsd.ac.uk::62f9b1f3-ddcf-45d7-a6a4-b667feecf47e" providerId="AD" clId="Web-{1311CC07-B04C-08D8-9836-574CED4625C0}" dt="2025-11-06T18:35:53.236" v="10" actId="20577"/>
          <ac:spMkLst>
            <pc:docMk/>
            <pc:sldMk cId="3513364962" sldId="325"/>
            <ac:spMk id="2" creationId="{B005B48B-5792-DF0A-9DA7-8EB73430C8DD}"/>
          </ac:spMkLst>
        </pc:spChg>
        <pc:spChg chg="mod">
          <ac:chgData name="Moutushi Tanha" userId="S::m.tanha@uwtsd.ac.uk::62f9b1f3-ddcf-45d7-a6a4-b667feecf47e" providerId="AD" clId="Web-{1311CC07-B04C-08D8-9836-574CED4625C0}" dt="2025-11-06T18:35:56.861" v="11" actId="20577"/>
          <ac:spMkLst>
            <pc:docMk/>
            <pc:sldMk cId="3513364962" sldId="325"/>
            <ac:spMk id="3" creationId="{5844C1F2-5475-DCD9-6B00-76E7B8D3179B}"/>
          </ac:spMkLst>
        </pc:spChg>
      </pc:sldChg>
      <pc:sldChg chg="modSp del">
        <pc:chgData name="Moutushi Tanha" userId="S::m.tanha@uwtsd.ac.uk::62f9b1f3-ddcf-45d7-a6a4-b667feecf47e" providerId="AD" clId="Web-{1311CC07-B04C-08D8-9836-574CED4625C0}" dt="2025-11-06T18:48:55.786" v="48"/>
        <pc:sldMkLst>
          <pc:docMk/>
          <pc:sldMk cId="3551481826" sldId="326"/>
        </pc:sldMkLst>
        <pc:spChg chg="mod">
          <ac:chgData name="Moutushi Tanha" userId="S::m.tanha@uwtsd.ac.uk::62f9b1f3-ddcf-45d7-a6a4-b667feecf47e" providerId="AD" clId="Web-{1311CC07-B04C-08D8-9836-574CED4625C0}" dt="2025-11-06T18:36:21.988" v="12" actId="20577"/>
          <ac:spMkLst>
            <pc:docMk/>
            <pc:sldMk cId="3551481826" sldId="326"/>
            <ac:spMk id="2" creationId="{3F9346A8-5F80-859D-3D8F-E80DBBFC9D8B}"/>
          </ac:spMkLst>
        </pc:spChg>
        <pc:spChg chg="mod">
          <ac:chgData name="Moutushi Tanha" userId="S::m.tanha@uwtsd.ac.uk::62f9b1f3-ddcf-45d7-a6a4-b667feecf47e" providerId="AD" clId="Web-{1311CC07-B04C-08D8-9836-574CED4625C0}" dt="2025-11-06T18:36:36.770" v="15" actId="20577"/>
          <ac:spMkLst>
            <pc:docMk/>
            <pc:sldMk cId="3551481826" sldId="326"/>
            <ac:spMk id="3" creationId="{20817815-E56F-3234-F63D-A83388EEE4BA}"/>
          </ac:spMkLst>
        </pc:spChg>
      </pc:sldChg>
      <pc:sldChg chg="modSp">
        <pc:chgData name="Moutushi Tanha" userId="S::m.tanha@uwtsd.ac.uk::62f9b1f3-ddcf-45d7-a6a4-b667feecf47e" providerId="AD" clId="Web-{1311CC07-B04C-08D8-9836-574CED4625C0}" dt="2025-11-06T18:37:08.380" v="23" actId="20577"/>
        <pc:sldMkLst>
          <pc:docMk/>
          <pc:sldMk cId="2612430494" sldId="327"/>
        </pc:sldMkLst>
        <pc:spChg chg="mod">
          <ac:chgData name="Moutushi Tanha" userId="S::m.tanha@uwtsd.ac.uk::62f9b1f3-ddcf-45d7-a6a4-b667feecf47e" providerId="AD" clId="Web-{1311CC07-B04C-08D8-9836-574CED4625C0}" dt="2025-11-06T18:37:08.380" v="23" actId="20577"/>
          <ac:spMkLst>
            <pc:docMk/>
            <pc:sldMk cId="2612430494" sldId="327"/>
            <ac:spMk id="2" creationId="{DEF54AC7-7FAC-2B75-B262-4C35DF5553E3}"/>
          </ac:spMkLst>
        </pc:spChg>
        <pc:spChg chg="mod">
          <ac:chgData name="Moutushi Tanha" userId="S::m.tanha@uwtsd.ac.uk::62f9b1f3-ddcf-45d7-a6a4-b667feecf47e" providerId="AD" clId="Web-{1311CC07-B04C-08D8-9836-574CED4625C0}" dt="2025-11-06T18:36:53.583" v="19" actId="20577"/>
          <ac:spMkLst>
            <pc:docMk/>
            <pc:sldMk cId="2612430494" sldId="327"/>
            <ac:spMk id="3" creationId="{D13BA4CD-9AFE-8266-91FF-62A01310C1E3}"/>
          </ac:spMkLst>
        </pc:spChg>
      </pc:sldChg>
      <pc:sldChg chg="addSp delSp modSp mod setBg">
        <pc:chgData name="Moutushi Tanha" userId="S::m.tanha@uwtsd.ac.uk::62f9b1f3-ddcf-45d7-a6a4-b667feecf47e" providerId="AD" clId="Web-{1311CC07-B04C-08D8-9836-574CED4625C0}" dt="2025-11-06T19:34:15.001" v="75" actId="14100"/>
        <pc:sldMkLst>
          <pc:docMk/>
          <pc:sldMk cId="2004130625" sldId="330"/>
        </pc:sldMkLst>
        <pc:spChg chg="mod">
          <ac:chgData name="Moutushi Tanha" userId="S::m.tanha@uwtsd.ac.uk::62f9b1f3-ddcf-45d7-a6a4-b667feecf47e" providerId="AD" clId="Web-{1311CC07-B04C-08D8-9836-574CED4625C0}" dt="2025-11-06T19:33:14.422" v="67"/>
          <ac:spMkLst>
            <pc:docMk/>
            <pc:sldMk cId="2004130625" sldId="330"/>
            <ac:spMk id="2" creationId="{96BFFFC5-1523-81B4-2DBD-088DFA29F1D6}"/>
          </ac:spMkLst>
        </pc:spChg>
        <pc:spChg chg="mod">
          <ac:chgData name="Moutushi Tanha" userId="S::m.tanha@uwtsd.ac.uk::62f9b1f3-ddcf-45d7-a6a4-b667feecf47e" providerId="AD" clId="Web-{1311CC07-B04C-08D8-9836-574CED4625C0}" dt="2025-11-06T19:34:15.001" v="75" actId="14100"/>
          <ac:spMkLst>
            <pc:docMk/>
            <pc:sldMk cId="2004130625" sldId="330"/>
            <ac:spMk id="3" creationId="{4BB5728F-DDFF-AAB9-6E4E-C4E42F4F0B2A}"/>
          </ac:spMkLst>
        </pc:spChg>
        <pc:spChg chg="add del">
          <ac:chgData name="Moutushi Tanha" userId="S::m.tanha@uwtsd.ac.uk::62f9b1f3-ddcf-45d7-a6a4-b667feecf47e" providerId="AD" clId="Web-{1311CC07-B04C-08D8-9836-574CED4625C0}" dt="2025-11-06T19:33:14.390" v="66"/>
          <ac:spMkLst>
            <pc:docMk/>
            <pc:sldMk cId="2004130625" sldId="330"/>
            <ac:spMk id="8" creationId="{100EDD19-6802-4EC3-95CE-CFFAB042CFD6}"/>
          </ac:spMkLst>
        </pc:spChg>
        <pc:spChg chg="add">
          <ac:chgData name="Moutushi Tanha" userId="S::m.tanha@uwtsd.ac.uk::62f9b1f3-ddcf-45d7-a6a4-b667feecf47e" providerId="AD" clId="Web-{1311CC07-B04C-08D8-9836-574CED4625C0}" dt="2025-11-06T19:33:14.422" v="67"/>
          <ac:spMkLst>
            <pc:docMk/>
            <pc:sldMk cId="2004130625" sldId="330"/>
            <ac:spMk id="9" creationId="{C0763A76-9F1C-4FC5-82B7-DD475DA461B2}"/>
          </ac:spMkLst>
        </pc:spChg>
        <pc:spChg chg="add del">
          <ac:chgData name="Moutushi Tanha" userId="S::m.tanha@uwtsd.ac.uk::62f9b1f3-ddcf-45d7-a6a4-b667feecf47e" providerId="AD" clId="Web-{1311CC07-B04C-08D8-9836-574CED4625C0}" dt="2025-11-06T19:33:14.390" v="66"/>
          <ac:spMkLst>
            <pc:docMk/>
            <pc:sldMk cId="2004130625" sldId="330"/>
            <ac:spMk id="10" creationId="{DB17E863-922E-4C26-BD64-E8FD41D28661}"/>
          </ac:spMkLst>
        </pc:spChg>
        <pc:spChg chg="add">
          <ac:chgData name="Moutushi Tanha" userId="S::m.tanha@uwtsd.ac.uk::62f9b1f3-ddcf-45d7-a6a4-b667feecf47e" providerId="AD" clId="Web-{1311CC07-B04C-08D8-9836-574CED4625C0}" dt="2025-11-06T19:33:14.422" v="67"/>
          <ac:spMkLst>
            <pc:docMk/>
            <pc:sldMk cId="2004130625" sldId="330"/>
            <ac:spMk id="11" creationId="{E81BF4F6-F2CF-4984-9D14-D6966D92F99F}"/>
          </ac:spMkLst>
        </pc:spChg>
        <pc:picChg chg="add">
          <ac:chgData name="Moutushi Tanha" userId="S::m.tanha@uwtsd.ac.uk::62f9b1f3-ddcf-45d7-a6a4-b667feecf47e" providerId="AD" clId="Web-{1311CC07-B04C-08D8-9836-574CED4625C0}" dt="2025-11-06T19:33:14.422" v="67"/>
          <ac:picMkLst>
            <pc:docMk/>
            <pc:sldMk cId="2004130625" sldId="330"/>
            <ac:picMk id="5" creationId="{E2CADC36-D16F-C59F-5DBC-B25C6818E34E}"/>
          </ac:picMkLst>
        </pc:picChg>
      </pc:sldChg>
      <pc:sldChg chg="addSp delSp">
        <pc:chgData name="Moutushi Tanha" userId="S::m.tanha@uwtsd.ac.uk::62f9b1f3-ddcf-45d7-a6a4-b667feecf47e" providerId="AD" clId="Web-{1311CC07-B04C-08D8-9836-574CED4625C0}" dt="2025-11-06T19:36:04.988" v="76"/>
        <pc:sldMkLst>
          <pc:docMk/>
          <pc:sldMk cId="1712535545" sldId="335"/>
        </pc:sldMkLst>
        <pc:spChg chg="del">
          <ac:chgData name="Moutushi Tanha" userId="S::m.tanha@uwtsd.ac.uk::62f9b1f3-ddcf-45d7-a6a4-b667feecf47e" providerId="AD" clId="Web-{1311CC07-B04C-08D8-9836-574CED4625C0}" dt="2025-11-06T19:36:04.988" v="76"/>
          <ac:spMkLst>
            <pc:docMk/>
            <pc:sldMk cId="1712535545" sldId="335"/>
            <ac:spMk id="3" creationId="{ED74E823-48D4-9DD4-0937-432BC9D8196A}"/>
          </ac:spMkLst>
        </pc:spChg>
        <pc:graphicFrameChg chg="add">
          <ac:chgData name="Moutushi Tanha" userId="S::m.tanha@uwtsd.ac.uk::62f9b1f3-ddcf-45d7-a6a4-b667feecf47e" providerId="AD" clId="Web-{1311CC07-B04C-08D8-9836-574CED4625C0}" dt="2025-11-06T19:36:04.988" v="76"/>
          <ac:graphicFrameMkLst>
            <pc:docMk/>
            <pc:sldMk cId="1712535545" sldId="335"/>
            <ac:graphicFrameMk id="5" creationId="{B6B0BC48-592D-DC3A-C582-AB5F7CF65B69}"/>
          </ac:graphicFrameMkLst>
        </pc:graphicFrameChg>
      </pc:sldChg>
      <pc:sldChg chg="addSp delSp modSp mod setBg">
        <pc:chgData name="Moutushi Tanha" userId="S::m.tanha@uwtsd.ac.uk::62f9b1f3-ddcf-45d7-a6a4-b667feecf47e" providerId="AD" clId="Web-{1311CC07-B04C-08D8-9836-574CED4625C0}" dt="2025-11-06T19:36:23.770" v="79"/>
        <pc:sldMkLst>
          <pc:docMk/>
          <pc:sldMk cId="1858183605" sldId="336"/>
        </pc:sldMkLst>
        <pc:spChg chg="mod">
          <ac:chgData name="Moutushi Tanha" userId="S::m.tanha@uwtsd.ac.uk::62f9b1f3-ddcf-45d7-a6a4-b667feecf47e" providerId="AD" clId="Web-{1311CC07-B04C-08D8-9836-574CED4625C0}" dt="2025-11-06T19:36:23.770" v="79"/>
          <ac:spMkLst>
            <pc:docMk/>
            <pc:sldMk cId="1858183605" sldId="336"/>
            <ac:spMk id="2" creationId="{54918999-2CF3-118B-4795-3912EA70F0CD}"/>
          </ac:spMkLst>
        </pc:spChg>
        <pc:spChg chg="add del">
          <ac:chgData name="Moutushi Tanha" userId="S::m.tanha@uwtsd.ac.uk::62f9b1f3-ddcf-45d7-a6a4-b667feecf47e" providerId="AD" clId="Web-{1311CC07-B04C-08D8-9836-574CED4625C0}" dt="2025-11-06T19:36:23.770" v="79"/>
          <ac:spMkLst>
            <pc:docMk/>
            <pc:sldMk cId="1858183605" sldId="336"/>
            <ac:spMk id="3" creationId="{B4541421-6E66-BA04-82CF-9624ED368458}"/>
          </ac:spMkLst>
        </pc:spChg>
        <pc:spChg chg="add del">
          <ac:chgData name="Moutushi Tanha" userId="S::m.tanha@uwtsd.ac.uk::62f9b1f3-ddcf-45d7-a6a4-b667feecf47e" providerId="AD" clId="Web-{1311CC07-B04C-08D8-9836-574CED4625C0}" dt="2025-11-06T19:36:23.739" v="78"/>
          <ac:spMkLst>
            <pc:docMk/>
            <pc:sldMk cId="1858183605" sldId="336"/>
            <ac:spMk id="9" creationId="{BACC6370-2D7E-4714-9D71-7542949D7D5D}"/>
          </ac:spMkLst>
        </pc:spChg>
        <pc:spChg chg="add del">
          <ac:chgData name="Moutushi Tanha" userId="S::m.tanha@uwtsd.ac.uk::62f9b1f3-ddcf-45d7-a6a4-b667feecf47e" providerId="AD" clId="Web-{1311CC07-B04C-08D8-9836-574CED4625C0}" dt="2025-11-06T19:36:23.739" v="78"/>
          <ac:spMkLst>
            <pc:docMk/>
            <pc:sldMk cId="1858183605" sldId="336"/>
            <ac:spMk id="11" creationId="{256B2C21-A230-48C0-8DF1-C46611373C44}"/>
          </ac:spMkLst>
        </pc:spChg>
        <pc:spChg chg="add del">
          <ac:chgData name="Moutushi Tanha" userId="S::m.tanha@uwtsd.ac.uk::62f9b1f3-ddcf-45d7-a6a4-b667feecf47e" providerId="AD" clId="Web-{1311CC07-B04C-08D8-9836-574CED4625C0}" dt="2025-11-06T19:36:23.739" v="78"/>
          <ac:spMkLst>
            <pc:docMk/>
            <pc:sldMk cId="1858183605" sldId="336"/>
            <ac:spMk id="13" creationId="{3847E18C-932D-4C95-AABA-FEC7C9499AD7}"/>
          </ac:spMkLst>
        </pc:spChg>
        <pc:spChg chg="add del">
          <ac:chgData name="Moutushi Tanha" userId="S::m.tanha@uwtsd.ac.uk::62f9b1f3-ddcf-45d7-a6a4-b667feecf47e" providerId="AD" clId="Web-{1311CC07-B04C-08D8-9836-574CED4625C0}" dt="2025-11-06T19:36:23.739" v="78"/>
          <ac:spMkLst>
            <pc:docMk/>
            <pc:sldMk cId="1858183605" sldId="336"/>
            <ac:spMk id="15" creationId="{3150CB11-0C61-439E-910F-5787759E72A0}"/>
          </ac:spMkLst>
        </pc:spChg>
        <pc:spChg chg="add del">
          <ac:chgData name="Moutushi Tanha" userId="S::m.tanha@uwtsd.ac.uk::62f9b1f3-ddcf-45d7-a6a4-b667feecf47e" providerId="AD" clId="Web-{1311CC07-B04C-08D8-9836-574CED4625C0}" dt="2025-11-06T19:36:23.739" v="78"/>
          <ac:spMkLst>
            <pc:docMk/>
            <pc:sldMk cId="1858183605" sldId="336"/>
            <ac:spMk id="17" creationId="{43F8A58B-5155-44CE-A5FF-7647B47D0A7A}"/>
          </ac:spMkLst>
        </pc:spChg>
        <pc:spChg chg="add del">
          <ac:chgData name="Moutushi Tanha" userId="S::m.tanha@uwtsd.ac.uk::62f9b1f3-ddcf-45d7-a6a4-b667feecf47e" providerId="AD" clId="Web-{1311CC07-B04C-08D8-9836-574CED4625C0}" dt="2025-11-06T19:36:23.739" v="78"/>
          <ac:spMkLst>
            <pc:docMk/>
            <pc:sldMk cId="1858183605" sldId="336"/>
            <ac:spMk id="19" creationId="{443F2ACA-E6D6-4028-82DD-F03C262D5DE6}"/>
          </ac:spMkLst>
        </pc:spChg>
        <pc:spChg chg="add">
          <ac:chgData name="Moutushi Tanha" userId="S::m.tanha@uwtsd.ac.uk::62f9b1f3-ddcf-45d7-a6a4-b667feecf47e" providerId="AD" clId="Web-{1311CC07-B04C-08D8-9836-574CED4625C0}" dt="2025-11-06T19:36:23.770" v="79"/>
          <ac:spMkLst>
            <pc:docMk/>
            <pc:sldMk cId="1858183605" sldId="336"/>
            <ac:spMk id="35" creationId="{0C541B88-1AE9-40C3-AFD5-967787C1979F}"/>
          </ac:spMkLst>
        </pc:spChg>
        <pc:spChg chg="add">
          <ac:chgData name="Moutushi Tanha" userId="S::m.tanha@uwtsd.ac.uk::62f9b1f3-ddcf-45d7-a6a4-b667feecf47e" providerId="AD" clId="Web-{1311CC07-B04C-08D8-9836-574CED4625C0}" dt="2025-11-06T19:36:23.770" v="79"/>
          <ac:spMkLst>
            <pc:docMk/>
            <pc:sldMk cId="1858183605" sldId="336"/>
            <ac:spMk id="36" creationId="{E5F17139-31EE-46AC-B04F-DBBD852DD6CB}"/>
          </ac:spMkLst>
        </pc:spChg>
        <pc:spChg chg="add">
          <ac:chgData name="Moutushi Tanha" userId="S::m.tanha@uwtsd.ac.uk::62f9b1f3-ddcf-45d7-a6a4-b667feecf47e" providerId="AD" clId="Web-{1311CC07-B04C-08D8-9836-574CED4625C0}" dt="2025-11-06T19:36:23.770" v="79"/>
          <ac:spMkLst>
            <pc:docMk/>
            <pc:sldMk cId="1858183605" sldId="336"/>
            <ac:spMk id="39" creationId="{89D16701-DA76-4F72-BB63-E2C3FFBDFE0F}"/>
          </ac:spMkLst>
        </pc:spChg>
        <pc:spChg chg="add">
          <ac:chgData name="Moutushi Tanha" userId="S::m.tanha@uwtsd.ac.uk::62f9b1f3-ddcf-45d7-a6a4-b667feecf47e" providerId="AD" clId="Web-{1311CC07-B04C-08D8-9836-574CED4625C0}" dt="2025-11-06T19:36:23.770" v="79"/>
          <ac:spMkLst>
            <pc:docMk/>
            <pc:sldMk cId="1858183605" sldId="336"/>
            <ac:spMk id="40" creationId="{1CC28BE1-9DC6-43FE-9582-39F091098D77}"/>
          </ac:spMkLst>
        </pc:spChg>
        <pc:grpChg chg="add">
          <ac:chgData name="Moutushi Tanha" userId="S::m.tanha@uwtsd.ac.uk::62f9b1f3-ddcf-45d7-a6a4-b667feecf47e" providerId="AD" clId="Web-{1311CC07-B04C-08D8-9836-574CED4625C0}" dt="2025-11-06T19:36:23.770" v="79"/>
          <ac:grpSpMkLst>
            <pc:docMk/>
            <pc:sldMk cId="1858183605" sldId="336"/>
            <ac:grpSpMk id="21" creationId="{AF9AF3F3-CE0C-4125-BDD7-346487FA0B40}"/>
          </ac:grpSpMkLst>
        </pc:grpChg>
        <pc:grpChg chg="add">
          <ac:chgData name="Moutushi Tanha" userId="S::m.tanha@uwtsd.ac.uk::62f9b1f3-ddcf-45d7-a6a4-b667feecf47e" providerId="AD" clId="Web-{1311CC07-B04C-08D8-9836-574CED4625C0}" dt="2025-11-06T19:36:23.770" v="79"/>
          <ac:grpSpMkLst>
            <pc:docMk/>
            <pc:sldMk cId="1858183605" sldId="336"/>
            <ac:grpSpMk id="37" creationId="{7CF625D3-71A3-4F30-A096-8EF334E959D0}"/>
          </ac:grpSpMkLst>
        </pc:grpChg>
        <pc:graphicFrameChg chg="add del">
          <ac:chgData name="Moutushi Tanha" userId="S::m.tanha@uwtsd.ac.uk::62f9b1f3-ddcf-45d7-a6a4-b667feecf47e" providerId="AD" clId="Web-{1311CC07-B04C-08D8-9836-574CED4625C0}" dt="2025-11-06T19:36:23.739" v="78"/>
          <ac:graphicFrameMkLst>
            <pc:docMk/>
            <pc:sldMk cId="1858183605" sldId="336"/>
            <ac:graphicFrameMk id="5" creationId="{432BB7C3-876D-8F84-A450-01CB9CAAE490}"/>
          </ac:graphicFrameMkLst>
        </pc:graphicFrameChg>
        <pc:graphicFrameChg chg="add">
          <ac:chgData name="Moutushi Tanha" userId="S::m.tanha@uwtsd.ac.uk::62f9b1f3-ddcf-45d7-a6a4-b667feecf47e" providerId="AD" clId="Web-{1311CC07-B04C-08D8-9836-574CED4625C0}" dt="2025-11-06T19:36:23.770" v="79"/>
          <ac:graphicFrameMkLst>
            <pc:docMk/>
            <pc:sldMk cId="1858183605" sldId="336"/>
            <ac:graphicFrameMk id="41" creationId="{8F6E9752-55E0-059A-D42C-55CAF0A9F454}"/>
          </ac:graphicFrameMkLst>
        </pc:graphicFrameChg>
      </pc:sldChg>
      <pc:sldChg chg="modSp">
        <pc:chgData name="Moutushi Tanha" userId="S::m.tanha@uwtsd.ac.uk::62f9b1f3-ddcf-45d7-a6a4-b667feecf47e" providerId="AD" clId="Web-{1311CC07-B04C-08D8-9836-574CED4625C0}" dt="2025-11-06T19:15:16.524" v="63" actId="20577"/>
        <pc:sldMkLst>
          <pc:docMk/>
          <pc:sldMk cId="1871939029" sldId="339"/>
        </pc:sldMkLst>
        <pc:spChg chg="mod">
          <ac:chgData name="Moutushi Tanha" userId="S::m.tanha@uwtsd.ac.uk::62f9b1f3-ddcf-45d7-a6a4-b667feecf47e" providerId="AD" clId="Web-{1311CC07-B04C-08D8-9836-574CED4625C0}" dt="2025-11-06T19:15:16.524" v="63" actId="20577"/>
          <ac:spMkLst>
            <pc:docMk/>
            <pc:sldMk cId="1871939029" sldId="339"/>
            <ac:spMk id="2" creationId="{4A2A12FF-3066-8277-F95D-431D42D336CC}"/>
          </ac:spMkLst>
        </pc:spChg>
        <pc:spChg chg="mod">
          <ac:chgData name="Moutushi Tanha" userId="S::m.tanha@uwtsd.ac.uk::62f9b1f3-ddcf-45d7-a6a4-b667feecf47e" providerId="AD" clId="Web-{1311CC07-B04C-08D8-9836-574CED4625C0}" dt="2025-11-06T19:12:09.628" v="59" actId="20577"/>
          <ac:spMkLst>
            <pc:docMk/>
            <pc:sldMk cId="1871939029" sldId="339"/>
            <ac:spMk id="3" creationId="{18B98A23-B862-6C2B-C9E2-5A66C5666AE1}"/>
          </ac:spMkLst>
        </pc:spChg>
      </pc:sldChg>
      <pc:sldChg chg="addSp delSp modSp mod setBg">
        <pc:chgData name="Moutushi Tanha" userId="S::m.tanha@uwtsd.ac.uk::62f9b1f3-ddcf-45d7-a6a4-b667feecf47e" providerId="AD" clId="Web-{1311CC07-B04C-08D8-9836-574CED4625C0}" dt="2025-11-06T19:41:31.137" v="82"/>
        <pc:sldMkLst>
          <pc:docMk/>
          <pc:sldMk cId="2564086616" sldId="340"/>
        </pc:sldMkLst>
        <pc:spChg chg="mod">
          <ac:chgData name="Moutushi Tanha" userId="S::m.tanha@uwtsd.ac.uk::62f9b1f3-ddcf-45d7-a6a4-b667feecf47e" providerId="AD" clId="Web-{1311CC07-B04C-08D8-9836-574CED4625C0}" dt="2025-11-06T19:41:31.137" v="82"/>
          <ac:spMkLst>
            <pc:docMk/>
            <pc:sldMk cId="2564086616" sldId="340"/>
            <ac:spMk id="2" creationId="{6A21BD22-98AB-2423-BFCB-A2440AF5D8A2}"/>
          </ac:spMkLst>
        </pc:spChg>
        <pc:spChg chg="del">
          <ac:chgData name="Moutushi Tanha" userId="S::m.tanha@uwtsd.ac.uk::62f9b1f3-ddcf-45d7-a6a4-b667feecf47e" providerId="AD" clId="Web-{1311CC07-B04C-08D8-9836-574CED4625C0}" dt="2025-11-06T19:41:31.137" v="82"/>
          <ac:spMkLst>
            <pc:docMk/>
            <pc:sldMk cId="2564086616" sldId="340"/>
            <ac:spMk id="3" creationId="{2983385F-AF54-8D19-CAB3-CCDC36DEA2B6}"/>
          </ac:spMkLst>
        </pc:spChg>
        <pc:spChg chg="add">
          <ac:chgData name="Moutushi Tanha" userId="S::m.tanha@uwtsd.ac.uk::62f9b1f3-ddcf-45d7-a6a4-b667feecf47e" providerId="AD" clId="Web-{1311CC07-B04C-08D8-9836-574CED4625C0}" dt="2025-11-06T19:41:31.137" v="82"/>
          <ac:spMkLst>
            <pc:docMk/>
            <pc:sldMk cId="2564086616" sldId="340"/>
            <ac:spMk id="9" creationId="{BACC6370-2D7E-4714-9D71-7542949D7D5D}"/>
          </ac:spMkLst>
        </pc:spChg>
        <pc:spChg chg="add">
          <ac:chgData name="Moutushi Tanha" userId="S::m.tanha@uwtsd.ac.uk::62f9b1f3-ddcf-45d7-a6a4-b667feecf47e" providerId="AD" clId="Web-{1311CC07-B04C-08D8-9836-574CED4625C0}" dt="2025-11-06T19:41:31.137" v="82"/>
          <ac:spMkLst>
            <pc:docMk/>
            <pc:sldMk cId="2564086616" sldId="340"/>
            <ac:spMk id="11" creationId="{F68B3F68-107C-434F-AA38-110D5EA91B85}"/>
          </ac:spMkLst>
        </pc:spChg>
        <pc:spChg chg="add">
          <ac:chgData name="Moutushi Tanha" userId="S::m.tanha@uwtsd.ac.uk::62f9b1f3-ddcf-45d7-a6a4-b667feecf47e" providerId="AD" clId="Web-{1311CC07-B04C-08D8-9836-574CED4625C0}" dt="2025-11-06T19:41:31.137" v="82"/>
          <ac:spMkLst>
            <pc:docMk/>
            <pc:sldMk cId="2564086616" sldId="340"/>
            <ac:spMk id="13" creationId="{AAD0DBB9-1A4B-4391-81D4-CB19F9AB918A}"/>
          </ac:spMkLst>
        </pc:spChg>
        <pc:spChg chg="add">
          <ac:chgData name="Moutushi Tanha" userId="S::m.tanha@uwtsd.ac.uk::62f9b1f3-ddcf-45d7-a6a4-b667feecf47e" providerId="AD" clId="Web-{1311CC07-B04C-08D8-9836-574CED4625C0}" dt="2025-11-06T19:41:31.137" v="82"/>
          <ac:spMkLst>
            <pc:docMk/>
            <pc:sldMk cId="2564086616" sldId="340"/>
            <ac:spMk id="15" creationId="{063BBA22-50EA-4C4D-BE05-F1CE4E63AA56}"/>
          </ac:spMkLst>
        </pc:spChg>
        <pc:graphicFrameChg chg="add">
          <ac:chgData name="Moutushi Tanha" userId="S::m.tanha@uwtsd.ac.uk::62f9b1f3-ddcf-45d7-a6a4-b667feecf47e" providerId="AD" clId="Web-{1311CC07-B04C-08D8-9836-574CED4625C0}" dt="2025-11-06T19:41:31.137" v="82"/>
          <ac:graphicFrameMkLst>
            <pc:docMk/>
            <pc:sldMk cId="2564086616" sldId="340"/>
            <ac:graphicFrameMk id="5" creationId="{BA637FE5-E2AA-EC65-D595-77D7773C566B}"/>
          </ac:graphicFrameMkLst>
        </pc:graphicFrameChg>
      </pc:sldChg>
      <pc:sldChg chg="addSp delSp">
        <pc:chgData name="Moutushi Tanha" userId="S::m.tanha@uwtsd.ac.uk::62f9b1f3-ddcf-45d7-a6a4-b667feecf47e" providerId="AD" clId="Web-{1311CC07-B04C-08D8-9836-574CED4625C0}" dt="2025-11-06T20:07:53.027" v="147"/>
        <pc:sldMkLst>
          <pc:docMk/>
          <pc:sldMk cId="1375487956" sldId="357"/>
        </pc:sldMkLst>
        <pc:spChg chg="del">
          <ac:chgData name="Moutushi Tanha" userId="S::m.tanha@uwtsd.ac.uk::62f9b1f3-ddcf-45d7-a6a4-b667feecf47e" providerId="AD" clId="Web-{1311CC07-B04C-08D8-9836-574CED4625C0}" dt="2025-11-06T20:07:53.027" v="147"/>
          <ac:spMkLst>
            <pc:docMk/>
            <pc:sldMk cId="1375487956" sldId="357"/>
            <ac:spMk id="3" creationId="{E7A3BA55-C0FE-8F51-7819-935CD7891D8E}"/>
          </ac:spMkLst>
        </pc:spChg>
        <pc:graphicFrameChg chg="add">
          <ac:chgData name="Moutushi Tanha" userId="S::m.tanha@uwtsd.ac.uk::62f9b1f3-ddcf-45d7-a6a4-b667feecf47e" providerId="AD" clId="Web-{1311CC07-B04C-08D8-9836-574CED4625C0}" dt="2025-11-06T20:07:53.027" v="147"/>
          <ac:graphicFrameMkLst>
            <pc:docMk/>
            <pc:sldMk cId="1375487956" sldId="357"/>
            <ac:graphicFrameMk id="5" creationId="{152BBBE3-2940-1850-8374-E0002B122475}"/>
          </ac:graphicFrameMkLst>
        </pc:graphicFrameChg>
      </pc:sldChg>
      <pc:sldChg chg="addSp modSp mod setBg">
        <pc:chgData name="Moutushi Tanha" userId="S::m.tanha@uwtsd.ac.uk::62f9b1f3-ddcf-45d7-a6a4-b667feecf47e" providerId="AD" clId="Web-{1311CC07-B04C-08D8-9836-574CED4625C0}" dt="2025-11-06T20:09:03.404" v="158" actId="1076"/>
        <pc:sldMkLst>
          <pc:docMk/>
          <pc:sldMk cId="274457472" sldId="358"/>
        </pc:sldMkLst>
        <pc:spChg chg="mod">
          <ac:chgData name="Moutushi Tanha" userId="S::m.tanha@uwtsd.ac.uk::62f9b1f3-ddcf-45d7-a6a4-b667feecf47e" providerId="AD" clId="Web-{1311CC07-B04C-08D8-9836-574CED4625C0}" dt="2025-11-06T20:08:11.934" v="148"/>
          <ac:spMkLst>
            <pc:docMk/>
            <pc:sldMk cId="274457472" sldId="358"/>
            <ac:spMk id="2" creationId="{8324A1C0-652A-CFFA-A526-7A1172DFC4A3}"/>
          </ac:spMkLst>
        </pc:spChg>
        <pc:spChg chg="mod">
          <ac:chgData name="Moutushi Tanha" userId="S::m.tanha@uwtsd.ac.uk::62f9b1f3-ddcf-45d7-a6a4-b667feecf47e" providerId="AD" clId="Web-{1311CC07-B04C-08D8-9836-574CED4625C0}" dt="2025-11-06T20:09:03.404" v="158" actId="1076"/>
          <ac:spMkLst>
            <pc:docMk/>
            <pc:sldMk cId="274457472" sldId="358"/>
            <ac:spMk id="3" creationId="{A49E378F-6B0F-DFCB-F878-6B19F3D0349C}"/>
          </ac:spMkLst>
        </pc:spChg>
        <pc:spChg chg="add">
          <ac:chgData name="Moutushi Tanha" userId="S::m.tanha@uwtsd.ac.uk::62f9b1f3-ddcf-45d7-a6a4-b667feecf47e" providerId="AD" clId="Web-{1311CC07-B04C-08D8-9836-574CED4625C0}" dt="2025-11-06T20:08:11.934" v="148"/>
          <ac:spMkLst>
            <pc:docMk/>
            <pc:sldMk cId="274457472" sldId="358"/>
            <ac:spMk id="9" creationId="{C0763A76-9F1C-4FC5-82B7-DD475DA461B2}"/>
          </ac:spMkLst>
        </pc:spChg>
        <pc:spChg chg="add">
          <ac:chgData name="Moutushi Tanha" userId="S::m.tanha@uwtsd.ac.uk::62f9b1f3-ddcf-45d7-a6a4-b667feecf47e" providerId="AD" clId="Web-{1311CC07-B04C-08D8-9836-574CED4625C0}" dt="2025-11-06T20:08:11.934" v="148"/>
          <ac:spMkLst>
            <pc:docMk/>
            <pc:sldMk cId="274457472" sldId="358"/>
            <ac:spMk id="11" creationId="{E81BF4F6-F2CF-4984-9D14-D6966D92F99F}"/>
          </ac:spMkLst>
        </pc:spChg>
        <pc:picChg chg="add">
          <ac:chgData name="Moutushi Tanha" userId="S::m.tanha@uwtsd.ac.uk::62f9b1f3-ddcf-45d7-a6a4-b667feecf47e" providerId="AD" clId="Web-{1311CC07-B04C-08D8-9836-574CED4625C0}" dt="2025-11-06T20:08:11.934" v="148"/>
          <ac:picMkLst>
            <pc:docMk/>
            <pc:sldMk cId="274457472" sldId="358"/>
            <ac:picMk id="5" creationId="{72122915-65E9-DFE9-32D2-5100DC87C8D5}"/>
          </ac:picMkLst>
        </pc:picChg>
      </pc:sldChg>
      <pc:sldChg chg="addSp modSp mod setBg">
        <pc:chgData name="Moutushi Tanha" userId="S::m.tanha@uwtsd.ac.uk::62f9b1f3-ddcf-45d7-a6a4-b667feecf47e" providerId="AD" clId="Web-{1311CC07-B04C-08D8-9836-574CED4625C0}" dt="2025-11-06T20:06:13.540" v="138" actId="20577"/>
        <pc:sldMkLst>
          <pc:docMk/>
          <pc:sldMk cId="1256003694" sldId="359"/>
        </pc:sldMkLst>
        <pc:spChg chg="mod">
          <ac:chgData name="Moutushi Tanha" userId="S::m.tanha@uwtsd.ac.uk::62f9b1f3-ddcf-45d7-a6a4-b667feecf47e" providerId="AD" clId="Web-{1311CC07-B04C-08D8-9836-574CED4625C0}" dt="2025-11-06T20:06:03.665" v="137"/>
          <ac:spMkLst>
            <pc:docMk/>
            <pc:sldMk cId="1256003694" sldId="359"/>
            <ac:spMk id="2" creationId="{FCCCBD50-8075-3A4D-2E80-A310DF0F85AB}"/>
          </ac:spMkLst>
        </pc:spChg>
        <pc:spChg chg="mod">
          <ac:chgData name="Moutushi Tanha" userId="S::m.tanha@uwtsd.ac.uk::62f9b1f3-ddcf-45d7-a6a4-b667feecf47e" providerId="AD" clId="Web-{1311CC07-B04C-08D8-9836-574CED4625C0}" dt="2025-11-06T20:06:13.540" v="138" actId="20577"/>
          <ac:spMkLst>
            <pc:docMk/>
            <pc:sldMk cId="1256003694" sldId="359"/>
            <ac:spMk id="3" creationId="{BBD74C18-288E-F73D-6FEE-6A89DE0DF829}"/>
          </ac:spMkLst>
        </pc:spChg>
        <pc:spChg chg="add">
          <ac:chgData name="Moutushi Tanha" userId="S::m.tanha@uwtsd.ac.uk::62f9b1f3-ddcf-45d7-a6a4-b667feecf47e" providerId="AD" clId="Web-{1311CC07-B04C-08D8-9836-574CED4625C0}" dt="2025-11-06T20:06:03.665" v="137"/>
          <ac:spMkLst>
            <pc:docMk/>
            <pc:sldMk cId="1256003694" sldId="359"/>
            <ac:spMk id="8" creationId="{C05CBC3C-2E5A-4839-8B9B-2E5A6ADF0F58}"/>
          </ac:spMkLst>
        </pc:spChg>
        <pc:spChg chg="add">
          <ac:chgData name="Moutushi Tanha" userId="S::m.tanha@uwtsd.ac.uk::62f9b1f3-ddcf-45d7-a6a4-b667feecf47e" providerId="AD" clId="Web-{1311CC07-B04C-08D8-9836-574CED4625C0}" dt="2025-11-06T20:06:03.665" v="137"/>
          <ac:spMkLst>
            <pc:docMk/>
            <pc:sldMk cId="1256003694" sldId="359"/>
            <ac:spMk id="10" creationId="{827FF362-FC97-4BF5-949B-D4ADFA26E457}"/>
          </ac:spMkLst>
        </pc:spChg>
      </pc:sldChg>
      <pc:sldChg chg="addSp delSp modSp add mod replId setBg">
        <pc:chgData name="Moutushi Tanha" userId="S::m.tanha@uwtsd.ac.uk::62f9b1f3-ddcf-45d7-a6a4-b667feecf47e" providerId="AD" clId="Web-{1311CC07-B04C-08D8-9836-574CED4625C0}" dt="2025-11-06T20:00:29.963" v="93"/>
        <pc:sldMkLst>
          <pc:docMk/>
          <pc:sldMk cId="4084078736" sldId="364"/>
        </pc:sldMkLst>
        <pc:spChg chg="mod">
          <ac:chgData name="Moutushi Tanha" userId="S::m.tanha@uwtsd.ac.uk::62f9b1f3-ddcf-45d7-a6a4-b667feecf47e" providerId="AD" clId="Web-{1311CC07-B04C-08D8-9836-574CED4625C0}" dt="2025-11-06T20:00:29.963" v="93"/>
          <ac:spMkLst>
            <pc:docMk/>
            <pc:sldMk cId="4084078736" sldId="364"/>
            <ac:spMk id="2" creationId="{E3CCE256-3459-01C6-41C1-A0D8E2B6FCD2}"/>
          </ac:spMkLst>
        </pc:spChg>
        <pc:spChg chg="mod">
          <ac:chgData name="Moutushi Tanha" userId="S::m.tanha@uwtsd.ac.uk::62f9b1f3-ddcf-45d7-a6a4-b667feecf47e" providerId="AD" clId="Web-{1311CC07-B04C-08D8-9836-574CED4625C0}" dt="2025-11-06T20:00:29.963" v="93"/>
          <ac:spMkLst>
            <pc:docMk/>
            <pc:sldMk cId="4084078736" sldId="364"/>
            <ac:spMk id="3" creationId="{7569B9CC-899F-2AD1-31D3-998D723510A9}"/>
          </ac:spMkLst>
        </pc:spChg>
        <pc:spChg chg="add">
          <ac:chgData name="Moutushi Tanha" userId="S::m.tanha@uwtsd.ac.uk::62f9b1f3-ddcf-45d7-a6a4-b667feecf47e" providerId="AD" clId="Web-{1311CC07-B04C-08D8-9836-574CED4625C0}" dt="2025-11-06T20:00:29.963" v="93"/>
          <ac:spMkLst>
            <pc:docMk/>
            <pc:sldMk cId="4084078736" sldId="364"/>
            <ac:spMk id="8" creationId="{907EF6B7-1338-4443-8C46-6A318D952DFD}"/>
          </ac:spMkLst>
        </pc:spChg>
        <pc:spChg chg="add del">
          <ac:chgData name="Moutushi Tanha" userId="S::m.tanha@uwtsd.ac.uk::62f9b1f3-ddcf-45d7-a6a4-b667feecf47e" providerId="AD" clId="Web-{1311CC07-B04C-08D8-9836-574CED4625C0}" dt="2025-11-06T20:00:29.948" v="92"/>
          <ac:spMkLst>
            <pc:docMk/>
            <pc:sldMk cId="4084078736" sldId="364"/>
            <ac:spMk id="9" creationId="{C0763A76-9F1C-4FC5-82B7-DD475DA461B2}"/>
          </ac:spMkLst>
        </pc:spChg>
        <pc:spChg chg="add">
          <ac:chgData name="Moutushi Tanha" userId="S::m.tanha@uwtsd.ac.uk::62f9b1f3-ddcf-45d7-a6a4-b667feecf47e" providerId="AD" clId="Web-{1311CC07-B04C-08D8-9836-574CED4625C0}" dt="2025-11-06T20:00:29.963" v="93"/>
          <ac:spMkLst>
            <pc:docMk/>
            <pc:sldMk cId="4084078736" sldId="364"/>
            <ac:spMk id="10" creationId="{DAAE4CDD-124C-4DCF-9584-B6033B545DD5}"/>
          </ac:spMkLst>
        </pc:spChg>
        <pc:spChg chg="add del">
          <ac:chgData name="Moutushi Tanha" userId="S::m.tanha@uwtsd.ac.uk::62f9b1f3-ddcf-45d7-a6a4-b667feecf47e" providerId="AD" clId="Web-{1311CC07-B04C-08D8-9836-574CED4625C0}" dt="2025-11-06T20:00:29.948" v="92"/>
          <ac:spMkLst>
            <pc:docMk/>
            <pc:sldMk cId="4084078736" sldId="364"/>
            <ac:spMk id="11" creationId="{E81BF4F6-F2CF-4984-9D14-D6966D92F99F}"/>
          </ac:spMkLst>
        </pc:spChg>
        <pc:spChg chg="add">
          <ac:chgData name="Moutushi Tanha" userId="S::m.tanha@uwtsd.ac.uk::62f9b1f3-ddcf-45d7-a6a4-b667feecf47e" providerId="AD" clId="Web-{1311CC07-B04C-08D8-9836-574CED4625C0}" dt="2025-11-06T20:00:29.963" v="93"/>
          <ac:spMkLst>
            <pc:docMk/>
            <pc:sldMk cId="4084078736" sldId="364"/>
            <ac:spMk id="12" creationId="{081E4A58-353D-44AE-B2FC-2A74E2E400F7}"/>
          </ac:spMkLst>
        </pc:spChg>
        <pc:picChg chg="add del">
          <ac:chgData name="Moutushi Tanha" userId="S::m.tanha@uwtsd.ac.uk::62f9b1f3-ddcf-45d7-a6a4-b667feecf47e" providerId="AD" clId="Web-{1311CC07-B04C-08D8-9836-574CED4625C0}" dt="2025-11-06T20:00:29.948" v="92"/>
          <ac:picMkLst>
            <pc:docMk/>
            <pc:sldMk cId="4084078736" sldId="364"/>
            <ac:picMk id="5" creationId="{5DA0DE1F-50C2-8560-3DCD-5DFA052546B3}"/>
          </ac:picMkLst>
        </pc:picChg>
      </pc:sldChg>
      <pc:sldChg chg="addSp modSp add mod replId setBg">
        <pc:chgData name="Moutushi Tanha" userId="S::m.tanha@uwtsd.ac.uk::62f9b1f3-ddcf-45d7-a6a4-b667feecf47e" providerId="AD" clId="Web-{1311CC07-B04C-08D8-9836-574CED4625C0}" dt="2025-11-06T20:01:29.716" v="101" actId="14100"/>
        <pc:sldMkLst>
          <pc:docMk/>
          <pc:sldMk cId="251347157" sldId="365"/>
        </pc:sldMkLst>
        <pc:spChg chg="mod">
          <ac:chgData name="Moutushi Tanha" userId="S::m.tanha@uwtsd.ac.uk::62f9b1f3-ddcf-45d7-a6a4-b667feecf47e" providerId="AD" clId="Web-{1311CC07-B04C-08D8-9836-574CED4625C0}" dt="2025-11-06T20:00:46.308" v="94"/>
          <ac:spMkLst>
            <pc:docMk/>
            <pc:sldMk cId="251347157" sldId="365"/>
            <ac:spMk id="2" creationId="{0DAB0F96-C8C0-AC58-4EBE-8AA1D09FF7EB}"/>
          </ac:spMkLst>
        </pc:spChg>
        <pc:spChg chg="mod">
          <ac:chgData name="Moutushi Tanha" userId="S::m.tanha@uwtsd.ac.uk::62f9b1f3-ddcf-45d7-a6a4-b667feecf47e" providerId="AD" clId="Web-{1311CC07-B04C-08D8-9836-574CED4625C0}" dt="2025-11-06T20:01:29.716" v="101" actId="14100"/>
          <ac:spMkLst>
            <pc:docMk/>
            <pc:sldMk cId="251347157" sldId="365"/>
            <ac:spMk id="3" creationId="{6E4B1A45-9E9E-8C2C-C4A0-7264D7CBF591}"/>
          </ac:spMkLst>
        </pc:spChg>
        <pc:spChg chg="add">
          <ac:chgData name="Moutushi Tanha" userId="S::m.tanha@uwtsd.ac.uk::62f9b1f3-ddcf-45d7-a6a4-b667feecf47e" providerId="AD" clId="Web-{1311CC07-B04C-08D8-9836-574CED4625C0}" dt="2025-11-06T20:00:46.308" v="94"/>
          <ac:spMkLst>
            <pc:docMk/>
            <pc:sldMk cId="251347157" sldId="365"/>
            <ac:spMk id="8" creationId="{C05CBC3C-2E5A-4839-8B9B-2E5A6ADF0F58}"/>
          </ac:spMkLst>
        </pc:spChg>
        <pc:spChg chg="add">
          <ac:chgData name="Moutushi Tanha" userId="S::m.tanha@uwtsd.ac.uk::62f9b1f3-ddcf-45d7-a6a4-b667feecf47e" providerId="AD" clId="Web-{1311CC07-B04C-08D8-9836-574CED4625C0}" dt="2025-11-06T20:00:46.308" v="94"/>
          <ac:spMkLst>
            <pc:docMk/>
            <pc:sldMk cId="251347157" sldId="365"/>
            <ac:spMk id="10" creationId="{827FF362-FC97-4BF5-949B-D4ADFA26E457}"/>
          </ac:spMkLst>
        </pc:spChg>
      </pc:sldChg>
      <pc:sldChg chg="addSp delSp add replId">
        <pc:chgData name="Moutushi Tanha" userId="S::m.tanha@uwtsd.ac.uk::62f9b1f3-ddcf-45d7-a6a4-b667feecf47e" providerId="AD" clId="Web-{1311CC07-B04C-08D8-9836-574CED4625C0}" dt="2025-11-06T20:02:14.969" v="102"/>
        <pc:sldMkLst>
          <pc:docMk/>
          <pc:sldMk cId="347793212" sldId="366"/>
        </pc:sldMkLst>
        <pc:spChg chg="del">
          <ac:chgData name="Moutushi Tanha" userId="S::m.tanha@uwtsd.ac.uk::62f9b1f3-ddcf-45d7-a6a4-b667feecf47e" providerId="AD" clId="Web-{1311CC07-B04C-08D8-9836-574CED4625C0}" dt="2025-11-06T20:02:14.969" v="102"/>
          <ac:spMkLst>
            <pc:docMk/>
            <pc:sldMk cId="347793212" sldId="366"/>
            <ac:spMk id="3" creationId="{72FEA42A-FEDB-90A5-254E-148F0EEF4455}"/>
          </ac:spMkLst>
        </pc:spChg>
        <pc:graphicFrameChg chg="add">
          <ac:chgData name="Moutushi Tanha" userId="S::m.tanha@uwtsd.ac.uk::62f9b1f3-ddcf-45d7-a6a4-b667feecf47e" providerId="AD" clId="Web-{1311CC07-B04C-08D8-9836-574CED4625C0}" dt="2025-11-06T20:02:14.969" v="102"/>
          <ac:graphicFrameMkLst>
            <pc:docMk/>
            <pc:sldMk cId="347793212" sldId="366"/>
            <ac:graphicFrameMk id="5" creationId="{038994CA-D5FE-DC86-28AC-C86475FD15FB}"/>
          </ac:graphicFrameMkLst>
        </pc:graphicFrameChg>
      </pc:sldChg>
      <pc:sldChg chg="addSp delSp modSp add mod replId setBg">
        <pc:chgData name="Moutushi Tanha" userId="S::m.tanha@uwtsd.ac.uk::62f9b1f3-ddcf-45d7-a6a4-b667feecf47e" providerId="AD" clId="Web-{1311CC07-B04C-08D8-9836-574CED4625C0}" dt="2025-11-06T20:02:33.594" v="103"/>
        <pc:sldMkLst>
          <pc:docMk/>
          <pc:sldMk cId="3788637639" sldId="367"/>
        </pc:sldMkLst>
        <pc:spChg chg="mod">
          <ac:chgData name="Moutushi Tanha" userId="S::m.tanha@uwtsd.ac.uk::62f9b1f3-ddcf-45d7-a6a4-b667feecf47e" providerId="AD" clId="Web-{1311CC07-B04C-08D8-9836-574CED4625C0}" dt="2025-11-06T20:02:33.594" v="103"/>
          <ac:spMkLst>
            <pc:docMk/>
            <pc:sldMk cId="3788637639" sldId="367"/>
            <ac:spMk id="2" creationId="{7CD66B08-BC82-D7CB-7421-723668D99DA4}"/>
          </ac:spMkLst>
        </pc:spChg>
        <pc:spChg chg="del">
          <ac:chgData name="Moutushi Tanha" userId="S::m.tanha@uwtsd.ac.uk::62f9b1f3-ddcf-45d7-a6a4-b667feecf47e" providerId="AD" clId="Web-{1311CC07-B04C-08D8-9836-574CED4625C0}" dt="2025-11-06T20:02:33.594" v="103"/>
          <ac:spMkLst>
            <pc:docMk/>
            <pc:sldMk cId="3788637639" sldId="367"/>
            <ac:spMk id="3" creationId="{9D6F897C-BE47-2399-EE9D-4462F7AB0FAB}"/>
          </ac:spMkLst>
        </pc:spChg>
        <pc:spChg chg="add">
          <ac:chgData name="Moutushi Tanha" userId="S::m.tanha@uwtsd.ac.uk::62f9b1f3-ddcf-45d7-a6a4-b667feecf47e" providerId="AD" clId="Web-{1311CC07-B04C-08D8-9836-574CED4625C0}" dt="2025-11-06T20:02:33.594" v="103"/>
          <ac:spMkLst>
            <pc:docMk/>
            <pc:sldMk cId="3788637639" sldId="367"/>
            <ac:spMk id="10" creationId="{B50AB553-2A96-4A92-96F2-93548E096954}"/>
          </ac:spMkLst>
        </pc:spChg>
        <pc:graphicFrameChg chg="add">
          <ac:chgData name="Moutushi Tanha" userId="S::m.tanha@uwtsd.ac.uk::62f9b1f3-ddcf-45d7-a6a4-b667feecf47e" providerId="AD" clId="Web-{1311CC07-B04C-08D8-9836-574CED4625C0}" dt="2025-11-06T20:02:33.594" v="103"/>
          <ac:graphicFrameMkLst>
            <pc:docMk/>
            <pc:sldMk cId="3788637639" sldId="367"/>
            <ac:graphicFrameMk id="5" creationId="{8B10C74C-2CFB-B35F-D02D-A4D29912F446}"/>
          </ac:graphicFrameMkLst>
        </pc:graphicFrameChg>
        <pc:picChg chg="add">
          <ac:chgData name="Moutushi Tanha" userId="S::m.tanha@uwtsd.ac.uk::62f9b1f3-ddcf-45d7-a6a4-b667feecf47e" providerId="AD" clId="Web-{1311CC07-B04C-08D8-9836-574CED4625C0}" dt="2025-11-06T20:02:33.594" v="103"/>
          <ac:picMkLst>
            <pc:docMk/>
            <pc:sldMk cId="3788637639" sldId="367"/>
            <ac:picMk id="6" creationId="{0F8A662D-0B3B-3354-E363-2DE784069E1B}"/>
          </ac:picMkLst>
        </pc:picChg>
      </pc:sldChg>
      <pc:sldChg chg="addSp delSp modSp add mod replId setBg">
        <pc:chgData name="Moutushi Tanha" userId="S::m.tanha@uwtsd.ac.uk::62f9b1f3-ddcf-45d7-a6a4-b667feecf47e" providerId="AD" clId="Web-{1311CC07-B04C-08D8-9836-574CED4625C0}" dt="2025-11-06T20:02:55.174" v="104"/>
        <pc:sldMkLst>
          <pc:docMk/>
          <pc:sldMk cId="3892446250" sldId="368"/>
        </pc:sldMkLst>
        <pc:spChg chg="mod">
          <ac:chgData name="Moutushi Tanha" userId="S::m.tanha@uwtsd.ac.uk::62f9b1f3-ddcf-45d7-a6a4-b667feecf47e" providerId="AD" clId="Web-{1311CC07-B04C-08D8-9836-574CED4625C0}" dt="2025-11-06T20:02:55.174" v="104"/>
          <ac:spMkLst>
            <pc:docMk/>
            <pc:sldMk cId="3892446250" sldId="368"/>
            <ac:spMk id="2" creationId="{494A63B9-D264-8B78-F4F8-D72336F44598}"/>
          </ac:spMkLst>
        </pc:spChg>
        <pc:spChg chg="del">
          <ac:chgData name="Moutushi Tanha" userId="S::m.tanha@uwtsd.ac.uk::62f9b1f3-ddcf-45d7-a6a4-b667feecf47e" providerId="AD" clId="Web-{1311CC07-B04C-08D8-9836-574CED4625C0}" dt="2025-11-06T20:02:55.174" v="104"/>
          <ac:spMkLst>
            <pc:docMk/>
            <pc:sldMk cId="3892446250" sldId="368"/>
            <ac:spMk id="3" creationId="{ADB40677-B258-FB7B-80E4-D23948C0AE7F}"/>
          </ac:spMkLst>
        </pc:spChg>
        <pc:spChg chg="add">
          <ac:chgData name="Moutushi Tanha" userId="S::m.tanha@uwtsd.ac.uk::62f9b1f3-ddcf-45d7-a6a4-b667feecf47e" providerId="AD" clId="Web-{1311CC07-B04C-08D8-9836-574CED4625C0}" dt="2025-11-06T20:02:55.174" v="104"/>
          <ac:spMkLst>
            <pc:docMk/>
            <pc:sldMk cId="3892446250" sldId="368"/>
            <ac:spMk id="9" creationId="{C05CBC3C-2E5A-4839-8B9B-2E5A6ADF0F58}"/>
          </ac:spMkLst>
        </pc:spChg>
        <pc:spChg chg="add">
          <ac:chgData name="Moutushi Tanha" userId="S::m.tanha@uwtsd.ac.uk::62f9b1f3-ddcf-45d7-a6a4-b667feecf47e" providerId="AD" clId="Web-{1311CC07-B04C-08D8-9836-574CED4625C0}" dt="2025-11-06T20:02:55.174" v="104"/>
          <ac:spMkLst>
            <pc:docMk/>
            <pc:sldMk cId="3892446250" sldId="368"/>
            <ac:spMk id="11" creationId="{DB5B423A-57CC-4C58-AA26-8E2E862B03A0}"/>
          </ac:spMkLst>
        </pc:spChg>
        <pc:graphicFrameChg chg="add">
          <ac:chgData name="Moutushi Tanha" userId="S::m.tanha@uwtsd.ac.uk::62f9b1f3-ddcf-45d7-a6a4-b667feecf47e" providerId="AD" clId="Web-{1311CC07-B04C-08D8-9836-574CED4625C0}" dt="2025-11-06T20:02:55.174" v="104"/>
          <ac:graphicFrameMkLst>
            <pc:docMk/>
            <pc:sldMk cId="3892446250" sldId="368"/>
            <ac:graphicFrameMk id="5" creationId="{748D92CB-28A6-DC6E-4631-8E823CA4529E}"/>
          </ac:graphicFrameMkLst>
        </pc:graphicFrameChg>
      </pc:sldChg>
      <pc:sldChg chg="addSp delSp modSp add mod replId setBg">
        <pc:chgData name="Moutushi Tanha" userId="S::m.tanha@uwtsd.ac.uk::62f9b1f3-ddcf-45d7-a6a4-b667feecf47e" providerId="AD" clId="Web-{1311CC07-B04C-08D8-9836-574CED4625C0}" dt="2025-11-06T20:03:15.909" v="105"/>
        <pc:sldMkLst>
          <pc:docMk/>
          <pc:sldMk cId="822706783" sldId="369"/>
        </pc:sldMkLst>
        <pc:spChg chg="mod">
          <ac:chgData name="Moutushi Tanha" userId="S::m.tanha@uwtsd.ac.uk::62f9b1f3-ddcf-45d7-a6a4-b667feecf47e" providerId="AD" clId="Web-{1311CC07-B04C-08D8-9836-574CED4625C0}" dt="2025-11-06T20:03:15.909" v="105"/>
          <ac:spMkLst>
            <pc:docMk/>
            <pc:sldMk cId="822706783" sldId="369"/>
            <ac:spMk id="2" creationId="{B66EE05C-1CF6-8296-B577-6C12F807E876}"/>
          </ac:spMkLst>
        </pc:spChg>
        <pc:spChg chg="del">
          <ac:chgData name="Moutushi Tanha" userId="S::m.tanha@uwtsd.ac.uk::62f9b1f3-ddcf-45d7-a6a4-b667feecf47e" providerId="AD" clId="Web-{1311CC07-B04C-08D8-9836-574CED4625C0}" dt="2025-11-06T20:03:15.909" v="105"/>
          <ac:spMkLst>
            <pc:docMk/>
            <pc:sldMk cId="822706783" sldId="369"/>
            <ac:spMk id="3" creationId="{4A694FAB-2649-15DF-2858-B3C07C82E299}"/>
          </ac:spMkLst>
        </pc:spChg>
        <pc:spChg chg="add">
          <ac:chgData name="Moutushi Tanha" userId="S::m.tanha@uwtsd.ac.uk::62f9b1f3-ddcf-45d7-a6a4-b667feecf47e" providerId="AD" clId="Web-{1311CC07-B04C-08D8-9836-574CED4625C0}" dt="2025-11-06T20:03:15.909" v="105"/>
          <ac:spMkLst>
            <pc:docMk/>
            <pc:sldMk cId="822706783" sldId="369"/>
            <ac:spMk id="9" creationId="{7517A47C-B2E5-4B79-8061-D74B1311AF6E}"/>
          </ac:spMkLst>
        </pc:spChg>
        <pc:spChg chg="add">
          <ac:chgData name="Moutushi Tanha" userId="S::m.tanha@uwtsd.ac.uk::62f9b1f3-ddcf-45d7-a6a4-b667feecf47e" providerId="AD" clId="Web-{1311CC07-B04C-08D8-9836-574CED4625C0}" dt="2025-11-06T20:03:15.909" v="105"/>
          <ac:spMkLst>
            <pc:docMk/>
            <pc:sldMk cId="822706783" sldId="369"/>
            <ac:spMk id="11" creationId="{C505E780-2083-4CB5-A42A-5E0E2908ECC3}"/>
          </ac:spMkLst>
        </pc:spChg>
        <pc:spChg chg="add">
          <ac:chgData name="Moutushi Tanha" userId="S::m.tanha@uwtsd.ac.uk::62f9b1f3-ddcf-45d7-a6a4-b667feecf47e" providerId="AD" clId="Web-{1311CC07-B04C-08D8-9836-574CED4625C0}" dt="2025-11-06T20:03:15.909" v="105"/>
          <ac:spMkLst>
            <pc:docMk/>
            <pc:sldMk cId="822706783" sldId="369"/>
            <ac:spMk id="13" creationId="{D2C0AE1C-0118-41AE-8A10-7CDCBF10E96F}"/>
          </ac:spMkLst>
        </pc:spChg>
        <pc:spChg chg="add">
          <ac:chgData name="Moutushi Tanha" userId="S::m.tanha@uwtsd.ac.uk::62f9b1f3-ddcf-45d7-a6a4-b667feecf47e" providerId="AD" clId="Web-{1311CC07-B04C-08D8-9836-574CED4625C0}" dt="2025-11-06T20:03:15.909" v="105"/>
          <ac:spMkLst>
            <pc:docMk/>
            <pc:sldMk cId="822706783" sldId="369"/>
            <ac:spMk id="15" creationId="{463EEC44-1BA3-44ED-81FC-A644B04B2A44}"/>
          </ac:spMkLst>
        </pc:spChg>
        <pc:graphicFrameChg chg="add">
          <ac:chgData name="Moutushi Tanha" userId="S::m.tanha@uwtsd.ac.uk::62f9b1f3-ddcf-45d7-a6a4-b667feecf47e" providerId="AD" clId="Web-{1311CC07-B04C-08D8-9836-574CED4625C0}" dt="2025-11-06T20:03:15.909" v="105"/>
          <ac:graphicFrameMkLst>
            <pc:docMk/>
            <pc:sldMk cId="822706783" sldId="369"/>
            <ac:graphicFrameMk id="5" creationId="{6DD363CA-7C9A-A6B8-40E8-769BC40F5895}"/>
          </ac:graphicFrameMkLst>
        </pc:graphicFrameChg>
      </pc:sldChg>
      <pc:sldChg chg="addSp delSp modSp add mod replId setBg">
        <pc:chgData name="Moutushi Tanha" userId="S::m.tanha@uwtsd.ac.uk::62f9b1f3-ddcf-45d7-a6a4-b667feecf47e" providerId="AD" clId="Web-{1311CC07-B04C-08D8-9836-574CED4625C0}" dt="2025-11-06T20:05:10.741" v="135"/>
        <pc:sldMkLst>
          <pc:docMk/>
          <pc:sldMk cId="3539908018" sldId="370"/>
        </pc:sldMkLst>
        <pc:spChg chg="mod">
          <ac:chgData name="Moutushi Tanha" userId="S::m.tanha@uwtsd.ac.uk::62f9b1f3-ddcf-45d7-a6a4-b667feecf47e" providerId="AD" clId="Web-{1311CC07-B04C-08D8-9836-574CED4625C0}" dt="2025-11-06T20:05:10.741" v="135"/>
          <ac:spMkLst>
            <pc:docMk/>
            <pc:sldMk cId="3539908018" sldId="370"/>
            <ac:spMk id="2" creationId="{1221E65D-A4A7-8DEC-BD74-486C39394E60}"/>
          </ac:spMkLst>
        </pc:spChg>
        <pc:spChg chg="del">
          <ac:chgData name="Moutushi Tanha" userId="S::m.tanha@uwtsd.ac.uk::62f9b1f3-ddcf-45d7-a6a4-b667feecf47e" providerId="AD" clId="Web-{1311CC07-B04C-08D8-9836-574CED4625C0}" dt="2025-11-06T20:03:28.534" v="106"/>
          <ac:spMkLst>
            <pc:docMk/>
            <pc:sldMk cId="3539908018" sldId="370"/>
            <ac:spMk id="3" creationId="{115C881C-FDC3-D1E1-DE54-516F85F3179D}"/>
          </ac:spMkLst>
        </pc:spChg>
        <pc:spChg chg="add del">
          <ac:chgData name="Moutushi Tanha" userId="S::m.tanha@uwtsd.ac.uk::62f9b1f3-ddcf-45d7-a6a4-b667feecf47e" providerId="AD" clId="Web-{1311CC07-B04C-08D8-9836-574CED4625C0}" dt="2025-11-06T20:05:10.741" v="135"/>
          <ac:spMkLst>
            <pc:docMk/>
            <pc:sldMk cId="3539908018" sldId="370"/>
            <ac:spMk id="9" creationId="{C05CBC3C-2E5A-4839-8B9B-2E5A6ADF0F58}"/>
          </ac:spMkLst>
        </pc:spChg>
        <pc:spChg chg="add del">
          <ac:chgData name="Moutushi Tanha" userId="S::m.tanha@uwtsd.ac.uk::62f9b1f3-ddcf-45d7-a6a4-b667feecf47e" providerId="AD" clId="Web-{1311CC07-B04C-08D8-9836-574CED4625C0}" dt="2025-11-06T20:05:10.741" v="135"/>
          <ac:spMkLst>
            <pc:docMk/>
            <pc:sldMk cId="3539908018" sldId="370"/>
            <ac:spMk id="11" creationId="{DB5B423A-57CC-4C58-AA26-8E2E862B03A0}"/>
          </ac:spMkLst>
        </pc:spChg>
        <pc:spChg chg="add del">
          <ac:chgData name="Moutushi Tanha" userId="S::m.tanha@uwtsd.ac.uk::62f9b1f3-ddcf-45d7-a6a4-b667feecf47e" providerId="AD" clId="Web-{1311CC07-B04C-08D8-9836-574CED4625C0}" dt="2025-11-06T20:05:01.038" v="130"/>
          <ac:spMkLst>
            <pc:docMk/>
            <pc:sldMk cId="3539908018" sldId="370"/>
            <ac:spMk id="16" creationId="{DCC231C8-C761-4B31-9B1C-C6D19248C6B3}"/>
          </ac:spMkLst>
        </pc:spChg>
        <pc:spChg chg="add del">
          <ac:chgData name="Moutushi Tanha" userId="S::m.tanha@uwtsd.ac.uk::62f9b1f3-ddcf-45d7-a6a4-b667feecf47e" providerId="AD" clId="Web-{1311CC07-B04C-08D8-9836-574CED4625C0}" dt="2025-11-06T20:05:06.975" v="132"/>
          <ac:spMkLst>
            <pc:docMk/>
            <pc:sldMk cId="3539908018" sldId="370"/>
            <ac:spMk id="18" creationId="{6C4028FD-8BAA-4A19-BFDE-594D991B7552}"/>
          </ac:spMkLst>
        </pc:spChg>
        <pc:spChg chg="add del">
          <ac:chgData name="Moutushi Tanha" userId="S::m.tanha@uwtsd.ac.uk::62f9b1f3-ddcf-45d7-a6a4-b667feecf47e" providerId="AD" clId="Web-{1311CC07-B04C-08D8-9836-574CED4625C0}" dt="2025-11-06T20:05:10.475" v="134"/>
          <ac:spMkLst>
            <pc:docMk/>
            <pc:sldMk cId="3539908018" sldId="370"/>
            <ac:spMk id="20" creationId="{C05CBC3C-2E5A-4839-8B9B-2E5A6ADF0F58}"/>
          </ac:spMkLst>
        </pc:spChg>
        <pc:spChg chg="add del">
          <ac:chgData name="Moutushi Tanha" userId="S::m.tanha@uwtsd.ac.uk::62f9b1f3-ddcf-45d7-a6a4-b667feecf47e" providerId="AD" clId="Web-{1311CC07-B04C-08D8-9836-574CED4625C0}" dt="2025-11-06T20:05:10.475" v="134"/>
          <ac:spMkLst>
            <pc:docMk/>
            <pc:sldMk cId="3539908018" sldId="370"/>
            <ac:spMk id="21" creationId="{DB5B423A-57CC-4C58-AA26-8E2E862B03A0}"/>
          </ac:spMkLst>
        </pc:spChg>
        <pc:spChg chg="add">
          <ac:chgData name="Moutushi Tanha" userId="S::m.tanha@uwtsd.ac.uk::62f9b1f3-ddcf-45d7-a6a4-b667feecf47e" providerId="AD" clId="Web-{1311CC07-B04C-08D8-9836-574CED4625C0}" dt="2025-11-06T20:05:10.741" v="135"/>
          <ac:spMkLst>
            <pc:docMk/>
            <pc:sldMk cId="3539908018" sldId="370"/>
            <ac:spMk id="23" creationId="{6C4028FD-8BAA-4A19-BFDE-594D991B7552}"/>
          </ac:spMkLst>
        </pc:spChg>
        <pc:graphicFrameChg chg="add mod modGraphic">
          <ac:chgData name="Moutushi Tanha" userId="S::m.tanha@uwtsd.ac.uk::62f9b1f3-ddcf-45d7-a6a4-b667feecf47e" providerId="AD" clId="Web-{1311CC07-B04C-08D8-9836-574CED4625C0}" dt="2025-11-06T20:05:10.741" v="135"/>
          <ac:graphicFrameMkLst>
            <pc:docMk/>
            <pc:sldMk cId="3539908018" sldId="370"/>
            <ac:graphicFrameMk id="5" creationId="{91455977-7710-54CC-D489-96A39485E83F}"/>
          </ac:graphicFrameMkLst>
        </pc:graphicFrameChg>
      </pc:sldChg>
      <pc:sldChg chg="addSp delSp modSp add mod replId setBg">
        <pc:chgData name="Moutushi Tanha" userId="S::m.tanha@uwtsd.ac.uk::62f9b1f3-ddcf-45d7-a6a4-b667feecf47e" providerId="AD" clId="Web-{1311CC07-B04C-08D8-9836-574CED4625C0}" dt="2025-11-06T20:05:39.195" v="136"/>
        <pc:sldMkLst>
          <pc:docMk/>
          <pc:sldMk cId="2616041529" sldId="371"/>
        </pc:sldMkLst>
        <pc:spChg chg="mod">
          <ac:chgData name="Moutushi Tanha" userId="S::m.tanha@uwtsd.ac.uk::62f9b1f3-ddcf-45d7-a6a4-b667feecf47e" providerId="AD" clId="Web-{1311CC07-B04C-08D8-9836-574CED4625C0}" dt="2025-11-06T20:05:39.195" v="136"/>
          <ac:spMkLst>
            <pc:docMk/>
            <pc:sldMk cId="2616041529" sldId="371"/>
            <ac:spMk id="2" creationId="{C5C77A2C-840B-CFBA-E20F-9401936BED46}"/>
          </ac:spMkLst>
        </pc:spChg>
        <pc:spChg chg="del">
          <ac:chgData name="Moutushi Tanha" userId="S::m.tanha@uwtsd.ac.uk::62f9b1f3-ddcf-45d7-a6a4-b667feecf47e" providerId="AD" clId="Web-{1311CC07-B04C-08D8-9836-574CED4625C0}" dt="2025-11-06T20:05:39.195" v="136"/>
          <ac:spMkLst>
            <pc:docMk/>
            <pc:sldMk cId="2616041529" sldId="371"/>
            <ac:spMk id="3" creationId="{43AE569C-2A26-1C45-9F2D-6CF0D63EA51E}"/>
          </ac:spMkLst>
        </pc:spChg>
        <pc:spChg chg="add">
          <ac:chgData name="Moutushi Tanha" userId="S::m.tanha@uwtsd.ac.uk::62f9b1f3-ddcf-45d7-a6a4-b667feecf47e" providerId="AD" clId="Web-{1311CC07-B04C-08D8-9836-574CED4625C0}" dt="2025-11-06T20:05:39.195" v="136"/>
          <ac:spMkLst>
            <pc:docMk/>
            <pc:sldMk cId="2616041529" sldId="371"/>
            <ac:spMk id="10" creationId="{B50AB553-2A96-4A92-96F2-93548E096954}"/>
          </ac:spMkLst>
        </pc:spChg>
        <pc:graphicFrameChg chg="add">
          <ac:chgData name="Moutushi Tanha" userId="S::m.tanha@uwtsd.ac.uk::62f9b1f3-ddcf-45d7-a6a4-b667feecf47e" providerId="AD" clId="Web-{1311CC07-B04C-08D8-9836-574CED4625C0}" dt="2025-11-06T20:05:39.195" v="136"/>
          <ac:graphicFrameMkLst>
            <pc:docMk/>
            <pc:sldMk cId="2616041529" sldId="371"/>
            <ac:graphicFrameMk id="5" creationId="{A8005AB5-2151-41F5-352D-036962590D28}"/>
          </ac:graphicFrameMkLst>
        </pc:graphicFrameChg>
        <pc:picChg chg="add">
          <ac:chgData name="Moutushi Tanha" userId="S::m.tanha@uwtsd.ac.uk::62f9b1f3-ddcf-45d7-a6a4-b667feecf47e" providerId="AD" clId="Web-{1311CC07-B04C-08D8-9836-574CED4625C0}" dt="2025-11-06T20:05:39.195" v="136"/>
          <ac:picMkLst>
            <pc:docMk/>
            <pc:sldMk cId="2616041529" sldId="371"/>
            <ac:picMk id="6" creationId="{0E109A20-18D6-B135-81B0-4AA01B2A3944}"/>
          </ac:picMkLst>
        </pc:picChg>
      </pc:sldChg>
      <pc:sldChg chg="modSp new del">
        <pc:chgData name="Moutushi Tanha" userId="S::m.tanha@uwtsd.ac.uk::62f9b1f3-ddcf-45d7-a6a4-b667feecf47e" providerId="AD" clId="Web-{1311CC07-B04C-08D8-9836-574CED4625C0}" dt="2025-11-06T19:44:49.853" v="86"/>
        <pc:sldMkLst>
          <pc:docMk/>
          <pc:sldMk cId="3332006954" sldId="372"/>
        </pc:sldMkLst>
        <pc:spChg chg="mod">
          <ac:chgData name="Moutushi Tanha" userId="S::m.tanha@uwtsd.ac.uk::62f9b1f3-ddcf-45d7-a6a4-b667feecf47e" providerId="AD" clId="Web-{1311CC07-B04C-08D8-9836-574CED4625C0}" dt="2025-11-06T19:44:45.353" v="85" actId="20577"/>
          <ac:spMkLst>
            <pc:docMk/>
            <pc:sldMk cId="3332006954" sldId="372"/>
            <ac:spMk id="3" creationId="{E6C9B677-D3D9-6EDD-7425-D7654402FBA4}"/>
          </ac:spMkLst>
        </pc:spChg>
      </pc:sldChg>
    </pc:docChg>
  </pc:docChgLst>
</pc:chgInfo>
</file>

<file path=ppt/diagrams/_rels/data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10" Type="http://schemas.openxmlformats.org/officeDocument/2006/relationships/image" Target="../media/image11.svg"/><Relationship Id="rId4" Type="http://schemas.openxmlformats.org/officeDocument/2006/relationships/image" Target="../media/image5.svg"/><Relationship Id="rId9" Type="http://schemas.openxmlformats.org/officeDocument/2006/relationships/image" Target="../media/image10.png"/></Relationships>
</file>

<file path=ppt/diagrams/_rels/data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svg"/><Relationship Id="rId1" Type="http://schemas.openxmlformats.org/officeDocument/2006/relationships/image" Target="../media/image13.png"/><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svg"/></Relationships>
</file>

<file path=ppt/diagrams/_rels/data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svg"/><Relationship Id="rId1" Type="http://schemas.openxmlformats.org/officeDocument/2006/relationships/image" Target="../media/image29.png"/><Relationship Id="rId6" Type="http://schemas.openxmlformats.org/officeDocument/2006/relationships/image" Target="../media/image34.svg"/><Relationship Id="rId5" Type="http://schemas.openxmlformats.org/officeDocument/2006/relationships/image" Target="../media/image33.png"/><Relationship Id="rId4" Type="http://schemas.openxmlformats.org/officeDocument/2006/relationships/image" Target="../media/image32.svg"/></Relationships>
</file>

<file path=ppt/diagrams/_rels/data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svg"/><Relationship Id="rId1" Type="http://schemas.openxmlformats.org/officeDocument/2006/relationships/image" Target="../media/image35.png"/><Relationship Id="rId6" Type="http://schemas.openxmlformats.org/officeDocument/2006/relationships/image" Target="../media/image40.svg"/><Relationship Id="rId5" Type="http://schemas.openxmlformats.org/officeDocument/2006/relationships/image" Target="../media/image39.png"/><Relationship Id="rId4" Type="http://schemas.openxmlformats.org/officeDocument/2006/relationships/image" Target="../media/image38.svg"/></Relationships>
</file>

<file path=ppt/diagrams/_rels/data6.xml.rels><?xml version="1.0" encoding="UTF-8" standalone="yes"?>
<Relationships xmlns="http://schemas.openxmlformats.org/package/2006/relationships"><Relationship Id="rId8" Type="http://schemas.openxmlformats.org/officeDocument/2006/relationships/image" Target="../media/image48.svg"/><Relationship Id="rId3" Type="http://schemas.openxmlformats.org/officeDocument/2006/relationships/image" Target="../media/image43.png"/><Relationship Id="rId7" Type="http://schemas.openxmlformats.org/officeDocument/2006/relationships/image" Target="../media/image47.png"/><Relationship Id="rId2" Type="http://schemas.openxmlformats.org/officeDocument/2006/relationships/image" Target="../media/image42.svg"/><Relationship Id="rId1" Type="http://schemas.openxmlformats.org/officeDocument/2006/relationships/image" Target="../media/image41.png"/><Relationship Id="rId6" Type="http://schemas.openxmlformats.org/officeDocument/2006/relationships/image" Target="../media/image46.svg"/><Relationship Id="rId5" Type="http://schemas.openxmlformats.org/officeDocument/2006/relationships/image" Target="../media/image45.png"/><Relationship Id="rId4" Type="http://schemas.openxmlformats.org/officeDocument/2006/relationships/image" Target="../media/image44.svg"/></Relationships>
</file>

<file path=ppt/diagrams/_rels/data7.xml.rels><?xml version="1.0" encoding="UTF-8" standalone="yes"?>
<Relationships xmlns="http://schemas.openxmlformats.org/package/2006/relationships"><Relationship Id="rId8" Type="http://schemas.openxmlformats.org/officeDocument/2006/relationships/image" Target="../media/image56.svg"/><Relationship Id="rId3" Type="http://schemas.openxmlformats.org/officeDocument/2006/relationships/image" Target="../media/image51.png"/><Relationship Id="rId7" Type="http://schemas.openxmlformats.org/officeDocument/2006/relationships/image" Target="../media/image55.png"/><Relationship Id="rId2" Type="http://schemas.openxmlformats.org/officeDocument/2006/relationships/image" Target="../media/image50.svg"/><Relationship Id="rId1" Type="http://schemas.openxmlformats.org/officeDocument/2006/relationships/image" Target="../media/image49.png"/><Relationship Id="rId6" Type="http://schemas.openxmlformats.org/officeDocument/2006/relationships/image" Target="../media/image54.svg"/><Relationship Id="rId5" Type="http://schemas.openxmlformats.org/officeDocument/2006/relationships/image" Target="../media/image53.png"/><Relationship Id="rId4" Type="http://schemas.openxmlformats.org/officeDocument/2006/relationships/image" Target="../media/image52.svg"/></Relationships>
</file>

<file path=ppt/diagrams/_rels/data9.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0.svg"/><Relationship Id="rId1" Type="http://schemas.openxmlformats.org/officeDocument/2006/relationships/image" Target="../media/image49.png"/><Relationship Id="rId6" Type="http://schemas.openxmlformats.org/officeDocument/2006/relationships/image" Target="../media/image62.svg"/><Relationship Id="rId5" Type="http://schemas.openxmlformats.org/officeDocument/2006/relationships/image" Target="../media/image61.png"/><Relationship Id="rId4" Type="http://schemas.openxmlformats.org/officeDocument/2006/relationships/image" Target="../media/image60.svg"/></Relationships>
</file>

<file path=ppt/diagrams/_rels/data10.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svg"/><Relationship Id="rId1" Type="http://schemas.openxmlformats.org/officeDocument/2006/relationships/image" Target="../media/image63.png"/><Relationship Id="rId6" Type="http://schemas.openxmlformats.org/officeDocument/2006/relationships/image" Target="../media/image68.svg"/><Relationship Id="rId5" Type="http://schemas.openxmlformats.org/officeDocument/2006/relationships/image" Target="../media/image67.png"/><Relationship Id="rId4" Type="http://schemas.openxmlformats.org/officeDocument/2006/relationships/image" Target="../media/image66.svg"/></Relationships>
</file>

<file path=ppt/diagrams/_rels/data12.xml.rels><?xml version="1.0" encoding="UTF-8" standalone="yes"?>
<Relationships xmlns="http://schemas.openxmlformats.org/package/2006/relationships"><Relationship Id="rId8" Type="http://schemas.openxmlformats.org/officeDocument/2006/relationships/image" Target="../media/image74.svg"/><Relationship Id="rId3" Type="http://schemas.openxmlformats.org/officeDocument/2006/relationships/image" Target="../media/image71.png"/><Relationship Id="rId7" Type="http://schemas.openxmlformats.org/officeDocument/2006/relationships/image" Target="../media/image73.png"/><Relationship Id="rId2" Type="http://schemas.openxmlformats.org/officeDocument/2006/relationships/image" Target="../media/image70.svg"/><Relationship Id="rId1" Type="http://schemas.openxmlformats.org/officeDocument/2006/relationships/image" Target="../media/image69.png"/><Relationship Id="rId6" Type="http://schemas.openxmlformats.org/officeDocument/2006/relationships/image" Target="../media/image40.svg"/><Relationship Id="rId5" Type="http://schemas.openxmlformats.org/officeDocument/2006/relationships/image" Target="../media/image39.png"/><Relationship Id="rId4" Type="http://schemas.openxmlformats.org/officeDocument/2006/relationships/image" Target="../media/image72.svg"/></Relationships>
</file>

<file path=ppt/diagrams/_rels/data13.xml.rels><?xml version="1.0" encoding="UTF-8" standalone="yes"?>
<Relationships xmlns="http://schemas.openxmlformats.org/package/2006/relationships"><Relationship Id="rId8" Type="http://schemas.openxmlformats.org/officeDocument/2006/relationships/image" Target="../media/image82.svg"/><Relationship Id="rId3" Type="http://schemas.openxmlformats.org/officeDocument/2006/relationships/image" Target="../media/image77.png"/><Relationship Id="rId7" Type="http://schemas.openxmlformats.org/officeDocument/2006/relationships/image" Target="../media/image81.png"/><Relationship Id="rId2" Type="http://schemas.openxmlformats.org/officeDocument/2006/relationships/image" Target="../media/image76.svg"/><Relationship Id="rId1" Type="http://schemas.openxmlformats.org/officeDocument/2006/relationships/image" Target="../media/image75.png"/><Relationship Id="rId6" Type="http://schemas.openxmlformats.org/officeDocument/2006/relationships/image" Target="../media/image80.svg"/><Relationship Id="rId5" Type="http://schemas.openxmlformats.org/officeDocument/2006/relationships/image" Target="../media/image79.png"/><Relationship Id="rId4" Type="http://schemas.openxmlformats.org/officeDocument/2006/relationships/image" Target="../media/image78.svg"/></Relationships>
</file>

<file path=ppt/diagrams/_rels/data14.xml.rels><?xml version="1.0" encoding="UTF-8" standalone="yes"?>
<Relationships xmlns="http://schemas.openxmlformats.org/package/2006/relationships"><Relationship Id="rId8" Type="http://schemas.openxmlformats.org/officeDocument/2006/relationships/image" Target="../media/image89.svg"/><Relationship Id="rId13" Type="http://schemas.openxmlformats.org/officeDocument/2006/relationships/image" Target="../media/image94.png"/><Relationship Id="rId3" Type="http://schemas.openxmlformats.org/officeDocument/2006/relationships/image" Target="../media/image51.png"/><Relationship Id="rId7" Type="http://schemas.openxmlformats.org/officeDocument/2006/relationships/image" Target="../media/image88.png"/><Relationship Id="rId12" Type="http://schemas.openxmlformats.org/officeDocument/2006/relationships/image" Target="../media/image93.svg"/><Relationship Id="rId2" Type="http://schemas.openxmlformats.org/officeDocument/2006/relationships/image" Target="../media/image85.svg"/><Relationship Id="rId1" Type="http://schemas.openxmlformats.org/officeDocument/2006/relationships/image" Target="../media/image84.png"/><Relationship Id="rId6" Type="http://schemas.openxmlformats.org/officeDocument/2006/relationships/image" Target="../media/image87.svg"/><Relationship Id="rId11" Type="http://schemas.openxmlformats.org/officeDocument/2006/relationships/image" Target="../media/image92.png"/><Relationship Id="rId5" Type="http://schemas.openxmlformats.org/officeDocument/2006/relationships/image" Target="../media/image86.png"/><Relationship Id="rId10" Type="http://schemas.openxmlformats.org/officeDocument/2006/relationships/image" Target="../media/image91.svg"/><Relationship Id="rId4" Type="http://schemas.openxmlformats.org/officeDocument/2006/relationships/image" Target="../media/image52.svg"/><Relationship Id="rId9" Type="http://schemas.openxmlformats.org/officeDocument/2006/relationships/image" Target="../media/image90.png"/><Relationship Id="rId14" Type="http://schemas.openxmlformats.org/officeDocument/2006/relationships/image" Target="../media/image95.svg"/></Relationships>
</file>

<file path=ppt/diagrams/_rels/data15.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image" Target="../media/image97.svg"/><Relationship Id="rId1" Type="http://schemas.openxmlformats.org/officeDocument/2006/relationships/image" Target="../media/image96.png"/><Relationship Id="rId6" Type="http://schemas.openxmlformats.org/officeDocument/2006/relationships/image" Target="../media/image101.svg"/><Relationship Id="rId5" Type="http://schemas.openxmlformats.org/officeDocument/2006/relationships/image" Target="../media/image100.png"/><Relationship Id="rId4" Type="http://schemas.openxmlformats.org/officeDocument/2006/relationships/image" Target="../media/image99.svg"/></Relationships>
</file>

<file path=ppt/diagrams/_rels/data16.xml.rels><?xml version="1.0" encoding="UTF-8" standalone="yes"?>
<Relationships xmlns="http://schemas.openxmlformats.org/package/2006/relationships"><Relationship Id="rId8" Type="http://schemas.openxmlformats.org/officeDocument/2006/relationships/image" Target="../media/image116.svg"/><Relationship Id="rId3" Type="http://schemas.openxmlformats.org/officeDocument/2006/relationships/image" Target="../media/image111.png"/><Relationship Id="rId7" Type="http://schemas.openxmlformats.org/officeDocument/2006/relationships/image" Target="../media/image115.png"/><Relationship Id="rId2" Type="http://schemas.openxmlformats.org/officeDocument/2006/relationships/image" Target="../media/image110.svg"/><Relationship Id="rId1" Type="http://schemas.openxmlformats.org/officeDocument/2006/relationships/image" Target="../media/image109.png"/><Relationship Id="rId6" Type="http://schemas.openxmlformats.org/officeDocument/2006/relationships/image" Target="../media/image114.svg"/><Relationship Id="rId5" Type="http://schemas.openxmlformats.org/officeDocument/2006/relationships/image" Target="../media/image113.png"/><Relationship Id="rId10" Type="http://schemas.openxmlformats.org/officeDocument/2006/relationships/image" Target="../media/image118.svg"/><Relationship Id="rId4" Type="http://schemas.openxmlformats.org/officeDocument/2006/relationships/image" Target="../media/image112.svg"/><Relationship Id="rId9" Type="http://schemas.openxmlformats.org/officeDocument/2006/relationships/image" Target="../media/image117.png"/></Relationships>
</file>

<file path=ppt/diagrams/_rels/data20.xml.rels><?xml version="1.0" encoding="UTF-8" standalone="yes"?>
<Relationships xmlns="http://schemas.openxmlformats.org/package/2006/relationships"><Relationship Id="rId8" Type="http://schemas.openxmlformats.org/officeDocument/2006/relationships/image" Target="../media/image135.svg"/><Relationship Id="rId3" Type="http://schemas.openxmlformats.org/officeDocument/2006/relationships/image" Target="../media/image130.png"/><Relationship Id="rId7" Type="http://schemas.openxmlformats.org/officeDocument/2006/relationships/image" Target="../media/image134.png"/><Relationship Id="rId2" Type="http://schemas.openxmlformats.org/officeDocument/2006/relationships/image" Target="../media/image129.svg"/><Relationship Id="rId1" Type="http://schemas.openxmlformats.org/officeDocument/2006/relationships/image" Target="../media/image128.png"/><Relationship Id="rId6" Type="http://schemas.openxmlformats.org/officeDocument/2006/relationships/image" Target="../media/image133.svg"/><Relationship Id="rId5" Type="http://schemas.openxmlformats.org/officeDocument/2006/relationships/image" Target="../media/image132.png"/><Relationship Id="rId10" Type="http://schemas.openxmlformats.org/officeDocument/2006/relationships/image" Target="../media/image137.svg"/><Relationship Id="rId4" Type="http://schemas.openxmlformats.org/officeDocument/2006/relationships/image" Target="../media/image131.svg"/><Relationship Id="rId9" Type="http://schemas.openxmlformats.org/officeDocument/2006/relationships/image" Target="../media/image136.png"/></Relationships>
</file>

<file path=ppt/diagrams/_rels/data23.xml.rels><?xml version="1.0" encoding="UTF-8" standalone="yes"?>
<Relationships xmlns="http://schemas.openxmlformats.org/package/2006/relationships"><Relationship Id="rId8" Type="http://schemas.openxmlformats.org/officeDocument/2006/relationships/image" Target="../media/image146.svg"/><Relationship Id="rId3" Type="http://schemas.openxmlformats.org/officeDocument/2006/relationships/image" Target="../media/image141.png"/><Relationship Id="rId7" Type="http://schemas.openxmlformats.org/officeDocument/2006/relationships/image" Target="../media/image145.png"/><Relationship Id="rId2" Type="http://schemas.openxmlformats.org/officeDocument/2006/relationships/image" Target="../media/image140.svg"/><Relationship Id="rId1" Type="http://schemas.openxmlformats.org/officeDocument/2006/relationships/image" Target="../media/image139.png"/><Relationship Id="rId6" Type="http://schemas.openxmlformats.org/officeDocument/2006/relationships/image" Target="../media/image144.svg"/><Relationship Id="rId5" Type="http://schemas.openxmlformats.org/officeDocument/2006/relationships/image" Target="../media/image143.png"/><Relationship Id="rId4" Type="http://schemas.openxmlformats.org/officeDocument/2006/relationships/image" Target="../media/image142.svg"/></Relationships>
</file>

<file path=ppt/diagrams/_rels/data24.xml.rels><?xml version="1.0" encoding="UTF-8" standalone="yes"?>
<Relationships xmlns="http://schemas.openxmlformats.org/package/2006/relationships"><Relationship Id="rId8" Type="http://schemas.openxmlformats.org/officeDocument/2006/relationships/image" Target="../media/image152.svg"/><Relationship Id="rId3" Type="http://schemas.openxmlformats.org/officeDocument/2006/relationships/image" Target="../media/image149.png"/><Relationship Id="rId7" Type="http://schemas.openxmlformats.org/officeDocument/2006/relationships/image" Target="../media/image151.png"/><Relationship Id="rId2" Type="http://schemas.openxmlformats.org/officeDocument/2006/relationships/image" Target="../media/image148.svg"/><Relationship Id="rId1" Type="http://schemas.openxmlformats.org/officeDocument/2006/relationships/image" Target="../media/image147.png"/><Relationship Id="rId6" Type="http://schemas.openxmlformats.org/officeDocument/2006/relationships/image" Target="../media/image131.svg"/><Relationship Id="rId5" Type="http://schemas.openxmlformats.org/officeDocument/2006/relationships/image" Target="../media/image130.png"/><Relationship Id="rId10" Type="http://schemas.openxmlformats.org/officeDocument/2006/relationships/image" Target="../media/image154.svg"/><Relationship Id="rId4" Type="http://schemas.openxmlformats.org/officeDocument/2006/relationships/image" Target="../media/image150.svg"/><Relationship Id="rId9" Type="http://schemas.openxmlformats.org/officeDocument/2006/relationships/image" Target="../media/image153.png"/></Relationships>
</file>

<file path=ppt/diagrams/_rels/data25.xml.rels><?xml version="1.0" encoding="UTF-8" standalone="yes"?>
<Relationships xmlns="http://schemas.openxmlformats.org/package/2006/relationships"><Relationship Id="rId3" Type="http://schemas.openxmlformats.org/officeDocument/2006/relationships/image" Target="../media/image158.png"/><Relationship Id="rId2" Type="http://schemas.openxmlformats.org/officeDocument/2006/relationships/image" Target="../media/image157.svg"/><Relationship Id="rId1" Type="http://schemas.openxmlformats.org/officeDocument/2006/relationships/image" Target="../media/image156.png"/><Relationship Id="rId6" Type="http://schemas.openxmlformats.org/officeDocument/2006/relationships/image" Target="../media/image161.svg"/><Relationship Id="rId5" Type="http://schemas.openxmlformats.org/officeDocument/2006/relationships/image" Target="../media/image160.png"/><Relationship Id="rId4" Type="http://schemas.openxmlformats.org/officeDocument/2006/relationships/image" Target="../media/image159.svg"/></Relationships>
</file>

<file path=ppt/diagrams/_rels/data2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67.svg"/><Relationship Id="rId1" Type="http://schemas.openxmlformats.org/officeDocument/2006/relationships/image" Target="../media/image166.png"/><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6.svg"/></Relationships>
</file>

<file path=ppt/diagrams/_rels/data29.xml.rels><?xml version="1.0" encoding="UTF-8" standalone="yes"?>
<Relationships xmlns="http://schemas.openxmlformats.org/package/2006/relationships"><Relationship Id="rId8" Type="http://schemas.openxmlformats.org/officeDocument/2006/relationships/image" Target="../media/image175.svg"/><Relationship Id="rId13" Type="http://schemas.openxmlformats.org/officeDocument/2006/relationships/image" Target="../media/image180.png"/><Relationship Id="rId3" Type="http://schemas.openxmlformats.org/officeDocument/2006/relationships/image" Target="../media/image170.png"/><Relationship Id="rId7" Type="http://schemas.openxmlformats.org/officeDocument/2006/relationships/image" Target="../media/image174.png"/><Relationship Id="rId12" Type="http://schemas.openxmlformats.org/officeDocument/2006/relationships/image" Target="../media/image179.svg"/><Relationship Id="rId2" Type="http://schemas.openxmlformats.org/officeDocument/2006/relationships/image" Target="../media/image169.svg"/><Relationship Id="rId1" Type="http://schemas.openxmlformats.org/officeDocument/2006/relationships/image" Target="../media/image168.png"/><Relationship Id="rId6" Type="http://schemas.openxmlformats.org/officeDocument/2006/relationships/image" Target="../media/image173.svg"/><Relationship Id="rId11" Type="http://schemas.openxmlformats.org/officeDocument/2006/relationships/image" Target="../media/image178.png"/><Relationship Id="rId5" Type="http://schemas.openxmlformats.org/officeDocument/2006/relationships/image" Target="../media/image172.png"/><Relationship Id="rId10" Type="http://schemas.openxmlformats.org/officeDocument/2006/relationships/image" Target="../media/image177.svg"/><Relationship Id="rId4" Type="http://schemas.openxmlformats.org/officeDocument/2006/relationships/image" Target="../media/image171.svg"/><Relationship Id="rId9" Type="http://schemas.openxmlformats.org/officeDocument/2006/relationships/image" Target="../media/image176.png"/><Relationship Id="rId14" Type="http://schemas.openxmlformats.org/officeDocument/2006/relationships/image" Target="../media/image181.svg"/></Relationships>
</file>

<file path=ppt/diagrams/_rels/data30.xml.rels><?xml version="1.0" encoding="UTF-8" standalone="yes"?>
<Relationships xmlns="http://schemas.openxmlformats.org/package/2006/relationships"><Relationship Id="rId8" Type="http://schemas.openxmlformats.org/officeDocument/2006/relationships/image" Target="../media/image80.svg"/><Relationship Id="rId3" Type="http://schemas.openxmlformats.org/officeDocument/2006/relationships/image" Target="../media/image182.png"/><Relationship Id="rId7" Type="http://schemas.openxmlformats.org/officeDocument/2006/relationships/image" Target="../media/image79.png"/><Relationship Id="rId2" Type="http://schemas.openxmlformats.org/officeDocument/2006/relationships/image" Target="../media/image154.svg"/><Relationship Id="rId1" Type="http://schemas.openxmlformats.org/officeDocument/2006/relationships/image" Target="../media/image153.png"/><Relationship Id="rId6" Type="http://schemas.openxmlformats.org/officeDocument/2006/relationships/image" Target="../media/image185.svg"/><Relationship Id="rId5" Type="http://schemas.openxmlformats.org/officeDocument/2006/relationships/image" Target="../media/image184.png"/><Relationship Id="rId4" Type="http://schemas.openxmlformats.org/officeDocument/2006/relationships/image" Target="../media/image183.svg"/></Relationships>
</file>

<file path=ppt/diagrams/_rels/data31.xml.rels><?xml version="1.0" encoding="UTF-8" standalone="yes"?>
<Relationships xmlns="http://schemas.openxmlformats.org/package/2006/relationships"><Relationship Id="rId8" Type="http://schemas.openxmlformats.org/officeDocument/2006/relationships/image" Target="../media/image191.svg"/><Relationship Id="rId13" Type="http://schemas.openxmlformats.org/officeDocument/2006/relationships/image" Target="../media/image15.png"/><Relationship Id="rId3" Type="http://schemas.openxmlformats.org/officeDocument/2006/relationships/image" Target="../media/image188.png"/><Relationship Id="rId7" Type="http://schemas.openxmlformats.org/officeDocument/2006/relationships/image" Target="../media/image190.png"/><Relationship Id="rId12" Type="http://schemas.openxmlformats.org/officeDocument/2006/relationships/image" Target="../media/image195.svg"/><Relationship Id="rId2" Type="http://schemas.openxmlformats.org/officeDocument/2006/relationships/image" Target="../media/image187.svg"/><Relationship Id="rId16" Type="http://schemas.openxmlformats.org/officeDocument/2006/relationships/image" Target="../media/image197.svg"/><Relationship Id="rId1" Type="http://schemas.openxmlformats.org/officeDocument/2006/relationships/image" Target="../media/image186.png"/><Relationship Id="rId6" Type="http://schemas.openxmlformats.org/officeDocument/2006/relationships/image" Target="../media/image14.svg"/><Relationship Id="rId11" Type="http://schemas.openxmlformats.org/officeDocument/2006/relationships/image" Target="../media/image194.png"/><Relationship Id="rId5" Type="http://schemas.openxmlformats.org/officeDocument/2006/relationships/image" Target="../media/image13.png"/><Relationship Id="rId15" Type="http://schemas.openxmlformats.org/officeDocument/2006/relationships/image" Target="../media/image196.png"/><Relationship Id="rId10" Type="http://schemas.openxmlformats.org/officeDocument/2006/relationships/image" Target="../media/image193.svg"/><Relationship Id="rId4" Type="http://schemas.openxmlformats.org/officeDocument/2006/relationships/image" Target="../media/image189.svg"/><Relationship Id="rId9" Type="http://schemas.openxmlformats.org/officeDocument/2006/relationships/image" Target="../media/image192.png"/><Relationship Id="rId14" Type="http://schemas.openxmlformats.org/officeDocument/2006/relationships/image" Target="../media/image16.svg"/></Relationships>
</file>

<file path=ppt/diagrams/_rels/data36.xml.rels><?xml version="1.0" encoding="UTF-8" standalone="yes"?>
<Relationships xmlns="http://schemas.openxmlformats.org/package/2006/relationships"><Relationship Id="rId8" Type="http://schemas.openxmlformats.org/officeDocument/2006/relationships/image" Target="../media/image204.svg"/><Relationship Id="rId3" Type="http://schemas.openxmlformats.org/officeDocument/2006/relationships/image" Target="../media/image130.png"/><Relationship Id="rId7" Type="http://schemas.openxmlformats.org/officeDocument/2006/relationships/image" Target="../media/image203.png"/><Relationship Id="rId2" Type="http://schemas.openxmlformats.org/officeDocument/2006/relationships/image" Target="../media/image200.svg"/><Relationship Id="rId1" Type="http://schemas.openxmlformats.org/officeDocument/2006/relationships/image" Target="../media/image199.png"/><Relationship Id="rId6" Type="http://schemas.openxmlformats.org/officeDocument/2006/relationships/image" Target="../media/image202.svg"/><Relationship Id="rId5" Type="http://schemas.openxmlformats.org/officeDocument/2006/relationships/image" Target="../media/image201.png"/><Relationship Id="rId4" Type="http://schemas.openxmlformats.org/officeDocument/2006/relationships/image" Target="../media/image131.svg"/></Relationships>
</file>

<file path=ppt/diagrams/_rels/drawing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10" Type="http://schemas.openxmlformats.org/officeDocument/2006/relationships/image" Target="../media/image11.svg"/><Relationship Id="rId4" Type="http://schemas.openxmlformats.org/officeDocument/2006/relationships/image" Target="../media/image5.svg"/><Relationship Id="rId9" Type="http://schemas.openxmlformats.org/officeDocument/2006/relationships/image" Target="../media/image10.png"/></Relationships>
</file>

<file path=ppt/diagrams/_rels/drawing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svg"/><Relationship Id="rId1" Type="http://schemas.openxmlformats.org/officeDocument/2006/relationships/image" Target="../media/image13.png"/><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svg"/></Relationships>
</file>

<file path=ppt/diagrams/_rels/drawing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svg"/><Relationship Id="rId1" Type="http://schemas.openxmlformats.org/officeDocument/2006/relationships/image" Target="../media/image29.png"/><Relationship Id="rId6" Type="http://schemas.openxmlformats.org/officeDocument/2006/relationships/image" Target="../media/image34.svg"/><Relationship Id="rId5" Type="http://schemas.openxmlformats.org/officeDocument/2006/relationships/image" Target="../media/image33.png"/><Relationship Id="rId4" Type="http://schemas.openxmlformats.org/officeDocument/2006/relationships/image" Target="../media/image32.svg"/></Relationships>
</file>

<file path=ppt/diagrams/_rels/drawing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svg"/><Relationship Id="rId1" Type="http://schemas.openxmlformats.org/officeDocument/2006/relationships/image" Target="../media/image35.png"/><Relationship Id="rId6" Type="http://schemas.openxmlformats.org/officeDocument/2006/relationships/image" Target="../media/image40.svg"/><Relationship Id="rId5" Type="http://schemas.openxmlformats.org/officeDocument/2006/relationships/image" Target="../media/image39.png"/><Relationship Id="rId4" Type="http://schemas.openxmlformats.org/officeDocument/2006/relationships/image" Target="../media/image38.svg"/></Relationships>
</file>

<file path=ppt/diagrams/_rels/drawing6.xml.rels><?xml version="1.0" encoding="UTF-8" standalone="yes"?>
<Relationships xmlns="http://schemas.openxmlformats.org/package/2006/relationships"><Relationship Id="rId8" Type="http://schemas.openxmlformats.org/officeDocument/2006/relationships/image" Target="../media/image48.svg"/><Relationship Id="rId3" Type="http://schemas.openxmlformats.org/officeDocument/2006/relationships/image" Target="../media/image43.png"/><Relationship Id="rId7" Type="http://schemas.openxmlformats.org/officeDocument/2006/relationships/image" Target="../media/image47.png"/><Relationship Id="rId2" Type="http://schemas.openxmlformats.org/officeDocument/2006/relationships/image" Target="../media/image42.svg"/><Relationship Id="rId1" Type="http://schemas.openxmlformats.org/officeDocument/2006/relationships/image" Target="../media/image41.png"/><Relationship Id="rId6" Type="http://schemas.openxmlformats.org/officeDocument/2006/relationships/image" Target="../media/image46.svg"/><Relationship Id="rId5" Type="http://schemas.openxmlformats.org/officeDocument/2006/relationships/image" Target="../media/image45.png"/><Relationship Id="rId4" Type="http://schemas.openxmlformats.org/officeDocument/2006/relationships/image" Target="../media/image44.svg"/></Relationships>
</file>

<file path=ppt/diagrams/_rels/drawing7.xml.rels><?xml version="1.0" encoding="UTF-8" standalone="yes"?>
<Relationships xmlns="http://schemas.openxmlformats.org/package/2006/relationships"><Relationship Id="rId8" Type="http://schemas.openxmlformats.org/officeDocument/2006/relationships/image" Target="../media/image56.svg"/><Relationship Id="rId3" Type="http://schemas.openxmlformats.org/officeDocument/2006/relationships/image" Target="../media/image51.png"/><Relationship Id="rId7" Type="http://schemas.openxmlformats.org/officeDocument/2006/relationships/image" Target="../media/image55.png"/><Relationship Id="rId2" Type="http://schemas.openxmlformats.org/officeDocument/2006/relationships/image" Target="../media/image50.svg"/><Relationship Id="rId1" Type="http://schemas.openxmlformats.org/officeDocument/2006/relationships/image" Target="../media/image49.png"/><Relationship Id="rId6" Type="http://schemas.openxmlformats.org/officeDocument/2006/relationships/image" Target="../media/image54.svg"/><Relationship Id="rId5" Type="http://schemas.openxmlformats.org/officeDocument/2006/relationships/image" Target="../media/image53.png"/><Relationship Id="rId4" Type="http://schemas.openxmlformats.org/officeDocument/2006/relationships/image" Target="../media/image52.svg"/></Relationships>
</file>

<file path=ppt/diagrams/_rels/drawing9.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0.svg"/><Relationship Id="rId1" Type="http://schemas.openxmlformats.org/officeDocument/2006/relationships/image" Target="../media/image49.png"/><Relationship Id="rId6" Type="http://schemas.openxmlformats.org/officeDocument/2006/relationships/image" Target="../media/image62.svg"/><Relationship Id="rId5" Type="http://schemas.openxmlformats.org/officeDocument/2006/relationships/image" Target="../media/image61.png"/><Relationship Id="rId4" Type="http://schemas.openxmlformats.org/officeDocument/2006/relationships/image" Target="../media/image60.svg"/></Relationships>
</file>

<file path=ppt/diagrams/_rels/drawing10.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svg"/><Relationship Id="rId1" Type="http://schemas.openxmlformats.org/officeDocument/2006/relationships/image" Target="../media/image63.png"/><Relationship Id="rId6" Type="http://schemas.openxmlformats.org/officeDocument/2006/relationships/image" Target="../media/image68.svg"/><Relationship Id="rId5" Type="http://schemas.openxmlformats.org/officeDocument/2006/relationships/image" Target="../media/image67.png"/><Relationship Id="rId4" Type="http://schemas.openxmlformats.org/officeDocument/2006/relationships/image" Target="../media/image66.svg"/></Relationships>
</file>

<file path=ppt/diagrams/_rels/drawing12.xml.rels><?xml version="1.0" encoding="UTF-8" standalone="yes"?>
<Relationships xmlns="http://schemas.openxmlformats.org/package/2006/relationships"><Relationship Id="rId8" Type="http://schemas.openxmlformats.org/officeDocument/2006/relationships/image" Target="../media/image74.svg"/><Relationship Id="rId3" Type="http://schemas.openxmlformats.org/officeDocument/2006/relationships/image" Target="../media/image71.png"/><Relationship Id="rId7" Type="http://schemas.openxmlformats.org/officeDocument/2006/relationships/image" Target="../media/image73.png"/><Relationship Id="rId2" Type="http://schemas.openxmlformats.org/officeDocument/2006/relationships/image" Target="../media/image70.svg"/><Relationship Id="rId1" Type="http://schemas.openxmlformats.org/officeDocument/2006/relationships/image" Target="../media/image69.png"/><Relationship Id="rId6" Type="http://schemas.openxmlformats.org/officeDocument/2006/relationships/image" Target="../media/image40.svg"/><Relationship Id="rId5" Type="http://schemas.openxmlformats.org/officeDocument/2006/relationships/image" Target="../media/image39.png"/><Relationship Id="rId4" Type="http://schemas.openxmlformats.org/officeDocument/2006/relationships/image" Target="../media/image72.svg"/></Relationships>
</file>

<file path=ppt/diagrams/_rels/drawing13.xml.rels><?xml version="1.0" encoding="UTF-8" standalone="yes"?>
<Relationships xmlns="http://schemas.openxmlformats.org/package/2006/relationships"><Relationship Id="rId8" Type="http://schemas.openxmlformats.org/officeDocument/2006/relationships/image" Target="../media/image82.svg"/><Relationship Id="rId3" Type="http://schemas.openxmlformats.org/officeDocument/2006/relationships/image" Target="../media/image77.png"/><Relationship Id="rId7" Type="http://schemas.openxmlformats.org/officeDocument/2006/relationships/image" Target="../media/image81.png"/><Relationship Id="rId2" Type="http://schemas.openxmlformats.org/officeDocument/2006/relationships/image" Target="../media/image76.svg"/><Relationship Id="rId1" Type="http://schemas.openxmlformats.org/officeDocument/2006/relationships/image" Target="../media/image75.png"/><Relationship Id="rId6" Type="http://schemas.openxmlformats.org/officeDocument/2006/relationships/image" Target="../media/image80.svg"/><Relationship Id="rId5" Type="http://schemas.openxmlformats.org/officeDocument/2006/relationships/image" Target="../media/image79.png"/><Relationship Id="rId4" Type="http://schemas.openxmlformats.org/officeDocument/2006/relationships/image" Target="../media/image78.svg"/></Relationships>
</file>

<file path=ppt/diagrams/_rels/drawing14.xml.rels><?xml version="1.0" encoding="UTF-8" standalone="yes"?>
<Relationships xmlns="http://schemas.openxmlformats.org/package/2006/relationships"><Relationship Id="rId8" Type="http://schemas.openxmlformats.org/officeDocument/2006/relationships/image" Target="../media/image89.svg"/><Relationship Id="rId13" Type="http://schemas.openxmlformats.org/officeDocument/2006/relationships/image" Target="../media/image94.png"/><Relationship Id="rId3" Type="http://schemas.openxmlformats.org/officeDocument/2006/relationships/image" Target="../media/image51.png"/><Relationship Id="rId7" Type="http://schemas.openxmlformats.org/officeDocument/2006/relationships/image" Target="../media/image88.png"/><Relationship Id="rId12" Type="http://schemas.openxmlformats.org/officeDocument/2006/relationships/image" Target="../media/image93.svg"/><Relationship Id="rId2" Type="http://schemas.openxmlformats.org/officeDocument/2006/relationships/image" Target="../media/image85.svg"/><Relationship Id="rId1" Type="http://schemas.openxmlformats.org/officeDocument/2006/relationships/image" Target="../media/image84.png"/><Relationship Id="rId6" Type="http://schemas.openxmlformats.org/officeDocument/2006/relationships/image" Target="../media/image87.svg"/><Relationship Id="rId11" Type="http://schemas.openxmlformats.org/officeDocument/2006/relationships/image" Target="../media/image92.png"/><Relationship Id="rId5" Type="http://schemas.openxmlformats.org/officeDocument/2006/relationships/image" Target="../media/image86.png"/><Relationship Id="rId10" Type="http://schemas.openxmlformats.org/officeDocument/2006/relationships/image" Target="../media/image91.svg"/><Relationship Id="rId4" Type="http://schemas.openxmlformats.org/officeDocument/2006/relationships/image" Target="../media/image52.svg"/><Relationship Id="rId9" Type="http://schemas.openxmlformats.org/officeDocument/2006/relationships/image" Target="../media/image90.png"/><Relationship Id="rId14" Type="http://schemas.openxmlformats.org/officeDocument/2006/relationships/image" Target="../media/image95.svg"/></Relationships>
</file>

<file path=ppt/diagrams/_rels/drawing15.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image" Target="../media/image97.svg"/><Relationship Id="rId1" Type="http://schemas.openxmlformats.org/officeDocument/2006/relationships/image" Target="../media/image96.png"/><Relationship Id="rId6" Type="http://schemas.openxmlformats.org/officeDocument/2006/relationships/image" Target="../media/image101.svg"/><Relationship Id="rId5" Type="http://schemas.openxmlformats.org/officeDocument/2006/relationships/image" Target="../media/image100.png"/><Relationship Id="rId4" Type="http://schemas.openxmlformats.org/officeDocument/2006/relationships/image" Target="../media/image99.svg"/></Relationships>
</file>

<file path=ppt/diagrams/_rels/drawing16.xml.rels><?xml version="1.0" encoding="UTF-8" standalone="yes"?>
<Relationships xmlns="http://schemas.openxmlformats.org/package/2006/relationships"><Relationship Id="rId8" Type="http://schemas.openxmlformats.org/officeDocument/2006/relationships/image" Target="../media/image116.svg"/><Relationship Id="rId3" Type="http://schemas.openxmlformats.org/officeDocument/2006/relationships/image" Target="../media/image111.png"/><Relationship Id="rId7" Type="http://schemas.openxmlformats.org/officeDocument/2006/relationships/image" Target="../media/image115.png"/><Relationship Id="rId2" Type="http://schemas.openxmlformats.org/officeDocument/2006/relationships/image" Target="../media/image110.svg"/><Relationship Id="rId1" Type="http://schemas.openxmlformats.org/officeDocument/2006/relationships/image" Target="../media/image109.png"/><Relationship Id="rId6" Type="http://schemas.openxmlformats.org/officeDocument/2006/relationships/image" Target="../media/image114.svg"/><Relationship Id="rId5" Type="http://schemas.openxmlformats.org/officeDocument/2006/relationships/image" Target="../media/image113.png"/><Relationship Id="rId10" Type="http://schemas.openxmlformats.org/officeDocument/2006/relationships/image" Target="../media/image118.svg"/><Relationship Id="rId4" Type="http://schemas.openxmlformats.org/officeDocument/2006/relationships/image" Target="../media/image112.svg"/><Relationship Id="rId9" Type="http://schemas.openxmlformats.org/officeDocument/2006/relationships/image" Target="../media/image117.png"/></Relationships>
</file>

<file path=ppt/diagrams/_rels/drawing20.xml.rels><?xml version="1.0" encoding="UTF-8" standalone="yes"?>
<Relationships xmlns="http://schemas.openxmlformats.org/package/2006/relationships"><Relationship Id="rId8" Type="http://schemas.openxmlformats.org/officeDocument/2006/relationships/image" Target="../media/image135.svg"/><Relationship Id="rId3" Type="http://schemas.openxmlformats.org/officeDocument/2006/relationships/image" Target="../media/image130.png"/><Relationship Id="rId7" Type="http://schemas.openxmlformats.org/officeDocument/2006/relationships/image" Target="../media/image134.png"/><Relationship Id="rId2" Type="http://schemas.openxmlformats.org/officeDocument/2006/relationships/image" Target="../media/image129.svg"/><Relationship Id="rId1" Type="http://schemas.openxmlformats.org/officeDocument/2006/relationships/image" Target="../media/image128.png"/><Relationship Id="rId6" Type="http://schemas.openxmlformats.org/officeDocument/2006/relationships/image" Target="../media/image133.svg"/><Relationship Id="rId5" Type="http://schemas.openxmlformats.org/officeDocument/2006/relationships/image" Target="../media/image132.png"/><Relationship Id="rId10" Type="http://schemas.openxmlformats.org/officeDocument/2006/relationships/image" Target="../media/image137.svg"/><Relationship Id="rId4" Type="http://schemas.openxmlformats.org/officeDocument/2006/relationships/image" Target="../media/image131.svg"/><Relationship Id="rId9" Type="http://schemas.openxmlformats.org/officeDocument/2006/relationships/image" Target="../media/image136.png"/></Relationships>
</file>

<file path=ppt/diagrams/_rels/drawing23.xml.rels><?xml version="1.0" encoding="UTF-8" standalone="yes"?>
<Relationships xmlns="http://schemas.openxmlformats.org/package/2006/relationships"><Relationship Id="rId8" Type="http://schemas.openxmlformats.org/officeDocument/2006/relationships/image" Target="../media/image146.svg"/><Relationship Id="rId3" Type="http://schemas.openxmlformats.org/officeDocument/2006/relationships/image" Target="../media/image141.png"/><Relationship Id="rId7" Type="http://schemas.openxmlformats.org/officeDocument/2006/relationships/image" Target="../media/image145.png"/><Relationship Id="rId2" Type="http://schemas.openxmlformats.org/officeDocument/2006/relationships/image" Target="../media/image140.svg"/><Relationship Id="rId1" Type="http://schemas.openxmlformats.org/officeDocument/2006/relationships/image" Target="../media/image139.png"/><Relationship Id="rId6" Type="http://schemas.openxmlformats.org/officeDocument/2006/relationships/image" Target="../media/image144.svg"/><Relationship Id="rId5" Type="http://schemas.openxmlformats.org/officeDocument/2006/relationships/image" Target="../media/image143.png"/><Relationship Id="rId4" Type="http://schemas.openxmlformats.org/officeDocument/2006/relationships/image" Target="../media/image142.svg"/></Relationships>
</file>

<file path=ppt/diagrams/_rels/drawing24.xml.rels><?xml version="1.0" encoding="UTF-8" standalone="yes"?>
<Relationships xmlns="http://schemas.openxmlformats.org/package/2006/relationships"><Relationship Id="rId8" Type="http://schemas.openxmlformats.org/officeDocument/2006/relationships/image" Target="../media/image152.svg"/><Relationship Id="rId3" Type="http://schemas.openxmlformats.org/officeDocument/2006/relationships/image" Target="../media/image149.png"/><Relationship Id="rId7" Type="http://schemas.openxmlformats.org/officeDocument/2006/relationships/image" Target="../media/image151.png"/><Relationship Id="rId2" Type="http://schemas.openxmlformats.org/officeDocument/2006/relationships/image" Target="../media/image148.svg"/><Relationship Id="rId1" Type="http://schemas.openxmlformats.org/officeDocument/2006/relationships/image" Target="../media/image147.png"/><Relationship Id="rId6" Type="http://schemas.openxmlformats.org/officeDocument/2006/relationships/image" Target="../media/image131.svg"/><Relationship Id="rId5" Type="http://schemas.openxmlformats.org/officeDocument/2006/relationships/image" Target="../media/image130.png"/><Relationship Id="rId10" Type="http://schemas.openxmlformats.org/officeDocument/2006/relationships/image" Target="../media/image154.svg"/><Relationship Id="rId4" Type="http://schemas.openxmlformats.org/officeDocument/2006/relationships/image" Target="../media/image150.svg"/><Relationship Id="rId9" Type="http://schemas.openxmlformats.org/officeDocument/2006/relationships/image" Target="../media/image153.png"/></Relationships>
</file>

<file path=ppt/diagrams/_rels/drawing25.xml.rels><?xml version="1.0" encoding="UTF-8" standalone="yes"?>
<Relationships xmlns="http://schemas.openxmlformats.org/package/2006/relationships"><Relationship Id="rId3" Type="http://schemas.openxmlformats.org/officeDocument/2006/relationships/image" Target="../media/image158.png"/><Relationship Id="rId2" Type="http://schemas.openxmlformats.org/officeDocument/2006/relationships/image" Target="../media/image157.svg"/><Relationship Id="rId1" Type="http://schemas.openxmlformats.org/officeDocument/2006/relationships/image" Target="../media/image156.png"/><Relationship Id="rId6" Type="http://schemas.openxmlformats.org/officeDocument/2006/relationships/image" Target="../media/image161.svg"/><Relationship Id="rId5" Type="http://schemas.openxmlformats.org/officeDocument/2006/relationships/image" Target="../media/image160.png"/><Relationship Id="rId4" Type="http://schemas.openxmlformats.org/officeDocument/2006/relationships/image" Target="../media/image159.svg"/></Relationships>
</file>

<file path=ppt/diagrams/_rels/drawing2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67.svg"/><Relationship Id="rId1" Type="http://schemas.openxmlformats.org/officeDocument/2006/relationships/image" Target="../media/image166.png"/><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6.svg"/></Relationships>
</file>

<file path=ppt/diagrams/_rels/drawing29.xml.rels><?xml version="1.0" encoding="UTF-8" standalone="yes"?>
<Relationships xmlns="http://schemas.openxmlformats.org/package/2006/relationships"><Relationship Id="rId8" Type="http://schemas.openxmlformats.org/officeDocument/2006/relationships/image" Target="../media/image175.svg"/><Relationship Id="rId13" Type="http://schemas.openxmlformats.org/officeDocument/2006/relationships/image" Target="../media/image180.png"/><Relationship Id="rId3" Type="http://schemas.openxmlformats.org/officeDocument/2006/relationships/image" Target="../media/image170.png"/><Relationship Id="rId7" Type="http://schemas.openxmlformats.org/officeDocument/2006/relationships/image" Target="../media/image174.png"/><Relationship Id="rId12" Type="http://schemas.openxmlformats.org/officeDocument/2006/relationships/image" Target="../media/image179.svg"/><Relationship Id="rId2" Type="http://schemas.openxmlformats.org/officeDocument/2006/relationships/image" Target="../media/image169.svg"/><Relationship Id="rId1" Type="http://schemas.openxmlformats.org/officeDocument/2006/relationships/image" Target="../media/image168.png"/><Relationship Id="rId6" Type="http://schemas.openxmlformats.org/officeDocument/2006/relationships/image" Target="../media/image173.svg"/><Relationship Id="rId11" Type="http://schemas.openxmlformats.org/officeDocument/2006/relationships/image" Target="../media/image178.png"/><Relationship Id="rId5" Type="http://schemas.openxmlformats.org/officeDocument/2006/relationships/image" Target="../media/image172.png"/><Relationship Id="rId10" Type="http://schemas.openxmlformats.org/officeDocument/2006/relationships/image" Target="../media/image177.svg"/><Relationship Id="rId4" Type="http://schemas.openxmlformats.org/officeDocument/2006/relationships/image" Target="../media/image171.svg"/><Relationship Id="rId9" Type="http://schemas.openxmlformats.org/officeDocument/2006/relationships/image" Target="../media/image176.png"/><Relationship Id="rId14" Type="http://schemas.openxmlformats.org/officeDocument/2006/relationships/image" Target="../media/image181.svg"/></Relationships>
</file>

<file path=ppt/diagrams/_rels/drawing30.xml.rels><?xml version="1.0" encoding="UTF-8" standalone="yes"?>
<Relationships xmlns="http://schemas.openxmlformats.org/package/2006/relationships"><Relationship Id="rId8" Type="http://schemas.openxmlformats.org/officeDocument/2006/relationships/image" Target="../media/image80.svg"/><Relationship Id="rId3" Type="http://schemas.openxmlformats.org/officeDocument/2006/relationships/image" Target="../media/image182.png"/><Relationship Id="rId7" Type="http://schemas.openxmlformats.org/officeDocument/2006/relationships/image" Target="../media/image79.png"/><Relationship Id="rId2" Type="http://schemas.openxmlformats.org/officeDocument/2006/relationships/image" Target="../media/image154.svg"/><Relationship Id="rId1" Type="http://schemas.openxmlformats.org/officeDocument/2006/relationships/image" Target="../media/image153.png"/><Relationship Id="rId6" Type="http://schemas.openxmlformats.org/officeDocument/2006/relationships/image" Target="../media/image185.svg"/><Relationship Id="rId5" Type="http://schemas.openxmlformats.org/officeDocument/2006/relationships/image" Target="../media/image184.png"/><Relationship Id="rId4" Type="http://schemas.openxmlformats.org/officeDocument/2006/relationships/image" Target="../media/image183.svg"/></Relationships>
</file>

<file path=ppt/diagrams/_rels/drawing31.xml.rels><?xml version="1.0" encoding="UTF-8" standalone="yes"?>
<Relationships xmlns="http://schemas.openxmlformats.org/package/2006/relationships"><Relationship Id="rId8" Type="http://schemas.openxmlformats.org/officeDocument/2006/relationships/image" Target="../media/image191.svg"/><Relationship Id="rId13" Type="http://schemas.openxmlformats.org/officeDocument/2006/relationships/image" Target="../media/image15.png"/><Relationship Id="rId3" Type="http://schemas.openxmlformats.org/officeDocument/2006/relationships/image" Target="../media/image188.png"/><Relationship Id="rId7" Type="http://schemas.openxmlformats.org/officeDocument/2006/relationships/image" Target="../media/image190.png"/><Relationship Id="rId12" Type="http://schemas.openxmlformats.org/officeDocument/2006/relationships/image" Target="../media/image195.svg"/><Relationship Id="rId2" Type="http://schemas.openxmlformats.org/officeDocument/2006/relationships/image" Target="../media/image187.svg"/><Relationship Id="rId16" Type="http://schemas.openxmlformats.org/officeDocument/2006/relationships/image" Target="../media/image197.svg"/><Relationship Id="rId1" Type="http://schemas.openxmlformats.org/officeDocument/2006/relationships/image" Target="../media/image186.png"/><Relationship Id="rId6" Type="http://schemas.openxmlformats.org/officeDocument/2006/relationships/image" Target="../media/image14.svg"/><Relationship Id="rId11" Type="http://schemas.openxmlformats.org/officeDocument/2006/relationships/image" Target="../media/image194.png"/><Relationship Id="rId5" Type="http://schemas.openxmlformats.org/officeDocument/2006/relationships/image" Target="../media/image13.png"/><Relationship Id="rId15" Type="http://schemas.openxmlformats.org/officeDocument/2006/relationships/image" Target="../media/image196.png"/><Relationship Id="rId10" Type="http://schemas.openxmlformats.org/officeDocument/2006/relationships/image" Target="../media/image193.svg"/><Relationship Id="rId4" Type="http://schemas.openxmlformats.org/officeDocument/2006/relationships/image" Target="../media/image189.svg"/><Relationship Id="rId9" Type="http://schemas.openxmlformats.org/officeDocument/2006/relationships/image" Target="../media/image192.png"/><Relationship Id="rId14" Type="http://schemas.openxmlformats.org/officeDocument/2006/relationships/image" Target="../media/image16.svg"/></Relationships>
</file>

<file path=ppt/diagrams/_rels/drawing36.xml.rels><?xml version="1.0" encoding="UTF-8" standalone="yes"?>
<Relationships xmlns="http://schemas.openxmlformats.org/package/2006/relationships"><Relationship Id="rId8" Type="http://schemas.openxmlformats.org/officeDocument/2006/relationships/image" Target="../media/image204.svg"/><Relationship Id="rId3" Type="http://schemas.openxmlformats.org/officeDocument/2006/relationships/image" Target="../media/image130.png"/><Relationship Id="rId7" Type="http://schemas.openxmlformats.org/officeDocument/2006/relationships/image" Target="../media/image203.png"/><Relationship Id="rId2" Type="http://schemas.openxmlformats.org/officeDocument/2006/relationships/image" Target="../media/image200.svg"/><Relationship Id="rId1" Type="http://schemas.openxmlformats.org/officeDocument/2006/relationships/image" Target="../media/image199.png"/><Relationship Id="rId6" Type="http://schemas.openxmlformats.org/officeDocument/2006/relationships/image" Target="../media/image202.svg"/><Relationship Id="rId5" Type="http://schemas.openxmlformats.org/officeDocument/2006/relationships/image" Target="../media/image201.png"/><Relationship Id="rId4" Type="http://schemas.openxmlformats.org/officeDocument/2006/relationships/image" Target="../media/image131.sv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bg_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a:alpha val="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neutralbg_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a:alpha val="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18/5/colors/Iconchunking_neutralbg_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a:alpha val="0"/>
      </a:schemeClr>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18/5/colors/Iconchunking_colored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accent2">
        <a:alpha val="0"/>
      </a:schemeClr>
    </dgm:fillClrLst>
    <dgm:linClrLst meth="repeat">
      <a:schemeClr val="accent2">
        <a:alpha val="0"/>
      </a:schemeClr>
    </dgm:linClrLst>
    <dgm:effectClrLst/>
    <dgm:txLinClrLst/>
    <dgm:txFillClrLst meth="repeat">
      <a:schemeClr val="accent2"/>
      <a:schemeClr val="accent3"/>
      <a:schemeClr val="accent4"/>
      <a:schemeClr val="accent5"/>
      <a:schemeClr val="accent6"/>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18/5/colors/Iconchunking_colored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accent2">
        <a:alpha val="0"/>
      </a:schemeClr>
    </dgm:fillClrLst>
    <dgm:linClrLst meth="repeat">
      <a:schemeClr val="accent2">
        <a:alpha val="0"/>
      </a:schemeClr>
    </dgm:linClrLst>
    <dgm:effectClrLst/>
    <dgm:txLinClrLst/>
    <dgm:txFillClrLst meth="repeat">
      <a:schemeClr val="accent2"/>
      <a:schemeClr val="accent3"/>
      <a:schemeClr val="accent4"/>
      <a:schemeClr val="accent5"/>
      <a:schemeClr val="accent6"/>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6.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3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6C397B1-0500-4D5A-A87D-25BE6D9AFD90}"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E2301855-09C1-48A9-B299-1DF79BDB3080}">
      <dgm:prSet/>
      <dgm:spPr/>
      <dgm:t>
        <a:bodyPr/>
        <a:lstStyle/>
        <a:p>
          <a:r>
            <a:rPr lang="en-US"/>
            <a:t>Review and Bridge-In: Financing engineering projects requiring capital and particularly working capital for daily opertaions </a:t>
          </a:r>
        </a:p>
      </dgm:t>
    </dgm:pt>
    <dgm:pt modelId="{5FE84C93-0321-4F28-8591-C137F6BA73E2}" type="parTrans" cxnId="{91F74BDE-935A-4E45-9F88-B49351ABFEAC}">
      <dgm:prSet/>
      <dgm:spPr/>
      <dgm:t>
        <a:bodyPr/>
        <a:lstStyle/>
        <a:p>
          <a:endParaRPr lang="en-US"/>
        </a:p>
      </dgm:t>
    </dgm:pt>
    <dgm:pt modelId="{922632E9-5E19-4F4F-B047-C625DFB98503}" type="sibTrans" cxnId="{91F74BDE-935A-4E45-9F88-B49351ABFEAC}">
      <dgm:prSet/>
      <dgm:spPr/>
      <dgm:t>
        <a:bodyPr/>
        <a:lstStyle/>
        <a:p>
          <a:endParaRPr lang="en-US"/>
        </a:p>
      </dgm:t>
    </dgm:pt>
    <dgm:pt modelId="{E13676E8-F11B-49A1-A76E-514B9135C11B}">
      <dgm:prSet/>
      <dgm:spPr/>
      <dgm:t>
        <a:bodyPr/>
        <a:lstStyle/>
        <a:p>
          <a:r>
            <a:rPr lang="en-US"/>
            <a:t>Learning objectives: What is Working Capital (WC), WC Cycle and how and why working capital should be managed </a:t>
          </a:r>
        </a:p>
      </dgm:t>
    </dgm:pt>
    <dgm:pt modelId="{0E0C0CB9-48FC-4621-90FF-03424EFA075B}" type="parTrans" cxnId="{00145416-3A9D-48B0-ACCB-978EEF3BCA50}">
      <dgm:prSet/>
      <dgm:spPr/>
      <dgm:t>
        <a:bodyPr/>
        <a:lstStyle/>
        <a:p>
          <a:endParaRPr lang="en-US"/>
        </a:p>
      </dgm:t>
    </dgm:pt>
    <dgm:pt modelId="{4905DDF2-BCB0-4A78-AD71-FE5D5F27DA7B}" type="sibTrans" cxnId="{00145416-3A9D-48B0-ACCB-978EEF3BCA50}">
      <dgm:prSet/>
      <dgm:spPr/>
      <dgm:t>
        <a:bodyPr/>
        <a:lstStyle/>
        <a:p>
          <a:endParaRPr lang="en-US"/>
        </a:p>
      </dgm:t>
    </dgm:pt>
    <dgm:pt modelId="{68214122-E747-49E0-881C-09FA96F80EEC}">
      <dgm:prSet/>
      <dgm:spPr/>
      <dgm:t>
        <a:bodyPr/>
        <a:lstStyle/>
        <a:p>
          <a:r>
            <a:rPr lang="en-US"/>
            <a:t>Teaching points and content input strategies: Definition, calculation and sources of working capital, working capital cycle, scale, Nature of Working Capital Decisions, management of working capital, components of working capital needs, liquidity</a:t>
          </a:r>
        </a:p>
      </dgm:t>
    </dgm:pt>
    <dgm:pt modelId="{019385AA-7EA5-4B75-B0C5-7DAF515F993E}" type="parTrans" cxnId="{9C47CC6E-DF43-4D7E-B304-4240E2490AB0}">
      <dgm:prSet/>
      <dgm:spPr/>
      <dgm:t>
        <a:bodyPr/>
        <a:lstStyle/>
        <a:p>
          <a:endParaRPr lang="en-US"/>
        </a:p>
      </dgm:t>
    </dgm:pt>
    <dgm:pt modelId="{D4CAD678-EC05-4A2D-B78E-C4F1924A5EC9}" type="sibTrans" cxnId="{9C47CC6E-DF43-4D7E-B304-4240E2490AB0}">
      <dgm:prSet/>
      <dgm:spPr/>
      <dgm:t>
        <a:bodyPr/>
        <a:lstStyle/>
        <a:p>
          <a:endParaRPr lang="en-US"/>
        </a:p>
      </dgm:t>
    </dgm:pt>
    <dgm:pt modelId="{8E65C88B-FF29-45A6-8462-0DDE40F9F4F4}">
      <dgm:prSet/>
      <dgm:spPr/>
      <dgm:t>
        <a:bodyPr/>
        <a:lstStyle/>
        <a:p>
          <a:r>
            <a:rPr lang="en-US"/>
            <a:t>Formative Assessments: In-Class exercises, calculations</a:t>
          </a:r>
        </a:p>
      </dgm:t>
    </dgm:pt>
    <dgm:pt modelId="{DE3C8636-A827-4086-994A-3407F8CDB59F}" type="parTrans" cxnId="{B844DEA0-B9D0-41E7-A012-E3EBA101174D}">
      <dgm:prSet/>
      <dgm:spPr/>
      <dgm:t>
        <a:bodyPr/>
        <a:lstStyle/>
        <a:p>
          <a:endParaRPr lang="en-US"/>
        </a:p>
      </dgm:t>
    </dgm:pt>
    <dgm:pt modelId="{73BC2B3C-D124-4DF3-9008-727E0721C666}" type="sibTrans" cxnId="{B844DEA0-B9D0-41E7-A012-E3EBA101174D}">
      <dgm:prSet/>
      <dgm:spPr/>
      <dgm:t>
        <a:bodyPr/>
        <a:lstStyle/>
        <a:p>
          <a:endParaRPr lang="en-US"/>
        </a:p>
      </dgm:t>
    </dgm:pt>
    <dgm:pt modelId="{446BF6A9-8D01-4368-BDD8-B297CE82447C}">
      <dgm:prSet/>
      <dgm:spPr/>
      <dgm:t>
        <a:bodyPr/>
        <a:lstStyle/>
        <a:p>
          <a:r>
            <a:rPr lang="en-US"/>
            <a:t>Link to outcomes and summative assessment: Working Capital requirement planning</a:t>
          </a:r>
        </a:p>
      </dgm:t>
    </dgm:pt>
    <dgm:pt modelId="{F842FF6A-0308-413B-B785-1E8B1384385D}" type="parTrans" cxnId="{FA9F5E14-6040-4D41-968F-3F832606A850}">
      <dgm:prSet/>
      <dgm:spPr/>
      <dgm:t>
        <a:bodyPr/>
        <a:lstStyle/>
        <a:p>
          <a:endParaRPr lang="en-US"/>
        </a:p>
      </dgm:t>
    </dgm:pt>
    <dgm:pt modelId="{73E7F476-01BF-483A-BF53-165D5A6E0842}" type="sibTrans" cxnId="{FA9F5E14-6040-4D41-968F-3F832606A850}">
      <dgm:prSet/>
      <dgm:spPr/>
      <dgm:t>
        <a:bodyPr/>
        <a:lstStyle/>
        <a:p>
          <a:endParaRPr lang="en-US"/>
        </a:p>
      </dgm:t>
    </dgm:pt>
    <dgm:pt modelId="{5C0A2D0B-691D-491F-B991-1BD852E23A59}" type="pres">
      <dgm:prSet presAssocID="{36C397B1-0500-4D5A-A87D-25BE6D9AFD90}" presName="root" presStyleCnt="0">
        <dgm:presLayoutVars>
          <dgm:dir/>
          <dgm:resizeHandles val="exact"/>
        </dgm:presLayoutVars>
      </dgm:prSet>
      <dgm:spPr/>
    </dgm:pt>
    <dgm:pt modelId="{1852C707-2280-4D3A-8EE0-F079B06C81F4}" type="pres">
      <dgm:prSet presAssocID="{E2301855-09C1-48A9-B299-1DF79BDB3080}" presName="compNode" presStyleCnt="0"/>
      <dgm:spPr/>
    </dgm:pt>
    <dgm:pt modelId="{A20A9CC6-2459-4993-A90C-447CA8BBA8F0}" type="pres">
      <dgm:prSet presAssocID="{E2301855-09C1-48A9-B299-1DF79BDB3080}" presName="bgRect" presStyleLbl="bgShp" presStyleIdx="0" presStyleCnt="5"/>
      <dgm:spPr/>
    </dgm:pt>
    <dgm:pt modelId="{C0737D1D-187E-4B13-85B5-5756784341D5}" type="pres">
      <dgm:prSet presAssocID="{E2301855-09C1-48A9-B299-1DF79BDB3080}"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ridge scene"/>
        </a:ext>
      </dgm:extLst>
    </dgm:pt>
    <dgm:pt modelId="{EA1C7DD4-D423-42BC-B7E5-A2EB7FE186F4}" type="pres">
      <dgm:prSet presAssocID="{E2301855-09C1-48A9-B299-1DF79BDB3080}" presName="spaceRect" presStyleCnt="0"/>
      <dgm:spPr/>
    </dgm:pt>
    <dgm:pt modelId="{0DB5BF83-B508-446B-9480-7183A446CA66}" type="pres">
      <dgm:prSet presAssocID="{E2301855-09C1-48A9-B299-1DF79BDB3080}" presName="parTx" presStyleLbl="revTx" presStyleIdx="0" presStyleCnt="5">
        <dgm:presLayoutVars>
          <dgm:chMax val="0"/>
          <dgm:chPref val="0"/>
        </dgm:presLayoutVars>
      </dgm:prSet>
      <dgm:spPr/>
    </dgm:pt>
    <dgm:pt modelId="{C2E60453-4AE8-461C-90B2-4C8247D9CE57}" type="pres">
      <dgm:prSet presAssocID="{922632E9-5E19-4F4F-B047-C625DFB98503}" presName="sibTrans" presStyleCnt="0"/>
      <dgm:spPr/>
    </dgm:pt>
    <dgm:pt modelId="{4A914A26-7A0C-4179-88A9-219A618B1EAE}" type="pres">
      <dgm:prSet presAssocID="{E13676E8-F11B-49A1-A76E-514B9135C11B}" presName="compNode" presStyleCnt="0"/>
      <dgm:spPr/>
    </dgm:pt>
    <dgm:pt modelId="{88897B76-6BCF-49C6-BB45-50464B9125FC}" type="pres">
      <dgm:prSet presAssocID="{E13676E8-F11B-49A1-A76E-514B9135C11B}" presName="bgRect" presStyleLbl="bgShp" presStyleIdx="1" presStyleCnt="5"/>
      <dgm:spPr/>
    </dgm:pt>
    <dgm:pt modelId="{144D9F1C-7D64-420C-A932-AF0D92EA7EE2}" type="pres">
      <dgm:prSet presAssocID="{E13676E8-F11B-49A1-A76E-514B9135C11B}"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ead with Gears"/>
        </a:ext>
      </dgm:extLst>
    </dgm:pt>
    <dgm:pt modelId="{BCEE5241-62E0-4F9B-9290-50B51BA3F3B9}" type="pres">
      <dgm:prSet presAssocID="{E13676E8-F11B-49A1-A76E-514B9135C11B}" presName="spaceRect" presStyleCnt="0"/>
      <dgm:spPr/>
    </dgm:pt>
    <dgm:pt modelId="{CD07C2F2-2434-4C18-B502-D9E577AAECF3}" type="pres">
      <dgm:prSet presAssocID="{E13676E8-F11B-49A1-A76E-514B9135C11B}" presName="parTx" presStyleLbl="revTx" presStyleIdx="1" presStyleCnt="5">
        <dgm:presLayoutVars>
          <dgm:chMax val="0"/>
          <dgm:chPref val="0"/>
        </dgm:presLayoutVars>
      </dgm:prSet>
      <dgm:spPr/>
    </dgm:pt>
    <dgm:pt modelId="{B3730FFE-4D54-42F2-9E98-9C964E70B29C}" type="pres">
      <dgm:prSet presAssocID="{4905DDF2-BCB0-4A78-AD71-FE5D5F27DA7B}" presName="sibTrans" presStyleCnt="0"/>
      <dgm:spPr/>
    </dgm:pt>
    <dgm:pt modelId="{FF34F8D8-0D66-4C90-BB67-06719466ABA7}" type="pres">
      <dgm:prSet presAssocID="{68214122-E747-49E0-881C-09FA96F80EEC}" presName="compNode" presStyleCnt="0"/>
      <dgm:spPr/>
    </dgm:pt>
    <dgm:pt modelId="{017D4802-737E-47EA-BE7D-1F057F0BDEBB}" type="pres">
      <dgm:prSet presAssocID="{68214122-E747-49E0-881C-09FA96F80EEC}" presName="bgRect" presStyleLbl="bgShp" presStyleIdx="2" presStyleCnt="5"/>
      <dgm:spPr/>
    </dgm:pt>
    <dgm:pt modelId="{4058703C-AD5F-4662-B9FB-0626574209C9}" type="pres">
      <dgm:prSet presAssocID="{68214122-E747-49E0-881C-09FA96F80EEC}"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Arrow Circle"/>
        </a:ext>
      </dgm:extLst>
    </dgm:pt>
    <dgm:pt modelId="{BF90F8FA-3AF6-4384-806F-47DB339A5EF3}" type="pres">
      <dgm:prSet presAssocID="{68214122-E747-49E0-881C-09FA96F80EEC}" presName="spaceRect" presStyleCnt="0"/>
      <dgm:spPr/>
    </dgm:pt>
    <dgm:pt modelId="{49F9DE7E-2AF4-4BE6-887F-3F2C71536733}" type="pres">
      <dgm:prSet presAssocID="{68214122-E747-49E0-881C-09FA96F80EEC}" presName="parTx" presStyleLbl="revTx" presStyleIdx="2" presStyleCnt="5">
        <dgm:presLayoutVars>
          <dgm:chMax val="0"/>
          <dgm:chPref val="0"/>
        </dgm:presLayoutVars>
      </dgm:prSet>
      <dgm:spPr/>
    </dgm:pt>
    <dgm:pt modelId="{88F927F2-E747-4A38-9CBC-B73E6747F312}" type="pres">
      <dgm:prSet presAssocID="{D4CAD678-EC05-4A2D-B78E-C4F1924A5EC9}" presName="sibTrans" presStyleCnt="0"/>
      <dgm:spPr/>
    </dgm:pt>
    <dgm:pt modelId="{792324E6-E09E-43EA-AD73-D224714413D4}" type="pres">
      <dgm:prSet presAssocID="{8E65C88B-FF29-45A6-8462-0DDE40F9F4F4}" presName="compNode" presStyleCnt="0"/>
      <dgm:spPr/>
    </dgm:pt>
    <dgm:pt modelId="{DC046036-07C0-40E5-94B7-87344E9E25B2}" type="pres">
      <dgm:prSet presAssocID="{8E65C88B-FF29-45A6-8462-0DDE40F9F4F4}" presName="bgRect" presStyleLbl="bgShp" presStyleIdx="3" presStyleCnt="5"/>
      <dgm:spPr/>
    </dgm:pt>
    <dgm:pt modelId="{F4A2AC71-2197-487D-B509-35B7D9F36561}" type="pres">
      <dgm:prSet presAssocID="{8E65C88B-FF29-45A6-8462-0DDE40F9F4F4}"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lassroom"/>
        </a:ext>
      </dgm:extLst>
    </dgm:pt>
    <dgm:pt modelId="{39575320-C516-4AC3-91BA-0874FF5674B3}" type="pres">
      <dgm:prSet presAssocID="{8E65C88B-FF29-45A6-8462-0DDE40F9F4F4}" presName="spaceRect" presStyleCnt="0"/>
      <dgm:spPr/>
    </dgm:pt>
    <dgm:pt modelId="{C7E07353-97D1-43F8-8792-569B7A627679}" type="pres">
      <dgm:prSet presAssocID="{8E65C88B-FF29-45A6-8462-0DDE40F9F4F4}" presName="parTx" presStyleLbl="revTx" presStyleIdx="3" presStyleCnt="5">
        <dgm:presLayoutVars>
          <dgm:chMax val="0"/>
          <dgm:chPref val="0"/>
        </dgm:presLayoutVars>
      </dgm:prSet>
      <dgm:spPr/>
    </dgm:pt>
    <dgm:pt modelId="{980224DB-3044-4035-B0A8-69D082323E46}" type="pres">
      <dgm:prSet presAssocID="{73BC2B3C-D124-4DF3-9008-727E0721C666}" presName="sibTrans" presStyleCnt="0"/>
      <dgm:spPr/>
    </dgm:pt>
    <dgm:pt modelId="{44136D82-95D0-4E2E-9157-067525CA5B77}" type="pres">
      <dgm:prSet presAssocID="{446BF6A9-8D01-4368-BDD8-B297CE82447C}" presName="compNode" presStyleCnt="0"/>
      <dgm:spPr/>
    </dgm:pt>
    <dgm:pt modelId="{43F9FF1F-E2B2-4032-8108-9ABAB5F36138}" type="pres">
      <dgm:prSet presAssocID="{446BF6A9-8D01-4368-BDD8-B297CE82447C}" presName="bgRect" presStyleLbl="bgShp" presStyleIdx="4" presStyleCnt="5"/>
      <dgm:spPr/>
    </dgm:pt>
    <dgm:pt modelId="{7EA5E067-54D5-485A-96EE-E3460FD02036}" type="pres">
      <dgm:prSet presAssocID="{446BF6A9-8D01-4368-BDD8-B297CE82447C}"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Link"/>
        </a:ext>
      </dgm:extLst>
    </dgm:pt>
    <dgm:pt modelId="{FB690E96-3AAA-476E-A06B-81A09E51EC2B}" type="pres">
      <dgm:prSet presAssocID="{446BF6A9-8D01-4368-BDD8-B297CE82447C}" presName="spaceRect" presStyleCnt="0"/>
      <dgm:spPr/>
    </dgm:pt>
    <dgm:pt modelId="{E0AFE23A-41EA-4808-A2D2-933707C8A89E}" type="pres">
      <dgm:prSet presAssocID="{446BF6A9-8D01-4368-BDD8-B297CE82447C}" presName="parTx" presStyleLbl="revTx" presStyleIdx="4" presStyleCnt="5">
        <dgm:presLayoutVars>
          <dgm:chMax val="0"/>
          <dgm:chPref val="0"/>
        </dgm:presLayoutVars>
      </dgm:prSet>
      <dgm:spPr/>
    </dgm:pt>
  </dgm:ptLst>
  <dgm:cxnLst>
    <dgm:cxn modelId="{8CA4D20B-69E9-4C8C-BEFA-A0A8CE79CD05}" type="presOf" srcId="{36C397B1-0500-4D5A-A87D-25BE6D9AFD90}" destId="{5C0A2D0B-691D-491F-B991-1BD852E23A59}" srcOrd="0" destOrd="0" presId="urn:microsoft.com/office/officeart/2018/2/layout/IconVerticalSolidList"/>
    <dgm:cxn modelId="{FA9F5E14-6040-4D41-968F-3F832606A850}" srcId="{36C397B1-0500-4D5A-A87D-25BE6D9AFD90}" destId="{446BF6A9-8D01-4368-BDD8-B297CE82447C}" srcOrd="4" destOrd="0" parTransId="{F842FF6A-0308-413B-B785-1E8B1384385D}" sibTransId="{73E7F476-01BF-483A-BF53-165D5A6E0842}"/>
    <dgm:cxn modelId="{00145416-3A9D-48B0-ACCB-978EEF3BCA50}" srcId="{36C397B1-0500-4D5A-A87D-25BE6D9AFD90}" destId="{E13676E8-F11B-49A1-A76E-514B9135C11B}" srcOrd="1" destOrd="0" parTransId="{0E0C0CB9-48FC-4621-90FF-03424EFA075B}" sibTransId="{4905DDF2-BCB0-4A78-AD71-FE5D5F27DA7B}"/>
    <dgm:cxn modelId="{9A56A65F-D2E4-4BFD-BCC0-E1FBC783C8B3}" type="presOf" srcId="{E13676E8-F11B-49A1-A76E-514B9135C11B}" destId="{CD07C2F2-2434-4C18-B502-D9E577AAECF3}" srcOrd="0" destOrd="0" presId="urn:microsoft.com/office/officeart/2018/2/layout/IconVerticalSolidList"/>
    <dgm:cxn modelId="{9C47CC6E-DF43-4D7E-B304-4240E2490AB0}" srcId="{36C397B1-0500-4D5A-A87D-25BE6D9AFD90}" destId="{68214122-E747-49E0-881C-09FA96F80EEC}" srcOrd="2" destOrd="0" parTransId="{019385AA-7EA5-4B75-B0C5-7DAF515F993E}" sibTransId="{D4CAD678-EC05-4A2D-B78E-C4F1924A5EC9}"/>
    <dgm:cxn modelId="{42C69556-27C3-4BFE-AB82-18E2459274FF}" type="presOf" srcId="{E2301855-09C1-48A9-B299-1DF79BDB3080}" destId="{0DB5BF83-B508-446B-9480-7183A446CA66}" srcOrd="0" destOrd="0" presId="urn:microsoft.com/office/officeart/2018/2/layout/IconVerticalSolidList"/>
    <dgm:cxn modelId="{7227955A-D537-4449-A53C-4E2D6435BA28}" type="presOf" srcId="{8E65C88B-FF29-45A6-8462-0DDE40F9F4F4}" destId="{C7E07353-97D1-43F8-8792-569B7A627679}" srcOrd="0" destOrd="0" presId="urn:microsoft.com/office/officeart/2018/2/layout/IconVerticalSolidList"/>
    <dgm:cxn modelId="{B844DEA0-B9D0-41E7-A012-E3EBA101174D}" srcId="{36C397B1-0500-4D5A-A87D-25BE6D9AFD90}" destId="{8E65C88B-FF29-45A6-8462-0DDE40F9F4F4}" srcOrd="3" destOrd="0" parTransId="{DE3C8636-A827-4086-994A-3407F8CDB59F}" sibTransId="{73BC2B3C-D124-4DF3-9008-727E0721C666}"/>
    <dgm:cxn modelId="{91F74BDE-935A-4E45-9F88-B49351ABFEAC}" srcId="{36C397B1-0500-4D5A-A87D-25BE6D9AFD90}" destId="{E2301855-09C1-48A9-B299-1DF79BDB3080}" srcOrd="0" destOrd="0" parTransId="{5FE84C93-0321-4F28-8591-C137F6BA73E2}" sibTransId="{922632E9-5E19-4F4F-B047-C625DFB98503}"/>
    <dgm:cxn modelId="{9430C3E2-1745-453D-B082-E37143B2EB43}" type="presOf" srcId="{446BF6A9-8D01-4368-BDD8-B297CE82447C}" destId="{E0AFE23A-41EA-4808-A2D2-933707C8A89E}" srcOrd="0" destOrd="0" presId="urn:microsoft.com/office/officeart/2018/2/layout/IconVerticalSolidList"/>
    <dgm:cxn modelId="{E313B9F3-B02B-493C-A98D-146DE8E4A571}" type="presOf" srcId="{68214122-E747-49E0-881C-09FA96F80EEC}" destId="{49F9DE7E-2AF4-4BE6-887F-3F2C71536733}" srcOrd="0" destOrd="0" presId="urn:microsoft.com/office/officeart/2018/2/layout/IconVerticalSolidList"/>
    <dgm:cxn modelId="{68532E4E-DF4C-4BAA-B3D3-96D7935F4D52}" type="presParOf" srcId="{5C0A2D0B-691D-491F-B991-1BD852E23A59}" destId="{1852C707-2280-4D3A-8EE0-F079B06C81F4}" srcOrd="0" destOrd="0" presId="urn:microsoft.com/office/officeart/2018/2/layout/IconVerticalSolidList"/>
    <dgm:cxn modelId="{EBECAB31-632E-4962-A016-308A6E3E8E8D}" type="presParOf" srcId="{1852C707-2280-4D3A-8EE0-F079B06C81F4}" destId="{A20A9CC6-2459-4993-A90C-447CA8BBA8F0}" srcOrd="0" destOrd="0" presId="urn:microsoft.com/office/officeart/2018/2/layout/IconVerticalSolidList"/>
    <dgm:cxn modelId="{4F19B033-6492-4B91-8107-ECEE3547898C}" type="presParOf" srcId="{1852C707-2280-4D3A-8EE0-F079B06C81F4}" destId="{C0737D1D-187E-4B13-85B5-5756784341D5}" srcOrd="1" destOrd="0" presId="urn:microsoft.com/office/officeart/2018/2/layout/IconVerticalSolidList"/>
    <dgm:cxn modelId="{1A5D3E8E-F2F8-4680-94F5-09043EEE13E7}" type="presParOf" srcId="{1852C707-2280-4D3A-8EE0-F079B06C81F4}" destId="{EA1C7DD4-D423-42BC-B7E5-A2EB7FE186F4}" srcOrd="2" destOrd="0" presId="urn:microsoft.com/office/officeart/2018/2/layout/IconVerticalSolidList"/>
    <dgm:cxn modelId="{A1C225A1-5A82-45D4-9E10-D284EB541C7C}" type="presParOf" srcId="{1852C707-2280-4D3A-8EE0-F079B06C81F4}" destId="{0DB5BF83-B508-446B-9480-7183A446CA66}" srcOrd="3" destOrd="0" presId="urn:microsoft.com/office/officeart/2018/2/layout/IconVerticalSolidList"/>
    <dgm:cxn modelId="{7FC89A2D-B829-4523-B0F9-0A3DA505081A}" type="presParOf" srcId="{5C0A2D0B-691D-491F-B991-1BD852E23A59}" destId="{C2E60453-4AE8-461C-90B2-4C8247D9CE57}" srcOrd="1" destOrd="0" presId="urn:microsoft.com/office/officeart/2018/2/layout/IconVerticalSolidList"/>
    <dgm:cxn modelId="{E32FC24E-F11E-4A8F-B91A-F3C4E9237D52}" type="presParOf" srcId="{5C0A2D0B-691D-491F-B991-1BD852E23A59}" destId="{4A914A26-7A0C-4179-88A9-219A618B1EAE}" srcOrd="2" destOrd="0" presId="urn:microsoft.com/office/officeart/2018/2/layout/IconVerticalSolidList"/>
    <dgm:cxn modelId="{4EE284AD-45B1-4CEE-8075-1EAD9449D3A6}" type="presParOf" srcId="{4A914A26-7A0C-4179-88A9-219A618B1EAE}" destId="{88897B76-6BCF-49C6-BB45-50464B9125FC}" srcOrd="0" destOrd="0" presId="urn:microsoft.com/office/officeart/2018/2/layout/IconVerticalSolidList"/>
    <dgm:cxn modelId="{E55847EE-8E15-4ACE-B0A4-E3E5AF5BD5FA}" type="presParOf" srcId="{4A914A26-7A0C-4179-88A9-219A618B1EAE}" destId="{144D9F1C-7D64-420C-A932-AF0D92EA7EE2}" srcOrd="1" destOrd="0" presId="urn:microsoft.com/office/officeart/2018/2/layout/IconVerticalSolidList"/>
    <dgm:cxn modelId="{A850C507-5D09-405A-9F15-658B3AD7E6D6}" type="presParOf" srcId="{4A914A26-7A0C-4179-88A9-219A618B1EAE}" destId="{BCEE5241-62E0-4F9B-9290-50B51BA3F3B9}" srcOrd="2" destOrd="0" presId="urn:microsoft.com/office/officeart/2018/2/layout/IconVerticalSolidList"/>
    <dgm:cxn modelId="{1BBE31CD-B8A6-4874-B063-D90836B11B62}" type="presParOf" srcId="{4A914A26-7A0C-4179-88A9-219A618B1EAE}" destId="{CD07C2F2-2434-4C18-B502-D9E577AAECF3}" srcOrd="3" destOrd="0" presId="urn:microsoft.com/office/officeart/2018/2/layout/IconVerticalSolidList"/>
    <dgm:cxn modelId="{2ABCD697-5393-49A2-980D-3E586F21CF7D}" type="presParOf" srcId="{5C0A2D0B-691D-491F-B991-1BD852E23A59}" destId="{B3730FFE-4D54-42F2-9E98-9C964E70B29C}" srcOrd="3" destOrd="0" presId="urn:microsoft.com/office/officeart/2018/2/layout/IconVerticalSolidList"/>
    <dgm:cxn modelId="{FA09F3B4-D015-44C3-9C11-40F30757F704}" type="presParOf" srcId="{5C0A2D0B-691D-491F-B991-1BD852E23A59}" destId="{FF34F8D8-0D66-4C90-BB67-06719466ABA7}" srcOrd="4" destOrd="0" presId="urn:microsoft.com/office/officeart/2018/2/layout/IconVerticalSolidList"/>
    <dgm:cxn modelId="{249EA5C0-3D7A-4E54-AE9D-B864ADF52F7F}" type="presParOf" srcId="{FF34F8D8-0D66-4C90-BB67-06719466ABA7}" destId="{017D4802-737E-47EA-BE7D-1F057F0BDEBB}" srcOrd="0" destOrd="0" presId="urn:microsoft.com/office/officeart/2018/2/layout/IconVerticalSolidList"/>
    <dgm:cxn modelId="{29B99079-3DB0-443F-95D3-B17B2F7E3ABF}" type="presParOf" srcId="{FF34F8D8-0D66-4C90-BB67-06719466ABA7}" destId="{4058703C-AD5F-4662-B9FB-0626574209C9}" srcOrd="1" destOrd="0" presId="urn:microsoft.com/office/officeart/2018/2/layout/IconVerticalSolidList"/>
    <dgm:cxn modelId="{A4AA1085-A515-435E-8D65-66F44FEF23E4}" type="presParOf" srcId="{FF34F8D8-0D66-4C90-BB67-06719466ABA7}" destId="{BF90F8FA-3AF6-4384-806F-47DB339A5EF3}" srcOrd="2" destOrd="0" presId="urn:microsoft.com/office/officeart/2018/2/layout/IconVerticalSolidList"/>
    <dgm:cxn modelId="{95C057F8-EBF8-46E7-AB63-E87B335DC364}" type="presParOf" srcId="{FF34F8D8-0D66-4C90-BB67-06719466ABA7}" destId="{49F9DE7E-2AF4-4BE6-887F-3F2C71536733}" srcOrd="3" destOrd="0" presId="urn:microsoft.com/office/officeart/2018/2/layout/IconVerticalSolidList"/>
    <dgm:cxn modelId="{1FC0BF84-3470-4DD9-A681-56ABF24AFB3B}" type="presParOf" srcId="{5C0A2D0B-691D-491F-B991-1BD852E23A59}" destId="{88F927F2-E747-4A38-9CBC-B73E6747F312}" srcOrd="5" destOrd="0" presId="urn:microsoft.com/office/officeart/2018/2/layout/IconVerticalSolidList"/>
    <dgm:cxn modelId="{06D663A6-2304-4F4B-A5A8-6D64C29FD972}" type="presParOf" srcId="{5C0A2D0B-691D-491F-B991-1BD852E23A59}" destId="{792324E6-E09E-43EA-AD73-D224714413D4}" srcOrd="6" destOrd="0" presId="urn:microsoft.com/office/officeart/2018/2/layout/IconVerticalSolidList"/>
    <dgm:cxn modelId="{061660F0-2AD9-47CA-8D22-8D57AFE11B87}" type="presParOf" srcId="{792324E6-E09E-43EA-AD73-D224714413D4}" destId="{DC046036-07C0-40E5-94B7-87344E9E25B2}" srcOrd="0" destOrd="0" presId="urn:microsoft.com/office/officeart/2018/2/layout/IconVerticalSolidList"/>
    <dgm:cxn modelId="{DAE28AA5-88D2-4285-9595-110E5345E0FB}" type="presParOf" srcId="{792324E6-E09E-43EA-AD73-D224714413D4}" destId="{F4A2AC71-2197-487D-B509-35B7D9F36561}" srcOrd="1" destOrd="0" presId="urn:microsoft.com/office/officeart/2018/2/layout/IconVerticalSolidList"/>
    <dgm:cxn modelId="{4D278C45-8C9A-4B1D-944B-7A749E8D9616}" type="presParOf" srcId="{792324E6-E09E-43EA-AD73-D224714413D4}" destId="{39575320-C516-4AC3-91BA-0874FF5674B3}" srcOrd="2" destOrd="0" presId="urn:microsoft.com/office/officeart/2018/2/layout/IconVerticalSolidList"/>
    <dgm:cxn modelId="{5B9DDE79-8F19-466D-9BCB-C45835F37844}" type="presParOf" srcId="{792324E6-E09E-43EA-AD73-D224714413D4}" destId="{C7E07353-97D1-43F8-8792-569B7A627679}" srcOrd="3" destOrd="0" presId="urn:microsoft.com/office/officeart/2018/2/layout/IconVerticalSolidList"/>
    <dgm:cxn modelId="{1CAE1028-1DF8-4355-8011-4BC782039A60}" type="presParOf" srcId="{5C0A2D0B-691D-491F-B991-1BD852E23A59}" destId="{980224DB-3044-4035-B0A8-69D082323E46}" srcOrd="7" destOrd="0" presId="urn:microsoft.com/office/officeart/2018/2/layout/IconVerticalSolidList"/>
    <dgm:cxn modelId="{983DC635-B2E1-4404-AAAB-4999BD5D7ECD}" type="presParOf" srcId="{5C0A2D0B-691D-491F-B991-1BD852E23A59}" destId="{44136D82-95D0-4E2E-9157-067525CA5B77}" srcOrd="8" destOrd="0" presId="urn:microsoft.com/office/officeart/2018/2/layout/IconVerticalSolidList"/>
    <dgm:cxn modelId="{C6C2360C-D6AF-4B70-943A-1E33C497BE65}" type="presParOf" srcId="{44136D82-95D0-4E2E-9157-067525CA5B77}" destId="{43F9FF1F-E2B2-4032-8108-9ABAB5F36138}" srcOrd="0" destOrd="0" presId="urn:microsoft.com/office/officeart/2018/2/layout/IconVerticalSolidList"/>
    <dgm:cxn modelId="{31494A9A-3555-4FEE-BD46-6D02F99BDF41}" type="presParOf" srcId="{44136D82-95D0-4E2E-9157-067525CA5B77}" destId="{7EA5E067-54D5-485A-96EE-E3460FD02036}" srcOrd="1" destOrd="0" presId="urn:microsoft.com/office/officeart/2018/2/layout/IconVerticalSolidList"/>
    <dgm:cxn modelId="{9D5ADC7C-28C5-46D0-AF4B-816CE53D47CF}" type="presParOf" srcId="{44136D82-95D0-4E2E-9157-067525CA5B77}" destId="{FB690E96-3AAA-476E-A06B-81A09E51EC2B}" srcOrd="2" destOrd="0" presId="urn:microsoft.com/office/officeart/2018/2/layout/IconVerticalSolidList"/>
    <dgm:cxn modelId="{37A2C1C9-0B98-4408-AAC2-B5AE89F226F9}" type="presParOf" srcId="{44136D82-95D0-4E2E-9157-067525CA5B77}" destId="{E0AFE23A-41EA-4808-A2D2-933707C8A89E}"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0A16B2A-1AA7-42E0-802B-526688F183BE}"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9FE764BA-CADD-4BC5-BF9F-D01D6A9C92AD}">
      <dgm:prSet/>
      <dgm:spPr/>
      <dgm:t>
        <a:bodyPr/>
        <a:lstStyle/>
        <a:p>
          <a:pPr>
            <a:lnSpc>
              <a:spcPct val="100000"/>
            </a:lnSpc>
          </a:pPr>
          <a:r>
            <a:rPr lang="en-US" b="1"/>
            <a:t>Positive working capital</a:t>
          </a:r>
          <a:r>
            <a:rPr lang="en-US"/>
            <a:t> indicates a company has enough short-term assets to cover its short-term debts and expenses.</a:t>
          </a:r>
        </a:p>
      </dgm:t>
    </dgm:pt>
    <dgm:pt modelId="{BE881ECA-F8DE-44D0-9306-CDF40CC95F49}" type="parTrans" cxnId="{A8DD95E6-4571-479D-84A7-D6FBB5C7DB7E}">
      <dgm:prSet/>
      <dgm:spPr/>
      <dgm:t>
        <a:bodyPr/>
        <a:lstStyle/>
        <a:p>
          <a:endParaRPr lang="en-US"/>
        </a:p>
      </dgm:t>
    </dgm:pt>
    <dgm:pt modelId="{4E60CA9D-9197-442D-8CCD-8CF5476C099D}" type="sibTrans" cxnId="{A8DD95E6-4571-479D-84A7-D6FBB5C7DB7E}">
      <dgm:prSet/>
      <dgm:spPr/>
      <dgm:t>
        <a:bodyPr/>
        <a:lstStyle/>
        <a:p>
          <a:endParaRPr lang="en-US"/>
        </a:p>
      </dgm:t>
    </dgm:pt>
    <dgm:pt modelId="{97CE07C4-5396-4ADF-93E8-0B17FE2B8FEC}">
      <dgm:prSet/>
      <dgm:spPr/>
      <dgm:t>
        <a:bodyPr/>
        <a:lstStyle/>
        <a:p>
          <a:pPr>
            <a:lnSpc>
              <a:spcPct val="100000"/>
            </a:lnSpc>
          </a:pPr>
          <a:r>
            <a:rPr lang="en-US" b="1"/>
            <a:t>Negative working capital</a:t>
          </a:r>
          <a:r>
            <a:rPr lang="en-US"/>
            <a:t> can suggest a company is struggling to meet its immediate financial obligations.</a:t>
          </a:r>
        </a:p>
      </dgm:t>
    </dgm:pt>
    <dgm:pt modelId="{B7B2AEBF-3627-44E5-A057-39BF984C284D}" type="parTrans" cxnId="{1B94D2B1-CF78-426F-8AA2-84DFF4BC6BCD}">
      <dgm:prSet/>
      <dgm:spPr/>
      <dgm:t>
        <a:bodyPr/>
        <a:lstStyle/>
        <a:p>
          <a:endParaRPr lang="en-US"/>
        </a:p>
      </dgm:t>
    </dgm:pt>
    <dgm:pt modelId="{1C0D1CEC-7C7B-43BE-A423-7A1FA92C9D48}" type="sibTrans" cxnId="{1B94D2B1-CF78-426F-8AA2-84DFF4BC6BCD}">
      <dgm:prSet/>
      <dgm:spPr/>
      <dgm:t>
        <a:bodyPr/>
        <a:lstStyle/>
        <a:p>
          <a:endParaRPr lang="en-US"/>
        </a:p>
      </dgm:t>
    </dgm:pt>
    <dgm:pt modelId="{76C03E0A-E76F-40D8-85ED-FF8116763935}">
      <dgm:prSet/>
      <dgm:spPr/>
      <dgm:t>
        <a:bodyPr/>
        <a:lstStyle/>
        <a:p>
          <a:pPr>
            <a:lnSpc>
              <a:spcPct val="100000"/>
            </a:lnSpc>
          </a:pPr>
          <a:r>
            <a:rPr lang="en-US" b="1"/>
            <a:t>Managing working capital</a:t>
          </a:r>
          <a:r>
            <a:rPr lang="en-US"/>
            <a:t> is crucial for a company's liquidity, operational efficiency, and ability to seize growth opportunities. </a:t>
          </a:r>
        </a:p>
      </dgm:t>
    </dgm:pt>
    <dgm:pt modelId="{CEB1F14E-4E76-4DBF-97DB-1BB12510AA5E}" type="parTrans" cxnId="{44F71904-0D83-4D09-A066-E249D89539F6}">
      <dgm:prSet/>
      <dgm:spPr/>
      <dgm:t>
        <a:bodyPr/>
        <a:lstStyle/>
        <a:p>
          <a:endParaRPr lang="en-US"/>
        </a:p>
      </dgm:t>
    </dgm:pt>
    <dgm:pt modelId="{3C694354-DF0E-4E76-B134-730D206BE20D}" type="sibTrans" cxnId="{44F71904-0D83-4D09-A066-E249D89539F6}">
      <dgm:prSet/>
      <dgm:spPr/>
      <dgm:t>
        <a:bodyPr/>
        <a:lstStyle/>
        <a:p>
          <a:endParaRPr lang="en-US"/>
        </a:p>
      </dgm:t>
    </dgm:pt>
    <dgm:pt modelId="{F191937E-2EC7-4FDA-9FBB-87357F927A6D}" type="pres">
      <dgm:prSet presAssocID="{20A16B2A-1AA7-42E0-802B-526688F183BE}" presName="root" presStyleCnt="0">
        <dgm:presLayoutVars>
          <dgm:dir/>
          <dgm:resizeHandles val="exact"/>
        </dgm:presLayoutVars>
      </dgm:prSet>
      <dgm:spPr/>
    </dgm:pt>
    <dgm:pt modelId="{19EB4F9E-D8D3-411B-89F2-14EC494ECB0E}" type="pres">
      <dgm:prSet presAssocID="{9FE764BA-CADD-4BC5-BF9F-D01D6A9C92AD}" presName="compNode" presStyleCnt="0"/>
      <dgm:spPr/>
    </dgm:pt>
    <dgm:pt modelId="{1E3E6996-759E-4189-966D-F53A2A40FFAE}" type="pres">
      <dgm:prSet presAssocID="{9FE764BA-CADD-4BC5-BF9F-D01D6A9C92AD}" presName="bgRect" presStyleLbl="bgShp" presStyleIdx="0" presStyleCnt="3"/>
      <dgm:spPr/>
    </dgm:pt>
    <dgm:pt modelId="{A0661405-BC49-4447-BC52-EC52CDFB6CC5}" type="pres">
      <dgm:prSet presAssocID="{9FE764BA-CADD-4BC5-BF9F-D01D6A9C92AD}"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Dollar"/>
        </a:ext>
      </dgm:extLst>
    </dgm:pt>
    <dgm:pt modelId="{ED44ABE0-430A-4929-950E-CCB0BCCAC3E6}" type="pres">
      <dgm:prSet presAssocID="{9FE764BA-CADD-4BC5-BF9F-D01D6A9C92AD}" presName="spaceRect" presStyleCnt="0"/>
      <dgm:spPr/>
    </dgm:pt>
    <dgm:pt modelId="{8A0410D1-43FC-4116-8F45-D46D689C3D0D}" type="pres">
      <dgm:prSet presAssocID="{9FE764BA-CADD-4BC5-BF9F-D01D6A9C92AD}" presName="parTx" presStyleLbl="revTx" presStyleIdx="0" presStyleCnt="3">
        <dgm:presLayoutVars>
          <dgm:chMax val="0"/>
          <dgm:chPref val="0"/>
        </dgm:presLayoutVars>
      </dgm:prSet>
      <dgm:spPr/>
    </dgm:pt>
    <dgm:pt modelId="{A82C385A-D463-47FF-AE64-797AC4ABAD7B}" type="pres">
      <dgm:prSet presAssocID="{4E60CA9D-9197-442D-8CCD-8CF5476C099D}" presName="sibTrans" presStyleCnt="0"/>
      <dgm:spPr/>
    </dgm:pt>
    <dgm:pt modelId="{69DC3942-E0B8-4827-8012-59BF6977F4CF}" type="pres">
      <dgm:prSet presAssocID="{97CE07C4-5396-4ADF-93E8-0B17FE2B8FEC}" presName="compNode" presStyleCnt="0"/>
      <dgm:spPr/>
    </dgm:pt>
    <dgm:pt modelId="{B6FFA8AA-BEF2-4444-9F35-A9DA4D848803}" type="pres">
      <dgm:prSet presAssocID="{97CE07C4-5396-4ADF-93E8-0B17FE2B8FEC}" presName="bgRect" presStyleLbl="bgShp" presStyleIdx="1" presStyleCnt="3"/>
      <dgm:spPr/>
    </dgm:pt>
    <dgm:pt modelId="{F01DD62A-331E-4BAF-B8D7-1D733D32AE03}" type="pres">
      <dgm:prSet presAssocID="{97CE07C4-5396-4ADF-93E8-0B17FE2B8FEC}"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Money"/>
        </a:ext>
      </dgm:extLst>
    </dgm:pt>
    <dgm:pt modelId="{82CE09A7-57AB-4F3B-90B0-AC36B62673AB}" type="pres">
      <dgm:prSet presAssocID="{97CE07C4-5396-4ADF-93E8-0B17FE2B8FEC}" presName="spaceRect" presStyleCnt="0"/>
      <dgm:spPr/>
    </dgm:pt>
    <dgm:pt modelId="{8E7173EF-F423-4D02-BD9D-1E99D198576D}" type="pres">
      <dgm:prSet presAssocID="{97CE07C4-5396-4ADF-93E8-0B17FE2B8FEC}" presName="parTx" presStyleLbl="revTx" presStyleIdx="1" presStyleCnt="3">
        <dgm:presLayoutVars>
          <dgm:chMax val="0"/>
          <dgm:chPref val="0"/>
        </dgm:presLayoutVars>
      </dgm:prSet>
      <dgm:spPr/>
    </dgm:pt>
    <dgm:pt modelId="{C0844FDD-6ADB-42AE-BF9F-658E9C34B15A}" type="pres">
      <dgm:prSet presAssocID="{1C0D1CEC-7C7B-43BE-A423-7A1FA92C9D48}" presName="sibTrans" presStyleCnt="0"/>
      <dgm:spPr/>
    </dgm:pt>
    <dgm:pt modelId="{484C99A7-2EE5-4E7F-B6FC-F70BCD2BEBB8}" type="pres">
      <dgm:prSet presAssocID="{76C03E0A-E76F-40D8-85ED-FF8116763935}" presName="compNode" presStyleCnt="0"/>
      <dgm:spPr/>
    </dgm:pt>
    <dgm:pt modelId="{7C5B5A54-3979-46BB-929C-82F2FB4BB39A}" type="pres">
      <dgm:prSet presAssocID="{76C03E0A-E76F-40D8-85ED-FF8116763935}" presName="bgRect" presStyleLbl="bgShp" presStyleIdx="2" presStyleCnt="3"/>
      <dgm:spPr/>
    </dgm:pt>
    <dgm:pt modelId="{C87CAE16-1162-408E-AAB3-DABF6B79D0C1}" type="pres">
      <dgm:prSet presAssocID="{76C03E0A-E76F-40D8-85ED-FF8116763935}"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Bar Graph with Upward Trend"/>
        </a:ext>
      </dgm:extLst>
    </dgm:pt>
    <dgm:pt modelId="{85EEAF75-94F8-41D8-89D0-9B11E13B6A94}" type="pres">
      <dgm:prSet presAssocID="{76C03E0A-E76F-40D8-85ED-FF8116763935}" presName="spaceRect" presStyleCnt="0"/>
      <dgm:spPr/>
    </dgm:pt>
    <dgm:pt modelId="{E05AC2CC-4006-4425-97A7-9A0E2C88B548}" type="pres">
      <dgm:prSet presAssocID="{76C03E0A-E76F-40D8-85ED-FF8116763935}" presName="parTx" presStyleLbl="revTx" presStyleIdx="2" presStyleCnt="3">
        <dgm:presLayoutVars>
          <dgm:chMax val="0"/>
          <dgm:chPref val="0"/>
        </dgm:presLayoutVars>
      </dgm:prSet>
      <dgm:spPr/>
    </dgm:pt>
  </dgm:ptLst>
  <dgm:cxnLst>
    <dgm:cxn modelId="{44F71904-0D83-4D09-A066-E249D89539F6}" srcId="{20A16B2A-1AA7-42E0-802B-526688F183BE}" destId="{76C03E0A-E76F-40D8-85ED-FF8116763935}" srcOrd="2" destOrd="0" parTransId="{CEB1F14E-4E76-4DBF-97DB-1BB12510AA5E}" sibTransId="{3C694354-DF0E-4E76-B134-730D206BE20D}"/>
    <dgm:cxn modelId="{7CC2EE0D-1429-4472-8C38-14E3FE589A8B}" type="presOf" srcId="{97CE07C4-5396-4ADF-93E8-0B17FE2B8FEC}" destId="{8E7173EF-F423-4D02-BD9D-1E99D198576D}" srcOrd="0" destOrd="0" presId="urn:microsoft.com/office/officeart/2018/2/layout/IconVerticalSolidList"/>
    <dgm:cxn modelId="{857F2143-F938-4498-9EF8-3332942334DA}" type="presOf" srcId="{20A16B2A-1AA7-42E0-802B-526688F183BE}" destId="{F191937E-2EC7-4FDA-9FBB-87357F927A6D}" srcOrd="0" destOrd="0" presId="urn:microsoft.com/office/officeart/2018/2/layout/IconVerticalSolidList"/>
    <dgm:cxn modelId="{8524C483-6B55-4E03-8277-EC87914DC540}" type="presOf" srcId="{76C03E0A-E76F-40D8-85ED-FF8116763935}" destId="{E05AC2CC-4006-4425-97A7-9A0E2C88B548}" srcOrd="0" destOrd="0" presId="urn:microsoft.com/office/officeart/2018/2/layout/IconVerticalSolidList"/>
    <dgm:cxn modelId="{1B94D2B1-CF78-426F-8AA2-84DFF4BC6BCD}" srcId="{20A16B2A-1AA7-42E0-802B-526688F183BE}" destId="{97CE07C4-5396-4ADF-93E8-0B17FE2B8FEC}" srcOrd="1" destOrd="0" parTransId="{B7B2AEBF-3627-44E5-A057-39BF984C284D}" sibTransId="{1C0D1CEC-7C7B-43BE-A423-7A1FA92C9D48}"/>
    <dgm:cxn modelId="{A33B32C7-6040-4269-86F8-F7DB4AE8A5AF}" type="presOf" srcId="{9FE764BA-CADD-4BC5-BF9F-D01D6A9C92AD}" destId="{8A0410D1-43FC-4116-8F45-D46D689C3D0D}" srcOrd="0" destOrd="0" presId="urn:microsoft.com/office/officeart/2018/2/layout/IconVerticalSolidList"/>
    <dgm:cxn modelId="{A8DD95E6-4571-479D-84A7-D6FBB5C7DB7E}" srcId="{20A16B2A-1AA7-42E0-802B-526688F183BE}" destId="{9FE764BA-CADD-4BC5-BF9F-D01D6A9C92AD}" srcOrd="0" destOrd="0" parTransId="{BE881ECA-F8DE-44D0-9306-CDF40CC95F49}" sibTransId="{4E60CA9D-9197-442D-8CCD-8CF5476C099D}"/>
    <dgm:cxn modelId="{B17B0583-E66A-4B63-82A5-91E97A443AC5}" type="presParOf" srcId="{F191937E-2EC7-4FDA-9FBB-87357F927A6D}" destId="{19EB4F9E-D8D3-411B-89F2-14EC494ECB0E}" srcOrd="0" destOrd="0" presId="urn:microsoft.com/office/officeart/2018/2/layout/IconVerticalSolidList"/>
    <dgm:cxn modelId="{9594988C-2033-414A-B243-2A163A0DABC2}" type="presParOf" srcId="{19EB4F9E-D8D3-411B-89F2-14EC494ECB0E}" destId="{1E3E6996-759E-4189-966D-F53A2A40FFAE}" srcOrd="0" destOrd="0" presId="urn:microsoft.com/office/officeart/2018/2/layout/IconVerticalSolidList"/>
    <dgm:cxn modelId="{E0258B24-882B-4EBB-AB6E-5763DA41A064}" type="presParOf" srcId="{19EB4F9E-D8D3-411B-89F2-14EC494ECB0E}" destId="{A0661405-BC49-4447-BC52-EC52CDFB6CC5}" srcOrd="1" destOrd="0" presId="urn:microsoft.com/office/officeart/2018/2/layout/IconVerticalSolidList"/>
    <dgm:cxn modelId="{FDCEE53E-90D3-47A7-882A-CC4BDFB3C3D5}" type="presParOf" srcId="{19EB4F9E-D8D3-411B-89F2-14EC494ECB0E}" destId="{ED44ABE0-430A-4929-950E-CCB0BCCAC3E6}" srcOrd="2" destOrd="0" presId="urn:microsoft.com/office/officeart/2018/2/layout/IconVerticalSolidList"/>
    <dgm:cxn modelId="{F383139D-BE87-4918-8D71-969B0E892CAC}" type="presParOf" srcId="{19EB4F9E-D8D3-411B-89F2-14EC494ECB0E}" destId="{8A0410D1-43FC-4116-8F45-D46D689C3D0D}" srcOrd="3" destOrd="0" presId="urn:microsoft.com/office/officeart/2018/2/layout/IconVerticalSolidList"/>
    <dgm:cxn modelId="{8BA45FC8-E3C2-48B6-A36E-3429723BABE9}" type="presParOf" srcId="{F191937E-2EC7-4FDA-9FBB-87357F927A6D}" destId="{A82C385A-D463-47FF-AE64-797AC4ABAD7B}" srcOrd="1" destOrd="0" presId="urn:microsoft.com/office/officeart/2018/2/layout/IconVerticalSolidList"/>
    <dgm:cxn modelId="{08807878-0FF6-4758-9C3A-8F2F2F8805DF}" type="presParOf" srcId="{F191937E-2EC7-4FDA-9FBB-87357F927A6D}" destId="{69DC3942-E0B8-4827-8012-59BF6977F4CF}" srcOrd="2" destOrd="0" presId="urn:microsoft.com/office/officeart/2018/2/layout/IconVerticalSolidList"/>
    <dgm:cxn modelId="{F051A758-F031-4C11-9229-A68F351221D9}" type="presParOf" srcId="{69DC3942-E0B8-4827-8012-59BF6977F4CF}" destId="{B6FFA8AA-BEF2-4444-9F35-A9DA4D848803}" srcOrd="0" destOrd="0" presId="urn:microsoft.com/office/officeart/2018/2/layout/IconVerticalSolidList"/>
    <dgm:cxn modelId="{E6A07367-D07C-4CEE-A8F3-49C65A163C7F}" type="presParOf" srcId="{69DC3942-E0B8-4827-8012-59BF6977F4CF}" destId="{F01DD62A-331E-4BAF-B8D7-1D733D32AE03}" srcOrd="1" destOrd="0" presId="urn:microsoft.com/office/officeart/2018/2/layout/IconVerticalSolidList"/>
    <dgm:cxn modelId="{3B4BCEDD-6EB5-4188-90CF-0B32710547A5}" type="presParOf" srcId="{69DC3942-E0B8-4827-8012-59BF6977F4CF}" destId="{82CE09A7-57AB-4F3B-90B0-AC36B62673AB}" srcOrd="2" destOrd="0" presId="urn:microsoft.com/office/officeart/2018/2/layout/IconVerticalSolidList"/>
    <dgm:cxn modelId="{F7C0454C-FBAE-4694-A853-6EB53E5805A7}" type="presParOf" srcId="{69DC3942-E0B8-4827-8012-59BF6977F4CF}" destId="{8E7173EF-F423-4D02-BD9D-1E99D198576D}" srcOrd="3" destOrd="0" presId="urn:microsoft.com/office/officeart/2018/2/layout/IconVerticalSolidList"/>
    <dgm:cxn modelId="{321CB765-9099-4E1A-B687-CE5A33DFCF87}" type="presParOf" srcId="{F191937E-2EC7-4FDA-9FBB-87357F927A6D}" destId="{C0844FDD-6ADB-42AE-BF9F-658E9C34B15A}" srcOrd="3" destOrd="0" presId="urn:microsoft.com/office/officeart/2018/2/layout/IconVerticalSolidList"/>
    <dgm:cxn modelId="{E24FC1C5-26FD-45A4-A834-596CF40BE54D}" type="presParOf" srcId="{F191937E-2EC7-4FDA-9FBB-87357F927A6D}" destId="{484C99A7-2EE5-4E7F-B6FC-F70BCD2BEBB8}" srcOrd="4" destOrd="0" presId="urn:microsoft.com/office/officeart/2018/2/layout/IconVerticalSolidList"/>
    <dgm:cxn modelId="{4CD9DE7E-B77F-4D39-A780-88781D59E50A}" type="presParOf" srcId="{484C99A7-2EE5-4E7F-B6FC-F70BCD2BEBB8}" destId="{7C5B5A54-3979-46BB-929C-82F2FB4BB39A}" srcOrd="0" destOrd="0" presId="urn:microsoft.com/office/officeart/2018/2/layout/IconVerticalSolidList"/>
    <dgm:cxn modelId="{B7B4A1C4-0F15-4ACF-957F-362A30CE0603}" type="presParOf" srcId="{484C99A7-2EE5-4E7F-B6FC-F70BCD2BEBB8}" destId="{C87CAE16-1162-408E-AAB3-DABF6B79D0C1}" srcOrd="1" destOrd="0" presId="urn:microsoft.com/office/officeart/2018/2/layout/IconVerticalSolidList"/>
    <dgm:cxn modelId="{3A5FE609-8492-48B6-B206-6A9E2D12BA8C}" type="presParOf" srcId="{484C99A7-2EE5-4E7F-B6FC-F70BCD2BEBB8}" destId="{85EEAF75-94F8-41D8-89D0-9B11E13B6A94}" srcOrd="2" destOrd="0" presId="urn:microsoft.com/office/officeart/2018/2/layout/IconVerticalSolidList"/>
    <dgm:cxn modelId="{37899BB5-434C-48DF-965D-1F1B81765148}" type="presParOf" srcId="{484C99A7-2EE5-4E7F-B6FC-F70BCD2BEBB8}" destId="{E05AC2CC-4006-4425-97A7-9A0E2C88B548}"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F34A753-ABA0-46F5-AAAE-5DD8F3BCBEBA}"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3122AE76-7557-4AF1-A3B2-DB844F94EAC3}">
      <dgm:prSet/>
      <dgm:spPr/>
      <dgm:t>
        <a:bodyPr/>
        <a:lstStyle/>
        <a:p>
          <a:r>
            <a:rPr lang="en-GB" b="1"/>
            <a:t>More sales = More receivables</a:t>
          </a:r>
          <a:endParaRPr lang="en-US"/>
        </a:p>
      </dgm:t>
    </dgm:pt>
    <dgm:pt modelId="{1CB0E940-09F2-481F-A6A1-46E86B81C45F}" type="parTrans" cxnId="{A6CE1096-6D4F-4091-BF00-E0A31CCE5A7A}">
      <dgm:prSet/>
      <dgm:spPr/>
      <dgm:t>
        <a:bodyPr/>
        <a:lstStyle/>
        <a:p>
          <a:endParaRPr lang="en-US"/>
        </a:p>
      </dgm:t>
    </dgm:pt>
    <dgm:pt modelId="{5FA4FFE4-C330-4BA2-B9E8-2428CFEACE5F}" type="sibTrans" cxnId="{A6CE1096-6D4F-4091-BF00-E0A31CCE5A7A}">
      <dgm:prSet/>
      <dgm:spPr/>
      <dgm:t>
        <a:bodyPr/>
        <a:lstStyle/>
        <a:p>
          <a:endParaRPr lang="en-US"/>
        </a:p>
      </dgm:t>
    </dgm:pt>
    <dgm:pt modelId="{590C5A86-EED6-48C2-A2E3-18660C3D8B21}">
      <dgm:prSet/>
      <dgm:spPr/>
      <dgm:t>
        <a:bodyPr/>
        <a:lstStyle/>
        <a:p>
          <a:r>
            <a:rPr lang="en-GB"/>
            <a:t>Higher revenue often means </a:t>
          </a:r>
          <a:r>
            <a:rPr lang="en-GB" b="1"/>
            <a:t>more credit sales</a:t>
          </a:r>
          <a:endParaRPr lang="en-US"/>
        </a:p>
      </dgm:t>
    </dgm:pt>
    <dgm:pt modelId="{2D7E3D25-1F69-45D8-9763-0BDE95FA1768}" type="parTrans" cxnId="{A4718CD5-F2B6-47D7-BF92-0D4CE8FB9480}">
      <dgm:prSet/>
      <dgm:spPr/>
      <dgm:t>
        <a:bodyPr/>
        <a:lstStyle/>
        <a:p>
          <a:endParaRPr lang="en-US"/>
        </a:p>
      </dgm:t>
    </dgm:pt>
    <dgm:pt modelId="{AFEF7A2F-8E19-4D0F-9897-7930009F8697}" type="sibTrans" cxnId="{A4718CD5-F2B6-47D7-BF92-0D4CE8FB9480}">
      <dgm:prSet/>
      <dgm:spPr/>
      <dgm:t>
        <a:bodyPr/>
        <a:lstStyle/>
        <a:p>
          <a:endParaRPr lang="en-US"/>
        </a:p>
      </dgm:t>
    </dgm:pt>
    <dgm:pt modelId="{94EC2C2B-0475-45C8-9508-B252BE9FC99B}">
      <dgm:prSet/>
      <dgm:spPr/>
      <dgm:t>
        <a:bodyPr/>
        <a:lstStyle/>
        <a:p>
          <a:r>
            <a:rPr lang="en-GB"/>
            <a:t>This leads to </a:t>
          </a:r>
          <a:r>
            <a:rPr lang="en-GB" b="1"/>
            <a:t>increased trade receivables</a:t>
          </a:r>
          <a:endParaRPr lang="en-US"/>
        </a:p>
      </dgm:t>
    </dgm:pt>
    <dgm:pt modelId="{0DE54FCE-9D8C-4321-B776-FC442EFD5918}" type="parTrans" cxnId="{7BE9E9CE-FDCE-4347-B357-499337305A0D}">
      <dgm:prSet/>
      <dgm:spPr/>
      <dgm:t>
        <a:bodyPr/>
        <a:lstStyle/>
        <a:p>
          <a:endParaRPr lang="en-US"/>
        </a:p>
      </dgm:t>
    </dgm:pt>
    <dgm:pt modelId="{6A0EDEFB-33E1-4A54-BB08-855176096CDE}" type="sibTrans" cxnId="{7BE9E9CE-FDCE-4347-B357-499337305A0D}">
      <dgm:prSet/>
      <dgm:spPr/>
      <dgm:t>
        <a:bodyPr/>
        <a:lstStyle/>
        <a:p>
          <a:endParaRPr lang="en-US"/>
        </a:p>
      </dgm:t>
    </dgm:pt>
    <dgm:pt modelId="{B4BB2758-D62D-48C2-923B-3D65BA5EB9DB}">
      <dgm:prSet/>
      <dgm:spPr/>
      <dgm:t>
        <a:bodyPr/>
        <a:lstStyle/>
        <a:p>
          <a:r>
            <a:rPr lang="en-GB"/>
            <a:t>Cash inflow is </a:t>
          </a:r>
          <a:r>
            <a:rPr lang="en-GB" b="1"/>
            <a:t>delayed</a:t>
          </a:r>
          <a:r>
            <a:rPr lang="en-GB"/>
            <a:t>, even if sales rise</a:t>
          </a:r>
          <a:endParaRPr lang="en-US"/>
        </a:p>
      </dgm:t>
    </dgm:pt>
    <dgm:pt modelId="{47A829F0-BFC6-4B82-84FD-ED63C59018A7}" type="parTrans" cxnId="{984ADC88-4DC4-46DC-99B1-B2A8ABE07EFB}">
      <dgm:prSet/>
      <dgm:spPr/>
      <dgm:t>
        <a:bodyPr/>
        <a:lstStyle/>
        <a:p>
          <a:endParaRPr lang="en-US"/>
        </a:p>
      </dgm:t>
    </dgm:pt>
    <dgm:pt modelId="{628DA132-C1CC-4950-92D4-EA5E3E66837F}" type="sibTrans" cxnId="{984ADC88-4DC4-46DC-99B1-B2A8ABE07EFB}">
      <dgm:prSet/>
      <dgm:spPr/>
      <dgm:t>
        <a:bodyPr/>
        <a:lstStyle/>
        <a:p>
          <a:endParaRPr lang="en-US"/>
        </a:p>
      </dgm:t>
    </dgm:pt>
    <dgm:pt modelId="{89759E67-76E4-4EFC-9391-B9EF33933136}">
      <dgm:prSet/>
      <dgm:spPr/>
      <dgm:t>
        <a:bodyPr/>
        <a:lstStyle/>
        <a:p>
          <a:r>
            <a:rPr lang="en-GB"/>
            <a:t>💡 </a:t>
          </a:r>
          <a:r>
            <a:rPr lang="en-GB" i="1"/>
            <a:t>Revenue growth can strain liquidity if receivables aren’t managed well.</a:t>
          </a:r>
          <a:endParaRPr lang="en-US"/>
        </a:p>
      </dgm:t>
    </dgm:pt>
    <dgm:pt modelId="{87091973-29B4-4878-B4D1-34F15104DA1F}" type="parTrans" cxnId="{DC128393-5FC9-4191-9F67-B297F8954846}">
      <dgm:prSet/>
      <dgm:spPr/>
      <dgm:t>
        <a:bodyPr/>
        <a:lstStyle/>
        <a:p>
          <a:endParaRPr lang="en-US"/>
        </a:p>
      </dgm:t>
    </dgm:pt>
    <dgm:pt modelId="{C468701B-77EE-4323-8B1D-537C14FCFA32}" type="sibTrans" cxnId="{DC128393-5FC9-4191-9F67-B297F8954846}">
      <dgm:prSet/>
      <dgm:spPr/>
      <dgm:t>
        <a:bodyPr/>
        <a:lstStyle/>
        <a:p>
          <a:endParaRPr lang="en-US"/>
        </a:p>
      </dgm:t>
    </dgm:pt>
    <dgm:pt modelId="{7ADBB53A-8DC3-415C-8F78-7E170AD25111}" type="pres">
      <dgm:prSet presAssocID="{2F34A753-ABA0-46F5-AAAE-5DD8F3BCBEBA}" presName="linear" presStyleCnt="0">
        <dgm:presLayoutVars>
          <dgm:animLvl val="lvl"/>
          <dgm:resizeHandles val="exact"/>
        </dgm:presLayoutVars>
      </dgm:prSet>
      <dgm:spPr/>
    </dgm:pt>
    <dgm:pt modelId="{85AEB681-1752-477C-A098-2411183E3B44}" type="pres">
      <dgm:prSet presAssocID="{3122AE76-7557-4AF1-A3B2-DB844F94EAC3}" presName="parentText" presStyleLbl="node1" presStyleIdx="0" presStyleCnt="5">
        <dgm:presLayoutVars>
          <dgm:chMax val="0"/>
          <dgm:bulletEnabled val="1"/>
        </dgm:presLayoutVars>
      </dgm:prSet>
      <dgm:spPr/>
    </dgm:pt>
    <dgm:pt modelId="{818F8C3C-C597-4C74-9115-C1456C3B5F85}" type="pres">
      <dgm:prSet presAssocID="{5FA4FFE4-C330-4BA2-B9E8-2428CFEACE5F}" presName="spacer" presStyleCnt="0"/>
      <dgm:spPr/>
    </dgm:pt>
    <dgm:pt modelId="{B1DD9040-0EA2-4BB6-9373-6977EB8CB6C1}" type="pres">
      <dgm:prSet presAssocID="{590C5A86-EED6-48C2-A2E3-18660C3D8B21}" presName="parentText" presStyleLbl="node1" presStyleIdx="1" presStyleCnt="5">
        <dgm:presLayoutVars>
          <dgm:chMax val="0"/>
          <dgm:bulletEnabled val="1"/>
        </dgm:presLayoutVars>
      </dgm:prSet>
      <dgm:spPr/>
    </dgm:pt>
    <dgm:pt modelId="{DD69FBBB-193C-4756-9876-EE8E332A02BA}" type="pres">
      <dgm:prSet presAssocID="{AFEF7A2F-8E19-4D0F-9897-7930009F8697}" presName="spacer" presStyleCnt="0"/>
      <dgm:spPr/>
    </dgm:pt>
    <dgm:pt modelId="{B3B332B4-D48E-4DB7-BB39-FE1B3E4D40D4}" type="pres">
      <dgm:prSet presAssocID="{94EC2C2B-0475-45C8-9508-B252BE9FC99B}" presName="parentText" presStyleLbl="node1" presStyleIdx="2" presStyleCnt="5">
        <dgm:presLayoutVars>
          <dgm:chMax val="0"/>
          <dgm:bulletEnabled val="1"/>
        </dgm:presLayoutVars>
      </dgm:prSet>
      <dgm:spPr/>
    </dgm:pt>
    <dgm:pt modelId="{FD24D099-E585-45A3-AC64-9AF6315A33C1}" type="pres">
      <dgm:prSet presAssocID="{6A0EDEFB-33E1-4A54-BB08-855176096CDE}" presName="spacer" presStyleCnt="0"/>
      <dgm:spPr/>
    </dgm:pt>
    <dgm:pt modelId="{1577927B-EC74-4B2A-A574-70261F854385}" type="pres">
      <dgm:prSet presAssocID="{B4BB2758-D62D-48C2-923B-3D65BA5EB9DB}" presName="parentText" presStyleLbl="node1" presStyleIdx="3" presStyleCnt="5">
        <dgm:presLayoutVars>
          <dgm:chMax val="0"/>
          <dgm:bulletEnabled val="1"/>
        </dgm:presLayoutVars>
      </dgm:prSet>
      <dgm:spPr/>
    </dgm:pt>
    <dgm:pt modelId="{13522474-6A7C-40CF-A4BA-A0D4443EF52A}" type="pres">
      <dgm:prSet presAssocID="{628DA132-C1CC-4950-92D4-EA5E3E66837F}" presName="spacer" presStyleCnt="0"/>
      <dgm:spPr/>
    </dgm:pt>
    <dgm:pt modelId="{405E92B0-A6FE-4380-AC85-13B087A44344}" type="pres">
      <dgm:prSet presAssocID="{89759E67-76E4-4EFC-9391-B9EF33933136}" presName="parentText" presStyleLbl="node1" presStyleIdx="4" presStyleCnt="5">
        <dgm:presLayoutVars>
          <dgm:chMax val="0"/>
          <dgm:bulletEnabled val="1"/>
        </dgm:presLayoutVars>
      </dgm:prSet>
      <dgm:spPr/>
    </dgm:pt>
  </dgm:ptLst>
  <dgm:cxnLst>
    <dgm:cxn modelId="{1308190C-97EB-49A3-BE7A-C6F14EC3C3CA}" type="presOf" srcId="{89759E67-76E4-4EFC-9391-B9EF33933136}" destId="{405E92B0-A6FE-4380-AC85-13B087A44344}" srcOrd="0" destOrd="0" presId="urn:microsoft.com/office/officeart/2005/8/layout/vList2"/>
    <dgm:cxn modelId="{D2075217-57FE-4A47-94FC-80DEA8E9A85C}" type="presOf" srcId="{2F34A753-ABA0-46F5-AAAE-5DD8F3BCBEBA}" destId="{7ADBB53A-8DC3-415C-8F78-7E170AD25111}" srcOrd="0" destOrd="0" presId="urn:microsoft.com/office/officeart/2005/8/layout/vList2"/>
    <dgm:cxn modelId="{984ADC88-4DC4-46DC-99B1-B2A8ABE07EFB}" srcId="{2F34A753-ABA0-46F5-AAAE-5DD8F3BCBEBA}" destId="{B4BB2758-D62D-48C2-923B-3D65BA5EB9DB}" srcOrd="3" destOrd="0" parTransId="{47A829F0-BFC6-4B82-84FD-ED63C59018A7}" sibTransId="{628DA132-C1CC-4950-92D4-EA5E3E66837F}"/>
    <dgm:cxn modelId="{DB633B92-F18D-48C3-9DD7-8754F0766BB9}" type="presOf" srcId="{3122AE76-7557-4AF1-A3B2-DB844F94EAC3}" destId="{85AEB681-1752-477C-A098-2411183E3B44}" srcOrd="0" destOrd="0" presId="urn:microsoft.com/office/officeart/2005/8/layout/vList2"/>
    <dgm:cxn modelId="{DC128393-5FC9-4191-9F67-B297F8954846}" srcId="{2F34A753-ABA0-46F5-AAAE-5DD8F3BCBEBA}" destId="{89759E67-76E4-4EFC-9391-B9EF33933136}" srcOrd="4" destOrd="0" parTransId="{87091973-29B4-4878-B4D1-34F15104DA1F}" sibTransId="{C468701B-77EE-4323-8B1D-537C14FCFA32}"/>
    <dgm:cxn modelId="{A6CE1096-6D4F-4091-BF00-E0A31CCE5A7A}" srcId="{2F34A753-ABA0-46F5-AAAE-5DD8F3BCBEBA}" destId="{3122AE76-7557-4AF1-A3B2-DB844F94EAC3}" srcOrd="0" destOrd="0" parTransId="{1CB0E940-09F2-481F-A6A1-46E86B81C45F}" sibTransId="{5FA4FFE4-C330-4BA2-B9E8-2428CFEACE5F}"/>
    <dgm:cxn modelId="{7BE9E9CE-FDCE-4347-B357-499337305A0D}" srcId="{2F34A753-ABA0-46F5-AAAE-5DD8F3BCBEBA}" destId="{94EC2C2B-0475-45C8-9508-B252BE9FC99B}" srcOrd="2" destOrd="0" parTransId="{0DE54FCE-9D8C-4321-B776-FC442EFD5918}" sibTransId="{6A0EDEFB-33E1-4A54-BB08-855176096CDE}"/>
    <dgm:cxn modelId="{A4718CD5-F2B6-47D7-BF92-0D4CE8FB9480}" srcId="{2F34A753-ABA0-46F5-AAAE-5DD8F3BCBEBA}" destId="{590C5A86-EED6-48C2-A2E3-18660C3D8B21}" srcOrd="1" destOrd="0" parTransId="{2D7E3D25-1F69-45D8-9763-0BDE95FA1768}" sibTransId="{AFEF7A2F-8E19-4D0F-9897-7930009F8697}"/>
    <dgm:cxn modelId="{FBD6B2DE-F745-4AE8-9885-5457DB1BC26F}" type="presOf" srcId="{590C5A86-EED6-48C2-A2E3-18660C3D8B21}" destId="{B1DD9040-0EA2-4BB6-9373-6977EB8CB6C1}" srcOrd="0" destOrd="0" presId="urn:microsoft.com/office/officeart/2005/8/layout/vList2"/>
    <dgm:cxn modelId="{43AB78FA-5B9B-4526-8F4C-04F24C1439DB}" type="presOf" srcId="{B4BB2758-D62D-48C2-923B-3D65BA5EB9DB}" destId="{1577927B-EC74-4B2A-A574-70261F854385}" srcOrd="0" destOrd="0" presId="urn:microsoft.com/office/officeart/2005/8/layout/vList2"/>
    <dgm:cxn modelId="{4F9453FC-18EE-4DF1-93E8-9843D06855A9}" type="presOf" srcId="{94EC2C2B-0475-45C8-9508-B252BE9FC99B}" destId="{B3B332B4-D48E-4DB7-BB39-FE1B3E4D40D4}" srcOrd="0" destOrd="0" presId="urn:microsoft.com/office/officeart/2005/8/layout/vList2"/>
    <dgm:cxn modelId="{2A24A9E7-9834-461A-B184-02AAB2F3A3E2}" type="presParOf" srcId="{7ADBB53A-8DC3-415C-8F78-7E170AD25111}" destId="{85AEB681-1752-477C-A098-2411183E3B44}" srcOrd="0" destOrd="0" presId="urn:microsoft.com/office/officeart/2005/8/layout/vList2"/>
    <dgm:cxn modelId="{B24A89F5-1AA5-4235-A7F5-1A5596EA4969}" type="presParOf" srcId="{7ADBB53A-8DC3-415C-8F78-7E170AD25111}" destId="{818F8C3C-C597-4C74-9115-C1456C3B5F85}" srcOrd="1" destOrd="0" presId="urn:microsoft.com/office/officeart/2005/8/layout/vList2"/>
    <dgm:cxn modelId="{A25A39C5-3042-4DC7-87CE-5157C54052C2}" type="presParOf" srcId="{7ADBB53A-8DC3-415C-8F78-7E170AD25111}" destId="{B1DD9040-0EA2-4BB6-9373-6977EB8CB6C1}" srcOrd="2" destOrd="0" presId="urn:microsoft.com/office/officeart/2005/8/layout/vList2"/>
    <dgm:cxn modelId="{0EE6B3B4-9324-42E5-9132-0310D5BBB0D1}" type="presParOf" srcId="{7ADBB53A-8DC3-415C-8F78-7E170AD25111}" destId="{DD69FBBB-193C-4756-9876-EE8E332A02BA}" srcOrd="3" destOrd="0" presId="urn:microsoft.com/office/officeart/2005/8/layout/vList2"/>
    <dgm:cxn modelId="{3C61DA6B-5F50-443D-B5FF-7317F392A399}" type="presParOf" srcId="{7ADBB53A-8DC3-415C-8F78-7E170AD25111}" destId="{B3B332B4-D48E-4DB7-BB39-FE1B3E4D40D4}" srcOrd="4" destOrd="0" presId="urn:microsoft.com/office/officeart/2005/8/layout/vList2"/>
    <dgm:cxn modelId="{83A6804A-CBDC-4734-B2F4-6748BB2BC701}" type="presParOf" srcId="{7ADBB53A-8DC3-415C-8F78-7E170AD25111}" destId="{FD24D099-E585-45A3-AC64-9AF6315A33C1}" srcOrd="5" destOrd="0" presId="urn:microsoft.com/office/officeart/2005/8/layout/vList2"/>
    <dgm:cxn modelId="{42419049-E67B-48F2-91C1-E45ABDE4698D}" type="presParOf" srcId="{7ADBB53A-8DC3-415C-8F78-7E170AD25111}" destId="{1577927B-EC74-4B2A-A574-70261F854385}" srcOrd="6" destOrd="0" presId="urn:microsoft.com/office/officeart/2005/8/layout/vList2"/>
    <dgm:cxn modelId="{F9DE612D-57C4-4F2D-BCA2-DD4E12736E69}" type="presParOf" srcId="{7ADBB53A-8DC3-415C-8F78-7E170AD25111}" destId="{13522474-6A7C-40CF-A4BA-A0D4443EF52A}" srcOrd="7" destOrd="0" presId="urn:microsoft.com/office/officeart/2005/8/layout/vList2"/>
    <dgm:cxn modelId="{94B003EA-2B28-4E68-BD24-1CD2FDAE22C5}" type="presParOf" srcId="{7ADBB53A-8DC3-415C-8F78-7E170AD25111}" destId="{405E92B0-A6FE-4380-AC85-13B087A44344}"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3E6019B-C034-4E12-B3B4-D35CA902A4F2}" type="doc">
      <dgm:prSet loTypeId="urn:microsoft.com/office/officeart/2018/2/layout/IconLabelList" loCatId="icon" qsTypeId="urn:microsoft.com/office/officeart/2005/8/quickstyle/simple1" qsCatId="simple" csTypeId="urn:microsoft.com/office/officeart/2018/5/colors/Iconchunking_neutralbg_accent1_2" csCatId="accent1" phldr="1"/>
      <dgm:spPr/>
      <dgm:t>
        <a:bodyPr/>
        <a:lstStyle/>
        <a:p>
          <a:endParaRPr lang="en-US"/>
        </a:p>
      </dgm:t>
    </dgm:pt>
    <dgm:pt modelId="{89C2F854-58BF-4493-9BB0-6059315AA4F5}">
      <dgm:prSet/>
      <dgm:spPr/>
      <dgm:t>
        <a:bodyPr/>
        <a:lstStyle/>
        <a:p>
          <a:r>
            <a:rPr lang="en-GB"/>
            <a:t>Systematic and frequent decision-making required</a:t>
          </a:r>
          <a:endParaRPr lang="en-US"/>
        </a:p>
      </dgm:t>
    </dgm:pt>
    <dgm:pt modelId="{C2BC5517-0B77-45C0-8DFC-C7E5060CFC0D}" type="parTrans" cxnId="{AF33F5FB-97F3-42A3-8351-79B110F87A37}">
      <dgm:prSet/>
      <dgm:spPr/>
      <dgm:t>
        <a:bodyPr/>
        <a:lstStyle/>
        <a:p>
          <a:endParaRPr lang="en-US"/>
        </a:p>
      </dgm:t>
    </dgm:pt>
    <dgm:pt modelId="{00DF328B-421D-47A6-B66F-ECAAB325AA6F}" type="sibTrans" cxnId="{AF33F5FB-97F3-42A3-8351-79B110F87A37}">
      <dgm:prSet/>
      <dgm:spPr/>
      <dgm:t>
        <a:bodyPr/>
        <a:lstStyle/>
        <a:p>
          <a:endParaRPr lang="en-US"/>
        </a:p>
      </dgm:t>
    </dgm:pt>
    <dgm:pt modelId="{B2BA7984-32C3-482A-9D64-AE7B1C215B2F}">
      <dgm:prSet/>
      <dgm:spPr/>
      <dgm:t>
        <a:bodyPr/>
        <a:lstStyle/>
        <a:p>
          <a:r>
            <a:rPr lang="en-GB"/>
            <a:t>Strong interdependence between assets and liabilities</a:t>
          </a:r>
          <a:endParaRPr lang="en-US"/>
        </a:p>
      </dgm:t>
    </dgm:pt>
    <dgm:pt modelId="{86B6506E-AE5C-4E5C-BCEC-C755A66D8B2D}" type="parTrans" cxnId="{12785CC3-8243-4D32-AACE-743F0635D865}">
      <dgm:prSet/>
      <dgm:spPr/>
      <dgm:t>
        <a:bodyPr/>
        <a:lstStyle/>
        <a:p>
          <a:endParaRPr lang="en-US"/>
        </a:p>
      </dgm:t>
    </dgm:pt>
    <dgm:pt modelId="{0BAE454F-E70B-4071-9E2F-B8F43E8A9BC3}" type="sibTrans" cxnId="{12785CC3-8243-4D32-AACE-743F0635D865}">
      <dgm:prSet/>
      <dgm:spPr/>
      <dgm:t>
        <a:bodyPr/>
        <a:lstStyle/>
        <a:p>
          <a:endParaRPr lang="en-US"/>
        </a:p>
      </dgm:t>
    </dgm:pt>
    <dgm:pt modelId="{B62BC587-96EC-4BD7-8445-AC9641DD62FD}">
      <dgm:prSet/>
      <dgm:spPr/>
      <dgm:t>
        <a:bodyPr/>
        <a:lstStyle/>
        <a:p>
          <a:r>
            <a:rPr lang="en-GB"/>
            <a:t>Often netted to form a single metric: working capital</a:t>
          </a:r>
          <a:endParaRPr lang="en-US"/>
        </a:p>
      </dgm:t>
    </dgm:pt>
    <dgm:pt modelId="{020CBE01-64AC-4095-8D30-0AAD3F4899FC}" type="parTrans" cxnId="{CADBC323-75F3-44E9-89CA-0E168674F772}">
      <dgm:prSet/>
      <dgm:spPr/>
      <dgm:t>
        <a:bodyPr/>
        <a:lstStyle/>
        <a:p>
          <a:endParaRPr lang="en-US"/>
        </a:p>
      </dgm:t>
    </dgm:pt>
    <dgm:pt modelId="{0D56DAF9-6860-4013-BC6B-50ED941E922D}" type="sibTrans" cxnId="{CADBC323-75F3-44E9-89CA-0E168674F772}">
      <dgm:prSet/>
      <dgm:spPr/>
      <dgm:t>
        <a:bodyPr/>
        <a:lstStyle/>
        <a:p>
          <a:endParaRPr lang="en-US"/>
        </a:p>
      </dgm:t>
    </dgm:pt>
    <dgm:pt modelId="{DC643666-560C-4A6E-A0CB-C40D535D1502}" type="pres">
      <dgm:prSet presAssocID="{E3E6019B-C034-4E12-B3B4-D35CA902A4F2}" presName="root" presStyleCnt="0">
        <dgm:presLayoutVars>
          <dgm:dir/>
          <dgm:resizeHandles val="exact"/>
        </dgm:presLayoutVars>
      </dgm:prSet>
      <dgm:spPr/>
    </dgm:pt>
    <dgm:pt modelId="{4F625F33-26A6-4A28-A2E4-031753E402E9}" type="pres">
      <dgm:prSet presAssocID="{89C2F854-58BF-4493-9BB0-6059315AA4F5}" presName="compNode" presStyleCnt="0"/>
      <dgm:spPr/>
    </dgm:pt>
    <dgm:pt modelId="{15D0093F-28CD-47AF-ACD1-BD704F754BFE}" type="pres">
      <dgm:prSet presAssocID="{89C2F854-58BF-4493-9BB0-6059315AA4F5}"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ecision chart"/>
        </a:ext>
      </dgm:extLst>
    </dgm:pt>
    <dgm:pt modelId="{F6749CD6-5968-4547-845A-0A0C12CE5C21}" type="pres">
      <dgm:prSet presAssocID="{89C2F854-58BF-4493-9BB0-6059315AA4F5}" presName="spaceRect" presStyleCnt="0"/>
      <dgm:spPr/>
    </dgm:pt>
    <dgm:pt modelId="{5C694289-0B29-4F54-A75F-9D7903A8EE96}" type="pres">
      <dgm:prSet presAssocID="{89C2F854-58BF-4493-9BB0-6059315AA4F5}" presName="textRect" presStyleLbl="revTx" presStyleIdx="0" presStyleCnt="3">
        <dgm:presLayoutVars>
          <dgm:chMax val="1"/>
          <dgm:chPref val="1"/>
        </dgm:presLayoutVars>
      </dgm:prSet>
      <dgm:spPr/>
    </dgm:pt>
    <dgm:pt modelId="{D910DC1C-BB1D-4ECC-874A-A5F9EDEF1D4A}" type="pres">
      <dgm:prSet presAssocID="{00DF328B-421D-47A6-B66F-ECAAB325AA6F}" presName="sibTrans" presStyleCnt="0"/>
      <dgm:spPr/>
    </dgm:pt>
    <dgm:pt modelId="{A9935339-AFB1-4830-B4FD-FB60843A68E5}" type="pres">
      <dgm:prSet presAssocID="{B2BA7984-32C3-482A-9D64-AE7B1C215B2F}" presName="compNode" presStyleCnt="0"/>
      <dgm:spPr/>
    </dgm:pt>
    <dgm:pt modelId="{2D79696B-8569-4671-AADD-A42F95EF8598}" type="pres">
      <dgm:prSet presAssocID="{B2BA7984-32C3-482A-9D64-AE7B1C215B2F}"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andshake"/>
        </a:ext>
      </dgm:extLst>
    </dgm:pt>
    <dgm:pt modelId="{7B58734E-E9EF-4891-A9B2-33F02F47853A}" type="pres">
      <dgm:prSet presAssocID="{B2BA7984-32C3-482A-9D64-AE7B1C215B2F}" presName="spaceRect" presStyleCnt="0"/>
      <dgm:spPr/>
    </dgm:pt>
    <dgm:pt modelId="{7187FED8-C63B-40A8-B4BA-F99C89449A2A}" type="pres">
      <dgm:prSet presAssocID="{B2BA7984-32C3-482A-9D64-AE7B1C215B2F}" presName="textRect" presStyleLbl="revTx" presStyleIdx="1" presStyleCnt="3">
        <dgm:presLayoutVars>
          <dgm:chMax val="1"/>
          <dgm:chPref val="1"/>
        </dgm:presLayoutVars>
      </dgm:prSet>
      <dgm:spPr/>
    </dgm:pt>
    <dgm:pt modelId="{902BDCF0-A2EB-45DC-8654-FA0EA66DB262}" type="pres">
      <dgm:prSet presAssocID="{0BAE454F-E70B-4071-9E2F-B8F43E8A9BC3}" presName="sibTrans" presStyleCnt="0"/>
      <dgm:spPr/>
    </dgm:pt>
    <dgm:pt modelId="{934166A9-D2F0-4270-9AD5-E235B0567FF1}" type="pres">
      <dgm:prSet presAssocID="{B62BC587-96EC-4BD7-8445-AC9641DD62FD}" presName="compNode" presStyleCnt="0"/>
      <dgm:spPr/>
    </dgm:pt>
    <dgm:pt modelId="{74770AF0-7A3E-4635-A789-C43D17065E56}" type="pres">
      <dgm:prSet presAssocID="{B62BC587-96EC-4BD7-8445-AC9641DD62FD}"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Upward trend"/>
        </a:ext>
      </dgm:extLst>
    </dgm:pt>
    <dgm:pt modelId="{33B0EBB4-0A0B-4B78-955B-BF3EDF9F6086}" type="pres">
      <dgm:prSet presAssocID="{B62BC587-96EC-4BD7-8445-AC9641DD62FD}" presName="spaceRect" presStyleCnt="0"/>
      <dgm:spPr/>
    </dgm:pt>
    <dgm:pt modelId="{C66F3FFA-8898-42A1-AE6A-97C19D78E814}" type="pres">
      <dgm:prSet presAssocID="{B62BC587-96EC-4BD7-8445-AC9641DD62FD}" presName="textRect" presStyleLbl="revTx" presStyleIdx="2" presStyleCnt="3">
        <dgm:presLayoutVars>
          <dgm:chMax val="1"/>
          <dgm:chPref val="1"/>
        </dgm:presLayoutVars>
      </dgm:prSet>
      <dgm:spPr/>
    </dgm:pt>
  </dgm:ptLst>
  <dgm:cxnLst>
    <dgm:cxn modelId="{E174C70C-F275-44CA-9B45-6972F459548A}" type="presOf" srcId="{B62BC587-96EC-4BD7-8445-AC9641DD62FD}" destId="{C66F3FFA-8898-42A1-AE6A-97C19D78E814}" srcOrd="0" destOrd="0" presId="urn:microsoft.com/office/officeart/2018/2/layout/IconLabelList"/>
    <dgm:cxn modelId="{CADBC323-75F3-44E9-89CA-0E168674F772}" srcId="{E3E6019B-C034-4E12-B3B4-D35CA902A4F2}" destId="{B62BC587-96EC-4BD7-8445-AC9641DD62FD}" srcOrd="2" destOrd="0" parTransId="{020CBE01-64AC-4095-8D30-0AAD3F4899FC}" sibTransId="{0D56DAF9-6860-4013-BC6B-50ED941E922D}"/>
    <dgm:cxn modelId="{C1A71D46-9FA9-4F28-8158-5AA78916B31B}" type="presOf" srcId="{E3E6019B-C034-4E12-B3B4-D35CA902A4F2}" destId="{DC643666-560C-4A6E-A0CB-C40D535D1502}" srcOrd="0" destOrd="0" presId="urn:microsoft.com/office/officeart/2018/2/layout/IconLabelList"/>
    <dgm:cxn modelId="{B002B680-B603-464C-A344-ABC610B495AD}" type="presOf" srcId="{89C2F854-58BF-4493-9BB0-6059315AA4F5}" destId="{5C694289-0B29-4F54-A75F-9D7903A8EE96}" srcOrd="0" destOrd="0" presId="urn:microsoft.com/office/officeart/2018/2/layout/IconLabelList"/>
    <dgm:cxn modelId="{373F7B9F-C96C-4343-973E-0D02C8AF4D86}" type="presOf" srcId="{B2BA7984-32C3-482A-9D64-AE7B1C215B2F}" destId="{7187FED8-C63B-40A8-B4BA-F99C89449A2A}" srcOrd="0" destOrd="0" presId="urn:microsoft.com/office/officeart/2018/2/layout/IconLabelList"/>
    <dgm:cxn modelId="{12785CC3-8243-4D32-AACE-743F0635D865}" srcId="{E3E6019B-C034-4E12-B3B4-D35CA902A4F2}" destId="{B2BA7984-32C3-482A-9D64-AE7B1C215B2F}" srcOrd="1" destOrd="0" parTransId="{86B6506E-AE5C-4E5C-BCEC-C755A66D8B2D}" sibTransId="{0BAE454F-E70B-4071-9E2F-B8F43E8A9BC3}"/>
    <dgm:cxn modelId="{AF33F5FB-97F3-42A3-8351-79B110F87A37}" srcId="{E3E6019B-C034-4E12-B3B4-D35CA902A4F2}" destId="{89C2F854-58BF-4493-9BB0-6059315AA4F5}" srcOrd="0" destOrd="0" parTransId="{C2BC5517-0B77-45C0-8DFC-C7E5060CFC0D}" sibTransId="{00DF328B-421D-47A6-B66F-ECAAB325AA6F}"/>
    <dgm:cxn modelId="{49DAC187-56F1-4B4E-AB32-EE6C79812417}" type="presParOf" srcId="{DC643666-560C-4A6E-A0CB-C40D535D1502}" destId="{4F625F33-26A6-4A28-A2E4-031753E402E9}" srcOrd="0" destOrd="0" presId="urn:microsoft.com/office/officeart/2018/2/layout/IconLabelList"/>
    <dgm:cxn modelId="{F7B415B2-C757-4954-BD71-F50704C6AD82}" type="presParOf" srcId="{4F625F33-26A6-4A28-A2E4-031753E402E9}" destId="{15D0093F-28CD-47AF-ACD1-BD704F754BFE}" srcOrd="0" destOrd="0" presId="urn:microsoft.com/office/officeart/2018/2/layout/IconLabelList"/>
    <dgm:cxn modelId="{7B6A8E10-75A3-46BA-A654-11E92B052C1F}" type="presParOf" srcId="{4F625F33-26A6-4A28-A2E4-031753E402E9}" destId="{F6749CD6-5968-4547-845A-0A0C12CE5C21}" srcOrd="1" destOrd="0" presId="urn:microsoft.com/office/officeart/2018/2/layout/IconLabelList"/>
    <dgm:cxn modelId="{0501077B-9F19-4BE0-B996-6D9FEF933F84}" type="presParOf" srcId="{4F625F33-26A6-4A28-A2E4-031753E402E9}" destId="{5C694289-0B29-4F54-A75F-9D7903A8EE96}" srcOrd="2" destOrd="0" presId="urn:microsoft.com/office/officeart/2018/2/layout/IconLabelList"/>
    <dgm:cxn modelId="{C3B66221-1E9C-466D-9E6C-20A1F671AC88}" type="presParOf" srcId="{DC643666-560C-4A6E-A0CB-C40D535D1502}" destId="{D910DC1C-BB1D-4ECC-874A-A5F9EDEF1D4A}" srcOrd="1" destOrd="0" presId="urn:microsoft.com/office/officeart/2018/2/layout/IconLabelList"/>
    <dgm:cxn modelId="{82222A26-FDAF-47F6-BAD0-D27D0ECD14FB}" type="presParOf" srcId="{DC643666-560C-4A6E-A0CB-C40D535D1502}" destId="{A9935339-AFB1-4830-B4FD-FB60843A68E5}" srcOrd="2" destOrd="0" presId="urn:microsoft.com/office/officeart/2018/2/layout/IconLabelList"/>
    <dgm:cxn modelId="{FD375126-CDB5-4542-8E4D-D38DC916ED1A}" type="presParOf" srcId="{A9935339-AFB1-4830-B4FD-FB60843A68E5}" destId="{2D79696B-8569-4671-AADD-A42F95EF8598}" srcOrd="0" destOrd="0" presId="urn:microsoft.com/office/officeart/2018/2/layout/IconLabelList"/>
    <dgm:cxn modelId="{807CEAE7-10DE-49ED-836E-61A3D051D412}" type="presParOf" srcId="{A9935339-AFB1-4830-B4FD-FB60843A68E5}" destId="{7B58734E-E9EF-4891-A9B2-33F02F47853A}" srcOrd="1" destOrd="0" presId="urn:microsoft.com/office/officeart/2018/2/layout/IconLabelList"/>
    <dgm:cxn modelId="{515F0FBA-C816-4761-B661-05C8F0BA18EF}" type="presParOf" srcId="{A9935339-AFB1-4830-B4FD-FB60843A68E5}" destId="{7187FED8-C63B-40A8-B4BA-F99C89449A2A}" srcOrd="2" destOrd="0" presId="urn:microsoft.com/office/officeart/2018/2/layout/IconLabelList"/>
    <dgm:cxn modelId="{60345C79-5306-496C-ABB8-8D6B767FA29E}" type="presParOf" srcId="{DC643666-560C-4A6E-A0CB-C40D535D1502}" destId="{902BDCF0-A2EB-45DC-8654-FA0EA66DB262}" srcOrd="3" destOrd="0" presId="urn:microsoft.com/office/officeart/2018/2/layout/IconLabelList"/>
    <dgm:cxn modelId="{38A4244E-D5AD-4C1A-B514-64AEA4D4A40A}" type="presParOf" srcId="{DC643666-560C-4A6E-A0CB-C40D535D1502}" destId="{934166A9-D2F0-4270-9AD5-E235B0567FF1}" srcOrd="4" destOrd="0" presId="urn:microsoft.com/office/officeart/2018/2/layout/IconLabelList"/>
    <dgm:cxn modelId="{826A3064-A43D-4130-85EB-81A63AC4376B}" type="presParOf" srcId="{934166A9-D2F0-4270-9AD5-E235B0567FF1}" destId="{74770AF0-7A3E-4635-A789-C43D17065E56}" srcOrd="0" destOrd="0" presId="urn:microsoft.com/office/officeart/2018/2/layout/IconLabelList"/>
    <dgm:cxn modelId="{480961B0-4FE0-4ED4-B53A-A2E1DE1F6278}" type="presParOf" srcId="{934166A9-D2F0-4270-9AD5-E235B0567FF1}" destId="{33B0EBB4-0A0B-4B78-955B-BF3EDF9F6086}" srcOrd="1" destOrd="0" presId="urn:microsoft.com/office/officeart/2018/2/layout/IconLabelList"/>
    <dgm:cxn modelId="{FF70CEE0-1303-4342-8519-899A5A4D3A7E}" type="presParOf" srcId="{934166A9-D2F0-4270-9AD5-E235B0567FF1}" destId="{C66F3FFA-8898-42A1-AE6A-97C19D78E814}"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816A334-3417-47F3-83CB-11164E60D379}"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E4D19971-38C8-4941-8806-68418265B036}">
      <dgm:prSet/>
      <dgm:spPr/>
      <dgm:t>
        <a:bodyPr/>
        <a:lstStyle/>
        <a:p>
          <a:r>
            <a:rPr lang="en-GB"/>
            <a:t>High frequency of decisions (e.g., inventory, receivables, payables)</a:t>
          </a:r>
          <a:endParaRPr lang="en-US"/>
        </a:p>
      </dgm:t>
    </dgm:pt>
    <dgm:pt modelId="{D29AB0B4-DC1F-416F-93CD-50A66AF388B2}" type="parTrans" cxnId="{29E64EB9-7C7C-4CBF-8AF2-9A79D56CCF99}">
      <dgm:prSet/>
      <dgm:spPr/>
      <dgm:t>
        <a:bodyPr/>
        <a:lstStyle/>
        <a:p>
          <a:endParaRPr lang="en-US"/>
        </a:p>
      </dgm:t>
    </dgm:pt>
    <dgm:pt modelId="{D6C985B6-A702-4DD0-9AE9-DDABEA383413}" type="sibTrans" cxnId="{29E64EB9-7C7C-4CBF-8AF2-9A79D56CCF99}">
      <dgm:prSet/>
      <dgm:spPr/>
      <dgm:t>
        <a:bodyPr/>
        <a:lstStyle/>
        <a:p>
          <a:endParaRPr lang="en-US"/>
        </a:p>
      </dgm:t>
    </dgm:pt>
    <dgm:pt modelId="{C7A47A21-00DA-4C79-9075-670F38529777}">
      <dgm:prSet/>
      <dgm:spPr/>
      <dgm:t>
        <a:bodyPr/>
        <a:lstStyle/>
        <a:p>
          <a:r>
            <a:rPr lang="en-GB"/>
            <a:t>Requires dynamic monitoring and adjustment</a:t>
          </a:r>
          <a:endParaRPr lang="en-US"/>
        </a:p>
      </dgm:t>
    </dgm:pt>
    <dgm:pt modelId="{3BC6F14E-5820-44C9-987D-7E32505D3407}" type="parTrans" cxnId="{7378A9DE-7019-432A-B924-B8007A80B447}">
      <dgm:prSet/>
      <dgm:spPr/>
      <dgm:t>
        <a:bodyPr/>
        <a:lstStyle/>
        <a:p>
          <a:endParaRPr lang="en-US"/>
        </a:p>
      </dgm:t>
    </dgm:pt>
    <dgm:pt modelId="{059386FA-18F7-442C-8109-920E4AE5B5D6}" type="sibTrans" cxnId="{7378A9DE-7019-432A-B924-B8007A80B447}">
      <dgm:prSet/>
      <dgm:spPr/>
      <dgm:t>
        <a:bodyPr/>
        <a:lstStyle/>
        <a:p>
          <a:endParaRPr lang="en-US"/>
        </a:p>
      </dgm:t>
    </dgm:pt>
    <dgm:pt modelId="{188CEB98-2E63-4C7E-AE0D-8C670CB532E2}">
      <dgm:prSet/>
      <dgm:spPr/>
      <dgm:t>
        <a:bodyPr/>
        <a:lstStyle/>
        <a:p>
          <a:r>
            <a:rPr lang="en-GB"/>
            <a:t>Impacts day-to-day liquidity and cash flow</a:t>
          </a:r>
          <a:endParaRPr lang="en-US"/>
        </a:p>
      </dgm:t>
    </dgm:pt>
    <dgm:pt modelId="{8BDC0541-4543-4173-B6A3-054750C22E20}" type="parTrans" cxnId="{9B2E145C-E1AB-41DA-A3CC-C3E2C85C6D15}">
      <dgm:prSet/>
      <dgm:spPr/>
      <dgm:t>
        <a:bodyPr/>
        <a:lstStyle/>
        <a:p>
          <a:endParaRPr lang="en-US"/>
        </a:p>
      </dgm:t>
    </dgm:pt>
    <dgm:pt modelId="{BB8E216D-206E-4752-98FB-02B1ADE6871C}" type="sibTrans" cxnId="{9B2E145C-E1AB-41DA-A3CC-C3E2C85C6D15}">
      <dgm:prSet/>
      <dgm:spPr/>
      <dgm:t>
        <a:bodyPr/>
        <a:lstStyle/>
        <a:p>
          <a:endParaRPr lang="en-US"/>
        </a:p>
      </dgm:t>
    </dgm:pt>
    <dgm:pt modelId="{88AF0367-0B39-4821-88EC-0E5B7206F1F2}" type="pres">
      <dgm:prSet presAssocID="{8816A334-3417-47F3-83CB-11164E60D379}" presName="root" presStyleCnt="0">
        <dgm:presLayoutVars>
          <dgm:dir/>
          <dgm:resizeHandles val="exact"/>
        </dgm:presLayoutVars>
      </dgm:prSet>
      <dgm:spPr/>
    </dgm:pt>
    <dgm:pt modelId="{7109F694-619A-40FA-A003-33F9810C2F2A}" type="pres">
      <dgm:prSet presAssocID="{E4D19971-38C8-4941-8806-68418265B036}" presName="compNode" presStyleCnt="0"/>
      <dgm:spPr/>
    </dgm:pt>
    <dgm:pt modelId="{DD34920F-4BD2-4DDA-B0E6-51BA08CBC89F}" type="pres">
      <dgm:prSet presAssocID="{E4D19971-38C8-4941-8806-68418265B036}" presName="bgRect" presStyleLbl="bgShp" presStyleIdx="0" presStyleCnt="3"/>
      <dgm:spPr/>
    </dgm:pt>
    <dgm:pt modelId="{D794CCF1-0DE7-4EE3-86DC-BA184B48307F}" type="pres">
      <dgm:prSet presAssocID="{E4D19971-38C8-4941-8806-68418265B036}"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ollar"/>
        </a:ext>
      </dgm:extLst>
    </dgm:pt>
    <dgm:pt modelId="{A45A53FA-C0B7-4299-9F7C-027BDC9AFE39}" type="pres">
      <dgm:prSet presAssocID="{E4D19971-38C8-4941-8806-68418265B036}" presName="spaceRect" presStyleCnt="0"/>
      <dgm:spPr/>
    </dgm:pt>
    <dgm:pt modelId="{0521665F-0AAA-4099-8379-E17E69045DCC}" type="pres">
      <dgm:prSet presAssocID="{E4D19971-38C8-4941-8806-68418265B036}" presName="parTx" presStyleLbl="revTx" presStyleIdx="0" presStyleCnt="3">
        <dgm:presLayoutVars>
          <dgm:chMax val="0"/>
          <dgm:chPref val="0"/>
        </dgm:presLayoutVars>
      </dgm:prSet>
      <dgm:spPr/>
    </dgm:pt>
    <dgm:pt modelId="{E5F9B300-A0BF-4315-918C-254EF6E41343}" type="pres">
      <dgm:prSet presAssocID="{D6C985B6-A702-4DD0-9AE9-DDABEA383413}" presName="sibTrans" presStyleCnt="0"/>
      <dgm:spPr/>
    </dgm:pt>
    <dgm:pt modelId="{D87C0A29-D4AA-4D2E-82F1-9BDBF907A5C0}" type="pres">
      <dgm:prSet presAssocID="{C7A47A21-00DA-4C79-9075-670F38529777}" presName="compNode" presStyleCnt="0"/>
      <dgm:spPr/>
    </dgm:pt>
    <dgm:pt modelId="{5ACD93EB-AB64-48F0-A0F4-42B183847299}" type="pres">
      <dgm:prSet presAssocID="{C7A47A21-00DA-4C79-9075-670F38529777}" presName="bgRect" presStyleLbl="bgShp" presStyleIdx="1" presStyleCnt="3"/>
      <dgm:spPr/>
    </dgm:pt>
    <dgm:pt modelId="{65DE29C7-608B-4D3A-9165-CF98180F78B3}" type="pres">
      <dgm:prSet presAssocID="{C7A47A21-00DA-4C79-9075-670F38529777}"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heckmark"/>
        </a:ext>
      </dgm:extLst>
    </dgm:pt>
    <dgm:pt modelId="{E211E412-22A8-4FE3-9D76-ACE03CC005E2}" type="pres">
      <dgm:prSet presAssocID="{C7A47A21-00DA-4C79-9075-670F38529777}" presName="spaceRect" presStyleCnt="0"/>
      <dgm:spPr/>
    </dgm:pt>
    <dgm:pt modelId="{43377B8A-293C-4EEC-8442-A45F895577A5}" type="pres">
      <dgm:prSet presAssocID="{C7A47A21-00DA-4C79-9075-670F38529777}" presName="parTx" presStyleLbl="revTx" presStyleIdx="1" presStyleCnt="3">
        <dgm:presLayoutVars>
          <dgm:chMax val="0"/>
          <dgm:chPref val="0"/>
        </dgm:presLayoutVars>
      </dgm:prSet>
      <dgm:spPr/>
    </dgm:pt>
    <dgm:pt modelId="{38005153-105D-4B47-A13A-10A9E1DD3897}" type="pres">
      <dgm:prSet presAssocID="{059386FA-18F7-442C-8109-920E4AE5B5D6}" presName="sibTrans" presStyleCnt="0"/>
      <dgm:spPr/>
    </dgm:pt>
    <dgm:pt modelId="{B3E7D2E4-9065-4C9D-B94A-7EBF53E30E5C}" type="pres">
      <dgm:prSet presAssocID="{188CEB98-2E63-4C7E-AE0D-8C670CB532E2}" presName="compNode" presStyleCnt="0"/>
      <dgm:spPr/>
    </dgm:pt>
    <dgm:pt modelId="{ECFD568C-5691-4829-AC88-CC92A6ED5E8E}" type="pres">
      <dgm:prSet presAssocID="{188CEB98-2E63-4C7E-AE0D-8C670CB532E2}" presName="bgRect" presStyleLbl="bgShp" presStyleIdx="2" presStyleCnt="3"/>
      <dgm:spPr/>
    </dgm:pt>
    <dgm:pt modelId="{43E03BBD-247E-4F4B-8A4F-35358DA58F20}" type="pres">
      <dgm:prSet presAssocID="{188CEB98-2E63-4C7E-AE0D-8C670CB532E2}"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Money"/>
        </a:ext>
      </dgm:extLst>
    </dgm:pt>
    <dgm:pt modelId="{6658E40A-CD3E-4589-B90D-22E58640993E}" type="pres">
      <dgm:prSet presAssocID="{188CEB98-2E63-4C7E-AE0D-8C670CB532E2}" presName="spaceRect" presStyleCnt="0"/>
      <dgm:spPr/>
    </dgm:pt>
    <dgm:pt modelId="{C5E8243A-9B2D-401A-B05B-F0CDC97D1822}" type="pres">
      <dgm:prSet presAssocID="{188CEB98-2E63-4C7E-AE0D-8C670CB532E2}" presName="parTx" presStyleLbl="revTx" presStyleIdx="2" presStyleCnt="3">
        <dgm:presLayoutVars>
          <dgm:chMax val="0"/>
          <dgm:chPref val="0"/>
        </dgm:presLayoutVars>
      </dgm:prSet>
      <dgm:spPr/>
    </dgm:pt>
  </dgm:ptLst>
  <dgm:cxnLst>
    <dgm:cxn modelId="{C773DA07-0F49-47D5-B4F6-4DE9BFE7EF05}" type="presOf" srcId="{8816A334-3417-47F3-83CB-11164E60D379}" destId="{88AF0367-0B39-4821-88EC-0E5B7206F1F2}" srcOrd="0" destOrd="0" presId="urn:microsoft.com/office/officeart/2018/2/layout/IconVerticalSolidList"/>
    <dgm:cxn modelId="{A5588D0B-2B5B-43FB-9740-BD69AFA8B337}" type="presOf" srcId="{188CEB98-2E63-4C7E-AE0D-8C670CB532E2}" destId="{C5E8243A-9B2D-401A-B05B-F0CDC97D1822}" srcOrd="0" destOrd="0" presId="urn:microsoft.com/office/officeart/2018/2/layout/IconVerticalSolidList"/>
    <dgm:cxn modelId="{697CBC15-D0F8-4C6D-BA35-5CA178E2DCDA}" type="presOf" srcId="{C7A47A21-00DA-4C79-9075-670F38529777}" destId="{43377B8A-293C-4EEC-8442-A45F895577A5}" srcOrd="0" destOrd="0" presId="urn:microsoft.com/office/officeart/2018/2/layout/IconVerticalSolidList"/>
    <dgm:cxn modelId="{9B2E145C-E1AB-41DA-A3CC-C3E2C85C6D15}" srcId="{8816A334-3417-47F3-83CB-11164E60D379}" destId="{188CEB98-2E63-4C7E-AE0D-8C670CB532E2}" srcOrd="2" destOrd="0" parTransId="{8BDC0541-4543-4173-B6A3-054750C22E20}" sibTransId="{BB8E216D-206E-4752-98FB-02B1ADE6871C}"/>
    <dgm:cxn modelId="{D9E1C364-CC1A-4850-8427-E78040DB5E6C}" type="presOf" srcId="{E4D19971-38C8-4941-8806-68418265B036}" destId="{0521665F-0AAA-4099-8379-E17E69045DCC}" srcOrd="0" destOrd="0" presId="urn:microsoft.com/office/officeart/2018/2/layout/IconVerticalSolidList"/>
    <dgm:cxn modelId="{29E64EB9-7C7C-4CBF-8AF2-9A79D56CCF99}" srcId="{8816A334-3417-47F3-83CB-11164E60D379}" destId="{E4D19971-38C8-4941-8806-68418265B036}" srcOrd="0" destOrd="0" parTransId="{D29AB0B4-DC1F-416F-93CD-50A66AF388B2}" sibTransId="{D6C985B6-A702-4DD0-9AE9-DDABEA383413}"/>
    <dgm:cxn modelId="{7378A9DE-7019-432A-B924-B8007A80B447}" srcId="{8816A334-3417-47F3-83CB-11164E60D379}" destId="{C7A47A21-00DA-4C79-9075-670F38529777}" srcOrd="1" destOrd="0" parTransId="{3BC6F14E-5820-44C9-987D-7E32505D3407}" sibTransId="{059386FA-18F7-442C-8109-920E4AE5B5D6}"/>
    <dgm:cxn modelId="{969BEE8B-D420-477D-807F-3E3ECEC41679}" type="presParOf" srcId="{88AF0367-0B39-4821-88EC-0E5B7206F1F2}" destId="{7109F694-619A-40FA-A003-33F9810C2F2A}" srcOrd="0" destOrd="0" presId="urn:microsoft.com/office/officeart/2018/2/layout/IconVerticalSolidList"/>
    <dgm:cxn modelId="{6640E521-8CF7-4EBB-9A48-92C786991AEC}" type="presParOf" srcId="{7109F694-619A-40FA-A003-33F9810C2F2A}" destId="{DD34920F-4BD2-4DDA-B0E6-51BA08CBC89F}" srcOrd="0" destOrd="0" presId="urn:microsoft.com/office/officeart/2018/2/layout/IconVerticalSolidList"/>
    <dgm:cxn modelId="{B54C32D1-BACC-42E3-B633-A7E19F1A10DF}" type="presParOf" srcId="{7109F694-619A-40FA-A003-33F9810C2F2A}" destId="{D794CCF1-0DE7-4EE3-86DC-BA184B48307F}" srcOrd="1" destOrd="0" presId="urn:microsoft.com/office/officeart/2018/2/layout/IconVerticalSolidList"/>
    <dgm:cxn modelId="{0CCA4978-FC9A-40B0-9AED-FC8513BFEA43}" type="presParOf" srcId="{7109F694-619A-40FA-A003-33F9810C2F2A}" destId="{A45A53FA-C0B7-4299-9F7C-027BDC9AFE39}" srcOrd="2" destOrd="0" presId="urn:microsoft.com/office/officeart/2018/2/layout/IconVerticalSolidList"/>
    <dgm:cxn modelId="{2383EB5E-6948-4FBB-85E7-36824241AF15}" type="presParOf" srcId="{7109F694-619A-40FA-A003-33F9810C2F2A}" destId="{0521665F-0AAA-4099-8379-E17E69045DCC}" srcOrd="3" destOrd="0" presId="urn:microsoft.com/office/officeart/2018/2/layout/IconVerticalSolidList"/>
    <dgm:cxn modelId="{6FCD2318-475B-400E-A0F2-E70053C2F845}" type="presParOf" srcId="{88AF0367-0B39-4821-88EC-0E5B7206F1F2}" destId="{E5F9B300-A0BF-4315-918C-254EF6E41343}" srcOrd="1" destOrd="0" presId="urn:microsoft.com/office/officeart/2018/2/layout/IconVerticalSolidList"/>
    <dgm:cxn modelId="{C1699496-C854-4763-8B07-B60842A5F3D0}" type="presParOf" srcId="{88AF0367-0B39-4821-88EC-0E5B7206F1F2}" destId="{D87C0A29-D4AA-4D2E-82F1-9BDBF907A5C0}" srcOrd="2" destOrd="0" presId="urn:microsoft.com/office/officeart/2018/2/layout/IconVerticalSolidList"/>
    <dgm:cxn modelId="{082645A9-4B35-4719-9712-DEBC5A9297CA}" type="presParOf" srcId="{D87C0A29-D4AA-4D2E-82F1-9BDBF907A5C0}" destId="{5ACD93EB-AB64-48F0-A0F4-42B183847299}" srcOrd="0" destOrd="0" presId="urn:microsoft.com/office/officeart/2018/2/layout/IconVerticalSolidList"/>
    <dgm:cxn modelId="{AF30A91B-81FF-4FCF-A177-B47C0FF61FD6}" type="presParOf" srcId="{D87C0A29-D4AA-4D2E-82F1-9BDBF907A5C0}" destId="{65DE29C7-608B-4D3A-9165-CF98180F78B3}" srcOrd="1" destOrd="0" presId="urn:microsoft.com/office/officeart/2018/2/layout/IconVerticalSolidList"/>
    <dgm:cxn modelId="{B4F67D67-E528-46B1-924A-C1AF9026B2AB}" type="presParOf" srcId="{D87C0A29-D4AA-4D2E-82F1-9BDBF907A5C0}" destId="{E211E412-22A8-4FE3-9D76-ACE03CC005E2}" srcOrd="2" destOrd="0" presId="urn:microsoft.com/office/officeart/2018/2/layout/IconVerticalSolidList"/>
    <dgm:cxn modelId="{250DF2CD-3219-4F93-8FFB-35C79590A549}" type="presParOf" srcId="{D87C0A29-D4AA-4D2E-82F1-9BDBF907A5C0}" destId="{43377B8A-293C-4EEC-8442-A45F895577A5}" srcOrd="3" destOrd="0" presId="urn:microsoft.com/office/officeart/2018/2/layout/IconVerticalSolidList"/>
    <dgm:cxn modelId="{9B8D5D25-1746-4C67-A818-15E9E44EF9EE}" type="presParOf" srcId="{88AF0367-0B39-4821-88EC-0E5B7206F1F2}" destId="{38005153-105D-4B47-A13A-10A9E1DD3897}" srcOrd="3" destOrd="0" presId="urn:microsoft.com/office/officeart/2018/2/layout/IconVerticalSolidList"/>
    <dgm:cxn modelId="{AEA70230-18F3-4A97-BCA9-9EF3E1AA2EA1}" type="presParOf" srcId="{88AF0367-0B39-4821-88EC-0E5B7206F1F2}" destId="{B3E7D2E4-9065-4C9D-B94A-7EBF53E30E5C}" srcOrd="4" destOrd="0" presId="urn:microsoft.com/office/officeart/2018/2/layout/IconVerticalSolidList"/>
    <dgm:cxn modelId="{348AAA68-70D6-427F-BCEB-32501005D5BA}" type="presParOf" srcId="{B3E7D2E4-9065-4C9D-B94A-7EBF53E30E5C}" destId="{ECFD568C-5691-4829-AC88-CC92A6ED5E8E}" srcOrd="0" destOrd="0" presId="urn:microsoft.com/office/officeart/2018/2/layout/IconVerticalSolidList"/>
    <dgm:cxn modelId="{87424119-976A-43C7-91E2-BCD184DA2E7B}" type="presParOf" srcId="{B3E7D2E4-9065-4C9D-B94A-7EBF53E30E5C}" destId="{43E03BBD-247E-4F4B-8A4F-35358DA58F20}" srcOrd="1" destOrd="0" presId="urn:microsoft.com/office/officeart/2018/2/layout/IconVerticalSolidList"/>
    <dgm:cxn modelId="{8B553908-D0CB-4D74-A0EB-AB63C44BC4D5}" type="presParOf" srcId="{B3E7D2E4-9065-4C9D-B94A-7EBF53E30E5C}" destId="{6658E40A-CD3E-4589-B90D-22E58640993E}" srcOrd="2" destOrd="0" presId="urn:microsoft.com/office/officeart/2018/2/layout/IconVerticalSolidList"/>
    <dgm:cxn modelId="{09ED9C92-6B30-4DD2-A094-A17AD7418940}" type="presParOf" srcId="{B3E7D2E4-9065-4C9D-B94A-7EBF53E30E5C}" destId="{C5E8243A-9B2D-401A-B05B-F0CDC97D1822}"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C9B146D9-893D-44A6-8582-A8457250D0A8}" type="doc">
      <dgm:prSet loTypeId="urn:microsoft.com/office/officeart/2018/2/layout/IconLabelList" loCatId="icon" qsTypeId="urn:microsoft.com/office/officeart/2005/8/quickstyle/simple1" qsCatId="simple" csTypeId="urn:microsoft.com/office/officeart/2018/5/colors/Iconchunking_neutralbg_accent1_2" csCatId="accent1" phldr="1"/>
      <dgm:spPr/>
      <dgm:t>
        <a:bodyPr/>
        <a:lstStyle/>
        <a:p>
          <a:endParaRPr lang="en-US"/>
        </a:p>
      </dgm:t>
    </dgm:pt>
    <dgm:pt modelId="{DE5A9C80-2457-40AF-B2CC-5DEE7A1D135B}">
      <dgm:prSet/>
      <dgm:spPr/>
      <dgm:t>
        <a:bodyPr/>
        <a:lstStyle/>
        <a:p>
          <a:r>
            <a:rPr lang="en-GB"/>
            <a:t>Enhancing Shareholder Wealth</a:t>
          </a:r>
          <a:endParaRPr lang="en-US"/>
        </a:p>
      </dgm:t>
    </dgm:pt>
    <dgm:pt modelId="{F228B416-23E2-429A-B58D-C8E0F81F79C4}" type="parTrans" cxnId="{3B7BFAD0-61DB-4949-9E5B-C4D338F768C3}">
      <dgm:prSet/>
      <dgm:spPr/>
      <dgm:t>
        <a:bodyPr/>
        <a:lstStyle/>
        <a:p>
          <a:endParaRPr lang="en-US"/>
        </a:p>
      </dgm:t>
    </dgm:pt>
    <dgm:pt modelId="{F547AC3A-3DFA-49EA-9229-F0D15FCBC3D7}" type="sibTrans" cxnId="{3B7BFAD0-61DB-4949-9E5B-C4D338F768C3}">
      <dgm:prSet/>
      <dgm:spPr/>
      <dgm:t>
        <a:bodyPr/>
        <a:lstStyle/>
        <a:p>
          <a:endParaRPr lang="en-US"/>
        </a:p>
      </dgm:t>
    </dgm:pt>
    <dgm:pt modelId="{E4FF6046-A886-476D-8434-75FB518808CA}">
      <dgm:prSet/>
      <dgm:spPr/>
      <dgm:t>
        <a:bodyPr/>
        <a:lstStyle/>
        <a:p>
          <a:r>
            <a:rPr lang="en-GB"/>
            <a:t>Same goal as long-term finance: maximize shareholder value</a:t>
          </a:r>
          <a:endParaRPr lang="en-US"/>
        </a:p>
      </dgm:t>
    </dgm:pt>
    <dgm:pt modelId="{B7C5F6E9-C191-49B1-B9D2-BD4A4981E53A}" type="parTrans" cxnId="{16009675-7A0F-4650-8415-8898C559328E}">
      <dgm:prSet/>
      <dgm:spPr/>
      <dgm:t>
        <a:bodyPr/>
        <a:lstStyle/>
        <a:p>
          <a:endParaRPr lang="en-US"/>
        </a:p>
      </dgm:t>
    </dgm:pt>
    <dgm:pt modelId="{74A0C6BF-0F5A-4E23-BE28-7D9E456DBAA0}" type="sibTrans" cxnId="{16009675-7A0F-4650-8415-8898C559328E}">
      <dgm:prSet/>
      <dgm:spPr/>
      <dgm:t>
        <a:bodyPr/>
        <a:lstStyle/>
        <a:p>
          <a:endParaRPr lang="en-US"/>
        </a:p>
      </dgm:t>
    </dgm:pt>
    <dgm:pt modelId="{CB49BB39-3127-4EC9-9302-4E74A1880419}">
      <dgm:prSet/>
      <dgm:spPr/>
      <dgm:t>
        <a:bodyPr/>
        <a:lstStyle/>
        <a:p>
          <a:r>
            <a:rPr lang="en-GB"/>
            <a:t>Achieved by optimizing positive cash flows</a:t>
          </a:r>
          <a:endParaRPr lang="en-US"/>
        </a:p>
      </dgm:t>
    </dgm:pt>
    <dgm:pt modelId="{4A22CBE5-6289-40C6-A5C5-A17FD80DAADF}" type="parTrans" cxnId="{FEAE9325-BA6D-4DCC-A116-198CC8FB96F0}">
      <dgm:prSet/>
      <dgm:spPr/>
      <dgm:t>
        <a:bodyPr/>
        <a:lstStyle/>
        <a:p>
          <a:endParaRPr lang="en-US"/>
        </a:p>
      </dgm:t>
    </dgm:pt>
    <dgm:pt modelId="{311AC62F-FB9E-4C04-86F4-EAFC953E879B}" type="sibTrans" cxnId="{FEAE9325-BA6D-4DCC-A116-198CC8FB96F0}">
      <dgm:prSet/>
      <dgm:spPr/>
      <dgm:t>
        <a:bodyPr/>
        <a:lstStyle/>
        <a:p>
          <a:endParaRPr lang="en-US"/>
        </a:p>
      </dgm:t>
    </dgm:pt>
    <dgm:pt modelId="{F19CA97D-55A5-48DD-B746-214D0E70A67E}">
      <dgm:prSet/>
      <dgm:spPr/>
      <dgm:t>
        <a:bodyPr/>
        <a:lstStyle/>
        <a:p>
          <a:r>
            <a:rPr lang="en-GB"/>
            <a:t>Balance between cost, revenue, and risk</a:t>
          </a:r>
          <a:endParaRPr lang="en-US"/>
        </a:p>
      </dgm:t>
    </dgm:pt>
    <dgm:pt modelId="{94C4D546-91A5-49FA-BF5D-2FB988B1CDB7}" type="parTrans" cxnId="{410E8BEB-5165-41A0-A271-9CC24A97FAA4}">
      <dgm:prSet/>
      <dgm:spPr/>
      <dgm:t>
        <a:bodyPr/>
        <a:lstStyle/>
        <a:p>
          <a:endParaRPr lang="en-US"/>
        </a:p>
      </dgm:t>
    </dgm:pt>
    <dgm:pt modelId="{3B5FCA5A-46F3-42B7-9B9D-DF27382D3EDA}" type="sibTrans" cxnId="{410E8BEB-5165-41A0-A271-9CC24A97FAA4}">
      <dgm:prSet/>
      <dgm:spPr/>
      <dgm:t>
        <a:bodyPr/>
        <a:lstStyle/>
        <a:p>
          <a:endParaRPr lang="en-US"/>
        </a:p>
      </dgm:t>
    </dgm:pt>
    <dgm:pt modelId="{3120C8C2-7317-4348-A9B9-24295BAD3219}" type="pres">
      <dgm:prSet presAssocID="{C9B146D9-893D-44A6-8582-A8457250D0A8}" presName="root" presStyleCnt="0">
        <dgm:presLayoutVars>
          <dgm:dir/>
          <dgm:resizeHandles val="exact"/>
        </dgm:presLayoutVars>
      </dgm:prSet>
      <dgm:spPr/>
    </dgm:pt>
    <dgm:pt modelId="{D1F7B782-BC10-44DC-A511-459E7CDC8E0F}" type="pres">
      <dgm:prSet presAssocID="{DE5A9C80-2457-40AF-B2CC-5DEE7A1D135B}" presName="compNode" presStyleCnt="0"/>
      <dgm:spPr/>
    </dgm:pt>
    <dgm:pt modelId="{5DE59BD4-46FD-40D7-89CF-3EAEDDE84343}" type="pres">
      <dgm:prSet presAssocID="{DE5A9C80-2457-40AF-B2CC-5DEE7A1D135B}"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avings"/>
        </a:ext>
      </dgm:extLst>
    </dgm:pt>
    <dgm:pt modelId="{88565ADB-4E2C-40F1-B15B-4AF76B79A695}" type="pres">
      <dgm:prSet presAssocID="{DE5A9C80-2457-40AF-B2CC-5DEE7A1D135B}" presName="spaceRect" presStyleCnt="0"/>
      <dgm:spPr/>
    </dgm:pt>
    <dgm:pt modelId="{24E11E13-2CB5-4A62-9B09-134FFDF4A9E0}" type="pres">
      <dgm:prSet presAssocID="{DE5A9C80-2457-40AF-B2CC-5DEE7A1D135B}" presName="textRect" presStyleLbl="revTx" presStyleIdx="0" presStyleCnt="4">
        <dgm:presLayoutVars>
          <dgm:chMax val="1"/>
          <dgm:chPref val="1"/>
        </dgm:presLayoutVars>
      </dgm:prSet>
      <dgm:spPr/>
    </dgm:pt>
    <dgm:pt modelId="{2D821120-777E-4FA6-829E-70B416BD42EC}" type="pres">
      <dgm:prSet presAssocID="{F547AC3A-3DFA-49EA-9229-F0D15FCBC3D7}" presName="sibTrans" presStyleCnt="0"/>
      <dgm:spPr/>
    </dgm:pt>
    <dgm:pt modelId="{B1B66F86-6D0F-463C-A0E2-4FF280B47095}" type="pres">
      <dgm:prSet presAssocID="{E4FF6046-A886-476D-8434-75FB518808CA}" presName="compNode" presStyleCnt="0"/>
      <dgm:spPr/>
    </dgm:pt>
    <dgm:pt modelId="{75771CC8-1985-4A61-A672-619AA0AF6452}" type="pres">
      <dgm:prSet presAssocID="{E4FF6046-A886-476D-8434-75FB518808CA}"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Financial"/>
        </a:ext>
      </dgm:extLst>
    </dgm:pt>
    <dgm:pt modelId="{44EE992A-5041-49DC-AEEC-F212F14B92D8}" type="pres">
      <dgm:prSet presAssocID="{E4FF6046-A886-476D-8434-75FB518808CA}" presName="spaceRect" presStyleCnt="0"/>
      <dgm:spPr/>
    </dgm:pt>
    <dgm:pt modelId="{0A9197B0-A09F-4C1D-8CB9-BD14F4AF904D}" type="pres">
      <dgm:prSet presAssocID="{E4FF6046-A886-476D-8434-75FB518808CA}" presName="textRect" presStyleLbl="revTx" presStyleIdx="1" presStyleCnt="4">
        <dgm:presLayoutVars>
          <dgm:chMax val="1"/>
          <dgm:chPref val="1"/>
        </dgm:presLayoutVars>
      </dgm:prSet>
      <dgm:spPr/>
    </dgm:pt>
    <dgm:pt modelId="{E87AF404-287C-4589-8BB2-F2DDDAA3BBD7}" type="pres">
      <dgm:prSet presAssocID="{74A0C6BF-0F5A-4E23-BE28-7D9E456DBAA0}" presName="sibTrans" presStyleCnt="0"/>
      <dgm:spPr/>
    </dgm:pt>
    <dgm:pt modelId="{0CCFE6A4-9417-40AB-BBEE-CAE6A3C99E28}" type="pres">
      <dgm:prSet presAssocID="{CB49BB39-3127-4EC9-9302-4E74A1880419}" presName="compNode" presStyleCnt="0"/>
      <dgm:spPr/>
    </dgm:pt>
    <dgm:pt modelId="{167C25CB-92CE-456F-BD5D-C832E5968AEF}" type="pres">
      <dgm:prSet presAssocID="{CB49BB39-3127-4EC9-9302-4E74A1880419}"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ataflows"/>
        </a:ext>
      </dgm:extLst>
    </dgm:pt>
    <dgm:pt modelId="{B4797D5F-564D-4BEB-93FE-DB4C88CC6AFA}" type="pres">
      <dgm:prSet presAssocID="{CB49BB39-3127-4EC9-9302-4E74A1880419}" presName="spaceRect" presStyleCnt="0"/>
      <dgm:spPr/>
    </dgm:pt>
    <dgm:pt modelId="{18F56090-07E5-4B9C-96EF-DDD6A6665AA3}" type="pres">
      <dgm:prSet presAssocID="{CB49BB39-3127-4EC9-9302-4E74A1880419}" presName="textRect" presStyleLbl="revTx" presStyleIdx="2" presStyleCnt="4">
        <dgm:presLayoutVars>
          <dgm:chMax val="1"/>
          <dgm:chPref val="1"/>
        </dgm:presLayoutVars>
      </dgm:prSet>
      <dgm:spPr/>
    </dgm:pt>
    <dgm:pt modelId="{2954C122-04DD-4666-8A26-1D66192451E7}" type="pres">
      <dgm:prSet presAssocID="{311AC62F-FB9E-4C04-86F4-EAFC953E879B}" presName="sibTrans" presStyleCnt="0"/>
      <dgm:spPr/>
    </dgm:pt>
    <dgm:pt modelId="{19724787-0017-4602-ABB7-9952C65074F8}" type="pres">
      <dgm:prSet presAssocID="{F19CA97D-55A5-48DD-B746-214D0E70A67E}" presName="compNode" presStyleCnt="0"/>
      <dgm:spPr/>
    </dgm:pt>
    <dgm:pt modelId="{532C81C3-0B16-414C-B51B-CAC85F78FF1C}" type="pres">
      <dgm:prSet presAssocID="{F19CA97D-55A5-48DD-B746-214D0E70A67E}"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Bank"/>
        </a:ext>
      </dgm:extLst>
    </dgm:pt>
    <dgm:pt modelId="{8B767455-76FA-4107-8DFB-8F69BA0DA96B}" type="pres">
      <dgm:prSet presAssocID="{F19CA97D-55A5-48DD-B746-214D0E70A67E}" presName="spaceRect" presStyleCnt="0"/>
      <dgm:spPr/>
    </dgm:pt>
    <dgm:pt modelId="{749FBE2A-4AF5-4686-97DF-60E56480785C}" type="pres">
      <dgm:prSet presAssocID="{F19CA97D-55A5-48DD-B746-214D0E70A67E}" presName="textRect" presStyleLbl="revTx" presStyleIdx="3" presStyleCnt="4">
        <dgm:presLayoutVars>
          <dgm:chMax val="1"/>
          <dgm:chPref val="1"/>
        </dgm:presLayoutVars>
      </dgm:prSet>
      <dgm:spPr/>
    </dgm:pt>
  </dgm:ptLst>
  <dgm:cxnLst>
    <dgm:cxn modelId="{FEAE9325-BA6D-4DCC-A116-198CC8FB96F0}" srcId="{C9B146D9-893D-44A6-8582-A8457250D0A8}" destId="{CB49BB39-3127-4EC9-9302-4E74A1880419}" srcOrd="2" destOrd="0" parTransId="{4A22CBE5-6289-40C6-A5C5-A17FD80DAADF}" sibTransId="{311AC62F-FB9E-4C04-86F4-EAFC953E879B}"/>
    <dgm:cxn modelId="{8D9C4E26-3B18-449B-ABC8-2D71AEED5602}" type="presOf" srcId="{C9B146D9-893D-44A6-8582-A8457250D0A8}" destId="{3120C8C2-7317-4348-A9B9-24295BAD3219}" srcOrd="0" destOrd="0" presId="urn:microsoft.com/office/officeart/2018/2/layout/IconLabelList"/>
    <dgm:cxn modelId="{2CF55A6F-297A-46EA-B75C-A3C68E2642E7}" type="presOf" srcId="{CB49BB39-3127-4EC9-9302-4E74A1880419}" destId="{18F56090-07E5-4B9C-96EF-DDD6A6665AA3}" srcOrd="0" destOrd="0" presId="urn:microsoft.com/office/officeart/2018/2/layout/IconLabelList"/>
    <dgm:cxn modelId="{0E274B54-CBB2-42B4-B99E-C62182AAC44D}" type="presOf" srcId="{F19CA97D-55A5-48DD-B746-214D0E70A67E}" destId="{749FBE2A-4AF5-4686-97DF-60E56480785C}" srcOrd="0" destOrd="0" presId="urn:microsoft.com/office/officeart/2018/2/layout/IconLabelList"/>
    <dgm:cxn modelId="{16009675-7A0F-4650-8415-8898C559328E}" srcId="{C9B146D9-893D-44A6-8582-A8457250D0A8}" destId="{E4FF6046-A886-476D-8434-75FB518808CA}" srcOrd="1" destOrd="0" parTransId="{B7C5F6E9-C191-49B1-B9D2-BD4A4981E53A}" sibTransId="{74A0C6BF-0F5A-4E23-BE28-7D9E456DBAA0}"/>
    <dgm:cxn modelId="{B6E8BEBD-AFC8-4555-A0B6-E792BF506BFA}" type="presOf" srcId="{DE5A9C80-2457-40AF-B2CC-5DEE7A1D135B}" destId="{24E11E13-2CB5-4A62-9B09-134FFDF4A9E0}" srcOrd="0" destOrd="0" presId="urn:microsoft.com/office/officeart/2018/2/layout/IconLabelList"/>
    <dgm:cxn modelId="{081AF2BE-40DC-4AF3-A498-C2EBDAF178DA}" type="presOf" srcId="{E4FF6046-A886-476D-8434-75FB518808CA}" destId="{0A9197B0-A09F-4C1D-8CB9-BD14F4AF904D}" srcOrd="0" destOrd="0" presId="urn:microsoft.com/office/officeart/2018/2/layout/IconLabelList"/>
    <dgm:cxn modelId="{3B7BFAD0-61DB-4949-9E5B-C4D338F768C3}" srcId="{C9B146D9-893D-44A6-8582-A8457250D0A8}" destId="{DE5A9C80-2457-40AF-B2CC-5DEE7A1D135B}" srcOrd="0" destOrd="0" parTransId="{F228B416-23E2-429A-B58D-C8E0F81F79C4}" sibTransId="{F547AC3A-3DFA-49EA-9229-F0D15FCBC3D7}"/>
    <dgm:cxn modelId="{410E8BEB-5165-41A0-A271-9CC24A97FAA4}" srcId="{C9B146D9-893D-44A6-8582-A8457250D0A8}" destId="{F19CA97D-55A5-48DD-B746-214D0E70A67E}" srcOrd="3" destOrd="0" parTransId="{94C4D546-91A5-49FA-BF5D-2FB988B1CDB7}" sibTransId="{3B5FCA5A-46F3-42B7-9B9D-DF27382D3EDA}"/>
    <dgm:cxn modelId="{30CD4580-D222-4A6E-9A1F-56C80CA4E1A8}" type="presParOf" srcId="{3120C8C2-7317-4348-A9B9-24295BAD3219}" destId="{D1F7B782-BC10-44DC-A511-459E7CDC8E0F}" srcOrd="0" destOrd="0" presId="urn:microsoft.com/office/officeart/2018/2/layout/IconLabelList"/>
    <dgm:cxn modelId="{40D158BC-5BC6-4FF0-8FB8-FBF3CBCEB49B}" type="presParOf" srcId="{D1F7B782-BC10-44DC-A511-459E7CDC8E0F}" destId="{5DE59BD4-46FD-40D7-89CF-3EAEDDE84343}" srcOrd="0" destOrd="0" presId="urn:microsoft.com/office/officeart/2018/2/layout/IconLabelList"/>
    <dgm:cxn modelId="{FC06648C-DA5A-49CC-99CE-9D3B01EC1264}" type="presParOf" srcId="{D1F7B782-BC10-44DC-A511-459E7CDC8E0F}" destId="{88565ADB-4E2C-40F1-B15B-4AF76B79A695}" srcOrd="1" destOrd="0" presId="urn:microsoft.com/office/officeart/2018/2/layout/IconLabelList"/>
    <dgm:cxn modelId="{0367BE67-E636-4C2D-9B9C-77A9195936FB}" type="presParOf" srcId="{D1F7B782-BC10-44DC-A511-459E7CDC8E0F}" destId="{24E11E13-2CB5-4A62-9B09-134FFDF4A9E0}" srcOrd="2" destOrd="0" presId="urn:microsoft.com/office/officeart/2018/2/layout/IconLabelList"/>
    <dgm:cxn modelId="{80ABF775-9A49-431C-A791-5829B3EB5E13}" type="presParOf" srcId="{3120C8C2-7317-4348-A9B9-24295BAD3219}" destId="{2D821120-777E-4FA6-829E-70B416BD42EC}" srcOrd="1" destOrd="0" presId="urn:microsoft.com/office/officeart/2018/2/layout/IconLabelList"/>
    <dgm:cxn modelId="{AD3EDC41-A72E-4A95-B5E1-9BD9E726C869}" type="presParOf" srcId="{3120C8C2-7317-4348-A9B9-24295BAD3219}" destId="{B1B66F86-6D0F-463C-A0E2-4FF280B47095}" srcOrd="2" destOrd="0" presId="urn:microsoft.com/office/officeart/2018/2/layout/IconLabelList"/>
    <dgm:cxn modelId="{70B1F341-E760-41EB-BA5E-0A47CC4CE3DB}" type="presParOf" srcId="{B1B66F86-6D0F-463C-A0E2-4FF280B47095}" destId="{75771CC8-1985-4A61-A672-619AA0AF6452}" srcOrd="0" destOrd="0" presId="urn:microsoft.com/office/officeart/2018/2/layout/IconLabelList"/>
    <dgm:cxn modelId="{DC57190D-F5E2-47E0-AF10-18434C3AFDD5}" type="presParOf" srcId="{B1B66F86-6D0F-463C-A0E2-4FF280B47095}" destId="{44EE992A-5041-49DC-AEEC-F212F14B92D8}" srcOrd="1" destOrd="0" presId="urn:microsoft.com/office/officeart/2018/2/layout/IconLabelList"/>
    <dgm:cxn modelId="{66054664-4554-4518-AED8-FF64D0DF561C}" type="presParOf" srcId="{B1B66F86-6D0F-463C-A0E2-4FF280B47095}" destId="{0A9197B0-A09F-4C1D-8CB9-BD14F4AF904D}" srcOrd="2" destOrd="0" presId="urn:microsoft.com/office/officeart/2018/2/layout/IconLabelList"/>
    <dgm:cxn modelId="{6D649F66-EEA7-47F5-965D-A3B6A0A4454E}" type="presParOf" srcId="{3120C8C2-7317-4348-A9B9-24295BAD3219}" destId="{E87AF404-287C-4589-8BB2-F2DDDAA3BBD7}" srcOrd="3" destOrd="0" presId="urn:microsoft.com/office/officeart/2018/2/layout/IconLabelList"/>
    <dgm:cxn modelId="{AB4CC3E6-B4DC-4662-8080-3CA2C7942281}" type="presParOf" srcId="{3120C8C2-7317-4348-A9B9-24295BAD3219}" destId="{0CCFE6A4-9417-40AB-BBEE-CAE6A3C99E28}" srcOrd="4" destOrd="0" presId="urn:microsoft.com/office/officeart/2018/2/layout/IconLabelList"/>
    <dgm:cxn modelId="{777D0898-184C-4467-A2D7-92801C0113C1}" type="presParOf" srcId="{0CCFE6A4-9417-40AB-BBEE-CAE6A3C99E28}" destId="{167C25CB-92CE-456F-BD5D-C832E5968AEF}" srcOrd="0" destOrd="0" presId="urn:microsoft.com/office/officeart/2018/2/layout/IconLabelList"/>
    <dgm:cxn modelId="{2F2979AA-12C1-4FC0-9B3E-09A2953F9CCA}" type="presParOf" srcId="{0CCFE6A4-9417-40AB-BBEE-CAE6A3C99E28}" destId="{B4797D5F-564D-4BEB-93FE-DB4C88CC6AFA}" srcOrd="1" destOrd="0" presId="urn:microsoft.com/office/officeart/2018/2/layout/IconLabelList"/>
    <dgm:cxn modelId="{FACD8D23-07DB-416F-862B-574CB21CAF16}" type="presParOf" srcId="{0CCFE6A4-9417-40AB-BBEE-CAE6A3C99E28}" destId="{18F56090-07E5-4B9C-96EF-DDD6A6665AA3}" srcOrd="2" destOrd="0" presId="urn:microsoft.com/office/officeart/2018/2/layout/IconLabelList"/>
    <dgm:cxn modelId="{8E693B8D-D92A-4C79-B81A-864B18EA6010}" type="presParOf" srcId="{3120C8C2-7317-4348-A9B9-24295BAD3219}" destId="{2954C122-04DD-4666-8A26-1D66192451E7}" srcOrd="5" destOrd="0" presId="urn:microsoft.com/office/officeart/2018/2/layout/IconLabelList"/>
    <dgm:cxn modelId="{A0EFC57C-E779-4A73-B056-122694F1190F}" type="presParOf" srcId="{3120C8C2-7317-4348-A9B9-24295BAD3219}" destId="{19724787-0017-4602-ABB7-9952C65074F8}" srcOrd="6" destOrd="0" presId="urn:microsoft.com/office/officeart/2018/2/layout/IconLabelList"/>
    <dgm:cxn modelId="{13070A47-5C17-43A5-A386-7FCC3C778393}" type="presParOf" srcId="{19724787-0017-4602-ABB7-9952C65074F8}" destId="{532C81C3-0B16-414C-B51B-CAC85F78FF1C}" srcOrd="0" destOrd="0" presId="urn:microsoft.com/office/officeart/2018/2/layout/IconLabelList"/>
    <dgm:cxn modelId="{87C668FA-1832-487A-9954-5EE2F9827302}" type="presParOf" srcId="{19724787-0017-4602-ABB7-9952C65074F8}" destId="{8B767455-76FA-4107-8DFB-8F69BA0DA96B}" srcOrd="1" destOrd="0" presId="urn:microsoft.com/office/officeart/2018/2/layout/IconLabelList"/>
    <dgm:cxn modelId="{FF621F0A-8C07-4B4C-BA15-2BCE96970B0A}" type="presParOf" srcId="{19724787-0017-4602-ABB7-9952C65074F8}" destId="{749FBE2A-4AF5-4686-97DF-60E56480785C}"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A38D7F3E-1302-4169-8E77-B92D531645A4}"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E497861E-0D82-4C7F-B8E9-F2804D6E7743}">
      <dgm:prSet/>
      <dgm:spPr/>
      <dgm:t>
        <a:bodyPr/>
        <a:lstStyle/>
        <a:p>
          <a:r>
            <a:rPr lang="en-US"/>
            <a:t>Working capital cycle tracks the flow of cash through operational stages </a:t>
          </a:r>
        </a:p>
      </dgm:t>
    </dgm:pt>
    <dgm:pt modelId="{5C3A5ABF-53BE-4D32-9FF3-DB230E85A28E}" type="parTrans" cxnId="{3B58E65B-FDC5-411E-B2BD-7369B2A6832C}">
      <dgm:prSet/>
      <dgm:spPr/>
      <dgm:t>
        <a:bodyPr/>
        <a:lstStyle/>
        <a:p>
          <a:endParaRPr lang="en-US"/>
        </a:p>
      </dgm:t>
    </dgm:pt>
    <dgm:pt modelId="{EDB3F743-35A9-4829-A582-779832AEF470}" type="sibTrans" cxnId="{3B58E65B-FDC5-411E-B2BD-7369B2A6832C}">
      <dgm:prSet/>
      <dgm:spPr/>
      <dgm:t>
        <a:bodyPr/>
        <a:lstStyle/>
        <a:p>
          <a:endParaRPr lang="en-US"/>
        </a:p>
      </dgm:t>
    </dgm:pt>
    <dgm:pt modelId="{A2CA8A09-3B58-43C2-B8A5-53356E6909D9}">
      <dgm:prSet/>
      <dgm:spPr/>
      <dgm:t>
        <a:bodyPr/>
        <a:lstStyle/>
        <a:p>
          <a:r>
            <a:rPr lang="en-US"/>
            <a:t>Begins with acquisition of raw materials on credit</a:t>
          </a:r>
        </a:p>
      </dgm:t>
    </dgm:pt>
    <dgm:pt modelId="{B9767E9E-4AF5-4331-B810-820F723415A9}" type="parTrans" cxnId="{7610E69D-7AD8-431D-8F46-628719C98FCA}">
      <dgm:prSet/>
      <dgm:spPr/>
      <dgm:t>
        <a:bodyPr/>
        <a:lstStyle/>
        <a:p>
          <a:endParaRPr lang="en-US"/>
        </a:p>
      </dgm:t>
    </dgm:pt>
    <dgm:pt modelId="{FC75E67C-96BC-4A32-B602-E9EDF7A65967}" type="sibTrans" cxnId="{7610E69D-7AD8-431D-8F46-628719C98FCA}">
      <dgm:prSet/>
      <dgm:spPr/>
      <dgm:t>
        <a:bodyPr/>
        <a:lstStyle/>
        <a:p>
          <a:endParaRPr lang="en-US"/>
        </a:p>
      </dgm:t>
    </dgm:pt>
    <dgm:pt modelId="{83C7CED6-7E0A-407B-8264-FF786BFE0B7E}">
      <dgm:prSet/>
      <dgm:spPr/>
      <dgm:t>
        <a:bodyPr/>
        <a:lstStyle/>
        <a:p>
          <a:r>
            <a:rPr lang="en-US"/>
            <a:t>Ends with cash inflow from customer payments</a:t>
          </a:r>
        </a:p>
      </dgm:t>
    </dgm:pt>
    <dgm:pt modelId="{73FF879E-420D-4B9F-9AEC-FD1776EB7F03}" type="parTrans" cxnId="{2A9A1D24-87F4-46B2-8E1E-0E585DA4186E}">
      <dgm:prSet/>
      <dgm:spPr/>
      <dgm:t>
        <a:bodyPr/>
        <a:lstStyle/>
        <a:p>
          <a:endParaRPr lang="en-US"/>
        </a:p>
      </dgm:t>
    </dgm:pt>
    <dgm:pt modelId="{E7823883-7753-4C11-A0A7-D9FFE1F81E4E}" type="sibTrans" cxnId="{2A9A1D24-87F4-46B2-8E1E-0E585DA4186E}">
      <dgm:prSet/>
      <dgm:spPr/>
      <dgm:t>
        <a:bodyPr/>
        <a:lstStyle/>
        <a:p>
          <a:endParaRPr lang="en-US"/>
        </a:p>
      </dgm:t>
    </dgm:pt>
    <dgm:pt modelId="{9983AE3D-114F-4C0D-8093-D6108EB05D51}">
      <dgm:prSet/>
      <dgm:spPr/>
      <dgm:t>
        <a:bodyPr/>
        <a:lstStyle/>
        <a:p>
          <a:r>
            <a:rPr lang="en-US"/>
            <a:t>Critical for managing liquidity and operational efficiency</a:t>
          </a:r>
        </a:p>
      </dgm:t>
    </dgm:pt>
    <dgm:pt modelId="{208EB407-7FC7-4B19-B36F-1E911872B296}" type="parTrans" cxnId="{BD78BD76-C469-4BFF-955F-F6B525EB4DA4}">
      <dgm:prSet/>
      <dgm:spPr/>
      <dgm:t>
        <a:bodyPr/>
        <a:lstStyle/>
        <a:p>
          <a:endParaRPr lang="en-US"/>
        </a:p>
      </dgm:t>
    </dgm:pt>
    <dgm:pt modelId="{30011659-B984-45F4-B462-43EF0CD4A450}" type="sibTrans" cxnId="{BD78BD76-C469-4BFF-955F-F6B525EB4DA4}">
      <dgm:prSet/>
      <dgm:spPr/>
      <dgm:t>
        <a:bodyPr/>
        <a:lstStyle/>
        <a:p>
          <a:endParaRPr lang="en-US"/>
        </a:p>
      </dgm:t>
    </dgm:pt>
    <dgm:pt modelId="{3ABF1FF4-A4FF-4D91-B662-DAC35F34A379}" type="pres">
      <dgm:prSet presAssocID="{A38D7F3E-1302-4169-8E77-B92D531645A4}" presName="root" presStyleCnt="0">
        <dgm:presLayoutVars>
          <dgm:dir/>
          <dgm:resizeHandles val="exact"/>
        </dgm:presLayoutVars>
      </dgm:prSet>
      <dgm:spPr/>
    </dgm:pt>
    <dgm:pt modelId="{127479E8-CEA1-4305-8E25-89E2C7CB5C36}" type="pres">
      <dgm:prSet presAssocID="{E497861E-0D82-4C7F-B8E9-F2804D6E7743}" presName="compNode" presStyleCnt="0"/>
      <dgm:spPr/>
    </dgm:pt>
    <dgm:pt modelId="{171AA898-74AB-4BD9-9877-3676636BE48C}" type="pres">
      <dgm:prSet presAssocID="{E497861E-0D82-4C7F-B8E9-F2804D6E7743}" presName="bgRect" presStyleLbl="bgShp" presStyleIdx="0" presStyleCnt="4"/>
      <dgm:spPr/>
    </dgm:pt>
    <dgm:pt modelId="{192CB5E7-7B52-4C48-B2BD-83742785980C}" type="pres">
      <dgm:prSet presAssocID="{E497861E-0D82-4C7F-B8E9-F2804D6E7743}"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oney"/>
        </a:ext>
      </dgm:extLst>
    </dgm:pt>
    <dgm:pt modelId="{107D0860-AF85-4918-928F-E93C593FF0F8}" type="pres">
      <dgm:prSet presAssocID="{E497861E-0D82-4C7F-B8E9-F2804D6E7743}" presName="spaceRect" presStyleCnt="0"/>
      <dgm:spPr/>
    </dgm:pt>
    <dgm:pt modelId="{F5210294-99E8-479E-987D-96C2E93F4B91}" type="pres">
      <dgm:prSet presAssocID="{E497861E-0D82-4C7F-B8E9-F2804D6E7743}" presName="parTx" presStyleLbl="revTx" presStyleIdx="0" presStyleCnt="4">
        <dgm:presLayoutVars>
          <dgm:chMax val="0"/>
          <dgm:chPref val="0"/>
        </dgm:presLayoutVars>
      </dgm:prSet>
      <dgm:spPr/>
    </dgm:pt>
    <dgm:pt modelId="{13527E8E-DAA2-4B6A-8B98-39B9EE22F3AD}" type="pres">
      <dgm:prSet presAssocID="{EDB3F743-35A9-4829-A582-779832AEF470}" presName="sibTrans" presStyleCnt="0"/>
      <dgm:spPr/>
    </dgm:pt>
    <dgm:pt modelId="{1D2C4C1E-30E7-4399-92D9-79B66E34A335}" type="pres">
      <dgm:prSet presAssocID="{A2CA8A09-3B58-43C2-B8A5-53356E6909D9}" presName="compNode" presStyleCnt="0"/>
      <dgm:spPr/>
    </dgm:pt>
    <dgm:pt modelId="{990F67FC-35C9-4813-BC60-F3D05AF888FD}" type="pres">
      <dgm:prSet presAssocID="{A2CA8A09-3B58-43C2-B8A5-53356E6909D9}" presName="bgRect" presStyleLbl="bgShp" presStyleIdx="1" presStyleCnt="4"/>
      <dgm:spPr/>
    </dgm:pt>
    <dgm:pt modelId="{052C0FB3-C9B4-44CD-87A9-5A7643E208F1}" type="pres">
      <dgm:prSet presAssocID="{A2CA8A09-3B58-43C2-B8A5-53356E6909D9}"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Factory"/>
        </a:ext>
      </dgm:extLst>
    </dgm:pt>
    <dgm:pt modelId="{C83618BB-C65B-4699-A026-204AD98B1011}" type="pres">
      <dgm:prSet presAssocID="{A2CA8A09-3B58-43C2-B8A5-53356E6909D9}" presName="spaceRect" presStyleCnt="0"/>
      <dgm:spPr/>
    </dgm:pt>
    <dgm:pt modelId="{C4C41E0D-7DA8-42D6-806B-2F0ED40DD4E9}" type="pres">
      <dgm:prSet presAssocID="{A2CA8A09-3B58-43C2-B8A5-53356E6909D9}" presName="parTx" presStyleLbl="revTx" presStyleIdx="1" presStyleCnt="4">
        <dgm:presLayoutVars>
          <dgm:chMax val="0"/>
          <dgm:chPref val="0"/>
        </dgm:presLayoutVars>
      </dgm:prSet>
      <dgm:spPr/>
    </dgm:pt>
    <dgm:pt modelId="{80532A26-1142-4922-B7D4-476415156B8D}" type="pres">
      <dgm:prSet presAssocID="{FC75E67C-96BC-4A32-B602-E9EDF7A65967}" presName="sibTrans" presStyleCnt="0"/>
      <dgm:spPr/>
    </dgm:pt>
    <dgm:pt modelId="{193F004D-697B-46E5-8834-FFDE9BFF7709}" type="pres">
      <dgm:prSet presAssocID="{83C7CED6-7E0A-407B-8264-FF786BFE0B7E}" presName="compNode" presStyleCnt="0"/>
      <dgm:spPr/>
    </dgm:pt>
    <dgm:pt modelId="{7D3FC6E8-CE07-4C83-BA73-F6DAC2892AF3}" type="pres">
      <dgm:prSet presAssocID="{83C7CED6-7E0A-407B-8264-FF786BFE0B7E}" presName="bgRect" presStyleLbl="bgShp" presStyleIdx="2" presStyleCnt="4"/>
      <dgm:spPr/>
    </dgm:pt>
    <dgm:pt modelId="{7A4A36F2-1144-4AED-83FA-049F939DDD79}" type="pres">
      <dgm:prSet presAssocID="{83C7CED6-7E0A-407B-8264-FF786BFE0B7E}"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redit card"/>
        </a:ext>
      </dgm:extLst>
    </dgm:pt>
    <dgm:pt modelId="{87701F46-9849-4684-961D-4D4629C5CAEF}" type="pres">
      <dgm:prSet presAssocID="{83C7CED6-7E0A-407B-8264-FF786BFE0B7E}" presName="spaceRect" presStyleCnt="0"/>
      <dgm:spPr/>
    </dgm:pt>
    <dgm:pt modelId="{DD6B21DB-D465-4E56-A7CB-5FBF4299FED2}" type="pres">
      <dgm:prSet presAssocID="{83C7CED6-7E0A-407B-8264-FF786BFE0B7E}" presName="parTx" presStyleLbl="revTx" presStyleIdx="2" presStyleCnt="4">
        <dgm:presLayoutVars>
          <dgm:chMax val="0"/>
          <dgm:chPref val="0"/>
        </dgm:presLayoutVars>
      </dgm:prSet>
      <dgm:spPr/>
    </dgm:pt>
    <dgm:pt modelId="{F9911589-8296-40E9-92ED-C04B9DB49A19}" type="pres">
      <dgm:prSet presAssocID="{E7823883-7753-4C11-A0A7-D9FFE1F81E4E}" presName="sibTrans" presStyleCnt="0"/>
      <dgm:spPr/>
    </dgm:pt>
    <dgm:pt modelId="{5FF101DA-2052-4756-8CDB-FA13F6D708E1}" type="pres">
      <dgm:prSet presAssocID="{9983AE3D-114F-4C0D-8093-D6108EB05D51}" presName="compNode" presStyleCnt="0"/>
      <dgm:spPr/>
    </dgm:pt>
    <dgm:pt modelId="{C48F6CD6-BA3C-49CE-A16C-F4ADF0B8F5D7}" type="pres">
      <dgm:prSet presAssocID="{9983AE3D-114F-4C0D-8093-D6108EB05D51}" presName="bgRect" presStyleLbl="bgShp" presStyleIdx="3" presStyleCnt="4"/>
      <dgm:spPr/>
    </dgm:pt>
    <dgm:pt modelId="{DF3E184A-8662-46E6-986A-CF7810260187}" type="pres">
      <dgm:prSet presAssocID="{9983AE3D-114F-4C0D-8093-D6108EB05D51}"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Upward trend"/>
        </a:ext>
      </dgm:extLst>
    </dgm:pt>
    <dgm:pt modelId="{0E7418D7-087D-4A82-A0D1-EF16EE566295}" type="pres">
      <dgm:prSet presAssocID="{9983AE3D-114F-4C0D-8093-D6108EB05D51}" presName="spaceRect" presStyleCnt="0"/>
      <dgm:spPr/>
    </dgm:pt>
    <dgm:pt modelId="{2EF1F929-8528-4949-A484-49F7735EC052}" type="pres">
      <dgm:prSet presAssocID="{9983AE3D-114F-4C0D-8093-D6108EB05D51}" presName="parTx" presStyleLbl="revTx" presStyleIdx="3" presStyleCnt="4">
        <dgm:presLayoutVars>
          <dgm:chMax val="0"/>
          <dgm:chPref val="0"/>
        </dgm:presLayoutVars>
      </dgm:prSet>
      <dgm:spPr/>
    </dgm:pt>
  </dgm:ptLst>
  <dgm:cxnLst>
    <dgm:cxn modelId="{2A9A1D24-87F4-46B2-8E1E-0E585DA4186E}" srcId="{A38D7F3E-1302-4169-8E77-B92D531645A4}" destId="{83C7CED6-7E0A-407B-8264-FF786BFE0B7E}" srcOrd="2" destOrd="0" parTransId="{73FF879E-420D-4B9F-9AEC-FD1776EB7F03}" sibTransId="{E7823883-7753-4C11-A0A7-D9FFE1F81E4E}"/>
    <dgm:cxn modelId="{8F40ED3E-93A8-472F-811A-20D5B02B098B}" type="presOf" srcId="{E497861E-0D82-4C7F-B8E9-F2804D6E7743}" destId="{F5210294-99E8-479E-987D-96C2E93F4B91}" srcOrd="0" destOrd="0" presId="urn:microsoft.com/office/officeart/2018/2/layout/IconVerticalSolidList"/>
    <dgm:cxn modelId="{3B58E65B-FDC5-411E-B2BD-7369B2A6832C}" srcId="{A38D7F3E-1302-4169-8E77-B92D531645A4}" destId="{E497861E-0D82-4C7F-B8E9-F2804D6E7743}" srcOrd="0" destOrd="0" parTransId="{5C3A5ABF-53BE-4D32-9FF3-DB230E85A28E}" sibTransId="{EDB3F743-35A9-4829-A582-779832AEF470}"/>
    <dgm:cxn modelId="{BD78BD76-C469-4BFF-955F-F6B525EB4DA4}" srcId="{A38D7F3E-1302-4169-8E77-B92D531645A4}" destId="{9983AE3D-114F-4C0D-8093-D6108EB05D51}" srcOrd="3" destOrd="0" parTransId="{208EB407-7FC7-4B19-B36F-1E911872B296}" sibTransId="{30011659-B984-45F4-B462-43EF0CD4A450}"/>
    <dgm:cxn modelId="{6DE46B96-09D6-430D-8AF7-8E7265730771}" type="presOf" srcId="{9983AE3D-114F-4C0D-8093-D6108EB05D51}" destId="{2EF1F929-8528-4949-A484-49F7735EC052}" srcOrd="0" destOrd="0" presId="urn:microsoft.com/office/officeart/2018/2/layout/IconVerticalSolidList"/>
    <dgm:cxn modelId="{7610E69D-7AD8-431D-8F46-628719C98FCA}" srcId="{A38D7F3E-1302-4169-8E77-B92D531645A4}" destId="{A2CA8A09-3B58-43C2-B8A5-53356E6909D9}" srcOrd="1" destOrd="0" parTransId="{B9767E9E-4AF5-4331-B810-820F723415A9}" sibTransId="{FC75E67C-96BC-4A32-B602-E9EDF7A65967}"/>
    <dgm:cxn modelId="{2FAE8CB6-9A91-4D24-A008-EB2A00539B54}" type="presOf" srcId="{A38D7F3E-1302-4169-8E77-B92D531645A4}" destId="{3ABF1FF4-A4FF-4D91-B662-DAC35F34A379}" srcOrd="0" destOrd="0" presId="urn:microsoft.com/office/officeart/2018/2/layout/IconVerticalSolidList"/>
    <dgm:cxn modelId="{B46334CE-C2FD-480F-82EF-00E6B2204C72}" type="presOf" srcId="{83C7CED6-7E0A-407B-8264-FF786BFE0B7E}" destId="{DD6B21DB-D465-4E56-A7CB-5FBF4299FED2}" srcOrd="0" destOrd="0" presId="urn:microsoft.com/office/officeart/2018/2/layout/IconVerticalSolidList"/>
    <dgm:cxn modelId="{9796A9E7-C66F-4C50-AB0A-6D94203BF858}" type="presOf" srcId="{A2CA8A09-3B58-43C2-B8A5-53356E6909D9}" destId="{C4C41E0D-7DA8-42D6-806B-2F0ED40DD4E9}" srcOrd="0" destOrd="0" presId="urn:microsoft.com/office/officeart/2018/2/layout/IconVerticalSolidList"/>
    <dgm:cxn modelId="{3EB946B8-8043-4195-AA1B-A6D4C1343BC9}" type="presParOf" srcId="{3ABF1FF4-A4FF-4D91-B662-DAC35F34A379}" destId="{127479E8-CEA1-4305-8E25-89E2C7CB5C36}" srcOrd="0" destOrd="0" presId="urn:microsoft.com/office/officeart/2018/2/layout/IconVerticalSolidList"/>
    <dgm:cxn modelId="{9B9F1A33-EA8E-418B-9564-A4A8499B83ED}" type="presParOf" srcId="{127479E8-CEA1-4305-8E25-89E2C7CB5C36}" destId="{171AA898-74AB-4BD9-9877-3676636BE48C}" srcOrd="0" destOrd="0" presId="urn:microsoft.com/office/officeart/2018/2/layout/IconVerticalSolidList"/>
    <dgm:cxn modelId="{13E2D55F-DE5B-4644-9DA7-D7FBC93DBF07}" type="presParOf" srcId="{127479E8-CEA1-4305-8E25-89E2C7CB5C36}" destId="{192CB5E7-7B52-4C48-B2BD-83742785980C}" srcOrd="1" destOrd="0" presId="urn:microsoft.com/office/officeart/2018/2/layout/IconVerticalSolidList"/>
    <dgm:cxn modelId="{7647EF07-4B40-4C66-88AA-DA10D856030C}" type="presParOf" srcId="{127479E8-CEA1-4305-8E25-89E2C7CB5C36}" destId="{107D0860-AF85-4918-928F-E93C593FF0F8}" srcOrd="2" destOrd="0" presId="urn:microsoft.com/office/officeart/2018/2/layout/IconVerticalSolidList"/>
    <dgm:cxn modelId="{DFB6CF1A-3FFF-4E04-ADCC-0704423B69E6}" type="presParOf" srcId="{127479E8-CEA1-4305-8E25-89E2C7CB5C36}" destId="{F5210294-99E8-479E-987D-96C2E93F4B91}" srcOrd="3" destOrd="0" presId="urn:microsoft.com/office/officeart/2018/2/layout/IconVerticalSolidList"/>
    <dgm:cxn modelId="{12A830DA-3895-46CF-8764-1C57A641AF40}" type="presParOf" srcId="{3ABF1FF4-A4FF-4D91-B662-DAC35F34A379}" destId="{13527E8E-DAA2-4B6A-8B98-39B9EE22F3AD}" srcOrd="1" destOrd="0" presId="urn:microsoft.com/office/officeart/2018/2/layout/IconVerticalSolidList"/>
    <dgm:cxn modelId="{F275F0B7-79C9-44BA-9465-773263361ABC}" type="presParOf" srcId="{3ABF1FF4-A4FF-4D91-B662-DAC35F34A379}" destId="{1D2C4C1E-30E7-4399-92D9-79B66E34A335}" srcOrd="2" destOrd="0" presId="urn:microsoft.com/office/officeart/2018/2/layout/IconVerticalSolidList"/>
    <dgm:cxn modelId="{FF0D8F0D-98D4-414A-8DE0-39163C4F8775}" type="presParOf" srcId="{1D2C4C1E-30E7-4399-92D9-79B66E34A335}" destId="{990F67FC-35C9-4813-BC60-F3D05AF888FD}" srcOrd="0" destOrd="0" presId="urn:microsoft.com/office/officeart/2018/2/layout/IconVerticalSolidList"/>
    <dgm:cxn modelId="{C277DD49-33EE-48C6-B638-76094F57B0A6}" type="presParOf" srcId="{1D2C4C1E-30E7-4399-92D9-79B66E34A335}" destId="{052C0FB3-C9B4-44CD-87A9-5A7643E208F1}" srcOrd="1" destOrd="0" presId="urn:microsoft.com/office/officeart/2018/2/layout/IconVerticalSolidList"/>
    <dgm:cxn modelId="{E0B12698-AF2E-4DB3-91DA-4691104A192F}" type="presParOf" srcId="{1D2C4C1E-30E7-4399-92D9-79B66E34A335}" destId="{C83618BB-C65B-4699-A026-204AD98B1011}" srcOrd="2" destOrd="0" presId="urn:microsoft.com/office/officeart/2018/2/layout/IconVerticalSolidList"/>
    <dgm:cxn modelId="{DA452EAC-5F3E-44DF-8955-542AD613D8CC}" type="presParOf" srcId="{1D2C4C1E-30E7-4399-92D9-79B66E34A335}" destId="{C4C41E0D-7DA8-42D6-806B-2F0ED40DD4E9}" srcOrd="3" destOrd="0" presId="urn:microsoft.com/office/officeart/2018/2/layout/IconVerticalSolidList"/>
    <dgm:cxn modelId="{E7ABD02F-FB06-452D-8B38-F90B9A9E3C62}" type="presParOf" srcId="{3ABF1FF4-A4FF-4D91-B662-DAC35F34A379}" destId="{80532A26-1142-4922-B7D4-476415156B8D}" srcOrd="3" destOrd="0" presId="urn:microsoft.com/office/officeart/2018/2/layout/IconVerticalSolidList"/>
    <dgm:cxn modelId="{A604A776-5848-4F95-AD57-41008271FD06}" type="presParOf" srcId="{3ABF1FF4-A4FF-4D91-B662-DAC35F34A379}" destId="{193F004D-697B-46E5-8834-FFDE9BFF7709}" srcOrd="4" destOrd="0" presId="urn:microsoft.com/office/officeart/2018/2/layout/IconVerticalSolidList"/>
    <dgm:cxn modelId="{E62B8C0E-4302-404B-9CA0-6EB2AC40D7B2}" type="presParOf" srcId="{193F004D-697B-46E5-8834-FFDE9BFF7709}" destId="{7D3FC6E8-CE07-4C83-BA73-F6DAC2892AF3}" srcOrd="0" destOrd="0" presId="urn:microsoft.com/office/officeart/2018/2/layout/IconVerticalSolidList"/>
    <dgm:cxn modelId="{6856C328-0A0F-4791-A8FF-9195455DDB24}" type="presParOf" srcId="{193F004D-697B-46E5-8834-FFDE9BFF7709}" destId="{7A4A36F2-1144-4AED-83FA-049F939DDD79}" srcOrd="1" destOrd="0" presId="urn:microsoft.com/office/officeart/2018/2/layout/IconVerticalSolidList"/>
    <dgm:cxn modelId="{C44E03E3-D84D-4BE9-B5EF-ABC4FFB14937}" type="presParOf" srcId="{193F004D-697B-46E5-8834-FFDE9BFF7709}" destId="{87701F46-9849-4684-961D-4D4629C5CAEF}" srcOrd="2" destOrd="0" presId="urn:microsoft.com/office/officeart/2018/2/layout/IconVerticalSolidList"/>
    <dgm:cxn modelId="{7030A0B3-DFFE-4F51-B36B-60C5F704C2A2}" type="presParOf" srcId="{193F004D-697B-46E5-8834-FFDE9BFF7709}" destId="{DD6B21DB-D465-4E56-A7CB-5FBF4299FED2}" srcOrd="3" destOrd="0" presId="urn:microsoft.com/office/officeart/2018/2/layout/IconVerticalSolidList"/>
    <dgm:cxn modelId="{461626F8-F25E-4EFE-A6F8-2AB51C7D69F2}" type="presParOf" srcId="{3ABF1FF4-A4FF-4D91-B662-DAC35F34A379}" destId="{F9911589-8296-40E9-92ED-C04B9DB49A19}" srcOrd="5" destOrd="0" presId="urn:microsoft.com/office/officeart/2018/2/layout/IconVerticalSolidList"/>
    <dgm:cxn modelId="{570EF803-9EA5-4048-B66B-B15983710F8C}" type="presParOf" srcId="{3ABF1FF4-A4FF-4D91-B662-DAC35F34A379}" destId="{5FF101DA-2052-4756-8CDB-FA13F6D708E1}" srcOrd="6" destOrd="0" presId="urn:microsoft.com/office/officeart/2018/2/layout/IconVerticalSolidList"/>
    <dgm:cxn modelId="{8534D036-7551-4D91-B946-87A386950411}" type="presParOf" srcId="{5FF101DA-2052-4756-8CDB-FA13F6D708E1}" destId="{C48F6CD6-BA3C-49CE-A16C-F4ADF0B8F5D7}" srcOrd="0" destOrd="0" presId="urn:microsoft.com/office/officeart/2018/2/layout/IconVerticalSolidList"/>
    <dgm:cxn modelId="{DC8D4196-92CA-4A9F-B171-08D05453ECE1}" type="presParOf" srcId="{5FF101DA-2052-4756-8CDB-FA13F6D708E1}" destId="{DF3E184A-8662-46E6-986A-CF7810260187}" srcOrd="1" destOrd="0" presId="urn:microsoft.com/office/officeart/2018/2/layout/IconVerticalSolidList"/>
    <dgm:cxn modelId="{25C87806-793A-4BC1-9F2C-E3BE6D220A8F}" type="presParOf" srcId="{5FF101DA-2052-4756-8CDB-FA13F6D708E1}" destId="{0E7418D7-087D-4A82-A0D1-EF16EE566295}" srcOrd="2" destOrd="0" presId="urn:microsoft.com/office/officeart/2018/2/layout/IconVerticalSolidList"/>
    <dgm:cxn modelId="{93D324B3-91AD-4D5A-A39A-392D4D45A74D}" type="presParOf" srcId="{5FF101DA-2052-4756-8CDB-FA13F6D708E1}" destId="{2EF1F929-8528-4949-A484-49F7735EC052}"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9E44A870-7901-4F2F-B980-A9BBCF2F6B9A}" type="doc">
      <dgm:prSet loTypeId="urn:microsoft.com/office/officeart/2005/8/layout/vList5" loCatId="list" qsTypeId="urn:microsoft.com/office/officeart/2005/8/quickstyle/simple5" qsCatId="simple" csTypeId="urn:microsoft.com/office/officeart/2005/8/colors/accent1_2" csCatId="accent1"/>
      <dgm:spPr/>
      <dgm:t>
        <a:bodyPr/>
        <a:lstStyle/>
        <a:p>
          <a:endParaRPr lang="en-US"/>
        </a:p>
      </dgm:t>
    </dgm:pt>
    <dgm:pt modelId="{B3FC77BF-CE37-47EB-A39D-4A03E103DBE5}">
      <dgm:prSet/>
      <dgm:spPr/>
      <dgm:t>
        <a:bodyPr/>
        <a:lstStyle/>
        <a:p>
          <a:r>
            <a:rPr lang="en-US"/>
            <a:t>Visualizes the cycle as a flow of funds through “tanks”</a:t>
          </a:r>
        </a:p>
      </dgm:t>
    </dgm:pt>
    <dgm:pt modelId="{2F63BADF-9C8A-4531-AB2B-3CD664665798}" type="parTrans" cxnId="{FAB7BF11-6FC5-44FF-A5E1-90FC76207460}">
      <dgm:prSet/>
      <dgm:spPr/>
      <dgm:t>
        <a:bodyPr/>
        <a:lstStyle/>
        <a:p>
          <a:endParaRPr lang="en-US"/>
        </a:p>
      </dgm:t>
    </dgm:pt>
    <dgm:pt modelId="{1C0E12DB-6871-46F5-94D7-63E090A36368}" type="sibTrans" cxnId="{FAB7BF11-6FC5-44FF-A5E1-90FC76207460}">
      <dgm:prSet/>
      <dgm:spPr/>
      <dgm:t>
        <a:bodyPr/>
        <a:lstStyle/>
        <a:p>
          <a:endParaRPr lang="en-US"/>
        </a:p>
      </dgm:t>
    </dgm:pt>
    <dgm:pt modelId="{D8BA6C29-1A88-42A1-8C0A-84B04E2DBB15}">
      <dgm:prSet/>
      <dgm:spPr/>
      <dgm:t>
        <a:bodyPr/>
        <a:lstStyle/>
        <a:p>
          <a:r>
            <a:rPr lang="en-US"/>
            <a:t>Begins with purchasing raw materials on credit</a:t>
          </a:r>
        </a:p>
      </dgm:t>
    </dgm:pt>
    <dgm:pt modelId="{C171B3AE-097B-4EF8-84E1-42393BF2A975}" type="parTrans" cxnId="{0EABDBFC-03EF-4B12-A682-505327543759}">
      <dgm:prSet/>
      <dgm:spPr/>
      <dgm:t>
        <a:bodyPr/>
        <a:lstStyle/>
        <a:p>
          <a:endParaRPr lang="en-US"/>
        </a:p>
      </dgm:t>
    </dgm:pt>
    <dgm:pt modelId="{2DD72409-3A09-4C50-8FB3-7A2EA38C2C64}" type="sibTrans" cxnId="{0EABDBFC-03EF-4B12-A682-505327543759}">
      <dgm:prSet/>
      <dgm:spPr/>
      <dgm:t>
        <a:bodyPr/>
        <a:lstStyle/>
        <a:p>
          <a:endParaRPr lang="en-US"/>
        </a:p>
      </dgm:t>
    </dgm:pt>
    <dgm:pt modelId="{06D8BED8-93EA-47C7-B5CF-F998699A5477}">
      <dgm:prSet/>
      <dgm:spPr/>
      <dgm:t>
        <a:bodyPr/>
        <a:lstStyle/>
        <a:p>
          <a:r>
            <a:rPr lang="en-US"/>
            <a:t>Ends with cash inflow from customer payments</a:t>
          </a:r>
        </a:p>
      </dgm:t>
    </dgm:pt>
    <dgm:pt modelId="{CD20DBCA-02C4-4330-9318-81B982512236}" type="parTrans" cxnId="{6C3ACE8C-B3DB-474F-AD1B-72E5CC7EDB74}">
      <dgm:prSet/>
      <dgm:spPr/>
      <dgm:t>
        <a:bodyPr/>
        <a:lstStyle/>
        <a:p>
          <a:endParaRPr lang="en-US"/>
        </a:p>
      </dgm:t>
    </dgm:pt>
    <dgm:pt modelId="{E62332BE-A032-4A51-A251-88A808891766}" type="sibTrans" cxnId="{6C3ACE8C-B3DB-474F-AD1B-72E5CC7EDB74}">
      <dgm:prSet/>
      <dgm:spPr/>
      <dgm:t>
        <a:bodyPr/>
        <a:lstStyle/>
        <a:p>
          <a:endParaRPr lang="en-US"/>
        </a:p>
      </dgm:t>
    </dgm:pt>
    <dgm:pt modelId="{30513CF9-DDD5-482E-AF84-4CD6162C37CC}" type="pres">
      <dgm:prSet presAssocID="{9E44A870-7901-4F2F-B980-A9BBCF2F6B9A}" presName="Name0" presStyleCnt="0">
        <dgm:presLayoutVars>
          <dgm:dir/>
          <dgm:animLvl val="lvl"/>
          <dgm:resizeHandles val="exact"/>
        </dgm:presLayoutVars>
      </dgm:prSet>
      <dgm:spPr/>
    </dgm:pt>
    <dgm:pt modelId="{C39BB516-6088-42DF-AAAC-9632AE7926B1}" type="pres">
      <dgm:prSet presAssocID="{B3FC77BF-CE37-47EB-A39D-4A03E103DBE5}" presName="linNode" presStyleCnt="0"/>
      <dgm:spPr/>
    </dgm:pt>
    <dgm:pt modelId="{F6C5371F-75AF-492B-BE53-7EFDA33412F7}" type="pres">
      <dgm:prSet presAssocID="{B3FC77BF-CE37-47EB-A39D-4A03E103DBE5}" presName="parentText" presStyleLbl="node1" presStyleIdx="0" presStyleCnt="3">
        <dgm:presLayoutVars>
          <dgm:chMax val="1"/>
          <dgm:bulletEnabled val="1"/>
        </dgm:presLayoutVars>
      </dgm:prSet>
      <dgm:spPr/>
    </dgm:pt>
    <dgm:pt modelId="{F833C2B1-F9AB-4B4E-9AFF-9E16C1C667CA}" type="pres">
      <dgm:prSet presAssocID="{1C0E12DB-6871-46F5-94D7-63E090A36368}" presName="sp" presStyleCnt="0"/>
      <dgm:spPr/>
    </dgm:pt>
    <dgm:pt modelId="{DC0D1999-2018-40B7-9459-FFE9B41DF842}" type="pres">
      <dgm:prSet presAssocID="{D8BA6C29-1A88-42A1-8C0A-84B04E2DBB15}" presName="linNode" presStyleCnt="0"/>
      <dgm:spPr/>
    </dgm:pt>
    <dgm:pt modelId="{56CEC314-A34C-4AE7-B0B2-F131780242B6}" type="pres">
      <dgm:prSet presAssocID="{D8BA6C29-1A88-42A1-8C0A-84B04E2DBB15}" presName="parentText" presStyleLbl="node1" presStyleIdx="1" presStyleCnt="3">
        <dgm:presLayoutVars>
          <dgm:chMax val="1"/>
          <dgm:bulletEnabled val="1"/>
        </dgm:presLayoutVars>
      </dgm:prSet>
      <dgm:spPr/>
    </dgm:pt>
    <dgm:pt modelId="{2CE34D1F-0CCF-4E0C-B2D7-3A47D809B15B}" type="pres">
      <dgm:prSet presAssocID="{2DD72409-3A09-4C50-8FB3-7A2EA38C2C64}" presName="sp" presStyleCnt="0"/>
      <dgm:spPr/>
    </dgm:pt>
    <dgm:pt modelId="{370A91E5-7C22-42F5-8D69-40CCB67A8DC0}" type="pres">
      <dgm:prSet presAssocID="{06D8BED8-93EA-47C7-B5CF-F998699A5477}" presName="linNode" presStyleCnt="0"/>
      <dgm:spPr/>
    </dgm:pt>
    <dgm:pt modelId="{9F507920-29AD-425F-A364-C4FF1660B0CC}" type="pres">
      <dgm:prSet presAssocID="{06D8BED8-93EA-47C7-B5CF-F998699A5477}" presName="parentText" presStyleLbl="node1" presStyleIdx="2" presStyleCnt="3">
        <dgm:presLayoutVars>
          <dgm:chMax val="1"/>
          <dgm:bulletEnabled val="1"/>
        </dgm:presLayoutVars>
      </dgm:prSet>
      <dgm:spPr/>
    </dgm:pt>
  </dgm:ptLst>
  <dgm:cxnLst>
    <dgm:cxn modelId="{FAB7BF11-6FC5-44FF-A5E1-90FC76207460}" srcId="{9E44A870-7901-4F2F-B980-A9BBCF2F6B9A}" destId="{B3FC77BF-CE37-47EB-A39D-4A03E103DBE5}" srcOrd="0" destOrd="0" parTransId="{2F63BADF-9C8A-4531-AB2B-3CD664665798}" sibTransId="{1C0E12DB-6871-46F5-94D7-63E090A36368}"/>
    <dgm:cxn modelId="{B4946626-23F1-4B2C-A38B-A657AC2A6AFF}" type="presOf" srcId="{9E44A870-7901-4F2F-B980-A9BBCF2F6B9A}" destId="{30513CF9-DDD5-482E-AF84-4CD6162C37CC}" srcOrd="0" destOrd="0" presId="urn:microsoft.com/office/officeart/2005/8/layout/vList5"/>
    <dgm:cxn modelId="{307C2557-9156-4B2F-B6AE-0704F3B904BA}" type="presOf" srcId="{06D8BED8-93EA-47C7-B5CF-F998699A5477}" destId="{9F507920-29AD-425F-A364-C4FF1660B0CC}" srcOrd="0" destOrd="0" presId="urn:microsoft.com/office/officeart/2005/8/layout/vList5"/>
    <dgm:cxn modelId="{6C3ACE8C-B3DB-474F-AD1B-72E5CC7EDB74}" srcId="{9E44A870-7901-4F2F-B980-A9BBCF2F6B9A}" destId="{06D8BED8-93EA-47C7-B5CF-F998699A5477}" srcOrd="2" destOrd="0" parTransId="{CD20DBCA-02C4-4330-9318-81B982512236}" sibTransId="{E62332BE-A032-4A51-A251-88A808891766}"/>
    <dgm:cxn modelId="{0107B793-0AF6-4A29-BF9B-5FA904A6D9F6}" type="presOf" srcId="{B3FC77BF-CE37-47EB-A39D-4A03E103DBE5}" destId="{F6C5371F-75AF-492B-BE53-7EFDA33412F7}" srcOrd="0" destOrd="0" presId="urn:microsoft.com/office/officeart/2005/8/layout/vList5"/>
    <dgm:cxn modelId="{AF9C5DFA-E205-4DAD-BCE2-7F72B2859D9F}" type="presOf" srcId="{D8BA6C29-1A88-42A1-8C0A-84B04E2DBB15}" destId="{56CEC314-A34C-4AE7-B0B2-F131780242B6}" srcOrd="0" destOrd="0" presId="urn:microsoft.com/office/officeart/2005/8/layout/vList5"/>
    <dgm:cxn modelId="{0EABDBFC-03EF-4B12-A682-505327543759}" srcId="{9E44A870-7901-4F2F-B980-A9BBCF2F6B9A}" destId="{D8BA6C29-1A88-42A1-8C0A-84B04E2DBB15}" srcOrd="1" destOrd="0" parTransId="{C171B3AE-097B-4EF8-84E1-42393BF2A975}" sibTransId="{2DD72409-3A09-4C50-8FB3-7A2EA38C2C64}"/>
    <dgm:cxn modelId="{93936753-5B38-4E54-A554-D857AD83C10F}" type="presParOf" srcId="{30513CF9-DDD5-482E-AF84-4CD6162C37CC}" destId="{C39BB516-6088-42DF-AAAC-9632AE7926B1}" srcOrd="0" destOrd="0" presId="urn:microsoft.com/office/officeart/2005/8/layout/vList5"/>
    <dgm:cxn modelId="{7D444A26-B1C4-4BB3-BE56-457B6E792F68}" type="presParOf" srcId="{C39BB516-6088-42DF-AAAC-9632AE7926B1}" destId="{F6C5371F-75AF-492B-BE53-7EFDA33412F7}" srcOrd="0" destOrd="0" presId="urn:microsoft.com/office/officeart/2005/8/layout/vList5"/>
    <dgm:cxn modelId="{B51DF2D8-F4EB-486A-B924-BB90F0BD4FC9}" type="presParOf" srcId="{30513CF9-DDD5-482E-AF84-4CD6162C37CC}" destId="{F833C2B1-F9AB-4B4E-9AFF-9E16C1C667CA}" srcOrd="1" destOrd="0" presId="urn:microsoft.com/office/officeart/2005/8/layout/vList5"/>
    <dgm:cxn modelId="{64BE9273-6DF6-4508-97E7-BD365C089172}" type="presParOf" srcId="{30513CF9-DDD5-482E-AF84-4CD6162C37CC}" destId="{DC0D1999-2018-40B7-9459-FFE9B41DF842}" srcOrd="2" destOrd="0" presId="urn:microsoft.com/office/officeart/2005/8/layout/vList5"/>
    <dgm:cxn modelId="{94F7A062-3D8A-4070-BADC-6F9DC16D7DA2}" type="presParOf" srcId="{DC0D1999-2018-40B7-9459-FFE9B41DF842}" destId="{56CEC314-A34C-4AE7-B0B2-F131780242B6}" srcOrd="0" destOrd="0" presId="urn:microsoft.com/office/officeart/2005/8/layout/vList5"/>
    <dgm:cxn modelId="{91CE3E07-0E1F-4627-B47E-445B038357C3}" type="presParOf" srcId="{30513CF9-DDD5-482E-AF84-4CD6162C37CC}" destId="{2CE34D1F-0CCF-4E0C-B2D7-3A47D809B15B}" srcOrd="3" destOrd="0" presId="urn:microsoft.com/office/officeart/2005/8/layout/vList5"/>
    <dgm:cxn modelId="{5BB7CD35-AB30-4D28-B329-D01BB4390C98}" type="presParOf" srcId="{30513CF9-DDD5-482E-AF84-4CD6162C37CC}" destId="{370A91E5-7C22-42F5-8D69-40CCB67A8DC0}" srcOrd="4" destOrd="0" presId="urn:microsoft.com/office/officeart/2005/8/layout/vList5"/>
    <dgm:cxn modelId="{BF994861-33BC-4FA5-9211-A2DA08DDCD21}" type="presParOf" srcId="{370A91E5-7C22-42F5-8D69-40CCB67A8DC0}" destId="{9F507920-29AD-425F-A364-C4FF1660B0CC}" srcOrd="0"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5219FB35-E9AD-4EBC-A2A0-39DA8D24337C}"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3B8CB877-2F90-467E-851F-0EEEC9143DE3}">
      <dgm:prSet/>
      <dgm:spPr/>
      <dgm:t>
        <a:bodyPr/>
        <a:lstStyle/>
        <a:p>
          <a:r>
            <a:rPr lang="en-US" b="1"/>
            <a:t>Trade Payables</a:t>
          </a:r>
          <a:r>
            <a:rPr lang="en-US"/>
            <a:t>: Credit from suppliers; must be paid eventually</a:t>
          </a:r>
        </a:p>
      </dgm:t>
    </dgm:pt>
    <dgm:pt modelId="{AEB3AF4E-EC5F-4C2C-A936-C6A1B580810A}" type="parTrans" cxnId="{508B9AB1-392F-4821-B9AD-BE13632BFD99}">
      <dgm:prSet/>
      <dgm:spPr/>
      <dgm:t>
        <a:bodyPr/>
        <a:lstStyle/>
        <a:p>
          <a:endParaRPr lang="en-US"/>
        </a:p>
      </dgm:t>
    </dgm:pt>
    <dgm:pt modelId="{26B8324C-09C0-4B2D-9575-8230ACE4DCB4}" type="sibTrans" cxnId="{508B9AB1-392F-4821-B9AD-BE13632BFD99}">
      <dgm:prSet/>
      <dgm:spPr/>
      <dgm:t>
        <a:bodyPr/>
        <a:lstStyle/>
        <a:p>
          <a:endParaRPr lang="en-US"/>
        </a:p>
      </dgm:t>
    </dgm:pt>
    <dgm:pt modelId="{B090E7AE-CCC4-4F80-86BC-DD4947334F78}">
      <dgm:prSet/>
      <dgm:spPr/>
      <dgm:t>
        <a:bodyPr/>
        <a:lstStyle/>
        <a:p>
          <a:r>
            <a:rPr lang="en-US" b="1"/>
            <a:t>Trade Receivables</a:t>
          </a:r>
          <a:r>
            <a:rPr lang="en-US"/>
            <a:t>: Credit extended to customers; converts to cash</a:t>
          </a:r>
        </a:p>
      </dgm:t>
    </dgm:pt>
    <dgm:pt modelId="{3B06002A-5F28-4E08-96FA-4E36EB8F66B2}" type="parTrans" cxnId="{FCDC039F-0CF2-424E-ABCD-EC8499498D3B}">
      <dgm:prSet/>
      <dgm:spPr/>
      <dgm:t>
        <a:bodyPr/>
        <a:lstStyle/>
        <a:p>
          <a:endParaRPr lang="en-US"/>
        </a:p>
      </dgm:t>
    </dgm:pt>
    <dgm:pt modelId="{FEB2EFA5-638E-42C9-BF49-AF15D9B58005}" type="sibTrans" cxnId="{FCDC039F-0CF2-424E-ABCD-EC8499498D3B}">
      <dgm:prSet/>
      <dgm:spPr/>
      <dgm:t>
        <a:bodyPr/>
        <a:lstStyle/>
        <a:p>
          <a:endParaRPr lang="en-US"/>
        </a:p>
      </dgm:t>
    </dgm:pt>
    <dgm:pt modelId="{6BCA6546-6290-4CA8-AFC9-0A156F3C8991}">
      <dgm:prSet/>
      <dgm:spPr/>
      <dgm:t>
        <a:bodyPr/>
        <a:lstStyle/>
        <a:p>
          <a:r>
            <a:rPr lang="en-US"/>
            <a:t>Timing mismatch creates need for working capital</a:t>
          </a:r>
        </a:p>
      </dgm:t>
    </dgm:pt>
    <dgm:pt modelId="{EBB10608-428D-46F3-9627-C78D9E0B0BE5}" type="parTrans" cxnId="{1969FA4B-1BAB-40DA-83E4-43C79FA8708B}">
      <dgm:prSet/>
      <dgm:spPr/>
      <dgm:t>
        <a:bodyPr/>
        <a:lstStyle/>
        <a:p>
          <a:endParaRPr lang="en-US"/>
        </a:p>
      </dgm:t>
    </dgm:pt>
    <dgm:pt modelId="{F3B5FFFE-8B2F-4BC1-92B3-B3B88F37487E}" type="sibTrans" cxnId="{1969FA4B-1BAB-40DA-83E4-43C79FA8708B}">
      <dgm:prSet/>
      <dgm:spPr/>
      <dgm:t>
        <a:bodyPr/>
        <a:lstStyle/>
        <a:p>
          <a:endParaRPr lang="en-US"/>
        </a:p>
      </dgm:t>
    </dgm:pt>
    <dgm:pt modelId="{4A762469-67CD-45ED-8D8D-DF521C505151}" type="pres">
      <dgm:prSet presAssocID="{5219FB35-E9AD-4EBC-A2A0-39DA8D24337C}" presName="root" presStyleCnt="0">
        <dgm:presLayoutVars>
          <dgm:dir/>
          <dgm:resizeHandles val="exact"/>
        </dgm:presLayoutVars>
      </dgm:prSet>
      <dgm:spPr/>
    </dgm:pt>
    <dgm:pt modelId="{80488DE7-36E6-4B7D-B95A-C5B11F173678}" type="pres">
      <dgm:prSet presAssocID="{3B8CB877-2F90-467E-851F-0EEEC9143DE3}" presName="compNode" presStyleCnt="0"/>
      <dgm:spPr/>
    </dgm:pt>
    <dgm:pt modelId="{B458C228-40D3-4986-B845-79719AC60B8C}" type="pres">
      <dgm:prSet presAssocID="{3B8CB877-2F90-467E-851F-0EEEC9143DE3}" presName="bgRect" presStyleLbl="bgShp" presStyleIdx="0" presStyleCnt="3"/>
      <dgm:spPr/>
    </dgm:pt>
    <dgm:pt modelId="{7E81407E-ED34-42BD-B164-555C271C40D0}" type="pres">
      <dgm:prSet presAssocID="{3B8CB877-2F90-467E-851F-0EEEC9143DE3}"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oney"/>
        </a:ext>
      </dgm:extLst>
    </dgm:pt>
    <dgm:pt modelId="{E9F68DDA-F1F4-416E-9714-F507D0DAD184}" type="pres">
      <dgm:prSet presAssocID="{3B8CB877-2F90-467E-851F-0EEEC9143DE3}" presName="spaceRect" presStyleCnt="0"/>
      <dgm:spPr/>
    </dgm:pt>
    <dgm:pt modelId="{5FD52786-7E80-43C7-8A6A-74CD4AB23055}" type="pres">
      <dgm:prSet presAssocID="{3B8CB877-2F90-467E-851F-0EEEC9143DE3}" presName="parTx" presStyleLbl="revTx" presStyleIdx="0" presStyleCnt="3">
        <dgm:presLayoutVars>
          <dgm:chMax val="0"/>
          <dgm:chPref val="0"/>
        </dgm:presLayoutVars>
      </dgm:prSet>
      <dgm:spPr/>
    </dgm:pt>
    <dgm:pt modelId="{770C1EB9-2D05-49F2-B5F8-AE61CB35F6CA}" type="pres">
      <dgm:prSet presAssocID="{26B8324C-09C0-4B2D-9575-8230ACE4DCB4}" presName="sibTrans" presStyleCnt="0"/>
      <dgm:spPr/>
    </dgm:pt>
    <dgm:pt modelId="{2600D073-B230-4A61-B618-53A16F91599B}" type="pres">
      <dgm:prSet presAssocID="{B090E7AE-CCC4-4F80-86BC-DD4947334F78}" presName="compNode" presStyleCnt="0"/>
      <dgm:spPr/>
    </dgm:pt>
    <dgm:pt modelId="{8ABA8454-DEF6-4067-9803-3CFC5F593AF8}" type="pres">
      <dgm:prSet presAssocID="{B090E7AE-CCC4-4F80-86BC-DD4947334F78}" presName="bgRect" presStyleLbl="bgShp" presStyleIdx="1" presStyleCnt="3"/>
      <dgm:spPr/>
    </dgm:pt>
    <dgm:pt modelId="{5FD68DC0-5B2B-49CB-979E-FD44DA337AD0}" type="pres">
      <dgm:prSet presAssocID="{B090E7AE-CCC4-4F80-86BC-DD4947334F78}"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redit card"/>
        </a:ext>
      </dgm:extLst>
    </dgm:pt>
    <dgm:pt modelId="{5DCA5B01-7983-41B6-A040-9D39A9644B5D}" type="pres">
      <dgm:prSet presAssocID="{B090E7AE-CCC4-4F80-86BC-DD4947334F78}" presName="spaceRect" presStyleCnt="0"/>
      <dgm:spPr/>
    </dgm:pt>
    <dgm:pt modelId="{E0BFCDB8-5C53-4BB8-AFEB-D47BFE05C88B}" type="pres">
      <dgm:prSet presAssocID="{B090E7AE-CCC4-4F80-86BC-DD4947334F78}" presName="parTx" presStyleLbl="revTx" presStyleIdx="1" presStyleCnt="3">
        <dgm:presLayoutVars>
          <dgm:chMax val="0"/>
          <dgm:chPref val="0"/>
        </dgm:presLayoutVars>
      </dgm:prSet>
      <dgm:spPr/>
    </dgm:pt>
    <dgm:pt modelId="{AE163E82-FECA-4935-85C7-4B3ACB6BCDAD}" type="pres">
      <dgm:prSet presAssocID="{FEB2EFA5-638E-42C9-BF49-AF15D9B58005}" presName="sibTrans" presStyleCnt="0"/>
      <dgm:spPr/>
    </dgm:pt>
    <dgm:pt modelId="{BC77BF29-DA2E-4A0E-B5D6-D2CDCF413CCF}" type="pres">
      <dgm:prSet presAssocID="{6BCA6546-6290-4CA8-AFC9-0A156F3C8991}" presName="compNode" presStyleCnt="0"/>
      <dgm:spPr/>
    </dgm:pt>
    <dgm:pt modelId="{3BA45F15-BC55-432A-92B4-BC1A115A5E7F}" type="pres">
      <dgm:prSet presAssocID="{6BCA6546-6290-4CA8-AFC9-0A156F3C8991}" presName="bgRect" presStyleLbl="bgShp" presStyleIdx="2" presStyleCnt="3"/>
      <dgm:spPr/>
    </dgm:pt>
    <dgm:pt modelId="{49459DE4-3163-48F5-8BF8-E7B991228250}" type="pres">
      <dgm:prSet presAssocID="{6BCA6546-6290-4CA8-AFC9-0A156F3C8991}"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topwatch"/>
        </a:ext>
      </dgm:extLst>
    </dgm:pt>
    <dgm:pt modelId="{4934FDE4-8CE1-43E4-BE43-31717CCF9EE0}" type="pres">
      <dgm:prSet presAssocID="{6BCA6546-6290-4CA8-AFC9-0A156F3C8991}" presName="spaceRect" presStyleCnt="0"/>
      <dgm:spPr/>
    </dgm:pt>
    <dgm:pt modelId="{D91AEC6B-D945-489F-B166-A01D34B4FD7D}" type="pres">
      <dgm:prSet presAssocID="{6BCA6546-6290-4CA8-AFC9-0A156F3C8991}" presName="parTx" presStyleLbl="revTx" presStyleIdx="2" presStyleCnt="3">
        <dgm:presLayoutVars>
          <dgm:chMax val="0"/>
          <dgm:chPref val="0"/>
        </dgm:presLayoutVars>
      </dgm:prSet>
      <dgm:spPr/>
    </dgm:pt>
  </dgm:ptLst>
  <dgm:cxnLst>
    <dgm:cxn modelId="{2A372F17-5176-4860-8EE2-A7B52CA2B4FB}" type="presOf" srcId="{B090E7AE-CCC4-4F80-86BC-DD4947334F78}" destId="{E0BFCDB8-5C53-4BB8-AFEB-D47BFE05C88B}" srcOrd="0" destOrd="0" presId="urn:microsoft.com/office/officeart/2018/2/layout/IconVerticalSolidList"/>
    <dgm:cxn modelId="{2D07F82B-E7D1-49E0-A462-033F71932FDB}" type="presOf" srcId="{3B8CB877-2F90-467E-851F-0EEEC9143DE3}" destId="{5FD52786-7E80-43C7-8A6A-74CD4AB23055}" srcOrd="0" destOrd="0" presId="urn:microsoft.com/office/officeart/2018/2/layout/IconVerticalSolidList"/>
    <dgm:cxn modelId="{1969FA4B-1BAB-40DA-83E4-43C79FA8708B}" srcId="{5219FB35-E9AD-4EBC-A2A0-39DA8D24337C}" destId="{6BCA6546-6290-4CA8-AFC9-0A156F3C8991}" srcOrd="2" destOrd="0" parTransId="{EBB10608-428D-46F3-9627-C78D9E0B0BE5}" sibTransId="{F3B5FFFE-8B2F-4BC1-92B3-B3B88F37487E}"/>
    <dgm:cxn modelId="{52B17A79-642C-4FAF-A690-BC110D5BAEEB}" type="presOf" srcId="{6BCA6546-6290-4CA8-AFC9-0A156F3C8991}" destId="{D91AEC6B-D945-489F-B166-A01D34B4FD7D}" srcOrd="0" destOrd="0" presId="urn:microsoft.com/office/officeart/2018/2/layout/IconVerticalSolidList"/>
    <dgm:cxn modelId="{B17BE79B-A740-477F-8E33-A1A64C7170A0}" type="presOf" srcId="{5219FB35-E9AD-4EBC-A2A0-39DA8D24337C}" destId="{4A762469-67CD-45ED-8D8D-DF521C505151}" srcOrd="0" destOrd="0" presId="urn:microsoft.com/office/officeart/2018/2/layout/IconVerticalSolidList"/>
    <dgm:cxn modelId="{FCDC039F-0CF2-424E-ABCD-EC8499498D3B}" srcId="{5219FB35-E9AD-4EBC-A2A0-39DA8D24337C}" destId="{B090E7AE-CCC4-4F80-86BC-DD4947334F78}" srcOrd="1" destOrd="0" parTransId="{3B06002A-5F28-4E08-96FA-4E36EB8F66B2}" sibTransId="{FEB2EFA5-638E-42C9-BF49-AF15D9B58005}"/>
    <dgm:cxn modelId="{508B9AB1-392F-4821-B9AD-BE13632BFD99}" srcId="{5219FB35-E9AD-4EBC-A2A0-39DA8D24337C}" destId="{3B8CB877-2F90-467E-851F-0EEEC9143DE3}" srcOrd="0" destOrd="0" parTransId="{AEB3AF4E-EC5F-4C2C-A936-C6A1B580810A}" sibTransId="{26B8324C-09C0-4B2D-9575-8230ACE4DCB4}"/>
    <dgm:cxn modelId="{668F6A26-7648-4C7E-AF24-B4BC80FC64F4}" type="presParOf" srcId="{4A762469-67CD-45ED-8D8D-DF521C505151}" destId="{80488DE7-36E6-4B7D-B95A-C5B11F173678}" srcOrd="0" destOrd="0" presId="urn:microsoft.com/office/officeart/2018/2/layout/IconVerticalSolidList"/>
    <dgm:cxn modelId="{97345C7B-73C8-4470-B0FF-3939138074AD}" type="presParOf" srcId="{80488DE7-36E6-4B7D-B95A-C5B11F173678}" destId="{B458C228-40D3-4986-B845-79719AC60B8C}" srcOrd="0" destOrd="0" presId="urn:microsoft.com/office/officeart/2018/2/layout/IconVerticalSolidList"/>
    <dgm:cxn modelId="{466FECB7-1EBC-433D-A358-0BC9C5EA223C}" type="presParOf" srcId="{80488DE7-36E6-4B7D-B95A-C5B11F173678}" destId="{7E81407E-ED34-42BD-B164-555C271C40D0}" srcOrd="1" destOrd="0" presId="urn:microsoft.com/office/officeart/2018/2/layout/IconVerticalSolidList"/>
    <dgm:cxn modelId="{2D387D4D-5557-4652-8C51-5F4CFC9B7041}" type="presParOf" srcId="{80488DE7-36E6-4B7D-B95A-C5B11F173678}" destId="{E9F68DDA-F1F4-416E-9714-F507D0DAD184}" srcOrd="2" destOrd="0" presId="urn:microsoft.com/office/officeart/2018/2/layout/IconVerticalSolidList"/>
    <dgm:cxn modelId="{AC27EFEA-3473-482C-9674-C42CDF32A7BB}" type="presParOf" srcId="{80488DE7-36E6-4B7D-B95A-C5B11F173678}" destId="{5FD52786-7E80-43C7-8A6A-74CD4AB23055}" srcOrd="3" destOrd="0" presId="urn:microsoft.com/office/officeart/2018/2/layout/IconVerticalSolidList"/>
    <dgm:cxn modelId="{B75A8B4B-3648-4649-BA95-7B378002DD36}" type="presParOf" srcId="{4A762469-67CD-45ED-8D8D-DF521C505151}" destId="{770C1EB9-2D05-49F2-B5F8-AE61CB35F6CA}" srcOrd="1" destOrd="0" presId="urn:microsoft.com/office/officeart/2018/2/layout/IconVerticalSolidList"/>
    <dgm:cxn modelId="{40EB4F10-EC95-4BAF-81E1-50AB1918EF79}" type="presParOf" srcId="{4A762469-67CD-45ED-8D8D-DF521C505151}" destId="{2600D073-B230-4A61-B618-53A16F91599B}" srcOrd="2" destOrd="0" presId="urn:microsoft.com/office/officeart/2018/2/layout/IconVerticalSolidList"/>
    <dgm:cxn modelId="{6590C0FE-F8B1-482E-83C7-12B4CB847110}" type="presParOf" srcId="{2600D073-B230-4A61-B618-53A16F91599B}" destId="{8ABA8454-DEF6-4067-9803-3CFC5F593AF8}" srcOrd="0" destOrd="0" presId="urn:microsoft.com/office/officeart/2018/2/layout/IconVerticalSolidList"/>
    <dgm:cxn modelId="{5DA4D2B5-2A08-4522-9639-8138C68A7744}" type="presParOf" srcId="{2600D073-B230-4A61-B618-53A16F91599B}" destId="{5FD68DC0-5B2B-49CB-979E-FD44DA337AD0}" srcOrd="1" destOrd="0" presId="urn:microsoft.com/office/officeart/2018/2/layout/IconVerticalSolidList"/>
    <dgm:cxn modelId="{8184FFB7-3963-4FCA-87F4-D66059925FCC}" type="presParOf" srcId="{2600D073-B230-4A61-B618-53A16F91599B}" destId="{5DCA5B01-7983-41B6-A040-9D39A9644B5D}" srcOrd="2" destOrd="0" presId="urn:microsoft.com/office/officeart/2018/2/layout/IconVerticalSolidList"/>
    <dgm:cxn modelId="{A961A4CD-4518-48E9-B4DC-9FFF71BD6ED0}" type="presParOf" srcId="{2600D073-B230-4A61-B618-53A16F91599B}" destId="{E0BFCDB8-5C53-4BB8-AFEB-D47BFE05C88B}" srcOrd="3" destOrd="0" presId="urn:microsoft.com/office/officeart/2018/2/layout/IconVerticalSolidList"/>
    <dgm:cxn modelId="{44714014-ECCB-42DC-9753-4717D70599A0}" type="presParOf" srcId="{4A762469-67CD-45ED-8D8D-DF521C505151}" destId="{AE163E82-FECA-4935-85C7-4B3ACB6BCDAD}" srcOrd="3" destOrd="0" presId="urn:microsoft.com/office/officeart/2018/2/layout/IconVerticalSolidList"/>
    <dgm:cxn modelId="{C7C81244-1BF1-404E-9255-EBFB1CE4CD8B}" type="presParOf" srcId="{4A762469-67CD-45ED-8D8D-DF521C505151}" destId="{BC77BF29-DA2E-4A0E-B5D6-D2CDCF413CCF}" srcOrd="4" destOrd="0" presId="urn:microsoft.com/office/officeart/2018/2/layout/IconVerticalSolidList"/>
    <dgm:cxn modelId="{0F10DA39-7DFB-4B93-A033-1ED18C8CB3CF}" type="presParOf" srcId="{BC77BF29-DA2E-4A0E-B5D6-D2CDCF413CCF}" destId="{3BA45F15-BC55-432A-92B4-BC1A115A5E7F}" srcOrd="0" destOrd="0" presId="urn:microsoft.com/office/officeart/2018/2/layout/IconVerticalSolidList"/>
    <dgm:cxn modelId="{78ED92D9-2187-4B1C-B892-28BA9F361238}" type="presParOf" srcId="{BC77BF29-DA2E-4A0E-B5D6-D2CDCF413CCF}" destId="{49459DE4-3163-48F5-8BF8-E7B991228250}" srcOrd="1" destOrd="0" presId="urn:microsoft.com/office/officeart/2018/2/layout/IconVerticalSolidList"/>
    <dgm:cxn modelId="{A9FDD695-4719-49BF-BCC9-B979B226C470}" type="presParOf" srcId="{BC77BF29-DA2E-4A0E-B5D6-D2CDCF413CCF}" destId="{4934FDE4-8CE1-43E4-BE43-31717CCF9EE0}" srcOrd="2" destOrd="0" presId="urn:microsoft.com/office/officeart/2018/2/layout/IconVerticalSolidList"/>
    <dgm:cxn modelId="{6FDBA340-9EB4-4F5C-8F15-0DD34E510ED1}" type="presParOf" srcId="{BC77BF29-DA2E-4A0E-B5D6-D2CDCF413CCF}" destId="{D91AEC6B-D945-489F-B166-A01D34B4FD7D}"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72360576-F5EB-409D-A2A5-BD5C677E6B9D}" type="doc">
      <dgm:prSet loTypeId="urn:microsoft.com/office/officeart/2018/2/layout/IconVerticalSolidList" loCatId="icon" qsTypeId="urn:microsoft.com/office/officeart/2005/8/quickstyle/simple1" qsCatId="simple" csTypeId="urn:microsoft.com/office/officeart/2018/5/colors/Iconchunking_neutralbg_colorful5" csCatId="colorful" phldr="1"/>
      <dgm:spPr/>
      <dgm:t>
        <a:bodyPr/>
        <a:lstStyle/>
        <a:p>
          <a:endParaRPr lang="en-US"/>
        </a:p>
      </dgm:t>
    </dgm:pt>
    <dgm:pt modelId="{C997940F-A238-4DD0-88D4-BF59080506FD}">
      <dgm:prSet/>
      <dgm:spPr/>
      <dgm:t>
        <a:bodyPr/>
        <a:lstStyle/>
        <a:p>
          <a:r>
            <a:rPr lang="en-US"/>
            <a:t>Cash is the final output of the cycle</a:t>
          </a:r>
        </a:p>
      </dgm:t>
    </dgm:pt>
    <dgm:pt modelId="{0AB56B61-47BF-467A-B8C5-8C66AC575754}" type="parTrans" cxnId="{FA9463DE-F6D9-41DC-9E40-422F881B398A}">
      <dgm:prSet/>
      <dgm:spPr/>
      <dgm:t>
        <a:bodyPr/>
        <a:lstStyle/>
        <a:p>
          <a:endParaRPr lang="en-US"/>
        </a:p>
      </dgm:t>
    </dgm:pt>
    <dgm:pt modelId="{D08B9AD2-E2C4-4EDE-B1C8-B911EAC7D5E4}" type="sibTrans" cxnId="{FA9463DE-F6D9-41DC-9E40-422F881B398A}">
      <dgm:prSet/>
      <dgm:spPr/>
      <dgm:t>
        <a:bodyPr/>
        <a:lstStyle/>
        <a:p>
          <a:endParaRPr lang="en-US"/>
        </a:p>
      </dgm:t>
    </dgm:pt>
    <dgm:pt modelId="{FB6B344C-F13B-4961-BD71-CCBC7432E422}">
      <dgm:prSet/>
      <dgm:spPr/>
      <dgm:t>
        <a:bodyPr/>
        <a:lstStyle/>
        <a:p>
          <a:r>
            <a:rPr lang="en-US"/>
            <a:t>Can be </a:t>
          </a:r>
          <a:r>
            <a:rPr lang="en-US" b="1"/>
            <a:t>positive</a:t>
          </a:r>
          <a:r>
            <a:rPr lang="en-US"/>
            <a:t> (inflow from receivables) or </a:t>
          </a:r>
          <a:r>
            <a:rPr lang="en-US" b="1"/>
            <a:t>negative</a:t>
          </a:r>
          <a:r>
            <a:rPr lang="en-US"/>
            <a:t> (outflow to payables)</a:t>
          </a:r>
        </a:p>
      </dgm:t>
    </dgm:pt>
    <dgm:pt modelId="{CC9F4F71-C144-4AC7-94DB-C250B333F38C}" type="parTrans" cxnId="{31C6636C-2D5D-45C9-979A-BB08995A66BC}">
      <dgm:prSet/>
      <dgm:spPr/>
      <dgm:t>
        <a:bodyPr/>
        <a:lstStyle/>
        <a:p>
          <a:endParaRPr lang="en-US"/>
        </a:p>
      </dgm:t>
    </dgm:pt>
    <dgm:pt modelId="{3E1FF0C0-96C7-4402-BFFD-D4E1383138ED}" type="sibTrans" cxnId="{31C6636C-2D5D-45C9-979A-BB08995A66BC}">
      <dgm:prSet/>
      <dgm:spPr/>
      <dgm:t>
        <a:bodyPr/>
        <a:lstStyle/>
        <a:p>
          <a:endParaRPr lang="en-US"/>
        </a:p>
      </dgm:t>
    </dgm:pt>
    <dgm:pt modelId="{F84BE063-DB74-4720-87A1-79B903035B9C}">
      <dgm:prSet/>
      <dgm:spPr/>
      <dgm:t>
        <a:bodyPr/>
        <a:lstStyle/>
        <a:p>
          <a:r>
            <a:rPr lang="en-US"/>
            <a:t>Critical for meeting obligations and investing in growth</a:t>
          </a:r>
        </a:p>
      </dgm:t>
    </dgm:pt>
    <dgm:pt modelId="{B35AECC0-4842-4F94-A844-A80A2BBA608B}" type="parTrans" cxnId="{F4131061-3F43-43B0-A348-7A6832F5993A}">
      <dgm:prSet/>
      <dgm:spPr/>
      <dgm:t>
        <a:bodyPr/>
        <a:lstStyle/>
        <a:p>
          <a:endParaRPr lang="en-US"/>
        </a:p>
      </dgm:t>
    </dgm:pt>
    <dgm:pt modelId="{650C33F0-6A89-46EB-A180-9AE7AD992EC7}" type="sibTrans" cxnId="{F4131061-3F43-43B0-A348-7A6832F5993A}">
      <dgm:prSet/>
      <dgm:spPr/>
      <dgm:t>
        <a:bodyPr/>
        <a:lstStyle/>
        <a:p>
          <a:endParaRPr lang="en-US"/>
        </a:p>
      </dgm:t>
    </dgm:pt>
    <dgm:pt modelId="{23E27303-E9DA-4715-9B0A-06E3033ADAC5}" type="pres">
      <dgm:prSet presAssocID="{72360576-F5EB-409D-A2A5-BD5C677E6B9D}" presName="root" presStyleCnt="0">
        <dgm:presLayoutVars>
          <dgm:dir/>
          <dgm:resizeHandles val="exact"/>
        </dgm:presLayoutVars>
      </dgm:prSet>
      <dgm:spPr/>
    </dgm:pt>
    <dgm:pt modelId="{B16683B1-DB36-44CF-AA90-371F2B0FBFD1}" type="pres">
      <dgm:prSet presAssocID="{C997940F-A238-4DD0-88D4-BF59080506FD}" presName="compNode" presStyleCnt="0"/>
      <dgm:spPr/>
    </dgm:pt>
    <dgm:pt modelId="{6167A352-3F22-444C-A080-DA6B2896F7F6}" type="pres">
      <dgm:prSet presAssocID="{C997940F-A238-4DD0-88D4-BF59080506FD}" presName="bgRect" presStyleLbl="bgShp" presStyleIdx="0" presStyleCnt="3"/>
      <dgm:spPr/>
    </dgm:pt>
    <dgm:pt modelId="{28A9F8C7-93C4-4B86-95FD-900BBFA4F06C}" type="pres">
      <dgm:prSet presAssocID="{C997940F-A238-4DD0-88D4-BF59080506FD}"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oney"/>
        </a:ext>
      </dgm:extLst>
    </dgm:pt>
    <dgm:pt modelId="{AC191458-E36D-451D-932E-90B0B5F5876F}" type="pres">
      <dgm:prSet presAssocID="{C997940F-A238-4DD0-88D4-BF59080506FD}" presName="spaceRect" presStyleCnt="0"/>
      <dgm:spPr/>
    </dgm:pt>
    <dgm:pt modelId="{8724F3B9-1E27-495D-9CB0-ED0211A0C123}" type="pres">
      <dgm:prSet presAssocID="{C997940F-A238-4DD0-88D4-BF59080506FD}" presName="parTx" presStyleLbl="revTx" presStyleIdx="0" presStyleCnt="3">
        <dgm:presLayoutVars>
          <dgm:chMax val="0"/>
          <dgm:chPref val="0"/>
        </dgm:presLayoutVars>
      </dgm:prSet>
      <dgm:spPr/>
    </dgm:pt>
    <dgm:pt modelId="{4FEB4877-C498-4ED2-A6D8-99E0C6F5C65D}" type="pres">
      <dgm:prSet presAssocID="{D08B9AD2-E2C4-4EDE-B1C8-B911EAC7D5E4}" presName="sibTrans" presStyleCnt="0"/>
      <dgm:spPr/>
    </dgm:pt>
    <dgm:pt modelId="{91BF7946-FF63-494D-A323-9838A7DBCB8A}" type="pres">
      <dgm:prSet presAssocID="{FB6B344C-F13B-4961-BD71-CCBC7432E422}" presName="compNode" presStyleCnt="0"/>
      <dgm:spPr/>
    </dgm:pt>
    <dgm:pt modelId="{4E13E270-34D4-4E4F-AE8A-4CA14E481D55}" type="pres">
      <dgm:prSet presAssocID="{FB6B344C-F13B-4961-BD71-CCBC7432E422}" presName="bgRect" presStyleLbl="bgShp" presStyleIdx="1" presStyleCnt="3"/>
      <dgm:spPr/>
    </dgm:pt>
    <dgm:pt modelId="{BA07D006-6E92-4ADD-B673-41CBC4A607CF}" type="pres">
      <dgm:prSet presAssocID="{FB6B344C-F13B-4961-BD71-CCBC7432E422}"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ank Check"/>
        </a:ext>
      </dgm:extLst>
    </dgm:pt>
    <dgm:pt modelId="{349EA817-A07E-46BF-85EB-1DDAB2E8B38D}" type="pres">
      <dgm:prSet presAssocID="{FB6B344C-F13B-4961-BD71-CCBC7432E422}" presName="spaceRect" presStyleCnt="0"/>
      <dgm:spPr/>
    </dgm:pt>
    <dgm:pt modelId="{658AA4B3-EFB2-4F7A-BB71-4A0A4D93E63D}" type="pres">
      <dgm:prSet presAssocID="{FB6B344C-F13B-4961-BD71-CCBC7432E422}" presName="parTx" presStyleLbl="revTx" presStyleIdx="1" presStyleCnt="3">
        <dgm:presLayoutVars>
          <dgm:chMax val="0"/>
          <dgm:chPref val="0"/>
        </dgm:presLayoutVars>
      </dgm:prSet>
      <dgm:spPr/>
    </dgm:pt>
    <dgm:pt modelId="{B19F2318-AF83-46A1-A511-018126CA1A12}" type="pres">
      <dgm:prSet presAssocID="{3E1FF0C0-96C7-4402-BFFD-D4E1383138ED}" presName="sibTrans" presStyleCnt="0"/>
      <dgm:spPr/>
    </dgm:pt>
    <dgm:pt modelId="{E6216F72-D892-4414-AE0E-452F2EB92521}" type="pres">
      <dgm:prSet presAssocID="{F84BE063-DB74-4720-87A1-79B903035B9C}" presName="compNode" presStyleCnt="0"/>
      <dgm:spPr/>
    </dgm:pt>
    <dgm:pt modelId="{83C8FE7D-5C19-4756-ABC2-A2F264A4ABBC}" type="pres">
      <dgm:prSet presAssocID="{F84BE063-DB74-4720-87A1-79B903035B9C}" presName="bgRect" presStyleLbl="bgShp" presStyleIdx="2" presStyleCnt="3"/>
      <dgm:spPr/>
    </dgm:pt>
    <dgm:pt modelId="{3E4F0437-3938-4031-B61A-1FA2A185A745}" type="pres">
      <dgm:prSet presAssocID="{F84BE063-DB74-4720-87A1-79B903035B9C}"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Upward trend"/>
        </a:ext>
      </dgm:extLst>
    </dgm:pt>
    <dgm:pt modelId="{EB24307B-E90A-44CF-B0B8-BBF1083B4FB7}" type="pres">
      <dgm:prSet presAssocID="{F84BE063-DB74-4720-87A1-79B903035B9C}" presName="spaceRect" presStyleCnt="0"/>
      <dgm:spPr/>
    </dgm:pt>
    <dgm:pt modelId="{FEACAD46-B5CA-4CC0-81CF-146DB15F2A18}" type="pres">
      <dgm:prSet presAssocID="{F84BE063-DB74-4720-87A1-79B903035B9C}" presName="parTx" presStyleLbl="revTx" presStyleIdx="2" presStyleCnt="3">
        <dgm:presLayoutVars>
          <dgm:chMax val="0"/>
          <dgm:chPref val="0"/>
        </dgm:presLayoutVars>
      </dgm:prSet>
      <dgm:spPr/>
    </dgm:pt>
  </dgm:ptLst>
  <dgm:cxnLst>
    <dgm:cxn modelId="{9DE95315-0749-498F-907D-2E72BB64CE3F}" type="presOf" srcId="{72360576-F5EB-409D-A2A5-BD5C677E6B9D}" destId="{23E27303-E9DA-4715-9B0A-06E3033ADAC5}" srcOrd="0" destOrd="0" presId="urn:microsoft.com/office/officeart/2018/2/layout/IconVerticalSolidList"/>
    <dgm:cxn modelId="{F4131061-3F43-43B0-A348-7A6832F5993A}" srcId="{72360576-F5EB-409D-A2A5-BD5C677E6B9D}" destId="{F84BE063-DB74-4720-87A1-79B903035B9C}" srcOrd="2" destOrd="0" parTransId="{B35AECC0-4842-4F94-A844-A80A2BBA608B}" sibTransId="{650C33F0-6A89-46EB-A180-9AE7AD992EC7}"/>
    <dgm:cxn modelId="{31C6636C-2D5D-45C9-979A-BB08995A66BC}" srcId="{72360576-F5EB-409D-A2A5-BD5C677E6B9D}" destId="{FB6B344C-F13B-4961-BD71-CCBC7432E422}" srcOrd="1" destOrd="0" parTransId="{CC9F4F71-C144-4AC7-94DB-C250B333F38C}" sibTransId="{3E1FF0C0-96C7-4402-BFFD-D4E1383138ED}"/>
    <dgm:cxn modelId="{991396AE-14E8-4640-93C8-2F7DDAF8DD42}" type="presOf" srcId="{FB6B344C-F13B-4961-BD71-CCBC7432E422}" destId="{658AA4B3-EFB2-4F7A-BB71-4A0A4D93E63D}" srcOrd="0" destOrd="0" presId="urn:microsoft.com/office/officeart/2018/2/layout/IconVerticalSolidList"/>
    <dgm:cxn modelId="{36B8A7B4-5A92-42D7-8A74-022C8F6819D0}" type="presOf" srcId="{F84BE063-DB74-4720-87A1-79B903035B9C}" destId="{FEACAD46-B5CA-4CC0-81CF-146DB15F2A18}" srcOrd="0" destOrd="0" presId="urn:microsoft.com/office/officeart/2018/2/layout/IconVerticalSolidList"/>
    <dgm:cxn modelId="{73E91BDB-B78A-4659-A6BD-88A96D2E917C}" type="presOf" srcId="{C997940F-A238-4DD0-88D4-BF59080506FD}" destId="{8724F3B9-1E27-495D-9CB0-ED0211A0C123}" srcOrd="0" destOrd="0" presId="urn:microsoft.com/office/officeart/2018/2/layout/IconVerticalSolidList"/>
    <dgm:cxn modelId="{FA9463DE-F6D9-41DC-9E40-422F881B398A}" srcId="{72360576-F5EB-409D-A2A5-BD5C677E6B9D}" destId="{C997940F-A238-4DD0-88D4-BF59080506FD}" srcOrd="0" destOrd="0" parTransId="{0AB56B61-47BF-467A-B8C5-8C66AC575754}" sibTransId="{D08B9AD2-E2C4-4EDE-B1C8-B911EAC7D5E4}"/>
    <dgm:cxn modelId="{A1CCB8B0-918F-43E1-AE37-E7E3D08D9315}" type="presParOf" srcId="{23E27303-E9DA-4715-9B0A-06E3033ADAC5}" destId="{B16683B1-DB36-44CF-AA90-371F2B0FBFD1}" srcOrd="0" destOrd="0" presId="urn:microsoft.com/office/officeart/2018/2/layout/IconVerticalSolidList"/>
    <dgm:cxn modelId="{DD6D946C-B309-41A4-B3E8-041D50FADB89}" type="presParOf" srcId="{B16683B1-DB36-44CF-AA90-371F2B0FBFD1}" destId="{6167A352-3F22-444C-A080-DA6B2896F7F6}" srcOrd="0" destOrd="0" presId="urn:microsoft.com/office/officeart/2018/2/layout/IconVerticalSolidList"/>
    <dgm:cxn modelId="{5B6C87A2-F300-489D-9A02-1D078EFCDF67}" type="presParOf" srcId="{B16683B1-DB36-44CF-AA90-371F2B0FBFD1}" destId="{28A9F8C7-93C4-4B86-95FD-900BBFA4F06C}" srcOrd="1" destOrd="0" presId="urn:microsoft.com/office/officeart/2018/2/layout/IconVerticalSolidList"/>
    <dgm:cxn modelId="{19CB1DF0-17E4-40BB-98AC-73AD9E6F5B27}" type="presParOf" srcId="{B16683B1-DB36-44CF-AA90-371F2B0FBFD1}" destId="{AC191458-E36D-451D-932E-90B0B5F5876F}" srcOrd="2" destOrd="0" presId="urn:microsoft.com/office/officeart/2018/2/layout/IconVerticalSolidList"/>
    <dgm:cxn modelId="{C16B3527-70B6-4090-8D8F-EAE9C29FB18B}" type="presParOf" srcId="{B16683B1-DB36-44CF-AA90-371F2B0FBFD1}" destId="{8724F3B9-1E27-495D-9CB0-ED0211A0C123}" srcOrd="3" destOrd="0" presId="urn:microsoft.com/office/officeart/2018/2/layout/IconVerticalSolidList"/>
    <dgm:cxn modelId="{39467F58-139E-41E3-AB09-CD3A48EE4012}" type="presParOf" srcId="{23E27303-E9DA-4715-9B0A-06E3033ADAC5}" destId="{4FEB4877-C498-4ED2-A6D8-99E0C6F5C65D}" srcOrd="1" destOrd="0" presId="urn:microsoft.com/office/officeart/2018/2/layout/IconVerticalSolidList"/>
    <dgm:cxn modelId="{563457E6-5705-4927-B770-AF4E81808049}" type="presParOf" srcId="{23E27303-E9DA-4715-9B0A-06E3033ADAC5}" destId="{91BF7946-FF63-494D-A323-9838A7DBCB8A}" srcOrd="2" destOrd="0" presId="urn:microsoft.com/office/officeart/2018/2/layout/IconVerticalSolidList"/>
    <dgm:cxn modelId="{A103E315-B68A-41EC-A563-32678359DACB}" type="presParOf" srcId="{91BF7946-FF63-494D-A323-9838A7DBCB8A}" destId="{4E13E270-34D4-4E4F-AE8A-4CA14E481D55}" srcOrd="0" destOrd="0" presId="urn:microsoft.com/office/officeart/2018/2/layout/IconVerticalSolidList"/>
    <dgm:cxn modelId="{50F57F62-4486-44FD-B2B3-BDBD32B0FABF}" type="presParOf" srcId="{91BF7946-FF63-494D-A323-9838A7DBCB8A}" destId="{BA07D006-6E92-4ADD-B673-41CBC4A607CF}" srcOrd="1" destOrd="0" presId="urn:microsoft.com/office/officeart/2018/2/layout/IconVerticalSolidList"/>
    <dgm:cxn modelId="{0DAE860A-4915-43E7-BF7E-5ED3016A2420}" type="presParOf" srcId="{91BF7946-FF63-494D-A323-9838A7DBCB8A}" destId="{349EA817-A07E-46BF-85EB-1DDAB2E8B38D}" srcOrd="2" destOrd="0" presId="urn:microsoft.com/office/officeart/2018/2/layout/IconVerticalSolidList"/>
    <dgm:cxn modelId="{B58631B2-DEAA-4FF2-8436-561E3C8F4B62}" type="presParOf" srcId="{91BF7946-FF63-494D-A323-9838A7DBCB8A}" destId="{658AA4B3-EFB2-4F7A-BB71-4A0A4D93E63D}" srcOrd="3" destOrd="0" presId="urn:microsoft.com/office/officeart/2018/2/layout/IconVerticalSolidList"/>
    <dgm:cxn modelId="{CC243901-C9DF-4A63-A1C4-9C544A4AD094}" type="presParOf" srcId="{23E27303-E9DA-4715-9B0A-06E3033ADAC5}" destId="{B19F2318-AF83-46A1-A511-018126CA1A12}" srcOrd="3" destOrd="0" presId="urn:microsoft.com/office/officeart/2018/2/layout/IconVerticalSolidList"/>
    <dgm:cxn modelId="{E46838F2-0E2F-416A-B33E-96C6905AE5EC}" type="presParOf" srcId="{23E27303-E9DA-4715-9B0A-06E3033ADAC5}" destId="{E6216F72-D892-4414-AE0E-452F2EB92521}" srcOrd="4" destOrd="0" presId="urn:microsoft.com/office/officeart/2018/2/layout/IconVerticalSolidList"/>
    <dgm:cxn modelId="{9D0B4F05-770B-46A0-BF24-F87EE25426B8}" type="presParOf" srcId="{E6216F72-D892-4414-AE0E-452F2EB92521}" destId="{83C8FE7D-5C19-4756-ABC2-A2F264A4ABBC}" srcOrd="0" destOrd="0" presId="urn:microsoft.com/office/officeart/2018/2/layout/IconVerticalSolidList"/>
    <dgm:cxn modelId="{37B61953-FCC9-414B-A354-D13CE424CC39}" type="presParOf" srcId="{E6216F72-D892-4414-AE0E-452F2EB92521}" destId="{3E4F0437-3938-4031-B61A-1FA2A185A745}" srcOrd="1" destOrd="0" presId="urn:microsoft.com/office/officeart/2018/2/layout/IconVerticalSolidList"/>
    <dgm:cxn modelId="{3E82FD35-167E-4E0D-BE9F-AAF9829102C0}" type="presParOf" srcId="{E6216F72-D892-4414-AE0E-452F2EB92521}" destId="{EB24307B-E90A-44CF-B0B8-BBF1083B4FB7}" srcOrd="2" destOrd="0" presId="urn:microsoft.com/office/officeart/2018/2/layout/IconVerticalSolidList"/>
    <dgm:cxn modelId="{6FA6410C-1943-47D3-9ACE-AB1D2584423A}" type="presParOf" srcId="{E6216F72-D892-4414-AE0E-452F2EB92521}" destId="{FEACAD46-B5CA-4CC0-81CF-146DB15F2A18}"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74A3F49D-6139-4D09-A08A-7772E8B68186}"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693E1BFE-9AE3-4EAA-A559-E62B08FB78F3}">
      <dgm:prSet/>
      <dgm:spPr/>
      <dgm:t>
        <a:bodyPr/>
        <a:lstStyle/>
        <a:p>
          <a:r>
            <a:rPr lang="en-US"/>
            <a:t>Each component (inventory, receivables, payables, cash) = a tank</a:t>
          </a:r>
        </a:p>
      </dgm:t>
    </dgm:pt>
    <dgm:pt modelId="{D4A0CE2B-7E8C-4A79-8B41-1A92C0707C85}" type="parTrans" cxnId="{1E5EB703-A624-4546-B3E9-A03122076FCE}">
      <dgm:prSet/>
      <dgm:spPr/>
      <dgm:t>
        <a:bodyPr/>
        <a:lstStyle/>
        <a:p>
          <a:endParaRPr lang="en-US"/>
        </a:p>
      </dgm:t>
    </dgm:pt>
    <dgm:pt modelId="{39B44C25-5ED5-4F8C-B793-03F0A7295D63}" type="sibTrans" cxnId="{1E5EB703-A624-4546-B3E9-A03122076FCE}">
      <dgm:prSet/>
      <dgm:spPr/>
      <dgm:t>
        <a:bodyPr/>
        <a:lstStyle/>
        <a:p>
          <a:endParaRPr lang="en-US"/>
        </a:p>
      </dgm:t>
    </dgm:pt>
    <dgm:pt modelId="{B2C2907C-02AD-4787-9462-574A5B6EB593}">
      <dgm:prSet/>
      <dgm:spPr/>
      <dgm:t>
        <a:bodyPr/>
        <a:lstStyle/>
        <a:p>
          <a:r>
            <a:rPr lang="en-US"/>
            <a:t>Funds flow in/out of tanks</a:t>
          </a:r>
        </a:p>
      </dgm:t>
    </dgm:pt>
    <dgm:pt modelId="{EA319812-FDE8-4098-9929-44D044B960C6}" type="parTrans" cxnId="{39945943-F332-4322-B791-F3F58F37B512}">
      <dgm:prSet/>
      <dgm:spPr/>
      <dgm:t>
        <a:bodyPr/>
        <a:lstStyle/>
        <a:p>
          <a:endParaRPr lang="en-US"/>
        </a:p>
      </dgm:t>
    </dgm:pt>
    <dgm:pt modelId="{B28D5CE7-923D-4799-BDA2-8C2C5083932B}" type="sibTrans" cxnId="{39945943-F332-4322-B791-F3F58F37B512}">
      <dgm:prSet/>
      <dgm:spPr/>
      <dgm:t>
        <a:bodyPr/>
        <a:lstStyle/>
        <a:p>
          <a:endParaRPr lang="en-US"/>
        </a:p>
      </dgm:t>
    </dgm:pt>
    <dgm:pt modelId="{24F8D956-0064-41D7-9220-1C3019B2C952}">
      <dgm:prSet/>
      <dgm:spPr/>
      <dgm:t>
        <a:bodyPr/>
        <a:lstStyle/>
        <a:p>
          <a:r>
            <a:rPr lang="en-US"/>
            <a:t>Managers must balance tank levels to avoid inefficiencies</a:t>
          </a:r>
        </a:p>
      </dgm:t>
    </dgm:pt>
    <dgm:pt modelId="{344FC86C-3CB1-4C32-84B0-8492626D2EFA}" type="parTrans" cxnId="{4F5236AF-ED28-48CE-A989-691526DEE30D}">
      <dgm:prSet/>
      <dgm:spPr/>
      <dgm:t>
        <a:bodyPr/>
        <a:lstStyle/>
        <a:p>
          <a:endParaRPr lang="en-US"/>
        </a:p>
      </dgm:t>
    </dgm:pt>
    <dgm:pt modelId="{2C228286-07F4-484C-B23B-5EC08786CD0F}" type="sibTrans" cxnId="{4F5236AF-ED28-48CE-A989-691526DEE30D}">
      <dgm:prSet/>
      <dgm:spPr/>
      <dgm:t>
        <a:bodyPr/>
        <a:lstStyle/>
        <a:p>
          <a:endParaRPr lang="en-US"/>
        </a:p>
      </dgm:t>
    </dgm:pt>
    <dgm:pt modelId="{B1462512-61AF-4074-A9AB-D4D2E5800400}" type="pres">
      <dgm:prSet presAssocID="{74A3F49D-6139-4D09-A08A-7772E8B68186}" presName="linear" presStyleCnt="0">
        <dgm:presLayoutVars>
          <dgm:animLvl val="lvl"/>
          <dgm:resizeHandles val="exact"/>
        </dgm:presLayoutVars>
      </dgm:prSet>
      <dgm:spPr/>
    </dgm:pt>
    <dgm:pt modelId="{9EC9EC76-B21E-412D-A96E-26248EDD90A5}" type="pres">
      <dgm:prSet presAssocID="{693E1BFE-9AE3-4EAA-A559-E62B08FB78F3}" presName="parentText" presStyleLbl="node1" presStyleIdx="0" presStyleCnt="3">
        <dgm:presLayoutVars>
          <dgm:chMax val="0"/>
          <dgm:bulletEnabled val="1"/>
        </dgm:presLayoutVars>
      </dgm:prSet>
      <dgm:spPr/>
    </dgm:pt>
    <dgm:pt modelId="{F0D272AD-192B-4112-B744-72B0D9DB0CA1}" type="pres">
      <dgm:prSet presAssocID="{39B44C25-5ED5-4F8C-B793-03F0A7295D63}" presName="spacer" presStyleCnt="0"/>
      <dgm:spPr/>
    </dgm:pt>
    <dgm:pt modelId="{E0AE9AF0-BDDC-43BD-8900-73BB6D632BE3}" type="pres">
      <dgm:prSet presAssocID="{B2C2907C-02AD-4787-9462-574A5B6EB593}" presName="parentText" presStyleLbl="node1" presStyleIdx="1" presStyleCnt="3">
        <dgm:presLayoutVars>
          <dgm:chMax val="0"/>
          <dgm:bulletEnabled val="1"/>
        </dgm:presLayoutVars>
      </dgm:prSet>
      <dgm:spPr/>
    </dgm:pt>
    <dgm:pt modelId="{28E742FE-8456-4B4F-B615-F7E00F842882}" type="pres">
      <dgm:prSet presAssocID="{B28D5CE7-923D-4799-BDA2-8C2C5083932B}" presName="spacer" presStyleCnt="0"/>
      <dgm:spPr/>
    </dgm:pt>
    <dgm:pt modelId="{AC09915B-004F-4FD9-BD01-B58F6DF4738D}" type="pres">
      <dgm:prSet presAssocID="{24F8D956-0064-41D7-9220-1C3019B2C952}" presName="parentText" presStyleLbl="node1" presStyleIdx="2" presStyleCnt="3">
        <dgm:presLayoutVars>
          <dgm:chMax val="0"/>
          <dgm:bulletEnabled val="1"/>
        </dgm:presLayoutVars>
      </dgm:prSet>
      <dgm:spPr/>
    </dgm:pt>
  </dgm:ptLst>
  <dgm:cxnLst>
    <dgm:cxn modelId="{1E5EB703-A624-4546-B3E9-A03122076FCE}" srcId="{74A3F49D-6139-4D09-A08A-7772E8B68186}" destId="{693E1BFE-9AE3-4EAA-A559-E62B08FB78F3}" srcOrd="0" destOrd="0" parTransId="{D4A0CE2B-7E8C-4A79-8B41-1A92C0707C85}" sibTransId="{39B44C25-5ED5-4F8C-B793-03F0A7295D63}"/>
    <dgm:cxn modelId="{39945943-F332-4322-B791-F3F58F37B512}" srcId="{74A3F49D-6139-4D09-A08A-7772E8B68186}" destId="{B2C2907C-02AD-4787-9462-574A5B6EB593}" srcOrd="1" destOrd="0" parTransId="{EA319812-FDE8-4098-9929-44D044B960C6}" sibTransId="{B28D5CE7-923D-4799-BDA2-8C2C5083932B}"/>
    <dgm:cxn modelId="{8B847585-4409-4709-8B40-A2C606EAE40C}" type="presOf" srcId="{74A3F49D-6139-4D09-A08A-7772E8B68186}" destId="{B1462512-61AF-4074-A9AB-D4D2E5800400}" srcOrd="0" destOrd="0" presId="urn:microsoft.com/office/officeart/2005/8/layout/vList2"/>
    <dgm:cxn modelId="{4F5236AF-ED28-48CE-A989-691526DEE30D}" srcId="{74A3F49D-6139-4D09-A08A-7772E8B68186}" destId="{24F8D956-0064-41D7-9220-1C3019B2C952}" srcOrd="2" destOrd="0" parTransId="{344FC86C-3CB1-4C32-84B0-8492626D2EFA}" sibTransId="{2C228286-07F4-484C-B23B-5EC08786CD0F}"/>
    <dgm:cxn modelId="{986598C0-4B3F-4AA9-8D14-8FD2A0125E81}" type="presOf" srcId="{B2C2907C-02AD-4787-9462-574A5B6EB593}" destId="{E0AE9AF0-BDDC-43BD-8900-73BB6D632BE3}" srcOrd="0" destOrd="0" presId="urn:microsoft.com/office/officeart/2005/8/layout/vList2"/>
    <dgm:cxn modelId="{A8001AD9-0954-4F8E-81FC-1D05F5F71EAC}" type="presOf" srcId="{693E1BFE-9AE3-4EAA-A559-E62B08FB78F3}" destId="{9EC9EC76-B21E-412D-A96E-26248EDD90A5}" srcOrd="0" destOrd="0" presId="urn:microsoft.com/office/officeart/2005/8/layout/vList2"/>
    <dgm:cxn modelId="{ACE6B7E6-0E7F-4B70-AA1F-92911E55365D}" type="presOf" srcId="{24F8D956-0064-41D7-9220-1C3019B2C952}" destId="{AC09915B-004F-4FD9-BD01-B58F6DF4738D}" srcOrd="0" destOrd="0" presId="urn:microsoft.com/office/officeart/2005/8/layout/vList2"/>
    <dgm:cxn modelId="{DA2F8963-6A1B-4C5B-9754-64A98A518F99}" type="presParOf" srcId="{B1462512-61AF-4074-A9AB-D4D2E5800400}" destId="{9EC9EC76-B21E-412D-A96E-26248EDD90A5}" srcOrd="0" destOrd="0" presId="urn:microsoft.com/office/officeart/2005/8/layout/vList2"/>
    <dgm:cxn modelId="{8DAFB495-4AAE-44D1-9018-DF6245EACCC5}" type="presParOf" srcId="{B1462512-61AF-4074-A9AB-D4D2E5800400}" destId="{F0D272AD-192B-4112-B744-72B0D9DB0CA1}" srcOrd="1" destOrd="0" presId="urn:microsoft.com/office/officeart/2005/8/layout/vList2"/>
    <dgm:cxn modelId="{BAF7FF17-80C7-4062-BEFA-2F3FF467D3E4}" type="presParOf" srcId="{B1462512-61AF-4074-A9AB-D4D2E5800400}" destId="{E0AE9AF0-BDDC-43BD-8900-73BB6D632BE3}" srcOrd="2" destOrd="0" presId="urn:microsoft.com/office/officeart/2005/8/layout/vList2"/>
    <dgm:cxn modelId="{E98D668F-EC18-4D25-82FB-F642F9968F82}" type="presParOf" srcId="{B1462512-61AF-4074-A9AB-D4D2E5800400}" destId="{28E742FE-8456-4B4F-B615-F7E00F842882}" srcOrd="3" destOrd="0" presId="urn:microsoft.com/office/officeart/2005/8/layout/vList2"/>
    <dgm:cxn modelId="{85BB32C1-9582-438F-B228-C26EF68B4C68}" type="presParOf" srcId="{B1462512-61AF-4074-A9AB-D4D2E5800400}" destId="{AC09915B-004F-4FD9-BD01-B58F6DF4738D}"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A6D3077F-33C7-4D10-A67D-0074C471061E}"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25694E64-7064-4B84-96B6-95E44832F961}">
      <dgm:prSet/>
      <dgm:spPr/>
      <dgm:t>
        <a:bodyPr/>
        <a:lstStyle/>
        <a:p>
          <a:r>
            <a:rPr lang="en-US"/>
            <a:t>Why do these tanks exist?</a:t>
          </a:r>
        </a:p>
      </dgm:t>
    </dgm:pt>
    <dgm:pt modelId="{05E309E3-17E3-4A5F-BF6C-4EFD21EBDCD5}" type="parTrans" cxnId="{DA50F22C-7597-47AE-9172-81A8E45C1A51}">
      <dgm:prSet/>
      <dgm:spPr/>
      <dgm:t>
        <a:bodyPr/>
        <a:lstStyle/>
        <a:p>
          <a:endParaRPr lang="en-US"/>
        </a:p>
      </dgm:t>
    </dgm:pt>
    <dgm:pt modelId="{0AC09AA4-584B-4654-A6C0-C8987F071A1F}" type="sibTrans" cxnId="{DA50F22C-7597-47AE-9172-81A8E45C1A51}">
      <dgm:prSet/>
      <dgm:spPr/>
      <dgm:t>
        <a:bodyPr/>
        <a:lstStyle/>
        <a:p>
          <a:endParaRPr lang="en-US"/>
        </a:p>
      </dgm:t>
    </dgm:pt>
    <dgm:pt modelId="{DFC40AF2-4F20-417B-BC13-758618741BB5}">
      <dgm:prSet/>
      <dgm:spPr/>
      <dgm:t>
        <a:bodyPr/>
        <a:lstStyle/>
        <a:p>
          <a:r>
            <a:rPr lang="en-US"/>
            <a:t>How much should be held in each?</a:t>
          </a:r>
        </a:p>
      </dgm:t>
    </dgm:pt>
    <dgm:pt modelId="{B0B7ABA5-8F44-4EFB-A919-1E5117F39431}" type="parTrans" cxnId="{2E1EEEA3-C0E8-4D92-B868-29C8D7B487B4}">
      <dgm:prSet/>
      <dgm:spPr/>
      <dgm:t>
        <a:bodyPr/>
        <a:lstStyle/>
        <a:p>
          <a:endParaRPr lang="en-US"/>
        </a:p>
      </dgm:t>
    </dgm:pt>
    <dgm:pt modelId="{4E715EAE-DB4C-4D18-BC48-528F884B77F4}" type="sibTrans" cxnId="{2E1EEEA3-C0E8-4D92-B868-29C8D7B487B4}">
      <dgm:prSet/>
      <dgm:spPr/>
      <dgm:t>
        <a:bodyPr/>
        <a:lstStyle/>
        <a:p>
          <a:endParaRPr lang="en-US"/>
        </a:p>
      </dgm:t>
    </dgm:pt>
    <dgm:pt modelId="{00E41732-F950-44B2-8CD4-5A3B21D99B7C}">
      <dgm:prSet/>
      <dgm:spPr/>
      <dgm:t>
        <a:bodyPr/>
        <a:lstStyle/>
        <a:p>
          <a:r>
            <a:rPr lang="en-US"/>
            <a:t>Trade-off: Cost of holding too much vs. risk of holding too little</a:t>
          </a:r>
        </a:p>
      </dgm:t>
    </dgm:pt>
    <dgm:pt modelId="{73A7CF3E-1B91-4497-884D-1869ACCF62EE}" type="parTrans" cxnId="{AD3618BC-CB35-49BF-BD9F-6A3445C52FBD}">
      <dgm:prSet/>
      <dgm:spPr/>
      <dgm:t>
        <a:bodyPr/>
        <a:lstStyle/>
        <a:p>
          <a:endParaRPr lang="en-US"/>
        </a:p>
      </dgm:t>
    </dgm:pt>
    <dgm:pt modelId="{D963DAC1-F8F6-4A89-9A83-CAA8BDF10D02}" type="sibTrans" cxnId="{AD3618BC-CB35-49BF-BD9F-6A3445C52FBD}">
      <dgm:prSet/>
      <dgm:spPr/>
      <dgm:t>
        <a:bodyPr/>
        <a:lstStyle/>
        <a:p>
          <a:endParaRPr lang="en-US"/>
        </a:p>
      </dgm:t>
    </dgm:pt>
    <dgm:pt modelId="{74D7AC16-CEEA-447C-A644-682023B8E808}">
      <dgm:prSet/>
      <dgm:spPr/>
      <dgm:t>
        <a:bodyPr/>
        <a:lstStyle/>
        <a:p>
          <a:r>
            <a:rPr lang="en-US"/>
            <a:t>Goal: Optimize working capital for operational and financial health</a:t>
          </a:r>
        </a:p>
      </dgm:t>
    </dgm:pt>
    <dgm:pt modelId="{126FBDB4-6CAF-4CE5-A4B2-3BCF9AE99D84}" type="parTrans" cxnId="{65E1D930-7F8D-44F8-9989-A0A728DEFF67}">
      <dgm:prSet/>
      <dgm:spPr/>
      <dgm:t>
        <a:bodyPr/>
        <a:lstStyle/>
        <a:p>
          <a:endParaRPr lang="en-US"/>
        </a:p>
      </dgm:t>
    </dgm:pt>
    <dgm:pt modelId="{4E0AC860-9450-444A-9D80-5575C121E9A5}" type="sibTrans" cxnId="{65E1D930-7F8D-44F8-9989-A0A728DEFF67}">
      <dgm:prSet/>
      <dgm:spPr/>
      <dgm:t>
        <a:bodyPr/>
        <a:lstStyle/>
        <a:p>
          <a:endParaRPr lang="en-US"/>
        </a:p>
      </dgm:t>
    </dgm:pt>
    <dgm:pt modelId="{74BC8FB3-EE8B-4F45-B33B-1C50B5BDFBBA}" type="pres">
      <dgm:prSet presAssocID="{A6D3077F-33C7-4D10-A67D-0074C471061E}" presName="root" presStyleCnt="0">
        <dgm:presLayoutVars>
          <dgm:dir/>
          <dgm:resizeHandles val="exact"/>
        </dgm:presLayoutVars>
      </dgm:prSet>
      <dgm:spPr/>
    </dgm:pt>
    <dgm:pt modelId="{063580A2-A032-4687-AD29-F24ACDF94F75}" type="pres">
      <dgm:prSet presAssocID="{25694E64-7064-4B84-96B6-95E44832F961}" presName="compNode" presStyleCnt="0"/>
      <dgm:spPr/>
    </dgm:pt>
    <dgm:pt modelId="{F55B815E-1FCF-4223-8812-3429DC2B115E}" type="pres">
      <dgm:prSet presAssocID="{25694E64-7064-4B84-96B6-95E44832F961}" presName="bgRect" presStyleLbl="bgShp" presStyleIdx="0" presStyleCnt="4"/>
      <dgm:spPr/>
    </dgm:pt>
    <dgm:pt modelId="{E797E5AB-E991-4E2E-93DD-EF3D270EEF86}" type="pres">
      <dgm:prSet presAssocID="{25694E64-7064-4B84-96B6-95E44832F961}"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eaker"/>
        </a:ext>
      </dgm:extLst>
    </dgm:pt>
    <dgm:pt modelId="{5B317332-FC83-4802-9EAC-82D5D2369C18}" type="pres">
      <dgm:prSet presAssocID="{25694E64-7064-4B84-96B6-95E44832F961}" presName="spaceRect" presStyleCnt="0"/>
      <dgm:spPr/>
    </dgm:pt>
    <dgm:pt modelId="{44652318-56D6-4288-8C67-0C1CC44929F9}" type="pres">
      <dgm:prSet presAssocID="{25694E64-7064-4B84-96B6-95E44832F961}" presName="parTx" presStyleLbl="revTx" presStyleIdx="0" presStyleCnt="4">
        <dgm:presLayoutVars>
          <dgm:chMax val="0"/>
          <dgm:chPref val="0"/>
        </dgm:presLayoutVars>
      </dgm:prSet>
      <dgm:spPr/>
    </dgm:pt>
    <dgm:pt modelId="{A52DE688-9A6F-4E7A-8DD4-ACA51DA916FB}" type="pres">
      <dgm:prSet presAssocID="{0AC09AA4-584B-4654-A6C0-C8987F071A1F}" presName="sibTrans" presStyleCnt="0"/>
      <dgm:spPr/>
    </dgm:pt>
    <dgm:pt modelId="{B8DD3AF7-9380-4D78-8387-356D88495874}" type="pres">
      <dgm:prSet presAssocID="{DFC40AF2-4F20-417B-BC13-758618741BB5}" presName="compNode" presStyleCnt="0"/>
      <dgm:spPr/>
    </dgm:pt>
    <dgm:pt modelId="{CFD5416C-FDC6-4CA4-8DBF-4F49F55333FC}" type="pres">
      <dgm:prSet presAssocID="{DFC40AF2-4F20-417B-BC13-758618741BB5}" presName="bgRect" presStyleLbl="bgShp" presStyleIdx="1" presStyleCnt="4"/>
      <dgm:spPr/>
    </dgm:pt>
    <dgm:pt modelId="{E3E2447F-A78C-49F1-862A-09B1CA70C8B2}" type="pres">
      <dgm:prSet presAssocID="{DFC40AF2-4F20-417B-BC13-758618741BB5}"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ecision chart"/>
        </a:ext>
      </dgm:extLst>
    </dgm:pt>
    <dgm:pt modelId="{D4835AD4-94AA-4E5E-9210-1D2A94205A04}" type="pres">
      <dgm:prSet presAssocID="{DFC40AF2-4F20-417B-BC13-758618741BB5}" presName="spaceRect" presStyleCnt="0"/>
      <dgm:spPr/>
    </dgm:pt>
    <dgm:pt modelId="{AD74D6E4-EA01-424A-9BD6-7855A452D712}" type="pres">
      <dgm:prSet presAssocID="{DFC40AF2-4F20-417B-BC13-758618741BB5}" presName="parTx" presStyleLbl="revTx" presStyleIdx="1" presStyleCnt="4">
        <dgm:presLayoutVars>
          <dgm:chMax val="0"/>
          <dgm:chPref val="0"/>
        </dgm:presLayoutVars>
      </dgm:prSet>
      <dgm:spPr/>
    </dgm:pt>
    <dgm:pt modelId="{264D5F91-EB0B-411A-8EEE-077A0A6F8806}" type="pres">
      <dgm:prSet presAssocID="{4E715EAE-DB4C-4D18-BC48-528F884B77F4}" presName="sibTrans" presStyleCnt="0"/>
      <dgm:spPr/>
    </dgm:pt>
    <dgm:pt modelId="{08D32476-55D5-4BA3-91F4-5DAC03D1960F}" type="pres">
      <dgm:prSet presAssocID="{00E41732-F950-44B2-8CD4-5A3B21D99B7C}" presName="compNode" presStyleCnt="0"/>
      <dgm:spPr/>
    </dgm:pt>
    <dgm:pt modelId="{F53DCEF8-E109-4DA2-AE5F-C2DE39B0645D}" type="pres">
      <dgm:prSet presAssocID="{00E41732-F950-44B2-8CD4-5A3B21D99B7C}" presName="bgRect" presStyleLbl="bgShp" presStyleIdx="2" presStyleCnt="4"/>
      <dgm:spPr/>
    </dgm:pt>
    <dgm:pt modelId="{9B59F2D5-36B4-4364-94A2-E595FD805AE6}" type="pres">
      <dgm:prSet presAssocID="{00E41732-F950-44B2-8CD4-5A3B21D99B7C}"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Money"/>
        </a:ext>
      </dgm:extLst>
    </dgm:pt>
    <dgm:pt modelId="{037798C4-570E-4DCD-8EA6-B482C7DE8A40}" type="pres">
      <dgm:prSet presAssocID="{00E41732-F950-44B2-8CD4-5A3B21D99B7C}" presName="spaceRect" presStyleCnt="0"/>
      <dgm:spPr/>
    </dgm:pt>
    <dgm:pt modelId="{B72AE937-8C40-4C54-8C77-361519629712}" type="pres">
      <dgm:prSet presAssocID="{00E41732-F950-44B2-8CD4-5A3B21D99B7C}" presName="parTx" presStyleLbl="revTx" presStyleIdx="2" presStyleCnt="4">
        <dgm:presLayoutVars>
          <dgm:chMax val="0"/>
          <dgm:chPref val="0"/>
        </dgm:presLayoutVars>
      </dgm:prSet>
      <dgm:spPr/>
    </dgm:pt>
    <dgm:pt modelId="{F60D4A94-D5C3-4D49-A706-E65B4EEB1611}" type="pres">
      <dgm:prSet presAssocID="{D963DAC1-F8F6-4A89-9A83-CAA8BDF10D02}" presName="sibTrans" presStyleCnt="0"/>
      <dgm:spPr/>
    </dgm:pt>
    <dgm:pt modelId="{B4E02B1B-B6E2-4DA2-A29C-23773AD18F1D}" type="pres">
      <dgm:prSet presAssocID="{74D7AC16-CEEA-447C-A644-682023B8E808}" presName="compNode" presStyleCnt="0"/>
      <dgm:spPr/>
    </dgm:pt>
    <dgm:pt modelId="{CA519BCC-4F1F-4603-BC7F-D39820DF8571}" type="pres">
      <dgm:prSet presAssocID="{74D7AC16-CEEA-447C-A644-682023B8E808}" presName="bgRect" presStyleLbl="bgShp" presStyleIdx="3" presStyleCnt="4"/>
      <dgm:spPr/>
    </dgm:pt>
    <dgm:pt modelId="{07B2F44B-F432-45B5-9817-79BB71F6A5F8}" type="pres">
      <dgm:prSet presAssocID="{74D7AC16-CEEA-447C-A644-682023B8E808}"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Bullseye"/>
        </a:ext>
      </dgm:extLst>
    </dgm:pt>
    <dgm:pt modelId="{9848C6F3-52FA-4AD7-938C-23682DA06F52}" type="pres">
      <dgm:prSet presAssocID="{74D7AC16-CEEA-447C-A644-682023B8E808}" presName="spaceRect" presStyleCnt="0"/>
      <dgm:spPr/>
    </dgm:pt>
    <dgm:pt modelId="{D7F2816A-B61D-47E2-9083-4144F843A1B6}" type="pres">
      <dgm:prSet presAssocID="{74D7AC16-CEEA-447C-A644-682023B8E808}" presName="parTx" presStyleLbl="revTx" presStyleIdx="3" presStyleCnt="4">
        <dgm:presLayoutVars>
          <dgm:chMax val="0"/>
          <dgm:chPref val="0"/>
        </dgm:presLayoutVars>
      </dgm:prSet>
      <dgm:spPr/>
    </dgm:pt>
  </dgm:ptLst>
  <dgm:cxnLst>
    <dgm:cxn modelId="{85FEA208-A2EB-4F4F-926E-DAA7E548E561}" type="presOf" srcId="{DFC40AF2-4F20-417B-BC13-758618741BB5}" destId="{AD74D6E4-EA01-424A-9BD6-7855A452D712}" srcOrd="0" destOrd="0" presId="urn:microsoft.com/office/officeart/2018/2/layout/IconVerticalSolidList"/>
    <dgm:cxn modelId="{DA50F22C-7597-47AE-9172-81A8E45C1A51}" srcId="{A6D3077F-33C7-4D10-A67D-0074C471061E}" destId="{25694E64-7064-4B84-96B6-95E44832F961}" srcOrd="0" destOrd="0" parTransId="{05E309E3-17E3-4A5F-BF6C-4EFD21EBDCD5}" sibTransId="{0AC09AA4-584B-4654-A6C0-C8987F071A1F}"/>
    <dgm:cxn modelId="{65E1D930-7F8D-44F8-9989-A0A728DEFF67}" srcId="{A6D3077F-33C7-4D10-A67D-0074C471061E}" destId="{74D7AC16-CEEA-447C-A644-682023B8E808}" srcOrd="3" destOrd="0" parTransId="{126FBDB4-6CAF-4CE5-A4B2-3BCF9AE99D84}" sibTransId="{4E0AC860-9450-444A-9D80-5575C121E9A5}"/>
    <dgm:cxn modelId="{E2295D69-5A0B-4939-81C5-321C17725F66}" type="presOf" srcId="{A6D3077F-33C7-4D10-A67D-0074C471061E}" destId="{74BC8FB3-EE8B-4F45-B33B-1C50B5BDFBBA}" srcOrd="0" destOrd="0" presId="urn:microsoft.com/office/officeart/2018/2/layout/IconVerticalSolidList"/>
    <dgm:cxn modelId="{2A6F814A-BBCE-44BF-AEF0-B051666A6876}" type="presOf" srcId="{74D7AC16-CEEA-447C-A644-682023B8E808}" destId="{D7F2816A-B61D-47E2-9083-4144F843A1B6}" srcOrd="0" destOrd="0" presId="urn:microsoft.com/office/officeart/2018/2/layout/IconVerticalSolidList"/>
    <dgm:cxn modelId="{681FFC5A-CD4D-4A36-A133-FD1BF8AA7499}" type="presOf" srcId="{00E41732-F950-44B2-8CD4-5A3B21D99B7C}" destId="{B72AE937-8C40-4C54-8C77-361519629712}" srcOrd="0" destOrd="0" presId="urn:microsoft.com/office/officeart/2018/2/layout/IconVerticalSolidList"/>
    <dgm:cxn modelId="{2E1EEEA3-C0E8-4D92-B868-29C8D7B487B4}" srcId="{A6D3077F-33C7-4D10-A67D-0074C471061E}" destId="{DFC40AF2-4F20-417B-BC13-758618741BB5}" srcOrd="1" destOrd="0" parTransId="{B0B7ABA5-8F44-4EFB-A919-1E5117F39431}" sibTransId="{4E715EAE-DB4C-4D18-BC48-528F884B77F4}"/>
    <dgm:cxn modelId="{AD3618BC-CB35-49BF-BD9F-6A3445C52FBD}" srcId="{A6D3077F-33C7-4D10-A67D-0074C471061E}" destId="{00E41732-F950-44B2-8CD4-5A3B21D99B7C}" srcOrd="2" destOrd="0" parTransId="{73A7CF3E-1B91-4497-884D-1869ACCF62EE}" sibTransId="{D963DAC1-F8F6-4A89-9A83-CAA8BDF10D02}"/>
    <dgm:cxn modelId="{7DD5FFE0-7F6B-4C25-B6DA-1A4868F6F730}" type="presOf" srcId="{25694E64-7064-4B84-96B6-95E44832F961}" destId="{44652318-56D6-4288-8C67-0C1CC44929F9}" srcOrd="0" destOrd="0" presId="urn:microsoft.com/office/officeart/2018/2/layout/IconVerticalSolidList"/>
    <dgm:cxn modelId="{0FB065CC-3E10-4CEF-B9C8-5A9BC8D60B10}" type="presParOf" srcId="{74BC8FB3-EE8B-4F45-B33B-1C50B5BDFBBA}" destId="{063580A2-A032-4687-AD29-F24ACDF94F75}" srcOrd="0" destOrd="0" presId="urn:microsoft.com/office/officeart/2018/2/layout/IconVerticalSolidList"/>
    <dgm:cxn modelId="{C2ECFCE3-81EC-411C-BCA7-932114F403CC}" type="presParOf" srcId="{063580A2-A032-4687-AD29-F24ACDF94F75}" destId="{F55B815E-1FCF-4223-8812-3429DC2B115E}" srcOrd="0" destOrd="0" presId="urn:microsoft.com/office/officeart/2018/2/layout/IconVerticalSolidList"/>
    <dgm:cxn modelId="{97C082C2-09FE-4B9F-98F1-407EF4C96085}" type="presParOf" srcId="{063580A2-A032-4687-AD29-F24ACDF94F75}" destId="{E797E5AB-E991-4E2E-93DD-EF3D270EEF86}" srcOrd="1" destOrd="0" presId="urn:microsoft.com/office/officeart/2018/2/layout/IconVerticalSolidList"/>
    <dgm:cxn modelId="{CE430666-C420-4B71-BD42-C441D0880848}" type="presParOf" srcId="{063580A2-A032-4687-AD29-F24ACDF94F75}" destId="{5B317332-FC83-4802-9EAC-82D5D2369C18}" srcOrd="2" destOrd="0" presId="urn:microsoft.com/office/officeart/2018/2/layout/IconVerticalSolidList"/>
    <dgm:cxn modelId="{700F6802-7329-4205-908E-C09021D72201}" type="presParOf" srcId="{063580A2-A032-4687-AD29-F24ACDF94F75}" destId="{44652318-56D6-4288-8C67-0C1CC44929F9}" srcOrd="3" destOrd="0" presId="urn:microsoft.com/office/officeart/2018/2/layout/IconVerticalSolidList"/>
    <dgm:cxn modelId="{9398A6E7-078D-4868-AA41-4221C85E801C}" type="presParOf" srcId="{74BC8FB3-EE8B-4F45-B33B-1C50B5BDFBBA}" destId="{A52DE688-9A6F-4E7A-8DD4-ACA51DA916FB}" srcOrd="1" destOrd="0" presId="urn:microsoft.com/office/officeart/2018/2/layout/IconVerticalSolidList"/>
    <dgm:cxn modelId="{BA5C71DF-E5CB-43F4-A053-FD0B53487ED4}" type="presParOf" srcId="{74BC8FB3-EE8B-4F45-B33B-1C50B5BDFBBA}" destId="{B8DD3AF7-9380-4D78-8387-356D88495874}" srcOrd="2" destOrd="0" presId="urn:microsoft.com/office/officeart/2018/2/layout/IconVerticalSolidList"/>
    <dgm:cxn modelId="{8A377F73-E4DF-4C5D-B112-764047238444}" type="presParOf" srcId="{B8DD3AF7-9380-4D78-8387-356D88495874}" destId="{CFD5416C-FDC6-4CA4-8DBF-4F49F55333FC}" srcOrd="0" destOrd="0" presId="urn:microsoft.com/office/officeart/2018/2/layout/IconVerticalSolidList"/>
    <dgm:cxn modelId="{46313B16-C1E0-450D-A954-B5D6587CC409}" type="presParOf" srcId="{B8DD3AF7-9380-4D78-8387-356D88495874}" destId="{E3E2447F-A78C-49F1-862A-09B1CA70C8B2}" srcOrd="1" destOrd="0" presId="urn:microsoft.com/office/officeart/2018/2/layout/IconVerticalSolidList"/>
    <dgm:cxn modelId="{AF3B0403-CFC7-4041-A754-1F0A81496307}" type="presParOf" srcId="{B8DD3AF7-9380-4D78-8387-356D88495874}" destId="{D4835AD4-94AA-4E5E-9210-1D2A94205A04}" srcOrd="2" destOrd="0" presId="urn:microsoft.com/office/officeart/2018/2/layout/IconVerticalSolidList"/>
    <dgm:cxn modelId="{04BEDB8B-240A-4530-8E9D-FC407595C8D0}" type="presParOf" srcId="{B8DD3AF7-9380-4D78-8387-356D88495874}" destId="{AD74D6E4-EA01-424A-9BD6-7855A452D712}" srcOrd="3" destOrd="0" presId="urn:microsoft.com/office/officeart/2018/2/layout/IconVerticalSolidList"/>
    <dgm:cxn modelId="{B50C6368-22A9-4468-A479-6E6EA68F7C6E}" type="presParOf" srcId="{74BC8FB3-EE8B-4F45-B33B-1C50B5BDFBBA}" destId="{264D5F91-EB0B-411A-8EEE-077A0A6F8806}" srcOrd="3" destOrd="0" presId="urn:microsoft.com/office/officeart/2018/2/layout/IconVerticalSolidList"/>
    <dgm:cxn modelId="{8C1E5B91-91B5-4750-911B-86B4AC69E0C4}" type="presParOf" srcId="{74BC8FB3-EE8B-4F45-B33B-1C50B5BDFBBA}" destId="{08D32476-55D5-4BA3-91F4-5DAC03D1960F}" srcOrd="4" destOrd="0" presId="urn:microsoft.com/office/officeart/2018/2/layout/IconVerticalSolidList"/>
    <dgm:cxn modelId="{DD4CB5C3-B9FE-43F0-8044-6549F7FE2734}" type="presParOf" srcId="{08D32476-55D5-4BA3-91F4-5DAC03D1960F}" destId="{F53DCEF8-E109-4DA2-AE5F-C2DE39B0645D}" srcOrd="0" destOrd="0" presId="urn:microsoft.com/office/officeart/2018/2/layout/IconVerticalSolidList"/>
    <dgm:cxn modelId="{D0E287CC-6424-4A2A-AB66-73FBB44E9AF0}" type="presParOf" srcId="{08D32476-55D5-4BA3-91F4-5DAC03D1960F}" destId="{9B59F2D5-36B4-4364-94A2-E595FD805AE6}" srcOrd="1" destOrd="0" presId="urn:microsoft.com/office/officeart/2018/2/layout/IconVerticalSolidList"/>
    <dgm:cxn modelId="{B727D83E-DEDD-4E46-9988-8C77C3A0B0DA}" type="presParOf" srcId="{08D32476-55D5-4BA3-91F4-5DAC03D1960F}" destId="{037798C4-570E-4DCD-8EA6-B482C7DE8A40}" srcOrd="2" destOrd="0" presId="urn:microsoft.com/office/officeart/2018/2/layout/IconVerticalSolidList"/>
    <dgm:cxn modelId="{EF8DE0BC-75C4-4C35-BCB9-EAAB22701ABE}" type="presParOf" srcId="{08D32476-55D5-4BA3-91F4-5DAC03D1960F}" destId="{B72AE937-8C40-4C54-8C77-361519629712}" srcOrd="3" destOrd="0" presId="urn:microsoft.com/office/officeart/2018/2/layout/IconVerticalSolidList"/>
    <dgm:cxn modelId="{CE5229DC-E8A5-4178-AF67-4DC4886577B9}" type="presParOf" srcId="{74BC8FB3-EE8B-4F45-B33B-1C50B5BDFBBA}" destId="{F60D4A94-D5C3-4D49-A706-E65B4EEB1611}" srcOrd="5" destOrd="0" presId="urn:microsoft.com/office/officeart/2018/2/layout/IconVerticalSolidList"/>
    <dgm:cxn modelId="{816202B3-57A6-4AEF-A5BE-DDFD13981DA4}" type="presParOf" srcId="{74BC8FB3-EE8B-4F45-B33B-1C50B5BDFBBA}" destId="{B4E02B1B-B6E2-4DA2-A29C-23773AD18F1D}" srcOrd="6" destOrd="0" presId="urn:microsoft.com/office/officeart/2018/2/layout/IconVerticalSolidList"/>
    <dgm:cxn modelId="{502D5117-8763-4899-A782-B0971D665795}" type="presParOf" srcId="{B4E02B1B-B6E2-4DA2-A29C-23773AD18F1D}" destId="{CA519BCC-4F1F-4603-BC7F-D39820DF8571}" srcOrd="0" destOrd="0" presId="urn:microsoft.com/office/officeart/2018/2/layout/IconVerticalSolidList"/>
    <dgm:cxn modelId="{41A2CCF9-67FA-4DAD-B462-22A8586AACA9}" type="presParOf" srcId="{B4E02B1B-B6E2-4DA2-A29C-23773AD18F1D}" destId="{07B2F44B-F432-45B5-9817-79BB71F6A5F8}" srcOrd="1" destOrd="0" presId="urn:microsoft.com/office/officeart/2018/2/layout/IconVerticalSolidList"/>
    <dgm:cxn modelId="{18D3460F-EF61-4B83-945D-35F2054F3557}" type="presParOf" srcId="{B4E02B1B-B6E2-4DA2-A29C-23773AD18F1D}" destId="{9848C6F3-52FA-4AD7-938C-23682DA06F52}" srcOrd="2" destOrd="0" presId="urn:microsoft.com/office/officeart/2018/2/layout/IconVerticalSolidList"/>
    <dgm:cxn modelId="{41B7428D-37A7-4C24-B2FF-C637DC3674EE}" type="presParOf" srcId="{B4E02B1B-B6E2-4DA2-A29C-23773AD18F1D}" destId="{D7F2816A-B61D-47E2-9083-4144F843A1B6}"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870239CB-F1DD-4728-BBA4-A780E922C457}"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820C02CF-2E00-4408-8061-319A3CFCB63A}">
      <dgm:prSet/>
      <dgm:spPr/>
      <dgm:t>
        <a:bodyPr/>
        <a:lstStyle/>
        <a:p>
          <a:pPr rtl="0"/>
          <a:r>
            <a:rPr lang="en-US" b="1"/>
            <a:t>Descriptive View (Previous Figure</a:t>
          </a:r>
          <a:r>
            <a:rPr lang="en-US" b="1">
              <a:latin typeface="Calibri Light" panose="020F0302020204030204"/>
            </a:rPr>
            <a:t>): </a:t>
          </a:r>
          <a:r>
            <a:rPr lang="en-US"/>
            <a:t>Shows the flow of working capital elements.</a:t>
          </a:r>
        </a:p>
      </dgm:t>
    </dgm:pt>
    <dgm:pt modelId="{D08DA6B9-283B-4D84-B4D6-6AD5A5F6F657}" type="parTrans" cxnId="{C6BA247B-61CB-4CF1-BAFC-6B8FD73BBA02}">
      <dgm:prSet/>
      <dgm:spPr/>
      <dgm:t>
        <a:bodyPr/>
        <a:lstStyle/>
        <a:p>
          <a:endParaRPr lang="en-US"/>
        </a:p>
      </dgm:t>
    </dgm:pt>
    <dgm:pt modelId="{C585BAF0-801D-4FD7-AD09-D9E6519B8DCC}" type="sibTrans" cxnId="{C6BA247B-61CB-4CF1-BAFC-6B8FD73BBA02}">
      <dgm:prSet/>
      <dgm:spPr/>
      <dgm:t>
        <a:bodyPr/>
        <a:lstStyle/>
        <a:p>
          <a:endParaRPr lang="en-US"/>
        </a:p>
      </dgm:t>
    </dgm:pt>
    <dgm:pt modelId="{C98DB046-2232-448C-82FF-541622A553AB}">
      <dgm:prSet/>
      <dgm:spPr/>
      <dgm:t>
        <a:bodyPr/>
        <a:lstStyle/>
        <a:p>
          <a:pPr rtl="0"/>
          <a:r>
            <a:rPr lang="en-US" b="1"/>
            <a:t>Quantitative View (Following Figure</a:t>
          </a:r>
          <a:r>
            <a:rPr lang="en-US" b="1">
              <a:latin typeface="Calibri Light" panose="020F0302020204030204"/>
            </a:rPr>
            <a:t>): </a:t>
          </a:r>
          <a:r>
            <a:rPr lang="en-US"/>
            <a:t>Measures time taken by each component.</a:t>
          </a:r>
        </a:p>
      </dgm:t>
    </dgm:pt>
    <dgm:pt modelId="{793C503E-DCA7-402F-A644-4E86CFD3FCF0}" type="parTrans" cxnId="{A96D2DAD-AA68-45F5-910B-C1BAAD155530}">
      <dgm:prSet/>
      <dgm:spPr/>
      <dgm:t>
        <a:bodyPr/>
        <a:lstStyle/>
        <a:p>
          <a:endParaRPr lang="en-US"/>
        </a:p>
      </dgm:t>
    </dgm:pt>
    <dgm:pt modelId="{AF0D218F-EBCB-4C39-8CB0-9EABF14F7618}" type="sibTrans" cxnId="{A96D2DAD-AA68-45F5-910B-C1BAAD155530}">
      <dgm:prSet/>
      <dgm:spPr/>
      <dgm:t>
        <a:bodyPr/>
        <a:lstStyle/>
        <a:p>
          <a:endParaRPr lang="en-US"/>
        </a:p>
      </dgm:t>
    </dgm:pt>
    <dgm:pt modelId="{3EE18B12-017F-4542-AEAC-38953C40EFC0}">
      <dgm:prSet/>
      <dgm:spPr/>
      <dgm:t>
        <a:bodyPr/>
        <a:lstStyle/>
        <a:p>
          <a:r>
            <a:rPr lang="en-US"/>
            <a:t>Applicable to </a:t>
          </a:r>
          <a:r>
            <a:rPr lang="en-US" b="1"/>
            <a:t>manufacturing and non-manufacturing</a:t>
          </a:r>
          <a:r>
            <a:rPr lang="en-US"/>
            <a:t> businesses.</a:t>
          </a:r>
        </a:p>
      </dgm:t>
    </dgm:pt>
    <dgm:pt modelId="{C9469A93-D87E-4E61-AE40-05D1C053B748}" type="parTrans" cxnId="{EE2E6E37-28AD-4EF4-A696-ECD4ADD33307}">
      <dgm:prSet/>
      <dgm:spPr/>
      <dgm:t>
        <a:bodyPr/>
        <a:lstStyle/>
        <a:p>
          <a:endParaRPr lang="en-US"/>
        </a:p>
      </dgm:t>
    </dgm:pt>
    <dgm:pt modelId="{49665F59-DE3E-480E-BEE1-C88F1D21F1D5}" type="sibTrans" cxnId="{EE2E6E37-28AD-4EF4-A696-ECD4ADD33307}">
      <dgm:prSet/>
      <dgm:spPr/>
      <dgm:t>
        <a:bodyPr/>
        <a:lstStyle/>
        <a:p>
          <a:endParaRPr lang="en-US"/>
        </a:p>
      </dgm:t>
    </dgm:pt>
    <dgm:pt modelId="{F0F62E4F-F576-4B75-944E-36951CFDD46E}">
      <dgm:prSet/>
      <dgm:spPr/>
      <dgm:t>
        <a:bodyPr/>
        <a:lstStyle/>
        <a:p>
          <a:r>
            <a:rPr lang="en-US"/>
            <a:t>Focus: Time duration from </a:t>
          </a:r>
          <a:r>
            <a:rPr lang="en-US" b="1"/>
            <a:t>raw material purchase to cash receipt</a:t>
          </a:r>
          <a:r>
            <a:rPr lang="en-US"/>
            <a:t>.</a:t>
          </a:r>
        </a:p>
      </dgm:t>
    </dgm:pt>
    <dgm:pt modelId="{77D15E21-3399-40E2-BCF4-A2C2AF1CD959}" type="parTrans" cxnId="{29F9CA73-67AE-4089-9296-62279F034D35}">
      <dgm:prSet/>
      <dgm:spPr/>
      <dgm:t>
        <a:bodyPr/>
        <a:lstStyle/>
        <a:p>
          <a:endParaRPr lang="en-US"/>
        </a:p>
      </dgm:t>
    </dgm:pt>
    <dgm:pt modelId="{133BC051-7B6D-449C-9375-A659299DB3F3}" type="sibTrans" cxnId="{29F9CA73-67AE-4089-9296-62279F034D35}">
      <dgm:prSet/>
      <dgm:spPr/>
      <dgm:t>
        <a:bodyPr/>
        <a:lstStyle/>
        <a:p>
          <a:endParaRPr lang="en-US"/>
        </a:p>
      </dgm:t>
    </dgm:pt>
    <dgm:pt modelId="{867E9EF5-C7A4-495D-961F-7F876CE77B23}" type="pres">
      <dgm:prSet presAssocID="{870239CB-F1DD-4728-BBA4-A780E922C457}" presName="root" presStyleCnt="0">
        <dgm:presLayoutVars>
          <dgm:dir/>
          <dgm:resizeHandles val="exact"/>
        </dgm:presLayoutVars>
      </dgm:prSet>
      <dgm:spPr/>
    </dgm:pt>
    <dgm:pt modelId="{99C39C12-D117-4E63-B5B7-B64FA5C2DF0C}" type="pres">
      <dgm:prSet presAssocID="{820C02CF-2E00-4408-8061-319A3CFCB63A}" presName="compNode" presStyleCnt="0"/>
      <dgm:spPr/>
    </dgm:pt>
    <dgm:pt modelId="{CD3B9E58-D7C8-4B09-9A5D-19A8CE09DF63}" type="pres">
      <dgm:prSet presAssocID="{820C02CF-2E00-4408-8061-319A3CFCB63A}" presName="bgRect" presStyleLbl="bgShp" presStyleIdx="0" presStyleCnt="4"/>
      <dgm:spPr/>
    </dgm:pt>
    <dgm:pt modelId="{109F7690-4938-424B-9DC5-E37E7EE1A578}" type="pres">
      <dgm:prSet presAssocID="{820C02CF-2E00-4408-8061-319A3CFCB63A}"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ack"/>
        </a:ext>
      </dgm:extLst>
    </dgm:pt>
    <dgm:pt modelId="{658A79DB-5333-4DD9-88CA-C77F0BB86932}" type="pres">
      <dgm:prSet presAssocID="{820C02CF-2E00-4408-8061-319A3CFCB63A}" presName="spaceRect" presStyleCnt="0"/>
      <dgm:spPr/>
    </dgm:pt>
    <dgm:pt modelId="{072F5B83-753B-4FB1-98D0-16762E14C188}" type="pres">
      <dgm:prSet presAssocID="{820C02CF-2E00-4408-8061-319A3CFCB63A}" presName="parTx" presStyleLbl="revTx" presStyleIdx="0" presStyleCnt="4">
        <dgm:presLayoutVars>
          <dgm:chMax val="0"/>
          <dgm:chPref val="0"/>
        </dgm:presLayoutVars>
      </dgm:prSet>
      <dgm:spPr/>
    </dgm:pt>
    <dgm:pt modelId="{88AD9B0C-B6D1-47BB-98D8-B5AA449E927B}" type="pres">
      <dgm:prSet presAssocID="{C585BAF0-801D-4FD7-AD09-D9E6519B8DCC}" presName="sibTrans" presStyleCnt="0"/>
      <dgm:spPr/>
    </dgm:pt>
    <dgm:pt modelId="{708B44C4-6BE6-4E4B-975A-29093D5DA2C6}" type="pres">
      <dgm:prSet presAssocID="{C98DB046-2232-448C-82FF-541622A553AB}" presName="compNode" presStyleCnt="0"/>
      <dgm:spPr/>
    </dgm:pt>
    <dgm:pt modelId="{DF439D09-AF93-4376-B1F4-248EF372B53D}" type="pres">
      <dgm:prSet presAssocID="{C98DB046-2232-448C-82FF-541622A553AB}" presName="bgRect" presStyleLbl="bgShp" presStyleIdx="1" presStyleCnt="4"/>
      <dgm:spPr/>
    </dgm:pt>
    <dgm:pt modelId="{06894479-02C8-40B6-A245-7C8EF8864439}" type="pres">
      <dgm:prSet presAssocID="{C98DB046-2232-448C-82FF-541622A553AB}"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lay"/>
        </a:ext>
      </dgm:extLst>
    </dgm:pt>
    <dgm:pt modelId="{5801D8FB-1757-4C6B-848B-A08E2DFD7982}" type="pres">
      <dgm:prSet presAssocID="{C98DB046-2232-448C-82FF-541622A553AB}" presName="spaceRect" presStyleCnt="0"/>
      <dgm:spPr/>
    </dgm:pt>
    <dgm:pt modelId="{C630B53E-72DF-4B0E-8EEC-7EDB4085EB33}" type="pres">
      <dgm:prSet presAssocID="{C98DB046-2232-448C-82FF-541622A553AB}" presName="parTx" presStyleLbl="revTx" presStyleIdx="1" presStyleCnt="4">
        <dgm:presLayoutVars>
          <dgm:chMax val="0"/>
          <dgm:chPref val="0"/>
        </dgm:presLayoutVars>
      </dgm:prSet>
      <dgm:spPr/>
    </dgm:pt>
    <dgm:pt modelId="{73865D18-1C74-4ED8-A3C4-2A0A97DEE208}" type="pres">
      <dgm:prSet presAssocID="{AF0D218F-EBCB-4C39-8CB0-9EABF14F7618}" presName="sibTrans" presStyleCnt="0"/>
      <dgm:spPr/>
    </dgm:pt>
    <dgm:pt modelId="{35E5DE71-3B93-4088-990A-2A2DAF654225}" type="pres">
      <dgm:prSet presAssocID="{3EE18B12-017F-4542-AEAC-38953C40EFC0}" presName="compNode" presStyleCnt="0"/>
      <dgm:spPr/>
    </dgm:pt>
    <dgm:pt modelId="{CD3AE862-8F50-43A2-84BE-F389B12B7FA8}" type="pres">
      <dgm:prSet presAssocID="{3EE18B12-017F-4542-AEAC-38953C40EFC0}" presName="bgRect" presStyleLbl="bgShp" presStyleIdx="2" presStyleCnt="4"/>
      <dgm:spPr/>
    </dgm:pt>
    <dgm:pt modelId="{0FFB29A9-1B2D-4501-9616-C26958DA1BE3}" type="pres">
      <dgm:prSet presAssocID="{3EE18B12-017F-4542-AEAC-38953C40EFC0}"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Factory"/>
        </a:ext>
      </dgm:extLst>
    </dgm:pt>
    <dgm:pt modelId="{29D18CE3-CCF4-42F5-9F3E-B55B2D14DB79}" type="pres">
      <dgm:prSet presAssocID="{3EE18B12-017F-4542-AEAC-38953C40EFC0}" presName="spaceRect" presStyleCnt="0"/>
      <dgm:spPr/>
    </dgm:pt>
    <dgm:pt modelId="{A697928A-08B5-49C5-AD9E-8AD485FB1409}" type="pres">
      <dgm:prSet presAssocID="{3EE18B12-017F-4542-AEAC-38953C40EFC0}" presName="parTx" presStyleLbl="revTx" presStyleIdx="2" presStyleCnt="4">
        <dgm:presLayoutVars>
          <dgm:chMax val="0"/>
          <dgm:chPref val="0"/>
        </dgm:presLayoutVars>
      </dgm:prSet>
      <dgm:spPr/>
    </dgm:pt>
    <dgm:pt modelId="{276D595B-4C61-438A-B0C7-7186DE4A2E41}" type="pres">
      <dgm:prSet presAssocID="{49665F59-DE3E-480E-BEE1-C88F1D21F1D5}" presName="sibTrans" presStyleCnt="0"/>
      <dgm:spPr/>
    </dgm:pt>
    <dgm:pt modelId="{FCEF0C28-1E5F-4E55-B54A-801ADB40CF61}" type="pres">
      <dgm:prSet presAssocID="{F0F62E4F-F576-4B75-944E-36951CFDD46E}" presName="compNode" presStyleCnt="0"/>
      <dgm:spPr/>
    </dgm:pt>
    <dgm:pt modelId="{91F549DD-691A-4CAB-9149-B9D2D6BA4E0F}" type="pres">
      <dgm:prSet presAssocID="{F0F62E4F-F576-4B75-944E-36951CFDD46E}" presName="bgRect" presStyleLbl="bgShp" presStyleIdx="3" presStyleCnt="4"/>
      <dgm:spPr/>
    </dgm:pt>
    <dgm:pt modelId="{5AD83C88-B482-4DD6-BE05-A59540A289D1}" type="pres">
      <dgm:prSet presAssocID="{F0F62E4F-F576-4B75-944E-36951CFDD46E}"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Register"/>
        </a:ext>
      </dgm:extLst>
    </dgm:pt>
    <dgm:pt modelId="{AABAC3F8-AD12-4A7B-9B66-875A6164E44E}" type="pres">
      <dgm:prSet presAssocID="{F0F62E4F-F576-4B75-944E-36951CFDD46E}" presName="spaceRect" presStyleCnt="0"/>
      <dgm:spPr/>
    </dgm:pt>
    <dgm:pt modelId="{B3A7924D-C932-4B1D-B95B-8B702DCEFDB9}" type="pres">
      <dgm:prSet presAssocID="{F0F62E4F-F576-4B75-944E-36951CFDD46E}" presName="parTx" presStyleLbl="revTx" presStyleIdx="3" presStyleCnt="4">
        <dgm:presLayoutVars>
          <dgm:chMax val="0"/>
          <dgm:chPref val="0"/>
        </dgm:presLayoutVars>
      </dgm:prSet>
      <dgm:spPr/>
    </dgm:pt>
  </dgm:ptLst>
  <dgm:cxnLst>
    <dgm:cxn modelId="{EE2E6E37-28AD-4EF4-A696-ECD4ADD33307}" srcId="{870239CB-F1DD-4728-BBA4-A780E922C457}" destId="{3EE18B12-017F-4542-AEAC-38953C40EFC0}" srcOrd="2" destOrd="0" parTransId="{C9469A93-D87E-4E61-AE40-05D1C053B748}" sibTransId="{49665F59-DE3E-480E-BEE1-C88F1D21F1D5}"/>
    <dgm:cxn modelId="{76B66066-0609-4B9A-8F32-ED4768E5DC31}" type="presOf" srcId="{C98DB046-2232-448C-82FF-541622A553AB}" destId="{C630B53E-72DF-4B0E-8EEC-7EDB4085EB33}" srcOrd="0" destOrd="0" presId="urn:microsoft.com/office/officeart/2018/2/layout/IconVerticalSolidList"/>
    <dgm:cxn modelId="{29F9CA73-67AE-4089-9296-62279F034D35}" srcId="{870239CB-F1DD-4728-BBA4-A780E922C457}" destId="{F0F62E4F-F576-4B75-944E-36951CFDD46E}" srcOrd="3" destOrd="0" parTransId="{77D15E21-3399-40E2-BCF4-A2C2AF1CD959}" sibTransId="{133BC051-7B6D-449C-9375-A659299DB3F3}"/>
    <dgm:cxn modelId="{7CC0E256-CD3E-43B9-B4CD-5805AFAEC7C7}" type="presOf" srcId="{F0F62E4F-F576-4B75-944E-36951CFDD46E}" destId="{B3A7924D-C932-4B1D-B95B-8B702DCEFDB9}" srcOrd="0" destOrd="0" presId="urn:microsoft.com/office/officeart/2018/2/layout/IconVerticalSolidList"/>
    <dgm:cxn modelId="{C6BA247B-61CB-4CF1-BAFC-6B8FD73BBA02}" srcId="{870239CB-F1DD-4728-BBA4-A780E922C457}" destId="{820C02CF-2E00-4408-8061-319A3CFCB63A}" srcOrd="0" destOrd="0" parTransId="{D08DA6B9-283B-4D84-B4D6-6AD5A5F6F657}" sibTransId="{C585BAF0-801D-4FD7-AD09-D9E6519B8DCC}"/>
    <dgm:cxn modelId="{19A68089-E3EB-4801-A3AA-52DAAB3B5084}" type="presOf" srcId="{870239CB-F1DD-4728-BBA4-A780E922C457}" destId="{867E9EF5-C7A4-495D-961F-7F876CE77B23}" srcOrd="0" destOrd="0" presId="urn:microsoft.com/office/officeart/2018/2/layout/IconVerticalSolidList"/>
    <dgm:cxn modelId="{A96D2DAD-AA68-45F5-910B-C1BAAD155530}" srcId="{870239CB-F1DD-4728-BBA4-A780E922C457}" destId="{C98DB046-2232-448C-82FF-541622A553AB}" srcOrd="1" destOrd="0" parTransId="{793C503E-DCA7-402F-A644-4E86CFD3FCF0}" sibTransId="{AF0D218F-EBCB-4C39-8CB0-9EABF14F7618}"/>
    <dgm:cxn modelId="{129C36E6-AB4B-42B7-988A-EFB1C903C3C0}" type="presOf" srcId="{820C02CF-2E00-4408-8061-319A3CFCB63A}" destId="{072F5B83-753B-4FB1-98D0-16762E14C188}" srcOrd="0" destOrd="0" presId="urn:microsoft.com/office/officeart/2018/2/layout/IconVerticalSolidList"/>
    <dgm:cxn modelId="{C2A715EB-06CF-4FEA-935A-8D13B5A0B251}" type="presOf" srcId="{3EE18B12-017F-4542-AEAC-38953C40EFC0}" destId="{A697928A-08B5-49C5-AD9E-8AD485FB1409}" srcOrd="0" destOrd="0" presId="urn:microsoft.com/office/officeart/2018/2/layout/IconVerticalSolidList"/>
    <dgm:cxn modelId="{0E64B9C3-F505-4C4B-B0EA-ADB70F6A7DDE}" type="presParOf" srcId="{867E9EF5-C7A4-495D-961F-7F876CE77B23}" destId="{99C39C12-D117-4E63-B5B7-B64FA5C2DF0C}" srcOrd="0" destOrd="0" presId="urn:microsoft.com/office/officeart/2018/2/layout/IconVerticalSolidList"/>
    <dgm:cxn modelId="{73C4D150-FFC0-479F-B070-5DE9D49C20B2}" type="presParOf" srcId="{99C39C12-D117-4E63-B5B7-B64FA5C2DF0C}" destId="{CD3B9E58-D7C8-4B09-9A5D-19A8CE09DF63}" srcOrd="0" destOrd="0" presId="urn:microsoft.com/office/officeart/2018/2/layout/IconVerticalSolidList"/>
    <dgm:cxn modelId="{473E698F-23B2-44FB-9DBF-EFA03D664504}" type="presParOf" srcId="{99C39C12-D117-4E63-B5B7-B64FA5C2DF0C}" destId="{109F7690-4938-424B-9DC5-E37E7EE1A578}" srcOrd="1" destOrd="0" presId="urn:microsoft.com/office/officeart/2018/2/layout/IconVerticalSolidList"/>
    <dgm:cxn modelId="{05E02864-A759-4A69-9030-6B152399A9AC}" type="presParOf" srcId="{99C39C12-D117-4E63-B5B7-B64FA5C2DF0C}" destId="{658A79DB-5333-4DD9-88CA-C77F0BB86932}" srcOrd="2" destOrd="0" presId="urn:microsoft.com/office/officeart/2018/2/layout/IconVerticalSolidList"/>
    <dgm:cxn modelId="{53EE3E5B-92DD-4300-B4AA-9FBECA1DCC51}" type="presParOf" srcId="{99C39C12-D117-4E63-B5B7-B64FA5C2DF0C}" destId="{072F5B83-753B-4FB1-98D0-16762E14C188}" srcOrd="3" destOrd="0" presId="urn:microsoft.com/office/officeart/2018/2/layout/IconVerticalSolidList"/>
    <dgm:cxn modelId="{0B3CD4A4-7EC7-43F3-8F77-B8CF2FA47944}" type="presParOf" srcId="{867E9EF5-C7A4-495D-961F-7F876CE77B23}" destId="{88AD9B0C-B6D1-47BB-98D8-B5AA449E927B}" srcOrd="1" destOrd="0" presId="urn:microsoft.com/office/officeart/2018/2/layout/IconVerticalSolidList"/>
    <dgm:cxn modelId="{83849587-D10C-473B-B39B-0D1489CF787C}" type="presParOf" srcId="{867E9EF5-C7A4-495D-961F-7F876CE77B23}" destId="{708B44C4-6BE6-4E4B-975A-29093D5DA2C6}" srcOrd="2" destOrd="0" presId="urn:microsoft.com/office/officeart/2018/2/layout/IconVerticalSolidList"/>
    <dgm:cxn modelId="{3BDC0AA1-72CD-47C5-98F0-8C2FBC323457}" type="presParOf" srcId="{708B44C4-6BE6-4E4B-975A-29093D5DA2C6}" destId="{DF439D09-AF93-4376-B1F4-248EF372B53D}" srcOrd="0" destOrd="0" presId="urn:microsoft.com/office/officeart/2018/2/layout/IconVerticalSolidList"/>
    <dgm:cxn modelId="{CBC6F00A-7D65-4A49-B49B-0540FCF78496}" type="presParOf" srcId="{708B44C4-6BE6-4E4B-975A-29093D5DA2C6}" destId="{06894479-02C8-40B6-A245-7C8EF8864439}" srcOrd="1" destOrd="0" presId="urn:microsoft.com/office/officeart/2018/2/layout/IconVerticalSolidList"/>
    <dgm:cxn modelId="{300083A3-31F5-4C7D-9E74-D6E42A7A5DE2}" type="presParOf" srcId="{708B44C4-6BE6-4E4B-975A-29093D5DA2C6}" destId="{5801D8FB-1757-4C6B-848B-A08E2DFD7982}" srcOrd="2" destOrd="0" presId="urn:microsoft.com/office/officeart/2018/2/layout/IconVerticalSolidList"/>
    <dgm:cxn modelId="{3C15CA25-6B0C-4193-8A06-248CB62953AC}" type="presParOf" srcId="{708B44C4-6BE6-4E4B-975A-29093D5DA2C6}" destId="{C630B53E-72DF-4B0E-8EEC-7EDB4085EB33}" srcOrd="3" destOrd="0" presId="urn:microsoft.com/office/officeart/2018/2/layout/IconVerticalSolidList"/>
    <dgm:cxn modelId="{D05AB3A8-C6FC-4ADF-892A-31B0C2101DDE}" type="presParOf" srcId="{867E9EF5-C7A4-495D-961F-7F876CE77B23}" destId="{73865D18-1C74-4ED8-A3C4-2A0A97DEE208}" srcOrd="3" destOrd="0" presId="urn:microsoft.com/office/officeart/2018/2/layout/IconVerticalSolidList"/>
    <dgm:cxn modelId="{A4A0E02B-F573-4909-98D8-74AA35133764}" type="presParOf" srcId="{867E9EF5-C7A4-495D-961F-7F876CE77B23}" destId="{35E5DE71-3B93-4088-990A-2A2DAF654225}" srcOrd="4" destOrd="0" presId="urn:microsoft.com/office/officeart/2018/2/layout/IconVerticalSolidList"/>
    <dgm:cxn modelId="{DBEF0DBE-7C7B-4B41-BF8A-78017152370A}" type="presParOf" srcId="{35E5DE71-3B93-4088-990A-2A2DAF654225}" destId="{CD3AE862-8F50-43A2-84BE-F389B12B7FA8}" srcOrd="0" destOrd="0" presId="urn:microsoft.com/office/officeart/2018/2/layout/IconVerticalSolidList"/>
    <dgm:cxn modelId="{380C1B8D-A4AA-46D3-8500-C2AA318C2605}" type="presParOf" srcId="{35E5DE71-3B93-4088-990A-2A2DAF654225}" destId="{0FFB29A9-1B2D-4501-9616-C26958DA1BE3}" srcOrd="1" destOrd="0" presId="urn:microsoft.com/office/officeart/2018/2/layout/IconVerticalSolidList"/>
    <dgm:cxn modelId="{1DF3407D-E2CA-4D90-B4AD-F5DFE2CC7F76}" type="presParOf" srcId="{35E5DE71-3B93-4088-990A-2A2DAF654225}" destId="{29D18CE3-CCF4-42F5-9F3E-B55B2D14DB79}" srcOrd="2" destOrd="0" presId="urn:microsoft.com/office/officeart/2018/2/layout/IconVerticalSolidList"/>
    <dgm:cxn modelId="{6A8B8330-2C45-43A9-B4ED-7AFAFA9C3DD5}" type="presParOf" srcId="{35E5DE71-3B93-4088-990A-2A2DAF654225}" destId="{A697928A-08B5-49C5-AD9E-8AD485FB1409}" srcOrd="3" destOrd="0" presId="urn:microsoft.com/office/officeart/2018/2/layout/IconVerticalSolidList"/>
    <dgm:cxn modelId="{1C679634-33E5-4602-8ADB-C37D7369888E}" type="presParOf" srcId="{867E9EF5-C7A4-495D-961F-7F876CE77B23}" destId="{276D595B-4C61-438A-B0C7-7186DE4A2E41}" srcOrd="5" destOrd="0" presId="urn:microsoft.com/office/officeart/2018/2/layout/IconVerticalSolidList"/>
    <dgm:cxn modelId="{398B8DFC-C37D-4A4E-9BCC-FA78788B29A3}" type="presParOf" srcId="{867E9EF5-C7A4-495D-961F-7F876CE77B23}" destId="{FCEF0C28-1E5F-4E55-B54A-801ADB40CF61}" srcOrd="6" destOrd="0" presId="urn:microsoft.com/office/officeart/2018/2/layout/IconVerticalSolidList"/>
    <dgm:cxn modelId="{251A6BD7-7CF4-419F-A8F4-DD9E0D5C2058}" type="presParOf" srcId="{FCEF0C28-1E5F-4E55-B54A-801ADB40CF61}" destId="{91F549DD-691A-4CAB-9149-B9D2D6BA4E0F}" srcOrd="0" destOrd="0" presId="urn:microsoft.com/office/officeart/2018/2/layout/IconVerticalSolidList"/>
    <dgm:cxn modelId="{AC971BA0-7254-4B35-846F-503F114215D5}" type="presParOf" srcId="{FCEF0C28-1E5F-4E55-B54A-801ADB40CF61}" destId="{5AD83C88-B482-4DD6-BE05-A59540A289D1}" srcOrd="1" destOrd="0" presId="urn:microsoft.com/office/officeart/2018/2/layout/IconVerticalSolidList"/>
    <dgm:cxn modelId="{5954BAC0-8741-4791-AA7F-2A3A9677BD9D}" type="presParOf" srcId="{FCEF0C28-1E5F-4E55-B54A-801ADB40CF61}" destId="{AABAC3F8-AD12-4A7B-9B66-875A6164E44E}" srcOrd="2" destOrd="0" presId="urn:microsoft.com/office/officeart/2018/2/layout/IconVerticalSolidList"/>
    <dgm:cxn modelId="{EEDCCA27-18BE-4599-B626-1723C1D93814}" type="presParOf" srcId="{FCEF0C28-1E5F-4E55-B54A-801ADB40CF61}" destId="{B3A7924D-C932-4B1D-B95B-8B702DCEFDB9}"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FA02E307-16ED-494A-88B5-5E7C5CE25EC6}"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161C4530-40AC-44A2-81ED-DCD363E2E8F8}">
      <dgm:prSet/>
      <dgm:spPr/>
      <dgm:t>
        <a:bodyPr/>
        <a:lstStyle/>
        <a:p>
          <a:r>
            <a:rPr lang="en-US"/>
            <a:t>Key Elements in the Cycle</a:t>
          </a:r>
        </a:p>
      </dgm:t>
    </dgm:pt>
    <dgm:pt modelId="{85DC404E-4621-4D06-B047-8762BA517FC9}" type="parTrans" cxnId="{E582E49D-FC70-406E-A2C6-66CC9FD1B435}">
      <dgm:prSet/>
      <dgm:spPr/>
      <dgm:t>
        <a:bodyPr/>
        <a:lstStyle/>
        <a:p>
          <a:endParaRPr lang="en-US"/>
        </a:p>
      </dgm:t>
    </dgm:pt>
    <dgm:pt modelId="{DAB5A3CC-19E6-48D8-BA92-9F873590FBB1}" type="sibTrans" cxnId="{E582E49D-FC70-406E-A2C6-66CC9FD1B435}">
      <dgm:prSet/>
      <dgm:spPr/>
      <dgm:t>
        <a:bodyPr/>
        <a:lstStyle/>
        <a:p>
          <a:endParaRPr lang="en-US"/>
        </a:p>
      </dgm:t>
    </dgm:pt>
    <dgm:pt modelId="{B2E9A2CC-F63F-4CC0-B313-CE16BC106DD8}">
      <dgm:prSet/>
      <dgm:spPr/>
      <dgm:t>
        <a:bodyPr/>
        <a:lstStyle/>
        <a:p>
          <a:r>
            <a:rPr lang="en-US" b="1"/>
            <a:t>Raw Materials Inventory (RM):</a:t>
          </a:r>
          <a:r>
            <a:rPr lang="en-US"/>
            <a:t> Held before production begins.</a:t>
          </a:r>
        </a:p>
      </dgm:t>
    </dgm:pt>
    <dgm:pt modelId="{DC2ED18C-7603-404E-8B15-F26B524D6308}" type="parTrans" cxnId="{0B95A66B-3A0A-49E4-861F-5CAF88F1F2DD}">
      <dgm:prSet/>
      <dgm:spPr/>
      <dgm:t>
        <a:bodyPr/>
        <a:lstStyle/>
        <a:p>
          <a:endParaRPr lang="en-US"/>
        </a:p>
      </dgm:t>
    </dgm:pt>
    <dgm:pt modelId="{A9750ED6-EC47-4698-A4E3-F9E41BCCF63D}" type="sibTrans" cxnId="{0B95A66B-3A0A-49E4-861F-5CAF88F1F2DD}">
      <dgm:prSet/>
      <dgm:spPr/>
      <dgm:t>
        <a:bodyPr/>
        <a:lstStyle/>
        <a:p>
          <a:endParaRPr lang="en-US"/>
        </a:p>
      </dgm:t>
    </dgm:pt>
    <dgm:pt modelId="{42245CC4-E6E7-488E-B89B-B5448E7036F4}">
      <dgm:prSet/>
      <dgm:spPr/>
      <dgm:t>
        <a:bodyPr/>
        <a:lstStyle/>
        <a:p>
          <a:r>
            <a:rPr lang="en-US" b="1"/>
            <a:t>Work-in-Progress (WIP):</a:t>
          </a:r>
          <a:r>
            <a:rPr lang="en-US"/>
            <a:t> Includes RM + labor + overheads.</a:t>
          </a:r>
        </a:p>
      </dgm:t>
    </dgm:pt>
    <dgm:pt modelId="{B86FE774-701A-4A7D-A232-F9E8636F592D}" type="parTrans" cxnId="{F999EB52-D8BE-4B37-B9E8-78E4C24A9DB8}">
      <dgm:prSet/>
      <dgm:spPr/>
      <dgm:t>
        <a:bodyPr/>
        <a:lstStyle/>
        <a:p>
          <a:endParaRPr lang="en-US"/>
        </a:p>
      </dgm:t>
    </dgm:pt>
    <dgm:pt modelId="{7AA1A1A8-CE27-4EE1-B5B1-106D3748FECA}" type="sibTrans" cxnId="{F999EB52-D8BE-4B37-B9E8-78E4C24A9DB8}">
      <dgm:prSet/>
      <dgm:spPr/>
      <dgm:t>
        <a:bodyPr/>
        <a:lstStyle/>
        <a:p>
          <a:endParaRPr lang="en-US"/>
        </a:p>
      </dgm:t>
    </dgm:pt>
    <dgm:pt modelId="{CA331003-54BF-4E38-A888-435037D2E356}">
      <dgm:prSet/>
      <dgm:spPr/>
      <dgm:t>
        <a:bodyPr/>
        <a:lstStyle/>
        <a:p>
          <a:r>
            <a:rPr lang="en-US" b="1"/>
            <a:t>Finished Goods Inventory:</a:t>
          </a:r>
          <a:r>
            <a:rPr lang="en-US"/>
            <a:t> Held until sold.</a:t>
          </a:r>
        </a:p>
      </dgm:t>
    </dgm:pt>
    <dgm:pt modelId="{418D6267-0F06-43D1-A2A1-484034942CF7}" type="parTrans" cxnId="{F0B007C8-F33F-4C66-93DD-C1B7D02E3739}">
      <dgm:prSet/>
      <dgm:spPr/>
      <dgm:t>
        <a:bodyPr/>
        <a:lstStyle/>
        <a:p>
          <a:endParaRPr lang="en-US"/>
        </a:p>
      </dgm:t>
    </dgm:pt>
    <dgm:pt modelId="{95C7CB42-00E5-40C9-BF8E-866F4A77205E}" type="sibTrans" cxnId="{F0B007C8-F33F-4C66-93DD-C1B7D02E3739}">
      <dgm:prSet/>
      <dgm:spPr/>
      <dgm:t>
        <a:bodyPr/>
        <a:lstStyle/>
        <a:p>
          <a:endParaRPr lang="en-US"/>
        </a:p>
      </dgm:t>
    </dgm:pt>
    <dgm:pt modelId="{F1599527-1832-40A9-BEAD-E1BF20B3C5CE}">
      <dgm:prSet/>
      <dgm:spPr/>
      <dgm:t>
        <a:bodyPr/>
        <a:lstStyle/>
        <a:p>
          <a:r>
            <a:rPr lang="en-US" b="1"/>
            <a:t>Trade Receivables:</a:t>
          </a:r>
          <a:r>
            <a:rPr lang="en-US"/>
            <a:t> Awaiting customer payment.</a:t>
          </a:r>
        </a:p>
      </dgm:t>
    </dgm:pt>
    <dgm:pt modelId="{AC8A693A-2F58-4959-BB94-6FB4F2B16EA4}" type="parTrans" cxnId="{DEE20CF7-EB87-43A6-9541-33C26BBB8344}">
      <dgm:prSet/>
      <dgm:spPr/>
      <dgm:t>
        <a:bodyPr/>
        <a:lstStyle/>
        <a:p>
          <a:endParaRPr lang="en-US"/>
        </a:p>
      </dgm:t>
    </dgm:pt>
    <dgm:pt modelId="{FBD89EE1-D3BE-46ED-883D-C8DA79C306E6}" type="sibTrans" cxnId="{DEE20CF7-EB87-43A6-9541-33C26BBB8344}">
      <dgm:prSet/>
      <dgm:spPr/>
      <dgm:t>
        <a:bodyPr/>
        <a:lstStyle/>
        <a:p>
          <a:endParaRPr lang="en-US"/>
        </a:p>
      </dgm:t>
    </dgm:pt>
    <dgm:pt modelId="{E14F4782-ED61-4F42-8BF4-892899B56596}">
      <dgm:prSet/>
      <dgm:spPr/>
      <dgm:t>
        <a:bodyPr/>
        <a:lstStyle/>
        <a:p>
          <a:r>
            <a:rPr lang="en-US" b="1"/>
            <a:t>Cash Receipt:</a:t>
          </a:r>
          <a:r>
            <a:rPr lang="en-US"/>
            <a:t> Final stage completing the cycle.</a:t>
          </a:r>
        </a:p>
      </dgm:t>
    </dgm:pt>
    <dgm:pt modelId="{4C194C6E-9DC3-4714-977F-D9A74644B477}" type="parTrans" cxnId="{797598BE-8C22-4AF9-8CB3-0CA0566EBADE}">
      <dgm:prSet/>
      <dgm:spPr/>
      <dgm:t>
        <a:bodyPr/>
        <a:lstStyle/>
        <a:p>
          <a:endParaRPr lang="en-US"/>
        </a:p>
      </dgm:t>
    </dgm:pt>
    <dgm:pt modelId="{84FA2BCF-2461-4CC4-BB86-4266DCE97904}" type="sibTrans" cxnId="{797598BE-8C22-4AF9-8CB3-0CA0566EBADE}">
      <dgm:prSet/>
      <dgm:spPr/>
      <dgm:t>
        <a:bodyPr/>
        <a:lstStyle/>
        <a:p>
          <a:endParaRPr lang="en-US"/>
        </a:p>
      </dgm:t>
    </dgm:pt>
    <dgm:pt modelId="{9A077AAD-1143-44A5-85FB-39BBE23EC629}">
      <dgm:prSet/>
      <dgm:spPr/>
      <dgm:t>
        <a:bodyPr/>
        <a:lstStyle/>
        <a:p>
          <a:r>
            <a:rPr lang="en-US"/>
            <a:t>📊 </a:t>
          </a:r>
          <a:r>
            <a:rPr lang="en-US" i="1"/>
            <a:t>Each stage contributes to the total length of the operating cash cycle.</a:t>
          </a:r>
          <a:endParaRPr lang="en-US"/>
        </a:p>
      </dgm:t>
    </dgm:pt>
    <dgm:pt modelId="{A84CE679-CBBD-4747-9ADB-B192742BAB65}" type="parTrans" cxnId="{9B1F603F-5C46-4EEF-932D-F5D0F08467E1}">
      <dgm:prSet/>
      <dgm:spPr/>
      <dgm:t>
        <a:bodyPr/>
        <a:lstStyle/>
        <a:p>
          <a:endParaRPr lang="en-US"/>
        </a:p>
      </dgm:t>
    </dgm:pt>
    <dgm:pt modelId="{E730FC0C-D639-4E82-9B06-612A03CF7184}" type="sibTrans" cxnId="{9B1F603F-5C46-4EEF-932D-F5D0F08467E1}">
      <dgm:prSet/>
      <dgm:spPr/>
      <dgm:t>
        <a:bodyPr/>
        <a:lstStyle/>
        <a:p>
          <a:endParaRPr lang="en-US"/>
        </a:p>
      </dgm:t>
    </dgm:pt>
    <dgm:pt modelId="{AC9B0CC2-1352-4B9A-8019-9CE706A509C2}" type="pres">
      <dgm:prSet presAssocID="{FA02E307-16ED-494A-88B5-5E7C5CE25EC6}" presName="root" presStyleCnt="0">
        <dgm:presLayoutVars>
          <dgm:dir/>
          <dgm:resizeHandles val="exact"/>
        </dgm:presLayoutVars>
      </dgm:prSet>
      <dgm:spPr/>
    </dgm:pt>
    <dgm:pt modelId="{89385284-68C6-494C-A865-0B1C3C74111C}" type="pres">
      <dgm:prSet presAssocID="{161C4530-40AC-44A2-81ED-DCD363E2E8F8}" presName="compNode" presStyleCnt="0"/>
      <dgm:spPr/>
    </dgm:pt>
    <dgm:pt modelId="{5799444D-3B95-4517-A911-95C5D83EFD5E}" type="pres">
      <dgm:prSet presAssocID="{161C4530-40AC-44A2-81ED-DCD363E2E8F8}" presName="bgRect" presStyleLbl="bgShp" presStyleIdx="0" presStyleCnt="7"/>
      <dgm:spPr/>
    </dgm:pt>
    <dgm:pt modelId="{15AF8D94-304E-4478-BA14-580B8562A06D}" type="pres">
      <dgm:prSet presAssocID="{161C4530-40AC-44A2-81ED-DCD363E2E8F8}" presName="iconRect" presStyleLbl="node1" presStyleIdx="0" presStyleCnt="7"/>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Repeat"/>
        </a:ext>
      </dgm:extLst>
    </dgm:pt>
    <dgm:pt modelId="{76780B36-F978-44DB-8D19-B4C9ACBD17C7}" type="pres">
      <dgm:prSet presAssocID="{161C4530-40AC-44A2-81ED-DCD363E2E8F8}" presName="spaceRect" presStyleCnt="0"/>
      <dgm:spPr/>
    </dgm:pt>
    <dgm:pt modelId="{23376BCD-49DE-4227-9697-5650FA4B54E7}" type="pres">
      <dgm:prSet presAssocID="{161C4530-40AC-44A2-81ED-DCD363E2E8F8}" presName="parTx" presStyleLbl="revTx" presStyleIdx="0" presStyleCnt="7">
        <dgm:presLayoutVars>
          <dgm:chMax val="0"/>
          <dgm:chPref val="0"/>
        </dgm:presLayoutVars>
      </dgm:prSet>
      <dgm:spPr/>
    </dgm:pt>
    <dgm:pt modelId="{1BA07793-19B4-4AC6-987E-70CE493D71F1}" type="pres">
      <dgm:prSet presAssocID="{DAB5A3CC-19E6-48D8-BA92-9F873590FBB1}" presName="sibTrans" presStyleCnt="0"/>
      <dgm:spPr/>
    </dgm:pt>
    <dgm:pt modelId="{50F8FF5B-2A10-478C-AE99-79AD32572C0E}" type="pres">
      <dgm:prSet presAssocID="{B2E9A2CC-F63F-4CC0-B313-CE16BC106DD8}" presName="compNode" presStyleCnt="0"/>
      <dgm:spPr/>
    </dgm:pt>
    <dgm:pt modelId="{C80A5706-3A98-447E-B1BA-164BA73A1746}" type="pres">
      <dgm:prSet presAssocID="{B2E9A2CC-F63F-4CC0-B313-CE16BC106DD8}" presName="bgRect" presStyleLbl="bgShp" presStyleIdx="1" presStyleCnt="7"/>
      <dgm:spPr/>
    </dgm:pt>
    <dgm:pt modelId="{C7B4F6DA-CA5C-4B4D-B2D1-540A1A493754}" type="pres">
      <dgm:prSet presAssocID="{B2E9A2CC-F63F-4CC0-B313-CE16BC106DD8}" presName="iconRect" presStyleLbl="node1" presStyleIdx="1" presStyleCnt="7"/>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Factory"/>
        </a:ext>
      </dgm:extLst>
    </dgm:pt>
    <dgm:pt modelId="{A6457981-9E28-4CB0-A336-95C6E31DA446}" type="pres">
      <dgm:prSet presAssocID="{B2E9A2CC-F63F-4CC0-B313-CE16BC106DD8}" presName="spaceRect" presStyleCnt="0"/>
      <dgm:spPr/>
    </dgm:pt>
    <dgm:pt modelId="{AFABCF4A-0F25-42F3-A330-D4131D716E64}" type="pres">
      <dgm:prSet presAssocID="{B2E9A2CC-F63F-4CC0-B313-CE16BC106DD8}" presName="parTx" presStyleLbl="revTx" presStyleIdx="1" presStyleCnt="7">
        <dgm:presLayoutVars>
          <dgm:chMax val="0"/>
          <dgm:chPref val="0"/>
        </dgm:presLayoutVars>
      </dgm:prSet>
      <dgm:spPr/>
    </dgm:pt>
    <dgm:pt modelId="{E1492364-9CC2-4826-BBDC-348C912F6E5D}" type="pres">
      <dgm:prSet presAssocID="{A9750ED6-EC47-4698-A4E3-F9E41BCCF63D}" presName="sibTrans" presStyleCnt="0"/>
      <dgm:spPr/>
    </dgm:pt>
    <dgm:pt modelId="{62819F42-EDD5-42EB-A8EE-4B2EA3A4BCE9}" type="pres">
      <dgm:prSet presAssocID="{42245CC4-E6E7-488E-B89B-B5448E7036F4}" presName="compNode" presStyleCnt="0"/>
      <dgm:spPr/>
    </dgm:pt>
    <dgm:pt modelId="{66168339-F065-4641-88DF-3A60DA02A050}" type="pres">
      <dgm:prSet presAssocID="{42245CC4-E6E7-488E-B89B-B5448E7036F4}" presName="bgRect" presStyleLbl="bgShp" presStyleIdx="2" presStyleCnt="7"/>
      <dgm:spPr/>
    </dgm:pt>
    <dgm:pt modelId="{8CD97FBA-FB43-4D9F-917D-FB57F0AEA7C5}" type="pres">
      <dgm:prSet presAssocID="{42245CC4-E6E7-488E-B89B-B5448E7036F4}" presName="iconRect" presStyleLbl="node1" presStyleIdx="2" presStyleCnt="7"/>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onstruction Worker"/>
        </a:ext>
      </dgm:extLst>
    </dgm:pt>
    <dgm:pt modelId="{CCB4873D-CB1B-4F65-962E-C59AEBAC903F}" type="pres">
      <dgm:prSet presAssocID="{42245CC4-E6E7-488E-B89B-B5448E7036F4}" presName="spaceRect" presStyleCnt="0"/>
      <dgm:spPr/>
    </dgm:pt>
    <dgm:pt modelId="{784520C2-510C-4E35-8902-B48D37508ABA}" type="pres">
      <dgm:prSet presAssocID="{42245CC4-E6E7-488E-B89B-B5448E7036F4}" presName="parTx" presStyleLbl="revTx" presStyleIdx="2" presStyleCnt="7">
        <dgm:presLayoutVars>
          <dgm:chMax val="0"/>
          <dgm:chPref val="0"/>
        </dgm:presLayoutVars>
      </dgm:prSet>
      <dgm:spPr/>
    </dgm:pt>
    <dgm:pt modelId="{BA66E28A-5966-4A0D-88AD-B4764CA98FE4}" type="pres">
      <dgm:prSet presAssocID="{7AA1A1A8-CE27-4EE1-B5B1-106D3748FECA}" presName="sibTrans" presStyleCnt="0"/>
      <dgm:spPr/>
    </dgm:pt>
    <dgm:pt modelId="{69424C79-5C2F-4469-9E62-3BA16E64D9E1}" type="pres">
      <dgm:prSet presAssocID="{CA331003-54BF-4E38-A888-435037D2E356}" presName="compNode" presStyleCnt="0"/>
      <dgm:spPr/>
    </dgm:pt>
    <dgm:pt modelId="{A4DF79FE-61BA-4B8E-878C-48096CEAF551}" type="pres">
      <dgm:prSet presAssocID="{CA331003-54BF-4E38-A888-435037D2E356}" presName="bgRect" presStyleLbl="bgShp" presStyleIdx="3" presStyleCnt="7"/>
      <dgm:spPr/>
    </dgm:pt>
    <dgm:pt modelId="{3DAB875A-E483-435F-BD48-0D9D632C04AA}" type="pres">
      <dgm:prSet presAssocID="{CA331003-54BF-4E38-A888-435037D2E356}" presName="iconRect" presStyleLbl="node1" presStyleIdx="3" presStyleCnt="7"/>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Box trolley"/>
        </a:ext>
      </dgm:extLst>
    </dgm:pt>
    <dgm:pt modelId="{60F46611-DCCB-4CD1-90E8-54A09A5DEBD2}" type="pres">
      <dgm:prSet presAssocID="{CA331003-54BF-4E38-A888-435037D2E356}" presName="spaceRect" presStyleCnt="0"/>
      <dgm:spPr/>
    </dgm:pt>
    <dgm:pt modelId="{D22969D6-5976-41F6-AB2B-9CD0EB6EFC08}" type="pres">
      <dgm:prSet presAssocID="{CA331003-54BF-4E38-A888-435037D2E356}" presName="parTx" presStyleLbl="revTx" presStyleIdx="3" presStyleCnt="7">
        <dgm:presLayoutVars>
          <dgm:chMax val="0"/>
          <dgm:chPref val="0"/>
        </dgm:presLayoutVars>
      </dgm:prSet>
      <dgm:spPr/>
    </dgm:pt>
    <dgm:pt modelId="{D08D8CB9-D117-43B4-8289-E882267C288F}" type="pres">
      <dgm:prSet presAssocID="{95C7CB42-00E5-40C9-BF8E-866F4A77205E}" presName="sibTrans" presStyleCnt="0"/>
      <dgm:spPr/>
    </dgm:pt>
    <dgm:pt modelId="{4F84FD91-9008-447B-9884-625628CF9532}" type="pres">
      <dgm:prSet presAssocID="{F1599527-1832-40A9-BEAD-E1BF20B3C5CE}" presName="compNode" presStyleCnt="0"/>
      <dgm:spPr/>
    </dgm:pt>
    <dgm:pt modelId="{5C336546-8A7C-42E8-8B36-2FCB577FEEC8}" type="pres">
      <dgm:prSet presAssocID="{F1599527-1832-40A9-BEAD-E1BF20B3C5CE}" presName="bgRect" presStyleLbl="bgShp" presStyleIdx="4" presStyleCnt="7"/>
      <dgm:spPr/>
    </dgm:pt>
    <dgm:pt modelId="{26210E6D-F8E9-4FD1-9F3B-9B98429E75D7}" type="pres">
      <dgm:prSet presAssocID="{F1599527-1832-40A9-BEAD-E1BF20B3C5CE}" presName="iconRect" presStyleLbl="node1" presStyleIdx="4" presStyleCnt="7"/>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Register"/>
        </a:ext>
      </dgm:extLst>
    </dgm:pt>
    <dgm:pt modelId="{846559D0-1D4A-4971-B772-A601553B0F56}" type="pres">
      <dgm:prSet presAssocID="{F1599527-1832-40A9-BEAD-E1BF20B3C5CE}" presName="spaceRect" presStyleCnt="0"/>
      <dgm:spPr/>
    </dgm:pt>
    <dgm:pt modelId="{D8C1E9D2-1B06-4F41-821F-F8B6A1DF4444}" type="pres">
      <dgm:prSet presAssocID="{F1599527-1832-40A9-BEAD-E1BF20B3C5CE}" presName="parTx" presStyleLbl="revTx" presStyleIdx="4" presStyleCnt="7">
        <dgm:presLayoutVars>
          <dgm:chMax val="0"/>
          <dgm:chPref val="0"/>
        </dgm:presLayoutVars>
      </dgm:prSet>
      <dgm:spPr/>
    </dgm:pt>
    <dgm:pt modelId="{6F7E3AD4-A69E-461C-82F3-3BE9914CB35C}" type="pres">
      <dgm:prSet presAssocID="{FBD89EE1-D3BE-46ED-883D-C8DA79C306E6}" presName="sibTrans" presStyleCnt="0"/>
      <dgm:spPr/>
    </dgm:pt>
    <dgm:pt modelId="{7722F535-8C45-4950-92BF-F667CA9E993D}" type="pres">
      <dgm:prSet presAssocID="{E14F4782-ED61-4F42-8BF4-892899B56596}" presName="compNode" presStyleCnt="0"/>
      <dgm:spPr/>
    </dgm:pt>
    <dgm:pt modelId="{10C54203-E9EC-46EF-9473-3F430A7B3E09}" type="pres">
      <dgm:prSet presAssocID="{E14F4782-ED61-4F42-8BF4-892899B56596}" presName="bgRect" presStyleLbl="bgShp" presStyleIdx="5" presStyleCnt="7"/>
      <dgm:spPr/>
    </dgm:pt>
    <dgm:pt modelId="{3B5C067B-1546-4EA3-A92F-3C511EB11441}" type="pres">
      <dgm:prSet presAssocID="{E14F4782-ED61-4F42-8BF4-892899B56596}" presName="iconRect" presStyleLbl="node1" presStyleIdx="5" presStyleCnt="7"/>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Credit card"/>
        </a:ext>
      </dgm:extLst>
    </dgm:pt>
    <dgm:pt modelId="{27AEB474-BAEA-49B0-AF8E-05487BDE7E32}" type="pres">
      <dgm:prSet presAssocID="{E14F4782-ED61-4F42-8BF4-892899B56596}" presName="spaceRect" presStyleCnt="0"/>
      <dgm:spPr/>
    </dgm:pt>
    <dgm:pt modelId="{9C109A52-298B-4679-AD7B-6A1CA5351518}" type="pres">
      <dgm:prSet presAssocID="{E14F4782-ED61-4F42-8BF4-892899B56596}" presName="parTx" presStyleLbl="revTx" presStyleIdx="5" presStyleCnt="7">
        <dgm:presLayoutVars>
          <dgm:chMax val="0"/>
          <dgm:chPref val="0"/>
        </dgm:presLayoutVars>
      </dgm:prSet>
      <dgm:spPr/>
    </dgm:pt>
    <dgm:pt modelId="{2611E84F-92E3-49F0-8B92-E3B1112ECFA1}" type="pres">
      <dgm:prSet presAssocID="{84FA2BCF-2461-4CC4-BB86-4266DCE97904}" presName="sibTrans" presStyleCnt="0"/>
      <dgm:spPr/>
    </dgm:pt>
    <dgm:pt modelId="{6D74E037-7F77-488C-B601-818A83E89808}" type="pres">
      <dgm:prSet presAssocID="{9A077AAD-1143-44A5-85FB-39BBE23EC629}" presName="compNode" presStyleCnt="0"/>
      <dgm:spPr/>
    </dgm:pt>
    <dgm:pt modelId="{D6EBC45D-F280-4A35-B4AC-4BA3AF672BD1}" type="pres">
      <dgm:prSet presAssocID="{9A077AAD-1143-44A5-85FB-39BBE23EC629}" presName="bgRect" presStyleLbl="bgShp" presStyleIdx="6" presStyleCnt="7"/>
      <dgm:spPr/>
    </dgm:pt>
    <dgm:pt modelId="{4D4A11E5-1A47-4BCE-B4BA-40D3844A3CFF}" type="pres">
      <dgm:prSet presAssocID="{9A077AAD-1143-44A5-85FB-39BBE23EC629}" presName="iconRect" presStyleLbl="node1" presStyleIdx="6" presStyleCnt="7"/>
      <dgm:spPr>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a:noFill/>
        </a:ln>
      </dgm:spPr>
      <dgm:extLst>
        <a:ext uri="{E40237B7-FDA0-4F09-8148-C483321AD2D9}">
          <dgm14:cNvPr xmlns:dgm14="http://schemas.microsoft.com/office/drawing/2010/diagram" id="0" name="" descr="Money"/>
        </a:ext>
      </dgm:extLst>
    </dgm:pt>
    <dgm:pt modelId="{FBF3A978-138F-4E4B-9E4E-0F9EB7E6B839}" type="pres">
      <dgm:prSet presAssocID="{9A077AAD-1143-44A5-85FB-39BBE23EC629}" presName="spaceRect" presStyleCnt="0"/>
      <dgm:spPr/>
    </dgm:pt>
    <dgm:pt modelId="{FFA35928-6783-4725-8323-5CAFCC6DBEB2}" type="pres">
      <dgm:prSet presAssocID="{9A077AAD-1143-44A5-85FB-39BBE23EC629}" presName="parTx" presStyleLbl="revTx" presStyleIdx="6" presStyleCnt="7">
        <dgm:presLayoutVars>
          <dgm:chMax val="0"/>
          <dgm:chPref val="0"/>
        </dgm:presLayoutVars>
      </dgm:prSet>
      <dgm:spPr/>
    </dgm:pt>
  </dgm:ptLst>
  <dgm:cxnLst>
    <dgm:cxn modelId="{3E8D6B1F-4C6E-435E-AA8C-E0537648200D}" type="presOf" srcId="{CA331003-54BF-4E38-A888-435037D2E356}" destId="{D22969D6-5976-41F6-AB2B-9CD0EB6EFC08}" srcOrd="0" destOrd="0" presId="urn:microsoft.com/office/officeart/2018/2/layout/IconVerticalSolidList"/>
    <dgm:cxn modelId="{9B1F603F-5C46-4EEF-932D-F5D0F08467E1}" srcId="{FA02E307-16ED-494A-88B5-5E7C5CE25EC6}" destId="{9A077AAD-1143-44A5-85FB-39BBE23EC629}" srcOrd="6" destOrd="0" parTransId="{A84CE679-CBBD-4747-9ADB-B192742BAB65}" sibTransId="{E730FC0C-D639-4E82-9B06-612A03CF7184}"/>
    <dgm:cxn modelId="{55A52B69-B32A-4985-9633-68E5ACBA32DE}" type="presOf" srcId="{9A077AAD-1143-44A5-85FB-39BBE23EC629}" destId="{FFA35928-6783-4725-8323-5CAFCC6DBEB2}" srcOrd="0" destOrd="0" presId="urn:microsoft.com/office/officeart/2018/2/layout/IconVerticalSolidList"/>
    <dgm:cxn modelId="{58D7864B-4DDC-4644-BD08-6148B9C0877B}" type="presOf" srcId="{E14F4782-ED61-4F42-8BF4-892899B56596}" destId="{9C109A52-298B-4679-AD7B-6A1CA5351518}" srcOrd="0" destOrd="0" presId="urn:microsoft.com/office/officeart/2018/2/layout/IconVerticalSolidList"/>
    <dgm:cxn modelId="{0B95A66B-3A0A-49E4-861F-5CAF88F1F2DD}" srcId="{FA02E307-16ED-494A-88B5-5E7C5CE25EC6}" destId="{B2E9A2CC-F63F-4CC0-B313-CE16BC106DD8}" srcOrd="1" destOrd="0" parTransId="{DC2ED18C-7603-404E-8B15-F26B524D6308}" sibTransId="{A9750ED6-EC47-4698-A4E3-F9E41BCCF63D}"/>
    <dgm:cxn modelId="{F999EB52-D8BE-4B37-B9E8-78E4C24A9DB8}" srcId="{FA02E307-16ED-494A-88B5-5E7C5CE25EC6}" destId="{42245CC4-E6E7-488E-B89B-B5448E7036F4}" srcOrd="2" destOrd="0" parTransId="{B86FE774-701A-4A7D-A232-F9E8636F592D}" sibTransId="{7AA1A1A8-CE27-4EE1-B5B1-106D3748FECA}"/>
    <dgm:cxn modelId="{27196778-38EB-40C5-B5A7-24A2D8CCD517}" type="presOf" srcId="{FA02E307-16ED-494A-88B5-5E7C5CE25EC6}" destId="{AC9B0CC2-1352-4B9A-8019-9CE706A509C2}" srcOrd="0" destOrd="0" presId="urn:microsoft.com/office/officeart/2018/2/layout/IconVerticalSolidList"/>
    <dgm:cxn modelId="{09AAAD80-B90A-42CB-8C0E-F9AD348787BF}" type="presOf" srcId="{F1599527-1832-40A9-BEAD-E1BF20B3C5CE}" destId="{D8C1E9D2-1B06-4F41-821F-F8B6A1DF4444}" srcOrd="0" destOrd="0" presId="urn:microsoft.com/office/officeart/2018/2/layout/IconVerticalSolidList"/>
    <dgm:cxn modelId="{ABA2D996-6F67-4E80-950C-C1487146FDF6}" type="presOf" srcId="{B2E9A2CC-F63F-4CC0-B313-CE16BC106DD8}" destId="{AFABCF4A-0F25-42F3-A330-D4131D716E64}" srcOrd="0" destOrd="0" presId="urn:microsoft.com/office/officeart/2018/2/layout/IconVerticalSolidList"/>
    <dgm:cxn modelId="{E582E49D-FC70-406E-A2C6-66CC9FD1B435}" srcId="{FA02E307-16ED-494A-88B5-5E7C5CE25EC6}" destId="{161C4530-40AC-44A2-81ED-DCD363E2E8F8}" srcOrd="0" destOrd="0" parTransId="{85DC404E-4621-4D06-B047-8762BA517FC9}" sibTransId="{DAB5A3CC-19E6-48D8-BA92-9F873590FBB1}"/>
    <dgm:cxn modelId="{742BB6A4-186F-4DC1-8D18-A3DED49AD08B}" type="presOf" srcId="{42245CC4-E6E7-488E-B89B-B5448E7036F4}" destId="{784520C2-510C-4E35-8902-B48D37508ABA}" srcOrd="0" destOrd="0" presId="urn:microsoft.com/office/officeart/2018/2/layout/IconVerticalSolidList"/>
    <dgm:cxn modelId="{797598BE-8C22-4AF9-8CB3-0CA0566EBADE}" srcId="{FA02E307-16ED-494A-88B5-5E7C5CE25EC6}" destId="{E14F4782-ED61-4F42-8BF4-892899B56596}" srcOrd="5" destOrd="0" parTransId="{4C194C6E-9DC3-4714-977F-D9A74644B477}" sibTransId="{84FA2BCF-2461-4CC4-BB86-4266DCE97904}"/>
    <dgm:cxn modelId="{F0B007C8-F33F-4C66-93DD-C1B7D02E3739}" srcId="{FA02E307-16ED-494A-88B5-5E7C5CE25EC6}" destId="{CA331003-54BF-4E38-A888-435037D2E356}" srcOrd="3" destOrd="0" parTransId="{418D6267-0F06-43D1-A2A1-484034942CF7}" sibTransId="{95C7CB42-00E5-40C9-BF8E-866F4A77205E}"/>
    <dgm:cxn modelId="{956DA1EA-89FB-4D94-A795-981B17646D63}" type="presOf" srcId="{161C4530-40AC-44A2-81ED-DCD363E2E8F8}" destId="{23376BCD-49DE-4227-9697-5650FA4B54E7}" srcOrd="0" destOrd="0" presId="urn:microsoft.com/office/officeart/2018/2/layout/IconVerticalSolidList"/>
    <dgm:cxn modelId="{DEE20CF7-EB87-43A6-9541-33C26BBB8344}" srcId="{FA02E307-16ED-494A-88B5-5E7C5CE25EC6}" destId="{F1599527-1832-40A9-BEAD-E1BF20B3C5CE}" srcOrd="4" destOrd="0" parTransId="{AC8A693A-2F58-4959-BB94-6FB4F2B16EA4}" sibTransId="{FBD89EE1-D3BE-46ED-883D-C8DA79C306E6}"/>
    <dgm:cxn modelId="{3193E002-EEDA-4B0C-99F6-85A82A0276EC}" type="presParOf" srcId="{AC9B0CC2-1352-4B9A-8019-9CE706A509C2}" destId="{89385284-68C6-494C-A865-0B1C3C74111C}" srcOrd="0" destOrd="0" presId="urn:microsoft.com/office/officeart/2018/2/layout/IconVerticalSolidList"/>
    <dgm:cxn modelId="{A8A0C0DA-FFAB-4DC3-8548-B1EB4CF723C7}" type="presParOf" srcId="{89385284-68C6-494C-A865-0B1C3C74111C}" destId="{5799444D-3B95-4517-A911-95C5D83EFD5E}" srcOrd="0" destOrd="0" presId="urn:microsoft.com/office/officeart/2018/2/layout/IconVerticalSolidList"/>
    <dgm:cxn modelId="{91DDABC0-B9A1-49E1-87FA-4EF131A3C91E}" type="presParOf" srcId="{89385284-68C6-494C-A865-0B1C3C74111C}" destId="{15AF8D94-304E-4478-BA14-580B8562A06D}" srcOrd="1" destOrd="0" presId="urn:microsoft.com/office/officeart/2018/2/layout/IconVerticalSolidList"/>
    <dgm:cxn modelId="{3046B564-06BC-47DF-A1BD-CCD8EE5C1495}" type="presParOf" srcId="{89385284-68C6-494C-A865-0B1C3C74111C}" destId="{76780B36-F978-44DB-8D19-B4C9ACBD17C7}" srcOrd="2" destOrd="0" presId="urn:microsoft.com/office/officeart/2018/2/layout/IconVerticalSolidList"/>
    <dgm:cxn modelId="{E9515B80-477F-4064-B6F9-9F7805A053F1}" type="presParOf" srcId="{89385284-68C6-494C-A865-0B1C3C74111C}" destId="{23376BCD-49DE-4227-9697-5650FA4B54E7}" srcOrd="3" destOrd="0" presId="urn:microsoft.com/office/officeart/2018/2/layout/IconVerticalSolidList"/>
    <dgm:cxn modelId="{C718A265-3F28-4F99-90FC-874B50475B78}" type="presParOf" srcId="{AC9B0CC2-1352-4B9A-8019-9CE706A509C2}" destId="{1BA07793-19B4-4AC6-987E-70CE493D71F1}" srcOrd="1" destOrd="0" presId="urn:microsoft.com/office/officeart/2018/2/layout/IconVerticalSolidList"/>
    <dgm:cxn modelId="{8F6491D9-0D8C-4E52-A4B9-A1D3BDFA1107}" type="presParOf" srcId="{AC9B0CC2-1352-4B9A-8019-9CE706A509C2}" destId="{50F8FF5B-2A10-478C-AE99-79AD32572C0E}" srcOrd="2" destOrd="0" presId="urn:microsoft.com/office/officeart/2018/2/layout/IconVerticalSolidList"/>
    <dgm:cxn modelId="{C26A15A9-9B53-4EB2-9DD2-3E19FA100070}" type="presParOf" srcId="{50F8FF5B-2A10-478C-AE99-79AD32572C0E}" destId="{C80A5706-3A98-447E-B1BA-164BA73A1746}" srcOrd="0" destOrd="0" presId="urn:microsoft.com/office/officeart/2018/2/layout/IconVerticalSolidList"/>
    <dgm:cxn modelId="{BE4A06D3-1C3F-446E-8870-09053771F93E}" type="presParOf" srcId="{50F8FF5B-2A10-478C-AE99-79AD32572C0E}" destId="{C7B4F6DA-CA5C-4B4D-B2D1-540A1A493754}" srcOrd="1" destOrd="0" presId="urn:microsoft.com/office/officeart/2018/2/layout/IconVerticalSolidList"/>
    <dgm:cxn modelId="{5F3EDAEB-CCC6-4356-AAF6-473F7352EA14}" type="presParOf" srcId="{50F8FF5B-2A10-478C-AE99-79AD32572C0E}" destId="{A6457981-9E28-4CB0-A336-95C6E31DA446}" srcOrd="2" destOrd="0" presId="urn:microsoft.com/office/officeart/2018/2/layout/IconVerticalSolidList"/>
    <dgm:cxn modelId="{319AE8F9-B667-4615-ACAA-82489D468739}" type="presParOf" srcId="{50F8FF5B-2A10-478C-AE99-79AD32572C0E}" destId="{AFABCF4A-0F25-42F3-A330-D4131D716E64}" srcOrd="3" destOrd="0" presId="urn:microsoft.com/office/officeart/2018/2/layout/IconVerticalSolidList"/>
    <dgm:cxn modelId="{523D2BBE-F555-4214-AE79-15BBB824744D}" type="presParOf" srcId="{AC9B0CC2-1352-4B9A-8019-9CE706A509C2}" destId="{E1492364-9CC2-4826-BBDC-348C912F6E5D}" srcOrd="3" destOrd="0" presId="urn:microsoft.com/office/officeart/2018/2/layout/IconVerticalSolidList"/>
    <dgm:cxn modelId="{7D7A06FC-0515-475A-A602-642CD2C778AF}" type="presParOf" srcId="{AC9B0CC2-1352-4B9A-8019-9CE706A509C2}" destId="{62819F42-EDD5-42EB-A8EE-4B2EA3A4BCE9}" srcOrd="4" destOrd="0" presId="urn:microsoft.com/office/officeart/2018/2/layout/IconVerticalSolidList"/>
    <dgm:cxn modelId="{27992608-C3FC-4745-9446-4B5820088576}" type="presParOf" srcId="{62819F42-EDD5-42EB-A8EE-4B2EA3A4BCE9}" destId="{66168339-F065-4641-88DF-3A60DA02A050}" srcOrd="0" destOrd="0" presId="urn:microsoft.com/office/officeart/2018/2/layout/IconVerticalSolidList"/>
    <dgm:cxn modelId="{87280E63-2F29-434B-9280-8048C028DE7B}" type="presParOf" srcId="{62819F42-EDD5-42EB-A8EE-4B2EA3A4BCE9}" destId="{8CD97FBA-FB43-4D9F-917D-FB57F0AEA7C5}" srcOrd="1" destOrd="0" presId="urn:microsoft.com/office/officeart/2018/2/layout/IconVerticalSolidList"/>
    <dgm:cxn modelId="{470AA702-8A0D-4126-A47D-BA3D1F853C34}" type="presParOf" srcId="{62819F42-EDD5-42EB-A8EE-4B2EA3A4BCE9}" destId="{CCB4873D-CB1B-4F65-962E-C59AEBAC903F}" srcOrd="2" destOrd="0" presId="urn:microsoft.com/office/officeart/2018/2/layout/IconVerticalSolidList"/>
    <dgm:cxn modelId="{E6B29ACF-A1A5-41E4-AFEE-C69031234DF7}" type="presParOf" srcId="{62819F42-EDD5-42EB-A8EE-4B2EA3A4BCE9}" destId="{784520C2-510C-4E35-8902-B48D37508ABA}" srcOrd="3" destOrd="0" presId="urn:microsoft.com/office/officeart/2018/2/layout/IconVerticalSolidList"/>
    <dgm:cxn modelId="{B1F45394-A681-4DE7-8B64-03982C8E62D8}" type="presParOf" srcId="{AC9B0CC2-1352-4B9A-8019-9CE706A509C2}" destId="{BA66E28A-5966-4A0D-88AD-B4764CA98FE4}" srcOrd="5" destOrd="0" presId="urn:microsoft.com/office/officeart/2018/2/layout/IconVerticalSolidList"/>
    <dgm:cxn modelId="{93428DD6-E9DA-433E-814E-E0411268EE56}" type="presParOf" srcId="{AC9B0CC2-1352-4B9A-8019-9CE706A509C2}" destId="{69424C79-5C2F-4469-9E62-3BA16E64D9E1}" srcOrd="6" destOrd="0" presId="urn:microsoft.com/office/officeart/2018/2/layout/IconVerticalSolidList"/>
    <dgm:cxn modelId="{1D1854CF-8F41-4763-BB53-A5B2E76EDB81}" type="presParOf" srcId="{69424C79-5C2F-4469-9E62-3BA16E64D9E1}" destId="{A4DF79FE-61BA-4B8E-878C-48096CEAF551}" srcOrd="0" destOrd="0" presId="urn:microsoft.com/office/officeart/2018/2/layout/IconVerticalSolidList"/>
    <dgm:cxn modelId="{49085DF0-E410-4819-A4F8-310976E614B6}" type="presParOf" srcId="{69424C79-5C2F-4469-9E62-3BA16E64D9E1}" destId="{3DAB875A-E483-435F-BD48-0D9D632C04AA}" srcOrd="1" destOrd="0" presId="urn:microsoft.com/office/officeart/2018/2/layout/IconVerticalSolidList"/>
    <dgm:cxn modelId="{89D70B03-920D-4739-8CE4-6481478880A4}" type="presParOf" srcId="{69424C79-5C2F-4469-9E62-3BA16E64D9E1}" destId="{60F46611-DCCB-4CD1-90E8-54A09A5DEBD2}" srcOrd="2" destOrd="0" presId="urn:microsoft.com/office/officeart/2018/2/layout/IconVerticalSolidList"/>
    <dgm:cxn modelId="{25CBB0A7-593E-4EB6-833F-59B5B5B822FE}" type="presParOf" srcId="{69424C79-5C2F-4469-9E62-3BA16E64D9E1}" destId="{D22969D6-5976-41F6-AB2B-9CD0EB6EFC08}" srcOrd="3" destOrd="0" presId="urn:microsoft.com/office/officeart/2018/2/layout/IconVerticalSolidList"/>
    <dgm:cxn modelId="{FEA8D145-F212-4168-B095-C2DB5D3A2454}" type="presParOf" srcId="{AC9B0CC2-1352-4B9A-8019-9CE706A509C2}" destId="{D08D8CB9-D117-43B4-8289-E882267C288F}" srcOrd="7" destOrd="0" presId="urn:microsoft.com/office/officeart/2018/2/layout/IconVerticalSolidList"/>
    <dgm:cxn modelId="{AFFE0321-7CC2-498B-AEE3-C5F63D5EC2A9}" type="presParOf" srcId="{AC9B0CC2-1352-4B9A-8019-9CE706A509C2}" destId="{4F84FD91-9008-447B-9884-625628CF9532}" srcOrd="8" destOrd="0" presId="urn:microsoft.com/office/officeart/2018/2/layout/IconVerticalSolidList"/>
    <dgm:cxn modelId="{BF928CF7-593F-4D8F-9759-A03836B98FAF}" type="presParOf" srcId="{4F84FD91-9008-447B-9884-625628CF9532}" destId="{5C336546-8A7C-42E8-8B36-2FCB577FEEC8}" srcOrd="0" destOrd="0" presId="urn:microsoft.com/office/officeart/2018/2/layout/IconVerticalSolidList"/>
    <dgm:cxn modelId="{FAC0EEA4-DA26-40A3-8814-18779C5636B6}" type="presParOf" srcId="{4F84FD91-9008-447B-9884-625628CF9532}" destId="{26210E6D-F8E9-4FD1-9F3B-9B98429E75D7}" srcOrd="1" destOrd="0" presId="urn:microsoft.com/office/officeart/2018/2/layout/IconVerticalSolidList"/>
    <dgm:cxn modelId="{D7103857-ED28-432A-BC82-6CE9A9995066}" type="presParOf" srcId="{4F84FD91-9008-447B-9884-625628CF9532}" destId="{846559D0-1D4A-4971-B772-A601553B0F56}" srcOrd="2" destOrd="0" presId="urn:microsoft.com/office/officeart/2018/2/layout/IconVerticalSolidList"/>
    <dgm:cxn modelId="{431AF08F-EA50-4719-A4A2-A27EA746506A}" type="presParOf" srcId="{4F84FD91-9008-447B-9884-625628CF9532}" destId="{D8C1E9D2-1B06-4F41-821F-F8B6A1DF4444}" srcOrd="3" destOrd="0" presId="urn:microsoft.com/office/officeart/2018/2/layout/IconVerticalSolidList"/>
    <dgm:cxn modelId="{35B8A36B-F9C1-4C4D-B601-72304F44C216}" type="presParOf" srcId="{AC9B0CC2-1352-4B9A-8019-9CE706A509C2}" destId="{6F7E3AD4-A69E-461C-82F3-3BE9914CB35C}" srcOrd="9" destOrd="0" presId="urn:microsoft.com/office/officeart/2018/2/layout/IconVerticalSolidList"/>
    <dgm:cxn modelId="{9E388A13-3B51-4313-8C8F-25D350160C9B}" type="presParOf" srcId="{AC9B0CC2-1352-4B9A-8019-9CE706A509C2}" destId="{7722F535-8C45-4950-92BF-F667CA9E993D}" srcOrd="10" destOrd="0" presId="urn:microsoft.com/office/officeart/2018/2/layout/IconVerticalSolidList"/>
    <dgm:cxn modelId="{30523CBE-B4FC-4EA5-B7EC-CA05ECE08C9F}" type="presParOf" srcId="{7722F535-8C45-4950-92BF-F667CA9E993D}" destId="{10C54203-E9EC-46EF-9473-3F430A7B3E09}" srcOrd="0" destOrd="0" presId="urn:microsoft.com/office/officeart/2018/2/layout/IconVerticalSolidList"/>
    <dgm:cxn modelId="{17933E97-21C0-42C4-8136-EF8E3BDB00A9}" type="presParOf" srcId="{7722F535-8C45-4950-92BF-F667CA9E993D}" destId="{3B5C067B-1546-4EA3-A92F-3C511EB11441}" srcOrd="1" destOrd="0" presId="urn:microsoft.com/office/officeart/2018/2/layout/IconVerticalSolidList"/>
    <dgm:cxn modelId="{FAD1C22B-867A-4069-A43F-90E28E12C28A}" type="presParOf" srcId="{7722F535-8C45-4950-92BF-F667CA9E993D}" destId="{27AEB474-BAEA-49B0-AF8E-05487BDE7E32}" srcOrd="2" destOrd="0" presId="urn:microsoft.com/office/officeart/2018/2/layout/IconVerticalSolidList"/>
    <dgm:cxn modelId="{E617EA2F-002F-4879-A25F-90AFF7B92678}" type="presParOf" srcId="{7722F535-8C45-4950-92BF-F667CA9E993D}" destId="{9C109A52-298B-4679-AD7B-6A1CA5351518}" srcOrd="3" destOrd="0" presId="urn:microsoft.com/office/officeart/2018/2/layout/IconVerticalSolidList"/>
    <dgm:cxn modelId="{A86C8653-18A5-45F7-86E7-C2DCD040F1D8}" type="presParOf" srcId="{AC9B0CC2-1352-4B9A-8019-9CE706A509C2}" destId="{2611E84F-92E3-49F0-8B92-E3B1112ECFA1}" srcOrd="11" destOrd="0" presId="urn:microsoft.com/office/officeart/2018/2/layout/IconVerticalSolidList"/>
    <dgm:cxn modelId="{2769B834-DA42-4CA3-8F2D-04CDEECF5D62}" type="presParOf" srcId="{AC9B0CC2-1352-4B9A-8019-9CE706A509C2}" destId="{6D74E037-7F77-488C-B601-818A83E89808}" srcOrd="12" destOrd="0" presId="urn:microsoft.com/office/officeart/2018/2/layout/IconVerticalSolidList"/>
    <dgm:cxn modelId="{78C3AFD4-8385-4868-B92C-3E70DA2B029D}" type="presParOf" srcId="{6D74E037-7F77-488C-B601-818A83E89808}" destId="{D6EBC45D-F280-4A35-B4AC-4BA3AF672BD1}" srcOrd="0" destOrd="0" presId="urn:microsoft.com/office/officeart/2018/2/layout/IconVerticalSolidList"/>
    <dgm:cxn modelId="{AF916B1F-3E22-4C07-89D0-D18E802A2B16}" type="presParOf" srcId="{6D74E037-7F77-488C-B601-818A83E89808}" destId="{4D4A11E5-1A47-4BCE-B4BA-40D3844A3CFF}" srcOrd="1" destOrd="0" presId="urn:microsoft.com/office/officeart/2018/2/layout/IconVerticalSolidList"/>
    <dgm:cxn modelId="{8CB7BD5C-B595-488B-A9F5-B269425E03DD}" type="presParOf" srcId="{6D74E037-7F77-488C-B601-818A83E89808}" destId="{FBF3A978-138F-4E4B-9E4E-0F9EB7E6B839}" srcOrd="2" destOrd="0" presId="urn:microsoft.com/office/officeart/2018/2/layout/IconVerticalSolidList"/>
    <dgm:cxn modelId="{B8952D3D-E699-4798-9DE7-D4666AD75A34}" type="presParOf" srcId="{6D74E037-7F77-488C-B601-818A83E89808}" destId="{FFA35928-6783-4725-8323-5CAFCC6DBEB2}"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A4CF9866-2375-4FB5-B2C5-838C5FB42CD3}"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30A11A39-DDCD-4E04-9EAD-EFEE558C4571}">
      <dgm:prSet/>
      <dgm:spPr/>
      <dgm:t>
        <a:bodyPr/>
        <a:lstStyle/>
        <a:p>
          <a:r>
            <a:rPr lang="en-US"/>
            <a:t>Shorter cycles = less financing = better returns.</a:t>
          </a:r>
        </a:p>
      </dgm:t>
    </dgm:pt>
    <dgm:pt modelId="{C8310F94-C767-419E-A3E9-A4A1E432B8DD}" type="parTrans" cxnId="{316861C2-2D6C-4C7E-A697-EA1139EFC5EC}">
      <dgm:prSet/>
      <dgm:spPr/>
      <dgm:t>
        <a:bodyPr/>
        <a:lstStyle/>
        <a:p>
          <a:endParaRPr lang="en-US"/>
        </a:p>
      </dgm:t>
    </dgm:pt>
    <dgm:pt modelId="{490D50A6-0DA0-44FA-8AF2-79A199C581E6}" type="sibTrans" cxnId="{316861C2-2D6C-4C7E-A697-EA1139EFC5EC}">
      <dgm:prSet/>
      <dgm:spPr/>
      <dgm:t>
        <a:bodyPr/>
        <a:lstStyle/>
        <a:p>
          <a:endParaRPr lang="en-US"/>
        </a:p>
      </dgm:t>
    </dgm:pt>
    <dgm:pt modelId="{C729823F-C823-4A51-8BF4-1C9932B67234}">
      <dgm:prSet/>
      <dgm:spPr/>
      <dgm:t>
        <a:bodyPr/>
        <a:lstStyle/>
        <a:p>
          <a:r>
            <a:rPr lang="en-US" b="1"/>
            <a:t>Action Points:</a:t>
          </a:r>
          <a:r>
            <a:rPr lang="en-US"/>
            <a:t> </a:t>
          </a:r>
        </a:p>
      </dgm:t>
    </dgm:pt>
    <dgm:pt modelId="{5981B2F1-903B-4711-9881-549021C9A220}" type="parTrans" cxnId="{ED049A94-7203-4392-AE8D-1ACB67782C23}">
      <dgm:prSet/>
      <dgm:spPr/>
      <dgm:t>
        <a:bodyPr/>
        <a:lstStyle/>
        <a:p>
          <a:endParaRPr lang="en-US"/>
        </a:p>
      </dgm:t>
    </dgm:pt>
    <dgm:pt modelId="{6E1E6BC9-320B-4865-8CA4-02886C05EC80}" type="sibTrans" cxnId="{ED049A94-7203-4392-AE8D-1ACB67782C23}">
      <dgm:prSet/>
      <dgm:spPr/>
      <dgm:t>
        <a:bodyPr/>
        <a:lstStyle/>
        <a:p>
          <a:endParaRPr lang="en-US"/>
        </a:p>
      </dgm:t>
    </dgm:pt>
    <dgm:pt modelId="{051F2AD2-E16C-4C59-AD47-E098D2FB91B5}">
      <dgm:prSet custT="0"/>
      <dgm:spPr/>
      <dgm:t>
        <a:bodyPr/>
        <a:lstStyle/>
        <a:p>
          <a:r>
            <a:rPr lang="en-US"/>
            <a:t>Improve inventory turnover.</a:t>
          </a:r>
        </a:p>
      </dgm:t>
    </dgm:pt>
    <dgm:pt modelId="{813A3D70-5CD1-4269-884B-E5C379E78E8A}" type="parTrans" cxnId="{C5F09DBF-24A3-4062-9B6D-447BBC8D5435}">
      <dgm:prSet/>
      <dgm:spPr/>
      <dgm:t>
        <a:bodyPr/>
        <a:lstStyle/>
        <a:p>
          <a:endParaRPr lang="en-US"/>
        </a:p>
      </dgm:t>
    </dgm:pt>
    <dgm:pt modelId="{01FD6B5A-ED3C-4971-A5B2-DFA4966C23BB}" type="sibTrans" cxnId="{C5F09DBF-24A3-4062-9B6D-447BBC8D5435}">
      <dgm:prSet/>
      <dgm:spPr/>
      <dgm:t>
        <a:bodyPr/>
        <a:lstStyle/>
        <a:p>
          <a:endParaRPr lang="en-US"/>
        </a:p>
      </dgm:t>
    </dgm:pt>
    <dgm:pt modelId="{941B5DE6-C05E-4BF8-A065-793706104B27}">
      <dgm:prSet/>
      <dgm:spPr/>
      <dgm:t>
        <a:bodyPr/>
        <a:lstStyle/>
        <a:p>
          <a:r>
            <a:rPr lang="en-US"/>
            <a:t>Accelerate receivables collection.</a:t>
          </a:r>
        </a:p>
      </dgm:t>
    </dgm:pt>
    <dgm:pt modelId="{39C93F01-1C77-4C01-92A9-7431FD2AD20E}" type="parTrans" cxnId="{B92CC4C9-4E40-4E33-86DE-06DCDE78C130}">
      <dgm:prSet/>
      <dgm:spPr/>
      <dgm:t>
        <a:bodyPr/>
        <a:lstStyle/>
        <a:p>
          <a:endParaRPr lang="en-US"/>
        </a:p>
      </dgm:t>
    </dgm:pt>
    <dgm:pt modelId="{6E644039-5439-48DB-9E04-E706EFAFBD3C}" type="sibTrans" cxnId="{B92CC4C9-4E40-4E33-86DE-06DCDE78C130}">
      <dgm:prSet/>
      <dgm:spPr/>
      <dgm:t>
        <a:bodyPr/>
        <a:lstStyle/>
        <a:p>
          <a:endParaRPr lang="en-US"/>
        </a:p>
      </dgm:t>
    </dgm:pt>
    <dgm:pt modelId="{E45AC9B5-1197-4180-B552-F92749662470}">
      <dgm:prSet/>
      <dgm:spPr/>
      <dgm:t>
        <a:bodyPr/>
        <a:lstStyle/>
        <a:p>
          <a:r>
            <a:rPr lang="en-US"/>
            <a:t>Streamline production processes.</a:t>
          </a:r>
        </a:p>
      </dgm:t>
    </dgm:pt>
    <dgm:pt modelId="{725EA678-5C5F-42CF-9F2E-F17328F91486}" type="parTrans" cxnId="{12024DEC-72F8-4392-9A00-298F78C17279}">
      <dgm:prSet/>
      <dgm:spPr/>
      <dgm:t>
        <a:bodyPr/>
        <a:lstStyle/>
        <a:p>
          <a:endParaRPr lang="en-US"/>
        </a:p>
      </dgm:t>
    </dgm:pt>
    <dgm:pt modelId="{24EB6A40-D8D9-44C3-AE2C-E1402BA9975F}" type="sibTrans" cxnId="{12024DEC-72F8-4392-9A00-298F78C17279}">
      <dgm:prSet/>
      <dgm:spPr/>
      <dgm:t>
        <a:bodyPr/>
        <a:lstStyle/>
        <a:p>
          <a:endParaRPr lang="en-US"/>
        </a:p>
      </dgm:t>
    </dgm:pt>
    <dgm:pt modelId="{E2ED5E2D-543A-4948-9240-6523C6CF4AE8}">
      <dgm:prSet/>
      <dgm:spPr/>
      <dgm:t>
        <a:bodyPr/>
        <a:lstStyle/>
        <a:p>
          <a:r>
            <a:rPr lang="en-US" b="1"/>
            <a:t>Final Thought:</a:t>
          </a:r>
          <a:r>
            <a:rPr lang="en-US"/>
            <a:t> A well-managed operating cash cycle is a cornerstone of financial health.</a:t>
          </a:r>
        </a:p>
      </dgm:t>
    </dgm:pt>
    <dgm:pt modelId="{EF744351-9080-4760-BAF7-81C170A32E64}" type="parTrans" cxnId="{94D028B8-0A7B-4166-9D07-EF9657AF4992}">
      <dgm:prSet/>
      <dgm:spPr/>
      <dgm:t>
        <a:bodyPr/>
        <a:lstStyle/>
        <a:p>
          <a:endParaRPr lang="en-US"/>
        </a:p>
      </dgm:t>
    </dgm:pt>
    <dgm:pt modelId="{A50158E5-DA86-4D99-87C4-B695F6ED1AE1}" type="sibTrans" cxnId="{94D028B8-0A7B-4166-9D07-EF9657AF4992}">
      <dgm:prSet/>
      <dgm:spPr/>
      <dgm:t>
        <a:bodyPr/>
        <a:lstStyle/>
        <a:p>
          <a:endParaRPr lang="en-US"/>
        </a:p>
      </dgm:t>
    </dgm:pt>
    <dgm:pt modelId="{66713AF3-0C2A-4565-939C-FB8121FFAAE9}" type="pres">
      <dgm:prSet presAssocID="{A4CF9866-2375-4FB5-B2C5-838C5FB42CD3}" presName="root" presStyleCnt="0">
        <dgm:presLayoutVars>
          <dgm:dir/>
          <dgm:resizeHandles val="exact"/>
        </dgm:presLayoutVars>
      </dgm:prSet>
      <dgm:spPr/>
    </dgm:pt>
    <dgm:pt modelId="{B2B59D87-59F2-4215-8592-E9CB74809A5A}" type="pres">
      <dgm:prSet presAssocID="{30A11A39-DDCD-4E04-9EAD-EFEE558C4571}" presName="compNode" presStyleCnt="0"/>
      <dgm:spPr/>
    </dgm:pt>
    <dgm:pt modelId="{8CCE9BD9-3C91-428A-AF7A-46814BFC698D}" type="pres">
      <dgm:prSet presAssocID="{30A11A39-DDCD-4E04-9EAD-EFEE558C4571}" presName="bgRect" presStyleLbl="bgShp" presStyleIdx="0" presStyleCnt="3"/>
      <dgm:spPr/>
    </dgm:pt>
    <dgm:pt modelId="{FAFF7891-E4E5-4C9C-8B1E-8353D36A4672}" type="pres">
      <dgm:prSet presAssocID="{30A11A39-DDCD-4E04-9EAD-EFEE558C4571}"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Upward trend"/>
        </a:ext>
      </dgm:extLst>
    </dgm:pt>
    <dgm:pt modelId="{10A485E3-69A0-4636-B34C-B69DB320BAAC}" type="pres">
      <dgm:prSet presAssocID="{30A11A39-DDCD-4E04-9EAD-EFEE558C4571}" presName="spaceRect" presStyleCnt="0"/>
      <dgm:spPr/>
    </dgm:pt>
    <dgm:pt modelId="{D6521159-7701-4AF9-A2C7-36A6434630AC}" type="pres">
      <dgm:prSet presAssocID="{30A11A39-DDCD-4E04-9EAD-EFEE558C4571}" presName="parTx" presStyleLbl="revTx" presStyleIdx="0" presStyleCnt="4">
        <dgm:presLayoutVars>
          <dgm:chMax val="0"/>
          <dgm:chPref val="0"/>
        </dgm:presLayoutVars>
      </dgm:prSet>
      <dgm:spPr/>
    </dgm:pt>
    <dgm:pt modelId="{ED3B735B-0016-4382-B0DA-B1D76DB38EED}" type="pres">
      <dgm:prSet presAssocID="{490D50A6-0DA0-44FA-8AF2-79A199C581E6}" presName="sibTrans" presStyleCnt="0"/>
      <dgm:spPr/>
    </dgm:pt>
    <dgm:pt modelId="{0B6209CB-5333-4987-BB3D-C8DCF3ECF146}" type="pres">
      <dgm:prSet presAssocID="{C729823F-C823-4A51-8BF4-1C9932B67234}" presName="compNode" presStyleCnt="0"/>
      <dgm:spPr/>
    </dgm:pt>
    <dgm:pt modelId="{03CC86DA-45F8-4694-978E-3BE193D96671}" type="pres">
      <dgm:prSet presAssocID="{C729823F-C823-4A51-8BF4-1C9932B67234}" presName="bgRect" presStyleLbl="bgShp" presStyleIdx="1" presStyleCnt="3"/>
      <dgm:spPr/>
    </dgm:pt>
    <dgm:pt modelId="{A273D84B-15DE-4799-B7CC-915CA07EB9CD}" type="pres">
      <dgm:prSet presAssocID="{C729823F-C823-4A51-8BF4-1C9932B67234}"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Gears"/>
        </a:ext>
      </dgm:extLst>
    </dgm:pt>
    <dgm:pt modelId="{467AA1BF-398A-4CB0-A81A-EE700FFD9BE8}" type="pres">
      <dgm:prSet presAssocID="{C729823F-C823-4A51-8BF4-1C9932B67234}" presName="spaceRect" presStyleCnt="0"/>
      <dgm:spPr/>
    </dgm:pt>
    <dgm:pt modelId="{850DA8F2-D135-4AC1-A247-06B9C561F431}" type="pres">
      <dgm:prSet presAssocID="{C729823F-C823-4A51-8BF4-1C9932B67234}" presName="parTx" presStyleLbl="revTx" presStyleIdx="1" presStyleCnt="4">
        <dgm:presLayoutVars>
          <dgm:chMax val="0"/>
          <dgm:chPref val="0"/>
        </dgm:presLayoutVars>
      </dgm:prSet>
      <dgm:spPr/>
    </dgm:pt>
    <dgm:pt modelId="{36FAF7D5-4987-40B6-A3CA-05E92341A1BB}" type="pres">
      <dgm:prSet presAssocID="{C729823F-C823-4A51-8BF4-1C9932B67234}" presName="desTx" presStyleLbl="revTx" presStyleIdx="2" presStyleCnt="4">
        <dgm:presLayoutVars/>
      </dgm:prSet>
      <dgm:spPr/>
    </dgm:pt>
    <dgm:pt modelId="{204791ED-A69E-4ED8-B07B-FBC883C505B3}" type="pres">
      <dgm:prSet presAssocID="{6E1E6BC9-320B-4865-8CA4-02886C05EC80}" presName="sibTrans" presStyleCnt="0"/>
      <dgm:spPr/>
    </dgm:pt>
    <dgm:pt modelId="{460E5EE1-149B-4E67-BD90-FB069649E4D9}" type="pres">
      <dgm:prSet presAssocID="{E2ED5E2D-543A-4948-9240-6523C6CF4AE8}" presName="compNode" presStyleCnt="0"/>
      <dgm:spPr/>
    </dgm:pt>
    <dgm:pt modelId="{84F15A23-B2C5-4587-A3A9-891F4D196382}" type="pres">
      <dgm:prSet presAssocID="{E2ED5E2D-543A-4948-9240-6523C6CF4AE8}" presName="bgRect" presStyleLbl="bgShp" presStyleIdx="2" presStyleCnt="3"/>
      <dgm:spPr/>
    </dgm:pt>
    <dgm:pt modelId="{CC8BF6D1-070E-4372-A545-33DEB4C464BC}" type="pres">
      <dgm:prSet presAssocID="{E2ED5E2D-543A-4948-9240-6523C6CF4AE8}"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ollar"/>
        </a:ext>
      </dgm:extLst>
    </dgm:pt>
    <dgm:pt modelId="{8035C226-5233-4AFC-B9FD-1BC02184ABCC}" type="pres">
      <dgm:prSet presAssocID="{E2ED5E2D-543A-4948-9240-6523C6CF4AE8}" presName="spaceRect" presStyleCnt="0"/>
      <dgm:spPr/>
    </dgm:pt>
    <dgm:pt modelId="{72F12C20-6903-4DC7-B9D8-2F841B52A690}" type="pres">
      <dgm:prSet presAssocID="{E2ED5E2D-543A-4948-9240-6523C6CF4AE8}" presName="parTx" presStyleLbl="revTx" presStyleIdx="3" presStyleCnt="4">
        <dgm:presLayoutVars>
          <dgm:chMax val="0"/>
          <dgm:chPref val="0"/>
        </dgm:presLayoutVars>
      </dgm:prSet>
      <dgm:spPr/>
    </dgm:pt>
  </dgm:ptLst>
  <dgm:cxnLst>
    <dgm:cxn modelId="{7D3FF75B-92A3-468C-9EE6-10C131D1E15C}" type="presOf" srcId="{051F2AD2-E16C-4C59-AD47-E098D2FB91B5}" destId="{36FAF7D5-4987-40B6-A3CA-05E92341A1BB}" srcOrd="0" destOrd="0" presId="urn:microsoft.com/office/officeart/2018/2/layout/IconVerticalSolidList"/>
    <dgm:cxn modelId="{DDDFF75B-CD24-47DB-827D-3894FC4385AB}" type="presOf" srcId="{E2ED5E2D-543A-4948-9240-6523C6CF4AE8}" destId="{72F12C20-6903-4DC7-B9D8-2F841B52A690}" srcOrd="0" destOrd="0" presId="urn:microsoft.com/office/officeart/2018/2/layout/IconVerticalSolidList"/>
    <dgm:cxn modelId="{ED049A94-7203-4392-AE8D-1ACB67782C23}" srcId="{A4CF9866-2375-4FB5-B2C5-838C5FB42CD3}" destId="{C729823F-C823-4A51-8BF4-1C9932B67234}" srcOrd="1" destOrd="0" parTransId="{5981B2F1-903B-4711-9881-549021C9A220}" sibTransId="{6E1E6BC9-320B-4865-8CA4-02886C05EC80}"/>
    <dgm:cxn modelId="{1BFF4CAF-874D-42FE-8F47-D8605CBB1B0E}" type="presOf" srcId="{30A11A39-DDCD-4E04-9EAD-EFEE558C4571}" destId="{D6521159-7701-4AF9-A2C7-36A6434630AC}" srcOrd="0" destOrd="0" presId="urn:microsoft.com/office/officeart/2018/2/layout/IconVerticalSolidList"/>
    <dgm:cxn modelId="{94D028B8-0A7B-4166-9D07-EF9657AF4992}" srcId="{A4CF9866-2375-4FB5-B2C5-838C5FB42CD3}" destId="{E2ED5E2D-543A-4948-9240-6523C6CF4AE8}" srcOrd="2" destOrd="0" parTransId="{EF744351-9080-4760-BAF7-81C170A32E64}" sibTransId="{A50158E5-DA86-4D99-87C4-B695F6ED1AE1}"/>
    <dgm:cxn modelId="{C5F09DBF-24A3-4062-9B6D-447BBC8D5435}" srcId="{C729823F-C823-4A51-8BF4-1C9932B67234}" destId="{051F2AD2-E16C-4C59-AD47-E098D2FB91B5}" srcOrd="0" destOrd="0" parTransId="{813A3D70-5CD1-4269-884B-E5C379E78E8A}" sibTransId="{01FD6B5A-ED3C-4971-A5B2-DFA4966C23BB}"/>
    <dgm:cxn modelId="{316861C2-2D6C-4C7E-A697-EA1139EFC5EC}" srcId="{A4CF9866-2375-4FB5-B2C5-838C5FB42CD3}" destId="{30A11A39-DDCD-4E04-9EAD-EFEE558C4571}" srcOrd="0" destOrd="0" parTransId="{C8310F94-C767-419E-A3E9-A4A1E432B8DD}" sibTransId="{490D50A6-0DA0-44FA-8AF2-79A199C581E6}"/>
    <dgm:cxn modelId="{B92CC4C9-4E40-4E33-86DE-06DCDE78C130}" srcId="{C729823F-C823-4A51-8BF4-1C9932B67234}" destId="{941B5DE6-C05E-4BF8-A065-793706104B27}" srcOrd="1" destOrd="0" parTransId="{39C93F01-1C77-4C01-92A9-7431FD2AD20E}" sibTransId="{6E644039-5439-48DB-9E04-E706EFAFBD3C}"/>
    <dgm:cxn modelId="{2EAEF4CC-C67E-4737-9112-02ABC6CA5A0D}" type="presOf" srcId="{941B5DE6-C05E-4BF8-A065-793706104B27}" destId="{36FAF7D5-4987-40B6-A3CA-05E92341A1BB}" srcOrd="0" destOrd="1" presId="urn:microsoft.com/office/officeart/2018/2/layout/IconVerticalSolidList"/>
    <dgm:cxn modelId="{D17379D0-BA26-46DF-A018-3797BBE8A91A}" type="presOf" srcId="{A4CF9866-2375-4FB5-B2C5-838C5FB42CD3}" destId="{66713AF3-0C2A-4565-939C-FB8121FFAAE9}" srcOrd="0" destOrd="0" presId="urn:microsoft.com/office/officeart/2018/2/layout/IconVerticalSolidList"/>
    <dgm:cxn modelId="{821FBFE6-599D-4299-966F-518326F27883}" type="presOf" srcId="{E45AC9B5-1197-4180-B552-F92749662470}" destId="{36FAF7D5-4987-40B6-A3CA-05E92341A1BB}" srcOrd="0" destOrd="2" presId="urn:microsoft.com/office/officeart/2018/2/layout/IconVerticalSolidList"/>
    <dgm:cxn modelId="{12024DEC-72F8-4392-9A00-298F78C17279}" srcId="{C729823F-C823-4A51-8BF4-1C9932B67234}" destId="{E45AC9B5-1197-4180-B552-F92749662470}" srcOrd="2" destOrd="0" parTransId="{725EA678-5C5F-42CF-9F2E-F17328F91486}" sibTransId="{24EB6A40-D8D9-44C3-AE2C-E1402BA9975F}"/>
    <dgm:cxn modelId="{43CF87ED-5DEC-4783-B039-D8C68FDBC921}" type="presOf" srcId="{C729823F-C823-4A51-8BF4-1C9932B67234}" destId="{850DA8F2-D135-4AC1-A247-06B9C561F431}" srcOrd="0" destOrd="0" presId="urn:microsoft.com/office/officeart/2018/2/layout/IconVerticalSolidList"/>
    <dgm:cxn modelId="{00B39DFC-0F99-48FC-85D5-B8E87D2873E0}" type="presParOf" srcId="{66713AF3-0C2A-4565-939C-FB8121FFAAE9}" destId="{B2B59D87-59F2-4215-8592-E9CB74809A5A}" srcOrd="0" destOrd="0" presId="urn:microsoft.com/office/officeart/2018/2/layout/IconVerticalSolidList"/>
    <dgm:cxn modelId="{128D7FB1-F737-481F-9BC8-12CB58B923CA}" type="presParOf" srcId="{B2B59D87-59F2-4215-8592-E9CB74809A5A}" destId="{8CCE9BD9-3C91-428A-AF7A-46814BFC698D}" srcOrd="0" destOrd="0" presId="urn:microsoft.com/office/officeart/2018/2/layout/IconVerticalSolidList"/>
    <dgm:cxn modelId="{FC712011-DD32-41AA-9C1A-571231F3435B}" type="presParOf" srcId="{B2B59D87-59F2-4215-8592-E9CB74809A5A}" destId="{FAFF7891-E4E5-4C9C-8B1E-8353D36A4672}" srcOrd="1" destOrd="0" presId="urn:microsoft.com/office/officeart/2018/2/layout/IconVerticalSolidList"/>
    <dgm:cxn modelId="{5724CD53-21B5-47C1-9157-420261697481}" type="presParOf" srcId="{B2B59D87-59F2-4215-8592-E9CB74809A5A}" destId="{10A485E3-69A0-4636-B34C-B69DB320BAAC}" srcOrd="2" destOrd="0" presId="urn:microsoft.com/office/officeart/2018/2/layout/IconVerticalSolidList"/>
    <dgm:cxn modelId="{20983897-B21C-4BA4-8695-EAE26ED47AA3}" type="presParOf" srcId="{B2B59D87-59F2-4215-8592-E9CB74809A5A}" destId="{D6521159-7701-4AF9-A2C7-36A6434630AC}" srcOrd="3" destOrd="0" presId="urn:microsoft.com/office/officeart/2018/2/layout/IconVerticalSolidList"/>
    <dgm:cxn modelId="{CFC66D07-894F-47A8-8CD7-F6309476412F}" type="presParOf" srcId="{66713AF3-0C2A-4565-939C-FB8121FFAAE9}" destId="{ED3B735B-0016-4382-B0DA-B1D76DB38EED}" srcOrd="1" destOrd="0" presId="urn:microsoft.com/office/officeart/2018/2/layout/IconVerticalSolidList"/>
    <dgm:cxn modelId="{F1ACC4A2-F6A7-416D-A151-1E76BD0C3C53}" type="presParOf" srcId="{66713AF3-0C2A-4565-939C-FB8121FFAAE9}" destId="{0B6209CB-5333-4987-BB3D-C8DCF3ECF146}" srcOrd="2" destOrd="0" presId="urn:microsoft.com/office/officeart/2018/2/layout/IconVerticalSolidList"/>
    <dgm:cxn modelId="{D2610D2B-7286-4246-9263-18D60852C50B}" type="presParOf" srcId="{0B6209CB-5333-4987-BB3D-C8DCF3ECF146}" destId="{03CC86DA-45F8-4694-978E-3BE193D96671}" srcOrd="0" destOrd="0" presId="urn:microsoft.com/office/officeart/2018/2/layout/IconVerticalSolidList"/>
    <dgm:cxn modelId="{A7C4C6D1-08EF-48FF-8744-82AC2EDDDBE3}" type="presParOf" srcId="{0B6209CB-5333-4987-BB3D-C8DCF3ECF146}" destId="{A273D84B-15DE-4799-B7CC-915CA07EB9CD}" srcOrd="1" destOrd="0" presId="urn:microsoft.com/office/officeart/2018/2/layout/IconVerticalSolidList"/>
    <dgm:cxn modelId="{9A7CA3FC-498A-40FE-A208-BA11E6374E66}" type="presParOf" srcId="{0B6209CB-5333-4987-BB3D-C8DCF3ECF146}" destId="{467AA1BF-398A-4CB0-A81A-EE700FFD9BE8}" srcOrd="2" destOrd="0" presId="urn:microsoft.com/office/officeart/2018/2/layout/IconVerticalSolidList"/>
    <dgm:cxn modelId="{F7538B5B-44B4-46C5-9894-91C47F0B2684}" type="presParOf" srcId="{0B6209CB-5333-4987-BB3D-C8DCF3ECF146}" destId="{850DA8F2-D135-4AC1-A247-06B9C561F431}" srcOrd="3" destOrd="0" presId="urn:microsoft.com/office/officeart/2018/2/layout/IconVerticalSolidList"/>
    <dgm:cxn modelId="{699A762E-0086-4B4B-8A77-A0473947BD60}" type="presParOf" srcId="{0B6209CB-5333-4987-BB3D-C8DCF3ECF146}" destId="{36FAF7D5-4987-40B6-A3CA-05E92341A1BB}" srcOrd="4" destOrd="0" presId="urn:microsoft.com/office/officeart/2018/2/layout/IconVerticalSolidList"/>
    <dgm:cxn modelId="{95ED70F1-A934-4E55-B58A-3FC165A62FC4}" type="presParOf" srcId="{66713AF3-0C2A-4565-939C-FB8121FFAAE9}" destId="{204791ED-A69E-4ED8-B07B-FBC883C505B3}" srcOrd="3" destOrd="0" presId="urn:microsoft.com/office/officeart/2018/2/layout/IconVerticalSolidList"/>
    <dgm:cxn modelId="{16DD3C58-58AB-4A91-A88C-865704BB646F}" type="presParOf" srcId="{66713AF3-0C2A-4565-939C-FB8121FFAAE9}" destId="{460E5EE1-149B-4E67-BD90-FB069649E4D9}" srcOrd="4" destOrd="0" presId="urn:microsoft.com/office/officeart/2018/2/layout/IconVerticalSolidList"/>
    <dgm:cxn modelId="{20924E6A-53E2-4278-969B-E2314D5E7EDC}" type="presParOf" srcId="{460E5EE1-149B-4E67-BD90-FB069649E4D9}" destId="{84F15A23-B2C5-4587-A3A9-891F4D196382}" srcOrd="0" destOrd="0" presId="urn:microsoft.com/office/officeart/2018/2/layout/IconVerticalSolidList"/>
    <dgm:cxn modelId="{24086EE1-B60D-4403-B0D5-EC106BB0FA94}" type="presParOf" srcId="{460E5EE1-149B-4E67-BD90-FB069649E4D9}" destId="{CC8BF6D1-070E-4372-A545-33DEB4C464BC}" srcOrd="1" destOrd="0" presId="urn:microsoft.com/office/officeart/2018/2/layout/IconVerticalSolidList"/>
    <dgm:cxn modelId="{36C7E890-A13E-4E55-B01E-FAB0BD1CA736}" type="presParOf" srcId="{460E5EE1-149B-4E67-BD90-FB069649E4D9}" destId="{8035C226-5233-4AFC-B9FD-1BC02184ABCC}" srcOrd="2" destOrd="0" presId="urn:microsoft.com/office/officeart/2018/2/layout/IconVerticalSolidList"/>
    <dgm:cxn modelId="{10A385FF-A310-4387-99C7-F6AB39D3F272}" type="presParOf" srcId="{460E5EE1-149B-4E67-BD90-FB069649E4D9}" destId="{72F12C20-6903-4DC7-B9D8-2F841B52A690}"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44276A62-36DF-4C50-A367-4DAB2ECB84FE}"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01ED347B-71B0-4BB7-9EF9-BC32B90C8FD5}">
      <dgm:prSet/>
      <dgm:spPr/>
      <dgm:t>
        <a:bodyPr/>
        <a:lstStyle/>
        <a:p>
          <a:r>
            <a:rPr lang="en-US"/>
            <a:t>Working capital decisions differ from long-term asset and finance decisions </a:t>
          </a:r>
          <a:r>
            <a:rPr lang="en-US" b="1"/>
            <a:t>not by size</a:t>
          </a:r>
          <a:r>
            <a:rPr lang="en-US"/>
            <a:t>, but by </a:t>
          </a:r>
          <a:r>
            <a:rPr lang="en-US" b="1"/>
            <a:t>time horizon and reversibility</a:t>
          </a:r>
          <a:r>
            <a:rPr lang="en-US"/>
            <a:t>.</a:t>
          </a:r>
        </a:p>
      </dgm:t>
    </dgm:pt>
    <dgm:pt modelId="{AB9D2576-93FF-44DA-B59D-9B5308B49D15}" type="parTrans" cxnId="{FDD29FD0-8905-4265-B3A6-DF654EF13CAC}">
      <dgm:prSet/>
      <dgm:spPr/>
      <dgm:t>
        <a:bodyPr/>
        <a:lstStyle/>
        <a:p>
          <a:endParaRPr lang="en-US"/>
        </a:p>
      </dgm:t>
    </dgm:pt>
    <dgm:pt modelId="{383834D7-7484-4CAA-BA1A-073117AC8074}" type="sibTrans" cxnId="{FDD29FD0-8905-4265-B3A6-DF654EF13CAC}">
      <dgm:prSet/>
      <dgm:spPr/>
      <dgm:t>
        <a:bodyPr/>
        <a:lstStyle/>
        <a:p>
          <a:endParaRPr lang="en-US"/>
        </a:p>
      </dgm:t>
    </dgm:pt>
    <dgm:pt modelId="{E30A88CD-C3FF-4F21-AC05-03C34CF4C357}">
      <dgm:prSet/>
      <dgm:spPr/>
      <dgm:t>
        <a:bodyPr/>
        <a:lstStyle/>
        <a:p>
          <a:r>
            <a:rPr lang="en-US"/>
            <a:t>Typically </a:t>
          </a:r>
          <a:r>
            <a:rPr lang="en-US" b="1"/>
            <a:t>short-term</a:t>
          </a:r>
          <a:r>
            <a:rPr lang="en-US"/>
            <a:t>, </a:t>
          </a:r>
          <a:r>
            <a:rPr lang="en-US" b="1"/>
            <a:t>frequently made</a:t>
          </a:r>
          <a:r>
            <a:rPr lang="en-US"/>
            <a:t>, and </a:t>
          </a:r>
          <a:r>
            <a:rPr lang="en-US" b="1"/>
            <a:t>reversible</a:t>
          </a:r>
          <a:r>
            <a:rPr lang="en-US"/>
            <a:t>.</a:t>
          </a:r>
        </a:p>
      </dgm:t>
    </dgm:pt>
    <dgm:pt modelId="{E6162B8F-6987-417C-968A-D40EC44894D1}" type="parTrans" cxnId="{C7DA0E72-9589-4A68-9914-6D74AEA27504}">
      <dgm:prSet/>
      <dgm:spPr/>
      <dgm:t>
        <a:bodyPr/>
        <a:lstStyle/>
        <a:p>
          <a:endParaRPr lang="en-US"/>
        </a:p>
      </dgm:t>
    </dgm:pt>
    <dgm:pt modelId="{4EC339BC-639A-4082-A8BC-24D4001E7CE2}" type="sibTrans" cxnId="{C7DA0E72-9589-4A68-9914-6D74AEA27504}">
      <dgm:prSet/>
      <dgm:spPr/>
      <dgm:t>
        <a:bodyPr/>
        <a:lstStyle/>
        <a:p>
          <a:endParaRPr lang="en-US"/>
        </a:p>
      </dgm:t>
    </dgm:pt>
    <dgm:pt modelId="{B889C6E9-4394-4D94-B0DD-69C50B32395E}">
      <dgm:prSet/>
      <dgm:spPr/>
      <dgm:t>
        <a:bodyPr/>
        <a:lstStyle/>
        <a:p>
          <a:r>
            <a:rPr lang="en-US"/>
            <a:t>Examples: inventory levels, receivables, payables.</a:t>
          </a:r>
        </a:p>
      </dgm:t>
    </dgm:pt>
    <dgm:pt modelId="{51E10CF3-8223-49F0-947E-7AF428310F25}" type="parTrans" cxnId="{46D6FF1C-F697-42CB-BE55-7A9E59DEA513}">
      <dgm:prSet/>
      <dgm:spPr/>
      <dgm:t>
        <a:bodyPr/>
        <a:lstStyle/>
        <a:p>
          <a:endParaRPr lang="en-US"/>
        </a:p>
      </dgm:t>
    </dgm:pt>
    <dgm:pt modelId="{4E667AE4-32F4-4C30-B05D-DCE546CAFDB5}" type="sibTrans" cxnId="{46D6FF1C-F697-42CB-BE55-7A9E59DEA513}">
      <dgm:prSet/>
      <dgm:spPr/>
      <dgm:t>
        <a:bodyPr/>
        <a:lstStyle/>
        <a:p>
          <a:endParaRPr lang="en-US"/>
        </a:p>
      </dgm:t>
    </dgm:pt>
    <dgm:pt modelId="{09FB8DA6-0242-4B1A-8E12-972A2E81270D}">
      <dgm:prSet/>
      <dgm:spPr/>
      <dgm:t>
        <a:bodyPr/>
        <a:lstStyle/>
        <a:p>
          <a:r>
            <a:rPr lang="en-US" b="1"/>
            <a:t>Discussion Prompt:</a:t>
          </a:r>
          <a:endParaRPr lang="en-US"/>
        </a:p>
      </dgm:t>
    </dgm:pt>
    <dgm:pt modelId="{87956357-6356-4CAA-8612-CFCD8D1D17AF}" type="parTrans" cxnId="{C1FCCEFA-2724-4BAA-B0FC-AD81796AFB19}">
      <dgm:prSet/>
      <dgm:spPr/>
      <dgm:t>
        <a:bodyPr/>
        <a:lstStyle/>
        <a:p>
          <a:endParaRPr lang="en-US"/>
        </a:p>
      </dgm:t>
    </dgm:pt>
    <dgm:pt modelId="{DBF95FF8-2E8B-4DCF-A905-579E7397E389}" type="sibTrans" cxnId="{C1FCCEFA-2724-4BAA-B0FC-AD81796AFB19}">
      <dgm:prSet/>
      <dgm:spPr/>
      <dgm:t>
        <a:bodyPr/>
        <a:lstStyle/>
        <a:p>
          <a:endParaRPr lang="en-US"/>
        </a:p>
      </dgm:t>
    </dgm:pt>
    <dgm:pt modelId="{E0B9E90C-D3FC-4445-8666-15432DC0D990}">
      <dgm:prSet/>
      <dgm:spPr/>
      <dgm:t>
        <a:bodyPr/>
        <a:lstStyle/>
        <a:p>
          <a:r>
            <a:rPr lang="en-US"/>
            <a:t>Why might short-term decisions require more frequent attention than long-term ones?</a:t>
          </a:r>
        </a:p>
      </dgm:t>
    </dgm:pt>
    <dgm:pt modelId="{92774627-2692-4042-8BDC-F406090F7433}" type="parTrans" cxnId="{A37594B4-406D-441B-970C-CE4C8A7A529C}">
      <dgm:prSet/>
      <dgm:spPr/>
      <dgm:t>
        <a:bodyPr/>
        <a:lstStyle/>
        <a:p>
          <a:endParaRPr lang="en-US"/>
        </a:p>
      </dgm:t>
    </dgm:pt>
    <dgm:pt modelId="{1FA6EAA4-809B-45A9-A387-0BD5AB16C195}" type="sibTrans" cxnId="{A37594B4-406D-441B-970C-CE4C8A7A529C}">
      <dgm:prSet/>
      <dgm:spPr/>
      <dgm:t>
        <a:bodyPr/>
        <a:lstStyle/>
        <a:p>
          <a:endParaRPr lang="en-US"/>
        </a:p>
      </dgm:t>
    </dgm:pt>
    <dgm:pt modelId="{67A90B9D-FCDF-4445-8B64-4C3825473DD0}" type="pres">
      <dgm:prSet presAssocID="{44276A62-36DF-4C50-A367-4DAB2ECB84FE}" presName="root" presStyleCnt="0">
        <dgm:presLayoutVars>
          <dgm:dir/>
          <dgm:resizeHandles val="exact"/>
        </dgm:presLayoutVars>
      </dgm:prSet>
      <dgm:spPr/>
    </dgm:pt>
    <dgm:pt modelId="{FF067831-4E7F-47C1-A65E-355F6131E2C9}" type="pres">
      <dgm:prSet presAssocID="{01ED347B-71B0-4BB7-9EF9-BC32B90C8FD5}" presName="compNode" presStyleCnt="0"/>
      <dgm:spPr/>
    </dgm:pt>
    <dgm:pt modelId="{8EE3371B-9160-4C0D-B8BD-072360952633}" type="pres">
      <dgm:prSet presAssocID="{01ED347B-71B0-4BB7-9EF9-BC32B90C8FD5}" presName="bgRect" presStyleLbl="bgShp" presStyleIdx="0" presStyleCnt="5"/>
      <dgm:spPr/>
    </dgm:pt>
    <dgm:pt modelId="{FE153898-479E-458F-A77E-FF4DF85A97D9}" type="pres">
      <dgm:prSet presAssocID="{01ED347B-71B0-4BB7-9EF9-BC32B90C8FD5}"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Euro"/>
        </a:ext>
      </dgm:extLst>
    </dgm:pt>
    <dgm:pt modelId="{631903FC-3A34-452B-A667-95FF874B8583}" type="pres">
      <dgm:prSet presAssocID="{01ED347B-71B0-4BB7-9EF9-BC32B90C8FD5}" presName="spaceRect" presStyleCnt="0"/>
      <dgm:spPr/>
    </dgm:pt>
    <dgm:pt modelId="{BC9C1DC2-3072-4394-B8FD-F3936EE38E2D}" type="pres">
      <dgm:prSet presAssocID="{01ED347B-71B0-4BB7-9EF9-BC32B90C8FD5}" presName="parTx" presStyleLbl="revTx" presStyleIdx="0" presStyleCnt="5">
        <dgm:presLayoutVars>
          <dgm:chMax val="0"/>
          <dgm:chPref val="0"/>
        </dgm:presLayoutVars>
      </dgm:prSet>
      <dgm:spPr/>
    </dgm:pt>
    <dgm:pt modelId="{D1199E67-72E5-4E07-B96B-C0D3D508B26C}" type="pres">
      <dgm:prSet presAssocID="{383834D7-7484-4CAA-BA1A-073117AC8074}" presName="sibTrans" presStyleCnt="0"/>
      <dgm:spPr/>
    </dgm:pt>
    <dgm:pt modelId="{F6BEAA69-75F9-475A-A679-E1D981287496}" type="pres">
      <dgm:prSet presAssocID="{E30A88CD-C3FF-4F21-AC05-03C34CF4C357}" presName="compNode" presStyleCnt="0"/>
      <dgm:spPr/>
    </dgm:pt>
    <dgm:pt modelId="{3D2B89EE-829B-4E85-B7E2-A60FB71464E4}" type="pres">
      <dgm:prSet presAssocID="{E30A88CD-C3FF-4F21-AC05-03C34CF4C357}" presName="bgRect" presStyleLbl="bgShp" presStyleIdx="1" presStyleCnt="5"/>
      <dgm:spPr/>
    </dgm:pt>
    <dgm:pt modelId="{C17FA4BE-D076-445C-90CA-CB6411A5AD1D}" type="pres">
      <dgm:prSet presAssocID="{E30A88CD-C3FF-4F21-AC05-03C34CF4C357}"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peed Bump"/>
        </a:ext>
      </dgm:extLst>
    </dgm:pt>
    <dgm:pt modelId="{4E0C04B4-018A-4C02-8744-E8E331B0C825}" type="pres">
      <dgm:prSet presAssocID="{E30A88CD-C3FF-4F21-AC05-03C34CF4C357}" presName="spaceRect" presStyleCnt="0"/>
      <dgm:spPr/>
    </dgm:pt>
    <dgm:pt modelId="{13FF7347-DDA8-43E1-ADE9-818A424C6850}" type="pres">
      <dgm:prSet presAssocID="{E30A88CD-C3FF-4F21-AC05-03C34CF4C357}" presName="parTx" presStyleLbl="revTx" presStyleIdx="1" presStyleCnt="5">
        <dgm:presLayoutVars>
          <dgm:chMax val="0"/>
          <dgm:chPref val="0"/>
        </dgm:presLayoutVars>
      </dgm:prSet>
      <dgm:spPr/>
    </dgm:pt>
    <dgm:pt modelId="{DCA4FCEF-9500-4CB6-9FCD-A6FBF21F6F0A}" type="pres">
      <dgm:prSet presAssocID="{4EC339BC-639A-4082-A8BC-24D4001E7CE2}" presName="sibTrans" presStyleCnt="0"/>
      <dgm:spPr/>
    </dgm:pt>
    <dgm:pt modelId="{4A5CC0E4-86E3-4C96-8A68-8C2ED3620DB9}" type="pres">
      <dgm:prSet presAssocID="{B889C6E9-4394-4D94-B0DD-69C50B32395E}" presName="compNode" presStyleCnt="0"/>
      <dgm:spPr/>
    </dgm:pt>
    <dgm:pt modelId="{7F6E2F9A-C287-445B-8F16-B2333FA9F2C2}" type="pres">
      <dgm:prSet presAssocID="{B889C6E9-4394-4D94-B0DD-69C50B32395E}" presName="bgRect" presStyleLbl="bgShp" presStyleIdx="2" presStyleCnt="5"/>
      <dgm:spPr/>
    </dgm:pt>
    <dgm:pt modelId="{6C8E4F76-B4EE-448C-A39B-C6A32EF03D51}" type="pres">
      <dgm:prSet presAssocID="{B889C6E9-4394-4D94-B0DD-69C50B32395E}"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Ruble"/>
        </a:ext>
      </dgm:extLst>
    </dgm:pt>
    <dgm:pt modelId="{A12A9D1C-38E3-452D-9B24-01B70AC60936}" type="pres">
      <dgm:prSet presAssocID="{B889C6E9-4394-4D94-B0DD-69C50B32395E}" presName="spaceRect" presStyleCnt="0"/>
      <dgm:spPr/>
    </dgm:pt>
    <dgm:pt modelId="{826F302B-CEF0-4CC5-AA80-DEB97A4458FC}" type="pres">
      <dgm:prSet presAssocID="{B889C6E9-4394-4D94-B0DD-69C50B32395E}" presName="parTx" presStyleLbl="revTx" presStyleIdx="2" presStyleCnt="5">
        <dgm:presLayoutVars>
          <dgm:chMax val="0"/>
          <dgm:chPref val="0"/>
        </dgm:presLayoutVars>
      </dgm:prSet>
      <dgm:spPr/>
    </dgm:pt>
    <dgm:pt modelId="{1DD4BAF6-16BD-401B-9546-68520BB92DFA}" type="pres">
      <dgm:prSet presAssocID="{4E667AE4-32F4-4C30-B05D-DCE546CAFDB5}" presName="sibTrans" presStyleCnt="0"/>
      <dgm:spPr/>
    </dgm:pt>
    <dgm:pt modelId="{95FE9BD4-2807-4BBE-B14E-9D7F8B033330}" type="pres">
      <dgm:prSet presAssocID="{09FB8DA6-0242-4B1A-8E12-972A2E81270D}" presName="compNode" presStyleCnt="0"/>
      <dgm:spPr/>
    </dgm:pt>
    <dgm:pt modelId="{E9DAB250-9087-4D09-8F76-288E944FCC59}" type="pres">
      <dgm:prSet presAssocID="{09FB8DA6-0242-4B1A-8E12-972A2E81270D}" presName="bgRect" presStyleLbl="bgShp" presStyleIdx="3" presStyleCnt="5"/>
      <dgm:spPr/>
    </dgm:pt>
    <dgm:pt modelId="{9C0825F3-F15B-4C1B-8BC1-2FDFA3EC04CA}" type="pres">
      <dgm:prSet presAssocID="{09FB8DA6-0242-4B1A-8E12-972A2E81270D}"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ustomer Review"/>
        </a:ext>
      </dgm:extLst>
    </dgm:pt>
    <dgm:pt modelId="{0597F0C8-611E-4B99-8FC7-78C814225B22}" type="pres">
      <dgm:prSet presAssocID="{09FB8DA6-0242-4B1A-8E12-972A2E81270D}" presName="spaceRect" presStyleCnt="0"/>
      <dgm:spPr/>
    </dgm:pt>
    <dgm:pt modelId="{AA514B5A-6281-4B05-8284-FBED1EE1BB7A}" type="pres">
      <dgm:prSet presAssocID="{09FB8DA6-0242-4B1A-8E12-972A2E81270D}" presName="parTx" presStyleLbl="revTx" presStyleIdx="3" presStyleCnt="5">
        <dgm:presLayoutVars>
          <dgm:chMax val="0"/>
          <dgm:chPref val="0"/>
        </dgm:presLayoutVars>
      </dgm:prSet>
      <dgm:spPr/>
    </dgm:pt>
    <dgm:pt modelId="{6B45BB28-0506-4EF7-882F-1BE28C78A27D}" type="pres">
      <dgm:prSet presAssocID="{DBF95FF8-2E8B-4DCF-A905-579E7397E389}" presName="sibTrans" presStyleCnt="0"/>
      <dgm:spPr/>
    </dgm:pt>
    <dgm:pt modelId="{4F410BEA-C113-4B95-BC02-71F238590D86}" type="pres">
      <dgm:prSet presAssocID="{E0B9E90C-D3FC-4445-8666-15432DC0D990}" presName="compNode" presStyleCnt="0"/>
      <dgm:spPr/>
    </dgm:pt>
    <dgm:pt modelId="{DB99D426-5CEF-4062-824B-BB847D9CEC66}" type="pres">
      <dgm:prSet presAssocID="{E0B9E90C-D3FC-4445-8666-15432DC0D990}" presName="bgRect" presStyleLbl="bgShp" presStyleIdx="4" presStyleCnt="5"/>
      <dgm:spPr/>
    </dgm:pt>
    <dgm:pt modelId="{0F35B6E4-AC02-4756-83CE-16F11387E997}" type="pres">
      <dgm:prSet presAssocID="{E0B9E90C-D3FC-4445-8666-15432DC0D990}"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Head with Gears"/>
        </a:ext>
      </dgm:extLst>
    </dgm:pt>
    <dgm:pt modelId="{F541C004-BBC7-4CBB-AC06-CDDDE1899DBE}" type="pres">
      <dgm:prSet presAssocID="{E0B9E90C-D3FC-4445-8666-15432DC0D990}" presName="spaceRect" presStyleCnt="0"/>
      <dgm:spPr/>
    </dgm:pt>
    <dgm:pt modelId="{8782815F-4B7D-4ADA-A146-D249BFC9DD96}" type="pres">
      <dgm:prSet presAssocID="{E0B9E90C-D3FC-4445-8666-15432DC0D990}" presName="parTx" presStyleLbl="revTx" presStyleIdx="4" presStyleCnt="5">
        <dgm:presLayoutVars>
          <dgm:chMax val="0"/>
          <dgm:chPref val="0"/>
        </dgm:presLayoutVars>
      </dgm:prSet>
      <dgm:spPr/>
    </dgm:pt>
  </dgm:ptLst>
  <dgm:cxnLst>
    <dgm:cxn modelId="{46D6FF1C-F697-42CB-BE55-7A9E59DEA513}" srcId="{44276A62-36DF-4C50-A367-4DAB2ECB84FE}" destId="{B889C6E9-4394-4D94-B0DD-69C50B32395E}" srcOrd="2" destOrd="0" parTransId="{51E10CF3-8223-49F0-947E-7AF428310F25}" sibTransId="{4E667AE4-32F4-4C30-B05D-DCE546CAFDB5}"/>
    <dgm:cxn modelId="{A451DD2A-3812-4BC7-8311-C0C650DCF48E}" type="presOf" srcId="{44276A62-36DF-4C50-A367-4DAB2ECB84FE}" destId="{67A90B9D-FCDF-4445-8B64-4C3825473DD0}" srcOrd="0" destOrd="0" presId="urn:microsoft.com/office/officeart/2018/2/layout/IconVerticalSolidList"/>
    <dgm:cxn modelId="{EE1B352B-C813-4ABC-B2B3-72DA0066AAC0}" type="presOf" srcId="{09FB8DA6-0242-4B1A-8E12-972A2E81270D}" destId="{AA514B5A-6281-4B05-8284-FBED1EE1BB7A}" srcOrd="0" destOrd="0" presId="urn:microsoft.com/office/officeart/2018/2/layout/IconVerticalSolidList"/>
    <dgm:cxn modelId="{5B21EE3C-F176-4A7D-88F3-EB8605ACE6A0}" type="presOf" srcId="{B889C6E9-4394-4D94-B0DD-69C50B32395E}" destId="{826F302B-CEF0-4CC5-AA80-DEB97A4458FC}" srcOrd="0" destOrd="0" presId="urn:microsoft.com/office/officeart/2018/2/layout/IconVerticalSolidList"/>
    <dgm:cxn modelId="{4110B865-E7E7-47F3-BFFE-4DBF8371C14C}" type="presOf" srcId="{E30A88CD-C3FF-4F21-AC05-03C34CF4C357}" destId="{13FF7347-DDA8-43E1-ADE9-818A424C6850}" srcOrd="0" destOrd="0" presId="urn:microsoft.com/office/officeart/2018/2/layout/IconVerticalSolidList"/>
    <dgm:cxn modelId="{C7DA0E72-9589-4A68-9914-6D74AEA27504}" srcId="{44276A62-36DF-4C50-A367-4DAB2ECB84FE}" destId="{E30A88CD-C3FF-4F21-AC05-03C34CF4C357}" srcOrd="1" destOrd="0" parTransId="{E6162B8F-6987-417C-968A-D40EC44894D1}" sibTransId="{4EC339BC-639A-4082-A8BC-24D4001E7CE2}"/>
    <dgm:cxn modelId="{A37594B4-406D-441B-970C-CE4C8A7A529C}" srcId="{44276A62-36DF-4C50-A367-4DAB2ECB84FE}" destId="{E0B9E90C-D3FC-4445-8666-15432DC0D990}" srcOrd="4" destOrd="0" parTransId="{92774627-2692-4042-8BDC-F406090F7433}" sibTransId="{1FA6EAA4-809B-45A9-A387-0BD5AB16C195}"/>
    <dgm:cxn modelId="{BD863BCD-0A67-4D47-B0CD-545DC0B819CE}" type="presOf" srcId="{E0B9E90C-D3FC-4445-8666-15432DC0D990}" destId="{8782815F-4B7D-4ADA-A146-D249BFC9DD96}" srcOrd="0" destOrd="0" presId="urn:microsoft.com/office/officeart/2018/2/layout/IconVerticalSolidList"/>
    <dgm:cxn modelId="{FDD29FD0-8905-4265-B3A6-DF654EF13CAC}" srcId="{44276A62-36DF-4C50-A367-4DAB2ECB84FE}" destId="{01ED347B-71B0-4BB7-9EF9-BC32B90C8FD5}" srcOrd="0" destOrd="0" parTransId="{AB9D2576-93FF-44DA-B59D-9B5308B49D15}" sibTransId="{383834D7-7484-4CAA-BA1A-073117AC8074}"/>
    <dgm:cxn modelId="{B2FA3EF8-9608-485D-BB56-795BBC13C1BB}" type="presOf" srcId="{01ED347B-71B0-4BB7-9EF9-BC32B90C8FD5}" destId="{BC9C1DC2-3072-4394-B8FD-F3936EE38E2D}" srcOrd="0" destOrd="0" presId="urn:microsoft.com/office/officeart/2018/2/layout/IconVerticalSolidList"/>
    <dgm:cxn modelId="{C1FCCEFA-2724-4BAA-B0FC-AD81796AFB19}" srcId="{44276A62-36DF-4C50-A367-4DAB2ECB84FE}" destId="{09FB8DA6-0242-4B1A-8E12-972A2E81270D}" srcOrd="3" destOrd="0" parTransId="{87956357-6356-4CAA-8612-CFCD8D1D17AF}" sibTransId="{DBF95FF8-2E8B-4DCF-A905-579E7397E389}"/>
    <dgm:cxn modelId="{EE312B21-570D-4437-93ED-27DAAB4CED14}" type="presParOf" srcId="{67A90B9D-FCDF-4445-8B64-4C3825473DD0}" destId="{FF067831-4E7F-47C1-A65E-355F6131E2C9}" srcOrd="0" destOrd="0" presId="urn:microsoft.com/office/officeart/2018/2/layout/IconVerticalSolidList"/>
    <dgm:cxn modelId="{82F209E5-E8DB-456F-B5B7-7F0D92D2DBA1}" type="presParOf" srcId="{FF067831-4E7F-47C1-A65E-355F6131E2C9}" destId="{8EE3371B-9160-4C0D-B8BD-072360952633}" srcOrd="0" destOrd="0" presId="urn:microsoft.com/office/officeart/2018/2/layout/IconVerticalSolidList"/>
    <dgm:cxn modelId="{680E100D-712C-40AC-86CA-1DB4DD25A8DF}" type="presParOf" srcId="{FF067831-4E7F-47C1-A65E-355F6131E2C9}" destId="{FE153898-479E-458F-A77E-FF4DF85A97D9}" srcOrd="1" destOrd="0" presId="urn:microsoft.com/office/officeart/2018/2/layout/IconVerticalSolidList"/>
    <dgm:cxn modelId="{65772924-54D7-4AD5-A4AC-552310076017}" type="presParOf" srcId="{FF067831-4E7F-47C1-A65E-355F6131E2C9}" destId="{631903FC-3A34-452B-A667-95FF874B8583}" srcOrd="2" destOrd="0" presId="urn:microsoft.com/office/officeart/2018/2/layout/IconVerticalSolidList"/>
    <dgm:cxn modelId="{53B69C2F-3B89-4E94-B1BE-C6C43317000A}" type="presParOf" srcId="{FF067831-4E7F-47C1-A65E-355F6131E2C9}" destId="{BC9C1DC2-3072-4394-B8FD-F3936EE38E2D}" srcOrd="3" destOrd="0" presId="urn:microsoft.com/office/officeart/2018/2/layout/IconVerticalSolidList"/>
    <dgm:cxn modelId="{D30DE93C-22A7-4600-A695-1AAC13C2E762}" type="presParOf" srcId="{67A90B9D-FCDF-4445-8B64-4C3825473DD0}" destId="{D1199E67-72E5-4E07-B96B-C0D3D508B26C}" srcOrd="1" destOrd="0" presId="urn:microsoft.com/office/officeart/2018/2/layout/IconVerticalSolidList"/>
    <dgm:cxn modelId="{30AE0509-E462-4EA1-A688-240A73A34DB3}" type="presParOf" srcId="{67A90B9D-FCDF-4445-8B64-4C3825473DD0}" destId="{F6BEAA69-75F9-475A-A679-E1D981287496}" srcOrd="2" destOrd="0" presId="urn:microsoft.com/office/officeart/2018/2/layout/IconVerticalSolidList"/>
    <dgm:cxn modelId="{89393011-85C9-426C-BEC5-F7619655B6AB}" type="presParOf" srcId="{F6BEAA69-75F9-475A-A679-E1D981287496}" destId="{3D2B89EE-829B-4E85-B7E2-A60FB71464E4}" srcOrd="0" destOrd="0" presId="urn:microsoft.com/office/officeart/2018/2/layout/IconVerticalSolidList"/>
    <dgm:cxn modelId="{95987AD4-0730-4AAF-9893-9422E4DC56D3}" type="presParOf" srcId="{F6BEAA69-75F9-475A-A679-E1D981287496}" destId="{C17FA4BE-D076-445C-90CA-CB6411A5AD1D}" srcOrd="1" destOrd="0" presId="urn:microsoft.com/office/officeart/2018/2/layout/IconVerticalSolidList"/>
    <dgm:cxn modelId="{DF725E98-5011-47CF-97B0-96B0A52F0E90}" type="presParOf" srcId="{F6BEAA69-75F9-475A-A679-E1D981287496}" destId="{4E0C04B4-018A-4C02-8744-E8E331B0C825}" srcOrd="2" destOrd="0" presId="urn:microsoft.com/office/officeart/2018/2/layout/IconVerticalSolidList"/>
    <dgm:cxn modelId="{81DC0208-6E0B-45CB-B58E-3C54B1EFA792}" type="presParOf" srcId="{F6BEAA69-75F9-475A-A679-E1D981287496}" destId="{13FF7347-DDA8-43E1-ADE9-818A424C6850}" srcOrd="3" destOrd="0" presId="urn:microsoft.com/office/officeart/2018/2/layout/IconVerticalSolidList"/>
    <dgm:cxn modelId="{1C7E59D4-CCA6-4727-83C8-519AD837D8EA}" type="presParOf" srcId="{67A90B9D-FCDF-4445-8B64-4C3825473DD0}" destId="{DCA4FCEF-9500-4CB6-9FCD-A6FBF21F6F0A}" srcOrd="3" destOrd="0" presId="urn:microsoft.com/office/officeart/2018/2/layout/IconVerticalSolidList"/>
    <dgm:cxn modelId="{73A8D17D-A1BB-4699-884B-6AD91907122D}" type="presParOf" srcId="{67A90B9D-FCDF-4445-8B64-4C3825473DD0}" destId="{4A5CC0E4-86E3-4C96-8A68-8C2ED3620DB9}" srcOrd="4" destOrd="0" presId="urn:microsoft.com/office/officeart/2018/2/layout/IconVerticalSolidList"/>
    <dgm:cxn modelId="{57DF0395-F877-422F-B967-46725988651A}" type="presParOf" srcId="{4A5CC0E4-86E3-4C96-8A68-8C2ED3620DB9}" destId="{7F6E2F9A-C287-445B-8F16-B2333FA9F2C2}" srcOrd="0" destOrd="0" presId="urn:microsoft.com/office/officeart/2018/2/layout/IconVerticalSolidList"/>
    <dgm:cxn modelId="{6F9852EB-30A4-448E-93EC-D5411B22ED1A}" type="presParOf" srcId="{4A5CC0E4-86E3-4C96-8A68-8C2ED3620DB9}" destId="{6C8E4F76-B4EE-448C-A39B-C6A32EF03D51}" srcOrd="1" destOrd="0" presId="urn:microsoft.com/office/officeart/2018/2/layout/IconVerticalSolidList"/>
    <dgm:cxn modelId="{2E7821EA-F67A-4DF0-8E7D-8C9E57ED7841}" type="presParOf" srcId="{4A5CC0E4-86E3-4C96-8A68-8C2ED3620DB9}" destId="{A12A9D1C-38E3-452D-9B24-01B70AC60936}" srcOrd="2" destOrd="0" presId="urn:microsoft.com/office/officeart/2018/2/layout/IconVerticalSolidList"/>
    <dgm:cxn modelId="{2C2987F0-358A-4BB4-9B80-460D284C95B7}" type="presParOf" srcId="{4A5CC0E4-86E3-4C96-8A68-8C2ED3620DB9}" destId="{826F302B-CEF0-4CC5-AA80-DEB97A4458FC}" srcOrd="3" destOrd="0" presId="urn:microsoft.com/office/officeart/2018/2/layout/IconVerticalSolidList"/>
    <dgm:cxn modelId="{AB23F048-46DE-44F3-8B77-1AB6DA2FA863}" type="presParOf" srcId="{67A90B9D-FCDF-4445-8B64-4C3825473DD0}" destId="{1DD4BAF6-16BD-401B-9546-68520BB92DFA}" srcOrd="5" destOrd="0" presId="urn:microsoft.com/office/officeart/2018/2/layout/IconVerticalSolidList"/>
    <dgm:cxn modelId="{54EC5C78-4313-4C2A-8AB4-BD1DD6BEEF49}" type="presParOf" srcId="{67A90B9D-FCDF-4445-8B64-4C3825473DD0}" destId="{95FE9BD4-2807-4BBE-B14E-9D7F8B033330}" srcOrd="6" destOrd="0" presId="urn:microsoft.com/office/officeart/2018/2/layout/IconVerticalSolidList"/>
    <dgm:cxn modelId="{1FADBC60-C6D8-41B5-9C32-E7FD625BAA7F}" type="presParOf" srcId="{95FE9BD4-2807-4BBE-B14E-9D7F8B033330}" destId="{E9DAB250-9087-4D09-8F76-288E944FCC59}" srcOrd="0" destOrd="0" presId="urn:microsoft.com/office/officeart/2018/2/layout/IconVerticalSolidList"/>
    <dgm:cxn modelId="{CA10F85B-1AF9-407C-BE50-2536D65B936B}" type="presParOf" srcId="{95FE9BD4-2807-4BBE-B14E-9D7F8B033330}" destId="{9C0825F3-F15B-4C1B-8BC1-2FDFA3EC04CA}" srcOrd="1" destOrd="0" presId="urn:microsoft.com/office/officeart/2018/2/layout/IconVerticalSolidList"/>
    <dgm:cxn modelId="{BE7B21B4-FB10-45B5-8E18-407564F55319}" type="presParOf" srcId="{95FE9BD4-2807-4BBE-B14E-9D7F8B033330}" destId="{0597F0C8-611E-4B99-8FC7-78C814225B22}" srcOrd="2" destOrd="0" presId="urn:microsoft.com/office/officeart/2018/2/layout/IconVerticalSolidList"/>
    <dgm:cxn modelId="{B69E1B54-6DCB-4433-87B2-A48E69AC637F}" type="presParOf" srcId="{95FE9BD4-2807-4BBE-B14E-9D7F8B033330}" destId="{AA514B5A-6281-4B05-8284-FBED1EE1BB7A}" srcOrd="3" destOrd="0" presId="urn:microsoft.com/office/officeart/2018/2/layout/IconVerticalSolidList"/>
    <dgm:cxn modelId="{DF4F1548-BE0B-4ABE-83B4-EFF6332087B3}" type="presParOf" srcId="{67A90B9D-FCDF-4445-8B64-4C3825473DD0}" destId="{6B45BB28-0506-4EF7-882F-1BE28C78A27D}" srcOrd="7" destOrd="0" presId="urn:microsoft.com/office/officeart/2018/2/layout/IconVerticalSolidList"/>
    <dgm:cxn modelId="{FCDB43FF-2801-4A96-9378-C21862F33807}" type="presParOf" srcId="{67A90B9D-FCDF-4445-8B64-4C3825473DD0}" destId="{4F410BEA-C113-4B95-BC02-71F238590D86}" srcOrd="8" destOrd="0" presId="urn:microsoft.com/office/officeart/2018/2/layout/IconVerticalSolidList"/>
    <dgm:cxn modelId="{7EC4DE62-EB25-4322-8412-C7AA5AC2A431}" type="presParOf" srcId="{4F410BEA-C113-4B95-BC02-71F238590D86}" destId="{DB99D426-5CEF-4062-824B-BB847D9CEC66}" srcOrd="0" destOrd="0" presId="urn:microsoft.com/office/officeart/2018/2/layout/IconVerticalSolidList"/>
    <dgm:cxn modelId="{0D768997-2261-4FDD-8742-EEF4E5DC528D}" type="presParOf" srcId="{4F410BEA-C113-4B95-BC02-71F238590D86}" destId="{0F35B6E4-AC02-4756-83CE-16F11387E997}" srcOrd="1" destOrd="0" presId="urn:microsoft.com/office/officeart/2018/2/layout/IconVerticalSolidList"/>
    <dgm:cxn modelId="{EBA0173B-15D5-4E65-B5AC-1200285E9C0C}" type="presParOf" srcId="{4F410BEA-C113-4B95-BC02-71F238590D86}" destId="{F541C004-BBC7-4CBB-AC06-CDDDE1899DBE}" srcOrd="2" destOrd="0" presId="urn:microsoft.com/office/officeart/2018/2/layout/IconVerticalSolidList"/>
    <dgm:cxn modelId="{70CC7F75-2514-43EF-A3E0-20EA0045FF33}" type="presParOf" srcId="{4F410BEA-C113-4B95-BC02-71F238590D86}" destId="{8782815F-4B7D-4ADA-A146-D249BFC9DD96}"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ACE1F420-6541-4E37-8C00-36E839EBFB50}"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6962DEB2-56BA-431D-9326-A66BCEAA846D}">
      <dgm:prSet/>
      <dgm:spPr/>
      <dgm:t>
        <a:bodyPr/>
        <a:lstStyle/>
        <a:p>
          <a:r>
            <a:rPr lang="en-US"/>
            <a:t>Aim: </a:t>
          </a:r>
          <a:r>
            <a:rPr lang="en-US" b="1"/>
            <a:t>Minimize current assets</a:t>
          </a:r>
          <a:r>
            <a:rPr lang="en-US"/>
            <a:t> while </a:t>
          </a:r>
          <a:r>
            <a:rPr lang="en-US" b="1"/>
            <a:t>maximizing benefits from short-term finance</a:t>
          </a:r>
          <a:r>
            <a:rPr lang="en-US"/>
            <a:t>.</a:t>
          </a:r>
        </a:p>
      </dgm:t>
    </dgm:pt>
    <dgm:pt modelId="{C9837316-544C-4730-9878-2511A9258BB2}" type="parTrans" cxnId="{FA4C4384-2AF8-47B8-9561-727EDDD10F82}">
      <dgm:prSet/>
      <dgm:spPr/>
      <dgm:t>
        <a:bodyPr/>
        <a:lstStyle/>
        <a:p>
          <a:endParaRPr lang="en-US"/>
        </a:p>
      </dgm:t>
    </dgm:pt>
    <dgm:pt modelId="{57A85270-C5C4-47FD-A784-8969DDB33118}" type="sibTrans" cxnId="{FA4C4384-2AF8-47B8-9561-727EDDD10F82}">
      <dgm:prSet/>
      <dgm:spPr/>
      <dgm:t>
        <a:bodyPr/>
        <a:lstStyle/>
        <a:p>
          <a:endParaRPr lang="en-US"/>
        </a:p>
      </dgm:t>
    </dgm:pt>
    <dgm:pt modelId="{931362F7-E366-47D8-B3A2-97A3576510CB}">
      <dgm:prSet/>
      <dgm:spPr/>
      <dgm:t>
        <a:bodyPr/>
        <a:lstStyle/>
        <a:p>
          <a:r>
            <a:rPr lang="en-US"/>
            <a:t>Rationale: Reducing idle assets frees up capital; short-term finance is often cheaper.</a:t>
          </a:r>
        </a:p>
      </dgm:t>
    </dgm:pt>
    <dgm:pt modelId="{8D1C8CDA-1E77-4B91-A6B1-358365771BCB}" type="parTrans" cxnId="{73690C57-44C4-41F6-BB25-770CE79FD0EB}">
      <dgm:prSet/>
      <dgm:spPr/>
      <dgm:t>
        <a:bodyPr/>
        <a:lstStyle/>
        <a:p>
          <a:endParaRPr lang="en-US"/>
        </a:p>
      </dgm:t>
    </dgm:pt>
    <dgm:pt modelId="{94EA3E04-CCA4-46D3-8D75-531CE8CE8F23}" type="sibTrans" cxnId="{73690C57-44C4-41F6-BB25-770CE79FD0EB}">
      <dgm:prSet/>
      <dgm:spPr/>
      <dgm:t>
        <a:bodyPr/>
        <a:lstStyle/>
        <a:p>
          <a:endParaRPr lang="en-US"/>
        </a:p>
      </dgm:t>
    </dgm:pt>
    <dgm:pt modelId="{B3C0DF42-0C7A-48CC-B7A5-B24D81066CD5}">
      <dgm:prSet/>
      <dgm:spPr/>
      <dgm:t>
        <a:bodyPr/>
        <a:lstStyle/>
        <a:p>
          <a:r>
            <a:rPr lang="en-US"/>
            <a:t>Caveat: Must avoid excessive minimization that disrupts operations or increases risk.</a:t>
          </a:r>
        </a:p>
      </dgm:t>
    </dgm:pt>
    <dgm:pt modelId="{F63A8944-DC9C-4B90-BA25-D6D324625EE3}" type="parTrans" cxnId="{82355DC6-2CD9-40E7-81B9-B26216D36228}">
      <dgm:prSet/>
      <dgm:spPr/>
      <dgm:t>
        <a:bodyPr/>
        <a:lstStyle/>
        <a:p>
          <a:endParaRPr lang="en-US"/>
        </a:p>
      </dgm:t>
    </dgm:pt>
    <dgm:pt modelId="{398E2A40-B95B-4D93-911F-14FBA6CCAE3C}" type="sibTrans" cxnId="{82355DC6-2CD9-40E7-81B9-B26216D36228}">
      <dgm:prSet/>
      <dgm:spPr/>
      <dgm:t>
        <a:bodyPr/>
        <a:lstStyle/>
        <a:p>
          <a:endParaRPr lang="en-US"/>
        </a:p>
      </dgm:t>
    </dgm:pt>
    <dgm:pt modelId="{9867E918-D7A0-4BED-89DA-257FF9B476AC}">
      <dgm:prSet/>
      <dgm:spPr/>
      <dgm:t>
        <a:bodyPr/>
        <a:lstStyle/>
        <a:p>
          <a:r>
            <a:rPr lang="en-US" b="1"/>
            <a:t>Discussion Prompt:</a:t>
          </a:r>
          <a:endParaRPr lang="en-US"/>
        </a:p>
      </dgm:t>
    </dgm:pt>
    <dgm:pt modelId="{7AFCD222-1B95-4748-803F-E9C84C581F0F}" type="parTrans" cxnId="{23957B6B-FD36-43D2-87F9-1DACD9356C24}">
      <dgm:prSet/>
      <dgm:spPr/>
      <dgm:t>
        <a:bodyPr/>
        <a:lstStyle/>
        <a:p>
          <a:endParaRPr lang="en-US"/>
        </a:p>
      </dgm:t>
    </dgm:pt>
    <dgm:pt modelId="{7AB58C95-CAC7-4631-96D1-B713057E7622}" type="sibTrans" cxnId="{23957B6B-FD36-43D2-87F9-1DACD9356C24}">
      <dgm:prSet/>
      <dgm:spPr/>
      <dgm:t>
        <a:bodyPr/>
        <a:lstStyle/>
        <a:p>
          <a:endParaRPr lang="en-US"/>
        </a:p>
      </dgm:t>
    </dgm:pt>
    <dgm:pt modelId="{35423F8E-8278-42AE-AD7A-C76B976559D8}">
      <dgm:prSet/>
      <dgm:spPr/>
      <dgm:t>
        <a:bodyPr/>
        <a:lstStyle/>
        <a:p>
          <a:r>
            <a:rPr lang="en-US"/>
            <a:t>How can a business determine the optimal level of current assets without compromising liquidity?</a:t>
          </a:r>
        </a:p>
      </dgm:t>
    </dgm:pt>
    <dgm:pt modelId="{468B1938-CE11-4856-BA8D-571FAC0DEEBE}" type="parTrans" cxnId="{35639D1B-8EBD-47BE-8607-8223E4E968BA}">
      <dgm:prSet/>
      <dgm:spPr/>
      <dgm:t>
        <a:bodyPr/>
        <a:lstStyle/>
        <a:p>
          <a:endParaRPr lang="en-US"/>
        </a:p>
      </dgm:t>
    </dgm:pt>
    <dgm:pt modelId="{F2E3AD94-3558-4B2D-9AA0-BED324ACB4C3}" type="sibTrans" cxnId="{35639D1B-8EBD-47BE-8607-8223E4E968BA}">
      <dgm:prSet/>
      <dgm:spPr/>
      <dgm:t>
        <a:bodyPr/>
        <a:lstStyle/>
        <a:p>
          <a:endParaRPr lang="en-US"/>
        </a:p>
      </dgm:t>
    </dgm:pt>
    <dgm:pt modelId="{6C35623F-F62F-4367-AB86-BAC11FE68293}" type="pres">
      <dgm:prSet presAssocID="{ACE1F420-6541-4E37-8C00-36E839EBFB50}" presName="vert0" presStyleCnt="0">
        <dgm:presLayoutVars>
          <dgm:dir/>
          <dgm:animOne val="branch"/>
          <dgm:animLvl val="lvl"/>
        </dgm:presLayoutVars>
      </dgm:prSet>
      <dgm:spPr/>
    </dgm:pt>
    <dgm:pt modelId="{DC35A415-3DE1-40EC-A14E-67BAEA61891D}" type="pres">
      <dgm:prSet presAssocID="{6962DEB2-56BA-431D-9326-A66BCEAA846D}" presName="thickLine" presStyleLbl="alignNode1" presStyleIdx="0" presStyleCnt="5"/>
      <dgm:spPr/>
    </dgm:pt>
    <dgm:pt modelId="{24E66910-CBA5-4483-B0CB-BEA64193CDA5}" type="pres">
      <dgm:prSet presAssocID="{6962DEB2-56BA-431D-9326-A66BCEAA846D}" presName="horz1" presStyleCnt="0"/>
      <dgm:spPr/>
    </dgm:pt>
    <dgm:pt modelId="{FD62B69E-0E17-49B7-9974-ABF09624FBEE}" type="pres">
      <dgm:prSet presAssocID="{6962DEB2-56BA-431D-9326-A66BCEAA846D}" presName="tx1" presStyleLbl="revTx" presStyleIdx="0" presStyleCnt="5"/>
      <dgm:spPr/>
    </dgm:pt>
    <dgm:pt modelId="{95A1B963-EA54-4CF6-A48D-851FD8EEFEAE}" type="pres">
      <dgm:prSet presAssocID="{6962DEB2-56BA-431D-9326-A66BCEAA846D}" presName="vert1" presStyleCnt="0"/>
      <dgm:spPr/>
    </dgm:pt>
    <dgm:pt modelId="{3BA9E336-29FA-4CFE-82C2-7EF03BDA95AE}" type="pres">
      <dgm:prSet presAssocID="{931362F7-E366-47D8-B3A2-97A3576510CB}" presName="thickLine" presStyleLbl="alignNode1" presStyleIdx="1" presStyleCnt="5"/>
      <dgm:spPr/>
    </dgm:pt>
    <dgm:pt modelId="{CE0CAE1B-5517-432B-91A8-10E0EA30FA2D}" type="pres">
      <dgm:prSet presAssocID="{931362F7-E366-47D8-B3A2-97A3576510CB}" presName="horz1" presStyleCnt="0"/>
      <dgm:spPr/>
    </dgm:pt>
    <dgm:pt modelId="{941E0FC5-9152-4FEB-9FA7-9E46E23FD58E}" type="pres">
      <dgm:prSet presAssocID="{931362F7-E366-47D8-B3A2-97A3576510CB}" presName="tx1" presStyleLbl="revTx" presStyleIdx="1" presStyleCnt="5"/>
      <dgm:spPr/>
    </dgm:pt>
    <dgm:pt modelId="{395B04B8-187C-4A0D-AAFA-84E39FD4189D}" type="pres">
      <dgm:prSet presAssocID="{931362F7-E366-47D8-B3A2-97A3576510CB}" presName="vert1" presStyleCnt="0"/>
      <dgm:spPr/>
    </dgm:pt>
    <dgm:pt modelId="{31A657B0-9C46-45C8-9FDB-29C92F9F4BB7}" type="pres">
      <dgm:prSet presAssocID="{B3C0DF42-0C7A-48CC-B7A5-B24D81066CD5}" presName="thickLine" presStyleLbl="alignNode1" presStyleIdx="2" presStyleCnt="5"/>
      <dgm:spPr/>
    </dgm:pt>
    <dgm:pt modelId="{6125D593-0FFC-4373-9112-D1DB4FB5CF38}" type="pres">
      <dgm:prSet presAssocID="{B3C0DF42-0C7A-48CC-B7A5-B24D81066CD5}" presName="horz1" presStyleCnt="0"/>
      <dgm:spPr/>
    </dgm:pt>
    <dgm:pt modelId="{224CE458-BC5C-4F07-A058-BD9882E2E1B7}" type="pres">
      <dgm:prSet presAssocID="{B3C0DF42-0C7A-48CC-B7A5-B24D81066CD5}" presName="tx1" presStyleLbl="revTx" presStyleIdx="2" presStyleCnt="5"/>
      <dgm:spPr/>
    </dgm:pt>
    <dgm:pt modelId="{23603E9E-D2BB-48A8-B777-1F728144FF67}" type="pres">
      <dgm:prSet presAssocID="{B3C0DF42-0C7A-48CC-B7A5-B24D81066CD5}" presName="vert1" presStyleCnt="0"/>
      <dgm:spPr/>
    </dgm:pt>
    <dgm:pt modelId="{C9CD5C48-B9EE-494B-B851-BB897AEEF109}" type="pres">
      <dgm:prSet presAssocID="{9867E918-D7A0-4BED-89DA-257FF9B476AC}" presName="thickLine" presStyleLbl="alignNode1" presStyleIdx="3" presStyleCnt="5"/>
      <dgm:spPr/>
    </dgm:pt>
    <dgm:pt modelId="{543A3656-5BAD-415F-BC0C-C0A018151D14}" type="pres">
      <dgm:prSet presAssocID="{9867E918-D7A0-4BED-89DA-257FF9B476AC}" presName="horz1" presStyleCnt="0"/>
      <dgm:spPr/>
    </dgm:pt>
    <dgm:pt modelId="{03915DE6-8DED-4240-8884-EE1C2F8CA23A}" type="pres">
      <dgm:prSet presAssocID="{9867E918-D7A0-4BED-89DA-257FF9B476AC}" presName="tx1" presStyleLbl="revTx" presStyleIdx="3" presStyleCnt="5"/>
      <dgm:spPr/>
    </dgm:pt>
    <dgm:pt modelId="{56B6A5CA-A058-47F7-B555-4BD5564A7D06}" type="pres">
      <dgm:prSet presAssocID="{9867E918-D7A0-4BED-89DA-257FF9B476AC}" presName="vert1" presStyleCnt="0"/>
      <dgm:spPr/>
    </dgm:pt>
    <dgm:pt modelId="{C86F8B29-369D-41B9-B9D0-7CD13A139009}" type="pres">
      <dgm:prSet presAssocID="{35423F8E-8278-42AE-AD7A-C76B976559D8}" presName="thickLine" presStyleLbl="alignNode1" presStyleIdx="4" presStyleCnt="5"/>
      <dgm:spPr/>
    </dgm:pt>
    <dgm:pt modelId="{C7F80FCA-B6E7-4209-ABCC-D7AF69640A98}" type="pres">
      <dgm:prSet presAssocID="{35423F8E-8278-42AE-AD7A-C76B976559D8}" presName="horz1" presStyleCnt="0"/>
      <dgm:spPr/>
    </dgm:pt>
    <dgm:pt modelId="{F171F999-CFC7-43CF-AD1C-F45C41CCF754}" type="pres">
      <dgm:prSet presAssocID="{35423F8E-8278-42AE-AD7A-C76B976559D8}" presName="tx1" presStyleLbl="revTx" presStyleIdx="4" presStyleCnt="5"/>
      <dgm:spPr/>
    </dgm:pt>
    <dgm:pt modelId="{C05AFC77-BD79-4ACA-8221-B837E6E229DB}" type="pres">
      <dgm:prSet presAssocID="{35423F8E-8278-42AE-AD7A-C76B976559D8}" presName="vert1" presStyleCnt="0"/>
      <dgm:spPr/>
    </dgm:pt>
  </dgm:ptLst>
  <dgm:cxnLst>
    <dgm:cxn modelId="{35639D1B-8EBD-47BE-8607-8223E4E968BA}" srcId="{ACE1F420-6541-4E37-8C00-36E839EBFB50}" destId="{35423F8E-8278-42AE-AD7A-C76B976559D8}" srcOrd="4" destOrd="0" parTransId="{468B1938-CE11-4856-BA8D-571FAC0DEEBE}" sibTransId="{F2E3AD94-3558-4B2D-9AA0-BED324ACB4C3}"/>
    <dgm:cxn modelId="{8460D023-1362-48BF-B711-AEC575C2038E}" type="presOf" srcId="{9867E918-D7A0-4BED-89DA-257FF9B476AC}" destId="{03915DE6-8DED-4240-8884-EE1C2F8CA23A}" srcOrd="0" destOrd="0" presId="urn:microsoft.com/office/officeart/2008/layout/LinedList"/>
    <dgm:cxn modelId="{CBFA9D62-9D17-4BF0-8002-129781632E5F}" type="presOf" srcId="{B3C0DF42-0C7A-48CC-B7A5-B24D81066CD5}" destId="{224CE458-BC5C-4F07-A058-BD9882E2E1B7}" srcOrd="0" destOrd="0" presId="urn:microsoft.com/office/officeart/2008/layout/LinedList"/>
    <dgm:cxn modelId="{23957B6B-FD36-43D2-87F9-1DACD9356C24}" srcId="{ACE1F420-6541-4E37-8C00-36E839EBFB50}" destId="{9867E918-D7A0-4BED-89DA-257FF9B476AC}" srcOrd="3" destOrd="0" parTransId="{7AFCD222-1B95-4748-803F-E9C84C581F0F}" sibTransId="{7AB58C95-CAC7-4631-96D1-B713057E7622}"/>
    <dgm:cxn modelId="{73690C57-44C4-41F6-BB25-770CE79FD0EB}" srcId="{ACE1F420-6541-4E37-8C00-36E839EBFB50}" destId="{931362F7-E366-47D8-B3A2-97A3576510CB}" srcOrd="1" destOrd="0" parTransId="{8D1C8CDA-1E77-4B91-A6B1-358365771BCB}" sibTransId="{94EA3E04-CCA4-46D3-8D75-531CE8CE8F23}"/>
    <dgm:cxn modelId="{FA4C4384-2AF8-47B8-9561-727EDDD10F82}" srcId="{ACE1F420-6541-4E37-8C00-36E839EBFB50}" destId="{6962DEB2-56BA-431D-9326-A66BCEAA846D}" srcOrd="0" destOrd="0" parTransId="{C9837316-544C-4730-9878-2511A9258BB2}" sibTransId="{57A85270-C5C4-47FD-A784-8969DDB33118}"/>
    <dgm:cxn modelId="{13354D9E-AC29-4DBA-8EC7-498F50B06B2F}" type="presOf" srcId="{6962DEB2-56BA-431D-9326-A66BCEAA846D}" destId="{FD62B69E-0E17-49B7-9974-ABF09624FBEE}" srcOrd="0" destOrd="0" presId="urn:microsoft.com/office/officeart/2008/layout/LinedList"/>
    <dgm:cxn modelId="{8EE3F3B4-AEA0-41ED-871D-9BF2BDF7CBD8}" type="presOf" srcId="{35423F8E-8278-42AE-AD7A-C76B976559D8}" destId="{F171F999-CFC7-43CF-AD1C-F45C41CCF754}" srcOrd="0" destOrd="0" presId="urn:microsoft.com/office/officeart/2008/layout/LinedList"/>
    <dgm:cxn modelId="{82355DC6-2CD9-40E7-81B9-B26216D36228}" srcId="{ACE1F420-6541-4E37-8C00-36E839EBFB50}" destId="{B3C0DF42-0C7A-48CC-B7A5-B24D81066CD5}" srcOrd="2" destOrd="0" parTransId="{F63A8944-DC9C-4B90-BA25-D6D324625EE3}" sibTransId="{398E2A40-B95B-4D93-911F-14FBA6CCAE3C}"/>
    <dgm:cxn modelId="{A2BFBBC7-B8F2-465B-AC23-574DD8144EDD}" type="presOf" srcId="{931362F7-E366-47D8-B3A2-97A3576510CB}" destId="{941E0FC5-9152-4FEB-9FA7-9E46E23FD58E}" srcOrd="0" destOrd="0" presId="urn:microsoft.com/office/officeart/2008/layout/LinedList"/>
    <dgm:cxn modelId="{4AF14CF1-3A30-4998-91EA-26CB7AD27FA9}" type="presOf" srcId="{ACE1F420-6541-4E37-8C00-36E839EBFB50}" destId="{6C35623F-F62F-4367-AB86-BAC11FE68293}" srcOrd="0" destOrd="0" presId="urn:microsoft.com/office/officeart/2008/layout/LinedList"/>
    <dgm:cxn modelId="{A2196A82-5077-4C9F-917C-3DED2CCFE4D7}" type="presParOf" srcId="{6C35623F-F62F-4367-AB86-BAC11FE68293}" destId="{DC35A415-3DE1-40EC-A14E-67BAEA61891D}" srcOrd="0" destOrd="0" presId="urn:microsoft.com/office/officeart/2008/layout/LinedList"/>
    <dgm:cxn modelId="{3EF1F878-E679-40A3-9821-CD21D340F3CC}" type="presParOf" srcId="{6C35623F-F62F-4367-AB86-BAC11FE68293}" destId="{24E66910-CBA5-4483-B0CB-BEA64193CDA5}" srcOrd="1" destOrd="0" presId="urn:microsoft.com/office/officeart/2008/layout/LinedList"/>
    <dgm:cxn modelId="{D27B1963-2175-4832-952A-F5F77F88D94C}" type="presParOf" srcId="{24E66910-CBA5-4483-B0CB-BEA64193CDA5}" destId="{FD62B69E-0E17-49B7-9974-ABF09624FBEE}" srcOrd="0" destOrd="0" presId="urn:microsoft.com/office/officeart/2008/layout/LinedList"/>
    <dgm:cxn modelId="{44869EE2-1B0D-48E4-9567-0060AA950FDC}" type="presParOf" srcId="{24E66910-CBA5-4483-B0CB-BEA64193CDA5}" destId="{95A1B963-EA54-4CF6-A48D-851FD8EEFEAE}" srcOrd="1" destOrd="0" presId="urn:microsoft.com/office/officeart/2008/layout/LinedList"/>
    <dgm:cxn modelId="{AE8D1FF2-A8EA-457D-8127-A002DAC1454F}" type="presParOf" srcId="{6C35623F-F62F-4367-AB86-BAC11FE68293}" destId="{3BA9E336-29FA-4CFE-82C2-7EF03BDA95AE}" srcOrd="2" destOrd="0" presId="urn:microsoft.com/office/officeart/2008/layout/LinedList"/>
    <dgm:cxn modelId="{52DCEAB4-15EA-4B7C-A0EE-BA85DF31B127}" type="presParOf" srcId="{6C35623F-F62F-4367-AB86-BAC11FE68293}" destId="{CE0CAE1B-5517-432B-91A8-10E0EA30FA2D}" srcOrd="3" destOrd="0" presId="urn:microsoft.com/office/officeart/2008/layout/LinedList"/>
    <dgm:cxn modelId="{60B697BC-3FC2-4A11-8A50-31215981E3E7}" type="presParOf" srcId="{CE0CAE1B-5517-432B-91A8-10E0EA30FA2D}" destId="{941E0FC5-9152-4FEB-9FA7-9E46E23FD58E}" srcOrd="0" destOrd="0" presId="urn:microsoft.com/office/officeart/2008/layout/LinedList"/>
    <dgm:cxn modelId="{62FAA5AD-82CA-433F-82A3-81C642937529}" type="presParOf" srcId="{CE0CAE1B-5517-432B-91A8-10E0EA30FA2D}" destId="{395B04B8-187C-4A0D-AAFA-84E39FD4189D}" srcOrd="1" destOrd="0" presId="urn:microsoft.com/office/officeart/2008/layout/LinedList"/>
    <dgm:cxn modelId="{0F8E02A1-C17F-4853-8900-92D7E88B7470}" type="presParOf" srcId="{6C35623F-F62F-4367-AB86-BAC11FE68293}" destId="{31A657B0-9C46-45C8-9FDB-29C92F9F4BB7}" srcOrd="4" destOrd="0" presId="urn:microsoft.com/office/officeart/2008/layout/LinedList"/>
    <dgm:cxn modelId="{12F5AC36-696D-43B6-910C-B13D4FD3D9E6}" type="presParOf" srcId="{6C35623F-F62F-4367-AB86-BAC11FE68293}" destId="{6125D593-0FFC-4373-9112-D1DB4FB5CF38}" srcOrd="5" destOrd="0" presId="urn:microsoft.com/office/officeart/2008/layout/LinedList"/>
    <dgm:cxn modelId="{62FBC299-216A-4E6C-BC1B-1E1F292D6106}" type="presParOf" srcId="{6125D593-0FFC-4373-9112-D1DB4FB5CF38}" destId="{224CE458-BC5C-4F07-A058-BD9882E2E1B7}" srcOrd="0" destOrd="0" presId="urn:microsoft.com/office/officeart/2008/layout/LinedList"/>
    <dgm:cxn modelId="{888761C6-893B-429E-AAE7-53149DDC1A78}" type="presParOf" srcId="{6125D593-0FFC-4373-9112-D1DB4FB5CF38}" destId="{23603E9E-D2BB-48A8-B777-1F728144FF67}" srcOrd="1" destOrd="0" presId="urn:microsoft.com/office/officeart/2008/layout/LinedList"/>
    <dgm:cxn modelId="{771D0EDD-BD0D-4CFB-8A0E-1ED6A086CB68}" type="presParOf" srcId="{6C35623F-F62F-4367-AB86-BAC11FE68293}" destId="{C9CD5C48-B9EE-494B-B851-BB897AEEF109}" srcOrd="6" destOrd="0" presId="urn:microsoft.com/office/officeart/2008/layout/LinedList"/>
    <dgm:cxn modelId="{A4033162-1C0A-4396-8574-9E4C1A1A1580}" type="presParOf" srcId="{6C35623F-F62F-4367-AB86-BAC11FE68293}" destId="{543A3656-5BAD-415F-BC0C-C0A018151D14}" srcOrd="7" destOrd="0" presId="urn:microsoft.com/office/officeart/2008/layout/LinedList"/>
    <dgm:cxn modelId="{65D126A4-B01A-4263-B8C1-C4B60FA8E310}" type="presParOf" srcId="{543A3656-5BAD-415F-BC0C-C0A018151D14}" destId="{03915DE6-8DED-4240-8884-EE1C2F8CA23A}" srcOrd="0" destOrd="0" presId="urn:microsoft.com/office/officeart/2008/layout/LinedList"/>
    <dgm:cxn modelId="{482786A7-21AF-4CEB-92DE-DD666268CEF3}" type="presParOf" srcId="{543A3656-5BAD-415F-BC0C-C0A018151D14}" destId="{56B6A5CA-A058-47F7-B555-4BD5564A7D06}" srcOrd="1" destOrd="0" presId="urn:microsoft.com/office/officeart/2008/layout/LinedList"/>
    <dgm:cxn modelId="{60708A8F-126D-4AB8-9C2D-CF63968CF594}" type="presParOf" srcId="{6C35623F-F62F-4367-AB86-BAC11FE68293}" destId="{C86F8B29-369D-41B9-B9D0-7CD13A139009}" srcOrd="8" destOrd="0" presId="urn:microsoft.com/office/officeart/2008/layout/LinedList"/>
    <dgm:cxn modelId="{EC6AA44B-10C0-47E4-BADA-10D100642D42}" type="presParOf" srcId="{6C35623F-F62F-4367-AB86-BAC11FE68293}" destId="{C7F80FCA-B6E7-4209-ABCC-D7AF69640A98}" srcOrd="9" destOrd="0" presId="urn:microsoft.com/office/officeart/2008/layout/LinedList"/>
    <dgm:cxn modelId="{5C36733E-2883-4D4A-B800-BF63ACCA0015}" type="presParOf" srcId="{C7F80FCA-B6E7-4209-ABCC-D7AF69640A98}" destId="{F171F999-CFC7-43CF-AD1C-F45C41CCF754}" srcOrd="0" destOrd="0" presId="urn:microsoft.com/office/officeart/2008/layout/LinedList"/>
    <dgm:cxn modelId="{FB72BA42-ED00-4B93-BAC9-0A173275CAAA}" type="presParOf" srcId="{C7F80FCA-B6E7-4209-ABCC-D7AF69640A98}" destId="{C05AFC77-BD79-4ACA-8221-B837E6E229DB}"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8C2D1050-B99E-424B-9C25-15363276A652}"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873AC95A-EBE0-4033-9441-28434180E0B6}">
      <dgm:prSet/>
      <dgm:spPr/>
      <dgm:t>
        <a:bodyPr/>
        <a:lstStyle/>
        <a:p>
          <a:r>
            <a:rPr lang="en-US"/>
            <a:t>Granting credit incurs </a:t>
          </a:r>
          <a:r>
            <a:rPr lang="en-US" b="1"/>
            <a:t>opportunity costs</a:t>
          </a:r>
          <a:r>
            <a:rPr lang="en-US"/>
            <a:t> (e.g., lost interest).</a:t>
          </a:r>
        </a:p>
      </dgm:t>
    </dgm:pt>
    <dgm:pt modelId="{43A08ED4-1F1C-492E-BD93-AFA6F877A0F0}" type="parTrans" cxnId="{8B9F93F2-06F5-4C57-BBE6-E92A0FFE5D34}">
      <dgm:prSet/>
      <dgm:spPr/>
      <dgm:t>
        <a:bodyPr/>
        <a:lstStyle/>
        <a:p>
          <a:endParaRPr lang="en-US"/>
        </a:p>
      </dgm:t>
    </dgm:pt>
    <dgm:pt modelId="{A741C1A5-BB77-4819-A1C2-7F24F0038516}" type="sibTrans" cxnId="{8B9F93F2-06F5-4C57-BBE6-E92A0FFE5D34}">
      <dgm:prSet/>
      <dgm:spPr/>
      <dgm:t>
        <a:bodyPr/>
        <a:lstStyle/>
        <a:p>
          <a:endParaRPr lang="en-US"/>
        </a:p>
      </dgm:t>
    </dgm:pt>
    <dgm:pt modelId="{6B11ABA0-F64E-4812-8BD9-08224140B96A}">
      <dgm:prSet/>
      <dgm:spPr/>
      <dgm:t>
        <a:bodyPr/>
        <a:lstStyle/>
        <a:p>
          <a:r>
            <a:rPr lang="en-US"/>
            <a:t>Not offering credit may lead to </a:t>
          </a:r>
          <a:r>
            <a:rPr lang="en-US" b="1"/>
            <a:t>lost sales</a:t>
          </a:r>
          <a:r>
            <a:rPr lang="en-US"/>
            <a:t> and </a:t>
          </a:r>
          <a:r>
            <a:rPr lang="en-US" b="1"/>
            <a:t>competitive disadvantage</a:t>
          </a:r>
          <a:r>
            <a:rPr lang="en-US"/>
            <a:t>.</a:t>
          </a:r>
        </a:p>
      </dgm:t>
    </dgm:pt>
    <dgm:pt modelId="{FCBBE0E6-BAAB-4689-A567-FA9A4545E8A4}" type="parTrans" cxnId="{3E81DA71-0FC0-4464-B02F-10AC95441C77}">
      <dgm:prSet/>
      <dgm:spPr/>
      <dgm:t>
        <a:bodyPr/>
        <a:lstStyle/>
        <a:p>
          <a:endParaRPr lang="en-US"/>
        </a:p>
      </dgm:t>
    </dgm:pt>
    <dgm:pt modelId="{7FEE9F12-B433-4EB5-AC27-E9A1E647E4D4}" type="sibTrans" cxnId="{3E81DA71-0FC0-4464-B02F-10AC95441C77}">
      <dgm:prSet/>
      <dgm:spPr/>
      <dgm:t>
        <a:bodyPr/>
        <a:lstStyle/>
        <a:p>
          <a:endParaRPr lang="en-US"/>
        </a:p>
      </dgm:t>
    </dgm:pt>
    <dgm:pt modelId="{E16C67DF-C66C-4763-92E2-BF27ADC6D3EF}">
      <dgm:prSet/>
      <dgm:spPr/>
      <dgm:t>
        <a:bodyPr/>
        <a:lstStyle/>
        <a:p>
          <a:r>
            <a:rPr lang="en-US"/>
            <a:t>Credit policy must balance </a:t>
          </a:r>
          <a:r>
            <a:rPr lang="en-US" b="1"/>
            <a:t>financial prudence</a:t>
          </a:r>
          <a:r>
            <a:rPr lang="en-US"/>
            <a:t> with </a:t>
          </a:r>
          <a:r>
            <a:rPr lang="en-US" b="1"/>
            <a:t>market realities</a:t>
          </a:r>
          <a:r>
            <a:rPr lang="en-US"/>
            <a:t>.</a:t>
          </a:r>
        </a:p>
      </dgm:t>
    </dgm:pt>
    <dgm:pt modelId="{22BCB572-5E69-40C8-AC62-4FDB36810E68}" type="parTrans" cxnId="{63ACB748-3529-458A-A9F8-208100A4EF3B}">
      <dgm:prSet/>
      <dgm:spPr/>
      <dgm:t>
        <a:bodyPr/>
        <a:lstStyle/>
        <a:p>
          <a:endParaRPr lang="en-US"/>
        </a:p>
      </dgm:t>
    </dgm:pt>
    <dgm:pt modelId="{A14B4C49-5F98-40C5-82F5-69FEEE485690}" type="sibTrans" cxnId="{63ACB748-3529-458A-A9F8-208100A4EF3B}">
      <dgm:prSet/>
      <dgm:spPr/>
      <dgm:t>
        <a:bodyPr/>
        <a:lstStyle/>
        <a:p>
          <a:endParaRPr lang="en-US"/>
        </a:p>
      </dgm:t>
    </dgm:pt>
    <dgm:pt modelId="{3F5D4E5E-2069-43B6-B930-2B83B8E56768}">
      <dgm:prSet/>
      <dgm:spPr/>
      <dgm:t>
        <a:bodyPr/>
        <a:lstStyle/>
        <a:p>
          <a:r>
            <a:rPr lang="en-US" b="1"/>
            <a:t>Advanced Insight:</a:t>
          </a:r>
          <a:endParaRPr lang="en-US"/>
        </a:p>
      </dgm:t>
    </dgm:pt>
    <dgm:pt modelId="{8875CC89-6F72-4CDF-81F4-00B1971D396C}" type="parTrans" cxnId="{8C90BB71-0A3B-45CA-B230-8546B3355CE4}">
      <dgm:prSet/>
      <dgm:spPr/>
      <dgm:t>
        <a:bodyPr/>
        <a:lstStyle/>
        <a:p>
          <a:endParaRPr lang="en-US"/>
        </a:p>
      </dgm:t>
    </dgm:pt>
    <dgm:pt modelId="{B5B073E5-ADA7-45C8-BD2E-8BEBE22AB2C3}" type="sibTrans" cxnId="{8C90BB71-0A3B-45CA-B230-8546B3355CE4}">
      <dgm:prSet/>
      <dgm:spPr/>
      <dgm:t>
        <a:bodyPr/>
        <a:lstStyle/>
        <a:p>
          <a:endParaRPr lang="en-US"/>
        </a:p>
      </dgm:t>
    </dgm:pt>
    <dgm:pt modelId="{A96B5AD2-4EB1-48FE-8BEC-E1332E314A3A}">
      <dgm:prSet/>
      <dgm:spPr/>
      <dgm:t>
        <a:bodyPr/>
        <a:lstStyle/>
        <a:p>
          <a:r>
            <a:rPr lang="en-US"/>
            <a:t>Use </a:t>
          </a:r>
          <a:r>
            <a:rPr lang="en-US" b="1"/>
            <a:t>credit scoring models</a:t>
          </a:r>
          <a:r>
            <a:rPr lang="en-US"/>
            <a:t> and </a:t>
          </a:r>
          <a:r>
            <a:rPr lang="en-US" b="1"/>
            <a:t>customer segmentation</a:t>
          </a:r>
          <a:r>
            <a:rPr lang="en-US"/>
            <a:t> to tailor credit terms.</a:t>
          </a:r>
        </a:p>
      </dgm:t>
    </dgm:pt>
    <dgm:pt modelId="{4B553114-6429-480F-9BB8-BADCE3B12888}" type="parTrans" cxnId="{4FB53810-B830-471C-A579-BE676A0D2529}">
      <dgm:prSet/>
      <dgm:spPr/>
      <dgm:t>
        <a:bodyPr/>
        <a:lstStyle/>
        <a:p>
          <a:endParaRPr lang="en-US"/>
        </a:p>
      </dgm:t>
    </dgm:pt>
    <dgm:pt modelId="{21A79FDA-F505-4BAF-8C9C-9EE596FA5FDE}" type="sibTrans" cxnId="{4FB53810-B830-471C-A579-BE676A0D2529}">
      <dgm:prSet/>
      <dgm:spPr/>
      <dgm:t>
        <a:bodyPr/>
        <a:lstStyle/>
        <a:p>
          <a:endParaRPr lang="en-US"/>
        </a:p>
      </dgm:t>
    </dgm:pt>
    <dgm:pt modelId="{FA88044B-5805-48CD-AB1A-9634CD3DB4DA}" type="pres">
      <dgm:prSet presAssocID="{8C2D1050-B99E-424B-9C25-15363276A652}" presName="linear" presStyleCnt="0">
        <dgm:presLayoutVars>
          <dgm:animLvl val="lvl"/>
          <dgm:resizeHandles val="exact"/>
        </dgm:presLayoutVars>
      </dgm:prSet>
      <dgm:spPr/>
    </dgm:pt>
    <dgm:pt modelId="{F0849B80-A957-4DDB-BCEB-0C535B91377A}" type="pres">
      <dgm:prSet presAssocID="{873AC95A-EBE0-4033-9441-28434180E0B6}" presName="parentText" presStyleLbl="node1" presStyleIdx="0" presStyleCnt="5">
        <dgm:presLayoutVars>
          <dgm:chMax val="0"/>
          <dgm:bulletEnabled val="1"/>
        </dgm:presLayoutVars>
      </dgm:prSet>
      <dgm:spPr/>
    </dgm:pt>
    <dgm:pt modelId="{999A8887-74A6-4EE0-A115-F149F6C81233}" type="pres">
      <dgm:prSet presAssocID="{A741C1A5-BB77-4819-A1C2-7F24F0038516}" presName="spacer" presStyleCnt="0"/>
      <dgm:spPr/>
    </dgm:pt>
    <dgm:pt modelId="{E3D3D784-4BCC-4CD1-9B27-97E8AA92304B}" type="pres">
      <dgm:prSet presAssocID="{6B11ABA0-F64E-4812-8BD9-08224140B96A}" presName="parentText" presStyleLbl="node1" presStyleIdx="1" presStyleCnt="5">
        <dgm:presLayoutVars>
          <dgm:chMax val="0"/>
          <dgm:bulletEnabled val="1"/>
        </dgm:presLayoutVars>
      </dgm:prSet>
      <dgm:spPr/>
    </dgm:pt>
    <dgm:pt modelId="{047D0B28-96A3-47D2-BFA8-1BA71BBFCF3A}" type="pres">
      <dgm:prSet presAssocID="{7FEE9F12-B433-4EB5-AC27-E9A1E647E4D4}" presName="spacer" presStyleCnt="0"/>
      <dgm:spPr/>
    </dgm:pt>
    <dgm:pt modelId="{4BD6344A-23D4-4165-AE62-24CB6D0F90A6}" type="pres">
      <dgm:prSet presAssocID="{E16C67DF-C66C-4763-92E2-BF27ADC6D3EF}" presName="parentText" presStyleLbl="node1" presStyleIdx="2" presStyleCnt="5">
        <dgm:presLayoutVars>
          <dgm:chMax val="0"/>
          <dgm:bulletEnabled val="1"/>
        </dgm:presLayoutVars>
      </dgm:prSet>
      <dgm:spPr/>
    </dgm:pt>
    <dgm:pt modelId="{63A8011A-8657-4848-AEC8-9E85C61D295A}" type="pres">
      <dgm:prSet presAssocID="{A14B4C49-5F98-40C5-82F5-69FEEE485690}" presName="spacer" presStyleCnt="0"/>
      <dgm:spPr/>
    </dgm:pt>
    <dgm:pt modelId="{D174B875-C4DE-4E84-934D-96BE99BE7748}" type="pres">
      <dgm:prSet presAssocID="{3F5D4E5E-2069-43B6-B930-2B83B8E56768}" presName="parentText" presStyleLbl="node1" presStyleIdx="3" presStyleCnt="5">
        <dgm:presLayoutVars>
          <dgm:chMax val="0"/>
          <dgm:bulletEnabled val="1"/>
        </dgm:presLayoutVars>
      </dgm:prSet>
      <dgm:spPr/>
    </dgm:pt>
    <dgm:pt modelId="{1F1A3FC3-CEB7-4645-9F32-EF799C01638F}" type="pres">
      <dgm:prSet presAssocID="{B5B073E5-ADA7-45C8-BD2E-8BEBE22AB2C3}" presName="spacer" presStyleCnt="0"/>
      <dgm:spPr/>
    </dgm:pt>
    <dgm:pt modelId="{829BDED8-6D49-45A3-A887-E6E95F559E96}" type="pres">
      <dgm:prSet presAssocID="{A96B5AD2-4EB1-48FE-8BEC-E1332E314A3A}" presName="parentText" presStyleLbl="node1" presStyleIdx="4" presStyleCnt="5">
        <dgm:presLayoutVars>
          <dgm:chMax val="0"/>
          <dgm:bulletEnabled val="1"/>
        </dgm:presLayoutVars>
      </dgm:prSet>
      <dgm:spPr/>
    </dgm:pt>
  </dgm:ptLst>
  <dgm:cxnLst>
    <dgm:cxn modelId="{4FB53810-B830-471C-A579-BE676A0D2529}" srcId="{8C2D1050-B99E-424B-9C25-15363276A652}" destId="{A96B5AD2-4EB1-48FE-8BEC-E1332E314A3A}" srcOrd="4" destOrd="0" parTransId="{4B553114-6429-480F-9BB8-BADCE3B12888}" sibTransId="{21A79FDA-F505-4BAF-8C9C-9EE596FA5FDE}"/>
    <dgm:cxn modelId="{C7471737-1614-4778-A6DA-8875108349F0}" type="presOf" srcId="{A96B5AD2-4EB1-48FE-8BEC-E1332E314A3A}" destId="{829BDED8-6D49-45A3-A887-E6E95F559E96}" srcOrd="0" destOrd="0" presId="urn:microsoft.com/office/officeart/2005/8/layout/vList2"/>
    <dgm:cxn modelId="{6F3DF538-76AA-4566-8B08-FE255C74688A}" type="presOf" srcId="{E16C67DF-C66C-4763-92E2-BF27ADC6D3EF}" destId="{4BD6344A-23D4-4165-AE62-24CB6D0F90A6}" srcOrd="0" destOrd="0" presId="urn:microsoft.com/office/officeart/2005/8/layout/vList2"/>
    <dgm:cxn modelId="{63ACB748-3529-458A-A9F8-208100A4EF3B}" srcId="{8C2D1050-B99E-424B-9C25-15363276A652}" destId="{E16C67DF-C66C-4763-92E2-BF27ADC6D3EF}" srcOrd="2" destOrd="0" parTransId="{22BCB572-5E69-40C8-AC62-4FDB36810E68}" sibTransId="{A14B4C49-5F98-40C5-82F5-69FEEE485690}"/>
    <dgm:cxn modelId="{8C90BB71-0A3B-45CA-B230-8546B3355CE4}" srcId="{8C2D1050-B99E-424B-9C25-15363276A652}" destId="{3F5D4E5E-2069-43B6-B930-2B83B8E56768}" srcOrd="3" destOrd="0" parTransId="{8875CC89-6F72-4CDF-81F4-00B1971D396C}" sibTransId="{B5B073E5-ADA7-45C8-BD2E-8BEBE22AB2C3}"/>
    <dgm:cxn modelId="{3E81DA71-0FC0-4464-B02F-10AC95441C77}" srcId="{8C2D1050-B99E-424B-9C25-15363276A652}" destId="{6B11ABA0-F64E-4812-8BD9-08224140B96A}" srcOrd="1" destOrd="0" parTransId="{FCBBE0E6-BAAB-4689-A567-FA9A4545E8A4}" sibTransId="{7FEE9F12-B433-4EB5-AC27-E9A1E647E4D4}"/>
    <dgm:cxn modelId="{0F9DD858-367C-4D8F-BAAF-2813FBE8E0C9}" type="presOf" srcId="{8C2D1050-B99E-424B-9C25-15363276A652}" destId="{FA88044B-5805-48CD-AB1A-9634CD3DB4DA}" srcOrd="0" destOrd="0" presId="urn:microsoft.com/office/officeart/2005/8/layout/vList2"/>
    <dgm:cxn modelId="{89755C83-833A-4040-AF2B-9AE2815CE38E}" type="presOf" srcId="{3F5D4E5E-2069-43B6-B930-2B83B8E56768}" destId="{D174B875-C4DE-4E84-934D-96BE99BE7748}" srcOrd="0" destOrd="0" presId="urn:microsoft.com/office/officeart/2005/8/layout/vList2"/>
    <dgm:cxn modelId="{5477AD98-B367-45BC-B32B-BA7100C258C6}" type="presOf" srcId="{873AC95A-EBE0-4033-9441-28434180E0B6}" destId="{F0849B80-A957-4DDB-BCEB-0C535B91377A}" srcOrd="0" destOrd="0" presId="urn:microsoft.com/office/officeart/2005/8/layout/vList2"/>
    <dgm:cxn modelId="{8FC2A0B2-06D7-4233-BD78-AD31125839D4}" type="presOf" srcId="{6B11ABA0-F64E-4812-8BD9-08224140B96A}" destId="{E3D3D784-4BCC-4CD1-9B27-97E8AA92304B}" srcOrd="0" destOrd="0" presId="urn:microsoft.com/office/officeart/2005/8/layout/vList2"/>
    <dgm:cxn modelId="{8B9F93F2-06F5-4C57-BBE6-E92A0FFE5D34}" srcId="{8C2D1050-B99E-424B-9C25-15363276A652}" destId="{873AC95A-EBE0-4033-9441-28434180E0B6}" srcOrd="0" destOrd="0" parTransId="{43A08ED4-1F1C-492E-BD93-AFA6F877A0F0}" sibTransId="{A741C1A5-BB77-4819-A1C2-7F24F0038516}"/>
    <dgm:cxn modelId="{E4498CAB-28A5-4D4E-BFB8-5973EA8EF268}" type="presParOf" srcId="{FA88044B-5805-48CD-AB1A-9634CD3DB4DA}" destId="{F0849B80-A957-4DDB-BCEB-0C535B91377A}" srcOrd="0" destOrd="0" presId="urn:microsoft.com/office/officeart/2005/8/layout/vList2"/>
    <dgm:cxn modelId="{0335F949-ACD2-456A-A239-3B2524AEF218}" type="presParOf" srcId="{FA88044B-5805-48CD-AB1A-9634CD3DB4DA}" destId="{999A8887-74A6-4EE0-A115-F149F6C81233}" srcOrd="1" destOrd="0" presId="urn:microsoft.com/office/officeart/2005/8/layout/vList2"/>
    <dgm:cxn modelId="{4F7B0734-5891-4392-85BB-E49C5BD78FE1}" type="presParOf" srcId="{FA88044B-5805-48CD-AB1A-9634CD3DB4DA}" destId="{E3D3D784-4BCC-4CD1-9B27-97E8AA92304B}" srcOrd="2" destOrd="0" presId="urn:microsoft.com/office/officeart/2005/8/layout/vList2"/>
    <dgm:cxn modelId="{64A66259-2ECA-4BB0-95D8-722CD395E010}" type="presParOf" srcId="{FA88044B-5805-48CD-AB1A-9634CD3DB4DA}" destId="{047D0B28-96A3-47D2-BFA8-1BA71BBFCF3A}" srcOrd="3" destOrd="0" presId="urn:microsoft.com/office/officeart/2005/8/layout/vList2"/>
    <dgm:cxn modelId="{CB81DEE5-5DC0-4440-867E-0C4571566237}" type="presParOf" srcId="{FA88044B-5805-48CD-AB1A-9634CD3DB4DA}" destId="{4BD6344A-23D4-4165-AE62-24CB6D0F90A6}" srcOrd="4" destOrd="0" presId="urn:microsoft.com/office/officeart/2005/8/layout/vList2"/>
    <dgm:cxn modelId="{7639C1DA-903B-4108-803D-611BADD49814}" type="presParOf" srcId="{FA88044B-5805-48CD-AB1A-9634CD3DB4DA}" destId="{63A8011A-8657-4848-AEC8-9E85C61D295A}" srcOrd="5" destOrd="0" presId="urn:microsoft.com/office/officeart/2005/8/layout/vList2"/>
    <dgm:cxn modelId="{D00038FD-194E-4126-886B-F581CD2CF940}" type="presParOf" srcId="{FA88044B-5805-48CD-AB1A-9634CD3DB4DA}" destId="{D174B875-C4DE-4E84-934D-96BE99BE7748}" srcOrd="6" destOrd="0" presId="urn:microsoft.com/office/officeart/2005/8/layout/vList2"/>
    <dgm:cxn modelId="{0AA1E6A5-7356-4A7A-9FDB-394FBFE6E1AC}" type="presParOf" srcId="{FA88044B-5805-48CD-AB1A-9634CD3DB4DA}" destId="{1F1A3FC3-CEB7-4645-9F32-EF799C01638F}" srcOrd="7" destOrd="0" presId="urn:microsoft.com/office/officeart/2005/8/layout/vList2"/>
    <dgm:cxn modelId="{B4B3B9E7-FDA3-4695-9A33-FF91FD89D34C}" type="presParOf" srcId="{FA88044B-5805-48CD-AB1A-9634CD3DB4DA}" destId="{829BDED8-6D49-45A3-A887-E6E95F559E96}"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B9E82DD9-420B-4D37-8D98-8158632C1EED}" type="doc">
      <dgm:prSet loTypeId="urn:microsoft.com/office/officeart/2005/8/layout/list1" loCatId="list" qsTypeId="urn:microsoft.com/office/officeart/2005/8/quickstyle/simple5" qsCatId="simple" csTypeId="urn:microsoft.com/office/officeart/2005/8/colors/accent1_2" csCatId="accent1"/>
      <dgm:spPr/>
      <dgm:t>
        <a:bodyPr/>
        <a:lstStyle/>
        <a:p>
          <a:endParaRPr lang="en-US"/>
        </a:p>
      </dgm:t>
    </dgm:pt>
    <dgm:pt modelId="{74C4600E-5DC3-4BE3-A32E-DB95A45583C4}">
      <dgm:prSet/>
      <dgm:spPr/>
      <dgm:t>
        <a:bodyPr/>
        <a:lstStyle/>
        <a:p>
          <a:r>
            <a:rPr lang="en-US" b="1"/>
            <a:t>Aggressive strategies (focus on maximizing profit)</a:t>
          </a:r>
          <a:endParaRPr lang="en-US"/>
        </a:p>
      </dgm:t>
    </dgm:pt>
    <dgm:pt modelId="{C51C1918-DE51-44AF-B13E-45111AF0A112}" type="parTrans" cxnId="{B79F053E-7CEA-4DD8-88BB-5554A3718BB9}">
      <dgm:prSet/>
      <dgm:spPr/>
      <dgm:t>
        <a:bodyPr/>
        <a:lstStyle/>
        <a:p>
          <a:endParaRPr lang="en-US"/>
        </a:p>
      </dgm:t>
    </dgm:pt>
    <dgm:pt modelId="{56D2A39E-A302-467C-8BA4-17FA9B8ECE13}" type="sibTrans" cxnId="{B79F053E-7CEA-4DD8-88BB-5554A3718BB9}">
      <dgm:prSet/>
      <dgm:spPr/>
      <dgm:t>
        <a:bodyPr/>
        <a:lstStyle/>
        <a:p>
          <a:endParaRPr lang="en-US"/>
        </a:p>
      </dgm:t>
    </dgm:pt>
    <dgm:pt modelId="{B216879B-DE25-4C7D-9973-B0A865CE2A7C}">
      <dgm:prSet/>
      <dgm:spPr/>
      <dgm:t>
        <a:bodyPr/>
        <a:lstStyle/>
        <a:p>
          <a:r>
            <a:rPr lang="en-US" b="1"/>
            <a:t>Accelerate accounts receivable:</a:t>
          </a:r>
          <a:endParaRPr lang="en-US"/>
        </a:p>
      </dgm:t>
    </dgm:pt>
    <dgm:pt modelId="{D75FB010-88D5-40D1-B569-759BE7C11FF8}" type="parTrans" cxnId="{7A82252B-BB73-42AF-B8BD-7CA7AB7F9FE6}">
      <dgm:prSet/>
      <dgm:spPr/>
      <dgm:t>
        <a:bodyPr/>
        <a:lstStyle/>
        <a:p>
          <a:endParaRPr lang="en-US"/>
        </a:p>
      </dgm:t>
    </dgm:pt>
    <dgm:pt modelId="{1762F4CA-BDED-4C05-AA45-B651C31F460A}" type="sibTrans" cxnId="{7A82252B-BB73-42AF-B8BD-7CA7AB7F9FE6}">
      <dgm:prSet/>
      <dgm:spPr/>
      <dgm:t>
        <a:bodyPr/>
        <a:lstStyle/>
        <a:p>
          <a:endParaRPr lang="en-US"/>
        </a:p>
      </dgm:t>
    </dgm:pt>
    <dgm:pt modelId="{0411D252-FFC1-4601-BFAD-D5EFC1638013}">
      <dgm:prSet/>
      <dgm:spPr/>
      <dgm:t>
        <a:bodyPr/>
        <a:lstStyle/>
        <a:p>
          <a:r>
            <a:rPr lang="en-US"/>
            <a:t>Invoice customers immediately and enforce strict payment terms.</a:t>
          </a:r>
        </a:p>
      </dgm:t>
    </dgm:pt>
    <dgm:pt modelId="{D1D6BB24-7FDD-4410-AEBE-1786F770FA18}" type="parTrans" cxnId="{2F3FA91F-EC90-46BD-A1D3-5A18482D54D5}">
      <dgm:prSet/>
      <dgm:spPr/>
      <dgm:t>
        <a:bodyPr/>
        <a:lstStyle/>
        <a:p>
          <a:endParaRPr lang="en-US"/>
        </a:p>
      </dgm:t>
    </dgm:pt>
    <dgm:pt modelId="{479945CB-C1EE-4609-AC47-729BCBDD39C7}" type="sibTrans" cxnId="{2F3FA91F-EC90-46BD-A1D3-5A18482D54D5}">
      <dgm:prSet/>
      <dgm:spPr/>
      <dgm:t>
        <a:bodyPr/>
        <a:lstStyle/>
        <a:p>
          <a:endParaRPr lang="en-US"/>
        </a:p>
      </dgm:t>
    </dgm:pt>
    <dgm:pt modelId="{46DD5862-1AA4-43EA-9478-5D27F47D7C30}">
      <dgm:prSet/>
      <dgm:spPr/>
      <dgm:t>
        <a:bodyPr/>
        <a:lstStyle/>
        <a:p>
          <a:r>
            <a:rPr lang="en-US"/>
            <a:t>Offer early-payment discounts to encourage faster payment.</a:t>
          </a:r>
        </a:p>
      </dgm:t>
    </dgm:pt>
    <dgm:pt modelId="{E1044477-00BC-4C4E-8E03-BD9BC590DF0E}" type="parTrans" cxnId="{643B7FE4-E0DD-44DB-B0F3-7EC5607B5588}">
      <dgm:prSet/>
      <dgm:spPr/>
      <dgm:t>
        <a:bodyPr/>
        <a:lstStyle/>
        <a:p>
          <a:endParaRPr lang="en-US"/>
        </a:p>
      </dgm:t>
    </dgm:pt>
    <dgm:pt modelId="{16C7E9B4-DA8E-4EE0-8800-D973535CAE64}" type="sibTrans" cxnId="{643B7FE4-E0DD-44DB-B0F3-7EC5607B5588}">
      <dgm:prSet/>
      <dgm:spPr/>
      <dgm:t>
        <a:bodyPr/>
        <a:lstStyle/>
        <a:p>
          <a:endParaRPr lang="en-US"/>
        </a:p>
      </dgm:t>
    </dgm:pt>
    <dgm:pt modelId="{236BF85E-2735-408C-87A5-56D737B95153}">
      <dgm:prSet/>
      <dgm:spPr/>
      <dgm:t>
        <a:bodyPr/>
        <a:lstStyle/>
        <a:p>
          <a:r>
            <a:rPr lang="en-US"/>
            <a:t>Implement automated reminders and digital payment options to reduce the time it takes to collect cash.</a:t>
          </a:r>
        </a:p>
      </dgm:t>
    </dgm:pt>
    <dgm:pt modelId="{A4CB66CA-D75E-4866-81BE-68326BCD764A}" type="parTrans" cxnId="{F900CB87-8BC1-45F1-98F7-1800967C6E2A}">
      <dgm:prSet/>
      <dgm:spPr/>
      <dgm:t>
        <a:bodyPr/>
        <a:lstStyle/>
        <a:p>
          <a:endParaRPr lang="en-US"/>
        </a:p>
      </dgm:t>
    </dgm:pt>
    <dgm:pt modelId="{2B66DDF5-EB89-4F1A-8B72-4D83F071B14E}" type="sibTrans" cxnId="{F900CB87-8BC1-45F1-98F7-1800967C6E2A}">
      <dgm:prSet/>
      <dgm:spPr/>
      <dgm:t>
        <a:bodyPr/>
        <a:lstStyle/>
        <a:p>
          <a:endParaRPr lang="en-US"/>
        </a:p>
      </dgm:t>
    </dgm:pt>
    <dgm:pt modelId="{E6AF8ADA-BB6E-4885-8807-BD160B49DC07}">
      <dgm:prSet/>
      <dgm:spPr/>
      <dgm:t>
        <a:bodyPr/>
        <a:lstStyle/>
        <a:p>
          <a:r>
            <a:rPr lang="en-US" b="1"/>
            <a:t>Extend accounts payable:</a:t>
          </a:r>
          <a:endParaRPr lang="en-US"/>
        </a:p>
      </dgm:t>
    </dgm:pt>
    <dgm:pt modelId="{F364C695-4D05-4646-8A55-442E2357D52B}" type="parTrans" cxnId="{8F5C2365-C0C1-47EC-A270-6A35FD111CF1}">
      <dgm:prSet/>
      <dgm:spPr/>
      <dgm:t>
        <a:bodyPr/>
        <a:lstStyle/>
        <a:p>
          <a:endParaRPr lang="en-US"/>
        </a:p>
      </dgm:t>
    </dgm:pt>
    <dgm:pt modelId="{80D2BB2A-4FBF-4669-956B-1DF2DC4CD6B3}" type="sibTrans" cxnId="{8F5C2365-C0C1-47EC-A270-6A35FD111CF1}">
      <dgm:prSet/>
      <dgm:spPr/>
      <dgm:t>
        <a:bodyPr/>
        <a:lstStyle/>
        <a:p>
          <a:endParaRPr lang="en-US"/>
        </a:p>
      </dgm:t>
    </dgm:pt>
    <dgm:pt modelId="{FB76E895-B74D-4BBF-BE34-96838EC22388}">
      <dgm:prSet/>
      <dgm:spPr/>
      <dgm:t>
        <a:bodyPr/>
        <a:lstStyle/>
        <a:p>
          <a:r>
            <a:rPr lang="en-US"/>
            <a:t>Negotiate longer payment terms with suppliers.</a:t>
          </a:r>
        </a:p>
      </dgm:t>
    </dgm:pt>
    <dgm:pt modelId="{6D2DB6BB-F09B-4EAC-8D71-E1ECD7CB421E}" type="parTrans" cxnId="{9FACC5DE-78F6-461E-92C9-68A54FCF2C83}">
      <dgm:prSet/>
      <dgm:spPr/>
      <dgm:t>
        <a:bodyPr/>
        <a:lstStyle/>
        <a:p>
          <a:endParaRPr lang="en-US"/>
        </a:p>
      </dgm:t>
    </dgm:pt>
    <dgm:pt modelId="{83B114E1-8C50-48AD-B845-C55545C3DA9E}" type="sibTrans" cxnId="{9FACC5DE-78F6-461E-92C9-68A54FCF2C83}">
      <dgm:prSet/>
      <dgm:spPr/>
      <dgm:t>
        <a:bodyPr/>
        <a:lstStyle/>
        <a:p>
          <a:endParaRPr lang="en-US"/>
        </a:p>
      </dgm:t>
    </dgm:pt>
    <dgm:pt modelId="{19145AFE-2AB8-49DA-B2BD-9F8816B30833}">
      <dgm:prSet/>
      <dgm:spPr/>
      <dgm:t>
        <a:bodyPr/>
        <a:lstStyle/>
        <a:p>
          <a:r>
            <a:rPr lang="en-US"/>
            <a:t>Pay suppliers on their due dates rather than early, unless significant discounts are available.</a:t>
          </a:r>
        </a:p>
      </dgm:t>
    </dgm:pt>
    <dgm:pt modelId="{2519E110-B5EA-4A4F-8F87-9F0632DA7629}" type="parTrans" cxnId="{B6B1D7B6-D20A-44F6-998F-D16CB6630044}">
      <dgm:prSet/>
      <dgm:spPr/>
      <dgm:t>
        <a:bodyPr/>
        <a:lstStyle/>
        <a:p>
          <a:endParaRPr lang="en-US"/>
        </a:p>
      </dgm:t>
    </dgm:pt>
    <dgm:pt modelId="{BF6ACC2B-87EB-48D2-A171-B1B531CD97D6}" type="sibTrans" cxnId="{B6B1D7B6-D20A-44F6-998F-D16CB6630044}">
      <dgm:prSet/>
      <dgm:spPr/>
      <dgm:t>
        <a:bodyPr/>
        <a:lstStyle/>
        <a:p>
          <a:endParaRPr lang="en-US"/>
        </a:p>
      </dgm:t>
    </dgm:pt>
    <dgm:pt modelId="{CA7060D9-409C-4F5D-9248-ECC70EF96921}">
      <dgm:prSet/>
      <dgm:spPr/>
      <dgm:t>
        <a:bodyPr/>
        <a:lstStyle/>
        <a:p>
          <a:r>
            <a:rPr lang="en-US"/>
            <a:t>Explore supply-chain financing to extend flexibility with suppliers.</a:t>
          </a:r>
        </a:p>
      </dgm:t>
    </dgm:pt>
    <dgm:pt modelId="{6D9F7B1B-4A31-44F6-A91E-CB7593B7B8A5}" type="parTrans" cxnId="{36ED0886-856E-4A99-81E1-40AF9C6D481D}">
      <dgm:prSet/>
      <dgm:spPr/>
      <dgm:t>
        <a:bodyPr/>
        <a:lstStyle/>
        <a:p>
          <a:endParaRPr lang="en-US"/>
        </a:p>
      </dgm:t>
    </dgm:pt>
    <dgm:pt modelId="{F8BAA361-BE34-4EDD-836D-4CEAF4A66DEA}" type="sibTrans" cxnId="{36ED0886-856E-4A99-81E1-40AF9C6D481D}">
      <dgm:prSet/>
      <dgm:spPr/>
      <dgm:t>
        <a:bodyPr/>
        <a:lstStyle/>
        <a:p>
          <a:endParaRPr lang="en-US"/>
        </a:p>
      </dgm:t>
    </dgm:pt>
    <dgm:pt modelId="{399BAEAC-6485-4DB3-89B0-571DD901ABB2}">
      <dgm:prSet/>
      <dgm:spPr/>
      <dgm:t>
        <a:bodyPr/>
        <a:lstStyle/>
        <a:p>
          <a:r>
            <a:rPr lang="en-US" b="1"/>
            <a:t>Minimize inventory:</a:t>
          </a:r>
          <a:endParaRPr lang="en-US"/>
        </a:p>
      </dgm:t>
    </dgm:pt>
    <dgm:pt modelId="{693C9B56-9F4E-4263-A461-1BFC4FD7B410}" type="parTrans" cxnId="{AD4A6D2A-A2F8-4C26-80D7-99AB3F0A1A33}">
      <dgm:prSet/>
      <dgm:spPr/>
      <dgm:t>
        <a:bodyPr/>
        <a:lstStyle/>
        <a:p>
          <a:endParaRPr lang="en-US"/>
        </a:p>
      </dgm:t>
    </dgm:pt>
    <dgm:pt modelId="{28D66218-21F8-481E-BC63-A324A449F253}" type="sibTrans" cxnId="{AD4A6D2A-A2F8-4C26-80D7-99AB3F0A1A33}">
      <dgm:prSet/>
      <dgm:spPr/>
      <dgm:t>
        <a:bodyPr/>
        <a:lstStyle/>
        <a:p>
          <a:endParaRPr lang="en-US"/>
        </a:p>
      </dgm:t>
    </dgm:pt>
    <dgm:pt modelId="{3EAAFBD7-F668-406F-8178-402121B37447}">
      <dgm:prSet/>
      <dgm:spPr/>
      <dgm:t>
        <a:bodyPr/>
        <a:lstStyle/>
        <a:p>
          <a:r>
            <a:rPr lang="en-US"/>
            <a:t>Use just-in-time (JIT) inventory systems to receive goods only as they are needed.</a:t>
          </a:r>
        </a:p>
      </dgm:t>
    </dgm:pt>
    <dgm:pt modelId="{FEC7AEC6-8B9E-409F-A0FF-AA1D15F52BAC}" type="parTrans" cxnId="{E120B037-49D4-4978-9944-11D9B9C6414E}">
      <dgm:prSet/>
      <dgm:spPr/>
      <dgm:t>
        <a:bodyPr/>
        <a:lstStyle/>
        <a:p>
          <a:endParaRPr lang="en-US"/>
        </a:p>
      </dgm:t>
    </dgm:pt>
    <dgm:pt modelId="{7D671855-5086-483E-8E9C-306AACE26C37}" type="sibTrans" cxnId="{E120B037-49D4-4978-9944-11D9B9C6414E}">
      <dgm:prSet/>
      <dgm:spPr/>
      <dgm:t>
        <a:bodyPr/>
        <a:lstStyle/>
        <a:p>
          <a:endParaRPr lang="en-US"/>
        </a:p>
      </dgm:t>
    </dgm:pt>
    <dgm:pt modelId="{7FCCF3C1-8BBE-4768-A111-70BD2393B36A}">
      <dgm:prSet/>
      <dgm:spPr/>
      <dgm:t>
        <a:bodyPr/>
        <a:lstStyle/>
        <a:p>
          <a:r>
            <a:rPr lang="en-US"/>
            <a:t>Improve demand forecasting to avoid overstocking.</a:t>
          </a:r>
        </a:p>
      </dgm:t>
    </dgm:pt>
    <dgm:pt modelId="{0A852CF2-0AAD-4A62-A3E7-AEA59AF4087C}" type="parTrans" cxnId="{98612CF9-160B-43EA-9B89-433F67D4D723}">
      <dgm:prSet/>
      <dgm:spPr/>
      <dgm:t>
        <a:bodyPr/>
        <a:lstStyle/>
        <a:p>
          <a:endParaRPr lang="en-US"/>
        </a:p>
      </dgm:t>
    </dgm:pt>
    <dgm:pt modelId="{6BC3DE7C-49B4-4168-B97A-842DF624A349}" type="sibTrans" cxnId="{98612CF9-160B-43EA-9B89-433F67D4D723}">
      <dgm:prSet/>
      <dgm:spPr/>
      <dgm:t>
        <a:bodyPr/>
        <a:lstStyle/>
        <a:p>
          <a:endParaRPr lang="en-US"/>
        </a:p>
      </dgm:t>
    </dgm:pt>
    <dgm:pt modelId="{87AEF234-79DD-4269-98E2-C21BF79048C5}">
      <dgm:prSet/>
      <dgm:spPr/>
      <dgm:t>
        <a:bodyPr/>
        <a:lstStyle/>
        <a:p>
          <a:r>
            <a:rPr lang="en-US"/>
            <a:t>Clear out obsolete stock to free up capital. </a:t>
          </a:r>
        </a:p>
      </dgm:t>
    </dgm:pt>
    <dgm:pt modelId="{D8E7423F-3F24-467E-8DAE-0B2DC81DE69F}" type="parTrans" cxnId="{5A604BD6-0CBA-4B0B-97D6-E0B5C200F84C}">
      <dgm:prSet/>
      <dgm:spPr/>
      <dgm:t>
        <a:bodyPr/>
        <a:lstStyle/>
        <a:p>
          <a:endParaRPr lang="en-US"/>
        </a:p>
      </dgm:t>
    </dgm:pt>
    <dgm:pt modelId="{0D1D6A18-9F63-4893-94D3-29A4F50CD91F}" type="sibTrans" cxnId="{5A604BD6-0CBA-4B0B-97D6-E0B5C200F84C}">
      <dgm:prSet/>
      <dgm:spPr/>
      <dgm:t>
        <a:bodyPr/>
        <a:lstStyle/>
        <a:p>
          <a:endParaRPr lang="en-US"/>
        </a:p>
      </dgm:t>
    </dgm:pt>
    <dgm:pt modelId="{D9CC973C-3EA7-41D5-B75F-7EE775DF430E}" type="pres">
      <dgm:prSet presAssocID="{B9E82DD9-420B-4D37-8D98-8158632C1EED}" presName="linear" presStyleCnt="0">
        <dgm:presLayoutVars>
          <dgm:dir/>
          <dgm:animLvl val="lvl"/>
          <dgm:resizeHandles val="exact"/>
        </dgm:presLayoutVars>
      </dgm:prSet>
      <dgm:spPr/>
    </dgm:pt>
    <dgm:pt modelId="{C42E6525-E53C-42F3-9C9A-91FEC08A01D5}" type="pres">
      <dgm:prSet presAssocID="{74C4600E-5DC3-4BE3-A32E-DB95A45583C4}" presName="parentLin" presStyleCnt="0"/>
      <dgm:spPr/>
    </dgm:pt>
    <dgm:pt modelId="{570ABB43-0F37-4E92-BB03-433C9E77CB3F}" type="pres">
      <dgm:prSet presAssocID="{74C4600E-5DC3-4BE3-A32E-DB95A45583C4}" presName="parentLeftMargin" presStyleLbl="node1" presStyleIdx="0" presStyleCnt="4"/>
      <dgm:spPr/>
    </dgm:pt>
    <dgm:pt modelId="{3DB1C593-144F-4ED8-B857-BB32562EAE3E}" type="pres">
      <dgm:prSet presAssocID="{74C4600E-5DC3-4BE3-A32E-DB95A45583C4}" presName="parentText" presStyleLbl="node1" presStyleIdx="0" presStyleCnt="4">
        <dgm:presLayoutVars>
          <dgm:chMax val="0"/>
          <dgm:bulletEnabled val="1"/>
        </dgm:presLayoutVars>
      </dgm:prSet>
      <dgm:spPr/>
    </dgm:pt>
    <dgm:pt modelId="{5FF4E69B-E6B3-443D-A2BA-B195320D4831}" type="pres">
      <dgm:prSet presAssocID="{74C4600E-5DC3-4BE3-A32E-DB95A45583C4}" presName="negativeSpace" presStyleCnt="0"/>
      <dgm:spPr/>
    </dgm:pt>
    <dgm:pt modelId="{EEAB94E9-A211-422F-BCCB-3AFD09156D78}" type="pres">
      <dgm:prSet presAssocID="{74C4600E-5DC3-4BE3-A32E-DB95A45583C4}" presName="childText" presStyleLbl="conFgAcc1" presStyleIdx="0" presStyleCnt="4">
        <dgm:presLayoutVars>
          <dgm:bulletEnabled val="1"/>
        </dgm:presLayoutVars>
      </dgm:prSet>
      <dgm:spPr/>
    </dgm:pt>
    <dgm:pt modelId="{E56FFFCF-888D-41BA-A357-5C9D294A360A}" type="pres">
      <dgm:prSet presAssocID="{56D2A39E-A302-467C-8BA4-17FA9B8ECE13}" presName="spaceBetweenRectangles" presStyleCnt="0"/>
      <dgm:spPr/>
    </dgm:pt>
    <dgm:pt modelId="{CD59E029-CB68-4964-9F52-05D35187AB49}" type="pres">
      <dgm:prSet presAssocID="{B216879B-DE25-4C7D-9973-B0A865CE2A7C}" presName="parentLin" presStyleCnt="0"/>
      <dgm:spPr/>
    </dgm:pt>
    <dgm:pt modelId="{2CEB6B80-191E-43CE-BD2D-38F1903DF06D}" type="pres">
      <dgm:prSet presAssocID="{B216879B-DE25-4C7D-9973-B0A865CE2A7C}" presName="parentLeftMargin" presStyleLbl="node1" presStyleIdx="0" presStyleCnt="4"/>
      <dgm:spPr/>
    </dgm:pt>
    <dgm:pt modelId="{B60C3103-0BC5-4953-9F0C-DCA9DF876234}" type="pres">
      <dgm:prSet presAssocID="{B216879B-DE25-4C7D-9973-B0A865CE2A7C}" presName="parentText" presStyleLbl="node1" presStyleIdx="1" presStyleCnt="4">
        <dgm:presLayoutVars>
          <dgm:chMax val="0"/>
          <dgm:bulletEnabled val="1"/>
        </dgm:presLayoutVars>
      </dgm:prSet>
      <dgm:spPr/>
    </dgm:pt>
    <dgm:pt modelId="{4560BDCB-0E88-4EC8-B8DB-C9DF8B113E40}" type="pres">
      <dgm:prSet presAssocID="{B216879B-DE25-4C7D-9973-B0A865CE2A7C}" presName="negativeSpace" presStyleCnt="0"/>
      <dgm:spPr/>
    </dgm:pt>
    <dgm:pt modelId="{6249B5C7-2F2E-40C5-8F7A-32AC837A19C1}" type="pres">
      <dgm:prSet presAssocID="{B216879B-DE25-4C7D-9973-B0A865CE2A7C}" presName="childText" presStyleLbl="conFgAcc1" presStyleIdx="1" presStyleCnt="4">
        <dgm:presLayoutVars>
          <dgm:bulletEnabled val="1"/>
        </dgm:presLayoutVars>
      </dgm:prSet>
      <dgm:spPr/>
    </dgm:pt>
    <dgm:pt modelId="{270DE9AC-87FB-4714-B764-3425842BC342}" type="pres">
      <dgm:prSet presAssocID="{1762F4CA-BDED-4C05-AA45-B651C31F460A}" presName="spaceBetweenRectangles" presStyleCnt="0"/>
      <dgm:spPr/>
    </dgm:pt>
    <dgm:pt modelId="{C747FBD8-C9A6-4165-9A21-3E1C0295D5B0}" type="pres">
      <dgm:prSet presAssocID="{E6AF8ADA-BB6E-4885-8807-BD160B49DC07}" presName="parentLin" presStyleCnt="0"/>
      <dgm:spPr/>
    </dgm:pt>
    <dgm:pt modelId="{869D1497-67D2-4A37-9CF8-BFD326A9B41E}" type="pres">
      <dgm:prSet presAssocID="{E6AF8ADA-BB6E-4885-8807-BD160B49DC07}" presName="parentLeftMargin" presStyleLbl="node1" presStyleIdx="1" presStyleCnt="4"/>
      <dgm:spPr/>
    </dgm:pt>
    <dgm:pt modelId="{F89A3D7A-2D39-4AEE-B4EA-E41379CACCCF}" type="pres">
      <dgm:prSet presAssocID="{E6AF8ADA-BB6E-4885-8807-BD160B49DC07}" presName="parentText" presStyleLbl="node1" presStyleIdx="2" presStyleCnt="4">
        <dgm:presLayoutVars>
          <dgm:chMax val="0"/>
          <dgm:bulletEnabled val="1"/>
        </dgm:presLayoutVars>
      </dgm:prSet>
      <dgm:spPr/>
    </dgm:pt>
    <dgm:pt modelId="{DE59484D-A7DA-4E9A-861C-884EA432CC6E}" type="pres">
      <dgm:prSet presAssocID="{E6AF8ADA-BB6E-4885-8807-BD160B49DC07}" presName="negativeSpace" presStyleCnt="0"/>
      <dgm:spPr/>
    </dgm:pt>
    <dgm:pt modelId="{61CFDB58-D6A9-4FA3-BCF1-0921EE8CD8A1}" type="pres">
      <dgm:prSet presAssocID="{E6AF8ADA-BB6E-4885-8807-BD160B49DC07}" presName="childText" presStyleLbl="conFgAcc1" presStyleIdx="2" presStyleCnt="4">
        <dgm:presLayoutVars>
          <dgm:bulletEnabled val="1"/>
        </dgm:presLayoutVars>
      </dgm:prSet>
      <dgm:spPr/>
    </dgm:pt>
    <dgm:pt modelId="{EFCF547A-7E55-41E4-A197-10BEE8BFCC6B}" type="pres">
      <dgm:prSet presAssocID="{80D2BB2A-4FBF-4669-956B-1DF2DC4CD6B3}" presName="spaceBetweenRectangles" presStyleCnt="0"/>
      <dgm:spPr/>
    </dgm:pt>
    <dgm:pt modelId="{C22E0146-BB77-4B79-B04B-0E7F8275AD1A}" type="pres">
      <dgm:prSet presAssocID="{399BAEAC-6485-4DB3-89B0-571DD901ABB2}" presName="parentLin" presStyleCnt="0"/>
      <dgm:spPr/>
    </dgm:pt>
    <dgm:pt modelId="{1EB7A893-681C-410C-9E2F-668DC264D09D}" type="pres">
      <dgm:prSet presAssocID="{399BAEAC-6485-4DB3-89B0-571DD901ABB2}" presName="parentLeftMargin" presStyleLbl="node1" presStyleIdx="2" presStyleCnt="4"/>
      <dgm:spPr/>
    </dgm:pt>
    <dgm:pt modelId="{40EDB36F-A8A6-4D4E-8622-BDA98EB7C18E}" type="pres">
      <dgm:prSet presAssocID="{399BAEAC-6485-4DB3-89B0-571DD901ABB2}" presName="parentText" presStyleLbl="node1" presStyleIdx="3" presStyleCnt="4">
        <dgm:presLayoutVars>
          <dgm:chMax val="0"/>
          <dgm:bulletEnabled val="1"/>
        </dgm:presLayoutVars>
      </dgm:prSet>
      <dgm:spPr/>
    </dgm:pt>
    <dgm:pt modelId="{A8C8D332-86D5-43B0-83AD-F136933DA060}" type="pres">
      <dgm:prSet presAssocID="{399BAEAC-6485-4DB3-89B0-571DD901ABB2}" presName="negativeSpace" presStyleCnt="0"/>
      <dgm:spPr/>
    </dgm:pt>
    <dgm:pt modelId="{CB15BF26-37AC-4B69-A2AB-3FEB1C987EE9}" type="pres">
      <dgm:prSet presAssocID="{399BAEAC-6485-4DB3-89B0-571DD901ABB2}" presName="childText" presStyleLbl="conFgAcc1" presStyleIdx="3" presStyleCnt="4">
        <dgm:presLayoutVars>
          <dgm:bulletEnabled val="1"/>
        </dgm:presLayoutVars>
      </dgm:prSet>
      <dgm:spPr/>
    </dgm:pt>
  </dgm:ptLst>
  <dgm:cxnLst>
    <dgm:cxn modelId="{EA0E3012-7B95-42F9-B59B-6F77796842DB}" type="presOf" srcId="{3EAAFBD7-F668-406F-8178-402121B37447}" destId="{CB15BF26-37AC-4B69-A2AB-3FEB1C987EE9}" srcOrd="0" destOrd="0" presId="urn:microsoft.com/office/officeart/2005/8/layout/list1"/>
    <dgm:cxn modelId="{33005E17-3EAB-483E-BEF0-0FFA6CF89940}" type="presOf" srcId="{E6AF8ADA-BB6E-4885-8807-BD160B49DC07}" destId="{F89A3D7A-2D39-4AEE-B4EA-E41379CACCCF}" srcOrd="1" destOrd="0" presId="urn:microsoft.com/office/officeart/2005/8/layout/list1"/>
    <dgm:cxn modelId="{2F3FA91F-EC90-46BD-A1D3-5A18482D54D5}" srcId="{B216879B-DE25-4C7D-9973-B0A865CE2A7C}" destId="{0411D252-FFC1-4601-BFAD-D5EFC1638013}" srcOrd="0" destOrd="0" parTransId="{D1D6BB24-7FDD-4410-AEBE-1786F770FA18}" sibTransId="{479945CB-C1EE-4609-AC47-729BCBDD39C7}"/>
    <dgm:cxn modelId="{CCEA3A27-71FD-4699-B7E6-102FA67F83A4}" type="presOf" srcId="{236BF85E-2735-408C-87A5-56D737B95153}" destId="{6249B5C7-2F2E-40C5-8F7A-32AC837A19C1}" srcOrd="0" destOrd="2" presId="urn:microsoft.com/office/officeart/2005/8/layout/list1"/>
    <dgm:cxn modelId="{AD4A6D2A-A2F8-4C26-80D7-99AB3F0A1A33}" srcId="{B9E82DD9-420B-4D37-8D98-8158632C1EED}" destId="{399BAEAC-6485-4DB3-89B0-571DD901ABB2}" srcOrd="3" destOrd="0" parTransId="{693C9B56-9F4E-4263-A461-1BFC4FD7B410}" sibTransId="{28D66218-21F8-481E-BC63-A324A449F253}"/>
    <dgm:cxn modelId="{7A82252B-BB73-42AF-B8BD-7CA7AB7F9FE6}" srcId="{B9E82DD9-420B-4D37-8D98-8158632C1EED}" destId="{B216879B-DE25-4C7D-9973-B0A865CE2A7C}" srcOrd="1" destOrd="0" parTransId="{D75FB010-88D5-40D1-B569-759BE7C11FF8}" sibTransId="{1762F4CA-BDED-4C05-AA45-B651C31F460A}"/>
    <dgm:cxn modelId="{4EC7F92D-6C07-4FFC-A5F2-BB5C1F949256}" type="presOf" srcId="{E6AF8ADA-BB6E-4885-8807-BD160B49DC07}" destId="{869D1497-67D2-4A37-9CF8-BFD326A9B41E}" srcOrd="0" destOrd="0" presId="urn:microsoft.com/office/officeart/2005/8/layout/list1"/>
    <dgm:cxn modelId="{E120B037-49D4-4978-9944-11D9B9C6414E}" srcId="{399BAEAC-6485-4DB3-89B0-571DD901ABB2}" destId="{3EAAFBD7-F668-406F-8178-402121B37447}" srcOrd="0" destOrd="0" parTransId="{FEC7AEC6-8B9E-409F-A0FF-AA1D15F52BAC}" sibTransId="{7D671855-5086-483E-8E9C-306AACE26C37}"/>
    <dgm:cxn modelId="{2703E538-7D53-43B5-927F-AC6394521F72}" type="presOf" srcId="{399BAEAC-6485-4DB3-89B0-571DD901ABB2}" destId="{40EDB36F-A8A6-4D4E-8622-BDA98EB7C18E}" srcOrd="1" destOrd="0" presId="urn:microsoft.com/office/officeart/2005/8/layout/list1"/>
    <dgm:cxn modelId="{B5C10A3A-E5F1-47FE-B8EC-82605DB05264}" type="presOf" srcId="{B216879B-DE25-4C7D-9973-B0A865CE2A7C}" destId="{2CEB6B80-191E-43CE-BD2D-38F1903DF06D}" srcOrd="0" destOrd="0" presId="urn:microsoft.com/office/officeart/2005/8/layout/list1"/>
    <dgm:cxn modelId="{B79F053E-7CEA-4DD8-88BB-5554A3718BB9}" srcId="{B9E82DD9-420B-4D37-8D98-8158632C1EED}" destId="{74C4600E-5DC3-4BE3-A32E-DB95A45583C4}" srcOrd="0" destOrd="0" parTransId="{C51C1918-DE51-44AF-B13E-45111AF0A112}" sibTransId="{56D2A39E-A302-467C-8BA4-17FA9B8ECE13}"/>
    <dgm:cxn modelId="{94B18B61-961B-43B1-8B8B-875817CD8E20}" type="presOf" srcId="{FB76E895-B74D-4BBF-BE34-96838EC22388}" destId="{61CFDB58-D6A9-4FA3-BCF1-0921EE8CD8A1}" srcOrd="0" destOrd="0" presId="urn:microsoft.com/office/officeart/2005/8/layout/list1"/>
    <dgm:cxn modelId="{8F5C2365-C0C1-47EC-A270-6A35FD111CF1}" srcId="{B9E82DD9-420B-4D37-8D98-8158632C1EED}" destId="{E6AF8ADA-BB6E-4885-8807-BD160B49DC07}" srcOrd="2" destOrd="0" parTransId="{F364C695-4D05-4646-8A55-442E2357D52B}" sibTransId="{80D2BB2A-4FBF-4669-956B-1DF2DC4CD6B3}"/>
    <dgm:cxn modelId="{CC149565-1511-4152-B47E-6D7C13A0DC88}" type="presOf" srcId="{399BAEAC-6485-4DB3-89B0-571DD901ABB2}" destId="{1EB7A893-681C-410C-9E2F-668DC264D09D}" srcOrd="0" destOrd="0" presId="urn:microsoft.com/office/officeart/2005/8/layout/list1"/>
    <dgm:cxn modelId="{347B6772-F1E6-4EC6-9B94-838FD41BDAA9}" type="presOf" srcId="{B216879B-DE25-4C7D-9973-B0A865CE2A7C}" destId="{B60C3103-0BC5-4953-9F0C-DCA9DF876234}" srcOrd="1" destOrd="0" presId="urn:microsoft.com/office/officeart/2005/8/layout/list1"/>
    <dgm:cxn modelId="{36ED0886-856E-4A99-81E1-40AF9C6D481D}" srcId="{E6AF8ADA-BB6E-4885-8807-BD160B49DC07}" destId="{CA7060D9-409C-4F5D-9248-ECC70EF96921}" srcOrd="2" destOrd="0" parTransId="{6D9F7B1B-4A31-44F6-A91E-CB7593B7B8A5}" sibTransId="{F8BAA361-BE34-4EDD-836D-4CEAF4A66DEA}"/>
    <dgm:cxn modelId="{F900CB87-8BC1-45F1-98F7-1800967C6E2A}" srcId="{B216879B-DE25-4C7D-9973-B0A865CE2A7C}" destId="{236BF85E-2735-408C-87A5-56D737B95153}" srcOrd="2" destOrd="0" parTransId="{A4CB66CA-D75E-4866-81BE-68326BCD764A}" sibTransId="{2B66DDF5-EB89-4F1A-8B72-4D83F071B14E}"/>
    <dgm:cxn modelId="{2A3BF391-6016-4B93-A36C-6526F1F34CE8}" type="presOf" srcId="{B9E82DD9-420B-4D37-8D98-8158632C1EED}" destId="{D9CC973C-3EA7-41D5-B75F-7EE775DF430E}" srcOrd="0" destOrd="0" presId="urn:microsoft.com/office/officeart/2005/8/layout/list1"/>
    <dgm:cxn modelId="{F3EE2DA0-FEFE-49BB-9875-058AFD8266E2}" type="presOf" srcId="{CA7060D9-409C-4F5D-9248-ECC70EF96921}" destId="{61CFDB58-D6A9-4FA3-BCF1-0921EE8CD8A1}" srcOrd="0" destOrd="2" presId="urn:microsoft.com/office/officeart/2005/8/layout/list1"/>
    <dgm:cxn modelId="{91F0FDA3-7AE8-478E-9880-31A8DD9447D0}" type="presOf" srcId="{19145AFE-2AB8-49DA-B2BD-9F8816B30833}" destId="{61CFDB58-D6A9-4FA3-BCF1-0921EE8CD8A1}" srcOrd="0" destOrd="1" presId="urn:microsoft.com/office/officeart/2005/8/layout/list1"/>
    <dgm:cxn modelId="{B6B1D7B6-D20A-44F6-998F-D16CB6630044}" srcId="{E6AF8ADA-BB6E-4885-8807-BD160B49DC07}" destId="{19145AFE-2AB8-49DA-B2BD-9F8816B30833}" srcOrd="1" destOrd="0" parTransId="{2519E110-B5EA-4A4F-8F87-9F0632DA7629}" sibTransId="{BF6ACC2B-87EB-48D2-A171-B1B531CD97D6}"/>
    <dgm:cxn modelId="{83F4B1BF-B69C-4204-876F-41A492C83618}" type="presOf" srcId="{74C4600E-5DC3-4BE3-A32E-DB95A45583C4}" destId="{570ABB43-0F37-4E92-BB03-433C9E77CB3F}" srcOrd="0" destOrd="0" presId="urn:microsoft.com/office/officeart/2005/8/layout/list1"/>
    <dgm:cxn modelId="{61A6E3C1-725A-40FB-86A2-9100838078BE}" type="presOf" srcId="{74C4600E-5DC3-4BE3-A32E-DB95A45583C4}" destId="{3DB1C593-144F-4ED8-B857-BB32562EAE3E}" srcOrd="1" destOrd="0" presId="urn:microsoft.com/office/officeart/2005/8/layout/list1"/>
    <dgm:cxn modelId="{E446C0C2-82E3-47E2-A19A-101235BA306A}" type="presOf" srcId="{87AEF234-79DD-4269-98E2-C21BF79048C5}" destId="{CB15BF26-37AC-4B69-A2AB-3FEB1C987EE9}" srcOrd="0" destOrd="2" presId="urn:microsoft.com/office/officeart/2005/8/layout/list1"/>
    <dgm:cxn modelId="{FDB8D7C7-BBD5-4330-ADD8-1914DDB70608}" type="presOf" srcId="{7FCCF3C1-8BBE-4768-A111-70BD2393B36A}" destId="{CB15BF26-37AC-4B69-A2AB-3FEB1C987EE9}" srcOrd="0" destOrd="1" presId="urn:microsoft.com/office/officeart/2005/8/layout/list1"/>
    <dgm:cxn modelId="{5A604BD6-0CBA-4B0B-97D6-E0B5C200F84C}" srcId="{399BAEAC-6485-4DB3-89B0-571DD901ABB2}" destId="{87AEF234-79DD-4269-98E2-C21BF79048C5}" srcOrd="2" destOrd="0" parTransId="{D8E7423F-3F24-467E-8DAE-0B2DC81DE69F}" sibTransId="{0D1D6A18-9F63-4893-94D3-29A4F50CD91F}"/>
    <dgm:cxn modelId="{9FACC5DE-78F6-461E-92C9-68A54FCF2C83}" srcId="{E6AF8ADA-BB6E-4885-8807-BD160B49DC07}" destId="{FB76E895-B74D-4BBF-BE34-96838EC22388}" srcOrd="0" destOrd="0" parTransId="{6D2DB6BB-F09B-4EAC-8D71-E1ECD7CB421E}" sibTransId="{83B114E1-8C50-48AD-B845-C55545C3DA9E}"/>
    <dgm:cxn modelId="{643B7FE4-E0DD-44DB-B0F3-7EC5607B5588}" srcId="{B216879B-DE25-4C7D-9973-B0A865CE2A7C}" destId="{46DD5862-1AA4-43EA-9478-5D27F47D7C30}" srcOrd="1" destOrd="0" parTransId="{E1044477-00BC-4C4E-8E03-BD9BC590DF0E}" sibTransId="{16C7E9B4-DA8E-4EE0-8800-D973535CAE64}"/>
    <dgm:cxn modelId="{36D855E9-A44D-4753-AB5E-7F91CA5F9E31}" type="presOf" srcId="{0411D252-FFC1-4601-BFAD-D5EFC1638013}" destId="{6249B5C7-2F2E-40C5-8F7A-32AC837A19C1}" srcOrd="0" destOrd="0" presId="urn:microsoft.com/office/officeart/2005/8/layout/list1"/>
    <dgm:cxn modelId="{2105CEEF-7D95-4295-86EE-52EFE9DB039E}" type="presOf" srcId="{46DD5862-1AA4-43EA-9478-5D27F47D7C30}" destId="{6249B5C7-2F2E-40C5-8F7A-32AC837A19C1}" srcOrd="0" destOrd="1" presId="urn:microsoft.com/office/officeart/2005/8/layout/list1"/>
    <dgm:cxn modelId="{98612CF9-160B-43EA-9B89-433F67D4D723}" srcId="{399BAEAC-6485-4DB3-89B0-571DD901ABB2}" destId="{7FCCF3C1-8BBE-4768-A111-70BD2393B36A}" srcOrd="1" destOrd="0" parTransId="{0A852CF2-0AAD-4A62-A3E7-AEA59AF4087C}" sibTransId="{6BC3DE7C-49B4-4168-B97A-842DF624A349}"/>
    <dgm:cxn modelId="{F2241AA8-5615-4B3C-8BBB-CB545C6205A9}" type="presParOf" srcId="{D9CC973C-3EA7-41D5-B75F-7EE775DF430E}" destId="{C42E6525-E53C-42F3-9C9A-91FEC08A01D5}" srcOrd="0" destOrd="0" presId="urn:microsoft.com/office/officeart/2005/8/layout/list1"/>
    <dgm:cxn modelId="{EB7F8972-9B34-42F8-9182-7981F57FBF75}" type="presParOf" srcId="{C42E6525-E53C-42F3-9C9A-91FEC08A01D5}" destId="{570ABB43-0F37-4E92-BB03-433C9E77CB3F}" srcOrd="0" destOrd="0" presId="urn:microsoft.com/office/officeart/2005/8/layout/list1"/>
    <dgm:cxn modelId="{DA56878D-34D9-4038-9A48-63CFA6603373}" type="presParOf" srcId="{C42E6525-E53C-42F3-9C9A-91FEC08A01D5}" destId="{3DB1C593-144F-4ED8-B857-BB32562EAE3E}" srcOrd="1" destOrd="0" presId="urn:microsoft.com/office/officeart/2005/8/layout/list1"/>
    <dgm:cxn modelId="{ACAAC2C9-056D-48CE-8FED-346091FEE9AE}" type="presParOf" srcId="{D9CC973C-3EA7-41D5-B75F-7EE775DF430E}" destId="{5FF4E69B-E6B3-443D-A2BA-B195320D4831}" srcOrd="1" destOrd="0" presId="urn:microsoft.com/office/officeart/2005/8/layout/list1"/>
    <dgm:cxn modelId="{5AFB755B-D181-474D-9D0D-DDC1E661F0C9}" type="presParOf" srcId="{D9CC973C-3EA7-41D5-B75F-7EE775DF430E}" destId="{EEAB94E9-A211-422F-BCCB-3AFD09156D78}" srcOrd="2" destOrd="0" presId="urn:microsoft.com/office/officeart/2005/8/layout/list1"/>
    <dgm:cxn modelId="{F39470B4-D8ED-497A-9DDF-6AD9AF52874C}" type="presParOf" srcId="{D9CC973C-3EA7-41D5-B75F-7EE775DF430E}" destId="{E56FFFCF-888D-41BA-A357-5C9D294A360A}" srcOrd="3" destOrd="0" presId="urn:microsoft.com/office/officeart/2005/8/layout/list1"/>
    <dgm:cxn modelId="{B12CD079-2C2B-45F3-BEC5-CCC116B09D91}" type="presParOf" srcId="{D9CC973C-3EA7-41D5-B75F-7EE775DF430E}" destId="{CD59E029-CB68-4964-9F52-05D35187AB49}" srcOrd="4" destOrd="0" presId="urn:microsoft.com/office/officeart/2005/8/layout/list1"/>
    <dgm:cxn modelId="{E64E6576-6208-48EA-B19F-5F6689315F20}" type="presParOf" srcId="{CD59E029-CB68-4964-9F52-05D35187AB49}" destId="{2CEB6B80-191E-43CE-BD2D-38F1903DF06D}" srcOrd="0" destOrd="0" presId="urn:microsoft.com/office/officeart/2005/8/layout/list1"/>
    <dgm:cxn modelId="{B5480DB6-0D6C-4983-977C-BC1287ED300C}" type="presParOf" srcId="{CD59E029-CB68-4964-9F52-05D35187AB49}" destId="{B60C3103-0BC5-4953-9F0C-DCA9DF876234}" srcOrd="1" destOrd="0" presId="urn:microsoft.com/office/officeart/2005/8/layout/list1"/>
    <dgm:cxn modelId="{38F6E97A-71F3-428D-BF42-16C2F5C42F70}" type="presParOf" srcId="{D9CC973C-3EA7-41D5-B75F-7EE775DF430E}" destId="{4560BDCB-0E88-4EC8-B8DB-C9DF8B113E40}" srcOrd="5" destOrd="0" presId="urn:microsoft.com/office/officeart/2005/8/layout/list1"/>
    <dgm:cxn modelId="{86C86078-5804-426C-B627-C499DF1A3547}" type="presParOf" srcId="{D9CC973C-3EA7-41D5-B75F-7EE775DF430E}" destId="{6249B5C7-2F2E-40C5-8F7A-32AC837A19C1}" srcOrd="6" destOrd="0" presId="urn:microsoft.com/office/officeart/2005/8/layout/list1"/>
    <dgm:cxn modelId="{13BF3A9D-81D6-42F2-84E0-17A6F712101D}" type="presParOf" srcId="{D9CC973C-3EA7-41D5-B75F-7EE775DF430E}" destId="{270DE9AC-87FB-4714-B764-3425842BC342}" srcOrd="7" destOrd="0" presId="urn:microsoft.com/office/officeart/2005/8/layout/list1"/>
    <dgm:cxn modelId="{3E1687EE-B258-41D7-8D9B-76BEEA6708C5}" type="presParOf" srcId="{D9CC973C-3EA7-41D5-B75F-7EE775DF430E}" destId="{C747FBD8-C9A6-4165-9A21-3E1C0295D5B0}" srcOrd="8" destOrd="0" presId="urn:microsoft.com/office/officeart/2005/8/layout/list1"/>
    <dgm:cxn modelId="{976EC823-6811-44A9-891A-5635C3D39089}" type="presParOf" srcId="{C747FBD8-C9A6-4165-9A21-3E1C0295D5B0}" destId="{869D1497-67D2-4A37-9CF8-BFD326A9B41E}" srcOrd="0" destOrd="0" presId="urn:microsoft.com/office/officeart/2005/8/layout/list1"/>
    <dgm:cxn modelId="{8FAB9E03-EED0-47CB-824E-F073143FB040}" type="presParOf" srcId="{C747FBD8-C9A6-4165-9A21-3E1C0295D5B0}" destId="{F89A3D7A-2D39-4AEE-B4EA-E41379CACCCF}" srcOrd="1" destOrd="0" presId="urn:microsoft.com/office/officeart/2005/8/layout/list1"/>
    <dgm:cxn modelId="{D1373C5D-905B-439F-B34E-007F52E5655E}" type="presParOf" srcId="{D9CC973C-3EA7-41D5-B75F-7EE775DF430E}" destId="{DE59484D-A7DA-4E9A-861C-884EA432CC6E}" srcOrd="9" destOrd="0" presId="urn:microsoft.com/office/officeart/2005/8/layout/list1"/>
    <dgm:cxn modelId="{DA9AEEFC-40BF-42AA-A2DF-FCCC378FF811}" type="presParOf" srcId="{D9CC973C-3EA7-41D5-B75F-7EE775DF430E}" destId="{61CFDB58-D6A9-4FA3-BCF1-0921EE8CD8A1}" srcOrd="10" destOrd="0" presId="urn:microsoft.com/office/officeart/2005/8/layout/list1"/>
    <dgm:cxn modelId="{2943023C-492D-488C-B284-A18421BB1924}" type="presParOf" srcId="{D9CC973C-3EA7-41D5-B75F-7EE775DF430E}" destId="{EFCF547A-7E55-41E4-A197-10BEE8BFCC6B}" srcOrd="11" destOrd="0" presId="urn:microsoft.com/office/officeart/2005/8/layout/list1"/>
    <dgm:cxn modelId="{29B2334B-ACC5-4F40-B888-CCEF2C481BD6}" type="presParOf" srcId="{D9CC973C-3EA7-41D5-B75F-7EE775DF430E}" destId="{C22E0146-BB77-4B79-B04B-0E7F8275AD1A}" srcOrd="12" destOrd="0" presId="urn:microsoft.com/office/officeart/2005/8/layout/list1"/>
    <dgm:cxn modelId="{527497F8-73B5-41E2-B37E-3D44E2C1F17D}" type="presParOf" srcId="{C22E0146-BB77-4B79-B04B-0E7F8275AD1A}" destId="{1EB7A893-681C-410C-9E2F-668DC264D09D}" srcOrd="0" destOrd="0" presId="urn:microsoft.com/office/officeart/2005/8/layout/list1"/>
    <dgm:cxn modelId="{250DA8B5-353E-46CD-A73F-4B74719FA40C}" type="presParOf" srcId="{C22E0146-BB77-4B79-B04B-0E7F8275AD1A}" destId="{40EDB36F-A8A6-4D4E-8622-BDA98EB7C18E}" srcOrd="1" destOrd="0" presId="urn:microsoft.com/office/officeart/2005/8/layout/list1"/>
    <dgm:cxn modelId="{17A18573-30B9-4E1F-A717-78D28B003E21}" type="presParOf" srcId="{D9CC973C-3EA7-41D5-B75F-7EE775DF430E}" destId="{A8C8D332-86D5-43B0-83AD-F136933DA060}" srcOrd="13" destOrd="0" presId="urn:microsoft.com/office/officeart/2005/8/layout/list1"/>
    <dgm:cxn modelId="{B625050F-AF46-4E89-8009-1E23CB89A1C2}" type="presParOf" srcId="{D9CC973C-3EA7-41D5-B75F-7EE775DF430E}" destId="{CB15BF26-37AC-4B69-A2AB-3FEB1C987EE9}" srcOrd="14"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ABAD3AF1-3203-4218-A556-31AEB3BD5C33}"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51D95751-F014-45AF-AF0E-B83351C1B021}">
      <dgm:prSet/>
      <dgm:spPr/>
      <dgm:t>
        <a:bodyPr/>
        <a:lstStyle/>
        <a:p>
          <a:r>
            <a:rPr lang="en-US" b="1"/>
            <a:t>Conservative strategies (focus on maximizing liquidity)</a:t>
          </a:r>
          <a:endParaRPr lang="en-US"/>
        </a:p>
      </dgm:t>
    </dgm:pt>
    <dgm:pt modelId="{466C5B98-572D-45A3-AE54-22C21C0DEA2C}" type="parTrans" cxnId="{96618BA3-6F62-4C2B-836B-64EAAE3FD193}">
      <dgm:prSet/>
      <dgm:spPr/>
      <dgm:t>
        <a:bodyPr/>
        <a:lstStyle/>
        <a:p>
          <a:endParaRPr lang="en-US"/>
        </a:p>
      </dgm:t>
    </dgm:pt>
    <dgm:pt modelId="{BA6AD386-0DCA-4F99-BE44-2BFB24729274}" type="sibTrans" cxnId="{96618BA3-6F62-4C2B-836B-64EAAE3FD193}">
      <dgm:prSet/>
      <dgm:spPr/>
      <dgm:t>
        <a:bodyPr/>
        <a:lstStyle/>
        <a:p>
          <a:endParaRPr lang="en-US"/>
        </a:p>
      </dgm:t>
    </dgm:pt>
    <dgm:pt modelId="{0A0D7FBF-8C2C-4BDE-B312-4AEFEE0D5D63}">
      <dgm:prSet/>
      <dgm:spPr/>
      <dgm:t>
        <a:bodyPr/>
        <a:lstStyle/>
        <a:p>
          <a:r>
            <a:rPr lang="en-US" b="1"/>
            <a:t>Maintain high levels of cash:</a:t>
          </a:r>
          <a:r>
            <a:rPr lang="en-US"/>
            <a:t> Hold more cash than is strictly necessary for immediate operations.</a:t>
          </a:r>
        </a:p>
      </dgm:t>
    </dgm:pt>
    <dgm:pt modelId="{536D85F4-33F2-466A-8FC6-4FC57EE58EDE}" type="parTrans" cxnId="{251E67D5-103F-43AD-BBF0-3EF01F1196CA}">
      <dgm:prSet/>
      <dgm:spPr/>
      <dgm:t>
        <a:bodyPr/>
        <a:lstStyle/>
        <a:p>
          <a:endParaRPr lang="en-US"/>
        </a:p>
      </dgm:t>
    </dgm:pt>
    <dgm:pt modelId="{1CCBB378-2A31-400C-8BD6-B82F7133E6D9}" type="sibTrans" cxnId="{251E67D5-103F-43AD-BBF0-3EF01F1196CA}">
      <dgm:prSet/>
      <dgm:spPr/>
      <dgm:t>
        <a:bodyPr/>
        <a:lstStyle/>
        <a:p>
          <a:endParaRPr lang="en-US"/>
        </a:p>
      </dgm:t>
    </dgm:pt>
    <dgm:pt modelId="{0347064B-9098-48CA-8699-9567C3A7F986}">
      <dgm:prSet/>
      <dgm:spPr/>
      <dgm:t>
        <a:bodyPr/>
        <a:lstStyle/>
        <a:p>
          <a:r>
            <a:rPr lang="en-US" b="1"/>
            <a:t>Increase inventory:</a:t>
          </a:r>
          <a:r>
            <a:rPr lang="en-US"/>
            <a:t> Maintain higher inventory levels to buffer against unexpected demand spikes and avoid stockouts.</a:t>
          </a:r>
        </a:p>
      </dgm:t>
    </dgm:pt>
    <dgm:pt modelId="{4708C720-3AD4-4F7C-8BFB-D7A2DA11D48E}" type="parTrans" cxnId="{3B17FDB8-8DD8-494E-B411-B63832CB3B48}">
      <dgm:prSet/>
      <dgm:spPr/>
      <dgm:t>
        <a:bodyPr/>
        <a:lstStyle/>
        <a:p>
          <a:endParaRPr lang="en-US"/>
        </a:p>
      </dgm:t>
    </dgm:pt>
    <dgm:pt modelId="{1BCE304A-0256-4CB1-8CC3-4FFDE018B5EB}" type="sibTrans" cxnId="{3B17FDB8-8DD8-494E-B411-B63832CB3B48}">
      <dgm:prSet/>
      <dgm:spPr/>
      <dgm:t>
        <a:bodyPr/>
        <a:lstStyle/>
        <a:p>
          <a:endParaRPr lang="en-US"/>
        </a:p>
      </dgm:t>
    </dgm:pt>
    <dgm:pt modelId="{9291DD8A-89BF-471D-9B67-D8347E32074A}">
      <dgm:prSet/>
      <dgm:spPr/>
      <dgm:t>
        <a:bodyPr/>
        <a:lstStyle/>
        <a:p>
          <a:r>
            <a:rPr lang="en-US" b="1"/>
            <a:t>Shorten accounts payable:</a:t>
          </a:r>
          <a:r>
            <a:rPr lang="en-US"/>
            <a:t> Pay suppliers promptly, even if it means forfeiting potential discounts, to maintain good relationships and ensure a stable supply chain. </a:t>
          </a:r>
        </a:p>
      </dgm:t>
    </dgm:pt>
    <dgm:pt modelId="{FB7A0DB3-13B1-4956-924D-D6DE4240C29A}" type="parTrans" cxnId="{6F9E784B-175B-4EE6-874A-2AD0FA65C750}">
      <dgm:prSet/>
      <dgm:spPr/>
      <dgm:t>
        <a:bodyPr/>
        <a:lstStyle/>
        <a:p>
          <a:endParaRPr lang="en-US"/>
        </a:p>
      </dgm:t>
    </dgm:pt>
    <dgm:pt modelId="{C75E55F9-F099-47CF-99F3-885C951D6F38}" type="sibTrans" cxnId="{6F9E784B-175B-4EE6-874A-2AD0FA65C750}">
      <dgm:prSet/>
      <dgm:spPr/>
      <dgm:t>
        <a:bodyPr/>
        <a:lstStyle/>
        <a:p>
          <a:endParaRPr lang="en-US"/>
        </a:p>
      </dgm:t>
    </dgm:pt>
    <dgm:pt modelId="{B4E1D4D1-A25C-43F3-A6F0-43EBE8C17B71}">
      <dgm:prSet/>
      <dgm:spPr/>
      <dgm:t>
        <a:bodyPr/>
        <a:lstStyle/>
        <a:p>
          <a:r>
            <a:rPr lang="en-US" b="1"/>
            <a:t>Conservative:</a:t>
          </a:r>
          <a:r>
            <a:rPr lang="en-US"/>
            <a:t> Prioritizes financial safety and liquidity, making the company less vulnerable to external shocks but potentially sacrificing opportunities for higher profits due to capital being tied up in less productive assets like excess inventory or cash. </a:t>
          </a:r>
        </a:p>
      </dgm:t>
    </dgm:pt>
    <dgm:pt modelId="{3AA6DADA-9CD0-4623-9A09-F52EEF5AF069}" type="parTrans" cxnId="{DE9DBB35-E857-4B48-8D2A-CA423B57628A}">
      <dgm:prSet/>
      <dgm:spPr/>
      <dgm:t>
        <a:bodyPr/>
        <a:lstStyle/>
        <a:p>
          <a:endParaRPr lang="en-US"/>
        </a:p>
      </dgm:t>
    </dgm:pt>
    <dgm:pt modelId="{766CFA43-B6DE-493A-B920-B7118162AD12}" type="sibTrans" cxnId="{DE9DBB35-E857-4B48-8D2A-CA423B57628A}">
      <dgm:prSet/>
      <dgm:spPr/>
      <dgm:t>
        <a:bodyPr/>
        <a:lstStyle/>
        <a:p>
          <a:endParaRPr lang="en-US"/>
        </a:p>
      </dgm:t>
    </dgm:pt>
    <dgm:pt modelId="{9D2D2C1B-3291-4FAE-8EF9-2000F622378E}" type="pres">
      <dgm:prSet presAssocID="{ABAD3AF1-3203-4218-A556-31AEB3BD5C33}" presName="root" presStyleCnt="0">
        <dgm:presLayoutVars>
          <dgm:dir/>
          <dgm:resizeHandles val="exact"/>
        </dgm:presLayoutVars>
      </dgm:prSet>
      <dgm:spPr/>
    </dgm:pt>
    <dgm:pt modelId="{31E2EA8E-95F8-4F3D-B3E5-13D1EBAC16A2}" type="pres">
      <dgm:prSet presAssocID="{51D95751-F014-45AF-AF0E-B83351C1B021}" presName="compNode" presStyleCnt="0"/>
      <dgm:spPr/>
    </dgm:pt>
    <dgm:pt modelId="{ADEE0459-922B-4CF0-BB6F-AA12B213CEE7}" type="pres">
      <dgm:prSet presAssocID="{51D95751-F014-45AF-AF0E-B83351C1B021}" presName="bgRect" presStyleLbl="bgShp" presStyleIdx="0" presStyleCnt="5"/>
      <dgm:spPr/>
    </dgm:pt>
    <dgm:pt modelId="{5C047AD2-F055-436D-ADF5-251B60055228}" type="pres">
      <dgm:prSet presAssocID="{51D95751-F014-45AF-AF0E-B83351C1B021}"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hess Pieces"/>
        </a:ext>
      </dgm:extLst>
    </dgm:pt>
    <dgm:pt modelId="{5BFAF0F9-A96B-4E15-8ADA-5682E4AB8245}" type="pres">
      <dgm:prSet presAssocID="{51D95751-F014-45AF-AF0E-B83351C1B021}" presName="spaceRect" presStyleCnt="0"/>
      <dgm:spPr/>
    </dgm:pt>
    <dgm:pt modelId="{27BEA78D-828E-4B65-8CB3-0C49DB907DF9}" type="pres">
      <dgm:prSet presAssocID="{51D95751-F014-45AF-AF0E-B83351C1B021}" presName="parTx" presStyleLbl="revTx" presStyleIdx="0" presStyleCnt="5">
        <dgm:presLayoutVars>
          <dgm:chMax val="0"/>
          <dgm:chPref val="0"/>
        </dgm:presLayoutVars>
      </dgm:prSet>
      <dgm:spPr/>
    </dgm:pt>
    <dgm:pt modelId="{A5EE15C7-7296-4128-A985-C4B597342A81}" type="pres">
      <dgm:prSet presAssocID="{BA6AD386-0DCA-4F99-BE44-2BFB24729274}" presName="sibTrans" presStyleCnt="0"/>
      <dgm:spPr/>
    </dgm:pt>
    <dgm:pt modelId="{75E7BCC5-3334-40A0-865C-C3BBEE41DA07}" type="pres">
      <dgm:prSet presAssocID="{0A0D7FBF-8C2C-4BDE-B312-4AEFEE0D5D63}" presName="compNode" presStyleCnt="0"/>
      <dgm:spPr/>
    </dgm:pt>
    <dgm:pt modelId="{FB102F8A-9390-469D-9101-E4FAEA2F82C4}" type="pres">
      <dgm:prSet presAssocID="{0A0D7FBF-8C2C-4BDE-B312-4AEFEE0D5D63}" presName="bgRect" presStyleLbl="bgShp" presStyleIdx="1" presStyleCnt="5"/>
      <dgm:spPr/>
    </dgm:pt>
    <dgm:pt modelId="{3EA6B50D-1BE4-4150-9114-8FEAAF383859}" type="pres">
      <dgm:prSet presAssocID="{0A0D7FBF-8C2C-4BDE-B312-4AEFEE0D5D63}"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oney"/>
        </a:ext>
      </dgm:extLst>
    </dgm:pt>
    <dgm:pt modelId="{9F300A51-2043-4726-B9E1-A7A85BCE9A44}" type="pres">
      <dgm:prSet presAssocID="{0A0D7FBF-8C2C-4BDE-B312-4AEFEE0D5D63}" presName="spaceRect" presStyleCnt="0"/>
      <dgm:spPr/>
    </dgm:pt>
    <dgm:pt modelId="{0376F68F-D16D-4442-AA39-92BBC6CDF8CA}" type="pres">
      <dgm:prSet presAssocID="{0A0D7FBF-8C2C-4BDE-B312-4AEFEE0D5D63}" presName="parTx" presStyleLbl="revTx" presStyleIdx="1" presStyleCnt="5">
        <dgm:presLayoutVars>
          <dgm:chMax val="0"/>
          <dgm:chPref val="0"/>
        </dgm:presLayoutVars>
      </dgm:prSet>
      <dgm:spPr/>
    </dgm:pt>
    <dgm:pt modelId="{B9954822-2CB6-44E5-B120-FD84C0278EF1}" type="pres">
      <dgm:prSet presAssocID="{1CCBB378-2A31-400C-8BD6-B82F7133E6D9}" presName="sibTrans" presStyleCnt="0"/>
      <dgm:spPr/>
    </dgm:pt>
    <dgm:pt modelId="{79936116-C470-4398-B2EF-DD5C2D4DB3E8}" type="pres">
      <dgm:prSet presAssocID="{0347064B-9098-48CA-8699-9567C3A7F986}" presName="compNode" presStyleCnt="0"/>
      <dgm:spPr/>
    </dgm:pt>
    <dgm:pt modelId="{8C2BBAE6-2C71-48E4-A4A3-451AB43159BD}" type="pres">
      <dgm:prSet presAssocID="{0347064B-9098-48CA-8699-9567C3A7F986}" presName="bgRect" presStyleLbl="bgShp" presStyleIdx="2" presStyleCnt="5"/>
      <dgm:spPr/>
    </dgm:pt>
    <dgm:pt modelId="{E64927EC-7ADD-44E0-9B91-2A17F822E224}" type="pres">
      <dgm:prSet presAssocID="{0347064B-9098-48CA-8699-9567C3A7F986}"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ar Graph with Downward Trend"/>
        </a:ext>
      </dgm:extLst>
    </dgm:pt>
    <dgm:pt modelId="{94811F7B-8D0F-4C2E-AD43-B929A98FCF02}" type="pres">
      <dgm:prSet presAssocID="{0347064B-9098-48CA-8699-9567C3A7F986}" presName="spaceRect" presStyleCnt="0"/>
      <dgm:spPr/>
    </dgm:pt>
    <dgm:pt modelId="{33E4A43E-FFB2-438C-8E5F-C24611341C97}" type="pres">
      <dgm:prSet presAssocID="{0347064B-9098-48CA-8699-9567C3A7F986}" presName="parTx" presStyleLbl="revTx" presStyleIdx="2" presStyleCnt="5">
        <dgm:presLayoutVars>
          <dgm:chMax val="0"/>
          <dgm:chPref val="0"/>
        </dgm:presLayoutVars>
      </dgm:prSet>
      <dgm:spPr/>
    </dgm:pt>
    <dgm:pt modelId="{98FD5527-4035-4D38-90F4-0C233B75BA03}" type="pres">
      <dgm:prSet presAssocID="{1BCE304A-0256-4CB1-8CC3-4FFDE018B5EB}" presName="sibTrans" presStyleCnt="0"/>
      <dgm:spPr/>
    </dgm:pt>
    <dgm:pt modelId="{DC73989C-EFF6-49FB-B366-27280364415E}" type="pres">
      <dgm:prSet presAssocID="{9291DD8A-89BF-471D-9B67-D8347E32074A}" presName="compNode" presStyleCnt="0"/>
      <dgm:spPr/>
    </dgm:pt>
    <dgm:pt modelId="{589A2BBA-DA00-4AD0-A354-7B2D54E8FBD2}" type="pres">
      <dgm:prSet presAssocID="{9291DD8A-89BF-471D-9B67-D8347E32074A}" presName="bgRect" presStyleLbl="bgShp" presStyleIdx="3" presStyleCnt="5"/>
      <dgm:spPr/>
    </dgm:pt>
    <dgm:pt modelId="{D6BBE798-30C6-489B-87B5-E45132FCB642}" type="pres">
      <dgm:prSet presAssocID="{9291DD8A-89BF-471D-9B67-D8347E32074A}"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Ruble"/>
        </a:ext>
      </dgm:extLst>
    </dgm:pt>
    <dgm:pt modelId="{5790C311-A28C-460C-8CB2-06DD6F06E63B}" type="pres">
      <dgm:prSet presAssocID="{9291DD8A-89BF-471D-9B67-D8347E32074A}" presName="spaceRect" presStyleCnt="0"/>
      <dgm:spPr/>
    </dgm:pt>
    <dgm:pt modelId="{309FD02F-26A6-4DCC-AEBF-2C21C4DCFC33}" type="pres">
      <dgm:prSet presAssocID="{9291DD8A-89BF-471D-9B67-D8347E32074A}" presName="parTx" presStyleLbl="revTx" presStyleIdx="3" presStyleCnt="5">
        <dgm:presLayoutVars>
          <dgm:chMax val="0"/>
          <dgm:chPref val="0"/>
        </dgm:presLayoutVars>
      </dgm:prSet>
      <dgm:spPr/>
    </dgm:pt>
    <dgm:pt modelId="{4CA5FA3A-BDBF-45FD-ABA0-CB0B01B210CD}" type="pres">
      <dgm:prSet presAssocID="{C75E55F9-F099-47CF-99F3-885C951D6F38}" presName="sibTrans" presStyleCnt="0"/>
      <dgm:spPr/>
    </dgm:pt>
    <dgm:pt modelId="{DEED3172-B738-4DC2-893D-70A0D1444CC8}" type="pres">
      <dgm:prSet presAssocID="{B4E1D4D1-A25C-43F3-A6F0-43EBE8C17B71}" presName="compNode" presStyleCnt="0"/>
      <dgm:spPr/>
    </dgm:pt>
    <dgm:pt modelId="{C12D14FB-BF83-4602-9E0E-1E2EBECF4F71}" type="pres">
      <dgm:prSet presAssocID="{B4E1D4D1-A25C-43F3-A6F0-43EBE8C17B71}" presName="bgRect" presStyleLbl="bgShp" presStyleIdx="4" presStyleCnt="5"/>
      <dgm:spPr/>
    </dgm:pt>
    <dgm:pt modelId="{E5622C93-D338-4DBA-84DF-BE99F44342DE}" type="pres">
      <dgm:prSet presAssocID="{B4E1D4D1-A25C-43F3-A6F0-43EBE8C17B71}"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Dollar"/>
        </a:ext>
      </dgm:extLst>
    </dgm:pt>
    <dgm:pt modelId="{75C40E1F-482C-4BCE-8021-9BF7ADC3EDC3}" type="pres">
      <dgm:prSet presAssocID="{B4E1D4D1-A25C-43F3-A6F0-43EBE8C17B71}" presName="spaceRect" presStyleCnt="0"/>
      <dgm:spPr/>
    </dgm:pt>
    <dgm:pt modelId="{FFEDC9F9-5BC7-42AE-8D45-41FAED067F1C}" type="pres">
      <dgm:prSet presAssocID="{B4E1D4D1-A25C-43F3-A6F0-43EBE8C17B71}" presName="parTx" presStyleLbl="revTx" presStyleIdx="4" presStyleCnt="5">
        <dgm:presLayoutVars>
          <dgm:chMax val="0"/>
          <dgm:chPref val="0"/>
        </dgm:presLayoutVars>
      </dgm:prSet>
      <dgm:spPr/>
    </dgm:pt>
  </dgm:ptLst>
  <dgm:cxnLst>
    <dgm:cxn modelId="{07398732-6A43-4770-B238-952F496ABCE8}" type="presOf" srcId="{B4E1D4D1-A25C-43F3-A6F0-43EBE8C17B71}" destId="{FFEDC9F9-5BC7-42AE-8D45-41FAED067F1C}" srcOrd="0" destOrd="0" presId="urn:microsoft.com/office/officeart/2018/2/layout/IconVerticalSolidList"/>
    <dgm:cxn modelId="{DE9DBB35-E857-4B48-8D2A-CA423B57628A}" srcId="{ABAD3AF1-3203-4218-A556-31AEB3BD5C33}" destId="{B4E1D4D1-A25C-43F3-A6F0-43EBE8C17B71}" srcOrd="4" destOrd="0" parTransId="{3AA6DADA-9CD0-4623-9A09-F52EEF5AF069}" sibTransId="{766CFA43-B6DE-493A-B920-B7118162AD12}"/>
    <dgm:cxn modelId="{7471C15C-487F-40A7-8F65-6D9F684F707F}" type="presOf" srcId="{ABAD3AF1-3203-4218-A556-31AEB3BD5C33}" destId="{9D2D2C1B-3291-4FAE-8EF9-2000F622378E}" srcOrd="0" destOrd="0" presId="urn:microsoft.com/office/officeart/2018/2/layout/IconVerticalSolidList"/>
    <dgm:cxn modelId="{6F9E784B-175B-4EE6-874A-2AD0FA65C750}" srcId="{ABAD3AF1-3203-4218-A556-31AEB3BD5C33}" destId="{9291DD8A-89BF-471D-9B67-D8347E32074A}" srcOrd="3" destOrd="0" parTransId="{FB7A0DB3-13B1-4956-924D-D6DE4240C29A}" sibTransId="{C75E55F9-F099-47CF-99F3-885C951D6F38}"/>
    <dgm:cxn modelId="{A958C59A-A415-4F16-A75E-2A3305804A6F}" type="presOf" srcId="{0A0D7FBF-8C2C-4BDE-B312-4AEFEE0D5D63}" destId="{0376F68F-D16D-4442-AA39-92BBC6CDF8CA}" srcOrd="0" destOrd="0" presId="urn:microsoft.com/office/officeart/2018/2/layout/IconVerticalSolidList"/>
    <dgm:cxn modelId="{96618BA3-6F62-4C2B-836B-64EAAE3FD193}" srcId="{ABAD3AF1-3203-4218-A556-31AEB3BD5C33}" destId="{51D95751-F014-45AF-AF0E-B83351C1B021}" srcOrd="0" destOrd="0" parTransId="{466C5B98-572D-45A3-AE54-22C21C0DEA2C}" sibTransId="{BA6AD386-0DCA-4F99-BE44-2BFB24729274}"/>
    <dgm:cxn modelId="{3B17FDB8-8DD8-494E-B411-B63832CB3B48}" srcId="{ABAD3AF1-3203-4218-A556-31AEB3BD5C33}" destId="{0347064B-9098-48CA-8699-9567C3A7F986}" srcOrd="2" destOrd="0" parTransId="{4708C720-3AD4-4F7C-8BFB-D7A2DA11D48E}" sibTransId="{1BCE304A-0256-4CB1-8CC3-4FFDE018B5EB}"/>
    <dgm:cxn modelId="{0C02D7CB-38D3-4E4F-8166-6995507F89C3}" type="presOf" srcId="{0347064B-9098-48CA-8699-9567C3A7F986}" destId="{33E4A43E-FFB2-438C-8E5F-C24611341C97}" srcOrd="0" destOrd="0" presId="urn:microsoft.com/office/officeart/2018/2/layout/IconVerticalSolidList"/>
    <dgm:cxn modelId="{251E67D5-103F-43AD-BBF0-3EF01F1196CA}" srcId="{ABAD3AF1-3203-4218-A556-31AEB3BD5C33}" destId="{0A0D7FBF-8C2C-4BDE-B312-4AEFEE0D5D63}" srcOrd="1" destOrd="0" parTransId="{536D85F4-33F2-466A-8FC6-4FC57EE58EDE}" sibTransId="{1CCBB378-2A31-400C-8BD6-B82F7133E6D9}"/>
    <dgm:cxn modelId="{2981BDDC-BA01-4EAB-AB1D-EFBF7CFF0EFF}" type="presOf" srcId="{51D95751-F014-45AF-AF0E-B83351C1B021}" destId="{27BEA78D-828E-4B65-8CB3-0C49DB907DF9}" srcOrd="0" destOrd="0" presId="urn:microsoft.com/office/officeart/2018/2/layout/IconVerticalSolidList"/>
    <dgm:cxn modelId="{9F7168F0-C9C0-4881-A4FF-6ABAD5ABB383}" type="presOf" srcId="{9291DD8A-89BF-471D-9B67-D8347E32074A}" destId="{309FD02F-26A6-4DCC-AEBF-2C21C4DCFC33}" srcOrd="0" destOrd="0" presId="urn:microsoft.com/office/officeart/2018/2/layout/IconVerticalSolidList"/>
    <dgm:cxn modelId="{30EA7ED6-5DA2-4BD4-ADC7-C400A70BE48A}" type="presParOf" srcId="{9D2D2C1B-3291-4FAE-8EF9-2000F622378E}" destId="{31E2EA8E-95F8-4F3D-B3E5-13D1EBAC16A2}" srcOrd="0" destOrd="0" presId="urn:microsoft.com/office/officeart/2018/2/layout/IconVerticalSolidList"/>
    <dgm:cxn modelId="{0982B125-D08B-4E93-B93A-15162C9DB870}" type="presParOf" srcId="{31E2EA8E-95F8-4F3D-B3E5-13D1EBAC16A2}" destId="{ADEE0459-922B-4CF0-BB6F-AA12B213CEE7}" srcOrd="0" destOrd="0" presId="urn:microsoft.com/office/officeart/2018/2/layout/IconVerticalSolidList"/>
    <dgm:cxn modelId="{8161B00A-1341-488E-BFDE-C5F851E5AC48}" type="presParOf" srcId="{31E2EA8E-95F8-4F3D-B3E5-13D1EBAC16A2}" destId="{5C047AD2-F055-436D-ADF5-251B60055228}" srcOrd="1" destOrd="0" presId="urn:microsoft.com/office/officeart/2018/2/layout/IconVerticalSolidList"/>
    <dgm:cxn modelId="{3C9FAFE9-3F79-451C-80A0-E0DCB2D88729}" type="presParOf" srcId="{31E2EA8E-95F8-4F3D-B3E5-13D1EBAC16A2}" destId="{5BFAF0F9-A96B-4E15-8ADA-5682E4AB8245}" srcOrd="2" destOrd="0" presId="urn:microsoft.com/office/officeart/2018/2/layout/IconVerticalSolidList"/>
    <dgm:cxn modelId="{B5F0D4C8-A4AB-4906-83D0-448B9B8DD5E8}" type="presParOf" srcId="{31E2EA8E-95F8-4F3D-B3E5-13D1EBAC16A2}" destId="{27BEA78D-828E-4B65-8CB3-0C49DB907DF9}" srcOrd="3" destOrd="0" presId="urn:microsoft.com/office/officeart/2018/2/layout/IconVerticalSolidList"/>
    <dgm:cxn modelId="{45262E0F-9BD9-4F9C-99A1-3FC0E4CEAEFF}" type="presParOf" srcId="{9D2D2C1B-3291-4FAE-8EF9-2000F622378E}" destId="{A5EE15C7-7296-4128-A985-C4B597342A81}" srcOrd="1" destOrd="0" presId="urn:microsoft.com/office/officeart/2018/2/layout/IconVerticalSolidList"/>
    <dgm:cxn modelId="{95412C09-A098-43A7-851F-A166454186B4}" type="presParOf" srcId="{9D2D2C1B-3291-4FAE-8EF9-2000F622378E}" destId="{75E7BCC5-3334-40A0-865C-C3BBEE41DA07}" srcOrd="2" destOrd="0" presId="urn:microsoft.com/office/officeart/2018/2/layout/IconVerticalSolidList"/>
    <dgm:cxn modelId="{B32A65E9-DBB1-43B5-A77E-9CD7A50CDC48}" type="presParOf" srcId="{75E7BCC5-3334-40A0-865C-C3BBEE41DA07}" destId="{FB102F8A-9390-469D-9101-E4FAEA2F82C4}" srcOrd="0" destOrd="0" presId="urn:microsoft.com/office/officeart/2018/2/layout/IconVerticalSolidList"/>
    <dgm:cxn modelId="{4398FAD4-0712-4A82-9A43-D732C78FB546}" type="presParOf" srcId="{75E7BCC5-3334-40A0-865C-C3BBEE41DA07}" destId="{3EA6B50D-1BE4-4150-9114-8FEAAF383859}" srcOrd="1" destOrd="0" presId="urn:microsoft.com/office/officeart/2018/2/layout/IconVerticalSolidList"/>
    <dgm:cxn modelId="{3D9391FC-EE83-45F4-B3E8-DC4CF53FC814}" type="presParOf" srcId="{75E7BCC5-3334-40A0-865C-C3BBEE41DA07}" destId="{9F300A51-2043-4726-B9E1-A7A85BCE9A44}" srcOrd="2" destOrd="0" presId="urn:microsoft.com/office/officeart/2018/2/layout/IconVerticalSolidList"/>
    <dgm:cxn modelId="{716B02DA-DAA6-466F-87FB-8695F0A9C9D9}" type="presParOf" srcId="{75E7BCC5-3334-40A0-865C-C3BBEE41DA07}" destId="{0376F68F-D16D-4442-AA39-92BBC6CDF8CA}" srcOrd="3" destOrd="0" presId="urn:microsoft.com/office/officeart/2018/2/layout/IconVerticalSolidList"/>
    <dgm:cxn modelId="{A53F28C9-D28F-42B7-A244-D3A19E76877D}" type="presParOf" srcId="{9D2D2C1B-3291-4FAE-8EF9-2000F622378E}" destId="{B9954822-2CB6-44E5-B120-FD84C0278EF1}" srcOrd="3" destOrd="0" presId="urn:microsoft.com/office/officeart/2018/2/layout/IconVerticalSolidList"/>
    <dgm:cxn modelId="{E7F15773-4F47-41B6-AD17-D5392558B379}" type="presParOf" srcId="{9D2D2C1B-3291-4FAE-8EF9-2000F622378E}" destId="{79936116-C470-4398-B2EF-DD5C2D4DB3E8}" srcOrd="4" destOrd="0" presId="urn:microsoft.com/office/officeart/2018/2/layout/IconVerticalSolidList"/>
    <dgm:cxn modelId="{807A8286-ACFA-4364-B001-15B37D321563}" type="presParOf" srcId="{79936116-C470-4398-B2EF-DD5C2D4DB3E8}" destId="{8C2BBAE6-2C71-48E4-A4A3-451AB43159BD}" srcOrd="0" destOrd="0" presId="urn:microsoft.com/office/officeart/2018/2/layout/IconVerticalSolidList"/>
    <dgm:cxn modelId="{8F3EFB88-D977-43DA-A75D-C9F6A3F80DE2}" type="presParOf" srcId="{79936116-C470-4398-B2EF-DD5C2D4DB3E8}" destId="{E64927EC-7ADD-44E0-9B91-2A17F822E224}" srcOrd="1" destOrd="0" presId="urn:microsoft.com/office/officeart/2018/2/layout/IconVerticalSolidList"/>
    <dgm:cxn modelId="{B67C5B46-4769-4222-825D-13097E5A7D14}" type="presParOf" srcId="{79936116-C470-4398-B2EF-DD5C2D4DB3E8}" destId="{94811F7B-8D0F-4C2E-AD43-B929A98FCF02}" srcOrd="2" destOrd="0" presId="urn:microsoft.com/office/officeart/2018/2/layout/IconVerticalSolidList"/>
    <dgm:cxn modelId="{287F472F-F9AB-4203-9DA1-723FB3817C91}" type="presParOf" srcId="{79936116-C470-4398-B2EF-DD5C2D4DB3E8}" destId="{33E4A43E-FFB2-438C-8E5F-C24611341C97}" srcOrd="3" destOrd="0" presId="urn:microsoft.com/office/officeart/2018/2/layout/IconVerticalSolidList"/>
    <dgm:cxn modelId="{3AC4153C-A31F-4487-AC77-57AF9B9E41D1}" type="presParOf" srcId="{9D2D2C1B-3291-4FAE-8EF9-2000F622378E}" destId="{98FD5527-4035-4D38-90F4-0C233B75BA03}" srcOrd="5" destOrd="0" presId="urn:microsoft.com/office/officeart/2018/2/layout/IconVerticalSolidList"/>
    <dgm:cxn modelId="{E2F26BB0-5720-4DB5-BAB2-69AE54F5430C}" type="presParOf" srcId="{9D2D2C1B-3291-4FAE-8EF9-2000F622378E}" destId="{DC73989C-EFF6-49FB-B366-27280364415E}" srcOrd="6" destOrd="0" presId="urn:microsoft.com/office/officeart/2018/2/layout/IconVerticalSolidList"/>
    <dgm:cxn modelId="{BC92C88B-9ACF-497C-963C-F56EB596415F}" type="presParOf" srcId="{DC73989C-EFF6-49FB-B366-27280364415E}" destId="{589A2BBA-DA00-4AD0-A354-7B2D54E8FBD2}" srcOrd="0" destOrd="0" presId="urn:microsoft.com/office/officeart/2018/2/layout/IconVerticalSolidList"/>
    <dgm:cxn modelId="{A34F24A3-6577-4579-89C7-6F6694D31EE4}" type="presParOf" srcId="{DC73989C-EFF6-49FB-B366-27280364415E}" destId="{D6BBE798-30C6-489B-87B5-E45132FCB642}" srcOrd="1" destOrd="0" presId="urn:microsoft.com/office/officeart/2018/2/layout/IconVerticalSolidList"/>
    <dgm:cxn modelId="{E744FC0C-54DD-4CD8-BDCB-3BED00A61929}" type="presParOf" srcId="{DC73989C-EFF6-49FB-B366-27280364415E}" destId="{5790C311-A28C-460C-8CB2-06DD6F06E63B}" srcOrd="2" destOrd="0" presId="urn:microsoft.com/office/officeart/2018/2/layout/IconVerticalSolidList"/>
    <dgm:cxn modelId="{27D1B007-1241-4A52-AE13-7EFBCDEF0254}" type="presParOf" srcId="{DC73989C-EFF6-49FB-B366-27280364415E}" destId="{309FD02F-26A6-4DCC-AEBF-2C21C4DCFC33}" srcOrd="3" destOrd="0" presId="urn:microsoft.com/office/officeart/2018/2/layout/IconVerticalSolidList"/>
    <dgm:cxn modelId="{1434B43D-C2B0-4D97-B8F1-1C2CD17482BF}" type="presParOf" srcId="{9D2D2C1B-3291-4FAE-8EF9-2000F622378E}" destId="{4CA5FA3A-BDBF-45FD-ABA0-CB0B01B210CD}" srcOrd="7" destOrd="0" presId="urn:microsoft.com/office/officeart/2018/2/layout/IconVerticalSolidList"/>
    <dgm:cxn modelId="{7B7C251D-6089-4DC4-8426-90B2A7FE6F54}" type="presParOf" srcId="{9D2D2C1B-3291-4FAE-8EF9-2000F622378E}" destId="{DEED3172-B738-4DC2-893D-70A0D1444CC8}" srcOrd="8" destOrd="0" presId="urn:microsoft.com/office/officeart/2018/2/layout/IconVerticalSolidList"/>
    <dgm:cxn modelId="{B078033C-82AD-4FAB-9AC8-F1201B7FE5BA}" type="presParOf" srcId="{DEED3172-B738-4DC2-893D-70A0D1444CC8}" destId="{C12D14FB-BF83-4602-9E0E-1E2EBECF4F71}" srcOrd="0" destOrd="0" presId="urn:microsoft.com/office/officeart/2018/2/layout/IconVerticalSolidList"/>
    <dgm:cxn modelId="{C09FCD30-0B34-46E1-97D0-23CE65F1284F}" type="presParOf" srcId="{DEED3172-B738-4DC2-893D-70A0D1444CC8}" destId="{E5622C93-D338-4DBA-84DF-BE99F44342DE}" srcOrd="1" destOrd="0" presId="urn:microsoft.com/office/officeart/2018/2/layout/IconVerticalSolidList"/>
    <dgm:cxn modelId="{80A12ED5-D1DA-40CE-B750-CD290B272D0C}" type="presParOf" srcId="{DEED3172-B738-4DC2-893D-70A0D1444CC8}" destId="{75C40E1F-482C-4BCE-8021-9BF7ADC3EDC3}" srcOrd="2" destOrd="0" presId="urn:microsoft.com/office/officeart/2018/2/layout/IconVerticalSolidList"/>
    <dgm:cxn modelId="{D9BF77AF-CCB5-4E1A-8D8E-3B5E5B253D95}" type="presParOf" srcId="{DEED3172-B738-4DC2-893D-70A0D1444CC8}" destId="{FFEDC9F9-5BC7-42AE-8D45-41FAED067F1C}"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FFDF0DA5-A857-473E-B8A9-74E2AEBF9911}" type="doc">
      <dgm:prSet loTypeId="urn:microsoft.com/office/officeart/2005/8/layout/vList2" loCatId="list" qsTypeId="urn:microsoft.com/office/officeart/2005/8/quickstyle/simple2" qsCatId="simple" csTypeId="urn:microsoft.com/office/officeart/2005/8/colors/accent1_2" csCatId="accent1"/>
      <dgm:spPr/>
      <dgm:t>
        <a:bodyPr/>
        <a:lstStyle/>
        <a:p>
          <a:endParaRPr lang="en-US"/>
        </a:p>
      </dgm:t>
    </dgm:pt>
    <dgm:pt modelId="{D7945D0B-3ED7-46DF-A383-616926F25AB6}">
      <dgm:prSet/>
      <dgm:spPr/>
      <dgm:t>
        <a:bodyPr/>
        <a:lstStyle/>
        <a:p>
          <a:r>
            <a:rPr lang="en-US" b="1"/>
            <a:t>Accounts receivable</a:t>
          </a:r>
          <a:endParaRPr lang="en-US"/>
        </a:p>
      </dgm:t>
    </dgm:pt>
    <dgm:pt modelId="{8E72CA2D-876C-46CE-A99C-D96636D41417}" type="parTrans" cxnId="{160E8096-BCED-416B-9046-8D2EF5ADB31D}">
      <dgm:prSet/>
      <dgm:spPr/>
      <dgm:t>
        <a:bodyPr/>
        <a:lstStyle/>
        <a:p>
          <a:endParaRPr lang="en-US"/>
        </a:p>
      </dgm:t>
    </dgm:pt>
    <dgm:pt modelId="{195DA8A3-E87A-44FD-ADAB-D802017F7C8F}" type="sibTrans" cxnId="{160E8096-BCED-416B-9046-8D2EF5ADB31D}">
      <dgm:prSet/>
      <dgm:spPr/>
      <dgm:t>
        <a:bodyPr/>
        <a:lstStyle/>
        <a:p>
          <a:endParaRPr lang="en-US"/>
        </a:p>
      </dgm:t>
    </dgm:pt>
    <dgm:pt modelId="{520E7395-0382-437E-A45D-98AAA47949F3}">
      <dgm:prSet/>
      <dgm:spPr/>
      <dgm:t>
        <a:bodyPr/>
        <a:lstStyle/>
        <a:p>
          <a:r>
            <a:rPr lang="en-US" b="1"/>
            <a:t>Accelerate collection:</a:t>
          </a:r>
          <a:r>
            <a:rPr lang="en-US"/>
            <a:t> Invoice customers immediately after delivering a product or service.</a:t>
          </a:r>
        </a:p>
      </dgm:t>
    </dgm:pt>
    <dgm:pt modelId="{62058B6F-F936-4B6B-9DCC-233A82026F0C}" type="parTrans" cxnId="{37DA5122-7BBE-4481-817A-B9E4423A84A5}">
      <dgm:prSet/>
      <dgm:spPr/>
      <dgm:t>
        <a:bodyPr/>
        <a:lstStyle/>
        <a:p>
          <a:endParaRPr lang="en-US"/>
        </a:p>
      </dgm:t>
    </dgm:pt>
    <dgm:pt modelId="{63C477BC-DD12-4FD5-A116-E1D1C111ABEF}" type="sibTrans" cxnId="{37DA5122-7BBE-4481-817A-B9E4423A84A5}">
      <dgm:prSet/>
      <dgm:spPr/>
      <dgm:t>
        <a:bodyPr/>
        <a:lstStyle/>
        <a:p>
          <a:endParaRPr lang="en-US"/>
        </a:p>
      </dgm:t>
    </dgm:pt>
    <dgm:pt modelId="{DFCFFDB6-640B-417E-982D-8F28A945ADE7}">
      <dgm:prSet/>
      <dgm:spPr/>
      <dgm:t>
        <a:bodyPr/>
        <a:lstStyle/>
        <a:p>
          <a:r>
            <a:rPr lang="en-US" b="1"/>
            <a:t>Offer incentives:</a:t>
          </a:r>
          <a:r>
            <a:rPr lang="en-US"/>
            <a:t> Provide discounts for early payment.</a:t>
          </a:r>
        </a:p>
      </dgm:t>
    </dgm:pt>
    <dgm:pt modelId="{ED738982-5F20-48C6-B5DC-824FBE48E796}" type="parTrans" cxnId="{38D9D5D0-5481-4EE2-B666-B53E38AAC6F7}">
      <dgm:prSet/>
      <dgm:spPr/>
      <dgm:t>
        <a:bodyPr/>
        <a:lstStyle/>
        <a:p>
          <a:endParaRPr lang="en-US"/>
        </a:p>
      </dgm:t>
    </dgm:pt>
    <dgm:pt modelId="{DB9BE7B4-9B98-4F9C-BA2B-D20D379C8688}" type="sibTrans" cxnId="{38D9D5D0-5481-4EE2-B666-B53E38AAC6F7}">
      <dgm:prSet/>
      <dgm:spPr/>
      <dgm:t>
        <a:bodyPr/>
        <a:lstStyle/>
        <a:p>
          <a:endParaRPr lang="en-US"/>
        </a:p>
      </dgm:t>
    </dgm:pt>
    <dgm:pt modelId="{F7B660CE-B955-4251-B6B6-73A1C4302B19}">
      <dgm:prSet/>
      <dgm:spPr/>
      <dgm:t>
        <a:bodyPr/>
        <a:lstStyle/>
        <a:p>
          <a:r>
            <a:rPr lang="en-US" b="1"/>
            <a:t>Automate reminders:</a:t>
          </a:r>
          <a:r>
            <a:rPr lang="en-US"/>
            <a:t> Use automated systems to send reminders for overdue payments.</a:t>
          </a:r>
        </a:p>
      </dgm:t>
    </dgm:pt>
    <dgm:pt modelId="{F5DBE33F-7838-4F88-8C3F-C8BEACD4F083}" type="parTrans" cxnId="{0CBA0844-7B32-4C18-8D17-EEDA7E052964}">
      <dgm:prSet/>
      <dgm:spPr/>
      <dgm:t>
        <a:bodyPr/>
        <a:lstStyle/>
        <a:p>
          <a:endParaRPr lang="en-US"/>
        </a:p>
      </dgm:t>
    </dgm:pt>
    <dgm:pt modelId="{13F55A56-CBE9-413B-A880-4F4CCFAFD9C1}" type="sibTrans" cxnId="{0CBA0844-7B32-4C18-8D17-EEDA7E052964}">
      <dgm:prSet/>
      <dgm:spPr/>
      <dgm:t>
        <a:bodyPr/>
        <a:lstStyle/>
        <a:p>
          <a:endParaRPr lang="en-US"/>
        </a:p>
      </dgm:t>
    </dgm:pt>
    <dgm:pt modelId="{2E29D1C8-1F1A-4D46-8F1E-C56FDFBC4458}">
      <dgm:prSet/>
      <dgm:spPr/>
      <dgm:t>
        <a:bodyPr/>
        <a:lstStyle/>
        <a:p>
          <a:r>
            <a:rPr lang="en-US" b="1"/>
            <a:t>Monitor and enforce:</a:t>
          </a:r>
          <a:r>
            <a:rPr lang="en-US"/>
            <a:t> Critically analyze your accounts receivable and consistently enforce payment terms. </a:t>
          </a:r>
        </a:p>
      </dgm:t>
    </dgm:pt>
    <dgm:pt modelId="{7571D8A9-ADEB-407D-9972-EB983B3D3AAF}" type="parTrans" cxnId="{6BCBFF14-ED6B-4339-AE40-7083535A6993}">
      <dgm:prSet/>
      <dgm:spPr/>
      <dgm:t>
        <a:bodyPr/>
        <a:lstStyle/>
        <a:p>
          <a:endParaRPr lang="en-US"/>
        </a:p>
      </dgm:t>
    </dgm:pt>
    <dgm:pt modelId="{DAC13D96-E8AB-49F1-804B-FCC83F1D27E9}" type="sibTrans" cxnId="{6BCBFF14-ED6B-4339-AE40-7083535A6993}">
      <dgm:prSet/>
      <dgm:spPr/>
      <dgm:t>
        <a:bodyPr/>
        <a:lstStyle/>
        <a:p>
          <a:endParaRPr lang="en-US"/>
        </a:p>
      </dgm:t>
    </dgm:pt>
    <dgm:pt modelId="{1E9F191E-8C52-4480-AFF3-D5C9B4DE03D5}">
      <dgm:prSet/>
      <dgm:spPr/>
      <dgm:t>
        <a:bodyPr/>
        <a:lstStyle/>
        <a:p>
          <a:r>
            <a:rPr lang="en-US" b="1"/>
            <a:t>Accounts payable</a:t>
          </a:r>
          <a:endParaRPr lang="en-US"/>
        </a:p>
      </dgm:t>
    </dgm:pt>
    <dgm:pt modelId="{B998BB3C-AEB7-4FA2-B586-9E13AE01A164}" type="parTrans" cxnId="{6F97D2AC-C673-495A-A388-016928CF40BF}">
      <dgm:prSet/>
      <dgm:spPr/>
      <dgm:t>
        <a:bodyPr/>
        <a:lstStyle/>
        <a:p>
          <a:endParaRPr lang="en-US"/>
        </a:p>
      </dgm:t>
    </dgm:pt>
    <dgm:pt modelId="{45006496-6917-4ED3-82DB-4E3611F8D859}" type="sibTrans" cxnId="{6F97D2AC-C673-495A-A388-016928CF40BF}">
      <dgm:prSet/>
      <dgm:spPr/>
      <dgm:t>
        <a:bodyPr/>
        <a:lstStyle/>
        <a:p>
          <a:endParaRPr lang="en-US"/>
        </a:p>
      </dgm:t>
    </dgm:pt>
    <dgm:pt modelId="{546215B1-5DE8-4B69-8873-D9E4ABA39FAC}">
      <dgm:prSet/>
      <dgm:spPr/>
      <dgm:t>
        <a:bodyPr/>
        <a:lstStyle/>
        <a:p>
          <a:r>
            <a:rPr lang="en-US" b="1"/>
            <a:t>Extend payment terms:</a:t>
          </a:r>
          <a:r>
            <a:rPr lang="en-US"/>
            <a:t> Negotiate longer payment periods with suppliers, but avoid damaging relationships.</a:t>
          </a:r>
        </a:p>
      </dgm:t>
    </dgm:pt>
    <dgm:pt modelId="{261356D4-A439-4BD5-863D-02AA141A3D75}" type="parTrans" cxnId="{48DF8516-231F-47E4-9064-7A4541E140F0}">
      <dgm:prSet/>
      <dgm:spPr/>
      <dgm:t>
        <a:bodyPr/>
        <a:lstStyle/>
        <a:p>
          <a:endParaRPr lang="en-US"/>
        </a:p>
      </dgm:t>
    </dgm:pt>
    <dgm:pt modelId="{7D142DDB-EE3F-4EAD-B911-61DCF90874B2}" type="sibTrans" cxnId="{48DF8516-231F-47E4-9064-7A4541E140F0}">
      <dgm:prSet/>
      <dgm:spPr/>
      <dgm:t>
        <a:bodyPr/>
        <a:lstStyle/>
        <a:p>
          <a:endParaRPr lang="en-US"/>
        </a:p>
      </dgm:t>
    </dgm:pt>
    <dgm:pt modelId="{48412074-84A2-4C2F-ADDB-F8F3338B34E7}">
      <dgm:prSet/>
      <dgm:spPr/>
      <dgm:t>
        <a:bodyPr/>
        <a:lstStyle/>
        <a:p>
          <a:r>
            <a:rPr lang="en-US" b="1"/>
            <a:t>Pay on time, not early:</a:t>
          </a:r>
          <a:r>
            <a:rPr lang="en-US"/>
            <a:t> Pay suppliers on their due date unless there is a compelling early payment discount.</a:t>
          </a:r>
        </a:p>
      </dgm:t>
    </dgm:pt>
    <dgm:pt modelId="{FB5AD48C-A540-47F9-90BE-64831AE4B586}" type="parTrans" cxnId="{DBC42392-6B31-41F6-9B07-83641DB86DF0}">
      <dgm:prSet/>
      <dgm:spPr/>
      <dgm:t>
        <a:bodyPr/>
        <a:lstStyle/>
        <a:p>
          <a:endParaRPr lang="en-US"/>
        </a:p>
      </dgm:t>
    </dgm:pt>
    <dgm:pt modelId="{2A6E9776-A6D4-4DD0-B389-9DFA2DD63864}" type="sibTrans" cxnId="{DBC42392-6B31-41F6-9B07-83641DB86DF0}">
      <dgm:prSet/>
      <dgm:spPr/>
      <dgm:t>
        <a:bodyPr/>
        <a:lstStyle/>
        <a:p>
          <a:endParaRPr lang="en-US"/>
        </a:p>
      </dgm:t>
    </dgm:pt>
    <dgm:pt modelId="{622FD161-63E9-4590-83C9-695832E34AFF}">
      <dgm:prSet/>
      <dgm:spPr/>
      <dgm:t>
        <a:bodyPr/>
        <a:lstStyle/>
        <a:p>
          <a:r>
            <a:rPr lang="en-US" b="1"/>
            <a:t>Utilize supply chain financing:</a:t>
          </a:r>
          <a:r>
            <a:rPr lang="en-US"/>
            <a:t> Explore options to improve flexibility without straining your suppliers. </a:t>
          </a:r>
        </a:p>
      </dgm:t>
    </dgm:pt>
    <dgm:pt modelId="{703AE828-2AE4-4112-BBE1-9710FB3E0BFD}" type="parTrans" cxnId="{52F879F5-0A3E-4F0A-8C7A-D1398EA60C16}">
      <dgm:prSet/>
      <dgm:spPr/>
      <dgm:t>
        <a:bodyPr/>
        <a:lstStyle/>
        <a:p>
          <a:endParaRPr lang="en-US"/>
        </a:p>
      </dgm:t>
    </dgm:pt>
    <dgm:pt modelId="{A425C1CD-F038-4F09-8102-2662B11BC37C}" type="sibTrans" cxnId="{52F879F5-0A3E-4F0A-8C7A-D1398EA60C16}">
      <dgm:prSet/>
      <dgm:spPr/>
      <dgm:t>
        <a:bodyPr/>
        <a:lstStyle/>
        <a:p>
          <a:endParaRPr lang="en-US"/>
        </a:p>
      </dgm:t>
    </dgm:pt>
    <dgm:pt modelId="{D7C423DD-2DC9-4E39-8154-B987DA93DCF3}" type="pres">
      <dgm:prSet presAssocID="{FFDF0DA5-A857-473E-B8A9-74E2AEBF9911}" presName="linear" presStyleCnt="0">
        <dgm:presLayoutVars>
          <dgm:animLvl val="lvl"/>
          <dgm:resizeHandles val="exact"/>
        </dgm:presLayoutVars>
      </dgm:prSet>
      <dgm:spPr/>
    </dgm:pt>
    <dgm:pt modelId="{E9228483-22C7-447E-B8EB-EF436D3F8E91}" type="pres">
      <dgm:prSet presAssocID="{D7945D0B-3ED7-46DF-A383-616926F25AB6}" presName="parentText" presStyleLbl="node1" presStyleIdx="0" presStyleCnt="9">
        <dgm:presLayoutVars>
          <dgm:chMax val="0"/>
          <dgm:bulletEnabled val="1"/>
        </dgm:presLayoutVars>
      </dgm:prSet>
      <dgm:spPr/>
    </dgm:pt>
    <dgm:pt modelId="{A4F0BD1E-47FB-48BF-92D0-6D0D3FDD3E97}" type="pres">
      <dgm:prSet presAssocID="{195DA8A3-E87A-44FD-ADAB-D802017F7C8F}" presName="spacer" presStyleCnt="0"/>
      <dgm:spPr/>
    </dgm:pt>
    <dgm:pt modelId="{FEB7EDE5-7D5A-4139-B861-04EC1940A4ED}" type="pres">
      <dgm:prSet presAssocID="{520E7395-0382-437E-A45D-98AAA47949F3}" presName="parentText" presStyleLbl="node1" presStyleIdx="1" presStyleCnt="9">
        <dgm:presLayoutVars>
          <dgm:chMax val="0"/>
          <dgm:bulletEnabled val="1"/>
        </dgm:presLayoutVars>
      </dgm:prSet>
      <dgm:spPr/>
    </dgm:pt>
    <dgm:pt modelId="{57B16D0B-343D-4E7A-9300-D0DB911F749D}" type="pres">
      <dgm:prSet presAssocID="{63C477BC-DD12-4FD5-A116-E1D1C111ABEF}" presName="spacer" presStyleCnt="0"/>
      <dgm:spPr/>
    </dgm:pt>
    <dgm:pt modelId="{7D8FBC7F-7C3C-4A2A-B0B3-B5A88E0A6763}" type="pres">
      <dgm:prSet presAssocID="{DFCFFDB6-640B-417E-982D-8F28A945ADE7}" presName="parentText" presStyleLbl="node1" presStyleIdx="2" presStyleCnt="9">
        <dgm:presLayoutVars>
          <dgm:chMax val="0"/>
          <dgm:bulletEnabled val="1"/>
        </dgm:presLayoutVars>
      </dgm:prSet>
      <dgm:spPr/>
    </dgm:pt>
    <dgm:pt modelId="{0807A7D7-885E-4F1F-A58F-34E5818B10C0}" type="pres">
      <dgm:prSet presAssocID="{DB9BE7B4-9B98-4F9C-BA2B-D20D379C8688}" presName="spacer" presStyleCnt="0"/>
      <dgm:spPr/>
    </dgm:pt>
    <dgm:pt modelId="{AC97141D-25A7-4FBE-9F87-BE119084D608}" type="pres">
      <dgm:prSet presAssocID="{F7B660CE-B955-4251-B6B6-73A1C4302B19}" presName="parentText" presStyleLbl="node1" presStyleIdx="3" presStyleCnt="9">
        <dgm:presLayoutVars>
          <dgm:chMax val="0"/>
          <dgm:bulletEnabled val="1"/>
        </dgm:presLayoutVars>
      </dgm:prSet>
      <dgm:spPr/>
    </dgm:pt>
    <dgm:pt modelId="{B065F20B-DEAF-414D-A369-81A701AC6AA5}" type="pres">
      <dgm:prSet presAssocID="{13F55A56-CBE9-413B-A880-4F4CCFAFD9C1}" presName="spacer" presStyleCnt="0"/>
      <dgm:spPr/>
    </dgm:pt>
    <dgm:pt modelId="{97DB3FA9-1FE6-45C6-B814-0FC2CCCC31A2}" type="pres">
      <dgm:prSet presAssocID="{2E29D1C8-1F1A-4D46-8F1E-C56FDFBC4458}" presName="parentText" presStyleLbl="node1" presStyleIdx="4" presStyleCnt="9">
        <dgm:presLayoutVars>
          <dgm:chMax val="0"/>
          <dgm:bulletEnabled val="1"/>
        </dgm:presLayoutVars>
      </dgm:prSet>
      <dgm:spPr/>
    </dgm:pt>
    <dgm:pt modelId="{E1399D7E-D2D7-4490-8F45-98AE405C9140}" type="pres">
      <dgm:prSet presAssocID="{DAC13D96-E8AB-49F1-804B-FCC83F1D27E9}" presName="spacer" presStyleCnt="0"/>
      <dgm:spPr/>
    </dgm:pt>
    <dgm:pt modelId="{042E4E04-2098-4E1B-87E3-A5C6C26B1F3C}" type="pres">
      <dgm:prSet presAssocID="{1E9F191E-8C52-4480-AFF3-D5C9B4DE03D5}" presName="parentText" presStyleLbl="node1" presStyleIdx="5" presStyleCnt="9">
        <dgm:presLayoutVars>
          <dgm:chMax val="0"/>
          <dgm:bulletEnabled val="1"/>
        </dgm:presLayoutVars>
      </dgm:prSet>
      <dgm:spPr/>
    </dgm:pt>
    <dgm:pt modelId="{7C8C11FE-4362-44D2-8AA1-1CAA7BA52D70}" type="pres">
      <dgm:prSet presAssocID="{45006496-6917-4ED3-82DB-4E3611F8D859}" presName="spacer" presStyleCnt="0"/>
      <dgm:spPr/>
    </dgm:pt>
    <dgm:pt modelId="{10CA6558-A082-4AEF-B05A-979FB0798E1E}" type="pres">
      <dgm:prSet presAssocID="{546215B1-5DE8-4B69-8873-D9E4ABA39FAC}" presName="parentText" presStyleLbl="node1" presStyleIdx="6" presStyleCnt="9">
        <dgm:presLayoutVars>
          <dgm:chMax val="0"/>
          <dgm:bulletEnabled val="1"/>
        </dgm:presLayoutVars>
      </dgm:prSet>
      <dgm:spPr/>
    </dgm:pt>
    <dgm:pt modelId="{33DB713B-95A5-437C-BB1D-BDE26FEFF7A6}" type="pres">
      <dgm:prSet presAssocID="{7D142DDB-EE3F-4EAD-B911-61DCF90874B2}" presName="spacer" presStyleCnt="0"/>
      <dgm:spPr/>
    </dgm:pt>
    <dgm:pt modelId="{E71BD3E3-DAC7-4056-B543-6C88B743468C}" type="pres">
      <dgm:prSet presAssocID="{48412074-84A2-4C2F-ADDB-F8F3338B34E7}" presName="parentText" presStyleLbl="node1" presStyleIdx="7" presStyleCnt="9">
        <dgm:presLayoutVars>
          <dgm:chMax val="0"/>
          <dgm:bulletEnabled val="1"/>
        </dgm:presLayoutVars>
      </dgm:prSet>
      <dgm:spPr/>
    </dgm:pt>
    <dgm:pt modelId="{1F819629-702E-44FE-8F4C-5B02D6CF472F}" type="pres">
      <dgm:prSet presAssocID="{2A6E9776-A6D4-4DD0-B389-9DFA2DD63864}" presName="spacer" presStyleCnt="0"/>
      <dgm:spPr/>
    </dgm:pt>
    <dgm:pt modelId="{0F9855C1-943D-4C32-8FDA-1DAD9AF9730B}" type="pres">
      <dgm:prSet presAssocID="{622FD161-63E9-4590-83C9-695832E34AFF}" presName="parentText" presStyleLbl="node1" presStyleIdx="8" presStyleCnt="9">
        <dgm:presLayoutVars>
          <dgm:chMax val="0"/>
          <dgm:bulletEnabled val="1"/>
        </dgm:presLayoutVars>
      </dgm:prSet>
      <dgm:spPr/>
    </dgm:pt>
  </dgm:ptLst>
  <dgm:cxnLst>
    <dgm:cxn modelId="{6BCBFF14-ED6B-4339-AE40-7083535A6993}" srcId="{FFDF0DA5-A857-473E-B8A9-74E2AEBF9911}" destId="{2E29D1C8-1F1A-4D46-8F1E-C56FDFBC4458}" srcOrd="4" destOrd="0" parTransId="{7571D8A9-ADEB-407D-9972-EB983B3D3AAF}" sibTransId="{DAC13D96-E8AB-49F1-804B-FCC83F1D27E9}"/>
    <dgm:cxn modelId="{48DF8516-231F-47E4-9064-7A4541E140F0}" srcId="{FFDF0DA5-A857-473E-B8A9-74E2AEBF9911}" destId="{546215B1-5DE8-4B69-8873-D9E4ABA39FAC}" srcOrd="6" destOrd="0" parTransId="{261356D4-A439-4BD5-863D-02AA141A3D75}" sibTransId="{7D142DDB-EE3F-4EAD-B911-61DCF90874B2}"/>
    <dgm:cxn modelId="{7084521E-8D7D-407F-A28F-B3F76A172368}" type="presOf" srcId="{2E29D1C8-1F1A-4D46-8F1E-C56FDFBC4458}" destId="{97DB3FA9-1FE6-45C6-B814-0FC2CCCC31A2}" srcOrd="0" destOrd="0" presId="urn:microsoft.com/office/officeart/2005/8/layout/vList2"/>
    <dgm:cxn modelId="{37DA5122-7BBE-4481-817A-B9E4423A84A5}" srcId="{FFDF0DA5-A857-473E-B8A9-74E2AEBF9911}" destId="{520E7395-0382-437E-A45D-98AAA47949F3}" srcOrd="1" destOrd="0" parTransId="{62058B6F-F936-4B6B-9DCC-233A82026F0C}" sibTransId="{63C477BC-DD12-4FD5-A116-E1D1C111ABEF}"/>
    <dgm:cxn modelId="{D676D432-4726-4FFD-9F4B-8CB21DE7BFC2}" type="presOf" srcId="{1E9F191E-8C52-4480-AFF3-D5C9B4DE03D5}" destId="{042E4E04-2098-4E1B-87E3-A5C6C26B1F3C}" srcOrd="0" destOrd="0" presId="urn:microsoft.com/office/officeart/2005/8/layout/vList2"/>
    <dgm:cxn modelId="{DC395038-6497-4826-92BF-A8976462E9B1}" type="presOf" srcId="{DFCFFDB6-640B-417E-982D-8F28A945ADE7}" destId="{7D8FBC7F-7C3C-4A2A-B0B3-B5A88E0A6763}" srcOrd="0" destOrd="0" presId="urn:microsoft.com/office/officeart/2005/8/layout/vList2"/>
    <dgm:cxn modelId="{A1ED0D3D-DAF8-43A7-A19B-434E63449ECC}" type="presOf" srcId="{48412074-84A2-4C2F-ADDB-F8F3338B34E7}" destId="{E71BD3E3-DAC7-4056-B543-6C88B743468C}" srcOrd="0" destOrd="0" presId="urn:microsoft.com/office/officeart/2005/8/layout/vList2"/>
    <dgm:cxn modelId="{0CBA0844-7B32-4C18-8D17-EEDA7E052964}" srcId="{FFDF0DA5-A857-473E-B8A9-74E2AEBF9911}" destId="{F7B660CE-B955-4251-B6B6-73A1C4302B19}" srcOrd="3" destOrd="0" parTransId="{F5DBE33F-7838-4F88-8C3F-C8BEACD4F083}" sibTransId="{13F55A56-CBE9-413B-A880-4F4CCFAFD9C1}"/>
    <dgm:cxn modelId="{14975E7B-53A9-417A-B20F-E87F649CE6A9}" type="presOf" srcId="{F7B660CE-B955-4251-B6B6-73A1C4302B19}" destId="{AC97141D-25A7-4FBE-9F87-BE119084D608}" srcOrd="0" destOrd="0" presId="urn:microsoft.com/office/officeart/2005/8/layout/vList2"/>
    <dgm:cxn modelId="{DBC42392-6B31-41F6-9B07-83641DB86DF0}" srcId="{FFDF0DA5-A857-473E-B8A9-74E2AEBF9911}" destId="{48412074-84A2-4C2F-ADDB-F8F3338B34E7}" srcOrd="7" destOrd="0" parTransId="{FB5AD48C-A540-47F9-90BE-64831AE4B586}" sibTransId="{2A6E9776-A6D4-4DD0-B389-9DFA2DD63864}"/>
    <dgm:cxn modelId="{6F1F4B93-C65A-468A-BF1B-DA370077D741}" type="presOf" srcId="{D7945D0B-3ED7-46DF-A383-616926F25AB6}" destId="{E9228483-22C7-447E-B8EB-EF436D3F8E91}" srcOrd="0" destOrd="0" presId="urn:microsoft.com/office/officeart/2005/8/layout/vList2"/>
    <dgm:cxn modelId="{160E8096-BCED-416B-9046-8D2EF5ADB31D}" srcId="{FFDF0DA5-A857-473E-B8A9-74E2AEBF9911}" destId="{D7945D0B-3ED7-46DF-A383-616926F25AB6}" srcOrd="0" destOrd="0" parTransId="{8E72CA2D-876C-46CE-A99C-D96636D41417}" sibTransId="{195DA8A3-E87A-44FD-ADAB-D802017F7C8F}"/>
    <dgm:cxn modelId="{6F97D2AC-C673-495A-A388-016928CF40BF}" srcId="{FFDF0DA5-A857-473E-B8A9-74E2AEBF9911}" destId="{1E9F191E-8C52-4480-AFF3-D5C9B4DE03D5}" srcOrd="5" destOrd="0" parTransId="{B998BB3C-AEB7-4FA2-B586-9E13AE01A164}" sibTransId="{45006496-6917-4ED3-82DB-4E3611F8D859}"/>
    <dgm:cxn modelId="{7C6433AE-EDB0-4577-BACD-C6F94280C9A1}" type="presOf" srcId="{520E7395-0382-437E-A45D-98AAA47949F3}" destId="{FEB7EDE5-7D5A-4139-B861-04EC1940A4ED}" srcOrd="0" destOrd="0" presId="urn:microsoft.com/office/officeart/2005/8/layout/vList2"/>
    <dgm:cxn modelId="{A4D565AF-A3EE-45FE-A286-69B310716383}" type="presOf" srcId="{546215B1-5DE8-4B69-8873-D9E4ABA39FAC}" destId="{10CA6558-A082-4AEF-B05A-979FB0798E1E}" srcOrd="0" destOrd="0" presId="urn:microsoft.com/office/officeart/2005/8/layout/vList2"/>
    <dgm:cxn modelId="{9D52A6B8-9E38-4907-9129-293E0D99C9EF}" type="presOf" srcId="{622FD161-63E9-4590-83C9-695832E34AFF}" destId="{0F9855C1-943D-4C32-8FDA-1DAD9AF9730B}" srcOrd="0" destOrd="0" presId="urn:microsoft.com/office/officeart/2005/8/layout/vList2"/>
    <dgm:cxn modelId="{38D9D5D0-5481-4EE2-B666-B53E38AAC6F7}" srcId="{FFDF0DA5-A857-473E-B8A9-74E2AEBF9911}" destId="{DFCFFDB6-640B-417E-982D-8F28A945ADE7}" srcOrd="2" destOrd="0" parTransId="{ED738982-5F20-48C6-B5DC-824FBE48E796}" sibTransId="{DB9BE7B4-9B98-4F9C-BA2B-D20D379C8688}"/>
    <dgm:cxn modelId="{8ACBB9D5-203F-4043-AC6E-C8DABAC47419}" type="presOf" srcId="{FFDF0DA5-A857-473E-B8A9-74E2AEBF9911}" destId="{D7C423DD-2DC9-4E39-8154-B987DA93DCF3}" srcOrd="0" destOrd="0" presId="urn:microsoft.com/office/officeart/2005/8/layout/vList2"/>
    <dgm:cxn modelId="{52F879F5-0A3E-4F0A-8C7A-D1398EA60C16}" srcId="{FFDF0DA5-A857-473E-B8A9-74E2AEBF9911}" destId="{622FD161-63E9-4590-83C9-695832E34AFF}" srcOrd="8" destOrd="0" parTransId="{703AE828-2AE4-4112-BBE1-9710FB3E0BFD}" sibTransId="{A425C1CD-F038-4F09-8102-2662B11BC37C}"/>
    <dgm:cxn modelId="{108C1497-18E1-45A5-8897-1BD95B7D6EF1}" type="presParOf" srcId="{D7C423DD-2DC9-4E39-8154-B987DA93DCF3}" destId="{E9228483-22C7-447E-B8EB-EF436D3F8E91}" srcOrd="0" destOrd="0" presId="urn:microsoft.com/office/officeart/2005/8/layout/vList2"/>
    <dgm:cxn modelId="{13CBE8BC-B5FF-4C6B-868A-3E997CC7F357}" type="presParOf" srcId="{D7C423DD-2DC9-4E39-8154-B987DA93DCF3}" destId="{A4F0BD1E-47FB-48BF-92D0-6D0D3FDD3E97}" srcOrd="1" destOrd="0" presId="urn:microsoft.com/office/officeart/2005/8/layout/vList2"/>
    <dgm:cxn modelId="{FDCF5D85-9E4F-4392-9C28-4DF62CD0FC0E}" type="presParOf" srcId="{D7C423DD-2DC9-4E39-8154-B987DA93DCF3}" destId="{FEB7EDE5-7D5A-4139-B861-04EC1940A4ED}" srcOrd="2" destOrd="0" presId="urn:microsoft.com/office/officeart/2005/8/layout/vList2"/>
    <dgm:cxn modelId="{B990CABE-BDE0-43E9-B77C-FFC0FF6A4570}" type="presParOf" srcId="{D7C423DD-2DC9-4E39-8154-B987DA93DCF3}" destId="{57B16D0B-343D-4E7A-9300-D0DB911F749D}" srcOrd="3" destOrd="0" presId="urn:microsoft.com/office/officeart/2005/8/layout/vList2"/>
    <dgm:cxn modelId="{04FDDCDC-C80C-41AA-A0CB-15827B0CB1BD}" type="presParOf" srcId="{D7C423DD-2DC9-4E39-8154-B987DA93DCF3}" destId="{7D8FBC7F-7C3C-4A2A-B0B3-B5A88E0A6763}" srcOrd="4" destOrd="0" presId="urn:microsoft.com/office/officeart/2005/8/layout/vList2"/>
    <dgm:cxn modelId="{4F127C5D-1302-4E3A-99A6-EC4EA12D6C6A}" type="presParOf" srcId="{D7C423DD-2DC9-4E39-8154-B987DA93DCF3}" destId="{0807A7D7-885E-4F1F-A58F-34E5818B10C0}" srcOrd="5" destOrd="0" presId="urn:microsoft.com/office/officeart/2005/8/layout/vList2"/>
    <dgm:cxn modelId="{C7BD5334-D2DE-41FF-A074-7A9CCE4D2A17}" type="presParOf" srcId="{D7C423DD-2DC9-4E39-8154-B987DA93DCF3}" destId="{AC97141D-25A7-4FBE-9F87-BE119084D608}" srcOrd="6" destOrd="0" presId="urn:microsoft.com/office/officeart/2005/8/layout/vList2"/>
    <dgm:cxn modelId="{213A7CAC-6907-415F-B4EA-1C7F86455050}" type="presParOf" srcId="{D7C423DD-2DC9-4E39-8154-B987DA93DCF3}" destId="{B065F20B-DEAF-414D-A369-81A701AC6AA5}" srcOrd="7" destOrd="0" presId="urn:microsoft.com/office/officeart/2005/8/layout/vList2"/>
    <dgm:cxn modelId="{654EA68C-A6E3-4272-8EA1-B350E8C64A25}" type="presParOf" srcId="{D7C423DD-2DC9-4E39-8154-B987DA93DCF3}" destId="{97DB3FA9-1FE6-45C6-B814-0FC2CCCC31A2}" srcOrd="8" destOrd="0" presId="urn:microsoft.com/office/officeart/2005/8/layout/vList2"/>
    <dgm:cxn modelId="{1D6916A7-12C7-4BFF-9070-1A7B489FCBE0}" type="presParOf" srcId="{D7C423DD-2DC9-4E39-8154-B987DA93DCF3}" destId="{E1399D7E-D2D7-4490-8F45-98AE405C9140}" srcOrd="9" destOrd="0" presId="urn:microsoft.com/office/officeart/2005/8/layout/vList2"/>
    <dgm:cxn modelId="{1A2F0E00-A3DD-46FE-8825-BF7735770755}" type="presParOf" srcId="{D7C423DD-2DC9-4E39-8154-B987DA93DCF3}" destId="{042E4E04-2098-4E1B-87E3-A5C6C26B1F3C}" srcOrd="10" destOrd="0" presId="urn:microsoft.com/office/officeart/2005/8/layout/vList2"/>
    <dgm:cxn modelId="{6D309137-5448-45FF-8FAB-3E803F73A5CF}" type="presParOf" srcId="{D7C423DD-2DC9-4E39-8154-B987DA93DCF3}" destId="{7C8C11FE-4362-44D2-8AA1-1CAA7BA52D70}" srcOrd="11" destOrd="0" presId="urn:microsoft.com/office/officeart/2005/8/layout/vList2"/>
    <dgm:cxn modelId="{66B99C59-8CDF-4513-BCB8-E3D47E32D00E}" type="presParOf" srcId="{D7C423DD-2DC9-4E39-8154-B987DA93DCF3}" destId="{10CA6558-A082-4AEF-B05A-979FB0798E1E}" srcOrd="12" destOrd="0" presId="urn:microsoft.com/office/officeart/2005/8/layout/vList2"/>
    <dgm:cxn modelId="{68080C0B-11B1-4F02-8069-F493504B5C71}" type="presParOf" srcId="{D7C423DD-2DC9-4E39-8154-B987DA93DCF3}" destId="{33DB713B-95A5-437C-BB1D-BDE26FEFF7A6}" srcOrd="13" destOrd="0" presId="urn:microsoft.com/office/officeart/2005/8/layout/vList2"/>
    <dgm:cxn modelId="{9B592297-4878-4E33-A1B4-2A5D2A33B15D}" type="presParOf" srcId="{D7C423DD-2DC9-4E39-8154-B987DA93DCF3}" destId="{E71BD3E3-DAC7-4056-B543-6C88B743468C}" srcOrd="14" destOrd="0" presId="urn:microsoft.com/office/officeart/2005/8/layout/vList2"/>
    <dgm:cxn modelId="{F14AFA41-EC08-4C02-8D2E-C24306C0976B}" type="presParOf" srcId="{D7C423DD-2DC9-4E39-8154-B987DA93DCF3}" destId="{1F819629-702E-44FE-8F4C-5B02D6CF472F}" srcOrd="15" destOrd="0" presId="urn:microsoft.com/office/officeart/2005/8/layout/vList2"/>
    <dgm:cxn modelId="{78B9FAD0-ED9E-4E1B-A7F8-230CC3794C2E}" type="presParOf" srcId="{D7C423DD-2DC9-4E39-8154-B987DA93DCF3}" destId="{0F9855C1-943D-4C32-8FDA-1DAD9AF9730B}" srcOrd="1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A72B30F7-6422-4999-8F38-9D5E85360038}"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936B7E78-B8F5-4E44-B8D0-82318BDF119B}">
      <dgm:prSet/>
      <dgm:spPr/>
      <dgm:t>
        <a:bodyPr/>
        <a:lstStyle/>
        <a:p>
          <a:r>
            <a:rPr lang="en-US" b="1"/>
            <a:t>Inventory</a:t>
          </a:r>
          <a:endParaRPr lang="en-US"/>
        </a:p>
      </dgm:t>
    </dgm:pt>
    <dgm:pt modelId="{99496152-0A37-4B0A-AB6F-4EAD60250CA9}" type="parTrans" cxnId="{079F8658-488A-4896-AA39-516471629603}">
      <dgm:prSet/>
      <dgm:spPr/>
      <dgm:t>
        <a:bodyPr/>
        <a:lstStyle/>
        <a:p>
          <a:endParaRPr lang="en-US"/>
        </a:p>
      </dgm:t>
    </dgm:pt>
    <dgm:pt modelId="{794FE623-A46B-44BD-AEE4-F2F30E9B6C3E}" type="sibTrans" cxnId="{079F8658-488A-4896-AA39-516471629603}">
      <dgm:prSet/>
      <dgm:spPr/>
      <dgm:t>
        <a:bodyPr/>
        <a:lstStyle/>
        <a:p>
          <a:endParaRPr lang="en-US"/>
        </a:p>
      </dgm:t>
    </dgm:pt>
    <dgm:pt modelId="{CF609537-C92F-4561-9C2D-D71BE3341047}">
      <dgm:prSet/>
      <dgm:spPr/>
      <dgm:t>
        <a:bodyPr/>
        <a:lstStyle/>
        <a:p>
          <a:r>
            <a:rPr lang="en-US" b="1"/>
            <a:t>Implement just-in-time (JIT):</a:t>
          </a:r>
          <a:r>
            <a:rPr lang="en-US"/>
            <a:t> Minimize excess inventory by using a JIT system, which reduces storage costs.</a:t>
          </a:r>
        </a:p>
      </dgm:t>
    </dgm:pt>
    <dgm:pt modelId="{B53E0B4D-01F2-49F9-ACEE-94EC88666173}" type="parTrans" cxnId="{E22B0C1F-49AA-4CEC-875E-4B31B84169E3}">
      <dgm:prSet/>
      <dgm:spPr/>
      <dgm:t>
        <a:bodyPr/>
        <a:lstStyle/>
        <a:p>
          <a:endParaRPr lang="en-US"/>
        </a:p>
      </dgm:t>
    </dgm:pt>
    <dgm:pt modelId="{5BC59CBE-3571-4438-8ACF-EAE76996771D}" type="sibTrans" cxnId="{E22B0C1F-49AA-4CEC-875E-4B31B84169E3}">
      <dgm:prSet/>
      <dgm:spPr/>
      <dgm:t>
        <a:bodyPr/>
        <a:lstStyle/>
        <a:p>
          <a:endParaRPr lang="en-US"/>
        </a:p>
      </dgm:t>
    </dgm:pt>
    <dgm:pt modelId="{810D2F61-4B78-4FBA-98BA-A26ED481AC11}">
      <dgm:prSet/>
      <dgm:spPr/>
      <dgm:t>
        <a:bodyPr/>
        <a:lstStyle/>
        <a:p>
          <a:r>
            <a:rPr lang="en-US" b="1"/>
            <a:t>Improve forecasting:</a:t>
          </a:r>
          <a:r>
            <a:rPr lang="en-US"/>
            <a:t> Carefully forecast demand to avoid overstocking or stockouts.</a:t>
          </a:r>
        </a:p>
      </dgm:t>
    </dgm:pt>
    <dgm:pt modelId="{073343A6-71DC-4375-B611-15A5660D6A89}" type="parTrans" cxnId="{621CE511-1D8E-485B-90F5-8A61BD76B5E8}">
      <dgm:prSet/>
      <dgm:spPr/>
      <dgm:t>
        <a:bodyPr/>
        <a:lstStyle/>
        <a:p>
          <a:endParaRPr lang="en-US"/>
        </a:p>
      </dgm:t>
    </dgm:pt>
    <dgm:pt modelId="{CDB1443A-75E5-475A-B380-C8F208A15870}" type="sibTrans" cxnId="{621CE511-1D8E-485B-90F5-8A61BD76B5E8}">
      <dgm:prSet/>
      <dgm:spPr/>
      <dgm:t>
        <a:bodyPr/>
        <a:lstStyle/>
        <a:p>
          <a:endParaRPr lang="en-US"/>
        </a:p>
      </dgm:t>
    </dgm:pt>
    <dgm:pt modelId="{AED182F7-6AA0-40BA-84F6-E6272CE9325E}">
      <dgm:prSet/>
      <dgm:spPr/>
      <dgm:t>
        <a:bodyPr/>
        <a:lstStyle/>
        <a:p>
          <a:r>
            <a:rPr lang="en-US" b="1"/>
            <a:t>Reduce obsolete stock:</a:t>
          </a:r>
          <a:r>
            <a:rPr lang="en-US"/>
            <a:t> Clear out slow-moving or obsolete inventory to free up capital.</a:t>
          </a:r>
        </a:p>
      </dgm:t>
    </dgm:pt>
    <dgm:pt modelId="{FE62ACFC-2C49-4E28-BC7B-A813708F7B92}" type="parTrans" cxnId="{17DE93C4-F129-4051-8FD3-E4D3C745B04E}">
      <dgm:prSet/>
      <dgm:spPr/>
      <dgm:t>
        <a:bodyPr/>
        <a:lstStyle/>
        <a:p>
          <a:endParaRPr lang="en-US"/>
        </a:p>
      </dgm:t>
    </dgm:pt>
    <dgm:pt modelId="{8763A2D3-C476-4803-94D9-B65BF235FDBF}" type="sibTrans" cxnId="{17DE93C4-F129-4051-8FD3-E4D3C745B04E}">
      <dgm:prSet/>
      <dgm:spPr/>
      <dgm:t>
        <a:bodyPr/>
        <a:lstStyle/>
        <a:p>
          <a:endParaRPr lang="en-US"/>
        </a:p>
      </dgm:t>
    </dgm:pt>
    <dgm:pt modelId="{6DC71F75-C1B6-4686-B51F-829C9884CBAD}">
      <dgm:prSet/>
      <dgm:spPr/>
      <dgm:t>
        <a:bodyPr/>
        <a:lstStyle/>
        <a:p>
          <a:r>
            <a:rPr lang="en-US" b="1"/>
            <a:t>Increase turnover:</a:t>
          </a:r>
          <a:r>
            <a:rPr lang="en-US"/>
            <a:t> Increase the inventory turnover rate by buying in smaller quantities more frequently. </a:t>
          </a:r>
        </a:p>
      </dgm:t>
    </dgm:pt>
    <dgm:pt modelId="{4453253C-BA12-45C5-AA97-9EDEA6F23AEB}" type="parTrans" cxnId="{D75B7D56-9EFC-4F39-8CD0-084FD147F684}">
      <dgm:prSet/>
      <dgm:spPr/>
      <dgm:t>
        <a:bodyPr/>
        <a:lstStyle/>
        <a:p>
          <a:endParaRPr lang="en-US"/>
        </a:p>
      </dgm:t>
    </dgm:pt>
    <dgm:pt modelId="{435541BD-5D53-4471-BA57-4E6822F3A523}" type="sibTrans" cxnId="{D75B7D56-9EFC-4F39-8CD0-084FD147F684}">
      <dgm:prSet/>
      <dgm:spPr/>
      <dgm:t>
        <a:bodyPr/>
        <a:lstStyle/>
        <a:p>
          <a:endParaRPr lang="en-US"/>
        </a:p>
      </dgm:t>
    </dgm:pt>
    <dgm:pt modelId="{761F6411-54E4-42EF-8F3C-A9C5A3C98B60}">
      <dgm:prSet/>
      <dgm:spPr/>
      <dgm:t>
        <a:bodyPr/>
        <a:lstStyle/>
        <a:p>
          <a:r>
            <a:rPr lang="en-US" b="1"/>
            <a:t>Cash and forecasting</a:t>
          </a:r>
          <a:endParaRPr lang="en-US"/>
        </a:p>
      </dgm:t>
    </dgm:pt>
    <dgm:pt modelId="{DA84F05B-5179-416E-AE0F-1128BDBB4736}" type="parTrans" cxnId="{CDB90FC7-0934-4CAD-9DA7-984CCF806501}">
      <dgm:prSet/>
      <dgm:spPr/>
      <dgm:t>
        <a:bodyPr/>
        <a:lstStyle/>
        <a:p>
          <a:endParaRPr lang="en-US"/>
        </a:p>
      </dgm:t>
    </dgm:pt>
    <dgm:pt modelId="{5FE9F91E-AA04-4A29-B820-3DCDBAD95CD7}" type="sibTrans" cxnId="{CDB90FC7-0934-4CAD-9DA7-984CCF806501}">
      <dgm:prSet/>
      <dgm:spPr/>
      <dgm:t>
        <a:bodyPr/>
        <a:lstStyle/>
        <a:p>
          <a:endParaRPr lang="en-US"/>
        </a:p>
      </dgm:t>
    </dgm:pt>
    <dgm:pt modelId="{B66E3C96-68C5-4902-80D5-711E844198FD}">
      <dgm:prSet/>
      <dgm:spPr/>
      <dgm:t>
        <a:bodyPr/>
        <a:lstStyle/>
        <a:p>
          <a:r>
            <a:rPr lang="en-US" b="1"/>
            <a:t>Forecast cash flow:</a:t>
          </a:r>
          <a:r>
            <a:rPr lang="en-US"/>
            <a:t> Create rolling cash flow forecasts to anticipate potential shortages or surpluses and make adjustments.</a:t>
          </a:r>
        </a:p>
      </dgm:t>
    </dgm:pt>
    <dgm:pt modelId="{66A9204B-73EE-4DE6-B392-4E7EA04D06CA}" type="parTrans" cxnId="{9270A6E0-842E-4CD8-A109-1073592FAB46}">
      <dgm:prSet/>
      <dgm:spPr/>
      <dgm:t>
        <a:bodyPr/>
        <a:lstStyle/>
        <a:p>
          <a:endParaRPr lang="en-US"/>
        </a:p>
      </dgm:t>
    </dgm:pt>
    <dgm:pt modelId="{AD776E91-A737-425E-B671-0D692051D91F}" type="sibTrans" cxnId="{9270A6E0-842E-4CD8-A109-1073592FAB46}">
      <dgm:prSet/>
      <dgm:spPr/>
      <dgm:t>
        <a:bodyPr/>
        <a:lstStyle/>
        <a:p>
          <a:endParaRPr lang="en-US"/>
        </a:p>
      </dgm:t>
    </dgm:pt>
    <dgm:pt modelId="{D01BD8E4-E9E0-4F7D-B740-02C0BDAFA7AE}">
      <dgm:prSet/>
      <dgm:spPr/>
      <dgm:t>
        <a:bodyPr/>
        <a:lstStyle/>
        <a:p>
          <a:r>
            <a:rPr lang="en-US" b="1"/>
            <a:t>Monitor cash flow directly:</a:t>
          </a:r>
          <a:r>
            <a:rPr lang="en-US"/>
            <a:t> Improve indirect cash flow reporting and create a direct cash flow statement.</a:t>
          </a:r>
        </a:p>
      </dgm:t>
    </dgm:pt>
    <dgm:pt modelId="{E93D851B-E5A2-4A31-A0F3-046512484E3D}" type="parTrans" cxnId="{38312FD2-4113-4966-AE84-B8C16128B3DC}">
      <dgm:prSet/>
      <dgm:spPr/>
      <dgm:t>
        <a:bodyPr/>
        <a:lstStyle/>
        <a:p>
          <a:endParaRPr lang="en-US"/>
        </a:p>
      </dgm:t>
    </dgm:pt>
    <dgm:pt modelId="{F941E078-83BC-464C-BAED-B3463B3F193E}" type="sibTrans" cxnId="{38312FD2-4113-4966-AE84-B8C16128B3DC}">
      <dgm:prSet/>
      <dgm:spPr/>
      <dgm:t>
        <a:bodyPr/>
        <a:lstStyle/>
        <a:p>
          <a:endParaRPr lang="en-US"/>
        </a:p>
      </dgm:t>
    </dgm:pt>
    <dgm:pt modelId="{1736FC22-54CE-4098-BC18-CE172DD3A754}">
      <dgm:prSet/>
      <dgm:spPr/>
      <dgm:t>
        <a:bodyPr/>
        <a:lstStyle/>
        <a:p>
          <a:r>
            <a:rPr lang="en-US" b="1"/>
            <a:t>Improve data transparency:</a:t>
          </a:r>
          <a:r>
            <a:rPr lang="en-US"/>
            <a:t> Use technology to get a clear, real-time view of your financial data. </a:t>
          </a:r>
        </a:p>
      </dgm:t>
    </dgm:pt>
    <dgm:pt modelId="{FB6F117E-7341-4F54-A566-1EFFD267B6D5}" type="parTrans" cxnId="{C005F86F-A28F-4653-B241-FB89DD3ECAB9}">
      <dgm:prSet/>
      <dgm:spPr/>
      <dgm:t>
        <a:bodyPr/>
        <a:lstStyle/>
        <a:p>
          <a:endParaRPr lang="en-US"/>
        </a:p>
      </dgm:t>
    </dgm:pt>
    <dgm:pt modelId="{0331491A-BDCA-44A6-80AE-680229B869EE}" type="sibTrans" cxnId="{C005F86F-A28F-4653-B241-FB89DD3ECAB9}">
      <dgm:prSet/>
      <dgm:spPr/>
      <dgm:t>
        <a:bodyPr/>
        <a:lstStyle/>
        <a:p>
          <a:endParaRPr lang="en-US"/>
        </a:p>
      </dgm:t>
    </dgm:pt>
    <dgm:pt modelId="{4FCF5C33-A266-4FCC-BF8C-B71DD7601ACA}" type="pres">
      <dgm:prSet presAssocID="{A72B30F7-6422-4999-8F38-9D5E85360038}" presName="linear" presStyleCnt="0">
        <dgm:presLayoutVars>
          <dgm:animLvl val="lvl"/>
          <dgm:resizeHandles val="exact"/>
        </dgm:presLayoutVars>
      </dgm:prSet>
      <dgm:spPr/>
    </dgm:pt>
    <dgm:pt modelId="{98D189EB-64C1-450A-BC42-49AE89387896}" type="pres">
      <dgm:prSet presAssocID="{936B7E78-B8F5-4E44-B8D0-82318BDF119B}" presName="parentText" presStyleLbl="node1" presStyleIdx="0" presStyleCnt="9">
        <dgm:presLayoutVars>
          <dgm:chMax val="0"/>
          <dgm:bulletEnabled val="1"/>
        </dgm:presLayoutVars>
      </dgm:prSet>
      <dgm:spPr/>
    </dgm:pt>
    <dgm:pt modelId="{D06FEAE8-04A5-4831-BA12-80613DC3A041}" type="pres">
      <dgm:prSet presAssocID="{794FE623-A46B-44BD-AEE4-F2F30E9B6C3E}" presName="spacer" presStyleCnt="0"/>
      <dgm:spPr/>
    </dgm:pt>
    <dgm:pt modelId="{91294BBA-3CDC-4615-A204-854A00F90C07}" type="pres">
      <dgm:prSet presAssocID="{CF609537-C92F-4561-9C2D-D71BE3341047}" presName="parentText" presStyleLbl="node1" presStyleIdx="1" presStyleCnt="9">
        <dgm:presLayoutVars>
          <dgm:chMax val="0"/>
          <dgm:bulletEnabled val="1"/>
        </dgm:presLayoutVars>
      </dgm:prSet>
      <dgm:spPr/>
    </dgm:pt>
    <dgm:pt modelId="{6B7CA561-FE3C-41C9-8A23-6DFD6313B13E}" type="pres">
      <dgm:prSet presAssocID="{5BC59CBE-3571-4438-8ACF-EAE76996771D}" presName="spacer" presStyleCnt="0"/>
      <dgm:spPr/>
    </dgm:pt>
    <dgm:pt modelId="{D03E3E60-5F94-487F-840F-6A0030DDABC7}" type="pres">
      <dgm:prSet presAssocID="{810D2F61-4B78-4FBA-98BA-A26ED481AC11}" presName="parentText" presStyleLbl="node1" presStyleIdx="2" presStyleCnt="9">
        <dgm:presLayoutVars>
          <dgm:chMax val="0"/>
          <dgm:bulletEnabled val="1"/>
        </dgm:presLayoutVars>
      </dgm:prSet>
      <dgm:spPr/>
    </dgm:pt>
    <dgm:pt modelId="{EBE1606C-572A-4F62-8EEF-2182DB6246F1}" type="pres">
      <dgm:prSet presAssocID="{CDB1443A-75E5-475A-B380-C8F208A15870}" presName="spacer" presStyleCnt="0"/>
      <dgm:spPr/>
    </dgm:pt>
    <dgm:pt modelId="{5A8DD14C-4BC1-4EFC-B03E-B018AF5C702F}" type="pres">
      <dgm:prSet presAssocID="{AED182F7-6AA0-40BA-84F6-E6272CE9325E}" presName="parentText" presStyleLbl="node1" presStyleIdx="3" presStyleCnt="9">
        <dgm:presLayoutVars>
          <dgm:chMax val="0"/>
          <dgm:bulletEnabled val="1"/>
        </dgm:presLayoutVars>
      </dgm:prSet>
      <dgm:spPr/>
    </dgm:pt>
    <dgm:pt modelId="{3C5C7EB1-5EDC-41E9-9648-1ADC248458DA}" type="pres">
      <dgm:prSet presAssocID="{8763A2D3-C476-4803-94D9-B65BF235FDBF}" presName="spacer" presStyleCnt="0"/>
      <dgm:spPr/>
    </dgm:pt>
    <dgm:pt modelId="{5B94D3EA-5B24-452A-90F9-F981540BDDDC}" type="pres">
      <dgm:prSet presAssocID="{6DC71F75-C1B6-4686-B51F-829C9884CBAD}" presName="parentText" presStyleLbl="node1" presStyleIdx="4" presStyleCnt="9">
        <dgm:presLayoutVars>
          <dgm:chMax val="0"/>
          <dgm:bulletEnabled val="1"/>
        </dgm:presLayoutVars>
      </dgm:prSet>
      <dgm:spPr/>
    </dgm:pt>
    <dgm:pt modelId="{CB785254-2EF5-418B-8179-C5ED43549B15}" type="pres">
      <dgm:prSet presAssocID="{435541BD-5D53-4471-BA57-4E6822F3A523}" presName="spacer" presStyleCnt="0"/>
      <dgm:spPr/>
    </dgm:pt>
    <dgm:pt modelId="{8BC84D4E-F170-46C7-A0E5-F4EA3B0A3511}" type="pres">
      <dgm:prSet presAssocID="{761F6411-54E4-42EF-8F3C-A9C5A3C98B60}" presName="parentText" presStyleLbl="node1" presStyleIdx="5" presStyleCnt="9">
        <dgm:presLayoutVars>
          <dgm:chMax val="0"/>
          <dgm:bulletEnabled val="1"/>
        </dgm:presLayoutVars>
      </dgm:prSet>
      <dgm:spPr/>
    </dgm:pt>
    <dgm:pt modelId="{285A04DA-648D-4CFC-A307-49DE62F131EE}" type="pres">
      <dgm:prSet presAssocID="{5FE9F91E-AA04-4A29-B820-3DCDBAD95CD7}" presName="spacer" presStyleCnt="0"/>
      <dgm:spPr/>
    </dgm:pt>
    <dgm:pt modelId="{D22636A1-F4FA-4C10-9165-873D19B09CD2}" type="pres">
      <dgm:prSet presAssocID="{B66E3C96-68C5-4902-80D5-711E844198FD}" presName="parentText" presStyleLbl="node1" presStyleIdx="6" presStyleCnt="9">
        <dgm:presLayoutVars>
          <dgm:chMax val="0"/>
          <dgm:bulletEnabled val="1"/>
        </dgm:presLayoutVars>
      </dgm:prSet>
      <dgm:spPr/>
    </dgm:pt>
    <dgm:pt modelId="{18AE7C5E-0C39-4856-86B2-FC0DFB2BB655}" type="pres">
      <dgm:prSet presAssocID="{AD776E91-A737-425E-B671-0D692051D91F}" presName="spacer" presStyleCnt="0"/>
      <dgm:spPr/>
    </dgm:pt>
    <dgm:pt modelId="{99707936-A080-47A2-8C2C-230B4B3C18AC}" type="pres">
      <dgm:prSet presAssocID="{D01BD8E4-E9E0-4F7D-B740-02C0BDAFA7AE}" presName="parentText" presStyleLbl="node1" presStyleIdx="7" presStyleCnt="9">
        <dgm:presLayoutVars>
          <dgm:chMax val="0"/>
          <dgm:bulletEnabled val="1"/>
        </dgm:presLayoutVars>
      </dgm:prSet>
      <dgm:spPr/>
    </dgm:pt>
    <dgm:pt modelId="{8CA38EF2-128C-4365-8577-FD7049620F4A}" type="pres">
      <dgm:prSet presAssocID="{F941E078-83BC-464C-BAED-B3463B3F193E}" presName="spacer" presStyleCnt="0"/>
      <dgm:spPr/>
    </dgm:pt>
    <dgm:pt modelId="{43BB5269-5802-44F0-8E43-C77E2E84393F}" type="pres">
      <dgm:prSet presAssocID="{1736FC22-54CE-4098-BC18-CE172DD3A754}" presName="parentText" presStyleLbl="node1" presStyleIdx="8" presStyleCnt="9">
        <dgm:presLayoutVars>
          <dgm:chMax val="0"/>
          <dgm:bulletEnabled val="1"/>
        </dgm:presLayoutVars>
      </dgm:prSet>
      <dgm:spPr/>
    </dgm:pt>
  </dgm:ptLst>
  <dgm:cxnLst>
    <dgm:cxn modelId="{DF8A5003-7312-482A-832B-C81CD6F0BA6B}" type="presOf" srcId="{D01BD8E4-E9E0-4F7D-B740-02C0BDAFA7AE}" destId="{99707936-A080-47A2-8C2C-230B4B3C18AC}" srcOrd="0" destOrd="0" presId="urn:microsoft.com/office/officeart/2005/8/layout/vList2"/>
    <dgm:cxn modelId="{D9672706-7F3D-435E-9C84-6E6BA602ECCF}" type="presOf" srcId="{6DC71F75-C1B6-4686-B51F-829C9884CBAD}" destId="{5B94D3EA-5B24-452A-90F9-F981540BDDDC}" srcOrd="0" destOrd="0" presId="urn:microsoft.com/office/officeart/2005/8/layout/vList2"/>
    <dgm:cxn modelId="{621CE511-1D8E-485B-90F5-8A61BD76B5E8}" srcId="{A72B30F7-6422-4999-8F38-9D5E85360038}" destId="{810D2F61-4B78-4FBA-98BA-A26ED481AC11}" srcOrd="2" destOrd="0" parTransId="{073343A6-71DC-4375-B611-15A5660D6A89}" sibTransId="{CDB1443A-75E5-475A-B380-C8F208A15870}"/>
    <dgm:cxn modelId="{DF7B0F13-B45B-449C-8C83-505782DFE233}" type="presOf" srcId="{1736FC22-54CE-4098-BC18-CE172DD3A754}" destId="{43BB5269-5802-44F0-8E43-C77E2E84393F}" srcOrd="0" destOrd="0" presId="urn:microsoft.com/office/officeart/2005/8/layout/vList2"/>
    <dgm:cxn modelId="{E22B0C1F-49AA-4CEC-875E-4B31B84169E3}" srcId="{A72B30F7-6422-4999-8F38-9D5E85360038}" destId="{CF609537-C92F-4561-9C2D-D71BE3341047}" srcOrd="1" destOrd="0" parTransId="{B53E0B4D-01F2-49F9-ACEE-94EC88666173}" sibTransId="{5BC59CBE-3571-4438-8ACF-EAE76996771D}"/>
    <dgm:cxn modelId="{59061026-ACCE-4914-AE22-EFDC77F94D6E}" type="presOf" srcId="{CF609537-C92F-4561-9C2D-D71BE3341047}" destId="{91294BBA-3CDC-4615-A204-854A00F90C07}" srcOrd="0" destOrd="0" presId="urn:microsoft.com/office/officeart/2005/8/layout/vList2"/>
    <dgm:cxn modelId="{BA3D4F34-140E-4106-9816-72BE60A18E88}" type="presOf" srcId="{A72B30F7-6422-4999-8F38-9D5E85360038}" destId="{4FCF5C33-A266-4FCC-BF8C-B71DD7601ACA}" srcOrd="0" destOrd="0" presId="urn:microsoft.com/office/officeart/2005/8/layout/vList2"/>
    <dgm:cxn modelId="{C005F86F-A28F-4653-B241-FB89DD3ECAB9}" srcId="{A72B30F7-6422-4999-8F38-9D5E85360038}" destId="{1736FC22-54CE-4098-BC18-CE172DD3A754}" srcOrd="8" destOrd="0" parTransId="{FB6F117E-7341-4F54-A566-1EFFD267B6D5}" sibTransId="{0331491A-BDCA-44A6-80AE-680229B869EE}"/>
    <dgm:cxn modelId="{D75B7D56-9EFC-4F39-8CD0-084FD147F684}" srcId="{A72B30F7-6422-4999-8F38-9D5E85360038}" destId="{6DC71F75-C1B6-4686-B51F-829C9884CBAD}" srcOrd="4" destOrd="0" parTransId="{4453253C-BA12-45C5-AA97-9EDEA6F23AEB}" sibTransId="{435541BD-5D53-4471-BA57-4E6822F3A523}"/>
    <dgm:cxn modelId="{079F8658-488A-4896-AA39-516471629603}" srcId="{A72B30F7-6422-4999-8F38-9D5E85360038}" destId="{936B7E78-B8F5-4E44-B8D0-82318BDF119B}" srcOrd="0" destOrd="0" parTransId="{99496152-0A37-4B0A-AB6F-4EAD60250CA9}" sibTransId="{794FE623-A46B-44BD-AEE4-F2F30E9B6C3E}"/>
    <dgm:cxn modelId="{E2BDE27B-1F4C-4EAB-8668-6B8411C203F5}" type="presOf" srcId="{761F6411-54E4-42EF-8F3C-A9C5A3C98B60}" destId="{8BC84D4E-F170-46C7-A0E5-F4EA3B0A3511}" srcOrd="0" destOrd="0" presId="urn:microsoft.com/office/officeart/2005/8/layout/vList2"/>
    <dgm:cxn modelId="{DE57D98E-F8EB-49D5-8EA4-67813B631AB2}" type="presOf" srcId="{B66E3C96-68C5-4902-80D5-711E844198FD}" destId="{D22636A1-F4FA-4C10-9165-873D19B09CD2}" srcOrd="0" destOrd="0" presId="urn:microsoft.com/office/officeart/2005/8/layout/vList2"/>
    <dgm:cxn modelId="{B9A957C3-522D-480A-B350-EAB00BBFE218}" type="presOf" srcId="{AED182F7-6AA0-40BA-84F6-E6272CE9325E}" destId="{5A8DD14C-4BC1-4EFC-B03E-B018AF5C702F}" srcOrd="0" destOrd="0" presId="urn:microsoft.com/office/officeart/2005/8/layout/vList2"/>
    <dgm:cxn modelId="{17DE93C4-F129-4051-8FD3-E4D3C745B04E}" srcId="{A72B30F7-6422-4999-8F38-9D5E85360038}" destId="{AED182F7-6AA0-40BA-84F6-E6272CE9325E}" srcOrd="3" destOrd="0" parTransId="{FE62ACFC-2C49-4E28-BC7B-A813708F7B92}" sibTransId="{8763A2D3-C476-4803-94D9-B65BF235FDBF}"/>
    <dgm:cxn modelId="{CDB90FC7-0934-4CAD-9DA7-984CCF806501}" srcId="{A72B30F7-6422-4999-8F38-9D5E85360038}" destId="{761F6411-54E4-42EF-8F3C-A9C5A3C98B60}" srcOrd="5" destOrd="0" parTransId="{DA84F05B-5179-416E-AE0F-1128BDBB4736}" sibTransId="{5FE9F91E-AA04-4A29-B820-3DCDBAD95CD7}"/>
    <dgm:cxn modelId="{2C7655D1-CF43-4A8F-BF58-14B1F961124E}" type="presOf" srcId="{810D2F61-4B78-4FBA-98BA-A26ED481AC11}" destId="{D03E3E60-5F94-487F-840F-6A0030DDABC7}" srcOrd="0" destOrd="0" presId="urn:microsoft.com/office/officeart/2005/8/layout/vList2"/>
    <dgm:cxn modelId="{38312FD2-4113-4966-AE84-B8C16128B3DC}" srcId="{A72B30F7-6422-4999-8F38-9D5E85360038}" destId="{D01BD8E4-E9E0-4F7D-B740-02C0BDAFA7AE}" srcOrd="7" destOrd="0" parTransId="{E93D851B-E5A2-4A31-A0F3-046512484E3D}" sibTransId="{F941E078-83BC-464C-BAED-B3463B3F193E}"/>
    <dgm:cxn modelId="{9270A6E0-842E-4CD8-A109-1073592FAB46}" srcId="{A72B30F7-6422-4999-8F38-9D5E85360038}" destId="{B66E3C96-68C5-4902-80D5-711E844198FD}" srcOrd="6" destOrd="0" parTransId="{66A9204B-73EE-4DE6-B392-4E7EA04D06CA}" sibTransId="{AD776E91-A737-425E-B671-0D692051D91F}"/>
    <dgm:cxn modelId="{5AE9A3F3-16C5-40D4-AC98-B04268B09AE9}" type="presOf" srcId="{936B7E78-B8F5-4E44-B8D0-82318BDF119B}" destId="{98D189EB-64C1-450A-BC42-49AE89387896}" srcOrd="0" destOrd="0" presId="urn:microsoft.com/office/officeart/2005/8/layout/vList2"/>
    <dgm:cxn modelId="{E7911465-AB1C-4A44-B8EC-0225DFF2A3F0}" type="presParOf" srcId="{4FCF5C33-A266-4FCC-BF8C-B71DD7601ACA}" destId="{98D189EB-64C1-450A-BC42-49AE89387896}" srcOrd="0" destOrd="0" presId="urn:microsoft.com/office/officeart/2005/8/layout/vList2"/>
    <dgm:cxn modelId="{9C4E53F5-520E-4075-B4F0-D59152E59C37}" type="presParOf" srcId="{4FCF5C33-A266-4FCC-BF8C-B71DD7601ACA}" destId="{D06FEAE8-04A5-4831-BA12-80613DC3A041}" srcOrd="1" destOrd="0" presId="urn:microsoft.com/office/officeart/2005/8/layout/vList2"/>
    <dgm:cxn modelId="{B9F62990-1DF3-4683-8DE5-119570D43CFC}" type="presParOf" srcId="{4FCF5C33-A266-4FCC-BF8C-B71DD7601ACA}" destId="{91294BBA-3CDC-4615-A204-854A00F90C07}" srcOrd="2" destOrd="0" presId="urn:microsoft.com/office/officeart/2005/8/layout/vList2"/>
    <dgm:cxn modelId="{039981B2-8356-4FC3-B548-8AECA9843E5A}" type="presParOf" srcId="{4FCF5C33-A266-4FCC-BF8C-B71DD7601ACA}" destId="{6B7CA561-FE3C-41C9-8A23-6DFD6313B13E}" srcOrd="3" destOrd="0" presId="urn:microsoft.com/office/officeart/2005/8/layout/vList2"/>
    <dgm:cxn modelId="{7CF4D00C-94D2-425B-A98E-66D046FD80B1}" type="presParOf" srcId="{4FCF5C33-A266-4FCC-BF8C-B71DD7601ACA}" destId="{D03E3E60-5F94-487F-840F-6A0030DDABC7}" srcOrd="4" destOrd="0" presId="urn:microsoft.com/office/officeart/2005/8/layout/vList2"/>
    <dgm:cxn modelId="{C7452486-DF26-4B17-B8EB-11AC971F8C1A}" type="presParOf" srcId="{4FCF5C33-A266-4FCC-BF8C-B71DD7601ACA}" destId="{EBE1606C-572A-4F62-8EEF-2182DB6246F1}" srcOrd="5" destOrd="0" presId="urn:microsoft.com/office/officeart/2005/8/layout/vList2"/>
    <dgm:cxn modelId="{225DFB32-0792-48E5-85BB-4EB40D9F482E}" type="presParOf" srcId="{4FCF5C33-A266-4FCC-BF8C-B71DD7601ACA}" destId="{5A8DD14C-4BC1-4EFC-B03E-B018AF5C702F}" srcOrd="6" destOrd="0" presId="urn:microsoft.com/office/officeart/2005/8/layout/vList2"/>
    <dgm:cxn modelId="{A296B44D-C164-486C-B1C9-8EA33D4FCF5B}" type="presParOf" srcId="{4FCF5C33-A266-4FCC-BF8C-B71DD7601ACA}" destId="{3C5C7EB1-5EDC-41E9-9648-1ADC248458DA}" srcOrd="7" destOrd="0" presId="urn:microsoft.com/office/officeart/2005/8/layout/vList2"/>
    <dgm:cxn modelId="{1BA2C880-4B20-43CA-BC84-E4597496E396}" type="presParOf" srcId="{4FCF5C33-A266-4FCC-BF8C-B71DD7601ACA}" destId="{5B94D3EA-5B24-452A-90F9-F981540BDDDC}" srcOrd="8" destOrd="0" presId="urn:microsoft.com/office/officeart/2005/8/layout/vList2"/>
    <dgm:cxn modelId="{087BC578-D5C0-4FE9-B99E-748717590F8E}" type="presParOf" srcId="{4FCF5C33-A266-4FCC-BF8C-B71DD7601ACA}" destId="{CB785254-2EF5-418B-8179-C5ED43549B15}" srcOrd="9" destOrd="0" presId="urn:microsoft.com/office/officeart/2005/8/layout/vList2"/>
    <dgm:cxn modelId="{91CFE06F-C15F-4DBA-A912-BF0023FFDDCB}" type="presParOf" srcId="{4FCF5C33-A266-4FCC-BF8C-B71DD7601ACA}" destId="{8BC84D4E-F170-46C7-A0E5-F4EA3B0A3511}" srcOrd="10" destOrd="0" presId="urn:microsoft.com/office/officeart/2005/8/layout/vList2"/>
    <dgm:cxn modelId="{E9A3EC51-4E1F-455E-B537-052F5DE5519F}" type="presParOf" srcId="{4FCF5C33-A266-4FCC-BF8C-B71DD7601ACA}" destId="{285A04DA-648D-4CFC-A307-49DE62F131EE}" srcOrd="11" destOrd="0" presId="urn:microsoft.com/office/officeart/2005/8/layout/vList2"/>
    <dgm:cxn modelId="{C82ECBA4-1AA9-43E9-8E59-5DEC588C272A}" type="presParOf" srcId="{4FCF5C33-A266-4FCC-BF8C-B71DD7601ACA}" destId="{D22636A1-F4FA-4C10-9165-873D19B09CD2}" srcOrd="12" destOrd="0" presId="urn:microsoft.com/office/officeart/2005/8/layout/vList2"/>
    <dgm:cxn modelId="{977D22A4-2500-448C-9727-12A7293178BE}" type="presParOf" srcId="{4FCF5C33-A266-4FCC-BF8C-B71DD7601ACA}" destId="{18AE7C5E-0C39-4856-86B2-FC0DFB2BB655}" srcOrd="13" destOrd="0" presId="urn:microsoft.com/office/officeart/2005/8/layout/vList2"/>
    <dgm:cxn modelId="{1764B611-578B-4806-8C7A-705575CE1BD1}" type="presParOf" srcId="{4FCF5C33-A266-4FCC-BF8C-B71DD7601ACA}" destId="{99707936-A080-47A2-8C2C-230B4B3C18AC}" srcOrd="14" destOrd="0" presId="urn:microsoft.com/office/officeart/2005/8/layout/vList2"/>
    <dgm:cxn modelId="{8E3FC742-E26E-4736-BF68-CA175DE4E650}" type="presParOf" srcId="{4FCF5C33-A266-4FCC-BF8C-B71DD7601ACA}" destId="{8CA38EF2-128C-4365-8577-FD7049620F4A}" srcOrd="15" destOrd="0" presId="urn:microsoft.com/office/officeart/2005/8/layout/vList2"/>
    <dgm:cxn modelId="{73F99C89-0AA7-4CFF-B428-B815E6F053EE}" type="presParOf" srcId="{4FCF5C33-A266-4FCC-BF8C-B71DD7601ACA}" destId="{43BB5269-5802-44F0-8E43-C77E2E84393F}" srcOrd="1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EDFE8B55-1697-4B2B-BEA0-CDD6CA45A8DF}"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B602DDEC-DCE5-40C8-BD8F-D95C3D264848}">
      <dgm:prSet/>
      <dgm:spPr/>
      <dgm:t>
        <a:bodyPr/>
        <a:lstStyle/>
        <a:p>
          <a:pPr>
            <a:lnSpc>
              <a:spcPct val="100000"/>
            </a:lnSpc>
          </a:pPr>
          <a:r>
            <a:rPr lang="en-US" b="1"/>
            <a:t>Technology and processes</a:t>
          </a:r>
          <a:endParaRPr lang="en-US"/>
        </a:p>
      </dgm:t>
    </dgm:pt>
    <dgm:pt modelId="{1AA9679B-89AD-4106-9579-39AC6D35DCF4}" type="parTrans" cxnId="{D111B391-3E72-4635-A3C5-43B4CB80E388}">
      <dgm:prSet/>
      <dgm:spPr/>
      <dgm:t>
        <a:bodyPr/>
        <a:lstStyle/>
        <a:p>
          <a:endParaRPr lang="en-US"/>
        </a:p>
      </dgm:t>
    </dgm:pt>
    <dgm:pt modelId="{53256FCE-55A5-49E0-8339-D654973F846A}" type="sibTrans" cxnId="{D111B391-3E72-4635-A3C5-43B4CB80E388}">
      <dgm:prSet/>
      <dgm:spPr/>
      <dgm:t>
        <a:bodyPr/>
        <a:lstStyle/>
        <a:p>
          <a:endParaRPr lang="en-US"/>
        </a:p>
      </dgm:t>
    </dgm:pt>
    <dgm:pt modelId="{4EB43E73-BCF5-4A7B-A0F9-96EABD081CED}">
      <dgm:prSet/>
      <dgm:spPr/>
      <dgm:t>
        <a:bodyPr/>
        <a:lstStyle/>
        <a:p>
          <a:pPr>
            <a:lnSpc>
              <a:spcPct val="100000"/>
            </a:lnSpc>
          </a:pPr>
          <a:r>
            <a:rPr lang="en-US" b="1"/>
            <a:t>Leverage automation:</a:t>
          </a:r>
          <a:r>
            <a:rPr lang="en-US"/>
            <a:t> Use automation for tasks like invoicing, payments, and reminders to reduce errors and improve efficiency.</a:t>
          </a:r>
        </a:p>
      </dgm:t>
    </dgm:pt>
    <dgm:pt modelId="{915DBEFD-37B9-4E15-A87F-E9EFC39B1EAE}" type="parTrans" cxnId="{E71159B7-62AA-4DEF-868A-8E972012B42A}">
      <dgm:prSet/>
      <dgm:spPr/>
      <dgm:t>
        <a:bodyPr/>
        <a:lstStyle/>
        <a:p>
          <a:endParaRPr lang="en-US"/>
        </a:p>
      </dgm:t>
    </dgm:pt>
    <dgm:pt modelId="{9949DAC6-BC61-4E95-AF8F-BA937A4CF334}" type="sibTrans" cxnId="{E71159B7-62AA-4DEF-868A-8E972012B42A}">
      <dgm:prSet/>
      <dgm:spPr/>
      <dgm:t>
        <a:bodyPr/>
        <a:lstStyle/>
        <a:p>
          <a:endParaRPr lang="en-US"/>
        </a:p>
      </dgm:t>
    </dgm:pt>
    <dgm:pt modelId="{87A07AC5-7188-47D1-873C-7872BE73A80A}">
      <dgm:prSet/>
      <dgm:spPr/>
      <dgm:t>
        <a:bodyPr/>
        <a:lstStyle/>
        <a:p>
          <a:pPr>
            <a:lnSpc>
              <a:spcPct val="100000"/>
            </a:lnSpc>
          </a:pPr>
          <a:r>
            <a:rPr lang="en-US" b="1"/>
            <a:t>Streamline operations:</a:t>
          </a:r>
          <a:r>
            <a:rPr lang="en-US"/>
            <a:t> Identify and eliminate inefficiencies in your processes to free up capital.</a:t>
          </a:r>
        </a:p>
      </dgm:t>
    </dgm:pt>
    <dgm:pt modelId="{D17DB261-BC8E-4CC0-8006-C4082CD53557}" type="parTrans" cxnId="{6F63F7C9-8710-4559-B798-F0AE9A576501}">
      <dgm:prSet/>
      <dgm:spPr/>
      <dgm:t>
        <a:bodyPr/>
        <a:lstStyle/>
        <a:p>
          <a:endParaRPr lang="en-US"/>
        </a:p>
      </dgm:t>
    </dgm:pt>
    <dgm:pt modelId="{4F3A1619-D638-4757-9198-592DFD819B8B}" type="sibTrans" cxnId="{6F63F7C9-8710-4559-B798-F0AE9A576501}">
      <dgm:prSet/>
      <dgm:spPr/>
      <dgm:t>
        <a:bodyPr/>
        <a:lstStyle/>
        <a:p>
          <a:endParaRPr lang="en-US"/>
        </a:p>
      </dgm:t>
    </dgm:pt>
    <dgm:pt modelId="{DC37334D-B354-4BE6-9D01-D90C8731ACB6}">
      <dgm:prSet/>
      <dgm:spPr/>
      <dgm:t>
        <a:bodyPr/>
        <a:lstStyle/>
        <a:p>
          <a:pPr>
            <a:lnSpc>
              <a:spcPct val="100000"/>
            </a:lnSpc>
          </a:pPr>
          <a:r>
            <a:rPr lang="en-US" b="1"/>
            <a:t>Monitor KPIs:</a:t>
          </a:r>
          <a:r>
            <a:rPr lang="en-US"/>
            <a:t> Keep a close eye on key performance indicators to track and improve working capital management. </a:t>
          </a:r>
        </a:p>
      </dgm:t>
    </dgm:pt>
    <dgm:pt modelId="{B9CE1F05-E440-4A26-A329-1BB8CE5CA260}" type="parTrans" cxnId="{C8665CE9-CE3C-481F-BFD3-FD6F92344EE7}">
      <dgm:prSet/>
      <dgm:spPr/>
      <dgm:t>
        <a:bodyPr/>
        <a:lstStyle/>
        <a:p>
          <a:endParaRPr lang="en-US"/>
        </a:p>
      </dgm:t>
    </dgm:pt>
    <dgm:pt modelId="{8530C0AB-146E-4B2C-8828-906CD730CA52}" type="sibTrans" cxnId="{C8665CE9-CE3C-481F-BFD3-FD6F92344EE7}">
      <dgm:prSet/>
      <dgm:spPr/>
      <dgm:t>
        <a:bodyPr/>
        <a:lstStyle/>
        <a:p>
          <a:endParaRPr lang="en-US"/>
        </a:p>
      </dgm:t>
    </dgm:pt>
    <dgm:pt modelId="{F3B2F6DE-E94B-4B5D-9B52-78237CBF5E27}" type="pres">
      <dgm:prSet presAssocID="{EDFE8B55-1697-4B2B-BEA0-CDD6CA45A8DF}" presName="root" presStyleCnt="0">
        <dgm:presLayoutVars>
          <dgm:dir/>
          <dgm:resizeHandles val="exact"/>
        </dgm:presLayoutVars>
      </dgm:prSet>
      <dgm:spPr/>
    </dgm:pt>
    <dgm:pt modelId="{696F5E32-BDCE-488B-AA1A-FD6CCD31EADB}" type="pres">
      <dgm:prSet presAssocID="{B602DDEC-DCE5-40C8-BD8F-D95C3D264848}" presName="compNode" presStyleCnt="0"/>
      <dgm:spPr/>
    </dgm:pt>
    <dgm:pt modelId="{601F394A-5DE8-4BE3-B75D-F2BC1263BAE9}" type="pres">
      <dgm:prSet presAssocID="{B602DDEC-DCE5-40C8-BD8F-D95C3D264848}" presName="bgRect" presStyleLbl="bgShp" presStyleIdx="0" presStyleCnt="4"/>
      <dgm:spPr/>
    </dgm:pt>
    <dgm:pt modelId="{CF655663-7DCC-4B35-A8F2-C4D5F10333F5}" type="pres">
      <dgm:prSet presAssocID="{B602DDEC-DCE5-40C8-BD8F-D95C3D264848}"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omputer"/>
        </a:ext>
      </dgm:extLst>
    </dgm:pt>
    <dgm:pt modelId="{E830AA43-3C81-4407-A260-B1BA9F3D01B0}" type="pres">
      <dgm:prSet presAssocID="{B602DDEC-DCE5-40C8-BD8F-D95C3D264848}" presName="spaceRect" presStyleCnt="0"/>
      <dgm:spPr/>
    </dgm:pt>
    <dgm:pt modelId="{D190B42A-1583-43B5-BF6D-C1206F88065A}" type="pres">
      <dgm:prSet presAssocID="{B602DDEC-DCE5-40C8-BD8F-D95C3D264848}" presName="parTx" presStyleLbl="revTx" presStyleIdx="0" presStyleCnt="4">
        <dgm:presLayoutVars>
          <dgm:chMax val="0"/>
          <dgm:chPref val="0"/>
        </dgm:presLayoutVars>
      </dgm:prSet>
      <dgm:spPr/>
    </dgm:pt>
    <dgm:pt modelId="{05FA9358-2669-41D2-8D8E-2B61FD8A5DE8}" type="pres">
      <dgm:prSet presAssocID="{53256FCE-55A5-49E0-8339-D654973F846A}" presName="sibTrans" presStyleCnt="0"/>
      <dgm:spPr/>
    </dgm:pt>
    <dgm:pt modelId="{B47E4932-2786-48AC-A0D4-BA64504AA5AD}" type="pres">
      <dgm:prSet presAssocID="{4EB43E73-BCF5-4A7B-A0F9-96EABD081CED}" presName="compNode" presStyleCnt="0"/>
      <dgm:spPr/>
    </dgm:pt>
    <dgm:pt modelId="{0AA1ACD1-CD54-4AD8-BA61-5B1A4211075E}" type="pres">
      <dgm:prSet presAssocID="{4EB43E73-BCF5-4A7B-A0F9-96EABD081CED}" presName="bgRect" presStyleLbl="bgShp" presStyleIdx="1" presStyleCnt="4"/>
      <dgm:spPr/>
    </dgm:pt>
    <dgm:pt modelId="{F0E50A01-45A8-4824-A427-DC3A78D302F2}" type="pres">
      <dgm:prSet presAssocID="{4EB43E73-BCF5-4A7B-A0F9-96EABD081CED}"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Register"/>
        </a:ext>
      </dgm:extLst>
    </dgm:pt>
    <dgm:pt modelId="{5D1EE8E7-BA91-4954-BE47-1B1340A5264C}" type="pres">
      <dgm:prSet presAssocID="{4EB43E73-BCF5-4A7B-A0F9-96EABD081CED}" presName="spaceRect" presStyleCnt="0"/>
      <dgm:spPr/>
    </dgm:pt>
    <dgm:pt modelId="{CBA8BE71-4E0B-4C53-9E58-9332E24AC7D9}" type="pres">
      <dgm:prSet presAssocID="{4EB43E73-BCF5-4A7B-A0F9-96EABD081CED}" presName="parTx" presStyleLbl="revTx" presStyleIdx="1" presStyleCnt="4">
        <dgm:presLayoutVars>
          <dgm:chMax val="0"/>
          <dgm:chPref val="0"/>
        </dgm:presLayoutVars>
      </dgm:prSet>
      <dgm:spPr/>
    </dgm:pt>
    <dgm:pt modelId="{DC3214E7-4D94-4F5A-8FE3-B9E611270C56}" type="pres">
      <dgm:prSet presAssocID="{9949DAC6-BC61-4E95-AF8F-BA937A4CF334}" presName="sibTrans" presStyleCnt="0"/>
      <dgm:spPr/>
    </dgm:pt>
    <dgm:pt modelId="{BAC166EF-C15A-47E8-A932-B6C82DEF14F0}" type="pres">
      <dgm:prSet presAssocID="{87A07AC5-7188-47D1-873C-7872BE73A80A}" presName="compNode" presStyleCnt="0"/>
      <dgm:spPr/>
    </dgm:pt>
    <dgm:pt modelId="{ECC3BB25-34D3-450E-9123-68548F50337F}" type="pres">
      <dgm:prSet presAssocID="{87A07AC5-7188-47D1-873C-7872BE73A80A}" presName="bgRect" presStyleLbl="bgShp" presStyleIdx="2" presStyleCnt="4"/>
      <dgm:spPr/>
    </dgm:pt>
    <dgm:pt modelId="{6764D923-B970-449E-B051-2DBDDDEBB3E5}" type="pres">
      <dgm:prSet presAssocID="{87A07AC5-7188-47D1-873C-7872BE73A80A}"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Business Growth"/>
        </a:ext>
      </dgm:extLst>
    </dgm:pt>
    <dgm:pt modelId="{7FE51AF6-F845-4975-97CE-1A03AFCB36E3}" type="pres">
      <dgm:prSet presAssocID="{87A07AC5-7188-47D1-873C-7872BE73A80A}" presName="spaceRect" presStyleCnt="0"/>
      <dgm:spPr/>
    </dgm:pt>
    <dgm:pt modelId="{0A462444-E4C3-4870-942B-D22AB4965533}" type="pres">
      <dgm:prSet presAssocID="{87A07AC5-7188-47D1-873C-7872BE73A80A}" presName="parTx" presStyleLbl="revTx" presStyleIdx="2" presStyleCnt="4">
        <dgm:presLayoutVars>
          <dgm:chMax val="0"/>
          <dgm:chPref val="0"/>
        </dgm:presLayoutVars>
      </dgm:prSet>
      <dgm:spPr/>
    </dgm:pt>
    <dgm:pt modelId="{86E18289-BA64-4672-9854-8127B5CB0125}" type="pres">
      <dgm:prSet presAssocID="{4F3A1619-D638-4757-9198-592DFD819B8B}" presName="sibTrans" presStyleCnt="0"/>
      <dgm:spPr/>
    </dgm:pt>
    <dgm:pt modelId="{F09EAE2E-4AD3-4D71-B7A5-49A220C17831}" type="pres">
      <dgm:prSet presAssocID="{DC37334D-B354-4BE6-9D01-D90C8731ACB6}" presName="compNode" presStyleCnt="0"/>
      <dgm:spPr/>
    </dgm:pt>
    <dgm:pt modelId="{A07E44FB-C5EE-474D-AF53-FF57F3C33CAE}" type="pres">
      <dgm:prSet presAssocID="{DC37334D-B354-4BE6-9D01-D90C8731ACB6}" presName="bgRect" presStyleLbl="bgShp" presStyleIdx="3" presStyleCnt="4"/>
      <dgm:spPr/>
    </dgm:pt>
    <dgm:pt modelId="{717955D7-E7AF-44FA-8632-D1CF7AAAC4B4}" type="pres">
      <dgm:prSet presAssocID="{DC37334D-B354-4BE6-9D01-D90C8731ACB6}"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Gauge"/>
        </a:ext>
      </dgm:extLst>
    </dgm:pt>
    <dgm:pt modelId="{47224094-267F-4543-BC08-BBE5876034DC}" type="pres">
      <dgm:prSet presAssocID="{DC37334D-B354-4BE6-9D01-D90C8731ACB6}" presName="spaceRect" presStyleCnt="0"/>
      <dgm:spPr/>
    </dgm:pt>
    <dgm:pt modelId="{326A83D1-4AE3-42DD-9806-47EBABDF9F9F}" type="pres">
      <dgm:prSet presAssocID="{DC37334D-B354-4BE6-9D01-D90C8731ACB6}" presName="parTx" presStyleLbl="revTx" presStyleIdx="3" presStyleCnt="4">
        <dgm:presLayoutVars>
          <dgm:chMax val="0"/>
          <dgm:chPref val="0"/>
        </dgm:presLayoutVars>
      </dgm:prSet>
      <dgm:spPr/>
    </dgm:pt>
  </dgm:ptLst>
  <dgm:cxnLst>
    <dgm:cxn modelId="{8F174B00-D8B8-4A66-BFFB-7278AD708991}" type="presOf" srcId="{87A07AC5-7188-47D1-873C-7872BE73A80A}" destId="{0A462444-E4C3-4870-942B-D22AB4965533}" srcOrd="0" destOrd="0" presId="urn:microsoft.com/office/officeart/2018/2/layout/IconVerticalSolidList"/>
    <dgm:cxn modelId="{0608073B-9ED2-4D7E-ABFB-682798B28DC2}" type="presOf" srcId="{4EB43E73-BCF5-4A7B-A0F9-96EABD081CED}" destId="{CBA8BE71-4E0B-4C53-9E58-9332E24AC7D9}" srcOrd="0" destOrd="0" presId="urn:microsoft.com/office/officeart/2018/2/layout/IconVerticalSolidList"/>
    <dgm:cxn modelId="{18CC8D43-BCD1-4173-AFFC-4151EF76EAB1}" type="presOf" srcId="{DC37334D-B354-4BE6-9D01-D90C8731ACB6}" destId="{326A83D1-4AE3-42DD-9806-47EBABDF9F9F}" srcOrd="0" destOrd="0" presId="urn:microsoft.com/office/officeart/2018/2/layout/IconVerticalSolidList"/>
    <dgm:cxn modelId="{D111B391-3E72-4635-A3C5-43B4CB80E388}" srcId="{EDFE8B55-1697-4B2B-BEA0-CDD6CA45A8DF}" destId="{B602DDEC-DCE5-40C8-BD8F-D95C3D264848}" srcOrd="0" destOrd="0" parTransId="{1AA9679B-89AD-4106-9579-39AC6D35DCF4}" sibTransId="{53256FCE-55A5-49E0-8339-D654973F846A}"/>
    <dgm:cxn modelId="{E71159B7-62AA-4DEF-868A-8E972012B42A}" srcId="{EDFE8B55-1697-4B2B-BEA0-CDD6CA45A8DF}" destId="{4EB43E73-BCF5-4A7B-A0F9-96EABD081CED}" srcOrd="1" destOrd="0" parTransId="{915DBEFD-37B9-4E15-A87F-E9EFC39B1EAE}" sibTransId="{9949DAC6-BC61-4E95-AF8F-BA937A4CF334}"/>
    <dgm:cxn modelId="{3DB244C8-834E-4F61-92D6-16AC6F76353E}" type="presOf" srcId="{B602DDEC-DCE5-40C8-BD8F-D95C3D264848}" destId="{D190B42A-1583-43B5-BF6D-C1206F88065A}" srcOrd="0" destOrd="0" presId="urn:microsoft.com/office/officeart/2018/2/layout/IconVerticalSolidList"/>
    <dgm:cxn modelId="{6F63F7C9-8710-4559-B798-F0AE9A576501}" srcId="{EDFE8B55-1697-4B2B-BEA0-CDD6CA45A8DF}" destId="{87A07AC5-7188-47D1-873C-7872BE73A80A}" srcOrd="2" destOrd="0" parTransId="{D17DB261-BC8E-4CC0-8006-C4082CD53557}" sibTransId="{4F3A1619-D638-4757-9198-592DFD819B8B}"/>
    <dgm:cxn modelId="{C8665CE9-CE3C-481F-BFD3-FD6F92344EE7}" srcId="{EDFE8B55-1697-4B2B-BEA0-CDD6CA45A8DF}" destId="{DC37334D-B354-4BE6-9D01-D90C8731ACB6}" srcOrd="3" destOrd="0" parTransId="{B9CE1F05-E440-4A26-A329-1BB8CE5CA260}" sibTransId="{8530C0AB-146E-4B2C-8828-906CD730CA52}"/>
    <dgm:cxn modelId="{DC6C83F2-BD7C-4F0E-9DB4-94EBDAFF1551}" type="presOf" srcId="{EDFE8B55-1697-4B2B-BEA0-CDD6CA45A8DF}" destId="{F3B2F6DE-E94B-4B5D-9B52-78237CBF5E27}" srcOrd="0" destOrd="0" presId="urn:microsoft.com/office/officeart/2018/2/layout/IconVerticalSolidList"/>
    <dgm:cxn modelId="{72F4414E-DFCD-4447-99A5-436DB703DEA6}" type="presParOf" srcId="{F3B2F6DE-E94B-4B5D-9B52-78237CBF5E27}" destId="{696F5E32-BDCE-488B-AA1A-FD6CCD31EADB}" srcOrd="0" destOrd="0" presId="urn:microsoft.com/office/officeart/2018/2/layout/IconVerticalSolidList"/>
    <dgm:cxn modelId="{04E2D533-E637-4503-A42E-914A2120565B}" type="presParOf" srcId="{696F5E32-BDCE-488B-AA1A-FD6CCD31EADB}" destId="{601F394A-5DE8-4BE3-B75D-F2BC1263BAE9}" srcOrd="0" destOrd="0" presId="urn:microsoft.com/office/officeart/2018/2/layout/IconVerticalSolidList"/>
    <dgm:cxn modelId="{21395DED-125E-4992-803B-C5203EBAF65D}" type="presParOf" srcId="{696F5E32-BDCE-488B-AA1A-FD6CCD31EADB}" destId="{CF655663-7DCC-4B35-A8F2-C4D5F10333F5}" srcOrd="1" destOrd="0" presId="urn:microsoft.com/office/officeart/2018/2/layout/IconVerticalSolidList"/>
    <dgm:cxn modelId="{C9F5C4B2-171F-4410-BBA8-7A3C35D658C1}" type="presParOf" srcId="{696F5E32-BDCE-488B-AA1A-FD6CCD31EADB}" destId="{E830AA43-3C81-4407-A260-B1BA9F3D01B0}" srcOrd="2" destOrd="0" presId="urn:microsoft.com/office/officeart/2018/2/layout/IconVerticalSolidList"/>
    <dgm:cxn modelId="{652427B7-734D-48C8-AC35-42163E842765}" type="presParOf" srcId="{696F5E32-BDCE-488B-AA1A-FD6CCD31EADB}" destId="{D190B42A-1583-43B5-BF6D-C1206F88065A}" srcOrd="3" destOrd="0" presId="urn:microsoft.com/office/officeart/2018/2/layout/IconVerticalSolidList"/>
    <dgm:cxn modelId="{E8BC45AF-71DB-4ACB-861C-8C5FAF99DBDE}" type="presParOf" srcId="{F3B2F6DE-E94B-4B5D-9B52-78237CBF5E27}" destId="{05FA9358-2669-41D2-8D8E-2B61FD8A5DE8}" srcOrd="1" destOrd="0" presId="urn:microsoft.com/office/officeart/2018/2/layout/IconVerticalSolidList"/>
    <dgm:cxn modelId="{3A1DC136-DD99-4032-B397-57872F7460D9}" type="presParOf" srcId="{F3B2F6DE-E94B-4B5D-9B52-78237CBF5E27}" destId="{B47E4932-2786-48AC-A0D4-BA64504AA5AD}" srcOrd="2" destOrd="0" presId="urn:microsoft.com/office/officeart/2018/2/layout/IconVerticalSolidList"/>
    <dgm:cxn modelId="{8FAB7D8C-F206-4DC4-98E1-F894FAC4C0C8}" type="presParOf" srcId="{B47E4932-2786-48AC-A0D4-BA64504AA5AD}" destId="{0AA1ACD1-CD54-4AD8-BA61-5B1A4211075E}" srcOrd="0" destOrd="0" presId="urn:microsoft.com/office/officeart/2018/2/layout/IconVerticalSolidList"/>
    <dgm:cxn modelId="{32798615-ACB5-4A61-AE42-7E2028970EB3}" type="presParOf" srcId="{B47E4932-2786-48AC-A0D4-BA64504AA5AD}" destId="{F0E50A01-45A8-4824-A427-DC3A78D302F2}" srcOrd="1" destOrd="0" presId="urn:microsoft.com/office/officeart/2018/2/layout/IconVerticalSolidList"/>
    <dgm:cxn modelId="{D0F151E4-E18A-41A0-9919-F4D748BD0E95}" type="presParOf" srcId="{B47E4932-2786-48AC-A0D4-BA64504AA5AD}" destId="{5D1EE8E7-BA91-4954-BE47-1B1340A5264C}" srcOrd="2" destOrd="0" presId="urn:microsoft.com/office/officeart/2018/2/layout/IconVerticalSolidList"/>
    <dgm:cxn modelId="{76F81A8A-670A-4132-82F1-5455ED413FB9}" type="presParOf" srcId="{B47E4932-2786-48AC-A0D4-BA64504AA5AD}" destId="{CBA8BE71-4E0B-4C53-9E58-9332E24AC7D9}" srcOrd="3" destOrd="0" presId="urn:microsoft.com/office/officeart/2018/2/layout/IconVerticalSolidList"/>
    <dgm:cxn modelId="{0C6AE10E-4137-4B4E-A370-6A7924EEC202}" type="presParOf" srcId="{F3B2F6DE-E94B-4B5D-9B52-78237CBF5E27}" destId="{DC3214E7-4D94-4F5A-8FE3-B9E611270C56}" srcOrd="3" destOrd="0" presId="urn:microsoft.com/office/officeart/2018/2/layout/IconVerticalSolidList"/>
    <dgm:cxn modelId="{A4DD116C-A5C2-4652-BF05-52BFF55AF90D}" type="presParOf" srcId="{F3B2F6DE-E94B-4B5D-9B52-78237CBF5E27}" destId="{BAC166EF-C15A-47E8-A932-B6C82DEF14F0}" srcOrd="4" destOrd="0" presId="urn:microsoft.com/office/officeart/2018/2/layout/IconVerticalSolidList"/>
    <dgm:cxn modelId="{1EC7BAD2-EC2A-4B3A-98A7-1039B614E891}" type="presParOf" srcId="{BAC166EF-C15A-47E8-A932-B6C82DEF14F0}" destId="{ECC3BB25-34D3-450E-9123-68548F50337F}" srcOrd="0" destOrd="0" presId="urn:microsoft.com/office/officeart/2018/2/layout/IconVerticalSolidList"/>
    <dgm:cxn modelId="{C93E53C7-8302-40CB-9A3F-E2900F177481}" type="presParOf" srcId="{BAC166EF-C15A-47E8-A932-B6C82DEF14F0}" destId="{6764D923-B970-449E-B051-2DBDDDEBB3E5}" srcOrd="1" destOrd="0" presId="urn:microsoft.com/office/officeart/2018/2/layout/IconVerticalSolidList"/>
    <dgm:cxn modelId="{B1CF7F1B-9E04-42E4-B666-82CBA47939B9}" type="presParOf" srcId="{BAC166EF-C15A-47E8-A932-B6C82DEF14F0}" destId="{7FE51AF6-F845-4975-97CE-1A03AFCB36E3}" srcOrd="2" destOrd="0" presId="urn:microsoft.com/office/officeart/2018/2/layout/IconVerticalSolidList"/>
    <dgm:cxn modelId="{83E4D2B0-D83F-4638-B888-97FD3E6A69DD}" type="presParOf" srcId="{BAC166EF-C15A-47E8-A932-B6C82DEF14F0}" destId="{0A462444-E4C3-4870-942B-D22AB4965533}" srcOrd="3" destOrd="0" presId="urn:microsoft.com/office/officeart/2018/2/layout/IconVerticalSolidList"/>
    <dgm:cxn modelId="{C678ECD3-18A0-449F-BF90-2097F20720F1}" type="presParOf" srcId="{F3B2F6DE-E94B-4B5D-9B52-78237CBF5E27}" destId="{86E18289-BA64-4672-9854-8127B5CB0125}" srcOrd="5" destOrd="0" presId="urn:microsoft.com/office/officeart/2018/2/layout/IconVerticalSolidList"/>
    <dgm:cxn modelId="{7837EC9D-3E3D-4172-83A0-26B226D1A2F5}" type="presParOf" srcId="{F3B2F6DE-E94B-4B5D-9B52-78237CBF5E27}" destId="{F09EAE2E-4AD3-4D71-B7A5-49A220C17831}" srcOrd="6" destOrd="0" presId="urn:microsoft.com/office/officeart/2018/2/layout/IconVerticalSolidList"/>
    <dgm:cxn modelId="{A3999C94-7453-4878-AED6-E8358FD4C305}" type="presParOf" srcId="{F09EAE2E-4AD3-4D71-B7A5-49A220C17831}" destId="{A07E44FB-C5EE-474D-AF53-FF57F3C33CAE}" srcOrd="0" destOrd="0" presId="urn:microsoft.com/office/officeart/2018/2/layout/IconVerticalSolidList"/>
    <dgm:cxn modelId="{8DD2AC6B-4896-4930-9B57-6F73229D9FDD}" type="presParOf" srcId="{F09EAE2E-4AD3-4D71-B7A5-49A220C17831}" destId="{717955D7-E7AF-44FA-8632-D1CF7AAAC4B4}" srcOrd="1" destOrd="0" presId="urn:microsoft.com/office/officeart/2018/2/layout/IconVerticalSolidList"/>
    <dgm:cxn modelId="{CDEB0B58-EE6B-4288-BF51-2E12BDC753F2}" type="presParOf" srcId="{F09EAE2E-4AD3-4D71-B7A5-49A220C17831}" destId="{47224094-267F-4543-BC08-BBE5876034DC}" srcOrd="2" destOrd="0" presId="urn:microsoft.com/office/officeart/2018/2/layout/IconVerticalSolidList"/>
    <dgm:cxn modelId="{D0E768D0-786A-4645-81F5-5DF85338CBD5}" type="presParOf" srcId="{F09EAE2E-4AD3-4D71-B7A5-49A220C17831}" destId="{326A83D1-4AE3-42DD-9806-47EBABDF9F9F}"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939BEDE2-4659-4F1A-AB5C-6C766951E4BB}"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FBC48098-B443-4ECE-931A-5354FA31B0D5}">
      <dgm:prSet/>
      <dgm:spPr/>
      <dgm:t>
        <a:bodyPr/>
        <a:lstStyle/>
        <a:p>
          <a:r>
            <a:rPr lang="en-US"/>
            <a:t>Working capital policies must be </a:t>
          </a:r>
          <a:r>
            <a:rPr lang="en-US" b="1"/>
            <a:t>flexible and responsive</a:t>
          </a:r>
          <a:r>
            <a:rPr lang="en-US"/>
            <a:t> to changing conditions.</a:t>
          </a:r>
        </a:p>
      </dgm:t>
    </dgm:pt>
    <dgm:pt modelId="{369C4322-B912-482A-A115-812284F59169}" type="parTrans" cxnId="{55CD7562-5A16-42E2-8413-15283180CF97}">
      <dgm:prSet/>
      <dgm:spPr/>
      <dgm:t>
        <a:bodyPr/>
        <a:lstStyle/>
        <a:p>
          <a:endParaRPr lang="en-US"/>
        </a:p>
      </dgm:t>
    </dgm:pt>
    <dgm:pt modelId="{1710865D-4192-4BDC-A733-37392936CDAA}" type="sibTrans" cxnId="{55CD7562-5A16-42E2-8413-15283180CF97}">
      <dgm:prSet/>
      <dgm:spPr/>
      <dgm:t>
        <a:bodyPr/>
        <a:lstStyle/>
        <a:p>
          <a:endParaRPr lang="en-US"/>
        </a:p>
      </dgm:t>
    </dgm:pt>
    <dgm:pt modelId="{A176BD57-BB11-4480-BD96-B973BB71D370}">
      <dgm:prSet/>
      <dgm:spPr/>
      <dgm:t>
        <a:bodyPr/>
        <a:lstStyle/>
        <a:p>
          <a:r>
            <a:rPr lang="en-US"/>
            <a:t>Regular reviews ensure alignment with </a:t>
          </a:r>
          <a:r>
            <a:rPr lang="en-US" b="1"/>
            <a:t>business strategy</a:t>
          </a:r>
          <a:r>
            <a:rPr lang="en-US"/>
            <a:t> and </a:t>
          </a:r>
          <a:r>
            <a:rPr lang="en-US" b="1"/>
            <a:t>market conditions</a:t>
          </a:r>
          <a:r>
            <a:rPr lang="en-US"/>
            <a:t>.</a:t>
          </a:r>
        </a:p>
      </dgm:t>
    </dgm:pt>
    <dgm:pt modelId="{58FDCB7D-EE78-4F2A-A3B7-C9EAC5A7A01F}" type="parTrans" cxnId="{48A454E1-B976-4808-8110-27D094C29C90}">
      <dgm:prSet/>
      <dgm:spPr/>
      <dgm:t>
        <a:bodyPr/>
        <a:lstStyle/>
        <a:p>
          <a:endParaRPr lang="en-US"/>
        </a:p>
      </dgm:t>
    </dgm:pt>
    <dgm:pt modelId="{4FAFA1C1-9449-49BB-956A-E3DFE5325323}" type="sibTrans" cxnId="{48A454E1-B976-4808-8110-27D094C29C90}">
      <dgm:prSet/>
      <dgm:spPr/>
      <dgm:t>
        <a:bodyPr/>
        <a:lstStyle/>
        <a:p>
          <a:endParaRPr lang="en-US"/>
        </a:p>
      </dgm:t>
    </dgm:pt>
    <dgm:pt modelId="{3F9940D3-07A1-4DC3-8B7B-A52F3D716910}">
      <dgm:prSet/>
      <dgm:spPr/>
      <dgm:t>
        <a:bodyPr/>
        <a:lstStyle/>
        <a:p>
          <a:r>
            <a:rPr lang="en-US"/>
            <a:t>Tools: </a:t>
          </a:r>
          <a:r>
            <a:rPr lang="en-US" b="1"/>
            <a:t>Cash flow forecasting</a:t>
          </a:r>
          <a:r>
            <a:rPr lang="en-US"/>
            <a:t>, </a:t>
          </a:r>
          <a:r>
            <a:rPr lang="en-US" b="1"/>
            <a:t>scenario analysis</a:t>
          </a:r>
          <a:r>
            <a:rPr lang="en-US"/>
            <a:t>, </a:t>
          </a:r>
          <a:r>
            <a:rPr lang="en-US" b="1"/>
            <a:t>benchmarking</a:t>
          </a:r>
          <a:r>
            <a:rPr lang="en-US"/>
            <a:t>.</a:t>
          </a:r>
        </a:p>
      </dgm:t>
    </dgm:pt>
    <dgm:pt modelId="{2D5B0F43-3575-4A8B-B45D-CE3010487829}" type="parTrans" cxnId="{87CAE7C9-AA25-4B5B-9A3E-384BA7784009}">
      <dgm:prSet/>
      <dgm:spPr/>
      <dgm:t>
        <a:bodyPr/>
        <a:lstStyle/>
        <a:p>
          <a:endParaRPr lang="en-US"/>
        </a:p>
      </dgm:t>
    </dgm:pt>
    <dgm:pt modelId="{D165AD40-7ED3-410E-9E7E-B8B473993F90}" type="sibTrans" cxnId="{87CAE7C9-AA25-4B5B-9A3E-384BA7784009}">
      <dgm:prSet/>
      <dgm:spPr/>
      <dgm:t>
        <a:bodyPr/>
        <a:lstStyle/>
        <a:p>
          <a:endParaRPr lang="en-US"/>
        </a:p>
      </dgm:t>
    </dgm:pt>
    <dgm:pt modelId="{28E71580-945D-42A6-A2C8-0B50EDFA8A6B}">
      <dgm:prSet/>
      <dgm:spPr/>
      <dgm:t>
        <a:bodyPr/>
        <a:lstStyle/>
        <a:p>
          <a:r>
            <a:rPr lang="en-US" b="1"/>
            <a:t>Advanced Insight:</a:t>
          </a:r>
          <a:endParaRPr lang="en-US"/>
        </a:p>
      </dgm:t>
    </dgm:pt>
    <dgm:pt modelId="{4443E25E-656C-476D-8EA8-955D3FBAE973}" type="parTrans" cxnId="{5FE73D03-1A0C-4B74-AE34-DD3FF6018874}">
      <dgm:prSet/>
      <dgm:spPr/>
      <dgm:t>
        <a:bodyPr/>
        <a:lstStyle/>
        <a:p>
          <a:endParaRPr lang="en-US"/>
        </a:p>
      </dgm:t>
    </dgm:pt>
    <dgm:pt modelId="{98B30472-1FBB-46FD-AA54-A027CDB538BA}" type="sibTrans" cxnId="{5FE73D03-1A0C-4B74-AE34-DD3FF6018874}">
      <dgm:prSet/>
      <dgm:spPr/>
      <dgm:t>
        <a:bodyPr/>
        <a:lstStyle/>
        <a:p>
          <a:endParaRPr lang="en-US"/>
        </a:p>
      </dgm:t>
    </dgm:pt>
    <dgm:pt modelId="{0C0072BF-D8BB-4209-BCA3-E884FE478D86}">
      <dgm:prSet/>
      <dgm:spPr/>
      <dgm:t>
        <a:bodyPr/>
        <a:lstStyle/>
        <a:p>
          <a:r>
            <a:rPr lang="en-US"/>
            <a:t>Integrate working capital KPIs into broader </a:t>
          </a:r>
          <a:r>
            <a:rPr lang="en-US" b="1"/>
            <a:t>performance management systems</a:t>
          </a:r>
          <a:r>
            <a:rPr lang="en-US"/>
            <a:t>.</a:t>
          </a:r>
        </a:p>
      </dgm:t>
    </dgm:pt>
    <dgm:pt modelId="{2C7BD804-00E9-480F-BA62-3AD853B6AAD1}" type="parTrans" cxnId="{4567934D-A03F-4B05-A86F-6CE942E0CA8F}">
      <dgm:prSet/>
      <dgm:spPr/>
      <dgm:t>
        <a:bodyPr/>
        <a:lstStyle/>
        <a:p>
          <a:endParaRPr lang="en-US"/>
        </a:p>
      </dgm:t>
    </dgm:pt>
    <dgm:pt modelId="{A5464BC6-1C21-4832-8B61-EA226D5E8116}" type="sibTrans" cxnId="{4567934D-A03F-4B05-A86F-6CE942E0CA8F}">
      <dgm:prSet/>
      <dgm:spPr/>
      <dgm:t>
        <a:bodyPr/>
        <a:lstStyle/>
        <a:p>
          <a:endParaRPr lang="en-US"/>
        </a:p>
      </dgm:t>
    </dgm:pt>
    <dgm:pt modelId="{69BF7920-DF9C-4F06-A63A-877B70E77D96}" type="pres">
      <dgm:prSet presAssocID="{939BEDE2-4659-4F1A-AB5C-6C766951E4BB}" presName="root" presStyleCnt="0">
        <dgm:presLayoutVars>
          <dgm:dir/>
          <dgm:resizeHandles val="exact"/>
        </dgm:presLayoutVars>
      </dgm:prSet>
      <dgm:spPr/>
    </dgm:pt>
    <dgm:pt modelId="{42F14874-E36C-4C2D-BC6E-1B48C1B42F74}" type="pres">
      <dgm:prSet presAssocID="{FBC48098-B443-4ECE-931A-5354FA31B0D5}" presName="compNode" presStyleCnt="0"/>
      <dgm:spPr/>
    </dgm:pt>
    <dgm:pt modelId="{902B48B0-3A25-4DFC-BA48-02E3C386CC04}" type="pres">
      <dgm:prSet presAssocID="{FBC48098-B443-4ECE-931A-5354FA31B0D5}" presName="bgRect" presStyleLbl="bgShp" presStyleIdx="0" presStyleCnt="5"/>
      <dgm:spPr/>
    </dgm:pt>
    <dgm:pt modelId="{973FD242-A2CA-42AC-B482-888BE4AFE5AE}" type="pres">
      <dgm:prSet presAssocID="{FBC48098-B443-4ECE-931A-5354FA31B0D5}"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Influencer"/>
        </a:ext>
      </dgm:extLst>
    </dgm:pt>
    <dgm:pt modelId="{C4F4A178-C5D7-4E03-A22D-FF10D289ECCA}" type="pres">
      <dgm:prSet presAssocID="{FBC48098-B443-4ECE-931A-5354FA31B0D5}" presName="spaceRect" presStyleCnt="0"/>
      <dgm:spPr/>
    </dgm:pt>
    <dgm:pt modelId="{038C8CA6-808B-4CEE-B294-6725F5F3C34F}" type="pres">
      <dgm:prSet presAssocID="{FBC48098-B443-4ECE-931A-5354FA31B0D5}" presName="parTx" presStyleLbl="revTx" presStyleIdx="0" presStyleCnt="5">
        <dgm:presLayoutVars>
          <dgm:chMax val="0"/>
          <dgm:chPref val="0"/>
        </dgm:presLayoutVars>
      </dgm:prSet>
      <dgm:spPr/>
    </dgm:pt>
    <dgm:pt modelId="{349AA8B9-7205-41B8-B870-0F8028CF1D2A}" type="pres">
      <dgm:prSet presAssocID="{1710865D-4192-4BDC-A733-37392936CDAA}" presName="sibTrans" presStyleCnt="0"/>
      <dgm:spPr/>
    </dgm:pt>
    <dgm:pt modelId="{6A6D255B-0306-4B47-BD94-1317877E2539}" type="pres">
      <dgm:prSet presAssocID="{A176BD57-BB11-4480-BD96-B973BB71D370}" presName="compNode" presStyleCnt="0"/>
      <dgm:spPr/>
    </dgm:pt>
    <dgm:pt modelId="{438F6687-65F8-4216-9D4A-26E022299F6A}" type="pres">
      <dgm:prSet presAssocID="{A176BD57-BB11-4480-BD96-B973BB71D370}" presName="bgRect" presStyleLbl="bgShp" presStyleIdx="1" presStyleCnt="5"/>
      <dgm:spPr/>
    </dgm:pt>
    <dgm:pt modelId="{22D4AF60-F4E2-40CD-A119-376660E398AD}" type="pres">
      <dgm:prSet presAssocID="{A176BD57-BB11-4480-BD96-B973BB71D370}"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laybook"/>
        </a:ext>
      </dgm:extLst>
    </dgm:pt>
    <dgm:pt modelId="{D94FA6A6-43A4-4EF5-8D0A-7A92888A0A05}" type="pres">
      <dgm:prSet presAssocID="{A176BD57-BB11-4480-BD96-B973BB71D370}" presName="spaceRect" presStyleCnt="0"/>
      <dgm:spPr/>
    </dgm:pt>
    <dgm:pt modelId="{A1A1FBD6-150B-4602-9A17-BD316748FD4A}" type="pres">
      <dgm:prSet presAssocID="{A176BD57-BB11-4480-BD96-B973BB71D370}" presName="parTx" presStyleLbl="revTx" presStyleIdx="1" presStyleCnt="5">
        <dgm:presLayoutVars>
          <dgm:chMax val="0"/>
          <dgm:chPref val="0"/>
        </dgm:presLayoutVars>
      </dgm:prSet>
      <dgm:spPr/>
    </dgm:pt>
    <dgm:pt modelId="{D64DAD8B-3F44-42EB-AC06-CC3260675584}" type="pres">
      <dgm:prSet presAssocID="{4FAFA1C1-9449-49BB-956A-E3DFE5325323}" presName="sibTrans" presStyleCnt="0"/>
      <dgm:spPr/>
    </dgm:pt>
    <dgm:pt modelId="{BE278AF2-AB7D-42AE-94FA-0D66E38BC15D}" type="pres">
      <dgm:prSet presAssocID="{3F9940D3-07A1-4DC3-8B7B-A52F3D716910}" presName="compNode" presStyleCnt="0"/>
      <dgm:spPr/>
    </dgm:pt>
    <dgm:pt modelId="{A9399EA1-1A2F-4EFC-A564-36B22263F4F5}" type="pres">
      <dgm:prSet presAssocID="{3F9940D3-07A1-4DC3-8B7B-A52F3D716910}" presName="bgRect" presStyleLbl="bgShp" presStyleIdx="2" presStyleCnt="5"/>
      <dgm:spPr/>
    </dgm:pt>
    <dgm:pt modelId="{62279A51-D0F9-4232-8255-6FF7714637AB}" type="pres">
      <dgm:prSet presAssocID="{3F9940D3-07A1-4DC3-8B7B-A52F3D716910}"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Money"/>
        </a:ext>
      </dgm:extLst>
    </dgm:pt>
    <dgm:pt modelId="{B484E365-E1EC-4670-9A68-D2091731A5FB}" type="pres">
      <dgm:prSet presAssocID="{3F9940D3-07A1-4DC3-8B7B-A52F3D716910}" presName="spaceRect" presStyleCnt="0"/>
      <dgm:spPr/>
    </dgm:pt>
    <dgm:pt modelId="{5DE1B53A-4E61-47E7-99BD-C27FDA147245}" type="pres">
      <dgm:prSet presAssocID="{3F9940D3-07A1-4DC3-8B7B-A52F3D716910}" presName="parTx" presStyleLbl="revTx" presStyleIdx="2" presStyleCnt="5">
        <dgm:presLayoutVars>
          <dgm:chMax val="0"/>
          <dgm:chPref val="0"/>
        </dgm:presLayoutVars>
      </dgm:prSet>
      <dgm:spPr/>
    </dgm:pt>
    <dgm:pt modelId="{E7AB14BB-1AE0-425F-AFD1-7A15C7A9147E}" type="pres">
      <dgm:prSet presAssocID="{D165AD40-7ED3-410E-9E7E-B8B473993F90}" presName="sibTrans" presStyleCnt="0"/>
      <dgm:spPr/>
    </dgm:pt>
    <dgm:pt modelId="{AD11FA82-CFB4-4B0A-8846-5D8040F6FCC8}" type="pres">
      <dgm:prSet presAssocID="{28E71580-945D-42A6-A2C8-0B50EDFA8A6B}" presName="compNode" presStyleCnt="0"/>
      <dgm:spPr/>
    </dgm:pt>
    <dgm:pt modelId="{C3988944-2637-4FCC-B53E-D458ED0376F4}" type="pres">
      <dgm:prSet presAssocID="{28E71580-945D-42A6-A2C8-0B50EDFA8A6B}" presName="bgRect" presStyleLbl="bgShp" presStyleIdx="3" presStyleCnt="5"/>
      <dgm:spPr/>
    </dgm:pt>
    <dgm:pt modelId="{7625A1E8-4603-495A-824E-88D76A41BBD4}" type="pres">
      <dgm:prSet presAssocID="{28E71580-945D-42A6-A2C8-0B50EDFA8A6B}"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Lightbulb"/>
        </a:ext>
      </dgm:extLst>
    </dgm:pt>
    <dgm:pt modelId="{C54BF0EC-0D86-4AE2-BAC1-DF4D7D4B28E9}" type="pres">
      <dgm:prSet presAssocID="{28E71580-945D-42A6-A2C8-0B50EDFA8A6B}" presName="spaceRect" presStyleCnt="0"/>
      <dgm:spPr/>
    </dgm:pt>
    <dgm:pt modelId="{506AC91F-68F8-4AE8-8990-DD140A83FCD6}" type="pres">
      <dgm:prSet presAssocID="{28E71580-945D-42A6-A2C8-0B50EDFA8A6B}" presName="parTx" presStyleLbl="revTx" presStyleIdx="3" presStyleCnt="5">
        <dgm:presLayoutVars>
          <dgm:chMax val="0"/>
          <dgm:chPref val="0"/>
        </dgm:presLayoutVars>
      </dgm:prSet>
      <dgm:spPr/>
    </dgm:pt>
    <dgm:pt modelId="{C777BC8D-7012-4AA9-9AD3-2F023B7225B3}" type="pres">
      <dgm:prSet presAssocID="{98B30472-1FBB-46FD-AA54-A027CDB538BA}" presName="sibTrans" presStyleCnt="0"/>
      <dgm:spPr/>
    </dgm:pt>
    <dgm:pt modelId="{02800DE0-7C0B-44F9-8446-4DC75278C8B5}" type="pres">
      <dgm:prSet presAssocID="{0C0072BF-D8BB-4209-BCA3-E884FE478D86}" presName="compNode" presStyleCnt="0"/>
      <dgm:spPr/>
    </dgm:pt>
    <dgm:pt modelId="{19C14BB2-A361-4040-BD01-A6EC4CDB61E7}" type="pres">
      <dgm:prSet presAssocID="{0C0072BF-D8BB-4209-BCA3-E884FE478D86}" presName="bgRect" presStyleLbl="bgShp" presStyleIdx="4" presStyleCnt="5"/>
      <dgm:spPr/>
    </dgm:pt>
    <dgm:pt modelId="{E5AA8A24-DB3E-44B8-A025-B2AB8074EB72}" type="pres">
      <dgm:prSet presAssocID="{0C0072BF-D8BB-4209-BCA3-E884FE478D86}"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Checkmark"/>
        </a:ext>
      </dgm:extLst>
    </dgm:pt>
    <dgm:pt modelId="{84078B50-C0D7-4C39-BFF6-0E49A9C8382B}" type="pres">
      <dgm:prSet presAssocID="{0C0072BF-D8BB-4209-BCA3-E884FE478D86}" presName="spaceRect" presStyleCnt="0"/>
      <dgm:spPr/>
    </dgm:pt>
    <dgm:pt modelId="{D6E222F6-9BB0-42ED-AB0E-A0D37B315C15}" type="pres">
      <dgm:prSet presAssocID="{0C0072BF-D8BB-4209-BCA3-E884FE478D86}" presName="parTx" presStyleLbl="revTx" presStyleIdx="4" presStyleCnt="5">
        <dgm:presLayoutVars>
          <dgm:chMax val="0"/>
          <dgm:chPref val="0"/>
        </dgm:presLayoutVars>
      </dgm:prSet>
      <dgm:spPr/>
    </dgm:pt>
  </dgm:ptLst>
  <dgm:cxnLst>
    <dgm:cxn modelId="{5FE73D03-1A0C-4B74-AE34-DD3FF6018874}" srcId="{939BEDE2-4659-4F1A-AB5C-6C766951E4BB}" destId="{28E71580-945D-42A6-A2C8-0B50EDFA8A6B}" srcOrd="3" destOrd="0" parTransId="{4443E25E-656C-476D-8EA8-955D3FBAE973}" sibTransId="{98B30472-1FBB-46FD-AA54-A027CDB538BA}"/>
    <dgm:cxn modelId="{6388643E-838D-4F2C-8D63-700D98660AA2}" type="presOf" srcId="{28E71580-945D-42A6-A2C8-0B50EDFA8A6B}" destId="{506AC91F-68F8-4AE8-8990-DD140A83FCD6}" srcOrd="0" destOrd="0" presId="urn:microsoft.com/office/officeart/2018/2/layout/IconVerticalSolidList"/>
    <dgm:cxn modelId="{55CD7562-5A16-42E2-8413-15283180CF97}" srcId="{939BEDE2-4659-4F1A-AB5C-6C766951E4BB}" destId="{FBC48098-B443-4ECE-931A-5354FA31B0D5}" srcOrd="0" destOrd="0" parTransId="{369C4322-B912-482A-A115-812284F59169}" sibTransId="{1710865D-4192-4BDC-A733-37392936CDAA}"/>
    <dgm:cxn modelId="{4567934D-A03F-4B05-A86F-6CE942E0CA8F}" srcId="{939BEDE2-4659-4F1A-AB5C-6C766951E4BB}" destId="{0C0072BF-D8BB-4209-BCA3-E884FE478D86}" srcOrd="4" destOrd="0" parTransId="{2C7BD804-00E9-480F-BA62-3AD853B6AAD1}" sibTransId="{A5464BC6-1C21-4832-8B61-EA226D5E8116}"/>
    <dgm:cxn modelId="{DE70A65A-13F1-405C-9DF2-EBE711085B35}" type="presOf" srcId="{0C0072BF-D8BB-4209-BCA3-E884FE478D86}" destId="{D6E222F6-9BB0-42ED-AB0E-A0D37B315C15}" srcOrd="0" destOrd="0" presId="urn:microsoft.com/office/officeart/2018/2/layout/IconVerticalSolidList"/>
    <dgm:cxn modelId="{E2836198-560D-4578-BCC5-2702C8479457}" type="presOf" srcId="{A176BD57-BB11-4480-BD96-B973BB71D370}" destId="{A1A1FBD6-150B-4602-9A17-BD316748FD4A}" srcOrd="0" destOrd="0" presId="urn:microsoft.com/office/officeart/2018/2/layout/IconVerticalSolidList"/>
    <dgm:cxn modelId="{E95165A3-CAF8-41CB-A277-66A6F03360FC}" type="presOf" srcId="{FBC48098-B443-4ECE-931A-5354FA31B0D5}" destId="{038C8CA6-808B-4CEE-B294-6725F5F3C34F}" srcOrd="0" destOrd="0" presId="urn:microsoft.com/office/officeart/2018/2/layout/IconVerticalSolidList"/>
    <dgm:cxn modelId="{43FD91C6-111C-4DDA-A851-F7821EA522F7}" type="presOf" srcId="{939BEDE2-4659-4F1A-AB5C-6C766951E4BB}" destId="{69BF7920-DF9C-4F06-A63A-877B70E77D96}" srcOrd="0" destOrd="0" presId="urn:microsoft.com/office/officeart/2018/2/layout/IconVerticalSolidList"/>
    <dgm:cxn modelId="{87CAE7C9-AA25-4B5B-9A3E-384BA7784009}" srcId="{939BEDE2-4659-4F1A-AB5C-6C766951E4BB}" destId="{3F9940D3-07A1-4DC3-8B7B-A52F3D716910}" srcOrd="2" destOrd="0" parTransId="{2D5B0F43-3575-4A8B-B45D-CE3010487829}" sibTransId="{D165AD40-7ED3-410E-9E7E-B8B473993F90}"/>
    <dgm:cxn modelId="{7D78B9D2-5F6C-4B2F-A5ED-422EE9A42973}" type="presOf" srcId="{3F9940D3-07A1-4DC3-8B7B-A52F3D716910}" destId="{5DE1B53A-4E61-47E7-99BD-C27FDA147245}" srcOrd="0" destOrd="0" presId="urn:microsoft.com/office/officeart/2018/2/layout/IconVerticalSolidList"/>
    <dgm:cxn modelId="{48A454E1-B976-4808-8110-27D094C29C90}" srcId="{939BEDE2-4659-4F1A-AB5C-6C766951E4BB}" destId="{A176BD57-BB11-4480-BD96-B973BB71D370}" srcOrd="1" destOrd="0" parTransId="{58FDCB7D-EE78-4F2A-A3B7-C9EAC5A7A01F}" sibTransId="{4FAFA1C1-9449-49BB-956A-E3DFE5325323}"/>
    <dgm:cxn modelId="{9DEE2A94-B5E6-4CC8-AAEB-F9A222FA16B6}" type="presParOf" srcId="{69BF7920-DF9C-4F06-A63A-877B70E77D96}" destId="{42F14874-E36C-4C2D-BC6E-1B48C1B42F74}" srcOrd="0" destOrd="0" presId="urn:microsoft.com/office/officeart/2018/2/layout/IconVerticalSolidList"/>
    <dgm:cxn modelId="{1AC890D5-DD21-4510-9B6E-B434EB1EF922}" type="presParOf" srcId="{42F14874-E36C-4C2D-BC6E-1B48C1B42F74}" destId="{902B48B0-3A25-4DFC-BA48-02E3C386CC04}" srcOrd="0" destOrd="0" presId="urn:microsoft.com/office/officeart/2018/2/layout/IconVerticalSolidList"/>
    <dgm:cxn modelId="{A98BFFA4-1612-4741-AAA7-31BA53B77DFD}" type="presParOf" srcId="{42F14874-E36C-4C2D-BC6E-1B48C1B42F74}" destId="{973FD242-A2CA-42AC-B482-888BE4AFE5AE}" srcOrd="1" destOrd="0" presId="urn:microsoft.com/office/officeart/2018/2/layout/IconVerticalSolidList"/>
    <dgm:cxn modelId="{F3A0B866-4A2F-4AE0-A873-E907716CEBDB}" type="presParOf" srcId="{42F14874-E36C-4C2D-BC6E-1B48C1B42F74}" destId="{C4F4A178-C5D7-4E03-A22D-FF10D289ECCA}" srcOrd="2" destOrd="0" presId="urn:microsoft.com/office/officeart/2018/2/layout/IconVerticalSolidList"/>
    <dgm:cxn modelId="{EF71AFE9-A931-48F8-9A1F-19C1826F417F}" type="presParOf" srcId="{42F14874-E36C-4C2D-BC6E-1B48C1B42F74}" destId="{038C8CA6-808B-4CEE-B294-6725F5F3C34F}" srcOrd="3" destOrd="0" presId="urn:microsoft.com/office/officeart/2018/2/layout/IconVerticalSolidList"/>
    <dgm:cxn modelId="{101D5B1A-94FA-42E6-A4DC-01529DF39217}" type="presParOf" srcId="{69BF7920-DF9C-4F06-A63A-877B70E77D96}" destId="{349AA8B9-7205-41B8-B870-0F8028CF1D2A}" srcOrd="1" destOrd="0" presId="urn:microsoft.com/office/officeart/2018/2/layout/IconVerticalSolidList"/>
    <dgm:cxn modelId="{2DC531A7-CDF9-41EE-A7C4-755AEB8B678D}" type="presParOf" srcId="{69BF7920-DF9C-4F06-A63A-877B70E77D96}" destId="{6A6D255B-0306-4B47-BD94-1317877E2539}" srcOrd="2" destOrd="0" presId="urn:microsoft.com/office/officeart/2018/2/layout/IconVerticalSolidList"/>
    <dgm:cxn modelId="{E7931A90-7012-4EFB-9E18-CA92ED1C706C}" type="presParOf" srcId="{6A6D255B-0306-4B47-BD94-1317877E2539}" destId="{438F6687-65F8-4216-9D4A-26E022299F6A}" srcOrd="0" destOrd="0" presId="urn:microsoft.com/office/officeart/2018/2/layout/IconVerticalSolidList"/>
    <dgm:cxn modelId="{60776D39-3443-41BE-8126-4F83D39151DC}" type="presParOf" srcId="{6A6D255B-0306-4B47-BD94-1317877E2539}" destId="{22D4AF60-F4E2-40CD-A119-376660E398AD}" srcOrd="1" destOrd="0" presId="urn:microsoft.com/office/officeart/2018/2/layout/IconVerticalSolidList"/>
    <dgm:cxn modelId="{F87F5255-E390-4296-AEFD-B629B86A6D6A}" type="presParOf" srcId="{6A6D255B-0306-4B47-BD94-1317877E2539}" destId="{D94FA6A6-43A4-4EF5-8D0A-7A92888A0A05}" srcOrd="2" destOrd="0" presId="urn:microsoft.com/office/officeart/2018/2/layout/IconVerticalSolidList"/>
    <dgm:cxn modelId="{FA77FEC6-303A-445E-8B60-0945A06B636E}" type="presParOf" srcId="{6A6D255B-0306-4B47-BD94-1317877E2539}" destId="{A1A1FBD6-150B-4602-9A17-BD316748FD4A}" srcOrd="3" destOrd="0" presId="urn:microsoft.com/office/officeart/2018/2/layout/IconVerticalSolidList"/>
    <dgm:cxn modelId="{EDCEDB5B-A943-41C4-8213-0A909887B45D}" type="presParOf" srcId="{69BF7920-DF9C-4F06-A63A-877B70E77D96}" destId="{D64DAD8B-3F44-42EB-AC06-CC3260675584}" srcOrd="3" destOrd="0" presId="urn:microsoft.com/office/officeart/2018/2/layout/IconVerticalSolidList"/>
    <dgm:cxn modelId="{07C35C79-DB69-4C2B-AAEC-F258157C3253}" type="presParOf" srcId="{69BF7920-DF9C-4F06-A63A-877B70E77D96}" destId="{BE278AF2-AB7D-42AE-94FA-0D66E38BC15D}" srcOrd="4" destOrd="0" presId="urn:microsoft.com/office/officeart/2018/2/layout/IconVerticalSolidList"/>
    <dgm:cxn modelId="{F17FDC29-00EF-4093-AC37-7D3EDF4BEECF}" type="presParOf" srcId="{BE278AF2-AB7D-42AE-94FA-0D66E38BC15D}" destId="{A9399EA1-1A2F-4EFC-A564-36B22263F4F5}" srcOrd="0" destOrd="0" presId="urn:microsoft.com/office/officeart/2018/2/layout/IconVerticalSolidList"/>
    <dgm:cxn modelId="{8DEE8AFF-B55E-4769-9EAB-C699A125BB63}" type="presParOf" srcId="{BE278AF2-AB7D-42AE-94FA-0D66E38BC15D}" destId="{62279A51-D0F9-4232-8255-6FF7714637AB}" srcOrd="1" destOrd="0" presId="urn:microsoft.com/office/officeart/2018/2/layout/IconVerticalSolidList"/>
    <dgm:cxn modelId="{61F99574-970A-45AC-8207-5ED812138039}" type="presParOf" srcId="{BE278AF2-AB7D-42AE-94FA-0D66E38BC15D}" destId="{B484E365-E1EC-4670-9A68-D2091731A5FB}" srcOrd="2" destOrd="0" presId="urn:microsoft.com/office/officeart/2018/2/layout/IconVerticalSolidList"/>
    <dgm:cxn modelId="{B88F4867-6425-413F-94EC-DF2EF2B3FFE6}" type="presParOf" srcId="{BE278AF2-AB7D-42AE-94FA-0D66E38BC15D}" destId="{5DE1B53A-4E61-47E7-99BD-C27FDA147245}" srcOrd="3" destOrd="0" presId="urn:microsoft.com/office/officeart/2018/2/layout/IconVerticalSolidList"/>
    <dgm:cxn modelId="{DFC1F5A0-9833-42E2-9747-D0CE3F262433}" type="presParOf" srcId="{69BF7920-DF9C-4F06-A63A-877B70E77D96}" destId="{E7AB14BB-1AE0-425F-AFD1-7A15C7A9147E}" srcOrd="5" destOrd="0" presId="urn:microsoft.com/office/officeart/2018/2/layout/IconVerticalSolidList"/>
    <dgm:cxn modelId="{146C2D9D-9384-44B9-9C72-24AB12D62744}" type="presParOf" srcId="{69BF7920-DF9C-4F06-A63A-877B70E77D96}" destId="{AD11FA82-CFB4-4B0A-8846-5D8040F6FCC8}" srcOrd="6" destOrd="0" presId="urn:microsoft.com/office/officeart/2018/2/layout/IconVerticalSolidList"/>
    <dgm:cxn modelId="{9C676355-F15E-4B4B-B69E-6E194A75FBF7}" type="presParOf" srcId="{AD11FA82-CFB4-4B0A-8846-5D8040F6FCC8}" destId="{C3988944-2637-4FCC-B53E-D458ED0376F4}" srcOrd="0" destOrd="0" presId="urn:microsoft.com/office/officeart/2018/2/layout/IconVerticalSolidList"/>
    <dgm:cxn modelId="{D58EE376-4ED3-4D4B-8B89-DB9A66DC502E}" type="presParOf" srcId="{AD11FA82-CFB4-4B0A-8846-5D8040F6FCC8}" destId="{7625A1E8-4603-495A-824E-88D76A41BBD4}" srcOrd="1" destOrd="0" presId="urn:microsoft.com/office/officeart/2018/2/layout/IconVerticalSolidList"/>
    <dgm:cxn modelId="{1B9AB2F4-B874-4689-9FB2-0C66E0F98F2B}" type="presParOf" srcId="{AD11FA82-CFB4-4B0A-8846-5D8040F6FCC8}" destId="{C54BF0EC-0D86-4AE2-BAC1-DF4D7D4B28E9}" srcOrd="2" destOrd="0" presId="urn:microsoft.com/office/officeart/2018/2/layout/IconVerticalSolidList"/>
    <dgm:cxn modelId="{C23B74D2-226F-4600-AC8E-BF678B47C90E}" type="presParOf" srcId="{AD11FA82-CFB4-4B0A-8846-5D8040F6FCC8}" destId="{506AC91F-68F8-4AE8-8990-DD140A83FCD6}" srcOrd="3" destOrd="0" presId="urn:microsoft.com/office/officeart/2018/2/layout/IconVerticalSolidList"/>
    <dgm:cxn modelId="{E71D2F0B-D3BB-433C-9B67-02B7390793E6}" type="presParOf" srcId="{69BF7920-DF9C-4F06-A63A-877B70E77D96}" destId="{C777BC8D-7012-4AA9-9AD3-2F023B7225B3}" srcOrd="7" destOrd="0" presId="urn:microsoft.com/office/officeart/2018/2/layout/IconVerticalSolidList"/>
    <dgm:cxn modelId="{A8BC5BBD-824B-454F-B0D1-D64C06D2E16E}" type="presParOf" srcId="{69BF7920-DF9C-4F06-A63A-877B70E77D96}" destId="{02800DE0-7C0B-44F9-8446-4DC75278C8B5}" srcOrd="8" destOrd="0" presId="urn:microsoft.com/office/officeart/2018/2/layout/IconVerticalSolidList"/>
    <dgm:cxn modelId="{708EC2E9-C572-40EA-8C54-301367E57DD1}" type="presParOf" srcId="{02800DE0-7C0B-44F9-8446-4DC75278C8B5}" destId="{19C14BB2-A361-4040-BD01-A6EC4CDB61E7}" srcOrd="0" destOrd="0" presId="urn:microsoft.com/office/officeart/2018/2/layout/IconVerticalSolidList"/>
    <dgm:cxn modelId="{D2553769-2BF8-4DE8-998B-E1A520EBD554}" type="presParOf" srcId="{02800DE0-7C0B-44F9-8446-4DC75278C8B5}" destId="{E5AA8A24-DB3E-44B8-A025-B2AB8074EB72}" srcOrd="1" destOrd="0" presId="urn:microsoft.com/office/officeart/2018/2/layout/IconVerticalSolidList"/>
    <dgm:cxn modelId="{2583DC5D-54F4-473D-A2E7-3CB4F465ED1D}" type="presParOf" srcId="{02800DE0-7C0B-44F9-8446-4DC75278C8B5}" destId="{84078B50-C0D7-4C39-BFF6-0E49A9C8382B}" srcOrd="2" destOrd="0" presId="urn:microsoft.com/office/officeart/2018/2/layout/IconVerticalSolidList"/>
    <dgm:cxn modelId="{8CD14EAE-35DB-4AD2-97A4-705EB2F0B5F0}" type="presParOf" srcId="{02800DE0-7C0B-44F9-8446-4DC75278C8B5}" destId="{D6E222F6-9BB0-42ED-AB0E-A0D37B315C15}"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C70B1411-3235-4CF1-9D33-BEB7A03248AF}" type="doc">
      <dgm:prSet loTypeId="urn:microsoft.com/office/officeart/2018/5/layout/IconCircleLabelList" loCatId="icon" qsTypeId="urn:microsoft.com/office/officeart/2005/8/quickstyle/simple1" qsCatId="simple" csTypeId="urn:microsoft.com/office/officeart/2018/5/colors/Iconchunking_coloredtext_colorful1" csCatId="colorful" phldr="1"/>
      <dgm:spPr/>
      <dgm:t>
        <a:bodyPr/>
        <a:lstStyle/>
        <a:p>
          <a:endParaRPr lang="en-US"/>
        </a:p>
      </dgm:t>
    </dgm:pt>
    <dgm:pt modelId="{F07590DB-4D7B-44B2-A084-37035B6B8DD1}">
      <dgm:prSet/>
      <dgm:spPr/>
      <dgm:t>
        <a:bodyPr/>
        <a:lstStyle/>
        <a:p>
          <a:pPr>
            <a:defRPr cap="all"/>
          </a:pPr>
          <a:r>
            <a:rPr lang="en-US"/>
            <a:t>Fixed vs. Fluctuating Working Capital</a:t>
          </a:r>
        </a:p>
      </dgm:t>
    </dgm:pt>
    <dgm:pt modelId="{02A7A7DC-2683-491A-896D-F078B202BC9B}" type="parTrans" cxnId="{54AB3A71-7B6E-408D-A78D-A070C17E47A7}">
      <dgm:prSet/>
      <dgm:spPr/>
      <dgm:t>
        <a:bodyPr/>
        <a:lstStyle/>
        <a:p>
          <a:endParaRPr lang="en-US"/>
        </a:p>
      </dgm:t>
    </dgm:pt>
    <dgm:pt modelId="{F33FC449-1D8E-4AC1-8248-ACC81EB95131}" type="sibTrans" cxnId="{54AB3A71-7B6E-408D-A78D-A070C17E47A7}">
      <dgm:prSet/>
      <dgm:spPr/>
      <dgm:t>
        <a:bodyPr/>
        <a:lstStyle/>
        <a:p>
          <a:endParaRPr lang="en-US"/>
        </a:p>
      </dgm:t>
    </dgm:pt>
    <dgm:pt modelId="{494B336B-265E-4E4F-BDEB-85546C312AA3}">
      <dgm:prSet/>
      <dgm:spPr/>
      <dgm:t>
        <a:bodyPr/>
        <a:lstStyle/>
        <a:p>
          <a:pPr>
            <a:defRPr cap="all"/>
          </a:pPr>
          <a:r>
            <a:rPr lang="en-US" b="1"/>
            <a:t>Fixed Part</a:t>
          </a:r>
          <a:r>
            <a:rPr lang="en-US"/>
            <a:t>: Minimum working capital required year-round.</a:t>
          </a:r>
        </a:p>
      </dgm:t>
    </dgm:pt>
    <dgm:pt modelId="{348626AA-FD3C-4917-8497-C5D6C4436941}" type="parTrans" cxnId="{DC7BBF1D-86A4-4F0D-94B3-55E7CEE97D7F}">
      <dgm:prSet/>
      <dgm:spPr/>
      <dgm:t>
        <a:bodyPr/>
        <a:lstStyle/>
        <a:p>
          <a:endParaRPr lang="en-US"/>
        </a:p>
      </dgm:t>
    </dgm:pt>
    <dgm:pt modelId="{88642681-086D-438C-99D7-CB15A8C5664E}" type="sibTrans" cxnId="{DC7BBF1D-86A4-4F0D-94B3-55E7CEE97D7F}">
      <dgm:prSet/>
      <dgm:spPr/>
      <dgm:t>
        <a:bodyPr/>
        <a:lstStyle/>
        <a:p>
          <a:endParaRPr lang="en-US"/>
        </a:p>
      </dgm:t>
    </dgm:pt>
    <dgm:pt modelId="{77A33C88-86BB-4C98-9ACE-A78D6F3DF8B7}">
      <dgm:prSet/>
      <dgm:spPr/>
      <dgm:t>
        <a:bodyPr/>
        <a:lstStyle/>
        <a:p>
          <a:pPr>
            <a:defRPr cap="all"/>
          </a:pPr>
          <a:r>
            <a:rPr lang="en-US" b="1"/>
            <a:t>Fluctuating Part</a:t>
          </a:r>
          <a:r>
            <a:rPr lang="en-US"/>
            <a:t>: Varies with business cycles and seasonal trends.</a:t>
          </a:r>
        </a:p>
      </dgm:t>
    </dgm:pt>
    <dgm:pt modelId="{68529362-1A41-462A-8810-6884D87030EF}" type="parTrans" cxnId="{2351980B-E381-4D02-811E-E0C5FE3540EF}">
      <dgm:prSet/>
      <dgm:spPr/>
      <dgm:t>
        <a:bodyPr/>
        <a:lstStyle/>
        <a:p>
          <a:endParaRPr lang="en-US"/>
        </a:p>
      </dgm:t>
    </dgm:pt>
    <dgm:pt modelId="{92747D72-267C-4C80-9D0F-F239524F45D6}" type="sibTrans" cxnId="{2351980B-E381-4D02-811E-E0C5FE3540EF}">
      <dgm:prSet/>
      <dgm:spPr/>
      <dgm:t>
        <a:bodyPr/>
        <a:lstStyle/>
        <a:p>
          <a:endParaRPr lang="en-US"/>
        </a:p>
      </dgm:t>
    </dgm:pt>
    <dgm:pt modelId="{299B9AE2-F82A-4AEA-88BA-255A8633855D}" type="pres">
      <dgm:prSet presAssocID="{C70B1411-3235-4CF1-9D33-BEB7A03248AF}" presName="root" presStyleCnt="0">
        <dgm:presLayoutVars>
          <dgm:dir/>
          <dgm:resizeHandles val="exact"/>
        </dgm:presLayoutVars>
      </dgm:prSet>
      <dgm:spPr/>
    </dgm:pt>
    <dgm:pt modelId="{4EBA6AD7-3122-437A-82BB-9ADDC26D3019}" type="pres">
      <dgm:prSet presAssocID="{F07590DB-4D7B-44B2-A084-37035B6B8DD1}" presName="compNode" presStyleCnt="0"/>
      <dgm:spPr/>
    </dgm:pt>
    <dgm:pt modelId="{1AF14C9D-8F36-4361-BCD7-C0DEAA086457}" type="pres">
      <dgm:prSet presAssocID="{F07590DB-4D7B-44B2-A084-37035B6B8DD1}" presName="iconBgRect" presStyleLbl="bgShp" presStyleIdx="0" presStyleCnt="3"/>
      <dgm:spPr/>
    </dgm:pt>
    <dgm:pt modelId="{979D6951-3C7C-48F5-9C94-609728853879}" type="pres">
      <dgm:prSet presAssocID="{F07590DB-4D7B-44B2-A084-37035B6B8DD1}"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Upward trend"/>
        </a:ext>
      </dgm:extLst>
    </dgm:pt>
    <dgm:pt modelId="{6994B90F-E957-4662-AECB-962D3AE02E19}" type="pres">
      <dgm:prSet presAssocID="{F07590DB-4D7B-44B2-A084-37035B6B8DD1}" presName="spaceRect" presStyleCnt="0"/>
      <dgm:spPr/>
    </dgm:pt>
    <dgm:pt modelId="{9486E708-F04B-4BE9-A2ED-99AA7972CC2A}" type="pres">
      <dgm:prSet presAssocID="{F07590DB-4D7B-44B2-A084-37035B6B8DD1}" presName="textRect" presStyleLbl="revTx" presStyleIdx="0" presStyleCnt="3">
        <dgm:presLayoutVars>
          <dgm:chMax val="1"/>
          <dgm:chPref val="1"/>
        </dgm:presLayoutVars>
      </dgm:prSet>
      <dgm:spPr/>
    </dgm:pt>
    <dgm:pt modelId="{383EC97A-ECEE-4AC2-A18A-13A0AF585DAE}" type="pres">
      <dgm:prSet presAssocID="{F33FC449-1D8E-4AC1-8248-ACC81EB95131}" presName="sibTrans" presStyleCnt="0"/>
      <dgm:spPr/>
    </dgm:pt>
    <dgm:pt modelId="{E3659E01-FC27-46C1-81C6-A8D47937E6E4}" type="pres">
      <dgm:prSet presAssocID="{494B336B-265E-4E4F-BDEB-85546C312AA3}" presName="compNode" presStyleCnt="0"/>
      <dgm:spPr/>
    </dgm:pt>
    <dgm:pt modelId="{34BA5F30-0823-40DE-8D1C-5EF8EE94DBE2}" type="pres">
      <dgm:prSet presAssocID="{494B336B-265E-4E4F-BDEB-85546C312AA3}" presName="iconBgRect" presStyleLbl="bgShp" presStyleIdx="1" presStyleCnt="3"/>
      <dgm:spPr/>
    </dgm:pt>
    <dgm:pt modelId="{B15BA805-E67C-4928-83A9-163DC231EC24}" type="pres">
      <dgm:prSet presAssocID="{494B336B-265E-4E4F-BDEB-85546C312AA3}"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onstruction Worker"/>
        </a:ext>
      </dgm:extLst>
    </dgm:pt>
    <dgm:pt modelId="{CB3DB91E-8D58-4A36-9FB9-7A919ED99D3E}" type="pres">
      <dgm:prSet presAssocID="{494B336B-265E-4E4F-BDEB-85546C312AA3}" presName="spaceRect" presStyleCnt="0"/>
      <dgm:spPr/>
    </dgm:pt>
    <dgm:pt modelId="{CA893DFE-E8BA-47C2-8A15-6FBCC3F841BC}" type="pres">
      <dgm:prSet presAssocID="{494B336B-265E-4E4F-BDEB-85546C312AA3}" presName="textRect" presStyleLbl="revTx" presStyleIdx="1" presStyleCnt="3">
        <dgm:presLayoutVars>
          <dgm:chMax val="1"/>
          <dgm:chPref val="1"/>
        </dgm:presLayoutVars>
      </dgm:prSet>
      <dgm:spPr/>
    </dgm:pt>
    <dgm:pt modelId="{206ABEBF-7C1A-4D15-A3FC-6913DB97C6D4}" type="pres">
      <dgm:prSet presAssocID="{88642681-086D-438C-99D7-CB15A8C5664E}" presName="sibTrans" presStyleCnt="0"/>
      <dgm:spPr/>
    </dgm:pt>
    <dgm:pt modelId="{6FA2C97C-A744-4D18-B5FF-1B524223065A}" type="pres">
      <dgm:prSet presAssocID="{77A33C88-86BB-4C98-9ACE-A78D6F3DF8B7}" presName="compNode" presStyleCnt="0"/>
      <dgm:spPr/>
    </dgm:pt>
    <dgm:pt modelId="{33A02E02-4795-46D5-AAAB-E68AD8DC2C57}" type="pres">
      <dgm:prSet presAssocID="{77A33C88-86BB-4C98-9ACE-A78D6F3DF8B7}" presName="iconBgRect" presStyleLbl="bgShp" presStyleIdx="2" presStyleCnt="3"/>
      <dgm:spPr/>
    </dgm:pt>
    <dgm:pt modelId="{19CCADF2-6A14-481D-8AFE-97DB235BF03D}" type="pres">
      <dgm:prSet presAssocID="{77A33C88-86BB-4C98-9ACE-A78D6F3DF8B7}"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Low Temperature"/>
        </a:ext>
      </dgm:extLst>
    </dgm:pt>
    <dgm:pt modelId="{EBAFEB15-0FA7-424A-8A46-3768E85025C6}" type="pres">
      <dgm:prSet presAssocID="{77A33C88-86BB-4C98-9ACE-A78D6F3DF8B7}" presName="spaceRect" presStyleCnt="0"/>
      <dgm:spPr/>
    </dgm:pt>
    <dgm:pt modelId="{0FF9836C-5426-462B-ACAD-20245C629CCA}" type="pres">
      <dgm:prSet presAssocID="{77A33C88-86BB-4C98-9ACE-A78D6F3DF8B7}" presName="textRect" presStyleLbl="revTx" presStyleIdx="2" presStyleCnt="3">
        <dgm:presLayoutVars>
          <dgm:chMax val="1"/>
          <dgm:chPref val="1"/>
        </dgm:presLayoutVars>
      </dgm:prSet>
      <dgm:spPr/>
    </dgm:pt>
  </dgm:ptLst>
  <dgm:cxnLst>
    <dgm:cxn modelId="{13E76201-4A76-4ACF-808D-6496DF8B434A}" type="presOf" srcId="{77A33C88-86BB-4C98-9ACE-A78D6F3DF8B7}" destId="{0FF9836C-5426-462B-ACAD-20245C629CCA}" srcOrd="0" destOrd="0" presId="urn:microsoft.com/office/officeart/2018/5/layout/IconCircleLabelList"/>
    <dgm:cxn modelId="{2351980B-E381-4D02-811E-E0C5FE3540EF}" srcId="{C70B1411-3235-4CF1-9D33-BEB7A03248AF}" destId="{77A33C88-86BB-4C98-9ACE-A78D6F3DF8B7}" srcOrd="2" destOrd="0" parTransId="{68529362-1A41-462A-8810-6884D87030EF}" sibTransId="{92747D72-267C-4C80-9D0F-F239524F45D6}"/>
    <dgm:cxn modelId="{DC7BBF1D-86A4-4F0D-94B3-55E7CEE97D7F}" srcId="{C70B1411-3235-4CF1-9D33-BEB7A03248AF}" destId="{494B336B-265E-4E4F-BDEB-85546C312AA3}" srcOrd="1" destOrd="0" parTransId="{348626AA-FD3C-4917-8497-C5D6C4436941}" sibTransId="{88642681-086D-438C-99D7-CB15A8C5664E}"/>
    <dgm:cxn modelId="{7A27086E-347C-4B5C-A905-43FDE08D1D4C}" type="presOf" srcId="{F07590DB-4D7B-44B2-A084-37035B6B8DD1}" destId="{9486E708-F04B-4BE9-A2ED-99AA7972CC2A}" srcOrd="0" destOrd="0" presId="urn:microsoft.com/office/officeart/2018/5/layout/IconCircleLabelList"/>
    <dgm:cxn modelId="{54AB3A71-7B6E-408D-A78D-A070C17E47A7}" srcId="{C70B1411-3235-4CF1-9D33-BEB7A03248AF}" destId="{F07590DB-4D7B-44B2-A084-37035B6B8DD1}" srcOrd="0" destOrd="0" parTransId="{02A7A7DC-2683-491A-896D-F078B202BC9B}" sibTransId="{F33FC449-1D8E-4AC1-8248-ACC81EB95131}"/>
    <dgm:cxn modelId="{F8CCC1B4-C468-43C2-8754-34A58B07B5C7}" type="presOf" srcId="{494B336B-265E-4E4F-BDEB-85546C312AA3}" destId="{CA893DFE-E8BA-47C2-8A15-6FBCC3F841BC}" srcOrd="0" destOrd="0" presId="urn:microsoft.com/office/officeart/2018/5/layout/IconCircleLabelList"/>
    <dgm:cxn modelId="{75B6D9B8-B650-4CE2-B246-CF5F8C518B22}" type="presOf" srcId="{C70B1411-3235-4CF1-9D33-BEB7A03248AF}" destId="{299B9AE2-F82A-4AEA-88BA-255A8633855D}" srcOrd="0" destOrd="0" presId="urn:microsoft.com/office/officeart/2018/5/layout/IconCircleLabelList"/>
    <dgm:cxn modelId="{ECE2C542-F568-4747-8AC3-81D5984CAC3B}" type="presParOf" srcId="{299B9AE2-F82A-4AEA-88BA-255A8633855D}" destId="{4EBA6AD7-3122-437A-82BB-9ADDC26D3019}" srcOrd="0" destOrd="0" presId="urn:microsoft.com/office/officeart/2018/5/layout/IconCircleLabelList"/>
    <dgm:cxn modelId="{63D83FA2-9224-469B-9459-B58299C253F7}" type="presParOf" srcId="{4EBA6AD7-3122-437A-82BB-9ADDC26D3019}" destId="{1AF14C9D-8F36-4361-BCD7-C0DEAA086457}" srcOrd="0" destOrd="0" presId="urn:microsoft.com/office/officeart/2018/5/layout/IconCircleLabelList"/>
    <dgm:cxn modelId="{C7C3FC11-E431-46BB-9525-C6FEF1378AE6}" type="presParOf" srcId="{4EBA6AD7-3122-437A-82BB-9ADDC26D3019}" destId="{979D6951-3C7C-48F5-9C94-609728853879}" srcOrd="1" destOrd="0" presId="urn:microsoft.com/office/officeart/2018/5/layout/IconCircleLabelList"/>
    <dgm:cxn modelId="{EAE5B111-5B65-4F5C-961B-BC21F76C4DB0}" type="presParOf" srcId="{4EBA6AD7-3122-437A-82BB-9ADDC26D3019}" destId="{6994B90F-E957-4662-AECB-962D3AE02E19}" srcOrd="2" destOrd="0" presId="urn:microsoft.com/office/officeart/2018/5/layout/IconCircleLabelList"/>
    <dgm:cxn modelId="{7D2FD4A8-84B7-4D26-B72D-350D6ABE8127}" type="presParOf" srcId="{4EBA6AD7-3122-437A-82BB-9ADDC26D3019}" destId="{9486E708-F04B-4BE9-A2ED-99AA7972CC2A}" srcOrd="3" destOrd="0" presId="urn:microsoft.com/office/officeart/2018/5/layout/IconCircleLabelList"/>
    <dgm:cxn modelId="{AF00FDDD-726D-42F6-9966-0BF444AAA1E4}" type="presParOf" srcId="{299B9AE2-F82A-4AEA-88BA-255A8633855D}" destId="{383EC97A-ECEE-4AC2-A18A-13A0AF585DAE}" srcOrd="1" destOrd="0" presId="urn:microsoft.com/office/officeart/2018/5/layout/IconCircleLabelList"/>
    <dgm:cxn modelId="{19594FAF-C020-4BC4-A70C-E7D4FAEDC97E}" type="presParOf" srcId="{299B9AE2-F82A-4AEA-88BA-255A8633855D}" destId="{E3659E01-FC27-46C1-81C6-A8D47937E6E4}" srcOrd="2" destOrd="0" presId="urn:microsoft.com/office/officeart/2018/5/layout/IconCircleLabelList"/>
    <dgm:cxn modelId="{85FAB6CA-C938-42CC-8179-85A121CD3934}" type="presParOf" srcId="{E3659E01-FC27-46C1-81C6-A8D47937E6E4}" destId="{34BA5F30-0823-40DE-8D1C-5EF8EE94DBE2}" srcOrd="0" destOrd="0" presId="urn:microsoft.com/office/officeart/2018/5/layout/IconCircleLabelList"/>
    <dgm:cxn modelId="{FAE6D5C5-DFD3-495B-A023-ABB5AA7D4167}" type="presParOf" srcId="{E3659E01-FC27-46C1-81C6-A8D47937E6E4}" destId="{B15BA805-E67C-4928-83A9-163DC231EC24}" srcOrd="1" destOrd="0" presId="urn:microsoft.com/office/officeart/2018/5/layout/IconCircleLabelList"/>
    <dgm:cxn modelId="{35CA0E8C-E0F8-4149-B6A6-0C22E3F0262E}" type="presParOf" srcId="{E3659E01-FC27-46C1-81C6-A8D47937E6E4}" destId="{CB3DB91E-8D58-4A36-9FB9-7A919ED99D3E}" srcOrd="2" destOrd="0" presId="urn:microsoft.com/office/officeart/2018/5/layout/IconCircleLabelList"/>
    <dgm:cxn modelId="{3A47D440-49B8-4FA4-891D-219DE2FC0AEF}" type="presParOf" srcId="{E3659E01-FC27-46C1-81C6-A8D47937E6E4}" destId="{CA893DFE-E8BA-47C2-8A15-6FBCC3F841BC}" srcOrd="3" destOrd="0" presId="urn:microsoft.com/office/officeart/2018/5/layout/IconCircleLabelList"/>
    <dgm:cxn modelId="{97362FB7-2436-4513-A32F-0E1AFD4610F2}" type="presParOf" srcId="{299B9AE2-F82A-4AEA-88BA-255A8633855D}" destId="{206ABEBF-7C1A-4D15-A3FC-6913DB97C6D4}" srcOrd="3" destOrd="0" presId="urn:microsoft.com/office/officeart/2018/5/layout/IconCircleLabelList"/>
    <dgm:cxn modelId="{99ECA863-183C-410A-9001-FEE48402A804}" type="presParOf" srcId="{299B9AE2-F82A-4AEA-88BA-255A8633855D}" destId="{6FA2C97C-A744-4D18-B5FF-1B524223065A}" srcOrd="4" destOrd="0" presId="urn:microsoft.com/office/officeart/2018/5/layout/IconCircleLabelList"/>
    <dgm:cxn modelId="{FC315921-539A-4E32-A641-7BC3FF916688}" type="presParOf" srcId="{6FA2C97C-A744-4D18-B5FF-1B524223065A}" destId="{33A02E02-4795-46D5-AAAB-E68AD8DC2C57}" srcOrd="0" destOrd="0" presId="urn:microsoft.com/office/officeart/2018/5/layout/IconCircleLabelList"/>
    <dgm:cxn modelId="{5006BD69-39F2-42AC-A64D-3AE9883A7E40}" type="presParOf" srcId="{6FA2C97C-A744-4D18-B5FF-1B524223065A}" destId="{19CCADF2-6A14-481D-8AFE-97DB235BF03D}" srcOrd="1" destOrd="0" presId="urn:microsoft.com/office/officeart/2018/5/layout/IconCircleLabelList"/>
    <dgm:cxn modelId="{56BBF1EE-D438-44E4-8216-C9E23F742E05}" type="presParOf" srcId="{6FA2C97C-A744-4D18-B5FF-1B524223065A}" destId="{EBAFEB15-0FA7-424A-8A46-3768E85025C6}" srcOrd="2" destOrd="0" presId="urn:microsoft.com/office/officeart/2018/5/layout/IconCircleLabelList"/>
    <dgm:cxn modelId="{C9F417BF-2E7C-4EF0-BA1A-ABBBD3294AB9}" type="presParOf" srcId="{6FA2C97C-A744-4D18-B5FF-1B524223065A}" destId="{0FF9836C-5426-462B-ACAD-20245C629CCA}"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24685560-3DFF-40D9-AC6A-8499BD4448F6}"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B04053CC-CDE4-4999-B7AD-E08CCC6D15E5}">
      <dgm:prSet/>
      <dgm:spPr/>
      <dgm:t>
        <a:bodyPr/>
        <a:lstStyle/>
        <a:p>
          <a:pPr>
            <a:lnSpc>
              <a:spcPct val="100000"/>
            </a:lnSpc>
          </a:pPr>
          <a:r>
            <a:rPr lang="en-US"/>
            <a:t>Businesses may undergo: </a:t>
          </a:r>
        </a:p>
      </dgm:t>
    </dgm:pt>
    <dgm:pt modelId="{2D470DD6-5ADC-4E4A-B8D9-0D8E33117549}" type="parTrans" cxnId="{5855C1CC-7075-49CB-8839-A0D4D4925454}">
      <dgm:prSet/>
      <dgm:spPr/>
      <dgm:t>
        <a:bodyPr/>
        <a:lstStyle/>
        <a:p>
          <a:endParaRPr lang="en-US"/>
        </a:p>
      </dgm:t>
    </dgm:pt>
    <dgm:pt modelId="{4D92335E-DF86-45DE-9510-004CE7C4835D}" type="sibTrans" cxnId="{5855C1CC-7075-49CB-8839-A0D4D4925454}">
      <dgm:prSet/>
      <dgm:spPr/>
      <dgm:t>
        <a:bodyPr/>
        <a:lstStyle/>
        <a:p>
          <a:endParaRPr lang="en-US"/>
        </a:p>
      </dgm:t>
    </dgm:pt>
    <dgm:pt modelId="{A815B4B6-8712-4DF5-89C3-4CCB25F3FDB0}">
      <dgm:prSet/>
      <dgm:spPr/>
      <dgm:t>
        <a:bodyPr/>
        <a:lstStyle/>
        <a:p>
          <a:pPr>
            <a:lnSpc>
              <a:spcPct val="100000"/>
            </a:lnSpc>
          </a:pPr>
          <a:r>
            <a:rPr lang="en-US" b="1"/>
            <a:t>Expansion or contraction</a:t>
          </a:r>
          <a:endParaRPr lang="en-US"/>
        </a:p>
      </dgm:t>
    </dgm:pt>
    <dgm:pt modelId="{C47AB122-F9F1-4428-B5CF-F361A4BBF5E2}" type="parTrans" cxnId="{1354171C-267A-4EDC-B3ED-030A12E58ECD}">
      <dgm:prSet/>
      <dgm:spPr/>
      <dgm:t>
        <a:bodyPr/>
        <a:lstStyle/>
        <a:p>
          <a:endParaRPr lang="en-US"/>
        </a:p>
      </dgm:t>
    </dgm:pt>
    <dgm:pt modelId="{3985BE7F-1C5A-45F2-BFEF-0D820601F798}" type="sibTrans" cxnId="{1354171C-267A-4EDC-B3ED-030A12E58ECD}">
      <dgm:prSet/>
      <dgm:spPr/>
      <dgm:t>
        <a:bodyPr/>
        <a:lstStyle/>
        <a:p>
          <a:endParaRPr lang="en-US"/>
        </a:p>
      </dgm:t>
    </dgm:pt>
    <dgm:pt modelId="{61981F11-40F2-412A-B6F7-0802295FDA45}">
      <dgm:prSet/>
      <dgm:spPr/>
      <dgm:t>
        <a:bodyPr/>
        <a:lstStyle/>
        <a:p>
          <a:pPr>
            <a:lnSpc>
              <a:spcPct val="100000"/>
            </a:lnSpc>
          </a:pPr>
          <a:r>
            <a:rPr lang="en-US" b="1"/>
            <a:t>Structural changes</a:t>
          </a:r>
          <a:endParaRPr lang="en-US"/>
        </a:p>
      </dgm:t>
    </dgm:pt>
    <dgm:pt modelId="{5E254D15-64A6-418E-A200-698F975209C6}" type="parTrans" cxnId="{50AB5FF2-7C13-4127-A129-31BCB1B54216}">
      <dgm:prSet/>
      <dgm:spPr/>
      <dgm:t>
        <a:bodyPr/>
        <a:lstStyle/>
        <a:p>
          <a:endParaRPr lang="en-US"/>
        </a:p>
      </dgm:t>
    </dgm:pt>
    <dgm:pt modelId="{D4000DBA-E2B1-4506-B835-973B36B6E55B}" type="sibTrans" cxnId="{50AB5FF2-7C13-4127-A129-31BCB1B54216}">
      <dgm:prSet/>
      <dgm:spPr/>
      <dgm:t>
        <a:bodyPr/>
        <a:lstStyle/>
        <a:p>
          <a:endParaRPr lang="en-US"/>
        </a:p>
      </dgm:t>
    </dgm:pt>
    <dgm:pt modelId="{C3C62DC0-82C0-4862-827A-4C50906D8861}">
      <dgm:prSet/>
      <dgm:spPr/>
      <dgm:t>
        <a:bodyPr/>
        <a:lstStyle/>
        <a:p>
          <a:pPr>
            <a:lnSpc>
              <a:spcPct val="100000"/>
            </a:lnSpc>
          </a:pPr>
          <a:r>
            <a:rPr lang="en-US"/>
            <a:t>These affect both </a:t>
          </a:r>
          <a:r>
            <a:rPr lang="en-US" b="1"/>
            <a:t>working capital needs</a:t>
          </a:r>
          <a:r>
            <a:rPr lang="en-US"/>
            <a:t> and </a:t>
          </a:r>
          <a:r>
            <a:rPr lang="en-US" b="1"/>
            <a:t>financing patterns</a:t>
          </a:r>
          <a:endParaRPr lang="en-US"/>
        </a:p>
      </dgm:t>
    </dgm:pt>
    <dgm:pt modelId="{2C2AD3D1-25A1-4482-8541-EED9C9BF5C6A}" type="parTrans" cxnId="{E1251C48-675A-4F0F-9101-698B118103CB}">
      <dgm:prSet/>
      <dgm:spPr/>
      <dgm:t>
        <a:bodyPr/>
        <a:lstStyle/>
        <a:p>
          <a:endParaRPr lang="en-US"/>
        </a:p>
      </dgm:t>
    </dgm:pt>
    <dgm:pt modelId="{9A3A9777-49D9-4448-8314-3173E557A234}" type="sibTrans" cxnId="{E1251C48-675A-4F0F-9101-698B118103CB}">
      <dgm:prSet/>
      <dgm:spPr/>
      <dgm:t>
        <a:bodyPr/>
        <a:lstStyle/>
        <a:p>
          <a:endParaRPr lang="en-US"/>
        </a:p>
      </dgm:t>
    </dgm:pt>
    <dgm:pt modelId="{7F6CAB68-88FB-48D9-87F2-68AC650F1774}">
      <dgm:prSet/>
      <dgm:spPr/>
      <dgm:t>
        <a:bodyPr/>
        <a:lstStyle/>
        <a:p>
          <a:pPr>
            <a:lnSpc>
              <a:spcPct val="100000"/>
            </a:lnSpc>
          </a:pPr>
          <a:r>
            <a:rPr lang="en-US"/>
            <a:t>Flexibility in financing is crucial for adapting to operational changes.</a:t>
          </a:r>
        </a:p>
      </dgm:t>
    </dgm:pt>
    <dgm:pt modelId="{6DF8F3C9-2031-46EC-A815-E5C8871AB6E6}" type="parTrans" cxnId="{55BCA1FB-58FA-4B2B-B94C-57E7EE73C4F0}">
      <dgm:prSet/>
      <dgm:spPr/>
      <dgm:t>
        <a:bodyPr/>
        <a:lstStyle/>
        <a:p>
          <a:endParaRPr lang="en-US"/>
        </a:p>
      </dgm:t>
    </dgm:pt>
    <dgm:pt modelId="{8D7C7160-A5D8-4D50-A547-55CFE9943513}" type="sibTrans" cxnId="{55BCA1FB-58FA-4B2B-B94C-57E7EE73C4F0}">
      <dgm:prSet/>
      <dgm:spPr/>
      <dgm:t>
        <a:bodyPr/>
        <a:lstStyle/>
        <a:p>
          <a:endParaRPr lang="en-US"/>
        </a:p>
      </dgm:t>
    </dgm:pt>
    <dgm:pt modelId="{02EDFA4F-5109-4ABB-A85E-0EF786384BF3}" type="pres">
      <dgm:prSet presAssocID="{24685560-3DFF-40D9-AC6A-8499BD4448F6}" presName="root" presStyleCnt="0">
        <dgm:presLayoutVars>
          <dgm:dir/>
          <dgm:resizeHandles val="exact"/>
        </dgm:presLayoutVars>
      </dgm:prSet>
      <dgm:spPr/>
    </dgm:pt>
    <dgm:pt modelId="{587BD536-1585-432B-ACFC-AD71ED145B29}" type="pres">
      <dgm:prSet presAssocID="{B04053CC-CDE4-4999-B7AD-E08CCC6D15E5}" presName="compNode" presStyleCnt="0"/>
      <dgm:spPr/>
    </dgm:pt>
    <dgm:pt modelId="{2F417A63-B5FE-40FE-B973-3567FF141F87}" type="pres">
      <dgm:prSet presAssocID="{B04053CC-CDE4-4999-B7AD-E08CCC6D15E5}" presName="bgRect" presStyleLbl="bgShp" presStyleIdx="0" presStyleCnt="3"/>
      <dgm:spPr/>
    </dgm:pt>
    <dgm:pt modelId="{DE53629C-BD96-46B6-80C7-2AE7F478C168}" type="pres">
      <dgm:prSet presAssocID="{B04053CC-CDE4-4999-B7AD-E08CCC6D15E5}"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Maximize"/>
        </a:ext>
      </dgm:extLst>
    </dgm:pt>
    <dgm:pt modelId="{40F8D7F9-0898-4989-9599-5DE5F435B0BE}" type="pres">
      <dgm:prSet presAssocID="{B04053CC-CDE4-4999-B7AD-E08CCC6D15E5}" presName="spaceRect" presStyleCnt="0"/>
      <dgm:spPr/>
    </dgm:pt>
    <dgm:pt modelId="{20D541E9-FBEF-41DD-8F49-EC7DA6206D24}" type="pres">
      <dgm:prSet presAssocID="{B04053CC-CDE4-4999-B7AD-E08CCC6D15E5}" presName="parTx" presStyleLbl="revTx" presStyleIdx="0" presStyleCnt="4">
        <dgm:presLayoutVars>
          <dgm:chMax val="0"/>
          <dgm:chPref val="0"/>
        </dgm:presLayoutVars>
      </dgm:prSet>
      <dgm:spPr/>
    </dgm:pt>
    <dgm:pt modelId="{1705C5A4-AE55-453F-A962-4768150BD4A4}" type="pres">
      <dgm:prSet presAssocID="{B04053CC-CDE4-4999-B7AD-E08CCC6D15E5}" presName="desTx" presStyleLbl="revTx" presStyleIdx="1" presStyleCnt="4">
        <dgm:presLayoutVars/>
      </dgm:prSet>
      <dgm:spPr/>
    </dgm:pt>
    <dgm:pt modelId="{AAA27110-F4E6-4238-89A0-3463F18CC27F}" type="pres">
      <dgm:prSet presAssocID="{4D92335E-DF86-45DE-9510-004CE7C4835D}" presName="sibTrans" presStyleCnt="0"/>
      <dgm:spPr/>
    </dgm:pt>
    <dgm:pt modelId="{83BC14AC-236A-4ACE-84FC-6F53566C1FD2}" type="pres">
      <dgm:prSet presAssocID="{C3C62DC0-82C0-4862-827A-4C50906D8861}" presName="compNode" presStyleCnt="0"/>
      <dgm:spPr/>
    </dgm:pt>
    <dgm:pt modelId="{FC2DC51A-144B-4324-A869-0EDF38A40D10}" type="pres">
      <dgm:prSet presAssocID="{C3C62DC0-82C0-4862-827A-4C50906D8861}" presName="bgRect" presStyleLbl="bgShp" presStyleIdx="1" presStyleCnt="3"/>
      <dgm:spPr/>
    </dgm:pt>
    <dgm:pt modelId="{8EA8206D-6D3F-43A8-BF7C-1715ABADE55F}" type="pres">
      <dgm:prSet presAssocID="{C3C62DC0-82C0-4862-827A-4C50906D8861}"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Money"/>
        </a:ext>
      </dgm:extLst>
    </dgm:pt>
    <dgm:pt modelId="{02599AC7-9D53-4438-A074-6A9A241EFC07}" type="pres">
      <dgm:prSet presAssocID="{C3C62DC0-82C0-4862-827A-4C50906D8861}" presName="spaceRect" presStyleCnt="0"/>
      <dgm:spPr/>
    </dgm:pt>
    <dgm:pt modelId="{EFF09E56-D533-4E33-A89A-6C1ABB34DFA4}" type="pres">
      <dgm:prSet presAssocID="{C3C62DC0-82C0-4862-827A-4C50906D8861}" presName="parTx" presStyleLbl="revTx" presStyleIdx="2" presStyleCnt="4">
        <dgm:presLayoutVars>
          <dgm:chMax val="0"/>
          <dgm:chPref val="0"/>
        </dgm:presLayoutVars>
      </dgm:prSet>
      <dgm:spPr/>
    </dgm:pt>
    <dgm:pt modelId="{386AB61F-91D7-4448-88B2-255925978F50}" type="pres">
      <dgm:prSet presAssocID="{9A3A9777-49D9-4448-8314-3173E557A234}" presName="sibTrans" presStyleCnt="0"/>
      <dgm:spPr/>
    </dgm:pt>
    <dgm:pt modelId="{BCEA385F-617F-4301-91A3-CC0F8366AF9E}" type="pres">
      <dgm:prSet presAssocID="{7F6CAB68-88FB-48D9-87F2-68AC650F1774}" presName="compNode" presStyleCnt="0"/>
      <dgm:spPr/>
    </dgm:pt>
    <dgm:pt modelId="{502A86FD-04D0-4185-9035-0464853818AE}" type="pres">
      <dgm:prSet presAssocID="{7F6CAB68-88FB-48D9-87F2-68AC650F1774}" presName="bgRect" presStyleLbl="bgShp" presStyleIdx="2" presStyleCnt="3"/>
      <dgm:spPr/>
    </dgm:pt>
    <dgm:pt modelId="{262437BF-D3EE-4ED7-B066-9E1F020E9756}" type="pres">
      <dgm:prSet presAssocID="{7F6CAB68-88FB-48D9-87F2-68AC650F1774}"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Dollar"/>
        </a:ext>
      </dgm:extLst>
    </dgm:pt>
    <dgm:pt modelId="{4B4B99F0-4A0D-43F9-9E0A-3304DC1F50C6}" type="pres">
      <dgm:prSet presAssocID="{7F6CAB68-88FB-48D9-87F2-68AC650F1774}" presName="spaceRect" presStyleCnt="0"/>
      <dgm:spPr/>
    </dgm:pt>
    <dgm:pt modelId="{7644FF9A-05DD-405F-B8BD-79ACD35607DE}" type="pres">
      <dgm:prSet presAssocID="{7F6CAB68-88FB-48D9-87F2-68AC650F1774}" presName="parTx" presStyleLbl="revTx" presStyleIdx="3" presStyleCnt="4">
        <dgm:presLayoutVars>
          <dgm:chMax val="0"/>
          <dgm:chPref val="0"/>
        </dgm:presLayoutVars>
      </dgm:prSet>
      <dgm:spPr/>
    </dgm:pt>
  </dgm:ptLst>
  <dgm:cxnLst>
    <dgm:cxn modelId="{1354171C-267A-4EDC-B3ED-030A12E58ECD}" srcId="{B04053CC-CDE4-4999-B7AD-E08CCC6D15E5}" destId="{A815B4B6-8712-4DF5-89C3-4CCB25F3FDB0}" srcOrd="0" destOrd="0" parTransId="{C47AB122-F9F1-4428-B5CF-F361A4BBF5E2}" sibTransId="{3985BE7F-1C5A-45F2-BFEF-0D820601F798}"/>
    <dgm:cxn modelId="{12570864-0A9D-4644-9F83-1D5544D32C18}" type="presOf" srcId="{7F6CAB68-88FB-48D9-87F2-68AC650F1774}" destId="{7644FF9A-05DD-405F-B8BD-79ACD35607DE}" srcOrd="0" destOrd="0" presId="urn:microsoft.com/office/officeart/2018/2/layout/IconVerticalSolidList"/>
    <dgm:cxn modelId="{E1251C48-675A-4F0F-9101-698B118103CB}" srcId="{24685560-3DFF-40D9-AC6A-8499BD4448F6}" destId="{C3C62DC0-82C0-4862-827A-4C50906D8861}" srcOrd="1" destOrd="0" parTransId="{2C2AD3D1-25A1-4482-8541-EED9C9BF5C6A}" sibTransId="{9A3A9777-49D9-4448-8314-3173E557A234}"/>
    <dgm:cxn modelId="{D20EAA4D-D5BA-42E1-9CE3-BF0A978AB51F}" type="presOf" srcId="{B04053CC-CDE4-4999-B7AD-E08CCC6D15E5}" destId="{20D541E9-FBEF-41DD-8F49-EC7DA6206D24}" srcOrd="0" destOrd="0" presId="urn:microsoft.com/office/officeart/2018/2/layout/IconVerticalSolidList"/>
    <dgm:cxn modelId="{11CC1988-7023-4BB9-90CC-00B90233DEA3}" type="presOf" srcId="{C3C62DC0-82C0-4862-827A-4C50906D8861}" destId="{EFF09E56-D533-4E33-A89A-6C1ABB34DFA4}" srcOrd="0" destOrd="0" presId="urn:microsoft.com/office/officeart/2018/2/layout/IconVerticalSolidList"/>
    <dgm:cxn modelId="{25D55C9C-3FC1-458D-B75E-604C77D24F7A}" type="presOf" srcId="{61981F11-40F2-412A-B6F7-0802295FDA45}" destId="{1705C5A4-AE55-453F-A962-4768150BD4A4}" srcOrd="0" destOrd="1" presId="urn:microsoft.com/office/officeart/2018/2/layout/IconVerticalSolidList"/>
    <dgm:cxn modelId="{B515CEC3-0FBF-4520-AC70-E51F59674DF4}" type="presOf" srcId="{A815B4B6-8712-4DF5-89C3-4CCB25F3FDB0}" destId="{1705C5A4-AE55-453F-A962-4768150BD4A4}" srcOrd="0" destOrd="0" presId="urn:microsoft.com/office/officeart/2018/2/layout/IconVerticalSolidList"/>
    <dgm:cxn modelId="{5855C1CC-7075-49CB-8839-A0D4D4925454}" srcId="{24685560-3DFF-40D9-AC6A-8499BD4448F6}" destId="{B04053CC-CDE4-4999-B7AD-E08CCC6D15E5}" srcOrd="0" destOrd="0" parTransId="{2D470DD6-5ADC-4E4A-B8D9-0D8E33117549}" sibTransId="{4D92335E-DF86-45DE-9510-004CE7C4835D}"/>
    <dgm:cxn modelId="{50AB5FF2-7C13-4127-A129-31BCB1B54216}" srcId="{B04053CC-CDE4-4999-B7AD-E08CCC6D15E5}" destId="{61981F11-40F2-412A-B6F7-0802295FDA45}" srcOrd="1" destOrd="0" parTransId="{5E254D15-64A6-418E-A200-698F975209C6}" sibTransId="{D4000DBA-E2B1-4506-B835-973B36B6E55B}"/>
    <dgm:cxn modelId="{55BCA1FB-58FA-4B2B-B94C-57E7EE73C4F0}" srcId="{24685560-3DFF-40D9-AC6A-8499BD4448F6}" destId="{7F6CAB68-88FB-48D9-87F2-68AC650F1774}" srcOrd="2" destOrd="0" parTransId="{6DF8F3C9-2031-46EC-A815-E5C8871AB6E6}" sibTransId="{8D7C7160-A5D8-4D50-A547-55CFE9943513}"/>
    <dgm:cxn modelId="{DF83F9FB-83D9-48C7-B883-328E17261DE1}" type="presOf" srcId="{24685560-3DFF-40D9-AC6A-8499BD4448F6}" destId="{02EDFA4F-5109-4ABB-A85E-0EF786384BF3}" srcOrd="0" destOrd="0" presId="urn:microsoft.com/office/officeart/2018/2/layout/IconVerticalSolidList"/>
    <dgm:cxn modelId="{6F18AAED-2162-4F75-A5C3-1A16A972FAB3}" type="presParOf" srcId="{02EDFA4F-5109-4ABB-A85E-0EF786384BF3}" destId="{587BD536-1585-432B-ACFC-AD71ED145B29}" srcOrd="0" destOrd="0" presId="urn:microsoft.com/office/officeart/2018/2/layout/IconVerticalSolidList"/>
    <dgm:cxn modelId="{D35E2DC9-381E-419C-9F77-1EC65BE93552}" type="presParOf" srcId="{587BD536-1585-432B-ACFC-AD71ED145B29}" destId="{2F417A63-B5FE-40FE-B973-3567FF141F87}" srcOrd="0" destOrd="0" presId="urn:microsoft.com/office/officeart/2018/2/layout/IconVerticalSolidList"/>
    <dgm:cxn modelId="{6970A038-70B0-4CC4-9826-3DAF1D3CF5CE}" type="presParOf" srcId="{587BD536-1585-432B-ACFC-AD71ED145B29}" destId="{DE53629C-BD96-46B6-80C7-2AE7F478C168}" srcOrd="1" destOrd="0" presId="urn:microsoft.com/office/officeart/2018/2/layout/IconVerticalSolidList"/>
    <dgm:cxn modelId="{1470AA10-5A3D-4BAC-B9A3-817392B091B9}" type="presParOf" srcId="{587BD536-1585-432B-ACFC-AD71ED145B29}" destId="{40F8D7F9-0898-4989-9599-5DE5F435B0BE}" srcOrd="2" destOrd="0" presId="urn:microsoft.com/office/officeart/2018/2/layout/IconVerticalSolidList"/>
    <dgm:cxn modelId="{FC9680CF-1619-41CA-ABE8-90BA5DF4CB81}" type="presParOf" srcId="{587BD536-1585-432B-ACFC-AD71ED145B29}" destId="{20D541E9-FBEF-41DD-8F49-EC7DA6206D24}" srcOrd="3" destOrd="0" presId="urn:microsoft.com/office/officeart/2018/2/layout/IconVerticalSolidList"/>
    <dgm:cxn modelId="{2318CE99-B420-4445-9B99-22CC2AF8C53F}" type="presParOf" srcId="{587BD536-1585-432B-ACFC-AD71ED145B29}" destId="{1705C5A4-AE55-453F-A962-4768150BD4A4}" srcOrd="4" destOrd="0" presId="urn:microsoft.com/office/officeart/2018/2/layout/IconVerticalSolidList"/>
    <dgm:cxn modelId="{20421034-7464-4477-975A-8BE19518BA6C}" type="presParOf" srcId="{02EDFA4F-5109-4ABB-A85E-0EF786384BF3}" destId="{AAA27110-F4E6-4238-89A0-3463F18CC27F}" srcOrd="1" destOrd="0" presId="urn:microsoft.com/office/officeart/2018/2/layout/IconVerticalSolidList"/>
    <dgm:cxn modelId="{FB340ECF-3FB9-424E-B1A5-4F7E81523F30}" type="presParOf" srcId="{02EDFA4F-5109-4ABB-A85E-0EF786384BF3}" destId="{83BC14AC-236A-4ACE-84FC-6F53566C1FD2}" srcOrd="2" destOrd="0" presId="urn:microsoft.com/office/officeart/2018/2/layout/IconVerticalSolidList"/>
    <dgm:cxn modelId="{2F814674-7238-4B1B-91E4-A175DCF47DF3}" type="presParOf" srcId="{83BC14AC-236A-4ACE-84FC-6F53566C1FD2}" destId="{FC2DC51A-144B-4324-A869-0EDF38A40D10}" srcOrd="0" destOrd="0" presId="urn:microsoft.com/office/officeart/2018/2/layout/IconVerticalSolidList"/>
    <dgm:cxn modelId="{FE2DC65B-1CC7-41AA-A830-9759823A3209}" type="presParOf" srcId="{83BC14AC-236A-4ACE-84FC-6F53566C1FD2}" destId="{8EA8206D-6D3F-43A8-BF7C-1715ABADE55F}" srcOrd="1" destOrd="0" presId="urn:microsoft.com/office/officeart/2018/2/layout/IconVerticalSolidList"/>
    <dgm:cxn modelId="{76741E64-A858-4069-9688-97BFDC001DCD}" type="presParOf" srcId="{83BC14AC-236A-4ACE-84FC-6F53566C1FD2}" destId="{02599AC7-9D53-4438-A074-6A9A241EFC07}" srcOrd="2" destOrd="0" presId="urn:microsoft.com/office/officeart/2018/2/layout/IconVerticalSolidList"/>
    <dgm:cxn modelId="{A49E45A6-85A5-4698-8DDA-760792222FB0}" type="presParOf" srcId="{83BC14AC-236A-4ACE-84FC-6F53566C1FD2}" destId="{EFF09E56-D533-4E33-A89A-6C1ABB34DFA4}" srcOrd="3" destOrd="0" presId="urn:microsoft.com/office/officeart/2018/2/layout/IconVerticalSolidList"/>
    <dgm:cxn modelId="{0D57F6F1-3F47-4E55-A323-FAA80488B599}" type="presParOf" srcId="{02EDFA4F-5109-4ABB-A85E-0EF786384BF3}" destId="{386AB61F-91D7-4448-88B2-255925978F50}" srcOrd="3" destOrd="0" presId="urn:microsoft.com/office/officeart/2018/2/layout/IconVerticalSolidList"/>
    <dgm:cxn modelId="{D05DE91D-B521-4C2A-BF78-AE9BFB062129}" type="presParOf" srcId="{02EDFA4F-5109-4ABB-A85E-0EF786384BF3}" destId="{BCEA385F-617F-4301-91A3-CC0F8366AF9E}" srcOrd="4" destOrd="0" presId="urn:microsoft.com/office/officeart/2018/2/layout/IconVerticalSolidList"/>
    <dgm:cxn modelId="{E9DA57C8-E810-45F9-A97D-44D618A068E0}" type="presParOf" srcId="{BCEA385F-617F-4301-91A3-CC0F8366AF9E}" destId="{502A86FD-04D0-4185-9035-0464853818AE}" srcOrd="0" destOrd="0" presId="urn:microsoft.com/office/officeart/2018/2/layout/IconVerticalSolidList"/>
    <dgm:cxn modelId="{1F17F3A3-847D-465C-B909-8FA80B169349}" type="presParOf" srcId="{BCEA385F-617F-4301-91A3-CC0F8366AF9E}" destId="{262437BF-D3EE-4ED7-B066-9E1F020E9756}" srcOrd="1" destOrd="0" presId="urn:microsoft.com/office/officeart/2018/2/layout/IconVerticalSolidList"/>
    <dgm:cxn modelId="{0A383A5B-438C-4917-88F4-0D3A296C2519}" type="presParOf" srcId="{BCEA385F-617F-4301-91A3-CC0F8366AF9E}" destId="{4B4B99F0-4A0D-43F9-9E0A-3304DC1F50C6}" srcOrd="2" destOrd="0" presId="urn:microsoft.com/office/officeart/2018/2/layout/IconVerticalSolidList"/>
    <dgm:cxn modelId="{FC646920-303B-41F9-BE5F-E3489FA26712}" type="presParOf" srcId="{BCEA385F-617F-4301-91A3-CC0F8366AF9E}" destId="{7644FF9A-05DD-405F-B8BD-79ACD35607DE}"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CBD72B5D-D798-4550-A3CC-D92A568677F3}"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ABAAE543-EFAA-4171-8576-6C2D1916B118}">
      <dgm:prSet/>
      <dgm:spPr/>
      <dgm:t>
        <a:bodyPr/>
        <a:lstStyle/>
        <a:p>
          <a:r>
            <a:rPr lang="en-US"/>
            <a:t>Separate working capital into </a:t>
          </a:r>
          <a:r>
            <a:rPr lang="en-US" b="1"/>
            <a:t>fixed</a:t>
          </a:r>
          <a:r>
            <a:rPr lang="en-US"/>
            <a:t> and </a:t>
          </a:r>
          <a:r>
            <a:rPr lang="en-US" b="1"/>
            <a:t>fluctuating</a:t>
          </a:r>
          <a:r>
            <a:rPr lang="en-US"/>
            <a:t> components.</a:t>
          </a:r>
        </a:p>
      </dgm:t>
    </dgm:pt>
    <dgm:pt modelId="{C8451074-3864-4CA1-9910-7AA0E12862B6}" type="parTrans" cxnId="{39B3B014-784F-4F21-A0A2-906B328DE6BE}">
      <dgm:prSet/>
      <dgm:spPr/>
      <dgm:t>
        <a:bodyPr/>
        <a:lstStyle/>
        <a:p>
          <a:endParaRPr lang="en-US"/>
        </a:p>
      </dgm:t>
    </dgm:pt>
    <dgm:pt modelId="{4B85E3EE-72E2-40E9-8C94-AB928D4E74DE}" type="sibTrans" cxnId="{39B3B014-784F-4F21-A0A2-906B328DE6BE}">
      <dgm:prSet/>
      <dgm:spPr/>
      <dgm:t>
        <a:bodyPr/>
        <a:lstStyle/>
        <a:p>
          <a:endParaRPr lang="en-US"/>
        </a:p>
      </dgm:t>
    </dgm:pt>
    <dgm:pt modelId="{08BCC241-51FF-4826-B112-42E0DE0FBFF3}">
      <dgm:prSet/>
      <dgm:spPr/>
      <dgm:t>
        <a:bodyPr/>
        <a:lstStyle/>
        <a:p>
          <a:r>
            <a:rPr lang="en-US"/>
            <a:t>Use </a:t>
          </a:r>
          <a:r>
            <a:rPr lang="en-US" b="1"/>
            <a:t>appropriate financing sources</a:t>
          </a:r>
          <a:r>
            <a:rPr lang="en-US"/>
            <a:t> for each.</a:t>
          </a:r>
        </a:p>
      </dgm:t>
    </dgm:pt>
    <dgm:pt modelId="{379ACB03-9AD9-45BD-AE72-7F462C3AF1B4}" type="parTrans" cxnId="{44198FDF-85C5-4196-8A32-F55BC9B76ED2}">
      <dgm:prSet/>
      <dgm:spPr/>
      <dgm:t>
        <a:bodyPr/>
        <a:lstStyle/>
        <a:p>
          <a:endParaRPr lang="en-US"/>
        </a:p>
      </dgm:t>
    </dgm:pt>
    <dgm:pt modelId="{8C5A845E-8B32-48E4-A7A1-4D5D4006665A}" type="sibTrans" cxnId="{44198FDF-85C5-4196-8A32-F55BC9B76ED2}">
      <dgm:prSet/>
      <dgm:spPr/>
      <dgm:t>
        <a:bodyPr/>
        <a:lstStyle/>
        <a:p>
          <a:endParaRPr lang="en-US"/>
        </a:p>
      </dgm:t>
    </dgm:pt>
    <dgm:pt modelId="{258588DA-B9D9-489F-ADF7-5413408E6751}">
      <dgm:prSet/>
      <dgm:spPr/>
      <dgm:t>
        <a:bodyPr/>
        <a:lstStyle/>
        <a:p>
          <a:r>
            <a:rPr lang="en-US"/>
            <a:t>Monitor and adjust financing strategy as business evolves.</a:t>
          </a:r>
        </a:p>
      </dgm:t>
    </dgm:pt>
    <dgm:pt modelId="{608DD703-4BBB-4E9B-A742-62D245934324}" type="parTrans" cxnId="{500FE240-312C-472B-99FF-24A3F09BB4BD}">
      <dgm:prSet/>
      <dgm:spPr/>
      <dgm:t>
        <a:bodyPr/>
        <a:lstStyle/>
        <a:p>
          <a:endParaRPr lang="en-US"/>
        </a:p>
      </dgm:t>
    </dgm:pt>
    <dgm:pt modelId="{A0AEA023-950C-44BE-997C-EEF68FA56A16}" type="sibTrans" cxnId="{500FE240-312C-472B-99FF-24A3F09BB4BD}">
      <dgm:prSet/>
      <dgm:spPr/>
      <dgm:t>
        <a:bodyPr/>
        <a:lstStyle/>
        <a:p>
          <a:endParaRPr lang="en-US"/>
        </a:p>
      </dgm:t>
    </dgm:pt>
    <dgm:pt modelId="{BE656D46-B749-4352-A48D-B8030687FC6A}">
      <dgm:prSet/>
      <dgm:spPr/>
      <dgm:t>
        <a:bodyPr/>
        <a:lstStyle/>
        <a:p>
          <a:r>
            <a:rPr lang="en-US"/>
            <a:t>Seasonal and structural factors must be </a:t>
          </a:r>
          <a:r>
            <a:rPr lang="en-US" b="1"/>
            <a:t>anticipated and planned for</a:t>
          </a:r>
          <a:r>
            <a:rPr lang="en-US"/>
            <a:t>.</a:t>
          </a:r>
        </a:p>
      </dgm:t>
    </dgm:pt>
    <dgm:pt modelId="{B732537F-BB13-497A-8E72-051E6966D66A}" type="parTrans" cxnId="{6A19005F-2CAD-4045-ABC1-6597339E48C2}">
      <dgm:prSet/>
      <dgm:spPr/>
      <dgm:t>
        <a:bodyPr/>
        <a:lstStyle/>
        <a:p>
          <a:endParaRPr lang="en-US"/>
        </a:p>
      </dgm:t>
    </dgm:pt>
    <dgm:pt modelId="{33379F5F-B0F7-46E9-A97C-39CF2F4F8943}" type="sibTrans" cxnId="{6A19005F-2CAD-4045-ABC1-6597339E48C2}">
      <dgm:prSet/>
      <dgm:spPr/>
      <dgm:t>
        <a:bodyPr/>
        <a:lstStyle/>
        <a:p>
          <a:endParaRPr lang="en-US"/>
        </a:p>
      </dgm:t>
    </dgm:pt>
    <dgm:pt modelId="{86C72EDF-93D6-415C-A220-4B8867E8038B}" type="pres">
      <dgm:prSet presAssocID="{CBD72B5D-D798-4550-A3CC-D92A568677F3}" presName="linear" presStyleCnt="0">
        <dgm:presLayoutVars>
          <dgm:animLvl val="lvl"/>
          <dgm:resizeHandles val="exact"/>
        </dgm:presLayoutVars>
      </dgm:prSet>
      <dgm:spPr/>
    </dgm:pt>
    <dgm:pt modelId="{2897C6CF-7F86-4A84-BEC6-C6F898B96AED}" type="pres">
      <dgm:prSet presAssocID="{ABAAE543-EFAA-4171-8576-6C2D1916B118}" presName="parentText" presStyleLbl="node1" presStyleIdx="0" presStyleCnt="4">
        <dgm:presLayoutVars>
          <dgm:chMax val="0"/>
          <dgm:bulletEnabled val="1"/>
        </dgm:presLayoutVars>
      </dgm:prSet>
      <dgm:spPr/>
    </dgm:pt>
    <dgm:pt modelId="{5E702044-6F76-4220-B526-DE7701D6DD7A}" type="pres">
      <dgm:prSet presAssocID="{4B85E3EE-72E2-40E9-8C94-AB928D4E74DE}" presName="spacer" presStyleCnt="0"/>
      <dgm:spPr/>
    </dgm:pt>
    <dgm:pt modelId="{AD709C70-E5D1-4899-895F-92E722C5EA0B}" type="pres">
      <dgm:prSet presAssocID="{08BCC241-51FF-4826-B112-42E0DE0FBFF3}" presName="parentText" presStyleLbl="node1" presStyleIdx="1" presStyleCnt="4">
        <dgm:presLayoutVars>
          <dgm:chMax val="0"/>
          <dgm:bulletEnabled val="1"/>
        </dgm:presLayoutVars>
      </dgm:prSet>
      <dgm:spPr/>
    </dgm:pt>
    <dgm:pt modelId="{D70C03C6-58EB-4F56-9451-D356DF4185F6}" type="pres">
      <dgm:prSet presAssocID="{8C5A845E-8B32-48E4-A7A1-4D5D4006665A}" presName="spacer" presStyleCnt="0"/>
      <dgm:spPr/>
    </dgm:pt>
    <dgm:pt modelId="{E616259D-79A3-4B32-950C-4C7861BB4817}" type="pres">
      <dgm:prSet presAssocID="{258588DA-B9D9-489F-ADF7-5413408E6751}" presName="parentText" presStyleLbl="node1" presStyleIdx="2" presStyleCnt="4">
        <dgm:presLayoutVars>
          <dgm:chMax val="0"/>
          <dgm:bulletEnabled val="1"/>
        </dgm:presLayoutVars>
      </dgm:prSet>
      <dgm:spPr/>
    </dgm:pt>
    <dgm:pt modelId="{9CA76560-BFCF-4E97-A291-3DEE8B271375}" type="pres">
      <dgm:prSet presAssocID="{A0AEA023-950C-44BE-997C-EEF68FA56A16}" presName="spacer" presStyleCnt="0"/>
      <dgm:spPr/>
    </dgm:pt>
    <dgm:pt modelId="{431074D3-E2FA-4D88-A3B4-6BBDA28FCD42}" type="pres">
      <dgm:prSet presAssocID="{BE656D46-B749-4352-A48D-B8030687FC6A}" presName="parentText" presStyleLbl="node1" presStyleIdx="3" presStyleCnt="4">
        <dgm:presLayoutVars>
          <dgm:chMax val="0"/>
          <dgm:bulletEnabled val="1"/>
        </dgm:presLayoutVars>
      </dgm:prSet>
      <dgm:spPr/>
    </dgm:pt>
  </dgm:ptLst>
  <dgm:cxnLst>
    <dgm:cxn modelId="{86CE6600-5FD6-4902-A011-44912E262C77}" type="presOf" srcId="{ABAAE543-EFAA-4171-8576-6C2D1916B118}" destId="{2897C6CF-7F86-4A84-BEC6-C6F898B96AED}" srcOrd="0" destOrd="0" presId="urn:microsoft.com/office/officeart/2005/8/layout/vList2"/>
    <dgm:cxn modelId="{39B3B014-784F-4F21-A0A2-906B328DE6BE}" srcId="{CBD72B5D-D798-4550-A3CC-D92A568677F3}" destId="{ABAAE543-EFAA-4171-8576-6C2D1916B118}" srcOrd="0" destOrd="0" parTransId="{C8451074-3864-4CA1-9910-7AA0E12862B6}" sibTransId="{4B85E3EE-72E2-40E9-8C94-AB928D4E74DE}"/>
    <dgm:cxn modelId="{500FE240-312C-472B-99FF-24A3F09BB4BD}" srcId="{CBD72B5D-D798-4550-A3CC-D92A568677F3}" destId="{258588DA-B9D9-489F-ADF7-5413408E6751}" srcOrd="2" destOrd="0" parTransId="{608DD703-4BBB-4E9B-A742-62D245934324}" sibTransId="{A0AEA023-950C-44BE-997C-EEF68FA56A16}"/>
    <dgm:cxn modelId="{6A19005F-2CAD-4045-ABC1-6597339E48C2}" srcId="{CBD72B5D-D798-4550-A3CC-D92A568677F3}" destId="{BE656D46-B749-4352-A48D-B8030687FC6A}" srcOrd="3" destOrd="0" parTransId="{B732537F-BB13-497A-8E72-051E6966D66A}" sibTransId="{33379F5F-B0F7-46E9-A97C-39CF2F4F8943}"/>
    <dgm:cxn modelId="{B0925E6B-2305-4E85-BEDF-7DDF8C364F0B}" type="presOf" srcId="{BE656D46-B749-4352-A48D-B8030687FC6A}" destId="{431074D3-E2FA-4D88-A3B4-6BBDA28FCD42}" srcOrd="0" destOrd="0" presId="urn:microsoft.com/office/officeart/2005/8/layout/vList2"/>
    <dgm:cxn modelId="{1C341A56-0B6E-4CCE-9F92-CD0A8E7D9C80}" type="presOf" srcId="{CBD72B5D-D798-4550-A3CC-D92A568677F3}" destId="{86C72EDF-93D6-415C-A220-4B8867E8038B}" srcOrd="0" destOrd="0" presId="urn:microsoft.com/office/officeart/2005/8/layout/vList2"/>
    <dgm:cxn modelId="{27AD0E89-63F9-4F7D-B976-382676DD26CD}" type="presOf" srcId="{258588DA-B9D9-489F-ADF7-5413408E6751}" destId="{E616259D-79A3-4B32-950C-4C7861BB4817}" srcOrd="0" destOrd="0" presId="urn:microsoft.com/office/officeart/2005/8/layout/vList2"/>
    <dgm:cxn modelId="{AB9E58A8-8BB5-4A0D-B678-8747E0AACE40}" type="presOf" srcId="{08BCC241-51FF-4826-B112-42E0DE0FBFF3}" destId="{AD709C70-E5D1-4899-895F-92E722C5EA0B}" srcOrd="0" destOrd="0" presId="urn:microsoft.com/office/officeart/2005/8/layout/vList2"/>
    <dgm:cxn modelId="{44198FDF-85C5-4196-8A32-F55BC9B76ED2}" srcId="{CBD72B5D-D798-4550-A3CC-D92A568677F3}" destId="{08BCC241-51FF-4826-B112-42E0DE0FBFF3}" srcOrd="1" destOrd="0" parTransId="{379ACB03-9AD9-45BD-AE72-7F462C3AF1B4}" sibTransId="{8C5A845E-8B32-48E4-A7A1-4D5D4006665A}"/>
    <dgm:cxn modelId="{EA6CE4AC-9BB5-495C-AAEC-287A36ACFE39}" type="presParOf" srcId="{86C72EDF-93D6-415C-A220-4B8867E8038B}" destId="{2897C6CF-7F86-4A84-BEC6-C6F898B96AED}" srcOrd="0" destOrd="0" presId="urn:microsoft.com/office/officeart/2005/8/layout/vList2"/>
    <dgm:cxn modelId="{3C3767DE-B2DF-446D-8D02-C2B71070E313}" type="presParOf" srcId="{86C72EDF-93D6-415C-A220-4B8867E8038B}" destId="{5E702044-6F76-4220-B526-DE7701D6DD7A}" srcOrd="1" destOrd="0" presId="urn:microsoft.com/office/officeart/2005/8/layout/vList2"/>
    <dgm:cxn modelId="{7D613B32-B3B7-492E-A1BA-6A24E634859A}" type="presParOf" srcId="{86C72EDF-93D6-415C-A220-4B8867E8038B}" destId="{AD709C70-E5D1-4899-895F-92E722C5EA0B}" srcOrd="2" destOrd="0" presId="urn:microsoft.com/office/officeart/2005/8/layout/vList2"/>
    <dgm:cxn modelId="{873F9D89-6E75-4915-A72A-035D3F4F4BCF}" type="presParOf" srcId="{86C72EDF-93D6-415C-A220-4B8867E8038B}" destId="{D70C03C6-58EB-4F56-9451-D356DF4185F6}" srcOrd="3" destOrd="0" presId="urn:microsoft.com/office/officeart/2005/8/layout/vList2"/>
    <dgm:cxn modelId="{A56BB37C-6612-4F68-88E6-11C1DFD9FF4F}" type="presParOf" srcId="{86C72EDF-93D6-415C-A220-4B8867E8038B}" destId="{E616259D-79A3-4B32-950C-4C7861BB4817}" srcOrd="4" destOrd="0" presId="urn:microsoft.com/office/officeart/2005/8/layout/vList2"/>
    <dgm:cxn modelId="{7916304D-DA47-4414-BB56-AD72C5CA04A5}" type="presParOf" srcId="{86C72EDF-93D6-415C-A220-4B8867E8038B}" destId="{9CA76560-BFCF-4E97-A291-3DEE8B271375}" srcOrd="5" destOrd="0" presId="urn:microsoft.com/office/officeart/2005/8/layout/vList2"/>
    <dgm:cxn modelId="{3EEE3304-263D-40F5-8D01-4F2AC5E05A45}" type="presParOf" srcId="{86C72EDF-93D6-415C-A220-4B8867E8038B}" destId="{431074D3-E2FA-4D88-A3B4-6BBDA28FCD42}"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51DC3F60-335B-48EB-8F97-99EF6417061D}" type="doc">
      <dgm:prSet loTypeId="urn:microsoft.com/office/officeart/2005/8/layout/vList2" loCatId="list" qsTypeId="urn:microsoft.com/office/officeart/2005/8/quickstyle/simple4" qsCatId="simple" csTypeId="urn:microsoft.com/office/officeart/2005/8/colors/colorful5" csCatId="colorful"/>
      <dgm:spPr/>
      <dgm:t>
        <a:bodyPr/>
        <a:lstStyle/>
        <a:p>
          <a:endParaRPr lang="en-US"/>
        </a:p>
      </dgm:t>
    </dgm:pt>
    <dgm:pt modelId="{90410E32-3005-401B-9CAB-E28815661D64}">
      <dgm:prSet/>
      <dgm:spPr/>
      <dgm:t>
        <a:bodyPr/>
        <a:lstStyle/>
        <a:p>
          <a:r>
            <a:rPr lang="en-US" b="1"/>
            <a:t>1. Current Ratio</a:t>
          </a:r>
          <a:endParaRPr lang="en-US"/>
        </a:p>
      </dgm:t>
    </dgm:pt>
    <dgm:pt modelId="{B441F18C-96CF-47A8-BDF1-12FAADE0BFC2}" type="parTrans" cxnId="{040552EE-E119-425E-A9E5-A0A7117365F7}">
      <dgm:prSet/>
      <dgm:spPr/>
      <dgm:t>
        <a:bodyPr/>
        <a:lstStyle/>
        <a:p>
          <a:endParaRPr lang="en-US"/>
        </a:p>
      </dgm:t>
    </dgm:pt>
    <dgm:pt modelId="{A10F3607-59FA-476C-8D75-D18D2F465B83}" type="sibTrans" cxnId="{040552EE-E119-425E-A9E5-A0A7117365F7}">
      <dgm:prSet/>
      <dgm:spPr/>
      <dgm:t>
        <a:bodyPr/>
        <a:lstStyle/>
        <a:p>
          <a:endParaRPr lang="en-US"/>
        </a:p>
      </dgm:t>
    </dgm:pt>
    <dgm:pt modelId="{DBCF604C-4661-447A-946C-25261EC0BBCC}">
      <dgm:prSet/>
      <dgm:spPr/>
      <dgm:t>
        <a:bodyPr/>
        <a:lstStyle/>
        <a:p>
          <a:r>
            <a:rPr lang="en-US" b="1"/>
            <a:t>Formula</a:t>
          </a:r>
          <a:r>
            <a:rPr lang="en-US"/>
            <a:t>:</a:t>
          </a:r>
        </a:p>
      </dgm:t>
    </dgm:pt>
    <dgm:pt modelId="{FF1C6B73-8F73-49A0-A357-E2CEB3FF4218}" type="parTrans" cxnId="{50B1160D-265B-4946-B2B4-124D7E12C629}">
      <dgm:prSet/>
      <dgm:spPr/>
      <dgm:t>
        <a:bodyPr/>
        <a:lstStyle/>
        <a:p>
          <a:endParaRPr lang="en-US"/>
        </a:p>
      </dgm:t>
    </dgm:pt>
    <dgm:pt modelId="{8A4242A7-BD6D-41EA-8DC4-D67A3D4A333C}" type="sibTrans" cxnId="{50B1160D-265B-4946-B2B4-124D7E12C629}">
      <dgm:prSet/>
      <dgm:spPr/>
      <dgm:t>
        <a:bodyPr/>
        <a:lstStyle/>
        <a:p>
          <a:endParaRPr lang="en-US"/>
        </a:p>
      </dgm:t>
    </dgm:pt>
    <dgm:pt modelId="{4DECE797-7591-46D0-96CC-A402ECE3F2BE}">
      <dgm:prSet/>
      <dgm:spPr/>
      <dgm:t>
        <a:bodyPr/>
        <a:lstStyle/>
        <a:p>
          <a:r>
            <a:rPr lang="en-US"/>
            <a:t>Current Ratio = Current Assets/Current Liabilities</a:t>
          </a:r>
        </a:p>
      </dgm:t>
    </dgm:pt>
    <dgm:pt modelId="{B65FF1BF-3ACA-4F5B-A748-2CD7BB85BD99}" type="parTrans" cxnId="{C7C82B1F-5B70-43A7-BE24-846E83B6874B}">
      <dgm:prSet/>
      <dgm:spPr/>
      <dgm:t>
        <a:bodyPr/>
        <a:lstStyle/>
        <a:p>
          <a:endParaRPr lang="en-US"/>
        </a:p>
      </dgm:t>
    </dgm:pt>
    <dgm:pt modelId="{10CB03F7-8841-489C-BF10-7FA74083EAE0}" type="sibTrans" cxnId="{C7C82B1F-5B70-43A7-BE24-846E83B6874B}">
      <dgm:prSet/>
      <dgm:spPr/>
      <dgm:t>
        <a:bodyPr/>
        <a:lstStyle/>
        <a:p>
          <a:endParaRPr lang="en-US"/>
        </a:p>
      </dgm:t>
    </dgm:pt>
    <dgm:pt modelId="{B7886B38-F689-443C-9B99-0705B2A4AEAE}">
      <dgm:prSet/>
      <dgm:spPr/>
      <dgm:t>
        <a:bodyPr/>
        <a:lstStyle/>
        <a:p>
          <a:r>
            <a:rPr lang="en-US" b="1"/>
            <a:t>Interpretation</a:t>
          </a:r>
          <a:r>
            <a:rPr lang="en-US"/>
            <a:t>: Measures the ability to cover short-term obligations with short-term assets.</a:t>
          </a:r>
        </a:p>
      </dgm:t>
    </dgm:pt>
    <dgm:pt modelId="{8986FCD0-379A-49EA-841C-B7D5E16B208B}" type="parTrans" cxnId="{8515AC38-0320-4254-8647-610E6C197AE2}">
      <dgm:prSet/>
      <dgm:spPr/>
      <dgm:t>
        <a:bodyPr/>
        <a:lstStyle/>
        <a:p>
          <a:endParaRPr lang="en-US"/>
        </a:p>
      </dgm:t>
    </dgm:pt>
    <dgm:pt modelId="{A414AE97-5BEB-4A1B-B3B6-6383D762DA5B}" type="sibTrans" cxnId="{8515AC38-0320-4254-8647-610E6C197AE2}">
      <dgm:prSet/>
      <dgm:spPr/>
      <dgm:t>
        <a:bodyPr/>
        <a:lstStyle/>
        <a:p>
          <a:endParaRPr lang="en-US"/>
        </a:p>
      </dgm:t>
    </dgm:pt>
    <dgm:pt modelId="{F0F6BC6E-E6CA-441A-BE72-F79C08843866}">
      <dgm:prSet/>
      <dgm:spPr/>
      <dgm:t>
        <a:bodyPr/>
        <a:lstStyle/>
        <a:p>
          <a:r>
            <a:rPr lang="en-US" b="1"/>
            <a:t>Benchmark</a:t>
          </a:r>
          <a:r>
            <a:rPr lang="en-US"/>
            <a:t>: A ratio &gt; 1 indicates more assets than liabilities, but excessively high values may suggest inefficient use of resources.</a:t>
          </a:r>
        </a:p>
      </dgm:t>
    </dgm:pt>
    <dgm:pt modelId="{6C531BF2-8D17-4C52-A4F4-6FE848DD3DD5}" type="parTrans" cxnId="{D49DBCAE-DC02-41AA-B0D7-86EA890D8AE9}">
      <dgm:prSet/>
      <dgm:spPr/>
      <dgm:t>
        <a:bodyPr/>
        <a:lstStyle/>
        <a:p>
          <a:endParaRPr lang="en-US"/>
        </a:p>
      </dgm:t>
    </dgm:pt>
    <dgm:pt modelId="{13554AC7-D304-4F4F-A528-7CBA7AF4BE13}" type="sibTrans" cxnId="{D49DBCAE-DC02-41AA-B0D7-86EA890D8AE9}">
      <dgm:prSet/>
      <dgm:spPr/>
      <dgm:t>
        <a:bodyPr/>
        <a:lstStyle/>
        <a:p>
          <a:endParaRPr lang="en-US"/>
        </a:p>
      </dgm:t>
    </dgm:pt>
    <dgm:pt modelId="{B4BDBCEF-9EF9-455F-ACBD-0FC2B7115A64}" type="pres">
      <dgm:prSet presAssocID="{51DC3F60-335B-48EB-8F97-99EF6417061D}" presName="linear" presStyleCnt="0">
        <dgm:presLayoutVars>
          <dgm:animLvl val="lvl"/>
          <dgm:resizeHandles val="exact"/>
        </dgm:presLayoutVars>
      </dgm:prSet>
      <dgm:spPr/>
    </dgm:pt>
    <dgm:pt modelId="{8087DBDE-F1DB-491E-BD23-279B305E5A0D}" type="pres">
      <dgm:prSet presAssocID="{90410E32-3005-401B-9CAB-E28815661D64}" presName="parentText" presStyleLbl="node1" presStyleIdx="0" presStyleCnt="5">
        <dgm:presLayoutVars>
          <dgm:chMax val="0"/>
          <dgm:bulletEnabled val="1"/>
        </dgm:presLayoutVars>
      </dgm:prSet>
      <dgm:spPr/>
    </dgm:pt>
    <dgm:pt modelId="{254469FB-B2CA-46DF-8E44-53AF821B44F6}" type="pres">
      <dgm:prSet presAssocID="{A10F3607-59FA-476C-8D75-D18D2F465B83}" presName="spacer" presStyleCnt="0"/>
      <dgm:spPr/>
    </dgm:pt>
    <dgm:pt modelId="{5E886840-9C3D-41B1-97BA-22EE940DFFC1}" type="pres">
      <dgm:prSet presAssocID="{DBCF604C-4661-447A-946C-25261EC0BBCC}" presName="parentText" presStyleLbl="node1" presStyleIdx="1" presStyleCnt="5">
        <dgm:presLayoutVars>
          <dgm:chMax val="0"/>
          <dgm:bulletEnabled val="1"/>
        </dgm:presLayoutVars>
      </dgm:prSet>
      <dgm:spPr/>
    </dgm:pt>
    <dgm:pt modelId="{D1FA3E85-A2FF-4DD5-8831-633C23E19A77}" type="pres">
      <dgm:prSet presAssocID="{8A4242A7-BD6D-41EA-8DC4-D67A3D4A333C}" presName="spacer" presStyleCnt="0"/>
      <dgm:spPr/>
    </dgm:pt>
    <dgm:pt modelId="{D1951E5F-5A20-42C2-AC96-7793DB409E50}" type="pres">
      <dgm:prSet presAssocID="{4DECE797-7591-46D0-96CC-A402ECE3F2BE}" presName="parentText" presStyleLbl="node1" presStyleIdx="2" presStyleCnt="5">
        <dgm:presLayoutVars>
          <dgm:chMax val="0"/>
          <dgm:bulletEnabled val="1"/>
        </dgm:presLayoutVars>
      </dgm:prSet>
      <dgm:spPr/>
    </dgm:pt>
    <dgm:pt modelId="{2B299F47-AAEE-40AC-B7BD-D7D3A016BE5F}" type="pres">
      <dgm:prSet presAssocID="{10CB03F7-8841-489C-BF10-7FA74083EAE0}" presName="spacer" presStyleCnt="0"/>
      <dgm:spPr/>
    </dgm:pt>
    <dgm:pt modelId="{7D18988F-0498-4887-9D34-454F343F4E01}" type="pres">
      <dgm:prSet presAssocID="{B7886B38-F689-443C-9B99-0705B2A4AEAE}" presName="parentText" presStyleLbl="node1" presStyleIdx="3" presStyleCnt="5">
        <dgm:presLayoutVars>
          <dgm:chMax val="0"/>
          <dgm:bulletEnabled val="1"/>
        </dgm:presLayoutVars>
      </dgm:prSet>
      <dgm:spPr/>
    </dgm:pt>
    <dgm:pt modelId="{BEEAC2DF-9245-4545-9C6D-481F6006F07E}" type="pres">
      <dgm:prSet presAssocID="{A414AE97-5BEB-4A1B-B3B6-6383D762DA5B}" presName="spacer" presStyleCnt="0"/>
      <dgm:spPr/>
    </dgm:pt>
    <dgm:pt modelId="{11E8A81D-7E55-4DBF-A194-9A6F2E9BA535}" type="pres">
      <dgm:prSet presAssocID="{F0F6BC6E-E6CA-441A-BE72-F79C08843866}" presName="parentText" presStyleLbl="node1" presStyleIdx="4" presStyleCnt="5">
        <dgm:presLayoutVars>
          <dgm:chMax val="0"/>
          <dgm:bulletEnabled val="1"/>
        </dgm:presLayoutVars>
      </dgm:prSet>
      <dgm:spPr/>
    </dgm:pt>
  </dgm:ptLst>
  <dgm:cxnLst>
    <dgm:cxn modelId="{50B1160D-265B-4946-B2B4-124D7E12C629}" srcId="{51DC3F60-335B-48EB-8F97-99EF6417061D}" destId="{DBCF604C-4661-447A-946C-25261EC0BBCC}" srcOrd="1" destOrd="0" parTransId="{FF1C6B73-8F73-49A0-A357-E2CEB3FF4218}" sibTransId="{8A4242A7-BD6D-41EA-8DC4-D67A3D4A333C}"/>
    <dgm:cxn modelId="{C7C82B1F-5B70-43A7-BE24-846E83B6874B}" srcId="{51DC3F60-335B-48EB-8F97-99EF6417061D}" destId="{4DECE797-7591-46D0-96CC-A402ECE3F2BE}" srcOrd="2" destOrd="0" parTransId="{B65FF1BF-3ACA-4F5B-A748-2CD7BB85BD99}" sibTransId="{10CB03F7-8841-489C-BF10-7FA74083EAE0}"/>
    <dgm:cxn modelId="{8515AC38-0320-4254-8647-610E6C197AE2}" srcId="{51DC3F60-335B-48EB-8F97-99EF6417061D}" destId="{B7886B38-F689-443C-9B99-0705B2A4AEAE}" srcOrd="3" destOrd="0" parTransId="{8986FCD0-379A-49EA-841C-B7D5E16B208B}" sibTransId="{A414AE97-5BEB-4A1B-B3B6-6383D762DA5B}"/>
    <dgm:cxn modelId="{7A7DAD67-F86D-4355-AE37-C0D04708F643}" type="presOf" srcId="{F0F6BC6E-E6CA-441A-BE72-F79C08843866}" destId="{11E8A81D-7E55-4DBF-A194-9A6F2E9BA535}" srcOrd="0" destOrd="0" presId="urn:microsoft.com/office/officeart/2005/8/layout/vList2"/>
    <dgm:cxn modelId="{5C16DD48-EF24-4E83-8B7E-9CBF29F7703B}" type="presOf" srcId="{4DECE797-7591-46D0-96CC-A402ECE3F2BE}" destId="{D1951E5F-5A20-42C2-AC96-7793DB409E50}" srcOrd="0" destOrd="0" presId="urn:microsoft.com/office/officeart/2005/8/layout/vList2"/>
    <dgm:cxn modelId="{C1212B69-FCA2-4145-AD50-5C0226600FFD}" type="presOf" srcId="{90410E32-3005-401B-9CAB-E28815661D64}" destId="{8087DBDE-F1DB-491E-BD23-279B305E5A0D}" srcOrd="0" destOrd="0" presId="urn:microsoft.com/office/officeart/2005/8/layout/vList2"/>
    <dgm:cxn modelId="{55A2DA6C-B47E-4B94-B0C9-4250C20BA190}" type="presOf" srcId="{B7886B38-F689-443C-9B99-0705B2A4AEAE}" destId="{7D18988F-0498-4887-9D34-454F343F4E01}" srcOrd="0" destOrd="0" presId="urn:microsoft.com/office/officeart/2005/8/layout/vList2"/>
    <dgm:cxn modelId="{6904EB86-92EE-4680-A239-FB5170162E49}" type="presOf" srcId="{DBCF604C-4661-447A-946C-25261EC0BBCC}" destId="{5E886840-9C3D-41B1-97BA-22EE940DFFC1}" srcOrd="0" destOrd="0" presId="urn:microsoft.com/office/officeart/2005/8/layout/vList2"/>
    <dgm:cxn modelId="{D49DBCAE-DC02-41AA-B0D7-86EA890D8AE9}" srcId="{51DC3F60-335B-48EB-8F97-99EF6417061D}" destId="{F0F6BC6E-E6CA-441A-BE72-F79C08843866}" srcOrd="4" destOrd="0" parTransId="{6C531BF2-8D17-4C52-A4F4-6FE848DD3DD5}" sibTransId="{13554AC7-D304-4F4F-A528-7CBA7AF4BE13}"/>
    <dgm:cxn modelId="{040552EE-E119-425E-A9E5-A0A7117365F7}" srcId="{51DC3F60-335B-48EB-8F97-99EF6417061D}" destId="{90410E32-3005-401B-9CAB-E28815661D64}" srcOrd="0" destOrd="0" parTransId="{B441F18C-96CF-47A8-BDF1-12FAADE0BFC2}" sibTransId="{A10F3607-59FA-476C-8D75-D18D2F465B83}"/>
    <dgm:cxn modelId="{3BF216F2-CB81-45FE-8B61-118B3288AAA5}" type="presOf" srcId="{51DC3F60-335B-48EB-8F97-99EF6417061D}" destId="{B4BDBCEF-9EF9-455F-ACBD-0FC2B7115A64}" srcOrd="0" destOrd="0" presId="urn:microsoft.com/office/officeart/2005/8/layout/vList2"/>
    <dgm:cxn modelId="{DEE64CA8-8E12-4C9C-81AB-FBDB6606CFE8}" type="presParOf" srcId="{B4BDBCEF-9EF9-455F-ACBD-0FC2B7115A64}" destId="{8087DBDE-F1DB-491E-BD23-279B305E5A0D}" srcOrd="0" destOrd="0" presId="urn:microsoft.com/office/officeart/2005/8/layout/vList2"/>
    <dgm:cxn modelId="{BC948EC3-EBB8-415E-A889-2FA6531D6300}" type="presParOf" srcId="{B4BDBCEF-9EF9-455F-ACBD-0FC2B7115A64}" destId="{254469FB-B2CA-46DF-8E44-53AF821B44F6}" srcOrd="1" destOrd="0" presId="urn:microsoft.com/office/officeart/2005/8/layout/vList2"/>
    <dgm:cxn modelId="{F0D3B02B-13BE-4D9E-B2E0-DB4538E90B07}" type="presParOf" srcId="{B4BDBCEF-9EF9-455F-ACBD-0FC2B7115A64}" destId="{5E886840-9C3D-41B1-97BA-22EE940DFFC1}" srcOrd="2" destOrd="0" presId="urn:microsoft.com/office/officeart/2005/8/layout/vList2"/>
    <dgm:cxn modelId="{03BBD1E2-9652-4782-BFCA-2CA8531DED06}" type="presParOf" srcId="{B4BDBCEF-9EF9-455F-ACBD-0FC2B7115A64}" destId="{D1FA3E85-A2FF-4DD5-8831-633C23E19A77}" srcOrd="3" destOrd="0" presId="urn:microsoft.com/office/officeart/2005/8/layout/vList2"/>
    <dgm:cxn modelId="{E0C8DDB5-CBC2-422C-A7EE-013D4C68ADAD}" type="presParOf" srcId="{B4BDBCEF-9EF9-455F-ACBD-0FC2B7115A64}" destId="{D1951E5F-5A20-42C2-AC96-7793DB409E50}" srcOrd="4" destOrd="0" presId="urn:microsoft.com/office/officeart/2005/8/layout/vList2"/>
    <dgm:cxn modelId="{C58AB0D7-F05B-4429-BC04-0CCA993294A9}" type="presParOf" srcId="{B4BDBCEF-9EF9-455F-ACBD-0FC2B7115A64}" destId="{2B299F47-AAEE-40AC-B7BD-D7D3A016BE5F}" srcOrd="5" destOrd="0" presId="urn:microsoft.com/office/officeart/2005/8/layout/vList2"/>
    <dgm:cxn modelId="{C74B2A3D-4424-46B5-9743-053024C093FF}" type="presParOf" srcId="{B4BDBCEF-9EF9-455F-ACBD-0FC2B7115A64}" destId="{7D18988F-0498-4887-9D34-454F343F4E01}" srcOrd="6" destOrd="0" presId="urn:microsoft.com/office/officeart/2005/8/layout/vList2"/>
    <dgm:cxn modelId="{B33D84E4-8DAC-490D-8A10-E8015C4BBF9E}" type="presParOf" srcId="{B4BDBCEF-9EF9-455F-ACBD-0FC2B7115A64}" destId="{BEEAC2DF-9245-4545-9C6D-481F6006F07E}" srcOrd="7" destOrd="0" presId="urn:microsoft.com/office/officeart/2005/8/layout/vList2"/>
    <dgm:cxn modelId="{96D9BA64-1CF8-4D19-B7F0-EBA5DB67732D}" type="presParOf" srcId="{B4BDBCEF-9EF9-455F-ACBD-0FC2B7115A64}" destId="{11E8A81D-7E55-4DBF-A194-9A6F2E9BA535}"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40673D65-6360-483D-BD53-02BFE2F57654}"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9E2DC293-64D2-45A8-A06F-695C434EDA55}">
      <dgm:prSet/>
      <dgm:spPr/>
      <dgm:t>
        <a:bodyPr/>
        <a:lstStyle/>
        <a:p>
          <a:pPr>
            <a:lnSpc>
              <a:spcPct val="100000"/>
            </a:lnSpc>
          </a:pPr>
          <a:r>
            <a:rPr lang="en-US" b="1"/>
            <a:t>Monitoring Liquidity Health</a:t>
          </a:r>
          <a:endParaRPr lang="en-US"/>
        </a:p>
      </dgm:t>
    </dgm:pt>
    <dgm:pt modelId="{1128C573-E0CC-49FE-88B0-0DE6D962930A}" type="parTrans" cxnId="{6EA369DF-CDAC-4D06-96FE-6237FF3F4B41}">
      <dgm:prSet/>
      <dgm:spPr/>
      <dgm:t>
        <a:bodyPr/>
        <a:lstStyle/>
        <a:p>
          <a:endParaRPr lang="en-US"/>
        </a:p>
      </dgm:t>
    </dgm:pt>
    <dgm:pt modelId="{2EB79D91-5C35-4268-AC93-27472560C00E}" type="sibTrans" cxnId="{6EA369DF-CDAC-4D06-96FE-6237FF3F4B41}">
      <dgm:prSet/>
      <dgm:spPr/>
      <dgm:t>
        <a:bodyPr/>
        <a:lstStyle/>
        <a:p>
          <a:endParaRPr lang="en-US"/>
        </a:p>
      </dgm:t>
    </dgm:pt>
    <dgm:pt modelId="{9F24927B-730C-4589-BF34-9F5E3D155FC7}">
      <dgm:prSet/>
      <dgm:spPr/>
      <dgm:t>
        <a:bodyPr/>
        <a:lstStyle/>
        <a:p>
          <a:pPr>
            <a:lnSpc>
              <a:spcPct val="100000"/>
            </a:lnSpc>
          </a:pPr>
          <a:r>
            <a:rPr lang="en-US"/>
            <a:t>Ratios provide </a:t>
          </a:r>
          <a:r>
            <a:rPr lang="en-US" b="1"/>
            <a:t>early warning signals</a:t>
          </a:r>
          <a:r>
            <a:rPr lang="en-US"/>
            <a:t> of liquidity issues.</a:t>
          </a:r>
        </a:p>
      </dgm:t>
    </dgm:pt>
    <dgm:pt modelId="{231D9597-E3BA-4191-833D-5C8E3BB3EF8B}" type="parTrans" cxnId="{C80EA812-0061-466C-BFA4-E41E6342F24A}">
      <dgm:prSet/>
      <dgm:spPr/>
      <dgm:t>
        <a:bodyPr/>
        <a:lstStyle/>
        <a:p>
          <a:endParaRPr lang="en-US"/>
        </a:p>
      </dgm:t>
    </dgm:pt>
    <dgm:pt modelId="{52F20544-A211-47B2-A71B-ADBBA8774D29}" type="sibTrans" cxnId="{C80EA812-0061-466C-BFA4-E41E6342F24A}">
      <dgm:prSet/>
      <dgm:spPr/>
      <dgm:t>
        <a:bodyPr/>
        <a:lstStyle/>
        <a:p>
          <a:endParaRPr lang="en-US"/>
        </a:p>
      </dgm:t>
    </dgm:pt>
    <dgm:pt modelId="{4928173F-21D3-45BD-8813-78CA804190D4}">
      <dgm:prSet/>
      <dgm:spPr/>
      <dgm:t>
        <a:bodyPr/>
        <a:lstStyle/>
        <a:p>
          <a:pPr>
            <a:lnSpc>
              <a:spcPct val="100000"/>
            </a:lnSpc>
          </a:pPr>
          <a:r>
            <a:rPr lang="en-US"/>
            <a:t>Enable </a:t>
          </a:r>
          <a:r>
            <a:rPr lang="en-US" b="1"/>
            <a:t>real-time tracking</a:t>
          </a:r>
          <a:r>
            <a:rPr lang="en-US"/>
            <a:t> of financial resilience.</a:t>
          </a:r>
        </a:p>
      </dgm:t>
    </dgm:pt>
    <dgm:pt modelId="{CA5ABE56-072A-407F-AEB9-FFD5843F93DF}" type="parTrans" cxnId="{C7ECE44D-D428-487D-8596-E905DBDF3112}">
      <dgm:prSet/>
      <dgm:spPr/>
      <dgm:t>
        <a:bodyPr/>
        <a:lstStyle/>
        <a:p>
          <a:endParaRPr lang="en-US"/>
        </a:p>
      </dgm:t>
    </dgm:pt>
    <dgm:pt modelId="{DEA3439F-53A6-4F17-A996-2A2147948C50}" type="sibTrans" cxnId="{C7ECE44D-D428-487D-8596-E905DBDF3112}">
      <dgm:prSet/>
      <dgm:spPr/>
      <dgm:t>
        <a:bodyPr/>
        <a:lstStyle/>
        <a:p>
          <a:endParaRPr lang="en-US"/>
        </a:p>
      </dgm:t>
    </dgm:pt>
    <dgm:pt modelId="{A477290F-A032-42AA-A38D-87B00E68463F}">
      <dgm:prSet/>
      <dgm:spPr/>
      <dgm:t>
        <a:bodyPr/>
        <a:lstStyle/>
        <a:p>
          <a:pPr>
            <a:lnSpc>
              <a:spcPct val="100000"/>
            </a:lnSpc>
          </a:pPr>
          <a:r>
            <a:rPr lang="en-US" b="1"/>
            <a:t>Benchmarking Approaches</a:t>
          </a:r>
          <a:endParaRPr lang="en-US"/>
        </a:p>
      </dgm:t>
    </dgm:pt>
    <dgm:pt modelId="{ECF27A2B-0267-49AD-87E3-7FBB02055096}" type="parTrans" cxnId="{74C74596-2003-43C7-956B-0BBCF26D2090}">
      <dgm:prSet/>
      <dgm:spPr/>
      <dgm:t>
        <a:bodyPr/>
        <a:lstStyle/>
        <a:p>
          <a:endParaRPr lang="en-US"/>
        </a:p>
      </dgm:t>
    </dgm:pt>
    <dgm:pt modelId="{474E2BF4-ECD9-43E5-ACD8-3857E8EB2826}" type="sibTrans" cxnId="{74C74596-2003-43C7-956B-0BBCF26D2090}">
      <dgm:prSet/>
      <dgm:spPr/>
      <dgm:t>
        <a:bodyPr/>
        <a:lstStyle/>
        <a:p>
          <a:endParaRPr lang="en-US"/>
        </a:p>
      </dgm:t>
    </dgm:pt>
    <dgm:pt modelId="{6D93DAB1-3A55-468A-A600-92F6F175EC11}">
      <dgm:prSet/>
      <dgm:spPr/>
      <dgm:t>
        <a:bodyPr/>
        <a:lstStyle/>
        <a:p>
          <a:pPr>
            <a:lnSpc>
              <a:spcPct val="100000"/>
            </a:lnSpc>
          </a:pPr>
          <a:r>
            <a:rPr lang="en-US" b="1"/>
            <a:t>Internal Standards</a:t>
          </a:r>
          <a:r>
            <a:rPr lang="en-US"/>
            <a:t>: Historical performance, budgeted targets.</a:t>
          </a:r>
        </a:p>
      </dgm:t>
    </dgm:pt>
    <dgm:pt modelId="{EBE62B68-8710-45E4-8A5F-F54C88EE821F}" type="parTrans" cxnId="{005786CF-4DD4-4AB7-92A5-23762B0E11E8}">
      <dgm:prSet/>
      <dgm:spPr/>
      <dgm:t>
        <a:bodyPr/>
        <a:lstStyle/>
        <a:p>
          <a:endParaRPr lang="en-US"/>
        </a:p>
      </dgm:t>
    </dgm:pt>
    <dgm:pt modelId="{A18C1A24-AF00-4FCE-B511-D8AAB878ECB2}" type="sibTrans" cxnId="{005786CF-4DD4-4AB7-92A5-23762B0E11E8}">
      <dgm:prSet/>
      <dgm:spPr/>
      <dgm:t>
        <a:bodyPr/>
        <a:lstStyle/>
        <a:p>
          <a:endParaRPr lang="en-US"/>
        </a:p>
      </dgm:t>
    </dgm:pt>
    <dgm:pt modelId="{D4ED4855-4D56-4E7E-A3F3-4DC0C6413BC8}">
      <dgm:prSet/>
      <dgm:spPr/>
      <dgm:t>
        <a:bodyPr/>
        <a:lstStyle/>
        <a:p>
          <a:pPr>
            <a:lnSpc>
              <a:spcPct val="100000"/>
            </a:lnSpc>
          </a:pPr>
          <a:r>
            <a:rPr lang="en-US" b="1"/>
            <a:t>External Comparisons</a:t>
          </a:r>
          <a:r>
            <a:rPr lang="en-US"/>
            <a:t>: Industry averages, competitor analysis.</a:t>
          </a:r>
        </a:p>
      </dgm:t>
    </dgm:pt>
    <dgm:pt modelId="{C1581127-9934-4C9E-9C6D-DD49591A947D}" type="parTrans" cxnId="{CAF572AB-51DE-43EC-95BB-B33D5D7C8FEC}">
      <dgm:prSet/>
      <dgm:spPr/>
      <dgm:t>
        <a:bodyPr/>
        <a:lstStyle/>
        <a:p>
          <a:endParaRPr lang="en-US"/>
        </a:p>
      </dgm:t>
    </dgm:pt>
    <dgm:pt modelId="{64BB20BD-9156-45AD-A076-ACD0493A22BC}" type="sibTrans" cxnId="{CAF572AB-51DE-43EC-95BB-B33D5D7C8FEC}">
      <dgm:prSet/>
      <dgm:spPr/>
      <dgm:t>
        <a:bodyPr/>
        <a:lstStyle/>
        <a:p>
          <a:endParaRPr lang="en-US"/>
        </a:p>
      </dgm:t>
    </dgm:pt>
    <dgm:pt modelId="{2B25BB0C-2CCD-49AA-AB2E-ACFA410859E7}">
      <dgm:prSet/>
      <dgm:spPr/>
      <dgm:t>
        <a:bodyPr/>
        <a:lstStyle/>
        <a:p>
          <a:pPr>
            <a:lnSpc>
              <a:spcPct val="100000"/>
            </a:lnSpc>
          </a:pPr>
          <a:r>
            <a:rPr lang="en-US" b="1"/>
            <a:t>Hybrid Models</a:t>
          </a:r>
          <a:r>
            <a:rPr lang="en-US"/>
            <a:t>: Combining internal and external benchmarks for nuanced insights.</a:t>
          </a:r>
        </a:p>
      </dgm:t>
    </dgm:pt>
    <dgm:pt modelId="{7E8DA843-C535-4434-A6B8-3B2EF0BB97DC}" type="parTrans" cxnId="{46B5D525-B891-4B85-951F-BF93FE1C5D8C}">
      <dgm:prSet/>
      <dgm:spPr/>
      <dgm:t>
        <a:bodyPr/>
        <a:lstStyle/>
        <a:p>
          <a:endParaRPr lang="en-US"/>
        </a:p>
      </dgm:t>
    </dgm:pt>
    <dgm:pt modelId="{70BF3B63-EB0D-490A-91B6-FC0BDC11AB56}" type="sibTrans" cxnId="{46B5D525-B891-4B85-951F-BF93FE1C5D8C}">
      <dgm:prSet/>
      <dgm:spPr/>
      <dgm:t>
        <a:bodyPr/>
        <a:lstStyle/>
        <a:p>
          <a:endParaRPr lang="en-US"/>
        </a:p>
      </dgm:t>
    </dgm:pt>
    <dgm:pt modelId="{8ADCAD36-E616-4787-B563-CFA8217F6234}" type="pres">
      <dgm:prSet presAssocID="{40673D65-6360-483D-BD53-02BFE2F57654}" presName="root" presStyleCnt="0">
        <dgm:presLayoutVars>
          <dgm:dir/>
          <dgm:resizeHandles val="exact"/>
        </dgm:presLayoutVars>
      </dgm:prSet>
      <dgm:spPr/>
    </dgm:pt>
    <dgm:pt modelId="{F002C7A6-1E8B-4B0D-975C-6E25367D6D52}" type="pres">
      <dgm:prSet presAssocID="{9E2DC293-64D2-45A8-A06F-695C434EDA55}" presName="compNode" presStyleCnt="0"/>
      <dgm:spPr/>
    </dgm:pt>
    <dgm:pt modelId="{6B2D7F75-7F34-42E6-BA10-FE861BE66BB8}" type="pres">
      <dgm:prSet presAssocID="{9E2DC293-64D2-45A8-A06F-695C434EDA55}" presName="bgRect" presStyleLbl="bgShp" presStyleIdx="0" presStyleCnt="7"/>
      <dgm:spPr/>
    </dgm:pt>
    <dgm:pt modelId="{A9F256AC-6E0A-4264-8D2C-FFA3CFA9F94D}" type="pres">
      <dgm:prSet presAssocID="{9E2DC293-64D2-45A8-A06F-695C434EDA55}" presName="iconRect" presStyleLbl="node1" presStyleIdx="0" presStyleCnt="7"/>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Heartbeat"/>
        </a:ext>
      </dgm:extLst>
    </dgm:pt>
    <dgm:pt modelId="{CC590D3A-99E0-450B-80AD-A379460C4242}" type="pres">
      <dgm:prSet presAssocID="{9E2DC293-64D2-45A8-A06F-695C434EDA55}" presName="spaceRect" presStyleCnt="0"/>
      <dgm:spPr/>
    </dgm:pt>
    <dgm:pt modelId="{10AF417E-B7C6-45E1-8C48-4D52D3697A9A}" type="pres">
      <dgm:prSet presAssocID="{9E2DC293-64D2-45A8-A06F-695C434EDA55}" presName="parTx" presStyleLbl="revTx" presStyleIdx="0" presStyleCnt="7">
        <dgm:presLayoutVars>
          <dgm:chMax val="0"/>
          <dgm:chPref val="0"/>
        </dgm:presLayoutVars>
      </dgm:prSet>
      <dgm:spPr/>
    </dgm:pt>
    <dgm:pt modelId="{241ECCB4-C42D-4786-9479-2950683E36E1}" type="pres">
      <dgm:prSet presAssocID="{2EB79D91-5C35-4268-AC93-27472560C00E}" presName="sibTrans" presStyleCnt="0"/>
      <dgm:spPr/>
    </dgm:pt>
    <dgm:pt modelId="{6397B3D6-32DF-4F11-9389-63F8E7B8B911}" type="pres">
      <dgm:prSet presAssocID="{9F24927B-730C-4589-BF34-9F5E3D155FC7}" presName="compNode" presStyleCnt="0"/>
      <dgm:spPr/>
    </dgm:pt>
    <dgm:pt modelId="{2F7FE1FE-8B45-41BF-8E0B-66633EBDB643}" type="pres">
      <dgm:prSet presAssocID="{9F24927B-730C-4589-BF34-9F5E3D155FC7}" presName="bgRect" presStyleLbl="bgShp" presStyleIdx="1" presStyleCnt="7"/>
      <dgm:spPr/>
    </dgm:pt>
    <dgm:pt modelId="{50BE94AA-2ED3-441D-91DC-CAC4C29ABC67}" type="pres">
      <dgm:prSet presAssocID="{9F24927B-730C-4589-BF34-9F5E3D155FC7}" presName="iconRect" presStyleLbl="node1" presStyleIdx="1" presStyleCnt="7"/>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Warning"/>
        </a:ext>
      </dgm:extLst>
    </dgm:pt>
    <dgm:pt modelId="{033C7AFD-DDAF-4629-ACC4-1F34ECC9B1B6}" type="pres">
      <dgm:prSet presAssocID="{9F24927B-730C-4589-BF34-9F5E3D155FC7}" presName="spaceRect" presStyleCnt="0"/>
      <dgm:spPr/>
    </dgm:pt>
    <dgm:pt modelId="{07D75409-0348-44BA-A701-B84BDBD1330C}" type="pres">
      <dgm:prSet presAssocID="{9F24927B-730C-4589-BF34-9F5E3D155FC7}" presName="parTx" presStyleLbl="revTx" presStyleIdx="1" presStyleCnt="7">
        <dgm:presLayoutVars>
          <dgm:chMax val="0"/>
          <dgm:chPref val="0"/>
        </dgm:presLayoutVars>
      </dgm:prSet>
      <dgm:spPr/>
    </dgm:pt>
    <dgm:pt modelId="{D528B237-BA7B-4EAC-8A39-DEDBC6E97746}" type="pres">
      <dgm:prSet presAssocID="{52F20544-A211-47B2-A71B-ADBBA8774D29}" presName="sibTrans" presStyleCnt="0"/>
      <dgm:spPr/>
    </dgm:pt>
    <dgm:pt modelId="{FE59ED49-03A2-4C01-8E3C-62BAD946F2A3}" type="pres">
      <dgm:prSet presAssocID="{4928173F-21D3-45BD-8813-78CA804190D4}" presName="compNode" presStyleCnt="0"/>
      <dgm:spPr/>
    </dgm:pt>
    <dgm:pt modelId="{6B305F0E-162F-48F8-80F2-AC9E9136F69A}" type="pres">
      <dgm:prSet presAssocID="{4928173F-21D3-45BD-8813-78CA804190D4}" presName="bgRect" presStyleLbl="bgShp" presStyleIdx="2" presStyleCnt="7"/>
      <dgm:spPr/>
    </dgm:pt>
    <dgm:pt modelId="{813D8F9D-FCE1-4160-AF08-F73ED5C039A5}" type="pres">
      <dgm:prSet presAssocID="{4928173F-21D3-45BD-8813-78CA804190D4}" presName="iconRect" presStyleLbl="node1" presStyleIdx="2" presStyleCnt="7"/>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Disk"/>
        </a:ext>
      </dgm:extLst>
    </dgm:pt>
    <dgm:pt modelId="{E1C8997C-18D7-4612-A305-B59413D595B9}" type="pres">
      <dgm:prSet presAssocID="{4928173F-21D3-45BD-8813-78CA804190D4}" presName="spaceRect" presStyleCnt="0"/>
      <dgm:spPr/>
    </dgm:pt>
    <dgm:pt modelId="{35CD2EFD-D5AF-46ED-BDE0-CBC5A7F5B4EC}" type="pres">
      <dgm:prSet presAssocID="{4928173F-21D3-45BD-8813-78CA804190D4}" presName="parTx" presStyleLbl="revTx" presStyleIdx="2" presStyleCnt="7">
        <dgm:presLayoutVars>
          <dgm:chMax val="0"/>
          <dgm:chPref val="0"/>
        </dgm:presLayoutVars>
      </dgm:prSet>
      <dgm:spPr/>
    </dgm:pt>
    <dgm:pt modelId="{F64E624E-7DE2-453D-ACC6-FF9D54FAEBA5}" type="pres">
      <dgm:prSet presAssocID="{DEA3439F-53A6-4F17-A996-2A2147948C50}" presName="sibTrans" presStyleCnt="0"/>
      <dgm:spPr/>
    </dgm:pt>
    <dgm:pt modelId="{B79350E0-EB00-43BA-AA88-CFF4F1A56CDD}" type="pres">
      <dgm:prSet presAssocID="{A477290F-A032-42AA-A38D-87B00E68463F}" presName="compNode" presStyleCnt="0"/>
      <dgm:spPr/>
    </dgm:pt>
    <dgm:pt modelId="{003E0809-FD8F-496E-83A1-0EF2DDCF378E}" type="pres">
      <dgm:prSet presAssocID="{A477290F-A032-42AA-A38D-87B00E68463F}" presName="bgRect" presStyleLbl="bgShp" presStyleIdx="3" presStyleCnt="7"/>
      <dgm:spPr/>
    </dgm:pt>
    <dgm:pt modelId="{CCAE4C4F-64FB-40AA-8979-FC321B8A984D}" type="pres">
      <dgm:prSet presAssocID="{A477290F-A032-42AA-A38D-87B00E68463F}" presName="iconRect" presStyleLbl="node1" presStyleIdx="3" presStyleCnt="7"/>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Checkmark"/>
        </a:ext>
      </dgm:extLst>
    </dgm:pt>
    <dgm:pt modelId="{5DA2D818-0D1B-409F-9F4F-8F965598204B}" type="pres">
      <dgm:prSet presAssocID="{A477290F-A032-42AA-A38D-87B00E68463F}" presName="spaceRect" presStyleCnt="0"/>
      <dgm:spPr/>
    </dgm:pt>
    <dgm:pt modelId="{4D905BE6-584D-46E1-B5F7-79E0B9F582F5}" type="pres">
      <dgm:prSet presAssocID="{A477290F-A032-42AA-A38D-87B00E68463F}" presName="parTx" presStyleLbl="revTx" presStyleIdx="3" presStyleCnt="7">
        <dgm:presLayoutVars>
          <dgm:chMax val="0"/>
          <dgm:chPref val="0"/>
        </dgm:presLayoutVars>
      </dgm:prSet>
      <dgm:spPr/>
    </dgm:pt>
    <dgm:pt modelId="{8152B1C3-170C-43F4-8602-3A1AAF129249}" type="pres">
      <dgm:prSet presAssocID="{474E2BF4-ECD9-43E5-ACD8-3857E8EB2826}" presName="sibTrans" presStyleCnt="0"/>
      <dgm:spPr/>
    </dgm:pt>
    <dgm:pt modelId="{418E4F4E-D5F3-4738-84D8-8BA00830660F}" type="pres">
      <dgm:prSet presAssocID="{6D93DAB1-3A55-468A-A600-92F6F175EC11}" presName="compNode" presStyleCnt="0"/>
      <dgm:spPr/>
    </dgm:pt>
    <dgm:pt modelId="{AC6DA14F-D04A-46CC-A773-98B3688B719E}" type="pres">
      <dgm:prSet presAssocID="{6D93DAB1-3A55-468A-A600-92F6F175EC11}" presName="bgRect" presStyleLbl="bgShp" presStyleIdx="4" presStyleCnt="7"/>
      <dgm:spPr/>
    </dgm:pt>
    <dgm:pt modelId="{7CB1DCCB-F08B-46C8-888C-255F9A95C5F1}" type="pres">
      <dgm:prSet presAssocID="{6D93DAB1-3A55-468A-A600-92F6F175EC11}" presName="iconRect" presStyleLbl="node1" presStyleIdx="4" presStyleCnt="7"/>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Bullseye"/>
        </a:ext>
      </dgm:extLst>
    </dgm:pt>
    <dgm:pt modelId="{8A1ECB2F-784C-41A1-9C09-63D43D64F566}" type="pres">
      <dgm:prSet presAssocID="{6D93DAB1-3A55-468A-A600-92F6F175EC11}" presName="spaceRect" presStyleCnt="0"/>
      <dgm:spPr/>
    </dgm:pt>
    <dgm:pt modelId="{7EF11C1A-722F-4F7B-8FF4-EFE9C5446C19}" type="pres">
      <dgm:prSet presAssocID="{6D93DAB1-3A55-468A-A600-92F6F175EC11}" presName="parTx" presStyleLbl="revTx" presStyleIdx="4" presStyleCnt="7">
        <dgm:presLayoutVars>
          <dgm:chMax val="0"/>
          <dgm:chPref val="0"/>
        </dgm:presLayoutVars>
      </dgm:prSet>
      <dgm:spPr/>
    </dgm:pt>
    <dgm:pt modelId="{52FF2FD7-6706-4E86-AA1F-008CDF5F53FE}" type="pres">
      <dgm:prSet presAssocID="{A18C1A24-AF00-4FCE-B511-D8AAB878ECB2}" presName="sibTrans" presStyleCnt="0"/>
      <dgm:spPr/>
    </dgm:pt>
    <dgm:pt modelId="{C70811EF-6741-4197-BD18-97DDBD136A66}" type="pres">
      <dgm:prSet presAssocID="{D4ED4855-4D56-4E7E-A3F3-4DC0C6413BC8}" presName="compNode" presStyleCnt="0"/>
      <dgm:spPr/>
    </dgm:pt>
    <dgm:pt modelId="{89B2B257-BD09-4CBA-9DAB-AB841A1C1256}" type="pres">
      <dgm:prSet presAssocID="{D4ED4855-4D56-4E7E-A3F3-4DC0C6413BC8}" presName="bgRect" presStyleLbl="bgShp" presStyleIdx="5" presStyleCnt="7"/>
      <dgm:spPr/>
    </dgm:pt>
    <dgm:pt modelId="{E4345FFA-9386-4384-BAD7-92B32D25FD9C}" type="pres">
      <dgm:prSet presAssocID="{D4ED4855-4D56-4E7E-A3F3-4DC0C6413BC8}" presName="iconRect" presStyleLbl="node1" presStyleIdx="5" presStyleCnt="7"/>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dgm:spPr>
      <dgm:extLst>
        <a:ext uri="{E40237B7-FDA0-4F09-8148-C483321AD2D9}">
          <dgm14:cNvPr xmlns:dgm14="http://schemas.microsoft.com/office/drawing/2010/diagram" id="0" name="" descr="Venn Diagram"/>
        </a:ext>
      </dgm:extLst>
    </dgm:pt>
    <dgm:pt modelId="{750793C6-4F79-42F7-8116-656F8ADC5701}" type="pres">
      <dgm:prSet presAssocID="{D4ED4855-4D56-4E7E-A3F3-4DC0C6413BC8}" presName="spaceRect" presStyleCnt="0"/>
      <dgm:spPr/>
    </dgm:pt>
    <dgm:pt modelId="{4371D266-F909-455D-9C87-2630CCBD46A9}" type="pres">
      <dgm:prSet presAssocID="{D4ED4855-4D56-4E7E-A3F3-4DC0C6413BC8}" presName="parTx" presStyleLbl="revTx" presStyleIdx="5" presStyleCnt="7">
        <dgm:presLayoutVars>
          <dgm:chMax val="0"/>
          <dgm:chPref val="0"/>
        </dgm:presLayoutVars>
      </dgm:prSet>
      <dgm:spPr/>
    </dgm:pt>
    <dgm:pt modelId="{B2A19A81-F3C8-4B5C-A2E1-E6DC23E87E64}" type="pres">
      <dgm:prSet presAssocID="{64BB20BD-9156-45AD-A076-ACD0493A22BC}" presName="sibTrans" presStyleCnt="0"/>
      <dgm:spPr/>
    </dgm:pt>
    <dgm:pt modelId="{F091FDD2-B4B2-4C69-AA39-9426A33002B2}" type="pres">
      <dgm:prSet presAssocID="{2B25BB0C-2CCD-49AA-AB2E-ACFA410859E7}" presName="compNode" presStyleCnt="0"/>
      <dgm:spPr/>
    </dgm:pt>
    <dgm:pt modelId="{D5AD5CC3-47B6-4D27-9B9D-EB6202DC0FE9}" type="pres">
      <dgm:prSet presAssocID="{2B25BB0C-2CCD-49AA-AB2E-ACFA410859E7}" presName="bgRect" presStyleLbl="bgShp" presStyleIdx="6" presStyleCnt="7"/>
      <dgm:spPr/>
    </dgm:pt>
    <dgm:pt modelId="{66CB4F2B-5744-470F-AA65-50B60A954F31}" type="pres">
      <dgm:prSet presAssocID="{2B25BB0C-2CCD-49AA-AB2E-ACFA410859E7}" presName="iconRect" presStyleLbl="node1" presStyleIdx="6" presStyleCnt="7"/>
      <dgm:spPr>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dgm:spPr>
      <dgm:extLst>
        <a:ext uri="{E40237B7-FDA0-4F09-8148-C483321AD2D9}">
          <dgm14:cNvPr xmlns:dgm14="http://schemas.microsoft.com/office/drawing/2010/diagram" id="0" name="" descr="Table"/>
        </a:ext>
      </dgm:extLst>
    </dgm:pt>
    <dgm:pt modelId="{E556436E-AF35-4D4D-92E4-7DB07B6E1533}" type="pres">
      <dgm:prSet presAssocID="{2B25BB0C-2CCD-49AA-AB2E-ACFA410859E7}" presName="spaceRect" presStyleCnt="0"/>
      <dgm:spPr/>
    </dgm:pt>
    <dgm:pt modelId="{F7F98608-36E8-4EE0-941E-ECE78E45FFDC}" type="pres">
      <dgm:prSet presAssocID="{2B25BB0C-2CCD-49AA-AB2E-ACFA410859E7}" presName="parTx" presStyleLbl="revTx" presStyleIdx="6" presStyleCnt="7">
        <dgm:presLayoutVars>
          <dgm:chMax val="0"/>
          <dgm:chPref val="0"/>
        </dgm:presLayoutVars>
      </dgm:prSet>
      <dgm:spPr/>
    </dgm:pt>
  </dgm:ptLst>
  <dgm:cxnLst>
    <dgm:cxn modelId="{C80EA812-0061-466C-BFA4-E41E6342F24A}" srcId="{40673D65-6360-483D-BD53-02BFE2F57654}" destId="{9F24927B-730C-4589-BF34-9F5E3D155FC7}" srcOrd="1" destOrd="0" parTransId="{231D9597-E3BA-4191-833D-5C8E3BB3EF8B}" sibTransId="{52F20544-A211-47B2-A71B-ADBBA8774D29}"/>
    <dgm:cxn modelId="{46B5D525-B891-4B85-951F-BF93FE1C5D8C}" srcId="{40673D65-6360-483D-BD53-02BFE2F57654}" destId="{2B25BB0C-2CCD-49AA-AB2E-ACFA410859E7}" srcOrd="6" destOrd="0" parTransId="{7E8DA843-C535-4434-A6B8-3B2EF0BB97DC}" sibTransId="{70BF3B63-EB0D-490A-91B6-FC0BDC11AB56}"/>
    <dgm:cxn modelId="{2DEF9534-D882-428F-A634-515F2EF6D18B}" type="presOf" srcId="{9E2DC293-64D2-45A8-A06F-695C434EDA55}" destId="{10AF417E-B7C6-45E1-8C48-4D52D3697A9A}" srcOrd="0" destOrd="0" presId="urn:microsoft.com/office/officeart/2018/2/layout/IconVerticalSolidList"/>
    <dgm:cxn modelId="{C3244365-E9C1-4ADA-8875-B8D339239B30}" type="presOf" srcId="{9F24927B-730C-4589-BF34-9F5E3D155FC7}" destId="{07D75409-0348-44BA-A701-B84BDBD1330C}" srcOrd="0" destOrd="0" presId="urn:microsoft.com/office/officeart/2018/2/layout/IconVerticalSolidList"/>
    <dgm:cxn modelId="{4A92CA66-B7DF-49E6-B1DD-44E7158344DB}" type="presOf" srcId="{4928173F-21D3-45BD-8813-78CA804190D4}" destId="{35CD2EFD-D5AF-46ED-BDE0-CBC5A7F5B4EC}" srcOrd="0" destOrd="0" presId="urn:microsoft.com/office/officeart/2018/2/layout/IconVerticalSolidList"/>
    <dgm:cxn modelId="{C7ECE44D-D428-487D-8596-E905DBDF3112}" srcId="{40673D65-6360-483D-BD53-02BFE2F57654}" destId="{4928173F-21D3-45BD-8813-78CA804190D4}" srcOrd="2" destOrd="0" parTransId="{CA5ABE56-072A-407F-AEB9-FFD5843F93DF}" sibTransId="{DEA3439F-53A6-4F17-A996-2A2147948C50}"/>
    <dgm:cxn modelId="{517B507A-D13C-4C06-ACBD-D5B04C88BCFF}" type="presOf" srcId="{6D93DAB1-3A55-468A-A600-92F6F175EC11}" destId="{7EF11C1A-722F-4F7B-8FF4-EFE9C5446C19}" srcOrd="0" destOrd="0" presId="urn:microsoft.com/office/officeart/2018/2/layout/IconVerticalSolidList"/>
    <dgm:cxn modelId="{74C74596-2003-43C7-956B-0BBCF26D2090}" srcId="{40673D65-6360-483D-BD53-02BFE2F57654}" destId="{A477290F-A032-42AA-A38D-87B00E68463F}" srcOrd="3" destOrd="0" parTransId="{ECF27A2B-0267-49AD-87E3-7FBB02055096}" sibTransId="{474E2BF4-ECD9-43E5-ACD8-3857E8EB2826}"/>
    <dgm:cxn modelId="{1947069D-912D-4595-AE1E-112378A697CE}" type="presOf" srcId="{2B25BB0C-2CCD-49AA-AB2E-ACFA410859E7}" destId="{F7F98608-36E8-4EE0-941E-ECE78E45FFDC}" srcOrd="0" destOrd="0" presId="urn:microsoft.com/office/officeart/2018/2/layout/IconVerticalSolidList"/>
    <dgm:cxn modelId="{CAF572AB-51DE-43EC-95BB-B33D5D7C8FEC}" srcId="{40673D65-6360-483D-BD53-02BFE2F57654}" destId="{D4ED4855-4D56-4E7E-A3F3-4DC0C6413BC8}" srcOrd="5" destOrd="0" parTransId="{C1581127-9934-4C9E-9C6D-DD49591A947D}" sibTransId="{64BB20BD-9156-45AD-A076-ACD0493A22BC}"/>
    <dgm:cxn modelId="{397027B3-B036-4908-819D-7D9CDCEA8264}" type="presOf" srcId="{40673D65-6360-483D-BD53-02BFE2F57654}" destId="{8ADCAD36-E616-4787-B563-CFA8217F6234}" srcOrd="0" destOrd="0" presId="urn:microsoft.com/office/officeart/2018/2/layout/IconVerticalSolidList"/>
    <dgm:cxn modelId="{005786CF-4DD4-4AB7-92A5-23762B0E11E8}" srcId="{40673D65-6360-483D-BD53-02BFE2F57654}" destId="{6D93DAB1-3A55-468A-A600-92F6F175EC11}" srcOrd="4" destOrd="0" parTransId="{EBE62B68-8710-45E4-8A5F-F54C88EE821F}" sibTransId="{A18C1A24-AF00-4FCE-B511-D8AAB878ECB2}"/>
    <dgm:cxn modelId="{6EA369DF-CDAC-4D06-96FE-6237FF3F4B41}" srcId="{40673D65-6360-483D-BD53-02BFE2F57654}" destId="{9E2DC293-64D2-45A8-A06F-695C434EDA55}" srcOrd="0" destOrd="0" parTransId="{1128C573-E0CC-49FE-88B0-0DE6D962930A}" sibTransId="{2EB79D91-5C35-4268-AC93-27472560C00E}"/>
    <dgm:cxn modelId="{C75548E0-DE75-4598-86C2-1F8D17A77904}" type="presOf" srcId="{A477290F-A032-42AA-A38D-87B00E68463F}" destId="{4D905BE6-584D-46E1-B5F7-79E0B9F582F5}" srcOrd="0" destOrd="0" presId="urn:microsoft.com/office/officeart/2018/2/layout/IconVerticalSolidList"/>
    <dgm:cxn modelId="{5F9677F4-ED3E-42A3-8CC0-B09799232014}" type="presOf" srcId="{D4ED4855-4D56-4E7E-A3F3-4DC0C6413BC8}" destId="{4371D266-F909-455D-9C87-2630CCBD46A9}" srcOrd="0" destOrd="0" presId="urn:microsoft.com/office/officeart/2018/2/layout/IconVerticalSolidList"/>
    <dgm:cxn modelId="{696B6B48-FFF0-4997-A34F-D13F35876E52}" type="presParOf" srcId="{8ADCAD36-E616-4787-B563-CFA8217F6234}" destId="{F002C7A6-1E8B-4B0D-975C-6E25367D6D52}" srcOrd="0" destOrd="0" presId="urn:microsoft.com/office/officeart/2018/2/layout/IconVerticalSolidList"/>
    <dgm:cxn modelId="{6E59231B-3A48-40D9-8EE7-236BDFFC49E7}" type="presParOf" srcId="{F002C7A6-1E8B-4B0D-975C-6E25367D6D52}" destId="{6B2D7F75-7F34-42E6-BA10-FE861BE66BB8}" srcOrd="0" destOrd="0" presId="urn:microsoft.com/office/officeart/2018/2/layout/IconVerticalSolidList"/>
    <dgm:cxn modelId="{162D253E-722D-40F1-8D8B-1D50692DEDAB}" type="presParOf" srcId="{F002C7A6-1E8B-4B0D-975C-6E25367D6D52}" destId="{A9F256AC-6E0A-4264-8D2C-FFA3CFA9F94D}" srcOrd="1" destOrd="0" presId="urn:microsoft.com/office/officeart/2018/2/layout/IconVerticalSolidList"/>
    <dgm:cxn modelId="{0440ED6B-DB4A-46FE-A710-A269F12DDFE6}" type="presParOf" srcId="{F002C7A6-1E8B-4B0D-975C-6E25367D6D52}" destId="{CC590D3A-99E0-450B-80AD-A379460C4242}" srcOrd="2" destOrd="0" presId="urn:microsoft.com/office/officeart/2018/2/layout/IconVerticalSolidList"/>
    <dgm:cxn modelId="{795D7D8E-11D9-4486-AF2A-59214306E57D}" type="presParOf" srcId="{F002C7A6-1E8B-4B0D-975C-6E25367D6D52}" destId="{10AF417E-B7C6-45E1-8C48-4D52D3697A9A}" srcOrd="3" destOrd="0" presId="urn:microsoft.com/office/officeart/2018/2/layout/IconVerticalSolidList"/>
    <dgm:cxn modelId="{9C38CCFB-608D-4470-9A8F-843581EFA007}" type="presParOf" srcId="{8ADCAD36-E616-4787-B563-CFA8217F6234}" destId="{241ECCB4-C42D-4786-9479-2950683E36E1}" srcOrd="1" destOrd="0" presId="urn:microsoft.com/office/officeart/2018/2/layout/IconVerticalSolidList"/>
    <dgm:cxn modelId="{E3401961-0147-4CEF-ADF4-8A95DD73D00E}" type="presParOf" srcId="{8ADCAD36-E616-4787-B563-CFA8217F6234}" destId="{6397B3D6-32DF-4F11-9389-63F8E7B8B911}" srcOrd="2" destOrd="0" presId="urn:microsoft.com/office/officeart/2018/2/layout/IconVerticalSolidList"/>
    <dgm:cxn modelId="{5E2072C7-5BE7-4EDB-9A2E-38DC911E97D9}" type="presParOf" srcId="{6397B3D6-32DF-4F11-9389-63F8E7B8B911}" destId="{2F7FE1FE-8B45-41BF-8E0B-66633EBDB643}" srcOrd="0" destOrd="0" presId="urn:microsoft.com/office/officeart/2018/2/layout/IconVerticalSolidList"/>
    <dgm:cxn modelId="{366A18E9-8BE8-47D2-8D61-A1F4E62FB593}" type="presParOf" srcId="{6397B3D6-32DF-4F11-9389-63F8E7B8B911}" destId="{50BE94AA-2ED3-441D-91DC-CAC4C29ABC67}" srcOrd="1" destOrd="0" presId="urn:microsoft.com/office/officeart/2018/2/layout/IconVerticalSolidList"/>
    <dgm:cxn modelId="{0A4A52EF-04B1-43D3-94A7-C4455112A046}" type="presParOf" srcId="{6397B3D6-32DF-4F11-9389-63F8E7B8B911}" destId="{033C7AFD-DDAF-4629-ACC4-1F34ECC9B1B6}" srcOrd="2" destOrd="0" presId="urn:microsoft.com/office/officeart/2018/2/layout/IconVerticalSolidList"/>
    <dgm:cxn modelId="{81C34A50-6F43-4BD2-90FD-C20C787428E3}" type="presParOf" srcId="{6397B3D6-32DF-4F11-9389-63F8E7B8B911}" destId="{07D75409-0348-44BA-A701-B84BDBD1330C}" srcOrd="3" destOrd="0" presId="urn:microsoft.com/office/officeart/2018/2/layout/IconVerticalSolidList"/>
    <dgm:cxn modelId="{E5B4B57A-26B3-45DD-9F54-282EFF40A05B}" type="presParOf" srcId="{8ADCAD36-E616-4787-B563-CFA8217F6234}" destId="{D528B237-BA7B-4EAC-8A39-DEDBC6E97746}" srcOrd="3" destOrd="0" presId="urn:microsoft.com/office/officeart/2018/2/layout/IconVerticalSolidList"/>
    <dgm:cxn modelId="{CD55FCE7-3A52-4948-8C6E-65A8627C0F99}" type="presParOf" srcId="{8ADCAD36-E616-4787-B563-CFA8217F6234}" destId="{FE59ED49-03A2-4C01-8E3C-62BAD946F2A3}" srcOrd="4" destOrd="0" presId="urn:microsoft.com/office/officeart/2018/2/layout/IconVerticalSolidList"/>
    <dgm:cxn modelId="{17D53036-D762-4842-BE11-9675C344F500}" type="presParOf" srcId="{FE59ED49-03A2-4C01-8E3C-62BAD946F2A3}" destId="{6B305F0E-162F-48F8-80F2-AC9E9136F69A}" srcOrd="0" destOrd="0" presId="urn:microsoft.com/office/officeart/2018/2/layout/IconVerticalSolidList"/>
    <dgm:cxn modelId="{33E3D602-8757-40B3-84E4-0518A6C23CE5}" type="presParOf" srcId="{FE59ED49-03A2-4C01-8E3C-62BAD946F2A3}" destId="{813D8F9D-FCE1-4160-AF08-F73ED5C039A5}" srcOrd="1" destOrd="0" presId="urn:microsoft.com/office/officeart/2018/2/layout/IconVerticalSolidList"/>
    <dgm:cxn modelId="{64DF30A3-D95B-473D-A5A3-3C9426AB4204}" type="presParOf" srcId="{FE59ED49-03A2-4C01-8E3C-62BAD946F2A3}" destId="{E1C8997C-18D7-4612-A305-B59413D595B9}" srcOrd="2" destOrd="0" presId="urn:microsoft.com/office/officeart/2018/2/layout/IconVerticalSolidList"/>
    <dgm:cxn modelId="{E5CE1C0C-5E4A-4C34-B5EB-D2083681EBEF}" type="presParOf" srcId="{FE59ED49-03A2-4C01-8E3C-62BAD946F2A3}" destId="{35CD2EFD-D5AF-46ED-BDE0-CBC5A7F5B4EC}" srcOrd="3" destOrd="0" presId="urn:microsoft.com/office/officeart/2018/2/layout/IconVerticalSolidList"/>
    <dgm:cxn modelId="{C128BEF2-D672-44B0-851E-9B3D03A182FB}" type="presParOf" srcId="{8ADCAD36-E616-4787-B563-CFA8217F6234}" destId="{F64E624E-7DE2-453D-ACC6-FF9D54FAEBA5}" srcOrd="5" destOrd="0" presId="urn:microsoft.com/office/officeart/2018/2/layout/IconVerticalSolidList"/>
    <dgm:cxn modelId="{071F1E0B-09DA-46BA-9344-3F59A263522A}" type="presParOf" srcId="{8ADCAD36-E616-4787-B563-CFA8217F6234}" destId="{B79350E0-EB00-43BA-AA88-CFF4F1A56CDD}" srcOrd="6" destOrd="0" presId="urn:microsoft.com/office/officeart/2018/2/layout/IconVerticalSolidList"/>
    <dgm:cxn modelId="{5CC31BD8-3791-4FBA-85A6-D09FCE1E3A11}" type="presParOf" srcId="{B79350E0-EB00-43BA-AA88-CFF4F1A56CDD}" destId="{003E0809-FD8F-496E-83A1-0EF2DDCF378E}" srcOrd="0" destOrd="0" presId="urn:microsoft.com/office/officeart/2018/2/layout/IconVerticalSolidList"/>
    <dgm:cxn modelId="{E89CC354-C92A-4A5E-BF34-D8DF948D9C94}" type="presParOf" srcId="{B79350E0-EB00-43BA-AA88-CFF4F1A56CDD}" destId="{CCAE4C4F-64FB-40AA-8979-FC321B8A984D}" srcOrd="1" destOrd="0" presId="urn:microsoft.com/office/officeart/2018/2/layout/IconVerticalSolidList"/>
    <dgm:cxn modelId="{DC7B3DF8-0926-4CAA-BFDF-F263C8A4BC75}" type="presParOf" srcId="{B79350E0-EB00-43BA-AA88-CFF4F1A56CDD}" destId="{5DA2D818-0D1B-409F-9F4F-8F965598204B}" srcOrd="2" destOrd="0" presId="urn:microsoft.com/office/officeart/2018/2/layout/IconVerticalSolidList"/>
    <dgm:cxn modelId="{E314CA8A-C64B-4E6D-9E2A-57C0C1ADB989}" type="presParOf" srcId="{B79350E0-EB00-43BA-AA88-CFF4F1A56CDD}" destId="{4D905BE6-584D-46E1-B5F7-79E0B9F582F5}" srcOrd="3" destOrd="0" presId="urn:microsoft.com/office/officeart/2018/2/layout/IconVerticalSolidList"/>
    <dgm:cxn modelId="{6D5DD495-64B6-473C-B243-110C354EA314}" type="presParOf" srcId="{8ADCAD36-E616-4787-B563-CFA8217F6234}" destId="{8152B1C3-170C-43F4-8602-3A1AAF129249}" srcOrd="7" destOrd="0" presId="urn:microsoft.com/office/officeart/2018/2/layout/IconVerticalSolidList"/>
    <dgm:cxn modelId="{5EEEC9DC-7DAE-4116-AA4A-5EA8C989E280}" type="presParOf" srcId="{8ADCAD36-E616-4787-B563-CFA8217F6234}" destId="{418E4F4E-D5F3-4738-84D8-8BA00830660F}" srcOrd="8" destOrd="0" presId="urn:microsoft.com/office/officeart/2018/2/layout/IconVerticalSolidList"/>
    <dgm:cxn modelId="{207825BD-41B0-4EFC-B586-7CEDADFFB6A6}" type="presParOf" srcId="{418E4F4E-D5F3-4738-84D8-8BA00830660F}" destId="{AC6DA14F-D04A-46CC-A773-98B3688B719E}" srcOrd="0" destOrd="0" presId="urn:microsoft.com/office/officeart/2018/2/layout/IconVerticalSolidList"/>
    <dgm:cxn modelId="{5D7364E0-44FC-41A2-863D-3E1BC4176F39}" type="presParOf" srcId="{418E4F4E-D5F3-4738-84D8-8BA00830660F}" destId="{7CB1DCCB-F08B-46C8-888C-255F9A95C5F1}" srcOrd="1" destOrd="0" presId="urn:microsoft.com/office/officeart/2018/2/layout/IconVerticalSolidList"/>
    <dgm:cxn modelId="{15CA78AF-8E6B-455B-A67E-823FB6934B89}" type="presParOf" srcId="{418E4F4E-D5F3-4738-84D8-8BA00830660F}" destId="{8A1ECB2F-784C-41A1-9C09-63D43D64F566}" srcOrd="2" destOrd="0" presId="urn:microsoft.com/office/officeart/2018/2/layout/IconVerticalSolidList"/>
    <dgm:cxn modelId="{714F37E1-39DC-4254-9423-60EDD4BC8636}" type="presParOf" srcId="{418E4F4E-D5F3-4738-84D8-8BA00830660F}" destId="{7EF11C1A-722F-4F7B-8FF4-EFE9C5446C19}" srcOrd="3" destOrd="0" presId="urn:microsoft.com/office/officeart/2018/2/layout/IconVerticalSolidList"/>
    <dgm:cxn modelId="{822ADA63-F626-4660-9805-BDDC29838E30}" type="presParOf" srcId="{8ADCAD36-E616-4787-B563-CFA8217F6234}" destId="{52FF2FD7-6706-4E86-AA1F-008CDF5F53FE}" srcOrd="9" destOrd="0" presId="urn:microsoft.com/office/officeart/2018/2/layout/IconVerticalSolidList"/>
    <dgm:cxn modelId="{AD0AD43B-B200-4952-88A6-4483DD931A32}" type="presParOf" srcId="{8ADCAD36-E616-4787-B563-CFA8217F6234}" destId="{C70811EF-6741-4197-BD18-97DDBD136A66}" srcOrd="10" destOrd="0" presId="urn:microsoft.com/office/officeart/2018/2/layout/IconVerticalSolidList"/>
    <dgm:cxn modelId="{0F0D57EB-D520-450A-9FE2-64E7A98C79FF}" type="presParOf" srcId="{C70811EF-6741-4197-BD18-97DDBD136A66}" destId="{89B2B257-BD09-4CBA-9DAB-AB841A1C1256}" srcOrd="0" destOrd="0" presId="urn:microsoft.com/office/officeart/2018/2/layout/IconVerticalSolidList"/>
    <dgm:cxn modelId="{FB371604-3D78-4CAF-8BB4-F9418402D6E6}" type="presParOf" srcId="{C70811EF-6741-4197-BD18-97DDBD136A66}" destId="{E4345FFA-9386-4384-BAD7-92B32D25FD9C}" srcOrd="1" destOrd="0" presId="urn:microsoft.com/office/officeart/2018/2/layout/IconVerticalSolidList"/>
    <dgm:cxn modelId="{39F8D166-A6B6-4B4D-A52A-C6CE87E6FAED}" type="presParOf" srcId="{C70811EF-6741-4197-BD18-97DDBD136A66}" destId="{750793C6-4F79-42F7-8116-656F8ADC5701}" srcOrd="2" destOrd="0" presId="urn:microsoft.com/office/officeart/2018/2/layout/IconVerticalSolidList"/>
    <dgm:cxn modelId="{13F6D078-3FD2-45C1-A230-AC384AF42A8E}" type="presParOf" srcId="{C70811EF-6741-4197-BD18-97DDBD136A66}" destId="{4371D266-F909-455D-9C87-2630CCBD46A9}" srcOrd="3" destOrd="0" presId="urn:microsoft.com/office/officeart/2018/2/layout/IconVerticalSolidList"/>
    <dgm:cxn modelId="{7971AF55-99E9-4132-8B6D-F864D4F77F45}" type="presParOf" srcId="{8ADCAD36-E616-4787-B563-CFA8217F6234}" destId="{B2A19A81-F3C8-4B5C-A2E1-E6DC23E87E64}" srcOrd="11" destOrd="0" presId="urn:microsoft.com/office/officeart/2018/2/layout/IconVerticalSolidList"/>
    <dgm:cxn modelId="{EEB23CB5-03CA-4DFD-98A5-BBA458997F00}" type="presParOf" srcId="{8ADCAD36-E616-4787-B563-CFA8217F6234}" destId="{F091FDD2-B4B2-4C69-AA39-9426A33002B2}" srcOrd="12" destOrd="0" presId="urn:microsoft.com/office/officeart/2018/2/layout/IconVerticalSolidList"/>
    <dgm:cxn modelId="{49E04137-DE9A-40D1-862F-5C6DA5BE1D55}" type="presParOf" srcId="{F091FDD2-B4B2-4C69-AA39-9426A33002B2}" destId="{D5AD5CC3-47B6-4D27-9B9D-EB6202DC0FE9}" srcOrd="0" destOrd="0" presId="urn:microsoft.com/office/officeart/2018/2/layout/IconVerticalSolidList"/>
    <dgm:cxn modelId="{75769D25-552C-417B-9E3D-BFECCC5D73B0}" type="presParOf" srcId="{F091FDD2-B4B2-4C69-AA39-9426A33002B2}" destId="{66CB4F2B-5744-470F-AA65-50B60A954F31}" srcOrd="1" destOrd="0" presId="urn:microsoft.com/office/officeart/2018/2/layout/IconVerticalSolidList"/>
    <dgm:cxn modelId="{3B7671F5-4597-48C3-8968-B949EA4F1C0C}" type="presParOf" srcId="{F091FDD2-B4B2-4C69-AA39-9426A33002B2}" destId="{E556436E-AF35-4D4D-92E4-7DB07B6E1533}" srcOrd="2" destOrd="0" presId="urn:microsoft.com/office/officeart/2018/2/layout/IconVerticalSolidList"/>
    <dgm:cxn modelId="{A7FEEE4C-9F7A-466C-995C-69B4D5E90489}" type="presParOf" srcId="{F091FDD2-B4B2-4C69-AA39-9426A33002B2}" destId="{F7F98608-36E8-4EE0-941E-ECE78E45FFDC}"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5DF7A8E0-95B8-4F3A-9E28-907B9A712DBF}" type="doc">
      <dgm:prSet loTypeId="urn:microsoft.com/office/officeart/2018/5/layout/IconCircleLabelList" loCatId="icon" qsTypeId="urn:microsoft.com/office/officeart/2005/8/quickstyle/simple1" qsCatId="simple" csTypeId="urn:microsoft.com/office/officeart/2018/5/colors/Iconchunking_coloredtext_colorful1" csCatId="colorful" phldr="1"/>
      <dgm:spPr/>
      <dgm:t>
        <a:bodyPr/>
        <a:lstStyle/>
        <a:p>
          <a:endParaRPr lang="en-US"/>
        </a:p>
      </dgm:t>
    </dgm:pt>
    <dgm:pt modelId="{588C1585-1E8E-4645-93BC-1EA0B225862E}">
      <dgm:prSet/>
      <dgm:spPr/>
      <dgm:t>
        <a:bodyPr/>
        <a:lstStyle/>
        <a:p>
          <a:pPr>
            <a:defRPr cap="all"/>
          </a:pPr>
          <a:r>
            <a:rPr lang="en-US" b="1"/>
            <a:t>Managerial Actions</a:t>
          </a:r>
          <a:endParaRPr lang="en-US"/>
        </a:p>
      </dgm:t>
    </dgm:pt>
    <dgm:pt modelId="{F573508C-A846-461A-8E07-902396410BE1}" type="parTrans" cxnId="{DBC67F5F-D084-4F34-A2BA-C284DA93D996}">
      <dgm:prSet/>
      <dgm:spPr/>
      <dgm:t>
        <a:bodyPr/>
        <a:lstStyle/>
        <a:p>
          <a:endParaRPr lang="en-US"/>
        </a:p>
      </dgm:t>
    </dgm:pt>
    <dgm:pt modelId="{66C45C3F-71DD-41C0-8300-CD49C57864EA}" type="sibTrans" cxnId="{DBC67F5F-D084-4F34-A2BA-C284DA93D996}">
      <dgm:prSet/>
      <dgm:spPr/>
      <dgm:t>
        <a:bodyPr/>
        <a:lstStyle/>
        <a:p>
          <a:endParaRPr lang="en-US"/>
        </a:p>
      </dgm:t>
    </dgm:pt>
    <dgm:pt modelId="{267AEB53-2028-48FA-90B6-CF9DC73868BA}">
      <dgm:prSet/>
      <dgm:spPr/>
      <dgm:t>
        <a:bodyPr/>
        <a:lstStyle/>
        <a:p>
          <a:pPr>
            <a:defRPr cap="all"/>
          </a:pPr>
          <a:r>
            <a:rPr lang="en-US"/>
            <a:t>Adjust credit policies.</a:t>
          </a:r>
        </a:p>
      </dgm:t>
    </dgm:pt>
    <dgm:pt modelId="{FCA0E4F2-87B1-47E1-ADC1-C141D4BFD9F9}" type="parTrans" cxnId="{C0A2EF15-7A35-4591-8182-536125F673C7}">
      <dgm:prSet/>
      <dgm:spPr/>
      <dgm:t>
        <a:bodyPr/>
        <a:lstStyle/>
        <a:p>
          <a:endParaRPr lang="en-US"/>
        </a:p>
      </dgm:t>
    </dgm:pt>
    <dgm:pt modelId="{A7A82608-15BE-4C9A-BBDA-7C4041E995C5}" type="sibTrans" cxnId="{C0A2EF15-7A35-4591-8182-536125F673C7}">
      <dgm:prSet/>
      <dgm:spPr/>
      <dgm:t>
        <a:bodyPr/>
        <a:lstStyle/>
        <a:p>
          <a:endParaRPr lang="en-US"/>
        </a:p>
      </dgm:t>
    </dgm:pt>
    <dgm:pt modelId="{5ECFEA86-2D49-4682-A617-54495EEB4205}">
      <dgm:prSet/>
      <dgm:spPr/>
      <dgm:t>
        <a:bodyPr/>
        <a:lstStyle/>
        <a:p>
          <a:pPr>
            <a:defRPr cap="all"/>
          </a:pPr>
          <a:r>
            <a:rPr lang="en-US"/>
            <a:t>Optimize inventory levels.</a:t>
          </a:r>
        </a:p>
      </dgm:t>
    </dgm:pt>
    <dgm:pt modelId="{C1F4D706-7C5C-4A73-BD5D-A644574B6795}" type="parTrans" cxnId="{634CF8A3-09C0-4358-8F2E-D31ADE62C92E}">
      <dgm:prSet/>
      <dgm:spPr/>
      <dgm:t>
        <a:bodyPr/>
        <a:lstStyle/>
        <a:p>
          <a:endParaRPr lang="en-US"/>
        </a:p>
      </dgm:t>
    </dgm:pt>
    <dgm:pt modelId="{187F27D8-358D-4470-83D2-15F0951D2502}" type="sibTrans" cxnId="{634CF8A3-09C0-4358-8F2E-D31ADE62C92E}">
      <dgm:prSet/>
      <dgm:spPr/>
      <dgm:t>
        <a:bodyPr/>
        <a:lstStyle/>
        <a:p>
          <a:endParaRPr lang="en-US"/>
        </a:p>
      </dgm:t>
    </dgm:pt>
    <dgm:pt modelId="{D2295D40-A725-4338-9732-A527D45D7DD4}">
      <dgm:prSet/>
      <dgm:spPr/>
      <dgm:t>
        <a:bodyPr/>
        <a:lstStyle/>
        <a:p>
          <a:pPr>
            <a:defRPr cap="all"/>
          </a:pPr>
          <a:r>
            <a:rPr lang="en-US"/>
            <a:t>Renegotiate supplier terms.</a:t>
          </a:r>
        </a:p>
      </dgm:t>
    </dgm:pt>
    <dgm:pt modelId="{85DEC3CD-CC3E-4C07-AECF-F38AC479D900}" type="parTrans" cxnId="{72E4BE55-3193-48CB-8E46-E408A7F3CAAB}">
      <dgm:prSet/>
      <dgm:spPr/>
      <dgm:t>
        <a:bodyPr/>
        <a:lstStyle/>
        <a:p>
          <a:endParaRPr lang="en-US"/>
        </a:p>
      </dgm:t>
    </dgm:pt>
    <dgm:pt modelId="{3F31C564-F03D-4A96-99AC-BFBD22052F84}" type="sibTrans" cxnId="{72E4BE55-3193-48CB-8E46-E408A7F3CAAB}">
      <dgm:prSet/>
      <dgm:spPr/>
      <dgm:t>
        <a:bodyPr/>
        <a:lstStyle/>
        <a:p>
          <a:endParaRPr lang="en-US"/>
        </a:p>
      </dgm:t>
    </dgm:pt>
    <dgm:pt modelId="{710245DF-B0B2-4DDC-A56C-416153E25439}" type="pres">
      <dgm:prSet presAssocID="{5DF7A8E0-95B8-4F3A-9E28-907B9A712DBF}" presName="root" presStyleCnt="0">
        <dgm:presLayoutVars>
          <dgm:dir/>
          <dgm:resizeHandles val="exact"/>
        </dgm:presLayoutVars>
      </dgm:prSet>
      <dgm:spPr/>
    </dgm:pt>
    <dgm:pt modelId="{53831B2C-E8CD-473D-BC52-6D988DBB60B3}" type="pres">
      <dgm:prSet presAssocID="{588C1585-1E8E-4645-93BC-1EA0B225862E}" presName="compNode" presStyleCnt="0"/>
      <dgm:spPr/>
    </dgm:pt>
    <dgm:pt modelId="{7E959535-7F3C-479A-B1BE-EA218FBF5216}" type="pres">
      <dgm:prSet presAssocID="{588C1585-1E8E-4645-93BC-1EA0B225862E}" presName="iconBgRect" presStyleLbl="bgShp" presStyleIdx="0" presStyleCnt="4"/>
      <dgm:spPr/>
    </dgm:pt>
    <dgm:pt modelId="{3B344D01-E8EE-42A2-959E-C93B524398AC}" type="pres">
      <dgm:prSet presAssocID="{588C1585-1E8E-4645-93BC-1EA0B225862E}"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heckmark"/>
        </a:ext>
      </dgm:extLst>
    </dgm:pt>
    <dgm:pt modelId="{3589F8D9-5752-42C5-A1F4-B42D1844435B}" type="pres">
      <dgm:prSet presAssocID="{588C1585-1E8E-4645-93BC-1EA0B225862E}" presName="spaceRect" presStyleCnt="0"/>
      <dgm:spPr/>
    </dgm:pt>
    <dgm:pt modelId="{A28D2C38-2136-4444-8E80-AD3D7CB4AE29}" type="pres">
      <dgm:prSet presAssocID="{588C1585-1E8E-4645-93BC-1EA0B225862E}" presName="textRect" presStyleLbl="revTx" presStyleIdx="0" presStyleCnt="4">
        <dgm:presLayoutVars>
          <dgm:chMax val="1"/>
          <dgm:chPref val="1"/>
        </dgm:presLayoutVars>
      </dgm:prSet>
      <dgm:spPr/>
    </dgm:pt>
    <dgm:pt modelId="{13BB9DEA-AB2D-469B-B2C6-D556F61EF4BD}" type="pres">
      <dgm:prSet presAssocID="{66C45C3F-71DD-41C0-8300-CD49C57864EA}" presName="sibTrans" presStyleCnt="0"/>
      <dgm:spPr/>
    </dgm:pt>
    <dgm:pt modelId="{B61DEF36-5EF8-4E60-B498-4E35171499B7}" type="pres">
      <dgm:prSet presAssocID="{267AEB53-2028-48FA-90B6-CF9DC73868BA}" presName="compNode" presStyleCnt="0"/>
      <dgm:spPr/>
    </dgm:pt>
    <dgm:pt modelId="{B2EAF2B3-01F3-4092-9FEE-6B2720530417}" type="pres">
      <dgm:prSet presAssocID="{267AEB53-2028-48FA-90B6-CF9DC73868BA}" presName="iconBgRect" presStyleLbl="bgShp" presStyleIdx="1" presStyleCnt="4"/>
      <dgm:spPr/>
    </dgm:pt>
    <dgm:pt modelId="{A734FEE2-D241-4913-8CE3-20B4DA171713}" type="pres">
      <dgm:prSet presAssocID="{267AEB53-2028-48FA-90B6-CF9DC73868BA}"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redit card"/>
        </a:ext>
      </dgm:extLst>
    </dgm:pt>
    <dgm:pt modelId="{B23CDBBB-D3D7-4EE0-932A-B8EB7063A2FC}" type="pres">
      <dgm:prSet presAssocID="{267AEB53-2028-48FA-90B6-CF9DC73868BA}" presName="spaceRect" presStyleCnt="0"/>
      <dgm:spPr/>
    </dgm:pt>
    <dgm:pt modelId="{578A5AA5-D621-482A-B093-533F9501709E}" type="pres">
      <dgm:prSet presAssocID="{267AEB53-2028-48FA-90B6-CF9DC73868BA}" presName="textRect" presStyleLbl="revTx" presStyleIdx="1" presStyleCnt="4">
        <dgm:presLayoutVars>
          <dgm:chMax val="1"/>
          <dgm:chPref val="1"/>
        </dgm:presLayoutVars>
      </dgm:prSet>
      <dgm:spPr/>
    </dgm:pt>
    <dgm:pt modelId="{009F4751-DDE2-42B9-B425-CC3C874CEB77}" type="pres">
      <dgm:prSet presAssocID="{A7A82608-15BE-4C9A-BBDA-7C4041E995C5}" presName="sibTrans" presStyleCnt="0"/>
      <dgm:spPr/>
    </dgm:pt>
    <dgm:pt modelId="{8B88EE93-F8B7-4AF4-BEAF-A1D276D0F6E3}" type="pres">
      <dgm:prSet presAssocID="{5ECFEA86-2D49-4682-A617-54495EEB4205}" presName="compNode" presStyleCnt="0"/>
      <dgm:spPr/>
    </dgm:pt>
    <dgm:pt modelId="{A0C1BECC-8E12-4B38-8F15-B4DC96408E51}" type="pres">
      <dgm:prSet presAssocID="{5ECFEA86-2D49-4682-A617-54495EEB4205}" presName="iconBgRect" presStyleLbl="bgShp" presStyleIdx="2" presStyleCnt="4"/>
      <dgm:spPr/>
    </dgm:pt>
    <dgm:pt modelId="{5CB6677F-B4E0-452F-8CDB-8531A387B388}" type="pres">
      <dgm:prSet presAssocID="{5ECFEA86-2D49-4682-A617-54495EEB4205}"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ox"/>
        </a:ext>
      </dgm:extLst>
    </dgm:pt>
    <dgm:pt modelId="{85CD67E0-D254-4F2F-BAC1-A05DDF50384A}" type="pres">
      <dgm:prSet presAssocID="{5ECFEA86-2D49-4682-A617-54495EEB4205}" presName="spaceRect" presStyleCnt="0"/>
      <dgm:spPr/>
    </dgm:pt>
    <dgm:pt modelId="{857BDC3C-900E-4F01-8EA7-64B2F66D3AA9}" type="pres">
      <dgm:prSet presAssocID="{5ECFEA86-2D49-4682-A617-54495EEB4205}" presName="textRect" presStyleLbl="revTx" presStyleIdx="2" presStyleCnt="4">
        <dgm:presLayoutVars>
          <dgm:chMax val="1"/>
          <dgm:chPref val="1"/>
        </dgm:presLayoutVars>
      </dgm:prSet>
      <dgm:spPr/>
    </dgm:pt>
    <dgm:pt modelId="{6C11EA28-C05F-4D8B-B984-96CAD65814C3}" type="pres">
      <dgm:prSet presAssocID="{187F27D8-358D-4470-83D2-15F0951D2502}" presName="sibTrans" presStyleCnt="0"/>
      <dgm:spPr/>
    </dgm:pt>
    <dgm:pt modelId="{B1DF1978-CE0F-4281-A016-A5D80468A2FB}" type="pres">
      <dgm:prSet presAssocID="{D2295D40-A725-4338-9732-A527D45D7DD4}" presName="compNode" presStyleCnt="0"/>
      <dgm:spPr/>
    </dgm:pt>
    <dgm:pt modelId="{6549DBEE-9B41-4016-9799-80D5A4B2D458}" type="pres">
      <dgm:prSet presAssocID="{D2295D40-A725-4338-9732-A527D45D7DD4}" presName="iconBgRect" presStyleLbl="bgShp" presStyleIdx="3" presStyleCnt="4"/>
      <dgm:spPr/>
    </dgm:pt>
    <dgm:pt modelId="{85235077-51AC-4A86-9823-54645C43B808}" type="pres">
      <dgm:prSet presAssocID="{D2295D40-A725-4338-9732-A527D45D7DD4}"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Factory"/>
        </a:ext>
      </dgm:extLst>
    </dgm:pt>
    <dgm:pt modelId="{B4383017-1850-4945-8826-1F57491AA51B}" type="pres">
      <dgm:prSet presAssocID="{D2295D40-A725-4338-9732-A527D45D7DD4}" presName="spaceRect" presStyleCnt="0"/>
      <dgm:spPr/>
    </dgm:pt>
    <dgm:pt modelId="{DE2694AA-BE8F-4E18-A7BC-68D500E0F30C}" type="pres">
      <dgm:prSet presAssocID="{D2295D40-A725-4338-9732-A527D45D7DD4}" presName="textRect" presStyleLbl="revTx" presStyleIdx="3" presStyleCnt="4">
        <dgm:presLayoutVars>
          <dgm:chMax val="1"/>
          <dgm:chPref val="1"/>
        </dgm:presLayoutVars>
      </dgm:prSet>
      <dgm:spPr/>
    </dgm:pt>
  </dgm:ptLst>
  <dgm:cxnLst>
    <dgm:cxn modelId="{C0A2EF15-7A35-4591-8182-536125F673C7}" srcId="{5DF7A8E0-95B8-4F3A-9E28-907B9A712DBF}" destId="{267AEB53-2028-48FA-90B6-CF9DC73868BA}" srcOrd="1" destOrd="0" parTransId="{FCA0E4F2-87B1-47E1-ADC1-C141D4BFD9F9}" sibTransId="{A7A82608-15BE-4C9A-BBDA-7C4041E995C5}"/>
    <dgm:cxn modelId="{4469062A-CFE0-481A-ACBF-36E26D95B7A5}" type="presOf" srcId="{5DF7A8E0-95B8-4F3A-9E28-907B9A712DBF}" destId="{710245DF-B0B2-4DDC-A56C-416153E25439}" srcOrd="0" destOrd="0" presId="urn:microsoft.com/office/officeart/2018/5/layout/IconCircleLabelList"/>
    <dgm:cxn modelId="{AA8E182E-4F40-4C35-9E6D-89459D3B54D7}" type="presOf" srcId="{D2295D40-A725-4338-9732-A527D45D7DD4}" destId="{DE2694AA-BE8F-4E18-A7BC-68D500E0F30C}" srcOrd="0" destOrd="0" presId="urn:microsoft.com/office/officeart/2018/5/layout/IconCircleLabelList"/>
    <dgm:cxn modelId="{7BAA425B-1E33-42E5-BAD8-91B9C9A2EFE2}" type="presOf" srcId="{267AEB53-2028-48FA-90B6-CF9DC73868BA}" destId="{578A5AA5-D621-482A-B093-533F9501709E}" srcOrd="0" destOrd="0" presId="urn:microsoft.com/office/officeart/2018/5/layout/IconCircleLabelList"/>
    <dgm:cxn modelId="{DBC67F5F-D084-4F34-A2BA-C284DA93D996}" srcId="{5DF7A8E0-95B8-4F3A-9E28-907B9A712DBF}" destId="{588C1585-1E8E-4645-93BC-1EA0B225862E}" srcOrd="0" destOrd="0" parTransId="{F573508C-A846-461A-8E07-902396410BE1}" sibTransId="{66C45C3F-71DD-41C0-8300-CD49C57864EA}"/>
    <dgm:cxn modelId="{CD34136F-014A-46EB-9814-0249D76C1253}" type="presOf" srcId="{588C1585-1E8E-4645-93BC-1EA0B225862E}" destId="{A28D2C38-2136-4444-8E80-AD3D7CB4AE29}" srcOrd="0" destOrd="0" presId="urn:microsoft.com/office/officeart/2018/5/layout/IconCircleLabelList"/>
    <dgm:cxn modelId="{72E4BE55-3193-48CB-8E46-E408A7F3CAAB}" srcId="{5DF7A8E0-95B8-4F3A-9E28-907B9A712DBF}" destId="{D2295D40-A725-4338-9732-A527D45D7DD4}" srcOrd="3" destOrd="0" parTransId="{85DEC3CD-CC3E-4C07-AECF-F38AC479D900}" sibTransId="{3F31C564-F03D-4A96-99AC-BFBD22052F84}"/>
    <dgm:cxn modelId="{634CF8A3-09C0-4358-8F2E-D31ADE62C92E}" srcId="{5DF7A8E0-95B8-4F3A-9E28-907B9A712DBF}" destId="{5ECFEA86-2D49-4682-A617-54495EEB4205}" srcOrd="2" destOrd="0" parTransId="{C1F4D706-7C5C-4A73-BD5D-A644574B6795}" sibTransId="{187F27D8-358D-4470-83D2-15F0951D2502}"/>
    <dgm:cxn modelId="{FB9C32E0-1D9A-4FBB-93C1-AE44A3C6ED72}" type="presOf" srcId="{5ECFEA86-2D49-4682-A617-54495EEB4205}" destId="{857BDC3C-900E-4F01-8EA7-64B2F66D3AA9}" srcOrd="0" destOrd="0" presId="urn:microsoft.com/office/officeart/2018/5/layout/IconCircleLabelList"/>
    <dgm:cxn modelId="{C0D1DC70-B4FA-4165-A8C6-73A07DB09E7A}" type="presParOf" srcId="{710245DF-B0B2-4DDC-A56C-416153E25439}" destId="{53831B2C-E8CD-473D-BC52-6D988DBB60B3}" srcOrd="0" destOrd="0" presId="urn:microsoft.com/office/officeart/2018/5/layout/IconCircleLabelList"/>
    <dgm:cxn modelId="{89A94ED7-5BF4-43E1-A4A5-8CC8816AB916}" type="presParOf" srcId="{53831B2C-E8CD-473D-BC52-6D988DBB60B3}" destId="{7E959535-7F3C-479A-B1BE-EA218FBF5216}" srcOrd="0" destOrd="0" presId="urn:microsoft.com/office/officeart/2018/5/layout/IconCircleLabelList"/>
    <dgm:cxn modelId="{FDB0D5E4-D4BA-4A2C-8F90-DF8D308D063D}" type="presParOf" srcId="{53831B2C-E8CD-473D-BC52-6D988DBB60B3}" destId="{3B344D01-E8EE-42A2-959E-C93B524398AC}" srcOrd="1" destOrd="0" presId="urn:microsoft.com/office/officeart/2018/5/layout/IconCircleLabelList"/>
    <dgm:cxn modelId="{3A74C244-7DDF-483D-9DD8-4676F0D55387}" type="presParOf" srcId="{53831B2C-E8CD-473D-BC52-6D988DBB60B3}" destId="{3589F8D9-5752-42C5-A1F4-B42D1844435B}" srcOrd="2" destOrd="0" presId="urn:microsoft.com/office/officeart/2018/5/layout/IconCircleLabelList"/>
    <dgm:cxn modelId="{1F5D6A24-250F-48B1-B62B-38B301E05DF9}" type="presParOf" srcId="{53831B2C-E8CD-473D-BC52-6D988DBB60B3}" destId="{A28D2C38-2136-4444-8E80-AD3D7CB4AE29}" srcOrd="3" destOrd="0" presId="urn:microsoft.com/office/officeart/2018/5/layout/IconCircleLabelList"/>
    <dgm:cxn modelId="{506468EF-26B1-4F74-94B0-6FE664432011}" type="presParOf" srcId="{710245DF-B0B2-4DDC-A56C-416153E25439}" destId="{13BB9DEA-AB2D-469B-B2C6-D556F61EF4BD}" srcOrd="1" destOrd="0" presId="urn:microsoft.com/office/officeart/2018/5/layout/IconCircleLabelList"/>
    <dgm:cxn modelId="{0D8DD84C-C3FF-42CA-AFD0-768419EE54D3}" type="presParOf" srcId="{710245DF-B0B2-4DDC-A56C-416153E25439}" destId="{B61DEF36-5EF8-4E60-B498-4E35171499B7}" srcOrd="2" destOrd="0" presId="urn:microsoft.com/office/officeart/2018/5/layout/IconCircleLabelList"/>
    <dgm:cxn modelId="{47DEA4E2-DC8A-470C-B8A1-3FE85F3957CB}" type="presParOf" srcId="{B61DEF36-5EF8-4E60-B498-4E35171499B7}" destId="{B2EAF2B3-01F3-4092-9FEE-6B2720530417}" srcOrd="0" destOrd="0" presId="urn:microsoft.com/office/officeart/2018/5/layout/IconCircleLabelList"/>
    <dgm:cxn modelId="{BE815B7A-BED0-4F06-8C62-134B021FFEAC}" type="presParOf" srcId="{B61DEF36-5EF8-4E60-B498-4E35171499B7}" destId="{A734FEE2-D241-4913-8CE3-20B4DA171713}" srcOrd="1" destOrd="0" presId="urn:microsoft.com/office/officeart/2018/5/layout/IconCircleLabelList"/>
    <dgm:cxn modelId="{21C635B8-8D3D-44FA-9C8E-A424FBCBFEB3}" type="presParOf" srcId="{B61DEF36-5EF8-4E60-B498-4E35171499B7}" destId="{B23CDBBB-D3D7-4EE0-932A-B8EB7063A2FC}" srcOrd="2" destOrd="0" presId="urn:microsoft.com/office/officeart/2018/5/layout/IconCircleLabelList"/>
    <dgm:cxn modelId="{7AE9A3BA-CF3B-458A-BAC7-EC923CC9DC57}" type="presParOf" srcId="{B61DEF36-5EF8-4E60-B498-4E35171499B7}" destId="{578A5AA5-D621-482A-B093-533F9501709E}" srcOrd="3" destOrd="0" presId="urn:microsoft.com/office/officeart/2018/5/layout/IconCircleLabelList"/>
    <dgm:cxn modelId="{83D92D79-792F-4CD2-9BF8-12BDFBF6AE99}" type="presParOf" srcId="{710245DF-B0B2-4DDC-A56C-416153E25439}" destId="{009F4751-DDE2-42B9-B425-CC3C874CEB77}" srcOrd="3" destOrd="0" presId="urn:microsoft.com/office/officeart/2018/5/layout/IconCircleLabelList"/>
    <dgm:cxn modelId="{1ABBFF71-E3A8-4BD7-AA56-9F8A50F6541C}" type="presParOf" srcId="{710245DF-B0B2-4DDC-A56C-416153E25439}" destId="{8B88EE93-F8B7-4AF4-BEAF-A1D276D0F6E3}" srcOrd="4" destOrd="0" presId="urn:microsoft.com/office/officeart/2018/5/layout/IconCircleLabelList"/>
    <dgm:cxn modelId="{4068408A-C49A-417E-8FEF-A43F43F24BB6}" type="presParOf" srcId="{8B88EE93-F8B7-4AF4-BEAF-A1D276D0F6E3}" destId="{A0C1BECC-8E12-4B38-8F15-B4DC96408E51}" srcOrd="0" destOrd="0" presId="urn:microsoft.com/office/officeart/2018/5/layout/IconCircleLabelList"/>
    <dgm:cxn modelId="{89B201EE-1DA5-4F8A-8A8E-B96BB2575D9A}" type="presParOf" srcId="{8B88EE93-F8B7-4AF4-BEAF-A1D276D0F6E3}" destId="{5CB6677F-B4E0-452F-8CDB-8531A387B388}" srcOrd="1" destOrd="0" presId="urn:microsoft.com/office/officeart/2018/5/layout/IconCircleLabelList"/>
    <dgm:cxn modelId="{272F9134-8047-4608-8B6B-F560B6107388}" type="presParOf" srcId="{8B88EE93-F8B7-4AF4-BEAF-A1D276D0F6E3}" destId="{85CD67E0-D254-4F2F-BAC1-A05DDF50384A}" srcOrd="2" destOrd="0" presId="urn:microsoft.com/office/officeart/2018/5/layout/IconCircleLabelList"/>
    <dgm:cxn modelId="{7B55C895-617B-477A-AAAA-A586262DC963}" type="presParOf" srcId="{8B88EE93-F8B7-4AF4-BEAF-A1D276D0F6E3}" destId="{857BDC3C-900E-4F01-8EA7-64B2F66D3AA9}" srcOrd="3" destOrd="0" presId="urn:microsoft.com/office/officeart/2018/5/layout/IconCircleLabelList"/>
    <dgm:cxn modelId="{630430B3-87B7-45C8-9CC2-4834C90A7027}" type="presParOf" srcId="{710245DF-B0B2-4DDC-A56C-416153E25439}" destId="{6C11EA28-C05F-4D8B-B984-96CAD65814C3}" srcOrd="5" destOrd="0" presId="urn:microsoft.com/office/officeart/2018/5/layout/IconCircleLabelList"/>
    <dgm:cxn modelId="{81BC7290-957E-4342-85DA-97BE75ED5654}" type="presParOf" srcId="{710245DF-B0B2-4DDC-A56C-416153E25439}" destId="{B1DF1978-CE0F-4281-A016-A5D80468A2FB}" srcOrd="6" destOrd="0" presId="urn:microsoft.com/office/officeart/2018/5/layout/IconCircleLabelList"/>
    <dgm:cxn modelId="{E810F0C4-843A-47A3-9777-C3EB706FC784}" type="presParOf" srcId="{B1DF1978-CE0F-4281-A016-A5D80468A2FB}" destId="{6549DBEE-9B41-4016-9799-80D5A4B2D458}" srcOrd="0" destOrd="0" presId="urn:microsoft.com/office/officeart/2018/5/layout/IconCircleLabelList"/>
    <dgm:cxn modelId="{A8837F7E-A12F-4949-BB94-6DEE7C0A42E6}" type="presParOf" srcId="{B1DF1978-CE0F-4281-A016-A5D80468A2FB}" destId="{85235077-51AC-4A86-9823-54645C43B808}" srcOrd="1" destOrd="0" presId="urn:microsoft.com/office/officeart/2018/5/layout/IconCircleLabelList"/>
    <dgm:cxn modelId="{A182645A-12F1-4EAF-A42A-7BA74C60D3E7}" type="presParOf" srcId="{B1DF1978-CE0F-4281-A016-A5D80468A2FB}" destId="{B4383017-1850-4945-8826-1F57491AA51B}" srcOrd="2" destOrd="0" presId="urn:microsoft.com/office/officeart/2018/5/layout/IconCircleLabelList"/>
    <dgm:cxn modelId="{019F0B2C-3DCA-473D-A3CE-519D452C7236}" type="presParOf" srcId="{B1DF1978-CE0F-4281-A016-A5D80468A2FB}" destId="{DE2694AA-BE8F-4E18-A7BC-68D500E0F30C}"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15625B4E-65F1-42D4-AEB2-0C21A8945324}"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983684C8-9BFB-4238-9E1E-CA3A29125929}">
      <dgm:prSet/>
      <dgm:spPr/>
      <dgm:t>
        <a:bodyPr/>
        <a:lstStyle/>
        <a:p>
          <a:pPr>
            <a:lnSpc>
              <a:spcPct val="100000"/>
            </a:lnSpc>
          </a:pPr>
          <a:r>
            <a:rPr lang="en-US" b="1"/>
            <a:t>Why Liquidity Matters to Stakeholders</a:t>
          </a:r>
          <a:endParaRPr lang="en-US"/>
        </a:p>
      </dgm:t>
    </dgm:pt>
    <dgm:pt modelId="{94F65639-FA50-4836-9FBC-3C9877C42B62}" type="parTrans" cxnId="{E302E4EC-4EB6-4DE3-8FA6-6887FD2F8CA9}">
      <dgm:prSet/>
      <dgm:spPr/>
      <dgm:t>
        <a:bodyPr/>
        <a:lstStyle/>
        <a:p>
          <a:endParaRPr lang="en-US"/>
        </a:p>
      </dgm:t>
    </dgm:pt>
    <dgm:pt modelId="{72D68818-13BC-4C02-A3D0-CE6C4C6A1EC1}" type="sibTrans" cxnId="{E302E4EC-4EB6-4DE3-8FA6-6887FD2F8CA9}">
      <dgm:prSet/>
      <dgm:spPr/>
      <dgm:t>
        <a:bodyPr/>
        <a:lstStyle/>
        <a:p>
          <a:endParaRPr lang="en-US"/>
        </a:p>
      </dgm:t>
    </dgm:pt>
    <dgm:pt modelId="{4D7509E1-C3B4-4576-A1A9-EC742AE13769}">
      <dgm:prSet/>
      <dgm:spPr/>
      <dgm:t>
        <a:bodyPr/>
        <a:lstStyle/>
        <a:p>
          <a:pPr>
            <a:lnSpc>
              <a:spcPct val="100000"/>
            </a:lnSpc>
          </a:pPr>
          <a:r>
            <a:rPr lang="en-US" b="1"/>
            <a:t>Suppliers</a:t>
          </a:r>
          <a:r>
            <a:rPr lang="en-US"/>
            <a:t>: Need assurance of timely payments.</a:t>
          </a:r>
        </a:p>
      </dgm:t>
    </dgm:pt>
    <dgm:pt modelId="{C8BA7EE4-20DE-452B-952D-A8842E34C743}" type="parTrans" cxnId="{CD00CCEE-13EF-4BAA-AB91-C8463FC44425}">
      <dgm:prSet/>
      <dgm:spPr/>
      <dgm:t>
        <a:bodyPr/>
        <a:lstStyle/>
        <a:p>
          <a:endParaRPr lang="en-US"/>
        </a:p>
      </dgm:t>
    </dgm:pt>
    <dgm:pt modelId="{22DFAE6C-7B7E-4958-898E-AB48869953BC}" type="sibTrans" cxnId="{CD00CCEE-13EF-4BAA-AB91-C8463FC44425}">
      <dgm:prSet/>
      <dgm:spPr/>
      <dgm:t>
        <a:bodyPr/>
        <a:lstStyle/>
        <a:p>
          <a:endParaRPr lang="en-US"/>
        </a:p>
      </dgm:t>
    </dgm:pt>
    <dgm:pt modelId="{24E3BCF2-B4A0-4A6F-ACCC-C9753AA6FE71}">
      <dgm:prSet/>
      <dgm:spPr/>
      <dgm:t>
        <a:bodyPr/>
        <a:lstStyle/>
        <a:p>
          <a:pPr>
            <a:lnSpc>
              <a:spcPct val="100000"/>
            </a:lnSpc>
          </a:pPr>
          <a:r>
            <a:rPr lang="en-US" b="1"/>
            <a:t>Lenders</a:t>
          </a:r>
          <a:r>
            <a:rPr lang="en-US"/>
            <a:t>: Assess repayment capacity.</a:t>
          </a:r>
        </a:p>
      </dgm:t>
    </dgm:pt>
    <dgm:pt modelId="{5963FB4A-D14D-4C46-9586-BAE796A59A61}" type="parTrans" cxnId="{16C08982-FD23-49A7-A675-690D1D69CB47}">
      <dgm:prSet/>
      <dgm:spPr/>
      <dgm:t>
        <a:bodyPr/>
        <a:lstStyle/>
        <a:p>
          <a:endParaRPr lang="en-US"/>
        </a:p>
      </dgm:t>
    </dgm:pt>
    <dgm:pt modelId="{7D9206F5-F618-4E54-A2B2-DAC0E3229012}" type="sibTrans" cxnId="{16C08982-FD23-49A7-A675-690D1D69CB47}">
      <dgm:prSet/>
      <dgm:spPr/>
      <dgm:t>
        <a:bodyPr/>
        <a:lstStyle/>
        <a:p>
          <a:endParaRPr lang="en-US"/>
        </a:p>
      </dgm:t>
    </dgm:pt>
    <dgm:pt modelId="{4797E363-9A48-4795-8299-963091626C1B}">
      <dgm:prSet/>
      <dgm:spPr/>
      <dgm:t>
        <a:bodyPr/>
        <a:lstStyle/>
        <a:p>
          <a:pPr>
            <a:lnSpc>
              <a:spcPct val="100000"/>
            </a:lnSpc>
          </a:pPr>
          <a:r>
            <a:rPr lang="en-US" b="1"/>
            <a:t>Investors</a:t>
          </a:r>
          <a:r>
            <a:rPr lang="en-US"/>
            <a:t>: View liquidity as a proxy for financial health.</a:t>
          </a:r>
        </a:p>
      </dgm:t>
    </dgm:pt>
    <dgm:pt modelId="{4FE34E67-38E5-445B-A695-9489697F8A54}" type="parTrans" cxnId="{EAB6FB70-548E-441F-89D8-CB62A8DA8DDA}">
      <dgm:prSet/>
      <dgm:spPr/>
      <dgm:t>
        <a:bodyPr/>
        <a:lstStyle/>
        <a:p>
          <a:endParaRPr lang="en-US"/>
        </a:p>
      </dgm:t>
    </dgm:pt>
    <dgm:pt modelId="{53C4C68E-327E-474F-ABF4-B87F9A75A4C6}" type="sibTrans" cxnId="{EAB6FB70-548E-441F-89D8-CB62A8DA8DDA}">
      <dgm:prSet/>
      <dgm:spPr/>
      <dgm:t>
        <a:bodyPr/>
        <a:lstStyle/>
        <a:p>
          <a:endParaRPr lang="en-US"/>
        </a:p>
      </dgm:t>
    </dgm:pt>
    <dgm:pt modelId="{92435700-3599-4940-A663-E32D6E9C97F1}">
      <dgm:prSet/>
      <dgm:spPr/>
      <dgm:t>
        <a:bodyPr/>
        <a:lstStyle/>
        <a:p>
          <a:pPr>
            <a:lnSpc>
              <a:spcPct val="100000"/>
            </a:lnSpc>
          </a:pPr>
          <a:r>
            <a:rPr lang="en-US" b="1"/>
            <a:t>Consequences of Poor Liquidity Management</a:t>
          </a:r>
          <a:endParaRPr lang="en-US"/>
        </a:p>
      </dgm:t>
    </dgm:pt>
    <dgm:pt modelId="{3AED6E28-4F49-4A3C-A989-09F44451B531}" type="parTrans" cxnId="{7983D0D1-2CB1-4F70-9088-899BD3F34069}">
      <dgm:prSet/>
      <dgm:spPr/>
      <dgm:t>
        <a:bodyPr/>
        <a:lstStyle/>
        <a:p>
          <a:endParaRPr lang="en-US"/>
        </a:p>
      </dgm:t>
    </dgm:pt>
    <dgm:pt modelId="{8D1FBB9E-7899-4A95-986F-2C2307EC5293}" type="sibTrans" cxnId="{7983D0D1-2CB1-4F70-9088-899BD3F34069}">
      <dgm:prSet/>
      <dgm:spPr/>
      <dgm:t>
        <a:bodyPr/>
        <a:lstStyle/>
        <a:p>
          <a:endParaRPr lang="en-US"/>
        </a:p>
      </dgm:t>
    </dgm:pt>
    <dgm:pt modelId="{0BB1CAEA-B0C6-4B57-B0EF-13B7A76FC33F}">
      <dgm:prSet/>
      <dgm:spPr/>
      <dgm:t>
        <a:bodyPr/>
        <a:lstStyle/>
        <a:p>
          <a:pPr>
            <a:lnSpc>
              <a:spcPct val="100000"/>
            </a:lnSpc>
          </a:pPr>
          <a:r>
            <a:rPr lang="en-US"/>
            <a:t>Strained supplier relationships.</a:t>
          </a:r>
        </a:p>
      </dgm:t>
    </dgm:pt>
    <dgm:pt modelId="{AAA51BF3-40CA-4BA0-8A86-BD57DA9288FA}" type="parTrans" cxnId="{97FD7118-F7EF-4FB2-B69C-073EE1ABC446}">
      <dgm:prSet/>
      <dgm:spPr/>
      <dgm:t>
        <a:bodyPr/>
        <a:lstStyle/>
        <a:p>
          <a:endParaRPr lang="en-US"/>
        </a:p>
      </dgm:t>
    </dgm:pt>
    <dgm:pt modelId="{5352905A-EF8E-4431-807C-80F4634C4EC0}" type="sibTrans" cxnId="{97FD7118-F7EF-4FB2-B69C-073EE1ABC446}">
      <dgm:prSet/>
      <dgm:spPr/>
      <dgm:t>
        <a:bodyPr/>
        <a:lstStyle/>
        <a:p>
          <a:endParaRPr lang="en-US"/>
        </a:p>
      </dgm:t>
    </dgm:pt>
    <dgm:pt modelId="{2343B81B-A56E-45D1-9AB9-7ADA46587D0B}">
      <dgm:prSet/>
      <dgm:spPr/>
      <dgm:t>
        <a:bodyPr/>
        <a:lstStyle/>
        <a:p>
          <a:pPr>
            <a:lnSpc>
              <a:spcPct val="100000"/>
            </a:lnSpc>
          </a:pPr>
          <a:r>
            <a:rPr lang="en-US"/>
            <a:t>Increased borrowing costs.</a:t>
          </a:r>
        </a:p>
      </dgm:t>
    </dgm:pt>
    <dgm:pt modelId="{48E6E5BA-65A2-4F5A-BB37-AB8E9E546A83}" type="parTrans" cxnId="{B9AB83CA-C1CF-4728-ABEA-A7CED729C461}">
      <dgm:prSet/>
      <dgm:spPr/>
      <dgm:t>
        <a:bodyPr/>
        <a:lstStyle/>
        <a:p>
          <a:endParaRPr lang="en-US"/>
        </a:p>
      </dgm:t>
    </dgm:pt>
    <dgm:pt modelId="{1603A7DF-EDE3-46DD-8080-E6C149453A1A}" type="sibTrans" cxnId="{B9AB83CA-C1CF-4728-ABEA-A7CED729C461}">
      <dgm:prSet/>
      <dgm:spPr/>
      <dgm:t>
        <a:bodyPr/>
        <a:lstStyle/>
        <a:p>
          <a:endParaRPr lang="en-US"/>
        </a:p>
      </dgm:t>
    </dgm:pt>
    <dgm:pt modelId="{618FDD32-9D68-442E-8A6E-11720B18E2CB}">
      <dgm:prSet/>
      <dgm:spPr/>
      <dgm:t>
        <a:bodyPr/>
        <a:lstStyle/>
        <a:p>
          <a:pPr>
            <a:lnSpc>
              <a:spcPct val="100000"/>
            </a:lnSpc>
          </a:pPr>
          <a:r>
            <a:rPr lang="en-US"/>
            <a:t>Risk of default and reputational damage.</a:t>
          </a:r>
        </a:p>
      </dgm:t>
    </dgm:pt>
    <dgm:pt modelId="{E2C2B029-2337-457E-93D1-5743856C3141}" type="parTrans" cxnId="{DED1BE42-BE6E-439A-87D3-2F218AC43EAD}">
      <dgm:prSet/>
      <dgm:spPr/>
      <dgm:t>
        <a:bodyPr/>
        <a:lstStyle/>
        <a:p>
          <a:endParaRPr lang="en-US"/>
        </a:p>
      </dgm:t>
    </dgm:pt>
    <dgm:pt modelId="{714DD182-5996-4A18-A190-1A84165214A1}" type="sibTrans" cxnId="{DED1BE42-BE6E-439A-87D3-2F218AC43EAD}">
      <dgm:prSet/>
      <dgm:spPr/>
      <dgm:t>
        <a:bodyPr/>
        <a:lstStyle/>
        <a:p>
          <a:endParaRPr lang="en-US"/>
        </a:p>
      </dgm:t>
    </dgm:pt>
    <dgm:pt modelId="{380E5261-D8AA-458B-9E85-AFBA0267BF65}" type="pres">
      <dgm:prSet presAssocID="{15625B4E-65F1-42D4-AEB2-0C21A8945324}" presName="root" presStyleCnt="0">
        <dgm:presLayoutVars>
          <dgm:dir/>
          <dgm:resizeHandles val="exact"/>
        </dgm:presLayoutVars>
      </dgm:prSet>
      <dgm:spPr/>
    </dgm:pt>
    <dgm:pt modelId="{8017B0BF-589B-4F81-BBA8-1BF4E2201413}" type="pres">
      <dgm:prSet presAssocID="{983684C8-9BFB-4238-9E1E-CA3A29125929}" presName="compNode" presStyleCnt="0"/>
      <dgm:spPr/>
    </dgm:pt>
    <dgm:pt modelId="{827559DC-0CF9-456C-9F92-5A2FEDFA6011}" type="pres">
      <dgm:prSet presAssocID="{983684C8-9BFB-4238-9E1E-CA3A29125929}" presName="bgRect" presStyleLbl="bgShp" presStyleIdx="0" presStyleCnt="8"/>
      <dgm:spPr/>
    </dgm:pt>
    <dgm:pt modelId="{61B93D37-657E-4DBD-8E2A-07CEFDFDE875}" type="pres">
      <dgm:prSet presAssocID="{983684C8-9BFB-4238-9E1E-CA3A29125929}" presName="iconRect" presStyleLbl="node1" presStyleIdx="0" presStyleCnt="8"/>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Handshake"/>
        </a:ext>
      </dgm:extLst>
    </dgm:pt>
    <dgm:pt modelId="{5B1D5671-0264-47F4-B6CE-CAF4FA32005B}" type="pres">
      <dgm:prSet presAssocID="{983684C8-9BFB-4238-9E1E-CA3A29125929}" presName="spaceRect" presStyleCnt="0"/>
      <dgm:spPr/>
    </dgm:pt>
    <dgm:pt modelId="{0D82DA65-B23A-42D7-B281-C7223F59F3B7}" type="pres">
      <dgm:prSet presAssocID="{983684C8-9BFB-4238-9E1E-CA3A29125929}" presName="parTx" presStyleLbl="revTx" presStyleIdx="0" presStyleCnt="8">
        <dgm:presLayoutVars>
          <dgm:chMax val="0"/>
          <dgm:chPref val="0"/>
        </dgm:presLayoutVars>
      </dgm:prSet>
      <dgm:spPr/>
    </dgm:pt>
    <dgm:pt modelId="{EF72F734-F9C7-47CF-984F-9F379C2D0639}" type="pres">
      <dgm:prSet presAssocID="{72D68818-13BC-4C02-A3D0-CE6C4C6A1EC1}" presName="sibTrans" presStyleCnt="0"/>
      <dgm:spPr/>
    </dgm:pt>
    <dgm:pt modelId="{F3AA2641-AFC5-4F97-B0C5-D77B4C41DF22}" type="pres">
      <dgm:prSet presAssocID="{4D7509E1-C3B4-4576-A1A9-EC742AE13769}" presName="compNode" presStyleCnt="0"/>
      <dgm:spPr/>
    </dgm:pt>
    <dgm:pt modelId="{39FD0585-E841-407F-9279-EDB46F7348FF}" type="pres">
      <dgm:prSet presAssocID="{4D7509E1-C3B4-4576-A1A9-EC742AE13769}" presName="bgRect" presStyleLbl="bgShp" presStyleIdx="1" presStyleCnt="8"/>
      <dgm:spPr/>
    </dgm:pt>
    <dgm:pt modelId="{92CDD46C-C959-454F-A18A-DFD37E6696BE}" type="pres">
      <dgm:prSet presAssocID="{4D7509E1-C3B4-4576-A1A9-EC742AE13769}" presName="iconRect" presStyleLbl="node1" presStyleIdx="1" presStyleCnt="8"/>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Stopwatch"/>
        </a:ext>
      </dgm:extLst>
    </dgm:pt>
    <dgm:pt modelId="{083E7AF7-89ED-435F-9CA1-60C70DD58FF8}" type="pres">
      <dgm:prSet presAssocID="{4D7509E1-C3B4-4576-A1A9-EC742AE13769}" presName="spaceRect" presStyleCnt="0"/>
      <dgm:spPr/>
    </dgm:pt>
    <dgm:pt modelId="{45D182B8-7542-4533-96EB-90CC37D05317}" type="pres">
      <dgm:prSet presAssocID="{4D7509E1-C3B4-4576-A1A9-EC742AE13769}" presName="parTx" presStyleLbl="revTx" presStyleIdx="1" presStyleCnt="8">
        <dgm:presLayoutVars>
          <dgm:chMax val="0"/>
          <dgm:chPref val="0"/>
        </dgm:presLayoutVars>
      </dgm:prSet>
      <dgm:spPr/>
    </dgm:pt>
    <dgm:pt modelId="{527E1AFB-4DB1-493B-A71E-CF7DBD49170D}" type="pres">
      <dgm:prSet presAssocID="{22DFAE6C-7B7E-4958-898E-AB48869953BC}" presName="sibTrans" presStyleCnt="0"/>
      <dgm:spPr/>
    </dgm:pt>
    <dgm:pt modelId="{498387C8-13E0-4659-9F0C-045713B9D691}" type="pres">
      <dgm:prSet presAssocID="{24E3BCF2-B4A0-4A6F-ACCC-C9753AA6FE71}" presName="compNode" presStyleCnt="0"/>
      <dgm:spPr/>
    </dgm:pt>
    <dgm:pt modelId="{AF2C94AC-3D9A-49F1-883E-FF8447886889}" type="pres">
      <dgm:prSet presAssocID="{24E3BCF2-B4A0-4A6F-ACCC-C9753AA6FE71}" presName="bgRect" presStyleLbl="bgShp" presStyleIdx="2" presStyleCnt="8"/>
      <dgm:spPr/>
    </dgm:pt>
    <dgm:pt modelId="{6335F7AE-46E0-415F-A44A-E29F084876E5}" type="pres">
      <dgm:prSet presAssocID="{24E3BCF2-B4A0-4A6F-ACCC-C9753AA6FE71}" presName="iconRect" presStyleLbl="node1" presStyleIdx="2" presStyleCnt="8"/>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Dollar"/>
        </a:ext>
      </dgm:extLst>
    </dgm:pt>
    <dgm:pt modelId="{068D4B39-AF02-4957-B7FB-855A6DFC2F9A}" type="pres">
      <dgm:prSet presAssocID="{24E3BCF2-B4A0-4A6F-ACCC-C9753AA6FE71}" presName="spaceRect" presStyleCnt="0"/>
      <dgm:spPr/>
    </dgm:pt>
    <dgm:pt modelId="{50DAC4CB-8E4E-40EB-8B7E-2AF069CD590E}" type="pres">
      <dgm:prSet presAssocID="{24E3BCF2-B4A0-4A6F-ACCC-C9753AA6FE71}" presName="parTx" presStyleLbl="revTx" presStyleIdx="2" presStyleCnt="8">
        <dgm:presLayoutVars>
          <dgm:chMax val="0"/>
          <dgm:chPref val="0"/>
        </dgm:presLayoutVars>
      </dgm:prSet>
      <dgm:spPr/>
    </dgm:pt>
    <dgm:pt modelId="{5B1A340C-3518-4A77-99D1-C3C75A6E6720}" type="pres">
      <dgm:prSet presAssocID="{7D9206F5-F618-4E54-A2B2-DAC0E3229012}" presName="sibTrans" presStyleCnt="0"/>
      <dgm:spPr/>
    </dgm:pt>
    <dgm:pt modelId="{306421D6-37AF-4482-8D52-7C4B5B68C979}" type="pres">
      <dgm:prSet presAssocID="{4797E363-9A48-4795-8299-963091626C1B}" presName="compNode" presStyleCnt="0"/>
      <dgm:spPr/>
    </dgm:pt>
    <dgm:pt modelId="{A1AF929D-3BD2-4908-9609-F8CAE5D775BB}" type="pres">
      <dgm:prSet presAssocID="{4797E363-9A48-4795-8299-963091626C1B}" presName="bgRect" presStyleLbl="bgShp" presStyleIdx="3" presStyleCnt="8"/>
      <dgm:spPr/>
    </dgm:pt>
    <dgm:pt modelId="{0CBCB0BF-E1CF-42A6-B1D9-0FE6DD965235}" type="pres">
      <dgm:prSet presAssocID="{4797E363-9A48-4795-8299-963091626C1B}" presName="iconRect" presStyleLbl="node1" presStyleIdx="3" presStyleCnt="8"/>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Bank"/>
        </a:ext>
      </dgm:extLst>
    </dgm:pt>
    <dgm:pt modelId="{FC7BFD91-2208-42E6-AE80-087F2D7BDE53}" type="pres">
      <dgm:prSet presAssocID="{4797E363-9A48-4795-8299-963091626C1B}" presName="spaceRect" presStyleCnt="0"/>
      <dgm:spPr/>
    </dgm:pt>
    <dgm:pt modelId="{2D0A9293-BD6A-4D99-9EFD-F2B3519C955D}" type="pres">
      <dgm:prSet presAssocID="{4797E363-9A48-4795-8299-963091626C1B}" presName="parTx" presStyleLbl="revTx" presStyleIdx="3" presStyleCnt="8">
        <dgm:presLayoutVars>
          <dgm:chMax val="0"/>
          <dgm:chPref val="0"/>
        </dgm:presLayoutVars>
      </dgm:prSet>
      <dgm:spPr/>
    </dgm:pt>
    <dgm:pt modelId="{1319075F-543D-43FA-90EE-0B88FEF90162}" type="pres">
      <dgm:prSet presAssocID="{53C4C68E-327E-474F-ABF4-B87F9A75A4C6}" presName="sibTrans" presStyleCnt="0"/>
      <dgm:spPr/>
    </dgm:pt>
    <dgm:pt modelId="{B935E1DA-1F18-4985-ADAF-E7B363C5D575}" type="pres">
      <dgm:prSet presAssocID="{92435700-3599-4940-A663-E32D6E9C97F1}" presName="compNode" presStyleCnt="0"/>
      <dgm:spPr/>
    </dgm:pt>
    <dgm:pt modelId="{D7B84DB0-A607-4B88-AFEF-C0F690A31C75}" type="pres">
      <dgm:prSet presAssocID="{92435700-3599-4940-A663-E32D6E9C97F1}" presName="bgRect" presStyleLbl="bgShp" presStyleIdx="4" presStyleCnt="8"/>
      <dgm:spPr/>
    </dgm:pt>
    <dgm:pt modelId="{4230FD3B-2E6F-4232-B3E6-F576D669D0B3}" type="pres">
      <dgm:prSet presAssocID="{92435700-3599-4940-A663-E32D6E9C97F1}" presName="iconRect" presStyleLbl="node1" presStyleIdx="4" presStyleCnt="8"/>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Downward trend"/>
        </a:ext>
      </dgm:extLst>
    </dgm:pt>
    <dgm:pt modelId="{1CE47052-7827-40CE-BC49-64CB4D708E45}" type="pres">
      <dgm:prSet presAssocID="{92435700-3599-4940-A663-E32D6E9C97F1}" presName="spaceRect" presStyleCnt="0"/>
      <dgm:spPr/>
    </dgm:pt>
    <dgm:pt modelId="{4D6BDE87-61F2-42BD-B620-5224AFB2C91B}" type="pres">
      <dgm:prSet presAssocID="{92435700-3599-4940-A663-E32D6E9C97F1}" presName="parTx" presStyleLbl="revTx" presStyleIdx="4" presStyleCnt="8">
        <dgm:presLayoutVars>
          <dgm:chMax val="0"/>
          <dgm:chPref val="0"/>
        </dgm:presLayoutVars>
      </dgm:prSet>
      <dgm:spPr/>
    </dgm:pt>
    <dgm:pt modelId="{530D1B5A-1FFF-4BBD-9446-CD1974EC2520}" type="pres">
      <dgm:prSet presAssocID="{8D1FBB9E-7899-4A95-986F-2C2307EC5293}" presName="sibTrans" presStyleCnt="0"/>
      <dgm:spPr/>
    </dgm:pt>
    <dgm:pt modelId="{6AF52BF4-784A-4D68-BD11-13E6743E576A}" type="pres">
      <dgm:prSet presAssocID="{0BB1CAEA-B0C6-4B57-B0EF-13B7A76FC33F}" presName="compNode" presStyleCnt="0"/>
      <dgm:spPr/>
    </dgm:pt>
    <dgm:pt modelId="{7BB43357-7966-4FC0-80F3-92A5EA3C07BC}" type="pres">
      <dgm:prSet presAssocID="{0BB1CAEA-B0C6-4B57-B0EF-13B7A76FC33F}" presName="bgRect" presStyleLbl="bgShp" presStyleIdx="5" presStyleCnt="8"/>
      <dgm:spPr/>
    </dgm:pt>
    <dgm:pt modelId="{334A2498-A33E-4563-8D98-4182E051CD30}" type="pres">
      <dgm:prSet presAssocID="{0BB1CAEA-B0C6-4B57-B0EF-13B7A76FC33F}" presName="iconRect" presStyleLbl="node1" presStyleIdx="5" presStyleCnt="8"/>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dgm:spPr>
      <dgm:extLst>
        <a:ext uri="{E40237B7-FDA0-4F09-8148-C483321AD2D9}">
          <dgm14:cNvPr xmlns:dgm14="http://schemas.microsoft.com/office/drawing/2010/diagram" id="0" name="" descr="Contract"/>
        </a:ext>
      </dgm:extLst>
    </dgm:pt>
    <dgm:pt modelId="{A0425FEE-09E3-41DE-AB04-8B04D43EC053}" type="pres">
      <dgm:prSet presAssocID="{0BB1CAEA-B0C6-4B57-B0EF-13B7A76FC33F}" presName="spaceRect" presStyleCnt="0"/>
      <dgm:spPr/>
    </dgm:pt>
    <dgm:pt modelId="{9FC910CD-3D2E-436C-AB5B-0806E8761F9A}" type="pres">
      <dgm:prSet presAssocID="{0BB1CAEA-B0C6-4B57-B0EF-13B7A76FC33F}" presName="parTx" presStyleLbl="revTx" presStyleIdx="5" presStyleCnt="8">
        <dgm:presLayoutVars>
          <dgm:chMax val="0"/>
          <dgm:chPref val="0"/>
        </dgm:presLayoutVars>
      </dgm:prSet>
      <dgm:spPr/>
    </dgm:pt>
    <dgm:pt modelId="{0FE35631-C3BA-4E14-AC60-5ED6006458B2}" type="pres">
      <dgm:prSet presAssocID="{5352905A-EF8E-4431-807C-80F4634C4EC0}" presName="sibTrans" presStyleCnt="0"/>
      <dgm:spPr/>
    </dgm:pt>
    <dgm:pt modelId="{87031B8D-BF9E-4FE4-9858-0B5BCA9BCC76}" type="pres">
      <dgm:prSet presAssocID="{2343B81B-A56E-45D1-9AB9-7ADA46587D0B}" presName="compNode" presStyleCnt="0"/>
      <dgm:spPr/>
    </dgm:pt>
    <dgm:pt modelId="{3EA48C50-9E22-4EDA-89C0-F9F800534AF6}" type="pres">
      <dgm:prSet presAssocID="{2343B81B-A56E-45D1-9AB9-7ADA46587D0B}" presName="bgRect" presStyleLbl="bgShp" presStyleIdx="6" presStyleCnt="8"/>
      <dgm:spPr/>
    </dgm:pt>
    <dgm:pt modelId="{FD55ED2D-2E6F-42D9-910F-DD606BB41AB2}" type="pres">
      <dgm:prSet presAssocID="{2343B81B-A56E-45D1-9AB9-7ADA46587D0B}" presName="iconRect" presStyleLbl="node1" presStyleIdx="6" presStyleCnt="8"/>
      <dgm:spPr>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dgm:spPr>
      <dgm:extLst>
        <a:ext uri="{E40237B7-FDA0-4F09-8148-C483321AD2D9}">
          <dgm14:cNvPr xmlns:dgm14="http://schemas.microsoft.com/office/drawing/2010/diagram" id="0" name="" descr="Money"/>
        </a:ext>
      </dgm:extLst>
    </dgm:pt>
    <dgm:pt modelId="{3BF56E1F-BCD5-428A-87B8-5D896FCA5F06}" type="pres">
      <dgm:prSet presAssocID="{2343B81B-A56E-45D1-9AB9-7ADA46587D0B}" presName="spaceRect" presStyleCnt="0"/>
      <dgm:spPr/>
    </dgm:pt>
    <dgm:pt modelId="{67FA535E-6175-412F-A774-67FD806605AE}" type="pres">
      <dgm:prSet presAssocID="{2343B81B-A56E-45D1-9AB9-7ADA46587D0B}" presName="parTx" presStyleLbl="revTx" presStyleIdx="6" presStyleCnt="8">
        <dgm:presLayoutVars>
          <dgm:chMax val="0"/>
          <dgm:chPref val="0"/>
        </dgm:presLayoutVars>
      </dgm:prSet>
      <dgm:spPr/>
    </dgm:pt>
    <dgm:pt modelId="{F9854373-62B6-4A6A-9A2B-1775E3D61A9E}" type="pres">
      <dgm:prSet presAssocID="{1603A7DF-EDE3-46DD-8080-E6C149453A1A}" presName="sibTrans" presStyleCnt="0"/>
      <dgm:spPr/>
    </dgm:pt>
    <dgm:pt modelId="{685D6954-9F70-40EC-9B24-2C0333C18880}" type="pres">
      <dgm:prSet presAssocID="{618FDD32-9D68-442E-8A6E-11720B18E2CB}" presName="compNode" presStyleCnt="0"/>
      <dgm:spPr/>
    </dgm:pt>
    <dgm:pt modelId="{08249F79-3940-48A1-86E4-2CDA21D132AF}" type="pres">
      <dgm:prSet presAssocID="{618FDD32-9D68-442E-8A6E-11720B18E2CB}" presName="bgRect" presStyleLbl="bgShp" presStyleIdx="7" presStyleCnt="8"/>
      <dgm:spPr/>
    </dgm:pt>
    <dgm:pt modelId="{F0B8147D-718D-4E70-B7FE-9F6B10A93600}" type="pres">
      <dgm:prSet presAssocID="{618FDD32-9D68-442E-8A6E-11720B18E2CB}" presName="iconRect" presStyleLbl="node1" presStyleIdx="7" presStyleCnt="8"/>
      <dgm:spPr>
        <a:blipFill>
          <a:blip xmlns:r="http://schemas.openxmlformats.org/officeDocument/2006/relationships"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a:blipFill>
      </dgm:spPr>
      <dgm:extLst>
        <a:ext uri="{E40237B7-FDA0-4F09-8148-C483321AD2D9}">
          <dgm14:cNvPr xmlns:dgm14="http://schemas.microsoft.com/office/drawing/2010/diagram" id="0" name="" descr="Explosion"/>
        </a:ext>
      </dgm:extLst>
    </dgm:pt>
    <dgm:pt modelId="{CFFE8550-52D8-4AD6-A7E6-2E3BF4C882BF}" type="pres">
      <dgm:prSet presAssocID="{618FDD32-9D68-442E-8A6E-11720B18E2CB}" presName="spaceRect" presStyleCnt="0"/>
      <dgm:spPr/>
    </dgm:pt>
    <dgm:pt modelId="{E69B1797-895E-4DE2-B5F2-E6E485CF7140}" type="pres">
      <dgm:prSet presAssocID="{618FDD32-9D68-442E-8A6E-11720B18E2CB}" presName="parTx" presStyleLbl="revTx" presStyleIdx="7" presStyleCnt="8">
        <dgm:presLayoutVars>
          <dgm:chMax val="0"/>
          <dgm:chPref val="0"/>
        </dgm:presLayoutVars>
      </dgm:prSet>
      <dgm:spPr/>
    </dgm:pt>
  </dgm:ptLst>
  <dgm:cxnLst>
    <dgm:cxn modelId="{423CEC02-3148-4E70-9D5F-624E59FB815E}" type="presOf" srcId="{4D7509E1-C3B4-4576-A1A9-EC742AE13769}" destId="{45D182B8-7542-4533-96EB-90CC37D05317}" srcOrd="0" destOrd="0" presId="urn:microsoft.com/office/officeart/2018/2/layout/IconVerticalSolidList"/>
    <dgm:cxn modelId="{98B54C0D-A78C-40B0-A9F4-ACACD9D4FD92}" type="presOf" srcId="{4797E363-9A48-4795-8299-963091626C1B}" destId="{2D0A9293-BD6A-4D99-9EFD-F2B3519C955D}" srcOrd="0" destOrd="0" presId="urn:microsoft.com/office/officeart/2018/2/layout/IconVerticalSolidList"/>
    <dgm:cxn modelId="{97FD7118-F7EF-4FB2-B69C-073EE1ABC446}" srcId="{15625B4E-65F1-42D4-AEB2-0C21A8945324}" destId="{0BB1CAEA-B0C6-4B57-B0EF-13B7A76FC33F}" srcOrd="5" destOrd="0" parTransId="{AAA51BF3-40CA-4BA0-8A86-BD57DA9288FA}" sibTransId="{5352905A-EF8E-4431-807C-80F4634C4EC0}"/>
    <dgm:cxn modelId="{577C272C-69CB-493F-B725-3364138EE963}" type="presOf" srcId="{2343B81B-A56E-45D1-9AB9-7ADA46587D0B}" destId="{67FA535E-6175-412F-A774-67FD806605AE}" srcOrd="0" destOrd="0" presId="urn:microsoft.com/office/officeart/2018/2/layout/IconVerticalSolidList"/>
    <dgm:cxn modelId="{8176772D-97F9-40E7-B3CE-EBCE32718498}" type="presOf" srcId="{92435700-3599-4940-A663-E32D6E9C97F1}" destId="{4D6BDE87-61F2-42BD-B620-5224AFB2C91B}" srcOrd="0" destOrd="0" presId="urn:microsoft.com/office/officeart/2018/2/layout/IconVerticalSolidList"/>
    <dgm:cxn modelId="{9B57122E-92D0-4290-84E9-F37C27C5F049}" type="presOf" srcId="{618FDD32-9D68-442E-8A6E-11720B18E2CB}" destId="{E69B1797-895E-4DE2-B5F2-E6E485CF7140}" srcOrd="0" destOrd="0" presId="urn:microsoft.com/office/officeart/2018/2/layout/IconVerticalSolidList"/>
    <dgm:cxn modelId="{DED1BE42-BE6E-439A-87D3-2F218AC43EAD}" srcId="{15625B4E-65F1-42D4-AEB2-0C21A8945324}" destId="{618FDD32-9D68-442E-8A6E-11720B18E2CB}" srcOrd="7" destOrd="0" parTransId="{E2C2B029-2337-457E-93D1-5743856C3141}" sibTransId="{714DD182-5996-4A18-A190-1A84165214A1}"/>
    <dgm:cxn modelId="{28771444-8F1D-4D17-9DA1-50F4A2AF1C1E}" type="presOf" srcId="{24E3BCF2-B4A0-4A6F-ACCC-C9753AA6FE71}" destId="{50DAC4CB-8E4E-40EB-8B7E-2AF069CD590E}" srcOrd="0" destOrd="0" presId="urn:microsoft.com/office/officeart/2018/2/layout/IconVerticalSolidList"/>
    <dgm:cxn modelId="{EAB6FB70-548E-441F-89D8-CB62A8DA8DDA}" srcId="{15625B4E-65F1-42D4-AEB2-0C21A8945324}" destId="{4797E363-9A48-4795-8299-963091626C1B}" srcOrd="3" destOrd="0" parTransId="{4FE34E67-38E5-445B-A695-9489697F8A54}" sibTransId="{53C4C68E-327E-474F-ABF4-B87F9A75A4C6}"/>
    <dgm:cxn modelId="{16C08982-FD23-49A7-A675-690D1D69CB47}" srcId="{15625B4E-65F1-42D4-AEB2-0C21A8945324}" destId="{24E3BCF2-B4A0-4A6F-ACCC-C9753AA6FE71}" srcOrd="2" destOrd="0" parTransId="{5963FB4A-D14D-4C46-9586-BAE796A59A61}" sibTransId="{7D9206F5-F618-4E54-A2B2-DAC0E3229012}"/>
    <dgm:cxn modelId="{A4465D92-0A32-4F74-8766-667224BC49E3}" type="presOf" srcId="{0BB1CAEA-B0C6-4B57-B0EF-13B7A76FC33F}" destId="{9FC910CD-3D2E-436C-AB5B-0806E8761F9A}" srcOrd="0" destOrd="0" presId="urn:microsoft.com/office/officeart/2018/2/layout/IconVerticalSolidList"/>
    <dgm:cxn modelId="{8B0F2298-E949-4DE1-A038-29260DF59B2E}" type="presOf" srcId="{983684C8-9BFB-4238-9E1E-CA3A29125929}" destId="{0D82DA65-B23A-42D7-B281-C7223F59F3B7}" srcOrd="0" destOrd="0" presId="urn:microsoft.com/office/officeart/2018/2/layout/IconVerticalSolidList"/>
    <dgm:cxn modelId="{B9AB83CA-C1CF-4728-ABEA-A7CED729C461}" srcId="{15625B4E-65F1-42D4-AEB2-0C21A8945324}" destId="{2343B81B-A56E-45D1-9AB9-7ADA46587D0B}" srcOrd="6" destOrd="0" parTransId="{48E6E5BA-65A2-4F5A-BB37-AB8E9E546A83}" sibTransId="{1603A7DF-EDE3-46DD-8080-E6C149453A1A}"/>
    <dgm:cxn modelId="{7983D0D1-2CB1-4F70-9088-899BD3F34069}" srcId="{15625B4E-65F1-42D4-AEB2-0C21A8945324}" destId="{92435700-3599-4940-A663-E32D6E9C97F1}" srcOrd="4" destOrd="0" parTransId="{3AED6E28-4F49-4A3C-A989-09F44451B531}" sibTransId="{8D1FBB9E-7899-4A95-986F-2C2307EC5293}"/>
    <dgm:cxn modelId="{E302E4EC-4EB6-4DE3-8FA6-6887FD2F8CA9}" srcId="{15625B4E-65F1-42D4-AEB2-0C21A8945324}" destId="{983684C8-9BFB-4238-9E1E-CA3A29125929}" srcOrd="0" destOrd="0" parTransId="{94F65639-FA50-4836-9FBC-3C9877C42B62}" sibTransId="{72D68818-13BC-4C02-A3D0-CE6C4C6A1EC1}"/>
    <dgm:cxn modelId="{CD00CCEE-13EF-4BAA-AB91-C8463FC44425}" srcId="{15625B4E-65F1-42D4-AEB2-0C21A8945324}" destId="{4D7509E1-C3B4-4576-A1A9-EC742AE13769}" srcOrd="1" destOrd="0" parTransId="{C8BA7EE4-20DE-452B-952D-A8842E34C743}" sibTransId="{22DFAE6C-7B7E-4958-898E-AB48869953BC}"/>
    <dgm:cxn modelId="{DCC800F5-7299-4C22-9194-34253668CC53}" type="presOf" srcId="{15625B4E-65F1-42D4-AEB2-0C21A8945324}" destId="{380E5261-D8AA-458B-9E85-AFBA0267BF65}" srcOrd="0" destOrd="0" presId="urn:microsoft.com/office/officeart/2018/2/layout/IconVerticalSolidList"/>
    <dgm:cxn modelId="{0CD0C99D-3511-4164-ABCB-EA9D744546CB}" type="presParOf" srcId="{380E5261-D8AA-458B-9E85-AFBA0267BF65}" destId="{8017B0BF-589B-4F81-BBA8-1BF4E2201413}" srcOrd="0" destOrd="0" presId="urn:microsoft.com/office/officeart/2018/2/layout/IconVerticalSolidList"/>
    <dgm:cxn modelId="{C626AE95-E156-40D2-AF3F-948694191DA8}" type="presParOf" srcId="{8017B0BF-589B-4F81-BBA8-1BF4E2201413}" destId="{827559DC-0CF9-456C-9F92-5A2FEDFA6011}" srcOrd="0" destOrd="0" presId="urn:microsoft.com/office/officeart/2018/2/layout/IconVerticalSolidList"/>
    <dgm:cxn modelId="{4F9ECE28-7FBC-4055-929E-A0DAC627A0AD}" type="presParOf" srcId="{8017B0BF-589B-4F81-BBA8-1BF4E2201413}" destId="{61B93D37-657E-4DBD-8E2A-07CEFDFDE875}" srcOrd="1" destOrd="0" presId="urn:microsoft.com/office/officeart/2018/2/layout/IconVerticalSolidList"/>
    <dgm:cxn modelId="{596693DF-AC5B-432A-BA22-51D46031D5B8}" type="presParOf" srcId="{8017B0BF-589B-4F81-BBA8-1BF4E2201413}" destId="{5B1D5671-0264-47F4-B6CE-CAF4FA32005B}" srcOrd="2" destOrd="0" presId="urn:microsoft.com/office/officeart/2018/2/layout/IconVerticalSolidList"/>
    <dgm:cxn modelId="{1F95AFFF-A2B5-415A-80A3-511E420DF382}" type="presParOf" srcId="{8017B0BF-589B-4F81-BBA8-1BF4E2201413}" destId="{0D82DA65-B23A-42D7-B281-C7223F59F3B7}" srcOrd="3" destOrd="0" presId="urn:microsoft.com/office/officeart/2018/2/layout/IconVerticalSolidList"/>
    <dgm:cxn modelId="{C94C6D3F-8E3D-4521-8002-B2C049C8C90E}" type="presParOf" srcId="{380E5261-D8AA-458B-9E85-AFBA0267BF65}" destId="{EF72F734-F9C7-47CF-984F-9F379C2D0639}" srcOrd="1" destOrd="0" presId="urn:microsoft.com/office/officeart/2018/2/layout/IconVerticalSolidList"/>
    <dgm:cxn modelId="{83B5D96B-45C9-4A13-91A5-520F606C8EBC}" type="presParOf" srcId="{380E5261-D8AA-458B-9E85-AFBA0267BF65}" destId="{F3AA2641-AFC5-4F97-B0C5-D77B4C41DF22}" srcOrd="2" destOrd="0" presId="urn:microsoft.com/office/officeart/2018/2/layout/IconVerticalSolidList"/>
    <dgm:cxn modelId="{1D61C7F5-59C6-4486-9A0C-1F2917BB9779}" type="presParOf" srcId="{F3AA2641-AFC5-4F97-B0C5-D77B4C41DF22}" destId="{39FD0585-E841-407F-9279-EDB46F7348FF}" srcOrd="0" destOrd="0" presId="urn:microsoft.com/office/officeart/2018/2/layout/IconVerticalSolidList"/>
    <dgm:cxn modelId="{4F38CA29-9E54-492F-B2EA-92326A6EB2F9}" type="presParOf" srcId="{F3AA2641-AFC5-4F97-B0C5-D77B4C41DF22}" destId="{92CDD46C-C959-454F-A18A-DFD37E6696BE}" srcOrd="1" destOrd="0" presId="urn:microsoft.com/office/officeart/2018/2/layout/IconVerticalSolidList"/>
    <dgm:cxn modelId="{23724517-A79C-4381-9E1C-3D13B13F29F7}" type="presParOf" srcId="{F3AA2641-AFC5-4F97-B0C5-D77B4C41DF22}" destId="{083E7AF7-89ED-435F-9CA1-60C70DD58FF8}" srcOrd="2" destOrd="0" presId="urn:microsoft.com/office/officeart/2018/2/layout/IconVerticalSolidList"/>
    <dgm:cxn modelId="{69BA4EDB-B11F-412B-AA3A-B351F86903AD}" type="presParOf" srcId="{F3AA2641-AFC5-4F97-B0C5-D77B4C41DF22}" destId="{45D182B8-7542-4533-96EB-90CC37D05317}" srcOrd="3" destOrd="0" presId="urn:microsoft.com/office/officeart/2018/2/layout/IconVerticalSolidList"/>
    <dgm:cxn modelId="{C6D45BC6-81EE-4F49-A753-46296D3EF8C9}" type="presParOf" srcId="{380E5261-D8AA-458B-9E85-AFBA0267BF65}" destId="{527E1AFB-4DB1-493B-A71E-CF7DBD49170D}" srcOrd="3" destOrd="0" presId="urn:microsoft.com/office/officeart/2018/2/layout/IconVerticalSolidList"/>
    <dgm:cxn modelId="{6EF475D4-6A0E-4CA6-9949-4BCBD08D801B}" type="presParOf" srcId="{380E5261-D8AA-458B-9E85-AFBA0267BF65}" destId="{498387C8-13E0-4659-9F0C-045713B9D691}" srcOrd="4" destOrd="0" presId="urn:microsoft.com/office/officeart/2018/2/layout/IconVerticalSolidList"/>
    <dgm:cxn modelId="{F695403B-DFA7-4773-A586-0DE2D1E5C972}" type="presParOf" srcId="{498387C8-13E0-4659-9F0C-045713B9D691}" destId="{AF2C94AC-3D9A-49F1-883E-FF8447886889}" srcOrd="0" destOrd="0" presId="urn:microsoft.com/office/officeart/2018/2/layout/IconVerticalSolidList"/>
    <dgm:cxn modelId="{6BD3E23A-20E2-443E-A25C-A6CFAE3AC4AF}" type="presParOf" srcId="{498387C8-13E0-4659-9F0C-045713B9D691}" destId="{6335F7AE-46E0-415F-A44A-E29F084876E5}" srcOrd="1" destOrd="0" presId="urn:microsoft.com/office/officeart/2018/2/layout/IconVerticalSolidList"/>
    <dgm:cxn modelId="{8FEAA61A-7E2D-4D68-8291-69FA578B61B9}" type="presParOf" srcId="{498387C8-13E0-4659-9F0C-045713B9D691}" destId="{068D4B39-AF02-4957-B7FB-855A6DFC2F9A}" srcOrd="2" destOrd="0" presId="urn:microsoft.com/office/officeart/2018/2/layout/IconVerticalSolidList"/>
    <dgm:cxn modelId="{6D965907-56D0-4A8F-9A16-6DE53A70A449}" type="presParOf" srcId="{498387C8-13E0-4659-9F0C-045713B9D691}" destId="{50DAC4CB-8E4E-40EB-8B7E-2AF069CD590E}" srcOrd="3" destOrd="0" presId="urn:microsoft.com/office/officeart/2018/2/layout/IconVerticalSolidList"/>
    <dgm:cxn modelId="{D1792D2A-5200-4CCD-A8DE-31B26A1BC248}" type="presParOf" srcId="{380E5261-D8AA-458B-9E85-AFBA0267BF65}" destId="{5B1A340C-3518-4A77-99D1-C3C75A6E6720}" srcOrd="5" destOrd="0" presId="urn:microsoft.com/office/officeart/2018/2/layout/IconVerticalSolidList"/>
    <dgm:cxn modelId="{D8C018D1-FA36-45A8-B79E-EC24FA765E22}" type="presParOf" srcId="{380E5261-D8AA-458B-9E85-AFBA0267BF65}" destId="{306421D6-37AF-4482-8D52-7C4B5B68C979}" srcOrd="6" destOrd="0" presId="urn:microsoft.com/office/officeart/2018/2/layout/IconVerticalSolidList"/>
    <dgm:cxn modelId="{F309729D-9CCB-4125-AA81-39D0C2A86DEC}" type="presParOf" srcId="{306421D6-37AF-4482-8D52-7C4B5B68C979}" destId="{A1AF929D-3BD2-4908-9609-F8CAE5D775BB}" srcOrd="0" destOrd="0" presId="urn:microsoft.com/office/officeart/2018/2/layout/IconVerticalSolidList"/>
    <dgm:cxn modelId="{B4007A02-24E5-472C-880E-22F944DFB50F}" type="presParOf" srcId="{306421D6-37AF-4482-8D52-7C4B5B68C979}" destId="{0CBCB0BF-E1CF-42A6-B1D9-0FE6DD965235}" srcOrd="1" destOrd="0" presId="urn:microsoft.com/office/officeart/2018/2/layout/IconVerticalSolidList"/>
    <dgm:cxn modelId="{922410BF-6E24-4098-9FE7-68260943213E}" type="presParOf" srcId="{306421D6-37AF-4482-8D52-7C4B5B68C979}" destId="{FC7BFD91-2208-42E6-AE80-087F2D7BDE53}" srcOrd="2" destOrd="0" presId="urn:microsoft.com/office/officeart/2018/2/layout/IconVerticalSolidList"/>
    <dgm:cxn modelId="{2E61B1CD-4678-4C0D-9870-7DC5209FA293}" type="presParOf" srcId="{306421D6-37AF-4482-8D52-7C4B5B68C979}" destId="{2D0A9293-BD6A-4D99-9EFD-F2B3519C955D}" srcOrd="3" destOrd="0" presId="urn:microsoft.com/office/officeart/2018/2/layout/IconVerticalSolidList"/>
    <dgm:cxn modelId="{0FAE34D2-F11E-4D73-957F-83C89BED8905}" type="presParOf" srcId="{380E5261-D8AA-458B-9E85-AFBA0267BF65}" destId="{1319075F-543D-43FA-90EE-0B88FEF90162}" srcOrd="7" destOrd="0" presId="urn:microsoft.com/office/officeart/2018/2/layout/IconVerticalSolidList"/>
    <dgm:cxn modelId="{E7B1D735-AF91-4592-A804-E5D688B872E3}" type="presParOf" srcId="{380E5261-D8AA-458B-9E85-AFBA0267BF65}" destId="{B935E1DA-1F18-4985-ADAF-E7B363C5D575}" srcOrd="8" destOrd="0" presId="urn:microsoft.com/office/officeart/2018/2/layout/IconVerticalSolidList"/>
    <dgm:cxn modelId="{AF66E361-486B-4D69-AF1D-398A4D3EA630}" type="presParOf" srcId="{B935E1DA-1F18-4985-ADAF-E7B363C5D575}" destId="{D7B84DB0-A607-4B88-AFEF-C0F690A31C75}" srcOrd="0" destOrd="0" presId="urn:microsoft.com/office/officeart/2018/2/layout/IconVerticalSolidList"/>
    <dgm:cxn modelId="{49AFEC0C-DA96-4F89-BF11-886398D0F203}" type="presParOf" srcId="{B935E1DA-1F18-4985-ADAF-E7B363C5D575}" destId="{4230FD3B-2E6F-4232-B3E6-F576D669D0B3}" srcOrd="1" destOrd="0" presId="urn:microsoft.com/office/officeart/2018/2/layout/IconVerticalSolidList"/>
    <dgm:cxn modelId="{58F16565-BB15-410F-BA37-05E297354FDA}" type="presParOf" srcId="{B935E1DA-1F18-4985-ADAF-E7B363C5D575}" destId="{1CE47052-7827-40CE-BC49-64CB4D708E45}" srcOrd="2" destOrd="0" presId="urn:microsoft.com/office/officeart/2018/2/layout/IconVerticalSolidList"/>
    <dgm:cxn modelId="{3DACFDCA-5E6A-469E-9021-8A69F385A89C}" type="presParOf" srcId="{B935E1DA-1F18-4985-ADAF-E7B363C5D575}" destId="{4D6BDE87-61F2-42BD-B620-5224AFB2C91B}" srcOrd="3" destOrd="0" presId="urn:microsoft.com/office/officeart/2018/2/layout/IconVerticalSolidList"/>
    <dgm:cxn modelId="{7238780B-F1B7-4386-A5C3-D4FED32608AB}" type="presParOf" srcId="{380E5261-D8AA-458B-9E85-AFBA0267BF65}" destId="{530D1B5A-1FFF-4BBD-9446-CD1974EC2520}" srcOrd="9" destOrd="0" presId="urn:microsoft.com/office/officeart/2018/2/layout/IconVerticalSolidList"/>
    <dgm:cxn modelId="{95EEF61D-C106-4DCB-856A-703C5905EE04}" type="presParOf" srcId="{380E5261-D8AA-458B-9E85-AFBA0267BF65}" destId="{6AF52BF4-784A-4D68-BD11-13E6743E576A}" srcOrd="10" destOrd="0" presId="urn:microsoft.com/office/officeart/2018/2/layout/IconVerticalSolidList"/>
    <dgm:cxn modelId="{752833E0-0601-45FA-8FBD-9A1E0F30893A}" type="presParOf" srcId="{6AF52BF4-784A-4D68-BD11-13E6743E576A}" destId="{7BB43357-7966-4FC0-80F3-92A5EA3C07BC}" srcOrd="0" destOrd="0" presId="urn:microsoft.com/office/officeart/2018/2/layout/IconVerticalSolidList"/>
    <dgm:cxn modelId="{DCAFC68C-B74B-4F3E-96C4-13DA1FEDB808}" type="presParOf" srcId="{6AF52BF4-784A-4D68-BD11-13E6743E576A}" destId="{334A2498-A33E-4563-8D98-4182E051CD30}" srcOrd="1" destOrd="0" presId="urn:microsoft.com/office/officeart/2018/2/layout/IconVerticalSolidList"/>
    <dgm:cxn modelId="{18DD57DC-B263-41AA-BD43-07A5E0580924}" type="presParOf" srcId="{6AF52BF4-784A-4D68-BD11-13E6743E576A}" destId="{A0425FEE-09E3-41DE-AB04-8B04D43EC053}" srcOrd="2" destOrd="0" presId="urn:microsoft.com/office/officeart/2018/2/layout/IconVerticalSolidList"/>
    <dgm:cxn modelId="{24E868D9-CFF0-42FB-B3B8-B2E1E7BE16D9}" type="presParOf" srcId="{6AF52BF4-784A-4D68-BD11-13E6743E576A}" destId="{9FC910CD-3D2E-436C-AB5B-0806E8761F9A}" srcOrd="3" destOrd="0" presId="urn:microsoft.com/office/officeart/2018/2/layout/IconVerticalSolidList"/>
    <dgm:cxn modelId="{3DC04D9F-7354-430D-AFD8-1D5D7CD6719B}" type="presParOf" srcId="{380E5261-D8AA-458B-9E85-AFBA0267BF65}" destId="{0FE35631-C3BA-4E14-AC60-5ED6006458B2}" srcOrd="11" destOrd="0" presId="urn:microsoft.com/office/officeart/2018/2/layout/IconVerticalSolidList"/>
    <dgm:cxn modelId="{3F914D0D-8C49-4F6D-B4AA-ED2EB91DA290}" type="presParOf" srcId="{380E5261-D8AA-458B-9E85-AFBA0267BF65}" destId="{87031B8D-BF9E-4FE4-9858-0B5BCA9BCC76}" srcOrd="12" destOrd="0" presId="urn:microsoft.com/office/officeart/2018/2/layout/IconVerticalSolidList"/>
    <dgm:cxn modelId="{18A5E524-B093-4747-8F15-6E2A1E37ED4F}" type="presParOf" srcId="{87031B8D-BF9E-4FE4-9858-0B5BCA9BCC76}" destId="{3EA48C50-9E22-4EDA-89C0-F9F800534AF6}" srcOrd="0" destOrd="0" presId="urn:microsoft.com/office/officeart/2018/2/layout/IconVerticalSolidList"/>
    <dgm:cxn modelId="{6BD65861-C92E-4A91-94FF-FAB7771D3DE2}" type="presParOf" srcId="{87031B8D-BF9E-4FE4-9858-0B5BCA9BCC76}" destId="{FD55ED2D-2E6F-42D9-910F-DD606BB41AB2}" srcOrd="1" destOrd="0" presId="urn:microsoft.com/office/officeart/2018/2/layout/IconVerticalSolidList"/>
    <dgm:cxn modelId="{11056C64-91C3-4BA2-BE76-B8347D9D6F47}" type="presParOf" srcId="{87031B8D-BF9E-4FE4-9858-0B5BCA9BCC76}" destId="{3BF56E1F-BCD5-428A-87B8-5D896FCA5F06}" srcOrd="2" destOrd="0" presId="urn:microsoft.com/office/officeart/2018/2/layout/IconVerticalSolidList"/>
    <dgm:cxn modelId="{FAD59041-4AE9-4796-B627-A37C027A5149}" type="presParOf" srcId="{87031B8D-BF9E-4FE4-9858-0B5BCA9BCC76}" destId="{67FA535E-6175-412F-A774-67FD806605AE}" srcOrd="3" destOrd="0" presId="urn:microsoft.com/office/officeart/2018/2/layout/IconVerticalSolidList"/>
    <dgm:cxn modelId="{43C6EDBD-3A69-4DF9-86FD-C0A58968DB29}" type="presParOf" srcId="{380E5261-D8AA-458B-9E85-AFBA0267BF65}" destId="{F9854373-62B6-4A6A-9A2B-1775E3D61A9E}" srcOrd="13" destOrd="0" presId="urn:microsoft.com/office/officeart/2018/2/layout/IconVerticalSolidList"/>
    <dgm:cxn modelId="{8CE914CA-9A14-4895-876E-5772C7F3224C}" type="presParOf" srcId="{380E5261-D8AA-458B-9E85-AFBA0267BF65}" destId="{685D6954-9F70-40EC-9B24-2C0333C18880}" srcOrd="14" destOrd="0" presId="urn:microsoft.com/office/officeart/2018/2/layout/IconVerticalSolidList"/>
    <dgm:cxn modelId="{E73A3D7D-68CF-4C62-BF37-8D97230ED4BD}" type="presParOf" srcId="{685D6954-9F70-40EC-9B24-2C0333C18880}" destId="{08249F79-3940-48A1-86E4-2CDA21D132AF}" srcOrd="0" destOrd="0" presId="urn:microsoft.com/office/officeart/2018/2/layout/IconVerticalSolidList"/>
    <dgm:cxn modelId="{C8C20191-0AA4-491C-82F4-D670F58F583D}" type="presParOf" srcId="{685D6954-9F70-40EC-9B24-2C0333C18880}" destId="{F0B8147D-718D-4E70-B7FE-9F6B10A93600}" srcOrd="1" destOrd="0" presId="urn:microsoft.com/office/officeart/2018/2/layout/IconVerticalSolidList"/>
    <dgm:cxn modelId="{88802551-B840-49C3-851A-CF27C093718B}" type="presParOf" srcId="{685D6954-9F70-40EC-9B24-2C0333C18880}" destId="{CFFE8550-52D8-4AD6-A7E6-2E3BF4C882BF}" srcOrd="2" destOrd="0" presId="urn:microsoft.com/office/officeart/2018/2/layout/IconVerticalSolidList"/>
    <dgm:cxn modelId="{3E8B22E8-2C1A-4ED4-85FD-BDD82CEE5F7E}" type="presParOf" srcId="{685D6954-9F70-40EC-9B24-2C0333C18880}" destId="{E69B1797-895E-4DE2-B5F2-E6E485CF7140}"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300DD35F-3535-4F18-A5E4-7D2EBD5FCCC6}"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D143F14A-3DD4-4A7C-B8EB-C11415D7AD46}">
      <dgm:prSet/>
      <dgm:spPr/>
      <dgm:t>
        <a:bodyPr/>
        <a:lstStyle/>
        <a:p>
          <a:r>
            <a:rPr lang="en-US" b="1"/>
            <a:t>Best Practices</a:t>
          </a:r>
          <a:endParaRPr lang="en-US"/>
        </a:p>
      </dgm:t>
    </dgm:pt>
    <dgm:pt modelId="{593C484E-F6A6-426D-B572-ACBFA8158298}" type="parTrans" cxnId="{C43315A4-73B2-44F5-95CC-3B357015243C}">
      <dgm:prSet/>
      <dgm:spPr/>
      <dgm:t>
        <a:bodyPr/>
        <a:lstStyle/>
        <a:p>
          <a:endParaRPr lang="en-US"/>
        </a:p>
      </dgm:t>
    </dgm:pt>
    <dgm:pt modelId="{4CB99AC4-2D63-4ADF-9924-1751E2A906C8}" type="sibTrans" cxnId="{C43315A4-73B2-44F5-95CC-3B357015243C}">
      <dgm:prSet/>
      <dgm:spPr/>
      <dgm:t>
        <a:bodyPr/>
        <a:lstStyle/>
        <a:p>
          <a:endParaRPr lang="en-US"/>
        </a:p>
      </dgm:t>
    </dgm:pt>
    <dgm:pt modelId="{31D71AA6-E8CD-452C-81AC-7D2FC0D0C050}">
      <dgm:prSet/>
      <dgm:spPr/>
      <dgm:t>
        <a:bodyPr/>
        <a:lstStyle/>
        <a:p>
          <a:r>
            <a:rPr lang="en-US"/>
            <a:t>Regular ratio analysis and trend monitoring.</a:t>
          </a:r>
        </a:p>
      </dgm:t>
    </dgm:pt>
    <dgm:pt modelId="{A36284AD-0FA9-474B-A2FA-0B5161FAEB41}" type="parTrans" cxnId="{DEB7885B-E8F7-4CE2-B0DD-5E062AEA57F8}">
      <dgm:prSet/>
      <dgm:spPr/>
      <dgm:t>
        <a:bodyPr/>
        <a:lstStyle/>
        <a:p>
          <a:endParaRPr lang="en-US"/>
        </a:p>
      </dgm:t>
    </dgm:pt>
    <dgm:pt modelId="{5351238D-6ADC-4347-B322-6A575FD14963}" type="sibTrans" cxnId="{DEB7885B-E8F7-4CE2-B0DD-5E062AEA57F8}">
      <dgm:prSet/>
      <dgm:spPr/>
      <dgm:t>
        <a:bodyPr/>
        <a:lstStyle/>
        <a:p>
          <a:endParaRPr lang="en-US"/>
        </a:p>
      </dgm:t>
    </dgm:pt>
    <dgm:pt modelId="{8319C16A-886C-48C2-BC2A-6EBB064F185A}">
      <dgm:prSet/>
      <dgm:spPr/>
      <dgm:t>
        <a:bodyPr/>
        <a:lstStyle/>
        <a:p>
          <a:r>
            <a:rPr lang="en-US"/>
            <a:t>Scenario planning and stress testing.</a:t>
          </a:r>
        </a:p>
      </dgm:t>
    </dgm:pt>
    <dgm:pt modelId="{4548EC1D-0151-4283-9B32-4B05403B8254}" type="parTrans" cxnId="{67BDCD15-EAC6-4270-A8C7-2DD3C84C8675}">
      <dgm:prSet/>
      <dgm:spPr/>
      <dgm:t>
        <a:bodyPr/>
        <a:lstStyle/>
        <a:p>
          <a:endParaRPr lang="en-US"/>
        </a:p>
      </dgm:t>
    </dgm:pt>
    <dgm:pt modelId="{5DECC1E6-9B71-45C4-AF54-C65EB4E88A4D}" type="sibTrans" cxnId="{67BDCD15-EAC6-4270-A8C7-2DD3C84C8675}">
      <dgm:prSet/>
      <dgm:spPr/>
      <dgm:t>
        <a:bodyPr/>
        <a:lstStyle/>
        <a:p>
          <a:endParaRPr lang="en-US"/>
        </a:p>
      </dgm:t>
    </dgm:pt>
    <dgm:pt modelId="{FA2EF5AF-5E08-48DB-95AD-A8ADCD8B050C}">
      <dgm:prSet/>
      <dgm:spPr/>
      <dgm:t>
        <a:bodyPr/>
        <a:lstStyle/>
        <a:p>
          <a:r>
            <a:rPr lang="en-US"/>
            <a:t>Aligning liquidity strategy with business cycles and risk appetite.</a:t>
          </a:r>
        </a:p>
      </dgm:t>
    </dgm:pt>
    <dgm:pt modelId="{9DC5D2A6-5E00-4CA3-89B0-AD62086B1990}" type="parTrans" cxnId="{9CA5D8B2-C159-45B0-B3E6-CB28D28AD1B9}">
      <dgm:prSet/>
      <dgm:spPr/>
      <dgm:t>
        <a:bodyPr/>
        <a:lstStyle/>
        <a:p>
          <a:endParaRPr lang="en-US"/>
        </a:p>
      </dgm:t>
    </dgm:pt>
    <dgm:pt modelId="{D64BD37D-6B4A-4DF9-B408-9FC9EB551C24}" type="sibTrans" cxnId="{9CA5D8B2-C159-45B0-B3E6-CB28D28AD1B9}">
      <dgm:prSet/>
      <dgm:spPr/>
      <dgm:t>
        <a:bodyPr/>
        <a:lstStyle/>
        <a:p>
          <a:endParaRPr lang="en-US"/>
        </a:p>
      </dgm:t>
    </dgm:pt>
    <dgm:pt modelId="{2547CF57-BC4A-4BFA-96B0-C07CFB3DF3C0}">
      <dgm:prSet/>
      <dgm:spPr/>
      <dgm:t>
        <a:bodyPr/>
        <a:lstStyle/>
        <a:p>
          <a:r>
            <a:rPr lang="en-US" b="1"/>
            <a:t>Key Insight</a:t>
          </a:r>
          <a:r>
            <a:rPr lang="en-US"/>
            <a:t>: Liquidity is not just a financial metric—it’s a </a:t>
          </a:r>
          <a:r>
            <a:rPr lang="en-US" b="1"/>
            <a:t>strategic asset</a:t>
          </a:r>
          <a:r>
            <a:rPr lang="en-US"/>
            <a:t> that underpins trust and operational continuity.</a:t>
          </a:r>
        </a:p>
      </dgm:t>
    </dgm:pt>
    <dgm:pt modelId="{73EF212F-13BD-4BD7-9585-654799090A80}" type="parTrans" cxnId="{D73D8141-8499-4C69-87F4-9005ED3445F0}">
      <dgm:prSet/>
      <dgm:spPr/>
      <dgm:t>
        <a:bodyPr/>
        <a:lstStyle/>
        <a:p>
          <a:endParaRPr lang="en-US"/>
        </a:p>
      </dgm:t>
    </dgm:pt>
    <dgm:pt modelId="{11B82F9D-8915-415B-8359-EE692D00E462}" type="sibTrans" cxnId="{D73D8141-8499-4C69-87F4-9005ED3445F0}">
      <dgm:prSet/>
      <dgm:spPr/>
      <dgm:t>
        <a:bodyPr/>
        <a:lstStyle/>
        <a:p>
          <a:endParaRPr lang="en-US"/>
        </a:p>
      </dgm:t>
    </dgm:pt>
    <dgm:pt modelId="{EF951F4A-4EA2-4F19-8D49-CC2F3C9B7B6A}" type="pres">
      <dgm:prSet presAssocID="{300DD35F-3535-4F18-A5E4-7D2EBD5FCCC6}" presName="vert0" presStyleCnt="0">
        <dgm:presLayoutVars>
          <dgm:dir/>
          <dgm:animOne val="branch"/>
          <dgm:animLvl val="lvl"/>
        </dgm:presLayoutVars>
      </dgm:prSet>
      <dgm:spPr/>
    </dgm:pt>
    <dgm:pt modelId="{9C7F789B-BE76-49AE-95EC-EC86CB39BEE0}" type="pres">
      <dgm:prSet presAssocID="{D143F14A-3DD4-4A7C-B8EB-C11415D7AD46}" presName="thickLine" presStyleLbl="alignNode1" presStyleIdx="0" presStyleCnt="5"/>
      <dgm:spPr/>
    </dgm:pt>
    <dgm:pt modelId="{034C2ED2-E527-4E76-8ABE-40B6CD4C5A25}" type="pres">
      <dgm:prSet presAssocID="{D143F14A-3DD4-4A7C-B8EB-C11415D7AD46}" presName="horz1" presStyleCnt="0"/>
      <dgm:spPr/>
    </dgm:pt>
    <dgm:pt modelId="{7DE7C055-D782-484D-AB7F-F5466B2650B7}" type="pres">
      <dgm:prSet presAssocID="{D143F14A-3DD4-4A7C-B8EB-C11415D7AD46}" presName="tx1" presStyleLbl="revTx" presStyleIdx="0" presStyleCnt="5"/>
      <dgm:spPr/>
    </dgm:pt>
    <dgm:pt modelId="{E39FF104-C793-42B3-B722-B31E2E36F40C}" type="pres">
      <dgm:prSet presAssocID="{D143F14A-3DD4-4A7C-B8EB-C11415D7AD46}" presName="vert1" presStyleCnt="0"/>
      <dgm:spPr/>
    </dgm:pt>
    <dgm:pt modelId="{82ECE055-6C1B-41C6-BDDE-42365E4DBEEB}" type="pres">
      <dgm:prSet presAssocID="{31D71AA6-E8CD-452C-81AC-7D2FC0D0C050}" presName="thickLine" presStyleLbl="alignNode1" presStyleIdx="1" presStyleCnt="5"/>
      <dgm:spPr/>
    </dgm:pt>
    <dgm:pt modelId="{98152210-153E-4F3D-9865-89A4C9430F1A}" type="pres">
      <dgm:prSet presAssocID="{31D71AA6-E8CD-452C-81AC-7D2FC0D0C050}" presName="horz1" presStyleCnt="0"/>
      <dgm:spPr/>
    </dgm:pt>
    <dgm:pt modelId="{2D98F19A-427D-495E-AADC-5B0D4FE8AB00}" type="pres">
      <dgm:prSet presAssocID="{31D71AA6-E8CD-452C-81AC-7D2FC0D0C050}" presName="tx1" presStyleLbl="revTx" presStyleIdx="1" presStyleCnt="5"/>
      <dgm:spPr/>
    </dgm:pt>
    <dgm:pt modelId="{3A067F68-8D98-4C91-9A1B-56D8B064B551}" type="pres">
      <dgm:prSet presAssocID="{31D71AA6-E8CD-452C-81AC-7D2FC0D0C050}" presName="vert1" presStyleCnt="0"/>
      <dgm:spPr/>
    </dgm:pt>
    <dgm:pt modelId="{85DF7590-A95F-4F44-B463-FE1BC0FBFE40}" type="pres">
      <dgm:prSet presAssocID="{8319C16A-886C-48C2-BC2A-6EBB064F185A}" presName="thickLine" presStyleLbl="alignNode1" presStyleIdx="2" presStyleCnt="5"/>
      <dgm:spPr/>
    </dgm:pt>
    <dgm:pt modelId="{D9C83286-1B55-45D5-B297-ECE81C2BFEF5}" type="pres">
      <dgm:prSet presAssocID="{8319C16A-886C-48C2-BC2A-6EBB064F185A}" presName="horz1" presStyleCnt="0"/>
      <dgm:spPr/>
    </dgm:pt>
    <dgm:pt modelId="{BDA5562E-9C93-4DC5-A7F5-899A047C66F1}" type="pres">
      <dgm:prSet presAssocID="{8319C16A-886C-48C2-BC2A-6EBB064F185A}" presName="tx1" presStyleLbl="revTx" presStyleIdx="2" presStyleCnt="5"/>
      <dgm:spPr/>
    </dgm:pt>
    <dgm:pt modelId="{4B060F4F-C3A6-4E49-B346-D0678E8D7550}" type="pres">
      <dgm:prSet presAssocID="{8319C16A-886C-48C2-BC2A-6EBB064F185A}" presName="vert1" presStyleCnt="0"/>
      <dgm:spPr/>
    </dgm:pt>
    <dgm:pt modelId="{3121BC78-1A19-4FC1-B7AF-116D7ECC396A}" type="pres">
      <dgm:prSet presAssocID="{FA2EF5AF-5E08-48DB-95AD-A8ADCD8B050C}" presName="thickLine" presStyleLbl="alignNode1" presStyleIdx="3" presStyleCnt="5"/>
      <dgm:spPr/>
    </dgm:pt>
    <dgm:pt modelId="{E126FE06-781C-4D57-8802-2115C64CD25C}" type="pres">
      <dgm:prSet presAssocID="{FA2EF5AF-5E08-48DB-95AD-A8ADCD8B050C}" presName="horz1" presStyleCnt="0"/>
      <dgm:spPr/>
    </dgm:pt>
    <dgm:pt modelId="{F491FC3E-D8CA-47D2-8780-F45A87905B62}" type="pres">
      <dgm:prSet presAssocID="{FA2EF5AF-5E08-48DB-95AD-A8ADCD8B050C}" presName="tx1" presStyleLbl="revTx" presStyleIdx="3" presStyleCnt="5"/>
      <dgm:spPr/>
    </dgm:pt>
    <dgm:pt modelId="{5AC413EE-D8E5-4C9B-82D5-F1F2D7B3DA4A}" type="pres">
      <dgm:prSet presAssocID="{FA2EF5AF-5E08-48DB-95AD-A8ADCD8B050C}" presName="vert1" presStyleCnt="0"/>
      <dgm:spPr/>
    </dgm:pt>
    <dgm:pt modelId="{12F355B6-A629-4C04-BF74-0F4B0F14EC25}" type="pres">
      <dgm:prSet presAssocID="{2547CF57-BC4A-4BFA-96B0-C07CFB3DF3C0}" presName="thickLine" presStyleLbl="alignNode1" presStyleIdx="4" presStyleCnt="5"/>
      <dgm:spPr/>
    </dgm:pt>
    <dgm:pt modelId="{F3A063D5-68ED-4197-8915-86556CDB9F52}" type="pres">
      <dgm:prSet presAssocID="{2547CF57-BC4A-4BFA-96B0-C07CFB3DF3C0}" presName="horz1" presStyleCnt="0"/>
      <dgm:spPr/>
    </dgm:pt>
    <dgm:pt modelId="{DD0CEC18-13CF-4118-9F59-2754E8E5A9FB}" type="pres">
      <dgm:prSet presAssocID="{2547CF57-BC4A-4BFA-96B0-C07CFB3DF3C0}" presName="tx1" presStyleLbl="revTx" presStyleIdx="4" presStyleCnt="5"/>
      <dgm:spPr/>
    </dgm:pt>
    <dgm:pt modelId="{60604D4E-26AE-45B3-8D8C-6905F737119F}" type="pres">
      <dgm:prSet presAssocID="{2547CF57-BC4A-4BFA-96B0-C07CFB3DF3C0}" presName="vert1" presStyleCnt="0"/>
      <dgm:spPr/>
    </dgm:pt>
  </dgm:ptLst>
  <dgm:cxnLst>
    <dgm:cxn modelId="{67BDCD15-EAC6-4270-A8C7-2DD3C84C8675}" srcId="{300DD35F-3535-4F18-A5E4-7D2EBD5FCCC6}" destId="{8319C16A-886C-48C2-BC2A-6EBB064F185A}" srcOrd="2" destOrd="0" parTransId="{4548EC1D-0151-4283-9B32-4B05403B8254}" sibTransId="{5DECC1E6-9B71-45C4-AF54-C65EB4E88A4D}"/>
    <dgm:cxn modelId="{FFAA021F-794F-4FED-A21C-8757B84F5AC1}" type="presOf" srcId="{FA2EF5AF-5E08-48DB-95AD-A8ADCD8B050C}" destId="{F491FC3E-D8CA-47D2-8780-F45A87905B62}" srcOrd="0" destOrd="0" presId="urn:microsoft.com/office/officeart/2008/layout/LinedList"/>
    <dgm:cxn modelId="{D7039640-16CD-47EC-AF99-BE9615253CBD}" type="presOf" srcId="{8319C16A-886C-48C2-BC2A-6EBB064F185A}" destId="{BDA5562E-9C93-4DC5-A7F5-899A047C66F1}" srcOrd="0" destOrd="0" presId="urn:microsoft.com/office/officeart/2008/layout/LinedList"/>
    <dgm:cxn modelId="{DEB7885B-E8F7-4CE2-B0DD-5E062AEA57F8}" srcId="{300DD35F-3535-4F18-A5E4-7D2EBD5FCCC6}" destId="{31D71AA6-E8CD-452C-81AC-7D2FC0D0C050}" srcOrd="1" destOrd="0" parTransId="{A36284AD-0FA9-474B-A2FA-0B5161FAEB41}" sibTransId="{5351238D-6ADC-4347-B322-6A575FD14963}"/>
    <dgm:cxn modelId="{82514061-053C-4139-A242-8BF3164E71DA}" type="presOf" srcId="{31D71AA6-E8CD-452C-81AC-7D2FC0D0C050}" destId="{2D98F19A-427D-495E-AADC-5B0D4FE8AB00}" srcOrd="0" destOrd="0" presId="urn:microsoft.com/office/officeart/2008/layout/LinedList"/>
    <dgm:cxn modelId="{D73D8141-8499-4C69-87F4-9005ED3445F0}" srcId="{300DD35F-3535-4F18-A5E4-7D2EBD5FCCC6}" destId="{2547CF57-BC4A-4BFA-96B0-C07CFB3DF3C0}" srcOrd="4" destOrd="0" parTransId="{73EF212F-13BD-4BD7-9585-654799090A80}" sibTransId="{11B82F9D-8915-415B-8359-EE692D00E462}"/>
    <dgm:cxn modelId="{746E0B96-96F6-4306-BF37-CEBAAA54463B}" type="presOf" srcId="{D143F14A-3DD4-4A7C-B8EB-C11415D7AD46}" destId="{7DE7C055-D782-484D-AB7F-F5466B2650B7}" srcOrd="0" destOrd="0" presId="urn:microsoft.com/office/officeart/2008/layout/LinedList"/>
    <dgm:cxn modelId="{C43315A4-73B2-44F5-95CC-3B357015243C}" srcId="{300DD35F-3535-4F18-A5E4-7D2EBD5FCCC6}" destId="{D143F14A-3DD4-4A7C-B8EB-C11415D7AD46}" srcOrd="0" destOrd="0" parTransId="{593C484E-F6A6-426D-B572-ACBFA8158298}" sibTransId="{4CB99AC4-2D63-4ADF-9924-1751E2A906C8}"/>
    <dgm:cxn modelId="{9CA5D8B2-C159-45B0-B3E6-CB28D28AD1B9}" srcId="{300DD35F-3535-4F18-A5E4-7D2EBD5FCCC6}" destId="{FA2EF5AF-5E08-48DB-95AD-A8ADCD8B050C}" srcOrd="3" destOrd="0" parTransId="{9DC5D2A6-5E00-4CA3-89B0-AD62086B1990}" sibTransId="{D64BD37D-6B4A-4DF9-B408-9FC9EB551C24}"/>
    <dgm:cxn modelId="{6D5405D2-B3B2-4321-9F1C-50BD4A1161F5}" type="presOf" srcId="{2547CF57-BC4A-4BFA-96B0-C07CFB3DF3C0}" destId="{DD0CEC18-13CF-4118-9F59-2754E8E5A9FB}" srcOrd="0" destOrd="0" presId="urn:microsoft.com/office/officeart/2008/layout/LinedList"/>
    <dgm:cxn modelId="{DAEA99D3-BBF1-4D3C-A09F-3D1332972321}" type="presOf" srcId="{300DD35F-3535-4F18-A5E4-7D2EBD5FCCC6}" destId="{EF951F4A-4EA2-4F19-8D49-CC2F3C9B7B6A}" srcOrd="0" destOrd="0" presId="urn:microsoft.com/office/officeart/2008/layout/LinedList"/>
    <dgm:cxn modelId="{8C0FB688-0C25-4D62-886D-8F1B680469EC}" type="presParOf" srcId="{EF951F4A-4EA2-4F19-8D49-CC2F3C9B7B6A}" destId="{9C7F789B-BE76-49AE-95EC-EC86CB39BEE0}" srcOrd="0" destOrd="0" presId="urn:microsoft.com/office/officeart/2008/layout/LinedList"/>
    <dgm:cxn modelId="{CD42E3AC-EBD1-48CB-AF9C-098B314914B8}" type="presParOf" srcId="{EF951F4A-4EA2-4F19-8D49-CC2F3C9B7B6A}" destId="{034C2ED2-E527-4E76-8ABE-40B6CD4C5A25}" srcOrd="1" destOrd="0" presId="urn:microsoft.com/office/officeart/2008/layout/LinedList"/>
    <dgm:cxn modelId="{2C6839B8-88D7-4494-8808-B39354394715}" type="presParOf" srcId="{034C2ED2-E527-4E76-8ABE-40B6CD4C5A25}" destId="{7DE7C055-D782-484D-AB7F-F5466B2650B7}" srcOrd="0" destOrd="0" presId="urn:microsoft.com/office/officeart/2008/layout/LinedList"/>
    <dgm:cxn modelId="{3AC72BF2-2296-4EB3-B3D4-E943F64D8633}" type="presParOf" srcId="{034C2ED2-E527-4E76-8ABE-40B6CD4C5A25}" destId="{E39FF104-C793-42B3-B722-B31E2E36F40C}" srcOrd="1" destOrd="0" presId="urn:microsoft.com/office/officeart/2008/layout/LinedList"/>
    <dgm:cxn modelId="{A2C973FB-9420-412F-BADF-970FAC924A7D}" type="presParOf" srcId="{EF951F4A-4EA2-4F19-8D49-CC2F3C9B7B6A}" destId="{82ECE055-6C1B-41C6-BDDE-42365E4DBEEB}" srcOrd="2" destOrd="0" presId="urn:microsoft.com/office/officeart/2008/layout/LinedList"/>
    <dgm:cxn modelId="{BDAFEC81-DF14-415D-B392-FE14165DE802}" type="presParOf" srcId="{EF951F4A-4EA2-4F19-8D49-CC2F3C9B7B6A}" destId="{98152210-153E-4F3D-9865-89A4C9430F1A}" srcOrd="3" destOrd="0" presId="urn:microsoft.com/office/officeart/2008/layout/LinedList"/>
    <dgm:cxn modelId="{6B51FE00-772B-473C-8C21-2A12180B6866}" type="presParOf" srcId="{98152210-153E-4F3D-9865-89A4C9430F1A}" destId="{2D98F19A-427D-495E-AADC-5B0D4FE8AB00}" srcOrd="0" destOrd="0" presId="urn:microsoft.com/office/officeart/2008/layout/LinedList"/>
    <dgm:cxn modelId="{3CF35623-7525-4BE3-90C7-880807A6A36B}" type="presParOf" srcId="{98152210-153E-4F3D-9865-89A4C9430F1A}" destId="{3A067F68-8D98-4C91-9A1B-56D8B064B551}" srcOrd="1" destOrd="0" presId="urn:microsoft.com/office/officeart/2008/layout/LinedList"/>
    <dgm:cxn modelId="{D4F53591-A6CB-4A3B-AD78-D8C2845C793F}" type="presParOf" srcId="{EF951F4A-4EA2-4F19-8D49-CC2F3C9B7B6A}" destId="{85DF7590-A95F-4F44-B463-FE1BC0FBFE40}" srcOrd="4" destOrd="0" presId="urn:microsoft.com/office/officeart/2008/layout/LinedList"/>
    <dgm:cxn modelId="{1574FFD2-062D-47B8-B579-827479815B1F}" type="presParOf" srcId="{EF951F4A-4EA2-4F19-8D49-CC2F3C9B7B6A}" destId="{D9C83286-1B55-45D5-B297-ECE81C2BFEF5}" srcOrd="5" destOrd="0" presId="urn:microsoft.com/office/officeart/2008/layout/LinedList"/>
    <dgm:cxn modelId="{17784C6B-96D0-4555-8ACF-8A8026C156A8}" type="presParOf" srcId="{D9C83286-1B55-45D5-B297-ECE81C2BFEF5}" destId="{BDA5562E-9C93-4DC5-A7F5-899A047C66F1}" srcOrd="0" destOrd="0" presId="urn:microsoft.com/office/officeart/2008/layout/LinedList"/>
    <dgm:cxn modelId="{B8DC3900-2A68-46F9-9273-D80D3464CAA5}" type="presParOf" srcId="{D9C83286-1B55-45D5-B297-ECE81C2BFEF5}" destId="{4B060F4F-C3A6-4E49-B346-D0678E8D7550}" srcOrd="1" destOrd="0" presId="urn:microsoft.com/office/officeart/2008/layout/LinedList"/>
    <dgm:cxn modelId="{0BA89CFF-D275-4E2C-8F6E-347193FD1E5E}" type="presParOf" srcId="{EF951F4A-4EA2-4F19-8D49-CC2F3C9B7B6A}" destId="{3121BC78-1A19-4FC1-B7AF-116D7ECC396A}" srcOrd="6" destOrd="0" presId="urn:microsoft.com/office/officeart/2008/layout/LinedList"/>
    <dgm:cxn modelId="{137BA084-03EC-4F4B-8194-FA5B4726CCEB}" type="presParOf" srcId="{EF951F4A-4EA2-4F19-8D49-CC2F3C9B7B6A}" destId="{E126FE06-781C-4D57-8802-2115C64CD25C}" srcOrd="7" destOrd="0" presId="urn:microsoft.com/office/officeart/2008/layout/LinedList"/>
    <dgm:cxn modelId="{9380123F-DD69-4ED0-ACB5-FA90E31053A0}" type="presParOf" srcId="{E126FE06-781C-4D57-8802-2115C64CD25C}" destId="{F491FC3E-D8CA-47D2-8780-F45A87905B62}" srcOrd="0" destOrd="0" presId="urn:microsoft.com/office/officeart/2008/layout/LinedList"/>
    <dgm:cxn modelId="{40B5359C-27A9-40A0-A03D-7D590F7088C4}" type="presParOf" srcId="{E126FE06-781C-4D57-8802-2115C64CD25C}" destId="{5AC413EE-D8E5-4C9B-82D5-F1F2D7B3DA4A}" srcOrd="1" destOrd="0" presId="urn:microsoft.com/office/officeart/2008/layout/LinedList"/>
    <dgm:cxn modelId="{86CCCEF5-6FDC-4591-91C2-CA35ED6512EF}" type="presParOf" srcId="{EF951F4A-4EA2-4F19-8D49-CC2F3C9B7B6A}" destId="{12F355B6-A629-4C04-BF74-0F4B0F14EC25}" srcOrd="8" destOrd="0" presId="urn:microsoft.com/office/officeart/2008/layout/LinedList"/>
    <dgm:cxn modelId="{DC37C984-46B6-4536-ABFC-D8076811659D}" type="presParOf" srcId="{EF951F4A-4EA2-4F19-8D49-CC2F3C9B7B6A}" destId="{F3A063D5-68ED-4197-8915-86556CDB9F52}" srcOrd="9" destOrd="0" presId="urn:microsoft.com/office/officeart/2008/layout/LinedList"/>
    <dgm:cxn modelId="{B835F81A-B9BC-4195-AECC-8FB99D351AC8}" type="presParOf" srcId="{F3A063D5-68ED-4197-8915-86556CDB9F52}" destId="{DD0CEC18-13CF-4118-9F59-2754E8E5A9FB}" srcOrd="0" destOrd="0" presId="urn:microsoft.com/office/officeart/2008/layout/LinedList"/>
    <dgm:cxn modelId="{54444B09-9ABC-4385-A6C2-4FC965468381}" type="presParOf" srcId="{F3A063D5-68ED-4197-8915-86556CDB9F52}" destId="{60604D4E-26AE-45B3-8D8C-6905F737119F}"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C3B7C22B-7BE0-4BC3-8D03-8B9A439C49A3}"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1E7981AC-E76E-414C-AE8D-04DD359D369E}">
      <dgm:prSet/>
      <dgm:spPr/>
      <dgm:t>
        <a:bodyPr/>
        <a:lstStyle/>
        <a:p>
          <a:r>
            <a:rPr lang="en-US" b="1"/>
            <a:t>Immediate Impact:</a:t>
          </a:r>
          <a:endParaRPr lang="en-US"/>
        </a:p>
      </dgm:t>
    </dgm:pt>
    <dgm:pt modelId="{BFEA6EED-FFDE-4FC8-9DC9-711AAAA52567}" type="parTrans" cxnId="{AC37828A-90DB-4A47-B731-C3F06DFEC5CB}">
      <dgm:prSet/>
      <dgm:spPr/>
      <dgm:t>
        <a:bodyPr/>
        <a:lstStyle/>
        <a:p>
          <a:endParaRPr lang="en-US"/>
        </a:p>
      </dgm:t>
    </dgm:pt>
    <dgm:pt modelId="{6A28024E-DA56-4C7E-8A8F-93F811790B0C}" type="sibTrans" cxnId="{AC37828A-90DB-4A47-B731-C3F06DFEC5CB}">
      <dgm:prSet/>
      <dgm:spPr/>
      <dgm:t>
        <a:bodyPr/>
        <a:lstStyle/>
        <a:p>
          <a:endParaRPr lang="en-US"/>
        </a:p>
      </dgm:t>
    </dgm:pt>
    <dgm:pt modelId="{51575767-4EF2-4A94-A47A-CCB911814612}">
      <dgm:prSet/>
      <dgm:spPr/>
      <dgm:t>
        <a:bodyPr/>
        <a:lstStyle/>
        <a:p>
          <a:r>
            <a:rPr lang="en-US"/>
            <a:t>Inability to meet short-term claims.</a:t>
          </a:r>
        </a:p>
      </dgm:t>
    </dgm:pt>
    <dgm:pt modelId="{1A99B9C2-03DF-452A-834F-EEC4D574004C}" type="parTrans" cxnId="{C7E497AB-5A73-4A6E-BD56-ABB5A86DB711}">
      <dgm:prSet/>
      <dgm:spPr/>
      <dgm:t>
        <a:bodyPr/>
        <a:lstStyle/>
        <a:p>
          <a:endParaRPr lang="en-US"/>
        </a:p>
      </dgm:t>
    </dgm:pt>
    <dgm:pt modelId="{B88376D4-BEF5-4DB0-8240-590D94AFDEDE}" type="sibTrans" cxnId="{C7E497AB-5A73-4A6E-BD56-ABB5A86DB711}">
      <dgm:prSet/>
      <dgm:spPr/>
      <dgm:t>
        <a:bodyPr/>
        <a:lstStyle/>
        <a:p>
          <a:endParaRPr lang="en-US"/>
        </a:p>
      </dgm:t>
    </dgm:pt>
    <dgm:pt modelId="{941F71D4-9CD3-48D1-93E3-E3CE7293B533}">
      <dgm:prSet/>
      <dgm:spPr/>
      <dgm:t>
        <a:bodyPr/>
        <a:lstStyle/>
        <a:p>
          <a:r>
            <a:rPr lang="en-US"/>
            <a:t>Legal rights of creditors to initiate </a:t>
          </a:r>
          <a:r>
            <a:rPr lang="en-US" b="1"/>
            <a:t>liquidation proceedings</a:t>
          </a:r>
          <a:r>
            <a:rPr lang="en-US"/>
            <a:t>.</a:t>
          </a:r>
        </a:p>
      </dgm:t>
    </dgm:pt>
    <dgm:pt modelId="{BA02A165-CA71-4B03-820C-35EB2B916CBF}" type="parTrans" cxnId="{15EDEF48-40C7-4D16-8446-B825A93159B4}">
      <dgm:prSet/>
      <dgm:spPr/>
      <dgm:t>
        <a:bodyPr/>
        <a:lstStyle/>
        <a:p>
          <a:endParaRPr lang="en-US"/>
        </a:p>
      </dgm:t>
    </dgm:pt>
    <dgm:pt modelId="{1B580A4C-D82A-42E6-9822-A9F951ADC52D}" type="sibTrans" cxnId="{15EDEF48-40C7-4D16-8446-B825A93159B4}">
      <dgm:prSet/>
      <dgm:spPr/>
      <dgm:t>
        <a:bodyPr/>
        <a:lstStyle/>
        <a:p>
          <a:endParaRPr lang="en-US"/>
        </a:p>
      </dgm:t>
    </dgm:pt>
    <dgm:pt modelId="{F155B7A4-D426-4B67-A343-80D35A8E8BCA}">
      <dgm:prSet/>
      <dgm:spPr/>
      <dgm:t>
        <a:bodyPr/>
        <a:lstStyle/>
        <a:p>
          <a:r>
            <a:rPr lang="en-US" b="1"/>
            <a:t>Liquidation Outcomes:</a:t>
          </a:r>
          <a:endParaRPr lang="en-US"/>
        </a:p>
      </dgm:t>
    </dgm:pt>
    <dgm:pt modelId="{9A3C6D67-AC28-4388-96E6-67376A34ABCD}" type="parTrans" cxnId="{3A1B0FB1-6057-4C4D-9B02-71570A532E87}">
      <dgm:prSet/>
      <dgm:spPr/>
      <dgm:t>
        <a:bodyPr/>
        <a:lstStyle/>
        <a:p>
          <a:endParaRPr lang="en-US"/>
        </a:p>
      </dgm:t>
    </dgm:pt>
    <dgm:pt modelId="{B4AB1AE3-C0D3-403F-8ABA-9B496F7DC29E}" type="sibTrans" cxnId="{3A1B0FB1-6057-4C4D-9B02-71570A532E87}">
      <dgm:prSet/>
      <dgm:spPr/>
      <dgm:t>
        <a:bodyPr/>
        <a:lstStyle/>
        <a:p>
          <a:endParaRPr lang="en-US"/>
        </a:p>
      </dgm:t>
    </dgm:pt>
    <dgm:pt modelId="{282BCA69-75CC-4017-AF5E-B1018BB756D8}">
      <dgm:prSet/>
      <dgm:spPr/>
      <dgm:t>
        <a:bodyPr/>
        <a:lstStyle/>
        <a:p>
          <a:r>
            <a:rPr lang="en-US"/>
            <a:t>Forced sale of assets (often below market value).</a:t>
          </a:r>
        </a:p>
      </dgm:t>
    </dgm:pt>
    <dgm:pt modelId="{BAE036B5-434E-4D4E-84BD-FD6FDED31240}" type="parTrans" cxnId="{1927A89F-91AE-42BD-A44F-287C1D1C1F56}">
      <dgm:prSet/>
      <dgm:spPr/>
      <dgm:t>
        <a:bodyPr/>
        <a:lstStyle/>
        <a:p>
          <a:endParaRPr lang="en-US"/>
        </a:p>
      </dgm:t>
    </dgm:pt>
    <dgm:pt modelId="{B072B61D-BF4D-4AA7-9890-C58C8E571A9C}" type="sibTrans" cxnId="{1927A89F-91AE-42BD-A44F-287C1D1C1F56}">
      <dgm:prSet/>
      <dgm:spPr/>
      <dgm:t>
        <a:bodyPr/>
        <a:lstStyle/>
        <a:p>
          <a:endParaRPr lang="en-US"/>
        </a:p>
      </dgm:t>
    </dgm:pt>
    <dgm:pt modelId="{CD27A444-F613-41B6-88DF-29CC9CC4F9D1}">
      <dgm:prSet/>
      <dgm:spPr/>
      <dgm:t>
        <a:bodyPr/>
        <a:lstStyle/>
        <a:p>
          <a:r>
            <a:rPr lang="en-US"/>
            <a:t>Loss of control over business operations.</a:t>
          </a:r>
        </a:p>
      </dgm:t>
    </dgm:pt>
    <dgm:pt modelId="{D18E93DB-A451-44A8-B576-BDAC6EBE8502}" type="parTrans" cxnId="{2AC2AF01-32E7-4BFD-AB49-A80A98C8AA35}">
      <dgm:prSet/>
      <dgm:spPr/>
      <dgm:t>
        <a:bodyPr/>
        <a:lstStyle/>
        <a:p>
          <a:endParaRPr lang="en-US"/>
        </a:p>
      </dgm:t>
    </dgm:pt>
    <dgm:pt modelId="{B47605F3-ACE1-47CA-8760-01D154FA44B3}" type="sibTrans" cxnId="{2AC2AF01-32E7-4BFD-AB49-A80A98C8AA35}">
      <dgm:prSet/>
      <dgm:spPr/>
      <dgm:t>
        <a:bodyPr/>
        <a:lstStyle/>
        <a:p>
          <a:endParaRPr lang="en-US"/>
        </a:p>
      </dgm:t>
    </dgm:pt>
    <dgm:pt modelId="{2DC4EB0A-9AD4-4A91-9EEE-4E09ABE3ACF7}">
      <dgm:prSet/>
      <dgm:spPr/>
      <dgm:t>
        <a:bodyPr/>
        <a:lstStyle/>
        <a:p>
          <a:r>
            <a:rPr lang="en-US"/>
            <a:t>Destruction of shareholder value.</a:t>
          </a:r>
        </a:p>
      </dgm:t>
    </dgm:pt>
    <dgm:pt modelId="{87BDDEDB-33F4-44FD-9A87-45769693CD45}" type="parTrans" cxnId="{35305A9C-FB39-4CA9-90FE-1500BDA85736}">
      <dgm:prSet/>
      <dgm:spPr/>
      <dgm:t>
        <a:bodyPr/>
        <a:lstStyle/>
        <a:p>
          <a:endParaRPr lang="en-US"/>
        </a:p>
      </dgm:t>
    </dgm:pt>
    <dgm:pt modelId="{833DB242-D423-4E6D-A192-47A5814C0D40}" type="sibTrans" cxnId="{35305A9C-FB39-4CA9-90FE-1500BDA85736}">
      <dgm:prSet/>
      <dgm:spPr/>
      <dgm:t>
        <a:bodyPr/>
        <a:lstStyle/>
        <a:p>
          <a:endParaRPr lang="en-US"/>
        </a:p>
      </dgm:t>
    </dgm:pt>
    <dgm:pt modelId="{48129ED0-F5AD-4775-A2CA-C5B0C540BD56}">
      <dgm:prSet/>
      <dgm:spPr/>
      <dgm:t>
        <a:bodyPr/>
        <a:lstStyle/>
        <a:p>
          <a:r>
            <a:rPr lang="en-US" b="1"/>
            <a:t>Real-World Example:</a:t>
          </a:r>
          <a:endParaRPr lang="en-US"/>
        </a:p>
      </dgm:t>
    </dgm:pt>
    <dgm:pt modelId="{1760D633-C3FF-4D87-8031-60130AF78595}" type="parTrans" cxnId="{04848BD4-6EF2-4957-B6BA-FBEEF8937864}">
      <dgm:prSet/>
      <dgm:spPr/>
      <dgm:t>
        <a:bodyPr/>
        <a:lstStyle/>
        <a:p>
          <a:endParaRPr lang="en-US"/>
        </a:p>
      </dgm:t>
    </dgm:pt>
    <dgm:pt modelId="{F26533B5-6D21-48B3-8992-9A62D3B1055A}" type="sibTrans" cxnId="{04848BD4-6EF2-4957-B6BA-FBEEF8937864}">
      <dgm:prSet/>
      <dgm:spPr/>
      <dgm:t>
        <a:bodyPr/>
        <a:lstStyle/>
        <a:p>
          <a:endParaRPr lang="en-US"/>
        </a:p>
      </dgm:t>
    </dgm:pt>
    <dgm:pt modelId="{49679566-8B41-46E6-BF78-7AB6DD166A5A}">
      <dgm:prSet/>
      <dgm:spPr/>
      <dgm:t>
        <a:bodyPr/>
        <a:lstStyle/>
        <a:p>
          <a:r>
            <a:rPr lang="en-US"/>
            <a:t>Think of a company that collapsed due to a liquidity crunch despite having valuable assets. What went wrong?</a:t>
          </a:r>
        </a:p>
      </dgm:t>
    </dgm:pt>
    <dgm:pt modelId="{CC79CB5B-87CB-4E81-AC12-4DB6CABE1C8F}" type="parTrans" cxnId="{01F7FC47-350E-4458-8473-EC5BCFFE77B0}">
      <dgm:prSet/>
      <dgm:spPr/>
      <dgm:t>
        <a:bodyPr/>
        <a:lstStyle/>
        <a:p>
          <a:endParaRPr lang="en-US"/>
        </a:p>
      </dgm:t>
    </dgm:pt>
    <dgm:pt modelId="{7D8A60AC-05AD-48DA-9546-866A231A744A}" type="sibTrans" cxnId="{01F7FC47-350E-4458-8473-EC5BCFFE77B0}">
      <dgm:prSet/>
      <dgm:spPr/>
      <dgm:t>
        <a:bodyPr/>
        <a:lstStyle/>
        <a:p>
          <a:endParaRPr lang="en-US"/>
        </a:p>
      </dgm:t>
    </dgm:pt>
    <dgm:pt modelId="{8A7BF608-9476-479E-82E1-BB859581DE59}" type="pres">
      <dgm:prSet presAssocID="{C3B7C22B-7BE0-4BC3-8D03-8B9A439C49A3}" presName="linear" presStyleCnt="0">
        <dgm:presLayoutVars>
          <dgm:animLvl val="lvl"/>
          <dgm:resizeHandles val="exact"/>
        </dgm:presLayoutVars>
      </dgm:prSet>
      <dgm:spPr/>
    </dgm:pt>
    <dgm:pt modelId="{337E05F4-AC63-4558-AA76-772C7B54C339}" type="pres">
      <dgm:prSet presAssocID="{1E7981AC-E76E-414C-AE8D-04DD359D369E}" presName="parentText" presStyleLbl="node1" presStyleIdx="0" presStyleCnt="9">
        <dgm:presLayoutVars>
          <dgm:chMax val="0"/>
          <dgm:bulletEnabled val="1"/>
        </dgm:presLayoutVars>
      </dgm:prSet>
      <dgm:spPr/>
    </dgm:pt>
    <dgm:pt modelId="{3BB80416-626F-4F08-B9D9-7D7A129074F2}" type="pres">
      <dgm:prSet presAssocID="{6A28024E-DA56-4C7E-8A8F-93F811790B0C}" presName="spacer" presStyleCnt="0"/>
      <dgm:spPr/>
    </dgm:pt>
    <dgm:pt modelId="{73A6751B-BA0F-4B3B-B09B-7D4031DA5643}" type="pres">
      <dgm:prSet presAssocID="{51575767-4EF2-4A94-A47A-CCB911814612}" presName="parentText" presStyleLbl="node1" presStyleIdx="1" presStyleCnt="9">
        <dgm:presLayoutVars>
          <dgm:chMax val="0"/>
          <dgm:bulletEnabled val="1"/>
        </dgm:presLayoutVars>
      </dgm:prSet>
      <dgm:spPr/>
    </dgm:pt>
    <dgm:pt modelId="{702D495F-E642-4F4C-9A79-1B32D64DC7FA}" type="pres">
      <dgm:prSet presAssocID="{B88376D4-BEF5-4DB0-8240-590D94AFDEDE}" presName="spacer" presStyleCnt="0"/>
      <dgm:spPr/>
    </dgm:pt>
    <dgm:pt modelId="{DCDE43C0-34E3-47DC-A1E2-DEECE2E32AC4}" type="pres">
      <dgm:prSet presAssocID="{941F71D4-9CD3-48D1-93E3-E3CE7293B533}" presName="parentText" presStyleLbl="node1" presStyleIdx="2" presStyleCnt="9">
        <dgm:presLayoutVars>
          <dgm:chMax val="0"/>
          <dgm:bulletEnabled val="1"/>
        </dgm:presLayoutVars>
      </dgm:prSet>
      <dgm:spPr/>
    </dgm:pt>
    <dgm:pt modelId="{FE736DC9-A415-465F-849B-986F2305CE01}" type="pres">
      <dgm:prSet presAssocID="{1B580A4C-D82A-42E6-9822-A9F951ADC52D}" presName="spacer" presStyleCnt="0"/>
      <dgm:spPr/>
    </dgm:pt>
    <dgm:pt modelId="{F23E3240-E0F5-4177-8A27-1A7ABB4A48C1}" type="pres">
      <dgm:prSet presAssocID="{F155B7A4-D426-4B67-A343-80D35A8E8BCA}" presName="parentText" presStyleLbl="node1" presStyleIdx="3" presStyleCnt="9">
        <dgm:presLayoutVars>
          <dgm:chMax val="0"/>
          <dgm:bulletEnabled val="1"/>
        </dgm:presLayoutVars>
      </dgm:prSet>
      <dgm:spPr/>
    </dgm:pt>
    <dgm:pt modelId="{AC2E8A73-BB79-4F4D-9D81-E1C0CC5918BD}" type="pres">
      <dgm:prSet presAssocID="{B4AB1AE3-C0D3-403F-8ABA-9B496F7DC29E}" presName="spacer" presStyleCnt="0"/>
      <dgm:spPr/>
    </dgm:pt>
    <dgm:pt modelId="{09DA71C2-18B5-4055-A903-476C1CB2C173}" type="pres">
      <dgm:prSet presAssocID="{282BCA69-75CC-4017-AF5E-B1018BB756D8}" presName="parentText" presStyleLbl="node1" presStyleIdx="4" presStyleCnt="9">
        <dgm:presLayoutVars>
          <dgm:chMax val="0"/>
          <dgm:bulletEnabled val="1"/>
        </dgm:presLayoutVars>
      </dgm:prSet>
      <dgm:spPr/>
    </dgm:pt>
    <dgm:pt modelId="{77BA3CE5-7BC5-4672-864D-AD208D8CBAAB}" type="pres">
      <dgm:prSet presAssocID="{B072B61D-BF4D-4AA7-9890-C58C8E571A9C}" presName="spacer" presStyleCnt="0"/>
      <dgm:spPr/>
    </dgm:pt>
    <dgm:pt modelId="{1C18974E-16A1-4FBE-8FB5-D273C1EDF906}" type="pres">
      <dgm:prSet presAssocID="{CD27A444-F613-41B6-88DF-29CC9CC4F9D1}" presName="parentText" presStyleLbl="node1" presStyleIdx="5" presStyleCnt="9">
        <dgm:presLayoutVars>
          <dgm:chMax val="0"/>
          <dgm:bulletEnabled val="1"/>
        </dgm:presLayoutVars>
      </dgm:prSet>
      <dgm:spPr/>
    </dgm:pt>
    <dgm:pt modelId="{83B242CC-8819-4C2A-86D0-53BF4D08C253}" type="pres">
      <dgm:prSet presAssocID="{B47605F3-ACE1-47CA-8760-01D154FA44B3}" presName="spacer" presStyleCnt="0"/>
      <dgm:spPr/>
    </dgm:pt>
    <dgm:pt modelId="{BF237A47-45AB-41A8-8199-18A8D29DE3EC}" type="pres">
      <dgm:prSet presAssocID="{2DC4EB0A-9AD4-4A91-9EEE-4E09ABE3ACF7}" presName="parentText" presStyleLbl="node1" presStyleIdx="6" presStyleCnt="9">
        <dgm:presLayoutVars>
          <dgm:chMax val="0"/>
          <dgm:bulletEnabled val="1"/>
        </dgm:presLayoutVars>
      </dgm:prSet>
      <dgm:spPr/>
    </dgm:pt>
    <dgm:pt modelId="{E8308ED8-740D-4026-8BE8-84516A644884}" type="pres">
      <dgm:prSet presAssocID="{833DB242-D423-4E6D-A192-47A5814C0D40}" presName="spacer" presStyleCnt="0"/>
      <dgm:spPr/>
    </dgm:pt>
    <dgm:pt modelId="{78B0C35F-85D1-4C11-8B00-F74FBF8C642E}" type="pres">
      <dgm:prSet presAssocID="{48129ED0-F5AD-4775-A2CA-C5B0C540BD56}" presName="parentText" presStyleLbl="node1" presStyleIdx="7" presStyleCnt="9">
        <dgm:presLayoutVars>
          <dgm:chMax val="0"/>
          <dgm:bulletEnabled val="1"/>
        </dgm:presLayoutVars>
      </dgm:prSet>
      <dgm:spPr/>
    </dgm:pt>
    <dgm:pt modelId="{7203A53C-6850-4376-AF08-D68483184D8D}" type="pres">
      <dgm:prSet presAssocID="{F26533B5-6D21-48B3-8992-9A62D3B1055A}" presName="spacer" presStyleCnt="0"/>
      <dgm:spPr/>
    </dgm:pt>
    <dgm:pt modelId="{6BB38634-10E3-4483-9588-C533F1B4B01B}" type="pres">
      <dgm:prSet presAssocID="{49679566-8B41-46E6-BF78-7AB6DD166A5A}" presName="parentText" presStyleLbl="node1" presStyleIdx="8" presStyleCnt="9">
        <dgm:presLayoutVars>
          <dgm:chMax val="0"/>
          <dgm:bulletEnabled val="1"/>
        </dgm:presLayoutVars>
      </dgm:prSet>
      <dgm:spPr/>
    </dgm:pt>
  </dgm:ptLst>
  <dgm:cxnLst>
    <dgm:cxn modelId="{2AC2AF01-32E7-4BFD-AB49-A80A98C8AA35}" srcId="{C3B7C22B-7BE0-4BC3-8D03-8B9A439C49A3}" destId="{CD27A444-F613-41B6-88DF-29CC9CC4F9D1}" srcOrd="5" destOrd="0" parTransId="{D18E93DB-A451-44A8-B576-BDAC6EBE8502}" sibTransId="{B47605F3-ACE1-47CA-8760-01D154FA44B3}"/>
    <dgm:cxn modelId="{EED35511-10FE-47AA-9EAE-451135015E1E}" type="presOf" srcId="{282BCA69-75CC-4017-AF5E-B1018BB756D8}" destId="{09DA71C2-18B5-4055-A903-476C1CB2C173}" srcOrd="0" destOrd="0" presId="urn:microsoft.com/office/officeart/2005/8/layout/vList2"/>
    <dgm:cxn modelId="{0A50C92A-6A61-4285-A7F3-7A4C11F04AFB}" type="presOf" srcId="{51575767-4EF2-4A94-A47A-CCB911814612}" destId="{73A6751B-BA0F-4B3B-B09B-7D4031DA5643}" srcOrd="0" destOrd="0" presId="urn:microsoft.com/office/officeart/2005/8/layout/vList2"/>
    <dgm:cxn modelId="{37CF9A33-A7FC-4773-830D-621AF9FA485A}" type="presOf" srcId="{F155B7A4-D426-4B67-A343-80D35A8E8BCA}" destId="{F23E3240-E0F5-4177-8A27-1A7ABB4A48C1}" srcOrd="0" destOrd="0" presId="urn:microsoft.com/office/officeart/2005/8/layout/vList2"/>
    <dgm:cxn modelId="{3673D833-3916-4AED-87D4-5720324B81FB}" type="presOf" srcId="{2DC4EB0A-9AD4-4A91-9EEE-4E09ABE3ACF7}" destId="{BF237A47-45AB-41A8-8199-18A8D29DE3EC}" srcOrd="0" destOrd="0" presId="urn:microsoft.com/office/officeart/2005/8/layout/vList2"/>
    <dgm:cxn modelId="{01F7FC47-350E-4458-8473-EC5BCFFE77B0}" srcId="{C3B7C22B-7BE0-4BC3-8D03-8B9A439C49A3}" destId="{49679566-8B41-46E6-BF78-7AB6DD166A5A}" srcOrd="8" destOrd="0" parTransId="{CC79CB5B-87CB-4E81-AC12-4DB6CABE1C8F}" sibTransId="{7D8A60AC-05AD-48DA-9546-866A231A744A}"/>
    <dgm:cxn modelId="{15EDEF48-40C7-4D16-8446-B825A93159B4}" srcId="{C3B7C22B-7BE0-4BC3-8D03-8B9A439C49A3}" destId="{941F71D4-9CD3-48D1-93E3-E3CE7293B533}" srcOrd="2" destOrd="0" parTransId="{BA02A165-CA71-4B03-820C-35EB2B916CBF}" sibTransId="{1B580A4C-D82A-42E6-9822-A9F951ADC52D}"/>
    <dgm:cxn modelId="{AF934669-99FB-484F-A5B8-F63FF62A860D}" type="presOf" srcId="{CD27A444-F613-41B6-88DF-29CC9CC4F9D1}" destId="{1C18974E-16A1-4FBE-8FB5-D273C1EDF906}" srcOrd="0" destOrd="0" presId="urn:microsoft.com/office/officeart/2005/8/layout/vList2"/>
    <dgm:cxn modelId="{27B75A4F-6560-4501-88AE-B8CDD865DCC4}" type="presOf" srcId="{C3B7C22B-7BE0-4BC3-8D03-8B9A439C49A3}" destId="{8A7BF608-9476-479E-82E1-BB859581DE59}" srcOrd="0" destOrd="0" presId="urn:microsoft.com/office/officeart/2005/8/layout/vList2"/>
    <dgm:cxn modelId="{7224B954-9709-4938-B865-69AD121D7106}" type="presOf" srcId="{1E7981AC-E76E-414C-AE8D-04DD359D369E}" destId="{337E05F4-AC63-4558-AA76-772C7B54C339}" srcOrd="0" destOrd="0" presId="urn:microsoft.com/office/officeart/2005/8/layout/vList2"/>
    <dgm:cxn modelId="{11DB018A-EFB6-4ABC-AEA8-C5B07BE5E7F6}" type="presOf" srcId="{48129ED0-F5AD-4775-A2CA-C5B0C540BD56}" destId="{78B0C35F-85D1-4C11-8B00-F74FBF8C642E}" srcOrd="0" destOrd="0" presId="urn:microsoft.com/office/officeart/2005/8/layout/vList2"/>
    <dgm:cxn modelId="{AC37828A-90DB-4A47-B731-C3F06DFEC5CB}" srcId="{C3B7C22B-7BE0-4BC3-8D03-8B9A439C49A3}" destId="{1E7981AC-E76E-414C-AE8D-04DD359D369E}" srcOrd="0" destOrd="0" parTransId="{BFEA6EED-FFDE-4FC8-9DC9-711AAAA52567}" sibTransId="{6A28024E-DA56-4C7E-8A8F-93F811790B0C}"/>
    <dgm:cxn modelId="{35305A9C-FB39-4CA9-90FE-1500BDA85736}" srcId="{C3B7C22B-7BE0-4BC3-8D03-8B9A439C49A3}" destId="{2DC4EB0A-9AD4-4A91-9EEE-4E09ABE3ACF7}" srcOrd="6" destOrd="0" parTransId="{87BDDEDB-33F4-44FD-9A87-45769693CD45}" sibTransId="{833DB242-D423-4E6D-A192-47A5814C0D40}"/>
    <dgm:cxn modelId="{1927A89F-91AE-42BD-A44F-287C1D1C1F56}" srcId="{C3B7C22B-7BE0-4BC3-8D03-8B9A439C49A3}" destId="{282BCA69-75CC-4017-AF5E-B1018BB756D8}" srcOrd="4" destOrd="0" parTransId="{BAE036B5-434E-4D4E-84BD-FD6FDED31240}" sibTransId="{B072B61D-BF4D-4AA7-9890-C58C8E571A9C}"/>
    <dgm:cxn modelId="{C7E497AB-5A73-4A6E-BD56-ABB5A86DB711}" srcId="{C3B7C22B-7BE0-4BC3-8D03-8B9A439C49A3}" destId="{51575767-4EF2-4A94-A47A-CCB911814612}" srcOrd="1" destOrd="0" parTransId="{1A99B9C2-03DF-452A-834F-EEC4D574004C}" sibTransId="{B88376D4-BEF5-4DB0-8240-590D94AFDEDE}"/>
    <dgm:cxn modelId="{3A1B0FB1-6057-4C4D-9B02-71570A532E87}" srcId="{C3B7C22B-7BE0-4BC3-8D03-8B9A439C49A3}" destId="{F155B7A4-D426-4B67-A343-80D35A8E8BCA}" srcOrd="3" destOrd="0" parTransId="{9A3C6D67-AC28-4388-96E6-67376A34ABCD}" sibTransId="{B4AB1AE3-C0D3-403F-8ABA-9B496F7DC29E}"/>
    <dgm:cxn modelId="{04848BD4-6EF2-4957-B6BA-FBEEF8937864}" srcId="{C3B7C22B-7BE0-4BC3-8D03-8B9A439C49A3}" destId="{48129ED0-F5AD-4775-A2CA-C5B0C540BD56}" srcOrd="7" destOrd="0" parTransId="{1760D633-C3FF-4D87-8031-60130AF78595}" sibTransId="{F26533B5-6D21-48B3-8992-9A62D3B1055A}"/>
    <dgm:cxn modelId="{32A359E2-2904-4FAB-B570-38A01786FD6C}" type="presOf" srcId="{49679566-8B41-46E6-BF78-7AB6DD166A5A}" destId="{6BB38634-10E3-4483-9588-C533F1B4B01B}" srcOrd="0" destOrd="0" presId="urn:microsoft.com/office/officeart/2005/8/layout/vList2"/>
    <dgm:cxn modelId="{650D57E9-6A68-4637-A3F3-8450687F9C8D}" type="presOf" srcId="{941F71D4-9CD3-48D1-93E3-E3CE7293B533}" destId="{DCDE43C0-34E3-47DC-A1E2-DEECE2E32AC4}" srcOrd="0" destOrd="0" presId="urn:microsoft.com/office/officeart/2005/8/layout/vList2"/>
    <dgm:cxn modelId="{F0C137F7-3E30-4CAD-BD75-256C48BA82FE}" type="presParOf" srcId="{8A7BF608-9476-479E-82E1-BB859581DE59}" destId="{337E05F4-AC63-4558-AA76-772C7B54C339}" srcOrd="0" destOrd="0" presId="urn:microsoft.com/office/officeart/2005/8/layout/vList2"/>
    <dgm:cxn modelId="{E2633EC0-0B25-4D3B-9673-37E98017B6BF}" type="presParOf" srcId="{8A7BF608-9476-479E-82E1-BB859581DE59}" destId="{3BB80416-626F-4F08-B9D9-7D7A129074F2}" srcOrd="1" destOrd="0" presId="urn:microsoft.com/office/officeart/2005/8/layout/vList2"/>
    <dgm:cxn modelId="{A404CA3F-4DFD-4D4B-9C81-2A59E174E34D}" type="presParOf" srcId="{8A7BF608-9476-479E-82E1-BB859581DE59}" destId="{73A6751B-BA0F-4B3B-B09B-7D4031DA5643}" srcOrd="2" destOrd="0" presId="urn:microsoft.com/office/officeart/2005/8/layout/vList2"/>
    <dgm:cxn modelId="{CF381AAC-0FFF-460B-A092-AEAAEF8059CB}" type="presParOf" srcId="{8A7BF608-9476-479E-82E1-BB859581DE59}" destId="{702D495F-E642-4F4C-9A79-1B32D64DC7FA}" srcOrd="3" destOrd="0" presId="urn:microsoft.com/office/officeart/2005/8/layout/vList2"/>
    <dgm:cxn modelId="{D312C4F0-54F3-4E2A-B476-C403F93E5E58}" type="presParOf" srcId="{8A7BF608-9476-479E-82E1-BB859581DE59}" destId="{DCDE43C0-34E3-47DC-A1E2-DEECE2E32AC4}" srcOrd="4" destOrd="0" presId="urn:microsoft.com/office/officeart/2005/8/layout/vList2"/>
    <dgm:cxn modelId="{35896FA8-05FC-4C18-885D-1EB48B0052E3}" type="presParOf" srcId="{8A7BF608-9476-479E-82E1-BB859581DE59}" destId="{FE736DC9-A415-465F-849B-986F2305CE01}" srcOrd="5" destOrd="0" presId="urn:microsoft.com/office/officeart/2005/8/layout/vList2"/>
    <dgm:cxn modelId="{A9C26AC0-23BB-4706-A7E3-FE0A69E5607D}" type="presParOf" srcId="{8A7BF608-9476-479E-82E1-BB859581DE59}" destId="{F23E3240-E0F5-4177-8A27-1A7ABB4A48C1}" srcOrd="6" destOrd="0" presId="urn:microsoft.com/office/officeart/2005/8/layout/vList2"/>
    <dgm:cxn modelId="{51E814CD-D422-4E10-BCD1-D8F36A037489}" type="presParOf" srcId="{8A7BF608-9476-479E-82E1-BB859581DE59}" destId="{AC2E8A73-BB79-4F4D-9D81-E1C0CC5918BD}" srcOrd="7" destOrd="0" presId="urn:microsoft.com/office/officeart/2005/8/layout/vList2"/>
    <dgm:cxn modelId="{F9BCCE26-4983-4342-962D-1B08C95318B7}" type="presParOf" srcId="{8A7BF608-9476-479E-82E1-BB859581DE59}" destId="{09DA71C2-18B5-4055-A903-476C1CB2C173}" srcOrd="8" destOrd="0" presId="urn:microsoft.com/office/officeart/2005/8/layout/vList2"/>
    <dgm:cxn modelId="{696FB2B2-FE52-4241-AED2-C5CE1D29A2F4}" type="presParOf" srcId="{8A7BF608-9476-479E-82E1-BB859581DE59}" destId="{77BA3CE5-7BC5-4672-864D-AD208D8CBAAB}" srcOrd="9" destOrd="0" presId="urn:microsoft.com/office/officeart/2005/8/layout/vList2"/>
    <dgm:cxn modelId="{FB9786D7-E4C5-4788-9E9D-9784FEC3E573}" type="presParOf" srcId="{8A7BF608-9476-479E-82E1-BB859581DE59}" destId="{1C18974E-16A1-4FBE-8FB5-D273C1EDF906}" srcOrd="10" destOrd="0" presId="urn:microsoft.com/office/officeart/2005/8/layout/vList2"/>
    <dgm:cxn modelId="{112703B6-B380-4369-A66C-11CB935DA311}" type="presParOf" srcId="{8A7BF608-9476-479E-82E1-BB859581DE59}" destId="{83B242CC-8819-4C2A-86D0-53BF4D08C253}" srcOrd="11" destOrd="0" presId="urn:microsoft.com/office/officeart/2005/8/layout/vList2"/>
    <dgm:cxn modelId="{7164A3F0-88C5-431E-A882-3217B047B0CE}" type="presParOf" srcId="{8A7BF608-9476-479E-82E1-BB859581DE59}" destId="{BF237A47-45AB-41A8-8199-18A8D29DE3EC}" srcOrd="12" destOrd="0" presId="urn:microsoft.com/office/officeart/2005/8/layout/vList2"/>
    <dgm:cxn modelId="{FABE4641-A5C3-4121-B1C8-B47382AC03FC}" type="presParOf" srcId="{8A7BF608-9476-479E-82E1-BB859581DE59}" destId="{E8308ED8-740D-4026-8BE8-84516A644884}" srcOrd="13" destOrd="0" presId="urn:microsoft.com/office/officeart/2005/8/layout/vList2"/>
    <dgm:cxn modelId="{0D8A2725-A3AB-4FF4-91A8-CFF1BCEE09BA}" type="presParOf" srcId="{8A7BF608-9476-479E-82E1-BB859581DE59}" destId="{78B0C35F-85D1-4C11-8B00-F74FBF8C642E}" srcOrd="14" destOrd="0" presId="urn:microsoft.com/office/officeart/2005/8/layout/vList2"/>
    <dgm:cxn modelId="{375C8B93-4D3D-49BB-AE42-E4BFCC72ECF1}" type="presParOf" srcId="{8A7BF608-9476-479E-82E1-BB859581DE59}" destId="{7203A53C-6850-4376-AF08-D68483184D8D}" srcOrd="15" destOrd="0" presId="urn:microsoft.com/office/officeart/2005/8/layout/vList2"/>
    <dgm:cxn modelId="{BBDE5105-39CF-40CC-B49C-F997CA079CB0}" type="presParOf" srcId="{8A7BF608-9476-479E-82E1-BB859581DE59}" destId="{6BB38634-10E3-4483-9588-C533F1B4B01B}" srcOrd="1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21A25525-B78C-44CC-85E2-83729E8C695F}" type="doc">
      <dgm:prSet loTypeId="urn:microsoft.com/office/officeart/2005/8/layout/list1" loCatId="list" qsTypeId="urn:microsoft.com/office/officeart/2005/8/quickstyle/simple1" qsCatId="simple" csTypeId="urn:microsoft.com/office/officeart/2005/8/colors/colorful2" csCatId="colorful"/>
      <dgm:spPr/>
      <dgm:t>
        <a:bodyPr/>
        <a:lstStyle/>
        <a:p>
          <a:endParaRPr lang="en-US"/>
        </a:p>
      </dgm:t>
    </dgm:pt>
    <dgm:pt modelId="{199473AE-EBF0-4F0B-900D-FD6BFB79CA23}">
      <dgm:prSet/>
      <dgm:spPr/>
      <dgm:t>
        <a:bodyPr/>
        <a:lstStyle/>
        <a:p>
          <a:r>
            <a:rPr lang="en-US" b="1"/>
            <a:t>In Theory:</a:t>
          </a:r>
          <a:endParaRPr lang="en-US"/>
        </a:p>
      </dgm:t>
    </dgm:pt>
    <dgm:pt modelId="{52086DBB-B4EB-4A5E-8F98-5454BFB80396}" type="parTrans" cxnId="{7C20DBBF-BA40-4E4A-9C18-12EE0297BC49}">
      <dgm:prSet/>
      <dgm:spPr/>
      <dgm:t>
        <a:bodyPr/>
        <a:lstStyle/>
        <a:p>
          <a:endParaRPr lang="en-US"/>
        </a:p>
      </dgm:t>
    </dgm:pt>
    <dgm:pt modelId="{E86B92C3-1328-4360-9147-79B3CD540D71}" type="sibTrans" cxnId="{7C20DBBF-BA40-4E4A-9C18-12EE0297BC49}">
      <dgm:prSet/>
      <dgm:spPr/>
      <dgm:t>
        <a:bodyPr/>
        <a:lstStyle/>
        <a:p>
          <a:endParaRPr lang="en-US"/>
        </a:p>
      </dgm:t>
    </dgm:pt>
    <dgm:pt modelId="{C076ECDF-100F-467A-B2AC-09BB231EC90F}">
      <dgm:prSet/>
      <dgm:spPr/>
      <dgm:t>
        <a:bodyPr/>
        <a:lstStyle/>
        <a:p>
          <a:r>
            <a:rPr lang="en-US"/>
            <a:t>If </a:t>
          </a:r>
          <a:r>
            <a:rPr lang="en-US" b="1"/>
            <a:t>bankruptcy costs = 0</a:t>
          </a:r>
          <a:r>
            <a:rPr lang="en-US"/>
            <a:t> and </a:t>
          </a:r>
          <a:r>
            <a:rPr lang="en-US" b="1"/>
            <a:t>asset markets are efficient</a:t>
          </a:r>
          <a:r>
            <a:rPr lang="en-US"/>
            <a:t>: </a:t>
          </a:r>
        </a:p>
      </dgm:t>
    </dgm:pt>
    <dgm:pt modelId="{78D33254-9FE8-40E6-9F00-64A8CF1A5738}" type="parTrans" cxnId="{AF50B2F2-A72E-4AB6-B026-CF863AFA2DF7}">
      <dgm:prSet/>
      <dgm:spPr/>
      <dgm:t>
        <a:bodyPr/>
        <a:lstStyle/>
        <a:p>
          <a:endParaRPr lang="en-US"/>
        </a:p>
      </dgm:t>
    </dgm:pt>
    <dgm:pt modelId="{8CB647EA-1741-4999-B03F-0E29C4ECF56B}" type="sibTrans" cxnId="{AF50B2F2-A72E-4AB6-B026-CF863AFA2DF7}">
      <dgm:prSet/>
      <dgm:spPr/>
      <dgm:t>
        <a:bodyPr/>
        <a:lstStyle/>
        <a:p>
          <a:endParaRPr lang="en-US"/>
        </a:p>
      </dgm:t>
    </dgm:pt>
    <dgm:pt modelId="{5D7E7B0D-A7D6-41A8-9FE6-09C8F2FEA4FB}">
      <dgm:prSet/>
      <dgm:spPr/>
      <dgm:t>
        <a:bodyPr/>
        <a:lstStyle/>
        <a:p>
          <a:r>
            <a:rPr lang="en-US"/>
            <a:t>Liquidation ≠ loss of shareholder wealth.</a:t>
          </a:r>
        </a:p>
      </dgm:t>
    </dgm:pt>
    <dgm:pt modelId="{4C29034C-EA91-461B-A4B8-288AD1130BF2}" type="parTrans" cxnId="{733E1A36-BE47-4B7E-A900-483BB8AB89AB}">
      <dgm:prSet/>
      <dgm:spPr/>
      <dgm:t>
        <a:bodyPr/>
        <a:lstStyle/>
        <a:p>
          <a:endParaRPr lang="en-US"/>
        </a:p>
      </dgm:t>
    </dgm:pt>
    <dgm:pt modelId="{219D83C1-8500-484C-977C-C79D0D3B31AA}" type="sibTrans" cxnId="{733E1A36-BE47-4B7E-A900-483BB8AB89AB}">
      <dgm:prSet/>
      <dgm:spPr/>
      <dgm:t>
        <a:bodyPr/>
        <a:lstStyle/>
        <a:p>
          <a:endParaRPr lang="en-US"/>
        </a:p>
      </dgm:t>
    </dgm:pt>
    <dgm:pt modelId="{FDFCFB42-E04E-436E-A88A-332DFDD0E70B}">
      <dgm:prSet/>
      <dgm:spPr/>
      <dgm:t>
        <a:bodyPr/>
        <a:lstStyle/>
        <a:p>
          <a:r>
            <a:rPr lang="en-US"/>
            <a:t>Shareholders recover full market value.</a:t>
          </a:r>
        </a:p>
      </dgm:t>
    </dgm:pt>
    <dgm:pt modelId="{4D2D4B61-C1E8-4DE4-A6C3-13D26D4D8643}" type="parTrans" cxnId="{24898985-977A-4080-AC20-6D484200D941}">
      <dgm:prSet/>
      <dgm:spPr/>
      <dgm:t>
        <a:bodyPr/>
        <a:lstStyle/>
        <a:p>
          <a:endParaRPr lang="en-US"/>
        </a:p>
      </dgm:t>
    </dgm:pt>
    <dgm:pt modelId="{D5EAFBB1-B218-46DD-9435-4CBF0BB21C1A}" type="sibTrans" cxnId="{24898985-977A-4080-AC20-6D484200D941}">
      <dgm:prSet/>
      <dgm:spPr/>
      <dgm:t>
        <a:bodyPr/>
        <a:lstStyle/>
        <a:p>
          <a:endParaRPr lang="en-US"/>
        </a:p>
      </dgm:t>
    </dgm:pt>
    <dgm:pt modelId="{C2E8D9E6-CCAD-427B-B218-2B1D0B35D0DE}">
      <dgm:prSet/>
      <dgm:spPr/>
      <dgm:t>
        <a:bodyPr/>
        <a:lstStyle/>
        <a:p>
          <a:r>
            <a:rPr lang="en-US" b="1"/>
            <a:t>In Reality:</a:t>
          </a:r>
          <a:endParaRPr lang="en-US"/>
        </a:p>
      </dgm:t>
    </dgm:pt>
    <dgm:pt modelId="{302D4EEE-1D29-4F20-BA52-32D0F0AB5ACF}" type="parTrans" cxnId="{D51216C7-1127-4617-BD7D-28D8AE95C655}">
      <dgm:prSet/>
      <dgm:spPr/>
      <dgm:t>
        <a:bodyPr/>
        <a:lstStyle/>
        <a:p>
          <a:endParaRPr lang="en-US"/>
        </a:p>
      </dgm:t>
    </dgm:pt>
    <dgm:pt modelId="{636BD700-6306-46BC-BD6D-2421DBC8FFD7}" type="sibTrans" cxnId="{D51216C7-1127-4617-BD7D-28D8AE95C655}">
      <dgm:prSet/>
      <dgm:spPr/>
      <dgm:t>
        <a:bodyPr/>
        <a:lstStyle/>
        <a:p>
          <a:endParaRPr lang="en-US"/>
        </a:p>
      </dgm:t>
    </dgm:pt>
    <dgm:pt modelId="{5AD21BFE-398A-44CB-8EBA-A669E2ACA988}">
      <dgm:prSet/>
      <dgm:spPr/>
      <dgm:t>
        <a:bodyPr/>
        <a:lstStyle/>
        <a:p>
          <a:r>
            <a:rPr lang="en-US" b="1"/>
            <a:t>Bankruptcy costs are significant</a:t>
          </a:r>
          <a:r>
            <a:rPr lang="en-US"/>
            <a:t>: </a:t>
          </a:r>
        </a:p>
      </dgm:t>
    </dgm:pt>
    <dgm:pt modelId="{04B4BF2D-3E12-4F3A-B1FF-9F2BC494D534}" type="parTrans" cxnId="{16EC5BB6-D54F-427F-843B-10222DA6F074}">
      <dgm:prSet/>
      <dgm:spPr/>
      <dgm:t>
        <a:bodyPr/>
        <a:lstStyle/>
        <a:p>
          <a:endParaRPr lang="en-US"/>
        </a:p>
      </dgm:t>
    </dgm:pt>
    <dgm:pt modelId="{C0CAF6DB-86A8-4559-A5BB-C43F564A32B0}" type="sibTrans" cxnId="{16EC5BB6-D54F-427F-843B-10222DA6F074}">
      <dgm:prSet/>
      <dgm:spPr/>
      <dgm:t>
        <a:bodyPr/>
        <a:lstStyle/>
        <a:p>
          <a:endParaRPr lang="en-US"/>
        </a:p>
      </dgm:t>
    </dgm:pt>
    <dgm:pt modelId="{3373038A-B2CB-4D05-B71B-1669C0626D49}">
      <dgm:prSet/>
      <dgm:spPr/>
      <dgm:t>
        <a:bodyPr/>
        <a:lstStyle/>
        <a:p>
          <a:r>
            <a:rPr lang="en-US"/>
            <a:t>Legal fees, administrative costs, reputational damage.</a:t>
          </a:r>
        </a:p>
      </dgm:t>
    </dgm:pt>
    <dgm:pt modelId="{E52E8BD7-DCEE-4490-ACE1-D1E348B250AF}" type="parTrans" cxnId="{1BB5BA59-3770-4DE5-A76A-BCDE43EBFAC2}">
      <dgm:prSet/>
      <dgm:spPr/>
      <dgm:t>
        <a:bodyPr/>
        <a:lstStyle/>
        <a:p>
          <a:endParaRPr lang="en-US"/>
        </a:p>
      </dgm:t>
    </dgm:pt>
    <dgm:pt modelId="{DD6894F0-5FA8-430C-8B6C-484F080A1932}" type="sibTrans" cxnId="{1BB5BA59-3770-4DE5-A76A-BCDE43EBFAC2}">
      <dgm:prSet/>
      <dgm:spPr/>
      <dgm:t>
        <a:bodyPr/>
        <a:lstStyle/>
        <a:p>
          <a:endParaRPr lang="en-US"/>
        </a:p>
      </dgm:t>
    </dgm:pt>
    <dgm:pt modelId="{9D2AC7F7-3988-4F63-9B0A-E721271BD088}">
      <dgm:prSet/>
      <dgm:spPr/>
      <dgm:t>
        <a:bodyPr/>
        <a:lstStyle/>
        <a:p>
          <a:r>
            <a:rPr lang="en-US" b="1"/>
            <a:t>Asset markets are imperfect</a:t>
          </a:r>
          <a:r>
            <a:rPr lang="en-US"/>
            <a:t>: </a:t>
          </a:r>
        </a:p>
      </dgm:t>
    </dgm:pt>
    <dgm:pt modelId="{A3AA5E86-B38A-4755-ABDB-B0E51E193074}" type="parTrans" cxnId="{65BECE49-3936-4857-B46D-FDAF16646AA1}">
      <dgm:prSet/>
      <dgm:spPr/>
      <dgm:t>
        <a:bodyPr/>
        <a:lstStyle/>
        <a:p>
          <a:endParaRPr lang="en-US"/>
        </a:p>
      </dgm:t>
    </dgm:pt>
    <dgm:pt modelId="{68147EA5-C5E2-49E9-BE31-766F27358A76}" type="sibTrans" cxnId="{65BECE49-3936-4857-B46D-FDAF16646AA1}">
      <dgm:prSet/>
      <dgm:spPr/>
      <dgm:t>
        <a:bodyPr/>
        <a:lstStyle/>
        <a:p>
          <a:endParaRPr lang="en-US"/>
        </a:p>
      </dgm:t>
    </dgm:pt>
    <dgm:pt modelId="{7EB5E7F3-7368-4C22-A665-4DBA7EDF0B70}">
      <dgm:prSet/>
      <dgm:spPr/>
      <dgm:t>
        <a:bodyPr/>
        <a:lstStyle/>
        <a:p>
          <a:r>
            <a:rPr lang="en-US"/>
            <a:t>Fire-sale discounts.</a:t>
          </a:r>
        </a:p>
      </dgm:t>
    </dgm:pt>
    <dgm:pt modelId="{EAED4BB5-7B4B-4DC4-97BF-A6AF08F289BD}" type="parTrans" cxnId="{EACACA4A-A736-4983-8261-80810E2C1B1A}">
      <dgm:prSet/>
      <dgm:spPr/>
      <dgm:t>
        <a:bodyPr/>
        <a:lstStyle/>
        <a:p>
          <a:endParaRPr lang="en-US"/>
        </a:p>
      </dgm:t>
    </dgm:pt>
    <dgm:pt modelId="{06EB563D-B477-4A28-BE97-781CA9DB34E1}" type="sibTrans" cxnId="{EACACA4A-A736-4983-8261-80810E2C1B1A}">
      <dgm:prSet/>
      <dgm:spPr/>
      <dgm:t>
        <a:bodyPr/>
        <a:lstStyle/>
        <a:p>
          <a:endParaRPr lang="en-US"/>
        </a:p>
      </dgm:t>
    </dgm:pt>
    <dgm:pt modelId="{2CA5366C-1424-4F44-AD06-118880C5B769}">
      <dgm:prSet/>
      <dgm:spPr/>
      <dgm:t>
        <a:bodyPr/>
        <a:lstStyle/>
        <a:p>
          <a:r>
            <a:rPr lang="en-US"/>
            <a:t>Illiquidity of non-current assets.</a:t>
          </a:r>
        </a:p>
      </dgm:t>
    </dgm:pt>
    <dgm:pt modelId="{B51F4F1E-3549-48EB-B928-6A2C4590BE5B}" type="parTrans" cxnId="{61368668-3050-4B9F-BB03-7D0A8B7AA370}">
      <dgm:prSet/>
      <dgm:spPr/>
      <dgm:t>
        <a:bodyPr/>
        <a:lstStyle/>
        <a:p>
          <a:endParaRPr lang="en-US"/>
        </a:p>
      </dgm:t>
    </dgm:pt>
    <dgm:pt modelId="{1E4FCB0C-65B3-41D9-BF1E-128E701DF023}" type="sibTrans" cxnId="{61368668-3050-4B9F-BB03-7D0A8B7AA370}">
      <dgm:prSet/>
      <dgm:spPr/>
      <dgm:t>
        <a:bodyPr/>
        <a:lstStyle/>
        <a:p>
          <a:endParaRPr lang="en-US"/>
        </a:p>
      </dgm:t>
    </dgm:pt>
    <dgm:pt modelId="{339216C8-0955-46D5-B5E5-6091D75889BA}">
      <dgm:prSet/>
      <dgm:spPr/>
      <dgm:t>
        <a:bodyPr/>
        <a:lstStyle/>
        <a:p>
          <a:r>
            <a:rPr lang="en-US" b="1"/>
            <a:t>Conclusion:</a:t>
          </a:r>
          <a:endParaRPr lang="en-US"/>
        </a:p>
      </dgm:t>
    </dgm:pt>
    <dgm:pt modelId="{40980A12-481F-4ABE-A258-A3BB748DE0AF}" type="parTrans" cxnId="{DED9631E-3423-4C14-A4D0-EF7EE792695B}">
      <dgm:prSet/>
      <dgm:spPr/>
      <dgm:t>
        <a:bodyPr/>
        <a:lstStyle/>
        <a:p>
          <a:endParaRPr lang="en-US"/>
        </a:p>
      </dgm:t>
    </dgm:pt>
    <dgm:pt modelId="{8A8AE90E-F7CE-462A-9FBB-E5E63F394219}" type="sibTrans" cxnId="{DED9631E-3423-4C14-A4D0-EF7EE792695B}">
      <dgm:prSet/>
      <dgm:spPr/>
      <dgm:t>
        <a:bodyPr/>
        <a:lstStyle/>
        <a:p>
          <a:endParaRPr lang="en-US"/>
        </a:p>
      </dgm:t>
    </dgm:pt>
    <dgm:pt modelId="{FBE85892-A05D-4805-962E-08EA74CE41C4}">
      <dgm:prSet/>
      <dgm:spPr/>
      <dgm:t>
        <a:bodyPr/>
        <a:lstStyle/>
        <a:p>
          <a:r>
            <a:rPr lang="en-US"/>
            <a:t>Effective liquidity management is not just about survival—it's about preserving long-term shareholder value.</a:t>
          </a:r>
        </a:p>
      </dgm:t>
    </dgm:pt>
    <dgm:pt modelId="{13B3E786-45C5-4EF4-8072-ED29741A933A}" type="parTrans" cxnId="{237F1BA6-75F8-4175-BA9B-2F21A8E6B15C}">
      <dgm:prSet/>
      <dgm:spPr/>
      <dgm:t>
        <a:bodyPr/>
        <a:lstStyle/>
        <a:p>
          <a:endParaRPr lang="en-US"/>
        </a:p>
      </dgm:t>
    </dgm:pt>
    <dgm:pt modelId="{40EE22B6-77F9-4441-AA76-74DDDFC45292}" type="sibTrans" cxnId="{237F1BA6-75F8-4175-BA9B-2F21A8E6B15C}">
      <dgm:prSet/>
      <dgm:spPr/>
      <dgm:t>
        <a:bodyPr/>
        <a:lstStyle/>
        <a:p>
          <a:endParaRPr lang="en-US"/>
        </a:p>
      </dgm:t>
    </dgm:pt>
    <dgm:pt modelId="{79DF613A-AFC2-414C-B676-0A9C2D211BD5}" type="pres">
      <dgm:prSet presAssocID="{21A25525-B78C-44CC-85E2-83729E8C695F}" presName="linear" presStyleCnt="0">
        <dgm:presLayoutVars>
          <dgm:dir/>
          <dgm:animLvl val="lvl"/>
          <dgm:resizeHandles val="exact"/>
        </dgm:presLayoutVars>
      </dgm:prSet>
      <dgm:spPr/>
    </dgm:pt>
    <dgm:pt modelId="{8B386D14-995F-4181-B152-DBB33A4DA71A}" type="pres">
      <dgm:prSet presAssocID="{199473AE-EBF0-4F0B-900D-FD6BFB79CA23}" presName="parentLin" presStyleCnt="0"/>
      <dgm:spPr/>
    </dgm:pt>
    <dgm:pt modelId="{ECA44D32-DB40-4EE6-BBB8-A6943DD5FEB0}" type="pres">
      <dgm:prSet presAssocID="{199473AE-EBF0-4F0B-900D-FD6BFB79CA23}" presName="parentLeftMargin" presStyleLbl="node1" presStyleIdx="0" presStyleCnt="4"/>
      <dgm:spPr/>
    </dgm:pt>
    <dgm:pt modelId="{834ED54F-D2DB-4FE4-BC84-44A0C44553AE}" type="pres">
      <dgm:prSet presAssocID="{199473AE-EBF0-4F0B-900D-FD6BFB79CA23}" presName="parentText" presStyleLbl="node1" presStyleIdx="0" presStyleCnt="4">
        <dgm:presLayoutVars>
          <dgm:chMax val="0"/>
          <dgm:bulletEnabled val="1"/>
        </dgm:presLayoutVars>
      </dgm:prSet>
      <dgm:spPr/>
    </dgm:pt>
    <dgm:pt modelId="{8ACA0D23-5760-44DD-8AEE-46EA8BE6CA61}" type="pres">
      <dgm:prSet presAssocID="{199473AE-EBF0-4F0B-900D-FD6BFB79CA23}" presName="negativeSpace" presStyleCnt="0"/>
      <dgm:spPr/>
    </dgm:pt>
    <dgm:pt modelId="{FF4A0B8C-10D3-4AAE-84BB-50F6EF6E75E3}" type="pres">
      <dgm:prSet presAssocID="{199473AE-EBF0-4F0B-900D-FD6BFB79CA23}" presName="childText" presStyleLbl="conFgAcc1" presStyleIdx="0" presStyleCnt="4">
        <dgm:presLayoutVars>
          <dgm:bulletEnabled val="1"/>
        </dgm:presLayoutVars>
      </dgm:prSet>
      <dgm:spPr/>
    </dgm:pt>
    <dgm:pt modelId="{A0FE257F-6553-41A2-A83A-7C5DEB3DD8A8}" type="pres">
      <dgm:prSet presAssocID="{E86B92C3-1328-4360-9147-79B3CD540D71}" presName="spaceBetweenRectangles" presStyleCnt="0"/>
      <dgm:spPr/>
    </dgm:pt>
    <dgm:pt modelId="{EFE09BC0-E4F3-40E4-8087-E77F00CD9036}" type="pres">
      <dgm:prSet presAssocID="{C076ECDF-100F-467A-B2AC-09BB231EC90F}" presName="parentLin" presStyleCnt="0"/>
      <dgm:spPr/>
    </dgm:pt>
    <dgm:pt modelId="{9625FD6F-DFFB-43D6-88B4-FDF75588AB57}" type="pres">
      <dgm:prSet presAssocID="{C076ECDF-100F-467A-B2AC-09BB231EC90F}" presName="parentLeftMargin" presStyleLbl="node1" presStyleIdx="0" presStyleCnt="4"/>
      <dgm:spPr/>
    </dgm:pt>
    <dgm:pt modelId="{15062DDD-3670-4631-8632-D5D9A0882CF9}" type="pres">
      <dgm:prSet presAssocID="{C076ECDF-100F-467A-B2AC-09BB231EC90F}" presName="parentText" presStyleLbl="node1" presStyleIdx="1" presStyleCnt="4">
        <dgm:presLayoutVars>
          <dgm:chMax val="0"/>
          <dgm:bulletEnabled val="1"/>
        </dgm:presLayoutVars>
      </dgm:prSet>
      <dgm:spPr/>
    </dgm:pt>
    <dgm:pt modelId="{E4B1E09F-F477-4E04-8B0E-80FD9E4E9E79}" type="pres">
      <dgm:prSet presAssocID="{C076ECDF-100F-467A-B2AC-09BB231EC90F}" presName="negativeSpace" presStyleCnt="0"/>
      <dgm:spPr/>
    </dgm:pt>
    <dgm:pt modelId="{AAFAA4C4-F134-4BA7-8B0D-16166DFC12A4}" type="pres">
      <dgm:prSet presAssocID="{C076ECDF-100F-467A-B2AC-09BB231EC90F}" presName="childText" presStyleLbl="conFgAcc1" presStyleIdx="1" presStyleCnt="4">
        <dgm:presLayoutVars>
          <dgm:bulletEnabled val="1"/>
        </dgm:presLayoutVars>
      </dgm:prSet>
      <dgm:spPr/>
    </dgm:pt>
    <dgm:pt modelId="{3F1B3688-8706-4292-9F54-EC21A9BC825D}" type="pres">
      <dgm:prSet presAssocID="{8CB647EA-1741-4999-B03F-0E29C4ECF56B}" presName="spaceBetweenRectangles" presStyleCnt="0"/>
      <dgm:spPr/>
    </dgm:pt>
    <dgm:pt modelId="{91B6E25D-EE1C-45BF-858E-FBDA50E66037}" type="pres">
      <dgm:prSet presAssocID="{5AD21BFE-398A-44CB-8EBA-A669E2ACA988}" presName="parentLin" presStyleCnt="0"/>
      <dgm:spPr/>
    </dgm:pt>
    <dgm:pt modelId="{35758BE0-3806-4123-A114-EA9693890156}" type="pres">
      <dgm:prSet presAssocID="{5AD21BFE-398A-44CB-8EBA-A669E2ACA988}" presName="parentLeftMargin" presStyleLbl="node1" presStyleIdx="1" presStyleCnt="4"/>
      <dgm:spPr/>
    </dgm:pt>
    <dgm:pt modelId="{D0049557-5609-4249-878F-D9C739139800}" type="pres">
      <dgm:prSet presAssocID="{5AD21BFE-398A-44CB-8EBA-A669E2ACA988}" presName="parentText" presStyleLbl="node1" presStyleIdx="2" presStyleCnt="4">
        <dgm:presLayoutVars>
          <dgm:chMax val="0"/>
          <dgm:bulletEnabled val="1"/>
        </dgm:presLayoutVars>
      </dgm:prSet>
      <dgm:spPr/>
    </dgm:pt>
    <dgm:pt modelId="{1FF74B2F-9A0B-4C6C-BC58-D719B44EBB65}" type="pres">
      <dgm:prSet presAssocID="{5AD21BFE-398A-44CB-8EBA-A669E2ACA988}" presName="negativeSpace" presStyleCnt="0"/>
      <dgm:spPr/>
    </dgm:pt>
    <dgm:pt modelId="{0D48E6E2-C7D4-4E56-A107-D2EFD2F0C896}" type="pres">
      <dgm:prSet presAssocID="{5AD21BFE-398A-44CB-8EBA-A669E2ACA988}" presName="childText" presStyleLbl="conFgAcc1" presStyleIdx="2" presStyleCnt="4">
        <dgm:presLayoutVars>
          <dgm:bulletEnabled val="1"/>
        </dgm:presLayoutVars>
      </dgm:prSet>
      <dgm:spPr/>
    </dgm:pt>
    <dgm:pt modelId="{364CEE9B-A2B0-4E13-8115-8455FCDCF7EA}" type="pres">
      <dgm:prSet presAssocID="{C0CAF6DB-86A8-4559-A5BB-C43F564A32B0}" presName="spaceBetweenRectangles" presStyleCnt="0"/>
      <dgm:spPr/>
    </dgm:pt>
    <dgm:pt modelId="{2F9EC6AF-CDD7-4739-B910-5DB48B62C308}" type="pres">
      <dgm:prSet presAssocID="{9D2AC7F7-3988-4F63-9B0A-E721271BD088}" presName="parentLin" presStyleCnt="0"/>
      <dgm:spPr/>
    </dgm:pt>
    <dgm:pt modelId="{09535566-47EB-4A1C-88D0-EC6BCC5E3BFE}" type="pres">
      <dgm:prSet presAssocID="{9D2AC7F7-3988-4F63-9B0A-E721271BD088}" presName="parentLeftMargin" presStyleLbl="node1" presStyleIdx="2" presStyleCnt="4"/>
      <dgm:spPr/>
    </dgm:pt>
    <dgm:pt modelId="{D9764654-367F-450D-A1D2-E50D069769FB}" type="pres">
      <dgm:prSet presAssocID="{9D2AC7F7-3988-4F63-9B0A-E721271BD088}" presName="parentText" presStyleLbl="node1" presStyleIdx="3" presStyleCnt="4">
        <dgm:presLayoutVars>
          <dgm:chMax val="0"/>
          <dgm:bulletEnabled val="1"/>
        </dgm:presLayoutVars>
      </dgm:prSet>
      <dgm:spPr/>
    </dgm:pt>
    <dgm:pt modelId="{936337A5-1A6F-4B98-BD32-1CAB8B90F32A}" type="pres">
      <dgm:prSet presAssocID="{9D2AC7F7-3988-4F63-9B0A-E721271BD088}" presName="negativeSpace" presStyleCnt="0"/>
      <dgm:spPr/>
    </dgm:pt>
    <dgm:pt modelId="{8B6CA0DA-F807-4E26-87C4-D8AAC33F92AF}" type="pres">
      <dgm:prSet presAssocID="{9D2AC7F7-3988-4F63-9B0A-E721271BD088}" presName="childText" presStyleLbl="conFgAcc1" presStyleIdx="3" presStyleCnt="4">
        <dgm:presLayoutVars>
          <dgm:bulletEnabled val="1"/>
        </dgm:presLayoutVars>
      </dgm:prSet>
      <dgm:spPr/>
    </dgm:pt>
  </dgm:ptLst>
  <dgm:cxnLst>
    <dgm:cxn modelId="{EA634000-398E-40C7-93F5-1D29E0B3F71F}" type="presOf" srcId="{2CA5366C-1424-4F44-AD06-118880C5B769}" destId="{8B6CA0DA-F807-4E26-87C4-D8AAC33F92AF}" srcOrd="0" destOrd="1" presId="urn:microsoft.com/office/officeart/2005/8/layout/list1"/>
    <dgm:cxn modelId="{C944B012-9C9E-4C21-AE8A-F3EC698E849E}" type="presOf" srcId="{C2E8D9E6-CCAD-427B-B218-2B1D0B35D0DE}" destId="{AAFAA4C4-F134-4BA7-8B0D-16166DFC12A4}" srcOrd="0" destOrd="2" presId="urn:microsoft.com/office/officeart/2005/8/layout/list1"/>
    <dgm:cxn modelId="{CDDA2F18-B944-40DC-B454-A212FBF256EF}" type="presOf" srcId="{21A25525-B78C-44CC-85E2-83729E8C695F}" destId="{79DF613A-AFC2-414C-B676-0A9C2D211BD5}" srcOrd="0" destOrd="0" presId="urn:microsoft.com/office/officeart/2005/8/layout/list1"/>
    <dgm:cxn modelId="{DED9631E-3423-4C14-A4D0-EF7EE792695B}" srcId="{9D2AC7F7-3988-4F63-9B0A-E721271BD088}" destId="{339216C8-0955-46D5-B5E5-6091D75889BA}" srcOrd="2" destOrd="0" parTransId="{40980A12-481F-4ABE-A258-A3BB748DE0AF}" sibTransId="{8A8AE90E-F7CE-462A-9FBB-E5E63F394219}"/>
    <dgm:cxn modelId="{9BE3D121-7B62-4FD9-A07E-21E52650B499}" type="presOf" srcId="{199473AE-EBF0-4F0B-900D-FD6BFB79CA23}" destId="{ECA44D32-DB40-4EE6-BBB8-A6943DD5FEB0}" srcOrd="0" destOrd="0" presId="urn:microsoft.com/office/officeart/2005/8/layout/list1"/>
    <dgm:cxn modelId="{733E1A36-BE47-4B7E-A900-483BB8AB89AB}" srcId="{C076ECDF-100F-467A-B2AC-09BB231EC90F}" destId="{5D7E7B0D-A7D6-41A8-9FE6-09C8F2FEA4FB}" srcOrd="0" destOrd="0" parTransId="{4C29034C-EA91-461B-A4B8-288AD1130BF2}" sibTransId="{219D83C1-8500-484C-977C-C79D0D3B31AA}"/>
    <dgm:cxn modelId="{4B8E373C-5CE4-4291-B594-3F9ACD26A8E4}" type="presOf" srcId="{5AD21BFE-398A-44CB-8EBA-A669E2ACA988}" destId="{D0049557-5609-4249-878F-D9C739139800}" srcOrd="1" destOrd="0" presId="urn:microsoft.com/office/officeart/2005/8/layout/list1"/>
    <dgm:cxn modelId="{3A53E53C-420B-4E6C-B8F1-65DB83EAC365}" type="presOf" srcId="{9D2AC7F7-3988-4F63-9B0A-E721271BD088}" destId="{D9764654-367F-450D-A1D2-E50D069769FB}" srcOrd="1" destOrd="0" presId="urn:microsoft.com/office/officeart/2005/8/layout/list1"/>
    <dgm:cxn modelId="{BF5D785D-0131-480F-A9F8-D1BFB066720E}" type="presOf" srcId="{5AD21BFE-398A-44CB-8EBA-A669E2ACA988}" destId="{35758BE0-3806-4123-A114-EA9693890156}" srcOrd="0" destOrd="0" presId="urn:microsoft.com/office/officeart/2005/8/layout/list1"/>
    <dgm:cxn modelId="{85E1E841-5BA8-41D9-97E6-E804599665EE}" type="presOf" srcId="{3373038A-B2CB-4D05-B71B-1669C0626D49}" destId="{0D48E6E2-C7D4-4E56-A107-D2EFD2F0C896}" srcOrd="0" destOrd="0" presId="urn:microsoft.com/office/officeart/2005/8/layout/list1"/>
    <dgm:cxn modelId="{61368668-3050-4B9F-BB03-7D0A8B7AA370}" srcId="{9D2AC7F7-3988-4F63-9B0A-E721271BD088}" destId="{2CA5366C-1424-4F44-AD06-118880C5B769}" srcOrd="1" destOrd="0" parTransId="{B51F4F1E-3549-48EB-B928-6A2C4590BE5B}" sibTransId="{1E4FCB0C-65B3-41D9-BF1E-128E701DF023}"/>
    <dgm:cxn modelId="{65BECE49-3936-4857-B46D-FDAF16646AA1}" srcId="{21A25525-B78C-44CC-85E2-83729E8C695F}" destId="{9D2AC7F7-3988-4F63-9B0A-E721271BD088}" srcOrd="3" destOrd="0" parTransId="{A3AA5E86-B38A-4755-ABDB-B0E51E193074}" sibTransId="{68147EA5-C5E2-49E9-BE31-766F27358A76}"/>
    <dgm:cxn modelId="{EACACA4A-A736-4983-8261-80810E2C1B1A}" srcId="{9D2AC7F7-3988-4F63-9B0A-E721271BD088}" destId="{7EB5E7F3-7368-4C22-A665-4DBA7EDF0B70}" srcOrd="0" destOrd="0" parTransId="{EAED4BB5-7B4B-4DC4-97BF-A6AF08F289BD}" sibTransId="{06EB563D-B477-4A28-BE97-781CA9DB34E1}"/>
    <dgm:cxn modelId="{45C30875-4971-493C-B68A-F5F50E1A3F97}" type="presOf" srcId="{7EB5E7F3-7368-4C22-A665-4DBA7EDF0B70}" destId="{8B6CA0DA-F807-4E26-87C4-D8AAC33F92AF}" srcOrd="0" destOrd="0" presId="urn:microsoft.com/office/officeart/2005/8/layout/list1"/>
    <dgm:cxn modelId="{1BB5BA59-3770-4DE5-A76A-BCDE43EBFAC2}" srcId="{5AD21BFE-398A-44CB-8EBA-A669E2ACA988}" destId="{3373038A-B2CB-4D05-B71B-1669C0626D49}" srcOrd="0" destOrd="0" parTransId="{E52E8BD7-DCEE-4490-ACE1-D1E348B250AF}" sibTransId="{DD6894F0-5FA8-430C-8B6C-484F080A1932}"/>
    <dgm:cxn modelId="{24898985-977A-4080-AC20-6D484200D941}" srcId="{C076ECDF-100F-467A-B2AC-09BB231EC90F}" destId="{FDFCFB42-E04E-436E-A88A-332DFDD0E70B}" srcOrd="1" destOrd="0" parTransId="{4D2D4B61-C1E8-4DE4-A6C3-13D26D4D8643}" sibTransId="{D5EAFBB1-B218-46DD-9435-4CBF0BB21C1A}"/>
    <dgm:cxn modelId="{2A879A94-8C30-42C2-99AD-AF9123870314}" type="presOf" srcId="{C076ECDF-100F-467A-B2AC-09BB231EC90F}" destId="{15062DDD-3670-4631-8632-D5D9A0882CF9}" srcOrd="1" destOrd="0" presId="urn:microsoft.com/office/officeart/2005/8/layout/list1"/>
    <dgm:cxn modelId="{E1F78A96-C0FF-4779-905E-A742ED445D41}" type="presOf" srcId="{FDFCFB42-E04E-436E-A88A-332DFDD0E70B}" destId="{AAFAA4C4-F134-4BA7-8B0D-16166DFC12A4}" srcOrd="0" destOrd="1" presId="urn:microsoft.com/office/officeart/2005/8/layout/list1"/>
    <dgm:cxn modelId="{237F1BA6-75F8-4175-BA9B-2F21A8E6B15C}" srcId="{9D2AC7F7-3988-4F63-9B0A-E721271BD088}" destId="{FBE85892-A05D-4805-962E-08EA74CE41C4}" srcOrd="3" destOrd="0" parTransId="{13B3E786-45C5-4EF4-8072-ED29741A933A}" sibTransId="{40EE22B6-77F9-4441-AA76-74DDDFC45292}"/>
    <dgm:cxn modelId="{F2E1B4A6-56D3-43B2-836D-9F2833A817AC}" type="presOf" srcId="{9D2AC7F7-3988-4F63-9B0A-E721271BD088}" destId="{09535566-47EB-4A1C-88D0-EC6BCC5E3BFE}" srcOrd="0" destOrd="0" presId="urn:microsoft.com/office/officeart/2005/8/layout/list1"/>
    <dgm:cxn modelId="{0089E3A7-D511-41B9-9D0D-A77AECF00A6B}" type="presOf" srcId="{5D7E7B0D-A7D6-41A8-9FE6-09C8F2FEA4FB}" destId="{AAFAA4C4-F134-4BA7-8B0D-16166DFC12A4}" srcOrd="0" destOrd="0" presId="urn:microsoft.com/office/officeart/2005/8/layout/list1"/>
    <dgm:cxn modelId="{16EC5BB6-D54F-427F-843B-10222DA6F074}" srcId="{21A25525-B78C-44CC-85E2-83729E8C695F}" destId="{5AD21BFE-398A-44CB-8EBA-A669E2ACA988}" srcOrd="2" destOrd="0" parTransId="{04B4BF2D-3E12-4F3A-B1FF-9F2BC494D534}" sibTransId="{C0CAF6DB-86A8-4559-A5BB-C43F564A32B0}"/>
    <dgm:cxn modelId="{87F75FBD-F5BF-444B-A77F-4608C7BC765E}" type="presOf" srcId="{C076ECDF-100F-467A-B2AC-09BB231EC90F}" destId="{9625FD6F-DFFB-43D6-88B4-FDF75588AB57}" srcOrd="0" destOrd="0" presId="urn:microsoft.com/office/officeart/2005/8/layout/list1"/>
    <dgm:cxn modelId="{7C20DBBF-BA40-4E4A-9C18-12EE0297BC49}" srcId="{21A25525-B78C-44CC-85E2-83729E8C695F}" destId="{199473AE-EBF0-4F0B-900D-FD6BFB79CA23}" srcOrd="0" destOrd="0" parTransId="{52086DBB-B4EB-4A5E-8F98-5454BFB80396}" sibTransId="{E86B92C3-1328-4360-9147-79B3CD540D71}"/>
    <dgm:cxn modelId="{D51216C7-1127-4617-BD7D-28D8AE95C655}" srcId="{C076ECDF-100F-467A-B2AC-09BB231EC90F}" destId="{C2E8D9E6-CCAD-427B-B218-2B1D0B35D0DE}" srcOrd="2" destOrd="0" parTransId="{302D4EEE-1D29-4F20-BA52-32D0F0AB5ACF}" sibTransId="{636BD700-6306-46BC-BD6D-2421DBC8FFD7}"/>
    <dgm:cxn modelId="{457959CD-CC9F-4BA9-951A-7F846A199F9B}" type="presOf" srcId="{FBE85892-A05D-4805-962E-08EA74CE41C4}" destId="{8B6CA0DA-F807-4E26-87C4-D8AAC33F92AF}" srcOrd="0" destOrd="3" presId="urn:microsoft.com/office/officeart/2005/8/layout/list1"/>
    <dgm:cxn modelId="{9DADF2DC-6CDA-45E7-AB43-96BABEBE4A49}" type="presOf" srcId="{199473AE-EBF0-4F0B-900D-FD6BFB79CA23}" destId="{834ED54F-D2DB-4FE4-BC84-44A0C44553AE}" srcOrd="1" destOrd="0" presId="urn:microsoft.com/office/officeart/2005/8/layout/list1"/>
    <dgm:cxn modelId="{AF50B2F2-A72E-4AB6-B026-CF863AFA2DF7}" srcId="{21A25525-B78C-44CC-85E2-83729E8C695F}" destId="{C076ECDF-100F-467A-B2AC-09BB231EC90F}" srcOrd="1" destOrd="0" parTransId="{78D33254-9FE8-40E6-9F00-64A8CF1A5738}" sibTransId="{8CB647EA-1741-4999-B03F-0E29C4ECF56B}"/>
    <dgm:cxn modelId="{ABF0FCF5-DD7C-4D4C-9FCA-A852953774D6}" type="presOf" srcId="{339216C8-0955-46D5-B5E5-6091D75889BA}" destId="{8B6CA0DA-F807-4E26-87C4-D8AAC33F92AF}" srcOrd="0" destOrd="2" presId="urn:microsoft.com/office/officeart/2005/8/layout/list1"/>
    <dgm:cxn modelId="{B3644187-8C2F-495D-9C0F-E6C16AC1EEB6}" type="presParOf" srcId="{79DF613A-AFC2-414C-B676-0A9C2D211BD5}" destId="{8B386D14-995F-4181-B152-DBB33A4DA71A}" srcOrd="0" destOrd="0" presId="urn:microsoft.com/office/officeart/2005/8/layout/list1"/>
    <dgm:cxn modelId="{BEC12EE1-CC2A-4259-8E8F-377CEBCF8F51}" type="presParOf" srcId="{8B386D14-995F-4181-B152-DBB33A4DA71A}" destId="{ECA44D32-DB40-4EE6-BBB8-A6943DD5FEB0}" srcOrd="0" destOrd="0" presId="urn:microsoft.com/office/officeart/2005/8/layout/list1"/>
    <dgm:cxn modelId="{56B79944-4466-4491-AF79-1DD7731F7672}" type="presParOf" srcId="{8B386D14-995F-4181-B152-DBB33A4DA71A}" destId="{834ED54F-D2DB-4FE4-BC84-44A0C44553AE}" srcOrd="1" destOrd="0" presId="urn:microsoft.com/office/officeart/2005/8/layout/list1"/>
    <dgm:cxn modelId="{8C77F906-88F6-40F1-A61A-8B0CADB79C06}" type="presParOf" srcId="{79DF613A-AFC2-414C-B676-0A9C2D211BD5}" destId="{8ACA0D23-5760-44DD-8AEE-46EA8BE6CA61}" srcOrd="1" destOrd="0" presId="urn:microsoft.com/office/officeart/2005/8/layout/list1"/>
    <dgm:cxn modelId="{E8BFE20A-AA57-4C61-958F-6EB145162A52}" type="presParOf" srcId="{79DF613A-AFC2-414C-B676-0A9C2D211BD5}" destId="{FF4A0B8C-10D3-4AAE-84BB-50F6EF6E75E3}" srcOrd="2" destOrd="0" presId="urn:microsoft.com/office/officeart/2005/8/layout/list1"/>
    <dgm:cxn modelId="{C9F0C9E2-271B-4293-8DBE-C698BF573BE5}" type="presParOf" srcId="{79DF613A-AFC2-414C-B676-0A9C2D211BD5}" destId="{A0FE257F-6553-41A2-A83A-7C5DEB3DD8A8}" srcOrd="3" destOrd="0" presId="urn:microsoft.com/office/officeart/2005/8/layout/list1"/>
    <dgm:cxn modelId="{3D59C4EF-AFE9-4270-9E3E-D88CFEA4FDFB}" type="presParOf" srcId="{79DF613A-AFC2-414C-B676-0A9C2D211BD5}" destId="{EFE09BC0-E4F3-40E4-8087-E77F00CD9036}" srcOrd="4" destOrd="0" presId="urn:microsoft.com/office/officeart/2005/8/layout/list1"/>
    <dgm:cxn modelId="{DC5E6491-3DA0-4FB0-8291-55E9FF9800D4}" type="presParOf" srcId="{EFE09BC0-E4F3-40E4-8087-E77F00CD9036}" destId="{9625FD6F-DFFB-43D6-88B4-FDF75588AB57}" srcOrd="0" destOrd="0" presId="urn:microsoft.com/office/officeart/2005/8/layout/list1"/>
    <dgm:cxn modelId="{95FFC936-79F8-4F4A-929A-DEC2F54C0BF5}" type="presParOf" srcId="{EFE09BC0-E4F3-40E4-8087-E77F00CD9036}" destId="{15062DDD-3670-4631-8632-D5D9A0882CF9}" srcOrd="1" destOrd="0" presId="urn:microsoft.com/office/officeart/2005/8/layout/list1"/>
    <dgm:cxn modelId="{60B42659-2F93-4646-9CD2-1B21F4E7829C}" type="presParOf" srcId="{79DF613A-AFC2-414C-B676-0A9C2D211BD5}" destId="{E4B1E09F-F477-4E04-8B0E-80FD9E4E9E79}" srcOrd="5" destOrd="0" presId="urn:microsoft.com/office/officeart/2005/8/layout/list1"/>
    <dgm:cxn modelId="{ED1AD6B3-7DDB-412F-AA95-CF884EF4828D}" type="presParOf" srcId="{79DF613A-AFC2-414C-B676-0A9C2D211BD5}" destId="{AAFAA4C4-F134-4BA7-8B0D-16166DFC12A4}" srcOrd="6" destOrd="0" presId="urn:microsoft.com/office/officeart/2005/8/layout/list1"/>
    <dgm:cxn modelId="{F820DF77-B28A-48C8-B903-5BDC8466BFBB}" type="presParOf" srcId="{79DF613A-AFC2-414C-B676-0A9C2D211BD5}" destId="{3F1B3688-8706-4292-9F54-EC21A9BC825D}" srcOrd="7" destOrd="0" presId="urn:microsoft.com/office/officeart/2005/8/layout/list1"/>
    <dgm:cxn modelId="{2C059397-EF9A-466D-AFDB-BF301A4155C5}" type="presParOf" srcId="{79DF613A-AFC2-414C-B676-0A9C2D211BD5}" destId="{91B6E25D-EE1C-45BF-858E-FBDA50E66037}" srcOrd="8" destOrd="0" presId="urn:microsoft.com/office/officeart/2005/8/layout/list1"/>
    <dgm:cxn modelId="{B34B87F2-567C-4CF0-88EC-A7BBF692ECC1}" type="presParOf" srcId="{91B6E25D-EE1C-45BF-858E-FBDA50E66037}" destId="{35758BE0-3806-4123-A114-EA9693890156}" srcOrd="0" destOrd="0" presId="urn:microsoft.com/office/officeart/2005/8/layout/list1"/>
    <dgm:cxn modelId="{22BE797D-93DE-4A55-BD85-5E7ACF2B5ACE}" type="presParOf" srcId="{91B6E25D-EE1C-45BF-858E-FBDA50E66037}" destId="{D0049557-5609-4249-878F-D9C739139800}" srcOrd="1" destOrd="0" presId="urn:microsoft.com/office/officeart/2005/8/layout/list1"/>
    <dgm:cxn modelId="{22430293-E908-495E-B911-D7EA48CADE3D}" type="presParOf" srcId="{79DF613A-AFC2-414C-B676-0A9C2D211BD5}" destId="{1FF74B2F-9A0B-4C6C-BC58-D719B44EBB65}" srcOrd="9" destOrd="0" presId="urn:microsoft.com/office/officeart/2005/8/layout/list1"/>
    <dgm:cxn modelId="{762CE043-133C-4E16-96DD-E7322FB35A58}" type="presParOf" srcId="{79DF613A-AFC2-414C-B676-0A9C2D211BD5}" destId="{0D48E6E2-C7D4-4E56-A107-D2EFD2F0C896}" srcOrd="10" destOrd="0" presId="urn:microsoft.com/office/officeart/2005/8/layout/list1"/>
    <dgm:cxn modelId="{CD22E5BB-4E2E-48EF-B6AA-4C2EB8A8E0E5}" type="presParOf" srcId="{79DF613A-AFC2-414C-B676-0A9C2D211BD5}" destId="{364CEE9B-A2B0-4E13-8115-8455FCDCF7EA}" srcOrd="11" destOrd="0" presId="urn:microsoft.com/office/officeart/2005/8/layout/list1"/>
    <dgm:cxn modelId="{08101B40-5CF7-49C3-9FA3-1A298C7C0D1E}" type="presParOf" srcId="{79DF613A-AFC2-414C-B676-0A9C2D211BD5}" destId="{2F9EC6AF-CDD7-4739-B910-5DB48B62C308}" srcOrd="12" destOrd="0" presId="urn:microsoft.com/office/officeart/2005/8/layout/list1"/>
    <dgm:cxn modelId="{F4EFB18C-E239-4405-9AF1-C11B8324BEE1}" type="presParOf" srcId="{2F9EC6AF-CDD7-4739-B910-5DB48B62C308}" destId="{09535566-47EB-4A1C-88D0-EC6BCC5E3BFE}" srcOrd="0" destOrd="0" presId="urn:microsoft.com/office/officeart/2005/8/layout/list1"/>
    <dgm:cxn modelId="{EABB3641-B8A0-4F21-A59E-65FB797ABB96}" type="presParOf" srcId="{2F9EC6AF-CDD7-4739-B910-5DB48B62C308}" destId="{D9764654-367F-450D-A1D2-E50D069769FB}" srcOrd="1" destOrd="0" presId="urn:microsoft.com/office/officeart/2005/8/layout/list1"/>
    <dgm:cxn modelId="{9A5B9879-F7EC-4D59-841A-30FF4DA04713}" type="presParOf" srcId="{79DF613A-AFC2-414C-B676-0A9C2D211BD5}" destId="{936337A5-1A6F-4B98-BD32-1CAB8B90F32A}" srcOrd="13" destOrd="0" presId="urn:microsoft.com/office/officeart/2005/8/layout/list1"/>
    <dgm:cxn modelId="{AC3518D0-889B-4681-9569-2E9A42D294C3}" type="presParOf" srcId="{79DF613A-AFC2-414C-B676-0A9C2D211BD5}" destId="{8B6CA0DA-F807-4E26-87C4-D8AAC33F92AF}" srcOrd="14"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5.xml><?xml version="1.0" encoding="utf-8"?>
<dgm:dataModel xmlns:dgm="http://schemas.openxmlformats.org/drawingml/2006/diagram" xmlns:a="http://schemas.openxmlformats.org/drawingml/2006/main">
  <dgm:ptLst>
    <dgm:pt modelId="{EF982496-A4F4-41C9-8303-10FED7B5E0BF}"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7A2E4447-81DE-41D0-A8C6-394144430B62}">
      <dgm:prSet/>
      <dgm:spPr/>
      <dgm:t>
        <a:bodyPr/>
        <a:lstStyle/>
        <a:p>
          <a:r>
            <a:rPr lang="en-US" i="1"/>
            <a:t>Understanding Liquidity Risk in Business Finance</a:t>
          </a:r>
          <a:endParaRPr lang="en-US"/>
        </a:p>
      </dgm:t>
    </dgm:pt>
    <dgm:pt modelId="{2E608DC8-32F8-40D4-B2A1-B919EE015B7F}" type="parTrans" cxnId="{4EF15246-3D36-4AC0-B01B-50033A30C181}">
      <dgm:prSet/>
      <dgm:spPr/>
      <dgm:t>
        <a:bodyPr/>
        <a:lstStyle/>
        <a:p>
          <a:endParaRPr lang="en-US"/>
        </a:p>
      </dgm:t>
    </dgm:pt>
    <dgm:pt modelId="{6A11A2ED-C292-48EF-9600-35B3EB8F98F5}" type="sibTrans" cxnId="{4EF15246-3D36-4AC0-B01B-50033A30C181}">
      <dgm:prSet/>
      <dgm:spPr/>
      <dgm:t>
        <a:bodyPr/>
        <a:lstStyle/>
        <a:p>
          <a:endParaRPr lang="en-US"/>
        </a:p>
      </dgm:t>
    </dgm:pt>
    <dgm:pt modelId="{BAFFB74B-6A5E-47A7-B9AA-9A27504086C5}">
      <dgm:prSet/>
      <dgm:spPr/>
      <dgm:t>
        <a:bodyPr/>
        <a:lstStyle/>
        <a:p>
          <a:r>
            <a:rPr lang="en-US" b="1"/>
            <a:t>Liquidity Risk Defined</a:t>
          </a:r>
          <a:r>
            <a:rPr lang="en-US"/>
            <a:t>: The danger of not having enough cash to meet short-term obligations.</a:t>
          </a:r>
        </a:p>
      </dgm:t>
    </dgm:pt>
    <dgm:pt modelId="{3AB725BE-97CF-45BC-8132-8386B779CF17}" type="parTrans" cxnId="{CE182E6D-FE4C-4C1C-9570-24476838120B}">
      <dgm:prSet/>
      <dgm:spPr/>
      <dgm:t>
        <a:bodyPr/>
        <a:lstStyle/>
        <a:p>
          <a:endParaRPr lang="en-US"/>
        </a:p>
      </dgm:t>
    </dgm:pt>
    <dgm:pt modelId="{47D0256A-D8F7-4F9F-8641-0ABBC98E3AC9}" type="sibTrans" cxnId="{CE182E6D-FE4C-4C1C-9570-24476838120B}">
      <dgm:prSet/>
      <dgm:spPr/>
      <dgm:t>
        <a:bodyPr/>
        <a:lstStyle/>
        <a:p>
          <a:endParaRPr lang="en-US"/>
        </a:p>
      </dgm:t>
    </dgm:pt>
    <dgm:pt modelId="{C502A771-E52C-413B-BC89-DA55A81F0032}">
      <dgm:prSet/>
      <dgm:spPr/>
      <dgm:t>
        <a:bodyPr/>
        <a:lstStyle/>
        <a:p>
          <a:r>
            <a:rPr lang="en-US" b="1"/>
            <a:t>Liquidation Trigger</a:t>
          </a:r>
          <a:r>
            <a:rPr lang="en-US"/>
            <a:t>: Inability to pay current liabilities can lead to forced asset sales or business failure.</a:t>
          </a:r>
        </a:p>
      </dgm:t>
    </dgm:pt>
    <dgm:pt modelId="{5B9CDCF4-C353-405F-8851-DDDE223E74EA}" type="parTrans" cxnId="{7A8950D9-CB8C-4C0A-8DEE-1D8FB9DFE07C}">
      <dgm:prSet/>
      <dgm:spPr/>
      <dgm:t>
        <a:bodyPr/>
        <a:lstStyle/>
        <a:p>
          <a:endParaRPr lang="en-US"/>
        </a:p>
      </dgm:t>
    </dgm:pt>
    <dgm:pt modelId="{9F442C32-C42C-4DC2-891D-7B50165E620A}" type="sibTrans" cxnId="{7A8950D9-CB8C-4C0A-8DEE-1D8FB9DFE07C}">
      <dgm:prSet/>
      <dgm:spPr/>
      <dgm:t>
        <a:bodyPr/>
        <a:lstStyle/>
        <a:p>
          <a:endParaRPr lang="en-US"/>
        </a:p>
      </dgm:t>
    </dgm:pt>
    <dgm:pt modelId="{6BA5DBF9-EDFF-4E92-BE41-89DA59C14C9C}">
      <dgm:prSet/>
      <dgm:spPr/>
      <dgm:t>
        <a:bodyPr/>
        <a:lstStyle/>
        <a:p>
          <a:r>
            <a:rPr lang="en-US" b="1"/>
            <a:t>Preventive Strategy</a:t>
          </a:r>
          <a:r>
            <a:rPr lang="en-US"/>
            <a:t>: Maintain sufficient liquid assets to avoid sudden cash shortfalls.</a:t>
          </a:r>
        </a:p>
      </dgm:t>
    </dgm:pt>
    <dgm:pt modelId="{A6E3ADE3-0736-44F0-9070-A7D284455188}" type="parTrans" cxnId="{EE2CE41B-1907-41C4-9EEC-6D6343C56544}">
      <dgm:prSet/>
      <dgm:spPr/>
      <dgm:t>
        <a:bodyPr/>
        <a:lstStyle/>
        <a:p>
          <a:endParaRPr lang="en-US"/>
        </a:p>
      </dgm:t>
    </dgm:pt>
    <dgm:pt modelId="{7F25B47C-7510-44EB-AD26-BA661DA6FEAD}" type="sibTrans" cxnId="{EE2CE41B-1907-41C4-9EEC-6D6343C56544}">
      <dgm:prSet/>
      <dgm:spPr/>
      <dgm:t>
        <a:bodyPr/>
        <a:lstStyle/>
        <a:p>
          <a:endParaRPr lang="en-US"/>
        </a:p>
      </dgm:t>
    </dgm:pt>
    <dgm:pt modelId="{A53BA0BC-E0CA-430B-88A8-609ACF37D9D4}">
      <dgm:prSet/>
      <dgm:spPr/>
      <dgm:t>
        <a:bodyPr/>
        <a:lstStyle/>
        <a:p>
          <a:r>
            <a:rPr lang="en-US"/>
            <a:t>💡 </a:t>
          </a:r>
          <a:r>
            <a:rPr lang="en-US" i="1"/>
            <a:t>Key Insight</a:t>
          </a:r>
          <a:r>
            <a:rPr lang="en-US"/>
            <a:t>: Liquidity issues often precede business failure, regardless of profitability.</a:t>
          </a:r>
        </a:p>
      </dgm:t>
    </dgm:pt>
    <dgm:pt modelId="{29933CE7-A122-44DB-899C-EB50B2B5AA30}" type="parTrans" cxnId="{119F027B-3951-45DF-8C1E-2B28752279A7}">
      <dgm:prSet/>
      <dgm:spPr/>
      <dgm:t>
        <a:bodyPr/>
        <a:lstStyle/>
        <a:p>
          <a:endParaRPr lang="en-US"/>
        </a:p>
      </dgm:t>
    </dgm:pt>
    <dgm:pt modelId="{519418D5-4C33-4B63-897F-7759D7DDCEBD}" type="sibTrans" cxnId="{119F027B-3951-45DF-8C1E-2B28752279A7}">
      <dgm:prSet/>
      <dgm:spPr/>
      <dgm:t>
        <a:bodyPr/>
        <a:lstStyle/>
        <a:p>
          <a:endParaRPr lang="en-US"/>
        </a:p>
      </dgm:t>
    </dgm:pt>
    <dgm:pt modelId="{E1C771AF-B750-4381-B426-EB3B0956D120}" type="pres">
      <dgm:prSet presAssocID="{EF982496-A4F4-41C9-8303-10FED7B5E0BF}" presName="linear" presStyleCnt="0">
        <dgm:presLayoutVars>
          <dgm:animLvl val="lvl"/>
          <dgm:resizeHandles val="exact"/>
        </dgm:presLayoutVars>
      </dgm:prSet>
      <dgm:spPr/>
    </dgm:pt>
    <dgm:pt modelId="{9A27A21F-A836-4B41-BB8E-ABD29B2ED8C5}" type="pres">
      <dgm:prSet presAssocID="{7A2E4447-81DE-41D0-A8C6-394144430B62}" presName="parentText" presStyleLbl="node1" presStyleIdx="0" presStyleCnt="5">
        <dgm:presLayoutVars>
          <dgm:chMax val="0"/>
          <dgm:bulletEnabled val="1"/>
        </dgm:presLayoutVars>
      </dgm:prSet>
      <dgm:spPr/>
    </dgm:pt>
    <dgm:pt modelId="{5CCB48AF-DDB7-45CC-9940-A1C11C677A99}" type="pres">
      <dgm:prSet presAssocID="{6A11A2ED-C292-48EF-9600-35B3EB8F98F5}" presName="spacer" presStyleCnt="0"/>
      <dgm:spPr/>
    </dgm:pt>
    <dgm:pt modelId="{2124FFC1-D3CF-4D34-99B1-CA454BDB90F8}" type="pres">
      <dgm:prSet presAssocID="{BAFFB74B-6A5E-47A7-B9AA-9A27504086C5}" presName="parentText" presStyleLbl="node1" presStyleIdx="1" presStyleCnt="5">
        <dgm:presLayoutVars>
          <dgm:chMax val="0"/>
          <dgm:bulletEnabled val="1"/>
        </dgm:presLayoutVars>
      </dgm:prSet>
      <dgm:spPr/>
    </dgm:pt>
    <dgm:pt modelId="{5DC44BBB-187E-4FBF-9ED1-CFD4CB682C4F}" type="pres">
      <dgm:prSet presAssocID="{47D0256A-D8F7-4F9F-8641-0ABBC98E3AC9}" presName="spacer" presStyleCnt="0"/>
      <dgm:spPr/>
    </dgm:pt>
    <dgm:pt modelId="{43ED1442-EA6C-404B-A37D-A15BDE1E63A0}" type="pres">
      <dgm:prSet presAssocID="{C502A771-E52C-413B-BC89-DA55A81F0032}" presName="parentText" presStyleLbl="node1" presStyleIdx="2" presStyleCnt="5">
        <dgm:presLayoutVars>
          <dgm:chMax val="0"/>
          <dgm:bulletEnabled val="1"/>
        </dgm:presLayoutVars>
      </dgm:prSet>
      <dgm:spPr/>
    </dgm:pt>
    <dgm:pt modelId="{97C09F5F-BDCC-4C7A-B9D3-156345150B16}" type="pres">
      <dgm:prSet presAssocID="{9F442C32-C42C-4DC2-891D-7B50165E620A}" presName="spacer" presStyleCnt="0"/>
      <dgm:spPr/>
    </dgm:pt>
    <dgm:pt modelId="{DEDAD45E-5689-4B4B-82B3-29BE2F1F295B}" type="pres">
      <dgm:prSet presAssocID="{6BA5DBF9-EDFF-4E92-BE41-89DA59C14C9C}" presName="parentText" presStyleLbl="node1" presStyleIdx="3" presStyleCnt="5">
        <dgm:presLayoutVars>
          <dgm:chMax val="0"/>
          <dgm:bulletEnabled val="1"/>
        </dgm:presLayoutVars>
      </dgm:prSet>
      <dgm:spPr/>
    </dgm:pt>
    <dgm:pt modelId="{52179CAC-EF51-4B10-9D5C-F053C98A0F16}" type="pres">
      <dgm:prSet presAssocID="{7F25B47C-7510-44EB-AD26-BA661DA6FEAD}" presName="spacer" presStyleCnt="0"/>
      <dgm:spPr/>
    </dgm:pt>
    <dgm:pt modelId="{F5700355-FEC0-4993-8BE0-C162C996C81F}" type="pres">
      <dgm:prSet presAssocID="{A53BA0BC-E0CA-430B-88A8-609ACF37D9D4}" presName="parentText" presStyleLbl="node1" presStyleIdx="4" presStyleCnt="5">
        <dgm:presLayoutVars>
          <dgm:chMax val="0"/>
          <dgm:bulletEnabled val="1"/>
        </dgm:presLayoutVars>
      </dgm:prSet>
      <dgm:spPr/>
    </dgm:pt>
  </dgm:ptLst>
  <dgm:cxnLst>
    <dgm:cxn modelId="{D2DFEA00-A8E3-4E5A-BE29-588D44579B33}" type="presOf" srcId="{EF982496-A4F4-41C9-8303-10FED7B5E0BF}" destId="{E1C771AF-B750-4381-B426-EB3B0956D120}" srcOrd="0" destOrd="0" presId="urn:microsoft.com/office/officeart/2005/8/layout/vList2"/>
    <dgm:cxn modelId="{EE2CE41B-1907-41C4-9EEC-6D6343C56544}" srcId="{EF982496-A4F4-41C9-8303-10FED7B5E0BF}" destId="{6BA5DBF9-EDFF-4E92-BE41-89DA59C14C9C}" srcOrd="3" destOrd="0" parTransId="{A6E3ADE3-0736-44F0-9070-A7D284455188}" sibTransId="{7F25B47C-7510-44EB-AD26-BA661DA6FEAD}"/>
    <dgm:cxn modelId="{4EF15246-3D36-4AC0-B01B-50033A30C181}" srcId="{EF982496-A4F4-41C9-8303-10FED7B5E0BF}" destId="{7A2E4447-81DE-41D0-A8C6-394144430B62}" srcOrd="0" destOrd="0" parTransId="{2E608DC8-32F8-40D4-B2A1-B919EE015B7F}" sibTransId="{6A11A2ED-C292-48EF-9600-35B3EB8F98F5}"/>
    <dgm:cxn modelId="{CE182E6D-FE4C-4C1C-9570-24476838120B}" srcId="{EF982496-A4F4-41C9-8303-10FED7B5E0BF}" destId="{BAFFB74B-6A5E-47A7-B9AA-9A27504086C5}" srcOrd="1" destOrd="0" parTransId="{3AB725BE-97CF-45BC-8132-8386B779CF17}" sibTransId="{47D0256A-D8F7-4F9F-8641-0ABBC98E3AC9}"/>
    <dgm:cxn modelId="{CE844E51-E19B-432B-8E64-4BE36DC37C95}" type="presOf" srcId="{7A2E4447-81DE-41D0-A8C6-394144430B62}" destId="{9A27A21F-A836-4B41-BB8E-ABD29B2ED8C5}" srcOrd="0" destOrd="0" presId="urn:microsoft.com/office/officeart/2005/8/layout/vList2"/>
    <dgm:cxn modelId="{F1BF1979-B1AF-4DB4-8519-AE9146DAA377}" type="presOf" srcId="{BAFFB74B-6A5E-47A7-B9AA-9A27504086C5}" destId="{2124FFC1-D3CF-4D34-99B1-CA454BDB90F8}" srcOrd="0" destOrd="0" presId="urn:microsoft.com/office/officeart/2005/8/layout/vList2"/>
    <dgm:cxn modelId="{119F027B-3951-45DF-8C1E-2B28752279A7}" srcId="{EF982496-A4F4-41C9-8303-10FED7B5E0BF}" destId="{A53BA0BC-E0CA-430B-88A8-609ACF37D9D4}" srcOrd="4" destOrd="0" parTransId="{29933CE7-A122-44DB-899C-EB50B2B5AA30}" sibTransId="{519418D5-4C33-4B63-897F-7759D7DDCEBD}"/>
    <dgm:cxn modelId="{4643E987-FBC3-4280-9EA3-4B5649C96DC0}" type="presOf" srcId="{C502A771-E52C-413B-BC89-DA55A81F0032}" destId="{43ED1442-EA6C-404B-A37D-A15BDE1E63A0}" srcOrd="0" destOrd="0" presId="urn:microsoft.com/office/officeart/2005/8/layout/vList2"/>
    <dgm:cxn modelId="{9E05A0CE-F927-47CE-8A19-97ED1F636AD6}" type="presOf" srcId="{A53BA0BC-E0CA-430B-88A8-609ACF37D9D4}" destId="{F5700355-FEC0-4993-8BE0-C162C996C81F}" srcOrd="0" destOrd="0" presId="urn:microsoft.com/office/officeart/2005/8/layout/vList2"/>
    <dgm:cxn modelId="{7A8950D9-CB8C-4C0A-8DEE-1D8FB9DFE07C}" srcId="{EF982496-A4F4-41C9-8303-10FED7B5E0BF}" destId="{C502A771-E52C-413B-BC89-DA55A81F0032}" srcOrd="2" destOrd="0" parTransId="{5B9CDCF4-C353-405F-8851-DDDE223E74EA}" sibTransId="{9F442C32-C42C-4DC2-891D-7B50165E620A}"/>
    <dgm:cxn modelId="{DE6DABF9-F342-46D9-8D5D-A98809C8FC54}" type="presOf" srcId="{6BA5DBF9-EDFF-4E92-BE41-89DA59C14C9C}" destId="{DEDAD45E-5689-4B4B-82B3-29BE2F1F295B}" srcOrd="0" destOrd="0" presId="urn:microsoft.com/office/officeart/2005/8/layout/vList2"/>
    <dgm:cxn modelId="{2689D714-5A08-4236-9F51-7689C8703F19}" type="presParOf" srcId="{E1C771AF-B750-4381-B426-EB3B0956D120}" destId="{9A27A21F-A836-4B41-BB8E-ABD29B2ED8C5}" srcOrd="0" destOrd="0" presId="urn:microsoft.com/office/officeart/2005/8/layout/vList2"/>
    <dgm:cxn modelId="{BB302A73-913A-4003-8B09-6864F10CBE27}" type="presParOf" srcId="{E1C771AF-B750-4381-B426-EB3B0956D120}" destId="{5CCB48AF-DDB7-45CC-9940-A1C11C677A99}" srcOrd="1" destOrd="0" presId="urn:microsoft.com/office/officeart/2005/8/layout/vList2"/>
    <dgm:cxn modelId="{F1070784-9E81-4602-9454-0EF93EA2BBC6}" type="presParOf" srcId="{E1C771AF-B750-4381-B426-EB3B0956D120}" destId="{2124FFC1-D3CF-4D34-99B1-CA454BDB90F8}" srcOrd="2" destOrd="0" presId="urn:microsoft.com/office/officeart/2005/8/layout/vList2"/>
    <dgm:cxn modelId="{CD51EE82-F992-4F1F-8384-C7BE9E590120}" type="presParOf" srcId="{E1C771AF-B750-4381-B426-EB3B0956D120}" destId="{5DC44BBB-187E-4FBF-9ED1-CFD4CB682C4F}" srcOrd="3" destOrd="0" presId="urn:microsoft.com/office/officeart/2005/8/layout/vList2"/>
    <dgm:cxn modelId="{9D23C1BA-6C87-4223-B86B-CABC7E23CA7F}" type="presParOf" srcId="{E1C771AF-B750-4381-B426-EB3B0956D120}" destId="{43ED1442-EA6C-404B-A37D-A15BDE1E63A0}" srcOrd="4" destOrd="0" presId="urn:microsoft.com/office/officeart/2005/8/layout/vList2"/>
    <dgm:cxn modelId="{4E24DBF6-C695-4148-8290-9781275C7308}" type="presParOf" srcId="{E1C771AF-B750-4381-B426-EB3B0956D120}" destId="{97C09F5F-BDCC-4C7A-B9D3-156345150B16}" srcOrd="5" destOrd="0" presId="urn:microsoft.com/office/officeart/2005/8/layout/vList2"/>
    <dgm:cxn modelId="{887D08CF-92C3-4097-BDC6-2EB1D21F3603}" type="presParOf" srcId="{E1C771AF-B750-4381-B426-EB3B0956D120}" destId="{DEDAD45E-5689-4B4B-82B3-29BE2F1F295B}" srcOrd="6" destOrd="0" presId="urn:microsoft.com/office/officeart/2005/8/layout/vList2"/>
    <dgm:cxn modelId="{12210FA1-DF9F-4315-A538-2BF1CBF9354F}" type="presParOf" srcId="{E1C771AF-B750-4381-B426-EB3B0956D120}" destId="{52179CAC-EF51-4B10-9D5C-F053C98A0F16}" srcOrd="7" destOrd="0" presId="urn:microsoft.com/office/officeart/2005/8/layout/vList2"/>
    <dgm:cxn modelId="{183D7ED5-1734-47C1-B0C1-A9B9BD5DBF67}" type="presParOf" srcId="{E1C771AF-B750-4381-B426-EB3B0956D120}" destId="{F5700355-FEC0-4993-8BE0-C162C996C81F}"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6.xml><?xml version="1.0" encoding="utf-8"?>
<dgm:dataModel xmlns:dgm="http://schemas.openxmlformats.org/drawingml/2006/diagram" xmlns:a="http://schemas.openxmlformats.org/drawingml/2006/main">
  <dgm:ptLst>
    <dgm:pt modelId="{5074BE2E-C78D-4616-842F-5F35D3847976}"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4C540A16-884D-4AA3-98D7-98A4E0B920FD}">
      <dgm:prSet/>
      <dgm:spPr/>
      <dgm:t>
        <a:bodyPr/>
        <a:lstStyle/>
        <a:p>
          <a:r>
            <a:rPr lang="en-US" i="1"/>
            <a:t>Using Short-Term Interest-Bearing Deposits</a:t>
          </a:r>
          <a:endParaRPr lang="en-US"/>
        </a:p>
      </dgm:t>
    </dgm:pt>
    <dgm:pt modelId="{DE849F36-874B-4FBD-80DA-091102138F13}" type="parTrans" cxnId="{F3562504-D589-4435-80F6-EAC179506626}">
      <dgm:prSet/>
      <dgm:spPr/>
      <dgm:t>
        <a:bodyPr/>
        <a:lstStyle/>
        <a:p>
          <a:endParaRPr lang="en-US"/>
        </a:p>
      </dgm:t>
    </dgm:pt>
    <dgm:pt modelId="{A4903ED6-F7D4-4747-9037-AA702A727CA1}" type="sibTrans" cxnId="{F3562504-D589-4435-80F6-EAC179506626}">
      <dgm:prSet/>
      <dgm:spPr/>
      <dgm:t>
        <a:bodyPr/>
        <a:lstStyle/>
        <a:p>
          <a:endParaRPr lang="en-US"/>
        </a:p>
      </dgm:t>
    </dgm:pt>
    <dgm:pt modelId="{D2B6E5B4-BA35-4373-87EB-567C3D3DF360}">
      <dgm:prSet/>
      <dgm:spPr/>
      <dgm:t>
        <a:bodyPr/>
        <a:lstStyle/>
        <a:p>
          <a:r>
            <a:rPr lang="en-US" b="1"/>
            <a:t>Mechanism</a:t>
          </a:r>
          <a:r>
            <a:rPr lang="en-US"/>
            <a:t>: Keep cash in short-term deposits to access funds quickly.</a:t>
          </a:r>
        </a:p>
      </dgm:t>
    </dgm:pt>
    <dgm:pt modelId="{A7AAD249-744A-4A59-B60A-D537590AA81B}" type="parTrans" cxnId="{AE00EB68-77C9-4A22-9FA1-0278754E51A2}">
      <dgm:prSet/>
      <dgm:spPr/>
      <dgm:t>
        <a:bodyPr/>
        <a:lstStyle/>
        <a:p>
          <a:endParaRPr lang="en-US"/>
        </a:p>
      </dgm:t>
    </dgm:pt>
    <dgm:pt modelId="{288A8D0A-F907-44D8-AD43-2B2E6F21E204}" type="sibTrans" cxnId="{AE00EB68-77C9-4A22-9FA1-0278754E51A2}">
      <dgm:prSet/>
      <dgm:spPr/>
      <dgm:t>
        <a:bodyPr/>
        <a:lstStyle/>
        <a:p>
          <a:endParaRPr lang="en-US"/>
        </a:p>
      </dgm:t>
    </dgm:pt>
    <dgm:pt modelId="{5E45779E-1F8E-4828-9A35-7D7D17A611B3}">
      <dgm:prSet/>
      <dgm:spPr/>
      <dgm:t>
        <a:bodyPr/>
        <a:lstStyle/>
        <a:p>
          <a:r>
            <a:rPr lang="en-US" b="1"/>
            <a:t>Advantage</a:t>
          </a:r>
          <a:r>
            <a:rPr lang="en-US"/>
            <a:t>: Immediate liquidity to meet unexpected liabilities.</a:t>
          </a:r>
        </a:p>
      </dgm:t>
    </dgm:pt>
    <dgm:pt modelId="{1E905D09-1709-441C-B0D2-DA616C889F02}" type="parTrans" cxnId="{0038236A-9906-49BE-9FDE-262F752BA10D}">
      <dgm:prSet/>
      <dgm:spPr/>
      <dgm:t>
        <a:bodyPr/>
        <a:lstStyle/>
        <a:p>
          <a:endParaRPr lang="en-US"/>
        </a:p>
      </dgm:t>
    </dgm:pt>
    <dgm:pt modelId="{80B6A620-0F58-4902-B36B-C3BBC3C82271}" type="sibTrans" cxnId="{0038236A-9906-49BE-9FDE-262F752BA10D}">
      <dgm:prSet/>
      <dgm:spPr/>
      <dgm:t>
        <a:bodyPr/>
        <a:lstStyle/>
        <a:p>
          <a:endParaRPr lang="en-US"/>
        </a:p>
      </dgm:t>
    </dgm:pt>
    <dgm:pt modelId="{D32077BC-680C-4625-9842-CE1612171F64}">
      <dgm:prSet/>
      <dgm:spPr/>
      <dgm:t>
        <a:bodyPr/>
        <a:lstStyle/>
        <a:p>
          <a:r>
            <a:rPr lang="en-US" b="1"/>
            <a:t>Condition for Effectiveness</a:t>
          </a:r>
          <a:r>
            <a:rPr lang="en-US"/>
            <a:t>: </a:t>
          </a:r>
        </a:p>
      </dgm:t>
    </dgm:pt>
    <dgm:pt modelId="{473B3C26-C722-47A3-A768-EBE272EA8860}" type="parTrans" cxnId="{D1BD7EC0-8DF6-4FB6-A473-8CA28A7CD71A}">
      <dgm:prSet/>
      <dgm:spPr/>
      <dgm:t>
        <a:bodyPr/>
        <a:lstStyle/>
        <a:p>
          <a:endParaRPr lang="en-US"/>
        </a:p>
      </dgm:t>
    </dgm:pt>
    <dgm:pt modelId="{021E58C3-D49C-437A-B8EC-69690DC0E335}" type="sibTrans" cxnId="{D1BD7EC0-8DF6-4FB6-A473-8CA28A7CD71A}">
      <dgm:prSet/>
      <dgm:spPr/>
      <dgm:t>
        <a:bodyPr/>
        <a:lstStyle/>
        <a:p>
          <a:endParaRPr lang="en-US"/>
        </a:p>
      </dgm:t>
    </dgm:pt>
    <dgm:pt modelId="{57D7D236-5D97-4B8C-90E7-F7E9DE3EE580}">
      <dgm:prSet/>
      <dgm:spPr/>
      <dgm:t>
        <a:bodyPr/>
        <a:lstStyle/>
        <a:p>
          <a:r>
            <a:rPr lang="en-US"/>
            <a:t>Funds must originate from </a:t>
          </a:r>
          <a:r>
            <a:rPr lang="en-US" b="1"/>
            <a:t>long-term sources</a:t>
          </a:r>
          <a:r>
            <a:rPr lang="en-US"/>
            <a:t>.</a:t>
          </a:r>
        </a:p>
      </dgm:t>
    </dgm:pt>
    <dgm:pt modelId="{C490AA2C-77FB-4A53-8B55-4DCA75C1866F}" type="parTrans" cxnId="{573BAD4A-A4E7-4409-AE66-8D4341DA3729}">
      <dgm:prSet/>
      <dgm:spPr/>
      <dgm:t>
        <a:bodyPr/>
        <a:lstStyle/>
        <a:p>
          <a:endParaRPr lang="en-US"/>
        </a:p>
      </dgm:t>
    </dgm:pt>
    <dgm:pt modelId="{6BE7FEAF-4C0B-46E1-94B1-74F6FFAB27CD}" type="sibTrans" cxnId="{573BAD4A-A4E7-4409-AE66-8D4341DA3729}">
      <dgm:prSet/>
      <dgm:spPr/>
      <dgm:t>
        <a:bodyPr/>
        <a:lstStyle/>
        <a:p>
          <a:endParaRPr lang="en-US"/>
        </a:p>
      </dgm:t>
    </dgm:pt>
    <dgm:pt modelId="{60C8E344-8DFD-467B-B3F0-BB545331A579}">
      <dgm:prSet/>
      <dgm:spPr/>
      <dgm:t>
        <a:bodyPr/>
        <a:lstStyle/>
        <a:p>
          <a:r>
            <a:rPr lang="en-US"/>
            <a:t>Avoid creating new short-term liabilities.</a:t>
          </a:r>
        </a:p>
      </dgm:t>
    </dgm:pt>
    <dgm:pt modelId="{A99A8902-D85E-436A-A201-EE45429D7A65}" type="parTrans" cxnId="{05D4732B-F62E-4CF4-BBF0-399AA720D935}">
      <dgm:prSet/>
      <dgm:spPr/>
      <dgm:t>
        <a:bodyPr/>
        <a:lstStyle/>
        <a:p>
          <a:endParaRPr lang="en-US"/>
        </a:p>
      </dgm:t>
    </dgm:pt>
    <dgm:pt modelId="{028F2708-1F48-4F94-88C2-39D49B72C587}" type="sibTrans" cxnId="{05D4732B-F62E-4CF4-BBF0-399AA720D935}">
      <dgm:prSet/>
      <dgm:spPr/>
      <dgm:t>
        <a:bodyPr/>
        <a:lstStyle/>
        <a:p>
          <a:endParaRPr lang="en-US"/>
        </a:p>
      </dgm:t>
    </dgm:pt>
    <dgm:pt modelId="{AA800F7B-16AF-4B3D-90EF-29FB626C5ED5}">
      <dgm:prSet/>
      <dgm:spPr/>
      <dgm:t>
        <a:bodyPr/>
        <a:lstStyle/>
        <a:p>
          <a:r>
            <a:rPr lang="en-US"/>
            <a:t>⚠️ </a:t>
          </a:r>
          <a:r>
            <a:rPr lang="en-US" i="1"/>
            <a:t>Caution</a:t>
          </a:r>
          <a:r>
            <a:rPr lang="en-US"/>
            <a:t>: Solving liquidity with short-term borrowing may worsen the problem.</a:t>
          </a:r>
        </a:p>
      </dgm:t>
    </dgm:pt>
    <dgm:pt modelId="{38C45D20-2A55-40BE-9463-0A04C6F8CC14}" type="parTrans" cxnId="{2B99526A-B979-4D6E-B6A8-900935BB6AB8}">
      <dgm:prSet/>
      <dgm:spPr/>
      <dgm:t>
        <a:bodyPr/>
        <a:lstStyle/>
        <a:p>
          <a:endParaRPr lang="en-US"/>
        </a:p>
      </dgm:t>
    </dgm:pt>
    <dgm:pt modelId="{C1C3612A-5219-45F9-B0E0-D84EC675D174}" type="sibTrans" cxnId="{2B99526A-B979-4D6E-B6A8-900935BB6AB8}">
      <dgm:prSet/>
      <dgm:spPr/>
      <dgm:t>
        <a:bodyPr/>
        <a:lstStyle/>
        <a:p>
          <a:endParaRPr lang="en-US"/>
        </a:p>
      </dgm:t>
    </dgm:pt>
    <dgm:pt modelId="{44662132-7DCD-4210-84C1-0A6029E7A9FE}" type="pres">
      <dgm:prSet presAssocID="{5074BE2E-C78D-4616-842F-5F35D3847976}" presName="root" presStyleCnt="0">
        <dgm:presLayoutVars>
          <dgm:dir/>
          <dgm:resizeHandles val="exact"/>
        </dgm:presLayoutVars>
      </dgm:prSet>
      <dgm:spPr/>
    </dgm:pt>
    <dgm:pt modelId="{CE5C292F-827E-485E-AFC6-E167A754273D}" type="pres">
      <dgm:prSet presAssocID="{4C540A16-884D-4AA3-98D7-98A4E0B920FD}" presName="compNode" presStyleCnt="0"/>
      <dgm:spPr/>
    </dgm:pt>
    <dgm:pt modelId="{A3BB5F85-7DDE-4161-B20F-96E638878D99}" type="pres">
      <dgm:prSet presAssocID="{4C540A16-884D-4AA3-98D7-98A4E0B920FD}" presName="bgRect" presStyleLbl="bgShp" presStyleIdx="0" presStyleCnt="4"/>
      <dgm:spPr/>
    </dgm:pt>
    <dgm:pt modelId="{8B873CC8-595B-4833-98D1-39D87C3F25E5}" type="pres">
      <dgm:prSet presAssocID="{4C540A16-884D-4AA3-98D7-98A4E0B920FD}"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iggy Bank"/>
        </a:ext>
      </dgm:extLst>
    </dgm:pt>
    <dgm:pt modelId="{E0F0758D-65FB-44E4-A900-B734CCB32CAF}" type="pres">
      <dgm:prSet presAssocID="{4C540A16-884D-4AA3-98D7-98A4E0B920FD}" presName="spaceRect" presStyleCnt="0"/>
      <dgm:spPr/>
    </dgm:pt>
    <dgm:pt modelId="{9073F6C8-2585-41FF-B31C-1506E74EC6A4}" type="pres">
      <dgm:prSet presAssocID="{4C540A16-884D-4AA3-98D7-98A4E0B920FD}" presName="parTx" presStyleLbl="revTx" presStyleIdx="0" presStyleCnt="5">
        <dgm:presLayoutVars>
          <dgm:chMax val="0"/>
          <dgm:chPref val="0"/>
        </dgm:presLayoutVars>
      </dgm:prSet>
      <dgm:spPr/>
    </dgm:pt>
    <dgm:pt modelId="{0AB4E20F-C9E6-403A-B9FC-97659BD50EB8}" type="pres">
      <dgm:prSet presAssocID="{A4903ED6-F7D4-4747-9037-AA702A727CA1}" presName="sibTrans" presStyleCnt="0"/>
      <dgm:spPr/>
    </dgm:pt>
    <dgm:pt modelId="{D1832A80-A915-47CC-8671-CBE509FE95BD}" type="pres">
      <dgm:prSet presAssocID="{D2B6E5B4-BA35-4373-87EB-567C3D3DF360}" presName="compNode" presStyleCnt="0"/>
      <dgm:spPr/>
    </dgm:pt>
    <dgm:pt modelId="{7B9E0917-141B-4669-BD0C-9D736CB0284E}" type="pres">
      <dgm:prSet presAssocID="{D2B6E5B4-BA35-4373-87EB-567C3D3DF360}" presName="bgRect" presStyleLbl="bgShp" presStyleIdx="1" presStyleCnt="4"/>
      <dgm:spPr/>
    </dgm:pt>
    <dgm:pt modelId="{3C711749-7FE0-43F7-95B6-1E5B44F300A4}" type="pres">
      <dgm:prSet presAssocID="{D2B6E5B4-BA35-4373-87EB-567C3D3DF360}"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oney"/>
        </a:ext>
      </dgm:extLst>
    </dgm:pt>
    <dgm:pt modelId="{40FE140E-172B-4172-9406-2391698E5BE1}" type="pres">
      <dgm:prSet presAssocID="{D2B6E5B4-BA35-4373-87EB-567C3D3DF360}" presName="spaceRect" presStyleCnt="0"/>
      <dgm:spPr/>
    </dgm:pt>
    <dgm:pt modelId="{3204C610-7A15-491E-B254-1266A511C902}" type="pres">
      <dgm:prSet presAssocID="{D2B6E5B4-BA35-4373-87EB-567C3D3DF360}" presName="parTx" presStyleLbl="revTx" presStyleIdx="1" presStyleCnt="5">
        <dgm:presLayoutVars>
          <dgm:chMax val="0"/>
          <dgm:chPref val="0"/>
        </dgm:presLayoutVars>
      </dgm:prSet>
      <dgm:spPr/>
    </dgm:pt>
    <dgm:pt modelId="{9C72A481-67A3-45B0-90AE-8ED8BC2FABB3}" type="pres">
      <dgm:prSet presAssocID="{288A8D0A-F907-44D8-AD43-2B2E6F21E204}" presName="sibTrans" presStyleCnt="0"/>
      <dgm:spPr/>
    </dgm:pt>
    <dgm:pt modelId="{CD37AB7C-786A-4352-80E5-D271CEC5FA33}" type="pres">
      <dgm:prSet presAssocID="{5E45779E-1F8E-4828-9A35-7D7D17A611B3}" presName="compNode" presStyleCnt="0"/>
      <dgm:spPr/>
    </dgm:pt>
    <dgm:pt modelId="{650247ED-FFA4-4EA6-A7B3-59BDD4027FB1}" type="pres">
      <dgm:prSet presAssocID="{5E45779E-1F8E-4828-9A35-7D7D17A611B3}" presName="bgRect" presStyleLbl="bgShp" presStyleIdx="2" presStyleCnt="4"/>
      <dgm:spPr/>
    </dgm:pt>
    <dgm:pt modelId="{5390CD97-6DD4-4A49-8368-8099B9C5CE1F}" type="pres">
      <dgm:prSet presAssocID="{5E45779E-1F8E-4828-9A35-7D7D17A611B3}"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Euro"/>
        </a:ext>
      </dgm:extLst>
    </dgm:pt>
    <dgm:pt modelId="{021DBE1C-01DD-4D5F-8E14-3309E2E298F5}" type="pres">
      <dgm:prSet presAssocID="{5E45779E-1F8E-4828-9A35-7D7D17A611B3}" presName="spaceRect" presStyleCnt="0"/>
      <dgm:spPr/>
    </dgm:pt>
    <dgm:pt modelId="{73C80D40-62A1-4512-86CB-95BE32C32C04}" type="pres">
      <dgm:prSet presAssocID="{5E45779E-1F8E-4828-9A35-7D7D17A611B3}" presName="parTx" presStyleLbl="revTx" presStyleIdx="2" presStyleCnt="5">
        <dgm:presLayoutVars>
          <dgm:chMax val="0"/>
          <dgm:chPref val="0"/>
        </dgm:presLayoutVars>
      </dgm:prSet>
      <dgm:spPr/>
    </dgm:pt>
    <dgm:pt modelId="{D5F91A2D-2E1B-4383-9713-657840D2C156}" type="pres">
      <dgm:prSet presAssocID="{80B6A620-0F58-4902-B36B-C3BBC3C82271}" presName="sibTrans" presStyleCnt="0"/>
      <dgm:spPr/>
    </dgm:pt>
    <dgm:pt modelId="{23AB8B0F-2524-46B5-8998-2A28C596F5CD}" type="pres">
      <dgm:prSet presAssocID="{D32077BC-680C-4625-9842-CE1612171F64}" presName="compNode" presStyleCnt="0"/>
      <dgm:spPr/>
    </dgm:pt>
    <dgm:pt modelId="{8A52D803-B97A-4C72-AC29-6927E8D172AC}" type="pres">
      <dgm:prSet presAssocID="{D32077BC-680C-4625-9842-CE1612171F64}" presName="bgRect" presStyleLbl="bgShp" presStyleIdx="3" presStyleCnt="4"/>
      <dgm:spPr/>
    </dgm:pt>
    <dgm:pt modelId="{C856516E-C352-4001-A95F-433F91E21B73}" type="pres">
      <dgm:prSet presAssocID="{D32077BC-680C-4625-9842-CE1612171F64}"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Irritant"/>
        </a:ext>
      </dgm:extLst>
    </dgm:pt>
    <dgm:pt modelId="{E0D80CA9-A03E-4434-BE18-6132D21532BC}" type="pres">
      <dgm:prSet presAssocID="{D32077BC-680C-4625-9842-CE1612171F64}" presName="spaceRect" presStyleCnt="0"/>
      <dgm:spPr/>
    </dgm:pt>
    <dgm:pt modelId="{55069D32-3F02-4EFE-BE87-B6FD77978A18}" type="pres">
      <dgm:prSet presAssocID="{D32077BC-680C-4625-9842-CE1612171F64}" presName="parTx" presStyleLbl="revTx" presStyleIdx="3" presStyleCnt="5">
        <dgm:presLayoutVars>
          <dgm:chMax val="0"/>
          <dgm:chPref val="0"/>
        </dgm:presLayoutVars>
      </dgm:prSet>
      <dgm:spPr/>
    </dgm:pt>
    <dgm:pt modelId="{7391034F-2D48-411A-B86E-89EAD1890623}" type="pres">
      <dgm:prSet presAssocID="{D32077BC-680C-4625-9842-CE1612171F64}" presName="desTx" presStyleLbl="revTx" presStyleIdx="4" presStyleCnt="5">
        <dgm:presLayoutVars/>
      </dgm:prSet>
      <dgm:spPr/>
    </dgm:pt>
  </dgm:ptLst>
  <dgm:cxnLst>
    <dgm:cxn modelId="{F3562504-D589-4435-80F6-EAC179506626}" srcId="{5074BE2E-C78D-4616-842F-5F35D3847976}" destId="{4C540A16-884D-4AA3-98D7-98A4E0B920FD}" srcOrd="0" destOrd="0" parTransId="{DE849F36-874B-4FBD-80DA-091102138F13}" sibTransId="{A4903ED6-F7D4-4747-9037-AA702A727CA1}"/>
    <dgm:cxn modelId="{9ECE4E0F-35A8-49DD-BDE9-C6E4E26B674B}" type="presOf" srcId="{5074BE2E-C78D-4616-842F-5F35D3847976}" destId="{44662132-7DCD-4210-84C1-0A6029E7A9FE}" srcOrd="0" destOrd="0" presId="urn:microsoft.com/office/officeart/2018/2/layout/IconVerticalSolidList"/>
    <dgm:cxn modelId="{05D4732B-F62E-4CF4-BBF0-399AA720D935}" srcId="{D32077BC-680C-4625-9842-CE1612171F64}" destId="{60C8E344-8DFD-467B-B3F0-BB545331A579}" srcOrd="1" destOrd="0" parTransId="{A99A8902-D85E-436A-A201-EE45429D7A65}" sibTransId="{028F2708-1F48-4F94-88C2-39D49B72C587}"/>
    <dgm:cxn modelId="{C035D03A-E9BC-441D-B4F5-A6687BA68C24}" type="presOf" srcId="{57D7D236-5D97-4B8C-90E7-F7E9DE3EE580}" destId="{7391034F-2D48-411A-B86E-89EAD1890623}" srcOrd="0" destOrd="0" presId="urn:microsoft.com/office/officeart/2018/2/layout/IconVerticalSolidList"/>
    <dgm:cxn modelId="{8B0B7745-0451-4675-8918-352F72FA1515}" type="presOf" srcId="{4C540A16-884D-4AA3-98D7-98A4E0B920FD}" destId="{9073F6C8-2585-41FF-B31C-1506E74EC6A4}" srcOrd="0" destOrd="0" presId="urn:microsoft.com/office/officeart/2018/2/layout/IconVerticalSolidList"/>
    <dgm:cxn modelId="{5CADC866-1420-46F7-9F28-8D4CC205837C}" type="presOf" srcId="{D2B6E5B4-BA35-4373-87EB-567C3D3DF360}" destId="{3204C610-7A15-491E-B254-1266A511C902}" srcOrd="0" destOrd="0" presId="urn:microsoft.com/office/officeart/2018/2/layout/IconVerticalSolidList"/>
    <dgm:cxn modelId="{AE00EB68-77C9-4A22-9FA1-0278754E51A2}" srcId="{5074BE2E-C78D-4616-842F-5F35D3847976}" destId="{D2B6E5B4-BA35-4373-87EB-567C3D3DF360}" srcOrd="1" destOrd="0" parTransId="{A7AAD249-744A-4A59-B60A-D537590AA81B}" sibTransId="{288A8D0A-F907-44D8-AD43-2B2E6F21E204}"/>
    <dgm:cxn modelId="{0038236A-9906-49BE-9FDE-262F752BA10D}" srcId="{5074BE2E-C78D-4616-842F-5F35D3847976}" destId="{5E45779E-1F8E-4828-9A35-7D7D17A611B3}" srcOrd="2" destOrd="0" parTransId="{1E905D09-1709-441C-B0D2-DA616C889F02}" sibTransId="{80B6A620-0F58-4902-B36B-C3BBC3C82271}"/>
    <dgm:cxn modelId="{2B99526A-B979-4D6E-B6A8-900935BB6AB8}" srcId="{D32077BC-680C-4625-9842-CE1612171F64}" destId="{AA800F7B-16AF-4B3D-90EF-29FB626C5ED5}" srcOrd="2" destOrd="0" parTransId="{38C45D20-2A55-40BE-9463-0A04C6F8CC14}" sibTransId="{C1C3612A-5219-45F9-B0E0-D84EC675D174}"/>
    <dgm:cxn modelId="{573BAD4A-A4E7-4409-AE66-8D4341DA3729}" srcId="{D32077BC-680C-4625-9842-CE1612171F64}" destId="{57D7D236-5D97-4B8C-90E7-F7E9DE3EE580}" srcOrd="0" destOrd="0" parTransId="{C490AA2C-77FB-4A53-8B55-4DCA75C1866F}" sibTransId="{6BE7FEAF-4C0B-46E1-94B1-74F6FFAB27CD}"/>
    <dgm:cxn modelId="{6F866284-5F63-4FA2-AFE6-D889AA0F36DC}" type="presOf" srcId="{60C8E344-8DFD-467B-B3F0-BB545331A579}" destId="{7391034F-2D48-411A-B86E-89EAD1890623}" srcOrd="0" destOrd="1" presId="urn:microsoft.com/office/officeart/2018/2/layout/IconVerticalSolidList"/>
    <dgm:cxn modelId="{44FC5EBD-F6F1-4D47-9591-F23372308CF8}" type="presOf" srcId="{D32077BC-680C-4625-9842-CE1612171F64}" destId="{55069D32-3F02-4EFE-BE87-B6FD77978A18}" srcOrd="0" destOrd="0" presId="urn:microsoft.com/office/officeart/2018/2/layout/IconVerticalSolidList"/>
    <dgm:cxn modelId="{FE2C2ABE-AA8B-4526-BF7A-FF1E168CBA85}" type="presOf" srcId="{AA800F7B-16AF-4B3D-90EF-29FB626C5ED5}" destId="{7391034F-2D48-411A-B86E-89EAD1890623}" srcOrd="0" destOrd="2" presId="urn:microsoft.com/office/officeart/2018/2/layout/IconVerticalSolidList"/>
    <dgm:cxn modelId="{D1BD7EC0-8DF6-4FB6-A473-8CA28A7CD71A}" srcId="{5074BE2E-C78D-4616-842F-5F35D3847976}" destId="{D32077BC-680C-4625-9842-CE1612171F64}" srcOrd="3" destOrd="0" parTransId="{473B3C26-C722-47A3-A768-EBE272EA8860}" sibTransId="{021E58C3-D49C-437A-B8EC-69690DC0E335}"/>
    <dgm:cxn modelId="{F083B3C2-9BA7-4C18-B09A-BF14D4940604}" type="presOf" srcId="{5E45779E-1F8E-4828-9A35-7D7D17A611B3}" destId="{73C80D40-62A1-4512-86CB-95BE32C32C04}" srcOrd="0" destOrd="0" presId="urn:microsoft.com/office/officeart/2018/2/layout/IconVerticalSolidList"/>
    <dgm:cxn modelId="{7BC860EF-2418-4EC1-B22B-B3D5F58E3996}" type="presParOf" srcId="{44662132-7DCD-4210-84C1-0A6029E7A9FE}" destId="{CE5C292F-827E-485E-AFC6-E167A754273D}" srcOrd="0" destOrd="0" presId="urn:microsoft.com/office/officeart/2018/2/layout/IconVerticalSolidList"/>
    <dgm:cxn modelId="{0A894D1B-2193-49C9-A91E-5A4AEAD526C8}" type="presParOf" srcId="{CE5C292F-827E-485E-AFC6-E167A754273D}" destId="{A3BB5F85-7DDE-4161-B20F-96E638878D99}" srcOrd="0" destOrd="0" presId="urn:microsoft.com/office/officeart/2018/2/layout/IconVerticalSolidList"/>
    <dgm:cxn modelId="{B555138A-A85C-41EE-B3C9-A74BB124EA2C}" type="presParOf" srcId="{CE5C292F-827E-485E-AFC6-E167A754273D}" destId="{8B873CC8-595B-4833-98D1-39D87C3F25E5}" srcOrd="1" destOrd="0" presId="urn:microsoft.com/office/officeart/2018/2/layout/IconVerticalSolidList"/>
    <dgm:cxn modelId="{2E2CE160-AE7E-4696-A09D-821535ADD9BF}" type="presParOf" srcId="{CE5C292F-827E-485E-AFC6-E167A754273D}" destId="{E0F0758D-65FB-44E4-A900-B734CCB32CAF}" srcOrd="2" destOrd="0" presId="urn:microsoft.com/office/officeart/2018/2/layout/IconVerticalSolidList"/>
    <dgm:cxn modelId="{67EA46DB-F917-414B-B019-365BD97F60DC}" type="presParOf" srcId="{CE5C292F-827E-485E-AFC6-E167A754273D}" destId="{9073F6C8-2585-41FF-B31C-1506E74EC6A4}" srcOrd="3" destOrd="0" presId="urn:microsoft.com/office/officeart/2018/2/layout/IconVerticalSolidList"/>
    <dgm:cxn modelId="{C43601CA-BDF8-494A-B3AF-FCA9B9660363}" type="presParOf" srcId="{44662132-7DCD-4210-84C1-0A6029E7A9FE}" destId="{0AB4E20F-C9E6-403A-B9FC-97659BD50EB8}" srcOrd="1" destOrd="0" presId="urn:microsoft.com/office/officeart/2018/2/layout/IconVerticalSolidList"/>
    <dgm:cxn modelId="{1991321C-67F8-402D-A51F-7556A320A2C3}" type="presParOf" srcId="{44662132-7DCD-4210-84C1-0A6029E7A9FE}" destId="{D1832A80-A915-47CC-8671-CBE509FE95BD}" srcOrd="2" destOrd="0" presId="urn:microsoft.com/office/officeart/2018/2/layout/IconVerticalSolidList"/>
    <dgm:cxn modelId="{0E1E90BF-B667-4A36-BC39-8CE935DE002B}" type="presParOf" srcId="{D1832A80-A915-47CC-8671-CBE509FE95BD}" destId="{7B9E0917-141B-4669-BD0C-9D736CB0284E}" srcOrd="0" destOrd="0" presId="urn:microsoft.com/office/officeart/2018/2/layout/IconVerticalSolidList"/>
    <dgm:cxn modelId="{D73EC300-394C-4749-94C7-95482DEFCF8F}" type="presParOf" srcId="{D1832A80-A915-47CC-8671-CBE509FE95BD}" destId="{3C711749-7FE0-43F7-95B6-1E5B44F300A4}" srcOrd="1" destOrd="0" presId="urn:microsoft.com/office/officeart/2018/2/layout/IconVerticalSolidList"/>
    <dgm:cxn modelId="{73A89226-AFD1-43B9-91B3-793AE836FF48}" type="presParOf" srcId="{D1832A80-A915-47CC-8671-CBE509FE95BD}" destId="{40FE140E-172B-4172-9406-2391698E5BE1}" srcOrd="2" destOrd="0" presId="urn:microsoft.com/office/officeart/2018/2/layout/IconVerticalSolidList"/>
    <dgm:cxn modelId="{F1975E2A-FAF3-423F-AFA9-0918DD9225C6}" type="presParOf" srcId="{D1832A80-A915-47CC-8671-CBE509FE95BD}" destId="{3204C610-7A15-491E-B254-1266A511C902}" srcOrd="3" destOrd="0" presId="urn:microsoft.com/office/officeart/2018/2/layout/IconVerticalSolidList"/>
    <dgm:cxn modelId="{ECDDE9ED-055F-411B-8815-4D6CC64895DA}" type="presParOf" srcId="{44662132-7DCD-4210-84C1-0A6029E7A9FE}" destId="{9C72A481-67A3-45B0-90AE-8ED8BC2FABB3}" srcOrd="3" destOrd="0" presId="urn:microsoft.com/office/officeart/2018/2/layout/IconVerticalSolidList"/>
    <dgm:cxn modelId="{A8496CDE-FB82-49C2-8ACD-4DD3211D8472}" type="presParOf" srcId="{44662132-7DCD-4210-84C1-0A6029E7A9FE}" destId="{CD37AB7C-786A-4352-80E5-D271CEC5FA33}" srcOrd="4" destOrd="0" presId="urn:microsoft.com/office/officeart/2018/2/layout/IconVerticalSolidList"/>
    <dgm:cxn modelId="{DBC7D1B6-235D-43AF-AE86-087B9E4FEE79}" type="presParOf" srcId="{CD37AB7C-786A-4352-80E5-D271CEC5FA33}" destId="{650247ED-FFA4-4EA6-A7B3-59BDD4027FB1}" srcOrd="0" destOrd="0" presId="urn:microsoft.com/office/officeart/2018/2/layout/IconVerticalSolidList"/>
    <dgm:cxn modelId="{A61F113C-21FD-4F00-A1AA-9FF3A9882F4A}" type="presParOf" srcId="{CD37AB7C-786A-4352-80E5-D271CEC5FA33}" destId="{5390CD97-6DD4-4A49-8368-8099B9C5CE1F}" srcOrd="1" destOrd="0" presId="urn:microsoft.com/office/officeart/2018/2/layout/IconVerticalSolidList"/>
    <dgm:cxn modelId="{FFB17BA1-A706-45E8-B58A-7C2B4BABEC71}" type="presParOf" srcId="{CD37AB7C-786A-4352-80E5-D271CEC5FA33}" destId="{021DBE1C-01DD-4D5F-8E14-3309E2E298F5}" srcOrd="2" destOrd="0" presId="urn:microsoft.com/office/officeart/2018/2/layout/IconVerticalSolidList"/>
    <dgm:cxn modelId="{3DAACDF7-7D7F-4AAE-ACF9-D98E32B03E08}" type="presParOf" srcId="{CD37AB7C-786A-4352-80E5-D271CEC5FA33}" destId="{73C80D40-62A1-4512-86CB-95BE32C32C04}" srcOrd="3" destOrd="0" presId="urn:microsoft.com/office/officeart/2018/2/layout/IconVerticalSolidList"/>
    <dgm:cxn modelId="{88A2E05E-5370-4447-A8DA-DB13B262E5B7}" type="presParOf" srcId="{44662132-7DCD-4210-84C1-0A6029E7A9FE}" destId="{D5F91A2D-2E1B-4383-9713-657840D2C156}" srcOrd="5" destOrd="0" presId="urn:microsoft.com/office/officeart/2018/2/layout/IconVerticalSolidList"/>
    <dgm:cxn modelId="{2C8615E5-1E48-46BE-B0F0-52E680B38C5A}" type="presParOf" srcId="{44662132-7DCD-4210-84C1-0A6029E7A9FE}" destId="{23AB8B0F-2524-46B5-8998-2A28C596F5CD}" srcOrd="6" destOrd="0" presId="urn:microsoft.com/office/officeart/2018/2/layout/IconVerticalSolidList"/>
    <dgm:cxn modelId="{5DE2F29C-88A5-4A43-B1A5-B5B99C1CD06C}" type="presParOf" srcId="{23AB8B0F-2524-46B5-8998-2A28C596F5CD}" destId="{8A52D803-B97A-4C72-AC29-6927E8D172AC}" srcOrd="0" destOrd="0" presId="urn:microsoft.com/office/officeart/2018/2/layout/IconVerticalSolidList"/>
    <dgm:cxn modelId="{DAB6DDBD-45CA-43D9-8EF8-592F00636AEC}" type="presParOf" srcId="{23AB8B0F-2524-46B5-8998-2A28C596F5CD}" destId="{C856516E-C352-4001-A95F-433F91E21B73}" srcOrd="1" destOrd="0" presId="urn:microsoft.com/office/officeart/2018/2/layout/IconVerticalSolidList"/>
    <dgm:cxn modelId="{3E563031-4F14-42E0-886B-38B6ABDE9A78}" type="presParOf" srcId="{23AB8B0F-2524-46B5-8998-2A28C596F5CD}" destId="{E0D80CA9-A03E-4434-BE18-6132D21532BC}" srcOrd="2" destOrd="0" presId="urn:microsoft.com/office/officeart/2018/2/layout/IconVerticalSolidList"/>
    <dgm:cxn modelId="{AB82DDA2-EBB7-456F-A785-707895FFB5C7}" type="presParOf" srcId="{23AB8B0F-2524-46B5-8998-2A28C596F5CD}" destId="{55069D32-3F02-4EFE-BE87-B6FD77978A18}" srcOrd="3" destOrd="0" presId="urn:microsoft.com/office/officeart/2018/2/layout/IconVerticalSolidList"/>
    <dgm:cxn modelId="{9516AA5F-908C-4BE8-9BD6-02FDD990E922}" type="presParOf" srcId="{23AB8B0F-2524-46B5-8998-2A28C596F5CD}" destId="{7391034F-2D48-411A-B86E-89EAD1890623}" srcOrd="4"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7.xml><?xml version="1.0" encoding="utf-8"?>
<dgm:dataModel xmlns:dgm="http://schemas.openxmlformats.org/drawingml/2006/diagram" xmlns:a="http://schemas.openxmlformats.org/drawingml/2006/main">
  <dgm:ptLst>
    <dgm:pt modelId="{AE07CDD0-1586-42BA-882A-E858466F8F17}"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DC82FA6C-F9E4-4C22-86C9-A5398880BCB2}">
      <dgm:prSet/>
      <dgm:spPr/>
      <dgm:t>
        <a:bodyPr/>
        <a:lstStyle/>
        <a:p>
          <a:endParaRPr lang="en-US" b="1"/>
        </a:p>
      </dgm:t>
    </dgm:pt>
    <dgm:pt modelId="{A4CADCFD-EB1A-4808-83EB-3F39800B6135}" type="parTrans" cxnId="{DEFF6175-AECB-489C-AF8B-074EB1BB4112}">
      <dgm:prSet/>
      <dgm:spPr/>
      <dgm:t>
        <a:bodyPr/>
        <a:lstStyle/>
        <a:p>
          <a:endParaRPr lang="en-US"/>
        </a:p>
      </dgm:t>
    </dgm:pt>
    <dgm:pt modelId="{03D7887D-B9CA-4616-85A7-8EF20C1574AC}" type="sibTrans" cxnId="{DEFF6175-AECB-489C-AF8B-074EB1BB4112}">
      <dgm:prSet/>
      <dgm:spPr/>
      <dgm:t>
        <a:bodyPr/>
        <a:lstStyle/>
        <a:p>
          <a:endParaRPr lang="en-US"/>
        </a:p>
      </dgm:t>
    </dgm:pt>
    <dgm:pt modelId="{6C3807D6-C18C-40D6-BA89-D848EB7CB7F5}">
      <dgm:prSet/>
      <dgm:spPr/>
      <dgm:t>
        <a:bodyPr/>
        <a:lstStyle/>
        <a:p>
          <a:r>
            <a:rPr lang="en-US" b="0" i="1">
              <a:latin typeface="Calibri Light" panose="020F0302020204030204"/>
            </a:rPr>
            <a:t>Challenges</a:t>
          </a:r>
          <a:r>
            <a:rPr lang="en-US" i="1"/>
            <a:t> in Using Long-Term Finance for Liquidity</a:t>
          </a:r>
          <a:endParaRPr lang="en-US"/>
        </a:p>
      </dgm:t>
    </dgm:pt>
    <dgm:pt modelId="{F6379F28-649F-41FA-926F-D085D1DE12BE}" type="parTrans" cxnId="{E4B64A78-BCA4-41AC-A0DA-13F30747343F}">
      <dgm:prSet/>
      <dgm:spPr/>
      <dgm:t>
        <a:bodyPr/>
        <a:lstStyle/>
        <a:p>
          <a:endParaRPr lang="en-US"/>
        </a:p>
      </dgm:t>
    </dgm:pt>
    <dgm:pt modelId="{71146964-0F0C-417D-962B-E9977A4B5410}" type="sibTrans" cxnId="{E4B64A78-BCA4-41AC-A0DA-13F30747343F}">
      <dgm:prSet/>
      <dgm:spPr/>
      <dgm:t>
        <a:bodyPr/>
        <a:lstStyle/>
        <a:p>
          <a:endParaRPr lang="en-US"/>
        </a:p>
      </dgm:t>
    </dgm:pt>
    <dgm:pt modelId="{43CF6DC6-C0E2-404F-B61D-F2D58C74C36D}">
      <dgm:prSet/>
      <dgm:spPr/>
      <dgm:t>
        <a:bodyPr/>
        <a:lstStyle/>
        <a:p>
          <a:r>
            <a:rPr lang="en-US" b="1"/>
            <a:t>Interest Rate Mismatch</a:t>
          </a:r>
          <a:r>
            <a:rPr lang="en-US"/>
            <a:t>: </a:t>
          </a:r>
        </a:p>
      </dgm:t>
    </dgm:pt>
    <dgm:pt modelId="{A22B2710-3EA7-495A-99D0-B93DE517E3C4}" type="parTrans" cxnId="{CCA80567-76D5-4895-BA23-3A3480F48CA7}">
      <dgm:prSet/>
      <dgm:spPr/>
      <dgm:t>
        <a:bodyPr/>
        <a:lstStyle/>
        <a:p>
          <a:endParaRPr lang="en-US"/>
        </a:p>
      </dgm:t>
    </dgm:pt>
    <dgm:pt modelId="{C4057982-DF37-4C30-BF11-71BFB44E83DC}" type="sibTrans" cxnId="{CCA80567-76D5-4895-BA23-3A3480F48CA7}">
      <dgm:prSet/>
      <dgm:spPr/>
      <dgm:t>
        <a:bodyPr/>
        <a:lstStyle/>
        <a:p>
          <a:endParaRPr lang="en-US"/>
        </a:p>
      </dgm:t>
    </dgm:pt>
    <dgm:pt modelId="{7AC03DFB-354E-4C9C-808D-C5D2AC78DD87}">
      <dgm:prSet/>
      <dgm:spPr/>
      <dgm:t>
        <a:bodyPr/>
        <a:lstStyle/>
        <a:p>
          <a:pPr>
            <a:lnSpc>
              <a:spcPct val="100000"/>
            </a:lnSpc>
          </a:pPr>
          <a:r>
            <a:rPr lang="en-US"/>
            <a:t>Long-term borrowing rates &gt; Short-term lending rates.</a:t>
          </a:r>
        </a:p>
      </dgm:t>
    </dgm:pt>
    <dgm:pt modelId="{476408D8-025C-445E-B4F5-C41BA78436D9}" type="parTrans" cxnId="{DBD1EE65-6F95-46A3-9680-37BA5511751B}">
      <dgm:prSet/>
      <dgm:spPr/>
      <dgm:t>
        <a:bodyPr/>
        <a:lstStyle/>
        <a:p>
          <a:endParaRPr lang="en-US"/>
        </a:p>
      </dgm:t>
    </dgm:pt>
    <dgm:pt modelId="{4FAC7D1E-D020-4F7A-BB89-F66267C06262}" type="sibTrans" cxnId="{DBD1EE65-6F95-46A3-9680-37BA5511751B}">
      <dgm:prSet/>
      <dgm:spPr/>
      <dgm:t>
        <a:bodyPr/>
        <a:lstStyle/>
        <a:p>
          <a:endParaRPr lang="en-US"/>
        </a:p>
      </dgm:t>
    </dgm:pt>
    <dgm:pt modelId="{86A5190D-F587-40F3-907A-4E7C65156A16}">
      <dgm:prSet/>
      <dgm:spPr/>
      <dgm:t>
        <a:bodyPr/>
        <a:lstStyle/>
        <a:p>
          <a:r>
            <a:rPr lang="en-US" b="1"/>
            <a:t>Market Reality</a:t>
          </a:r>
          <a:r>
            <a:rPr lang="en-US"/>
            <a:t>: </a:t>
          </a:r>
        </a:p>
      </dgm:t>
    </dgm:pt>
    <dgm:pt modelId="{9BABAE62-DC24-4903-8992-429F4DE2DC9C}" type="parTrans" cxnId="{0C4B0E53-6F56-4F1E-A0BF-849A30B193F6}">
      <dgm:prSet/>
      <dgm:spPr/>
      <dgm:t>
        <a:bodyPr/>
        <a:lstStyle/>
        <a:p>
          <a:endParaRPr lang="en-US"/>
        </a:p>
      </dgm:t>
    </dgm:pt>
    <dgm:pt modelId="{73EEFC28-D814-41C4-8F80-4B9A4822EE46}" type="sibTrans" cxnId="{0C4B0E53-6F56-4F1E-A0BF-849A30B193F6}">
      <dgm:prSet/>
      <dgm:spPr/>
      <dgm:t>
        <a:bodyPr/>
        <a:lstStyle/>
        <a:p>
          <a:endParaRPr lang="en-US"/>
        </a:p>
      </dgm:t>
    </dgm:pt>
    <dgm:pt modelId="{EFDD8573-5D1A-4914-A2F6-50C96EA0D8FB}">
      <dgm:prSet/>
      <dgm:spPr/>
      <dgm:t>
        <a:bodyPr/>
        <a:lstStyle/>
        <a:p>
          <a:pPr>
            <a:lnSpc>
              <a:spcPct val="100000"/>
            </a:lnSpc>
          </a:pPr>
          <a:r>
            <a:rPr lang="en-US"/>
            <a:t>Businesses often pay more to borrow than they earn from deposits.</a:t>
          </a:r>
        </a:p>
      </dgm:t>
    </dgm:pt>
    <dgm:pt modelId="{2B0A10EE-5F1B-4970-B03C-2606CA36376C}" type="parTrans" cxnId="{B3E80099-88EB-48B2-A83B-405C63836756}">
      <dgm:prSet/>
      <dgm:spPr/>
      <dgm:t>
        <a:bodyPr/>
        <a:lstStyle/>
        <a:p>
          <a:endParaRPr lang="en-US"/>
        </a:p>
      </dgm:t>
    </dgm:pt>
    <dgm:pt modelId="{B12A965F-EDFF-47B4-896C-393C8DF5DB72}" type="sibTrans" cxnId="{B3E80099-88EB-48B2-A83B-405C63836756}">
      <dgm:prSet/>
      <dgm:spPr/>
      <dgm:t>
        <a:bodyPr/>
        <a:lstStyle/>
        <a:p>
          <a:endParaRPr lang="en-US"/>
        </a:p>
      </dgm:t>
    </dgm:pt>
    <dgm:pt modelId="{BD3A2CB9-ED2B-4AB6-B762-BCFD14EEA565}">
      <dgm:prSet/>
      <dgm:spPr/>
      <dgm:t>
        <a:bodyPr/>
        <a:lstStyle/>
        <a:p>
          <a:r>
            <a:rPr lang="en-US" b="1"/>
            <a:t>Implication</a:t>
          </a:r>
          <a:r>
            <a:rPr lang="en-US"/>
            <a:t>: </a:t>
          </a:r>
        </a:p>
      </dgm:t>
    </dgm:pt>
    <dgm:pt modelId="{8F01B4CE-DF77-4D66-B5CD-EDD6725FC52D}" type="parTrans" cxnId="{5F30636E-D1B2-469D-B105-F0F0F29170AE}">
      <dgm:prSet/>
      <dgm:spPr/>
      <dgm:t>
        <a:bodyPr/>
        <a:lstStyle/>
        <a:p>
          <a:endParaRPr lang="en-US"/>
        </a:p>
      </dgm:t>
    </dgm:pt>
    <dgm:pt modelId="{8CC3D9ED-E74D-47FC-8F50-29673D5D2F1B}" type="sibTrans" cxnId="{5F30636E-D1B2-469D-B105-F0F0F29170AE}">
      <dgm:prSet/>
      <dgm:spPr/>
      <dgm:t>
        <a:bodyPr/>
        <a:lstStyle/>
        <a:p>
          <a:endParaRPr lang="en-US"/>
        </a:p>
      </dgm:t>
    </dgm:pt>
    <dgm:pt modelId="{60119CEE-8BEF-4193-9196-33F251D66499}">
      <dgm:prSet/>
      <dgm:spPr/>
      <dgm:t>
        <a:bodyPr/>
        <a:lstStyle/>
        <a:p>
          <a:pPr>
            <a:lnSpc>
              <a:spcPct val="100000"/>
            </a:lnSpc>
          </a:pPr>
          <a:r>
            <a:rPr lang="en-US"/>
            <a:t>Maintaining liquidity this way is </a:t>
          </a:r>
          <a:r>
            <a:rPr lang="en-US" b="1"/>
            <a:t>costly</a:t>
          </a:r>
          <a:r>
            <a:rPr lang="en-US"/>
            <a:t> and often </a:t>
          </a:r>
          <a:r>
            <a:rPr lang="en-US" b="1"/>
            <a:t>unsustainable</a:t>
          </a:r>
          <a:r>
            <a:rPr lang="en-US"/>
            <a:t>.</a:t>
          </a:r>
        </a:p>
      </dgm:t>
    </dgm:pt>
    <dgm:pt modelId="{D5DD705F-DB91-4D99-84B8-06FB4EB6F585}" type="parTrans" cxnId="{251B69BE-B540-4504-A7AB-910EA7FD7C6A}">
      <dgm:prSet/>
      <dgm:spPr/>
      <dgm:t>
        <a:bodyPr/>
        <a:lstStyle/>
        <a:p>
          <a:endParaRPr lang="en-US"/>
        </a:p>
      </dgm:t>
    </dgm:pt>
    <dgm:pt modelId="{AB0A7CCF-24FA-4E84-BF97-7C5D90FB6785}" type="sibTrans" cxnId="{251B69BE-B540-4504-A7AB-910EA7FD7C6A}">
      <dgm:prSet/>
      <dgm:spPr/>
      <dgm:t>
        <a:bodyPr/>
        <a:lstStyle/>
        <a:p>
          <a:endParaRPr lang="en-US"/>
        </a:p>
      </dgm:t>
    </dgm:pt>
    <dgm:pt modelId="{6B0C8924-699F-496D-BB25-750F1452DC5A}">
      <dgm:prSet/>
      <dgm:spPr/>
      <dgm:t>
        <a:bodyPr/>
        <a:lstStyle/>
        <a:p>
          <a:pPr>
            <a:lnSpc>
              <a:spcPct val="100000"/>
            </a:lnSpc>
          </a:pPr>
          <a:r>
            <a:rPr lang="en-US"/>
            <a:t>📉 </a:t>
          </a:r>
          <a:r>
            <a:rPr lang="en-US" i="1"/>
            <a:t>Result</a:t>
          </a:r>
          <a:r>
            <a:rPr lang="en-US"/>
            <a:t>: The ideal liquidity strategy is economically inefficient for most firms.</a:t>
          </a:r>
        </a:p>
      </dgm:t>
    </dgm:pt>
    <dgm:pt modelId="{F3988D45-B658-4554-A521-1ED3BE4B4607}" type="parTrans" cxnId="{A7BC96D5-D437-484A-BE33-90D5498105F9}">
      <dgm:prSet/>
      <dgm:spPr/>
      <dgm:t>
        <a:bodyPr/>
        <a:lstStyle/>
        <a:p>
          <a:endParaRPr lang="en-US"/>
        </a:p>
      </dgm:t>
    </dgm:pt>
    <dgm:pt modelId="{62D86362-6555-46CE-8A19-F25E4EA695E3}" type="sibTrans" cxnId="{A7BC96D5-D437-484A-BE33-90D5498105F9}">
      <dgm:prSet/>
      <dgm:spPr/>
      <dgm:t>
        <a:bodyPr/>
        <a:lstStyle/>
        <a:p>
          <a:endParaRPr lang="en-US"/>
        </a:p>
      </dgm:t>
    </dgm:pt>
    <dgm:pt modelId="{40A88BC0-ABE1-4E5E-83FC-B61E9D87853C}" type="pres">
      <dgm:prSet presAssocID="{AE07CDD0-1586-42BA-882A-E858466F8F17}" presName="linear" presStyleCnt="0">
        <dgm:presLayoutVars>
          <dgm:animLvl val="lvl"/>
          <dgm:resizeHandles val="exact"/>
        </dgm:presLayoutVars>
      </dgm:prSet>
      <dgm:spPr/>
    </dgm:pt>
    <dgm:pt modelId="{775E617C-A085-4745-8BAD-736E4A972DF6}" type="pres">
      <dgm:prSet presAssocID="{DC82FA6C-F9E4-4C22-86C9-A5398880BCB2}" presName="parentText" presStyleLbl="node1" presStyleIdx="0" presStyleCnt="5">
        <dgm:presLayoutVars>
          <dgm:chMax val="0"/>
          <dgm:bulletEnabled val="1"/>
        </dgm:presLayoutVars>
      </dgm:prSet>
      <dgm:spPr/>
    </dgm:pt>
    <dgm:pt modelId="{16D02B9D-6F67-4399-9200-492FB149043A}" type="pres">
      <dgm:prSet presAssocID="{03D7887D-B9CA-4616-85A7-8EF20C1574AC}" presName="spacer" presStyleCnt="0"/>
      <dgm:spPr/>
    </dgm:pt>
    <dgm:pt modelId="{DF071844-1548-42A5-BFDF-59E9F41EB0C7}" type="pres">
      <dgm:prSet presAssocID="{6C3807D6-C18C-40D6-BA89-D848EB7CB7F5}" presName="parentText" presStyleLbl="node1" presStyleIdx="1" presStyleCnt="5">
        <dgm:presLayoutVars>
          <dgm:chMax val="0"/>
          <dgm:bulletEnabled val="1"/>
        </dgm:presLayoutVars>
      </dgm:prSet>
      <dgm:spPr/>
    </dgm:pt>
    <dgm:pt modelId="{EE6F23B9-214D-43FC-B609-56F033BBB930}" type="pres">
      <dgm:prSet presAssocID="{71146964-0F0C-417D-962B-E9977A4B5410}" presName="spacer" presStyleCnt="0"/>
      <dgm:spPr/>
    </dgm:pt>
    <dgm:pt modelId="{6E1FAFC0-748B-41FC-B91C-E93D5D0A64CA}" type="pres">
      <dgm:prSet presAssocID="{43CF6DC6-C0E2-404F-B61D-F2D58C74C36D}" presName="parentText" presStyleLbl="node1" presStyleIdx="2" presStyleCnt="5">
        <dgm:presLayoutVars>
          <dgm:chMax val="0"/>
          <dgm:bulletEnabled val="1"/>
        </dgm:presLayoutVars>
      </dgm:prSet>
      <dgm:spPr/>
    </dgm:pt>
    <dgm:pt modelId="{90ADA21D-F528-4A68-808D-0DA09A2923B3}" type="pres">
      <dgm:prSet presAssocID="{43CF6DC6-C0E2-404F-B61D-F2D58C74C36D}" presName="childText" presStyleLbl="revTx" presStyleIdx="0" presStyleCnt="3">
        <dgm:presLayoutVars>
          <dgm:bulletEnabled val="1"/>
        </dgm:presLayoutVars>
      </dgm:prSet>
      <dgm:spPr/>
    </dgm:pt>
    <dgm:pt modelId="{80665FC1-632E-4466-B28B-543D9B9FD9DF}" type="pres">
      <dgm:prSet presAssocID="{86A5190D-F587-40F3-907A-4E7C65156A16}" presName="parentText" presStyleLbl="node1" presStyleIdx="3" presStyleCnt="5">
        <dgm:presLayoutVars>
          <dgm:chMax val="0"/>
          <dgm:bulletEnabled val="1"/>
        </dgm:presLayoutVars>
      </dgm:prSet>
      <dgm:spPr/>
    </dgm:pt>
    <dgm:pt modelId="{66C135A1-F2EA-40CD-B69B-EFEC75A0A833}" type="pres">
      <dgm:prSet presAssocID="{86A5190D-F587-40F3-907A-4E7C65156A16}" presName="childText" presStyleLbl="revTx" presStyleIdx="1" presStyleCnt="3">
        <dgm:presLayoutVars>
          <dgm:bulletEnabled val="1"/>
        </dgm:presLayoutVars>
      </dgm:prSet>
      <dgm:spPr/>
    </dgm:pt>
    <dgm:pt modelId="{EAEFA66D-FE69-4788-A2E0-845A54E902FD}" type="pres">
      <dgm:prSet presAssocID="{BD3A2CB9-ED2B-4AB6-B762-BCFD14EEA565}" presName="parentText" presStyleLbl="node1" presStyleIdx="4" presStyleCnt="5">
        <dgm:presLayoutVars>
          <dgm:chMax val="0"/>
          <dgm:bulletEnabled val="1"/>
        </dgm:presLayoutVars>
      </dgm:prSet>
      <dgm:spPr/>
    </dgm:pt>
    <dgm:pt modelId="{B9412A1D-D151-4D7E-AFA1-46F370F22F68}" type="pres">
      <dgm:prSet presAssocID="{BD3A2CB9-ED2B-4AB6-B762-BCFD14EEA565}" presName="childText" presStyleLbl="revTx" presStyleIdx="2" presStyleCnt="3">
        <dgm:presLayoutVars>
          <dgm:bulletEnabled val="1"/>
        </dgm:presLayoutVars>
      </dgm:prSet>
      <dgm:spPr/>
    </dgm:pt>
  </dgm:ptLst>
  <dgm:cxnLst>
    <dgm:cxn modelId="{A563FD06-AA6F-423C-A8B5-4B3F1BC6E49B}" type="presOf" srcId="{86A5190D-F587-40F3-907A-4E7C65156A16}" destId="{80665FC1-632E-4466-B28B-543D9B9FD9DF}" srcOrd="0" destOrd="0" presId="urn:microsoft.com/office/officeart/2005/8/layout/vList2"/>
    <dgm:cxn modelId="{3F7E4F22-E204-4E47-9139-E3C8B044DB53}" type="presOf" srcId="{EFDD8573-5D1A-4914-A2F6-50C96EA0D8FB}" destId="{66C135A1-F2EA-40CD-B69B-EFEC75A0A833}" srcOrd="0" destOrd="0" presId="urn:microsoft.com/office/officeart/2005/8/layout/vList2"/>
    <dgm:cxn modelId="{33D62D65-7009-4D26-84CE-AEF038856B33}" type="presOf" srcId="{60119CEE-8BEF-4193-9196-33F251D66499}" destId="{B9412A1D-D151-4D7E-AFA1-46F370F22F68}" srcOrd="0" destOrd="0" presId="urn:microsoft.com/office/officeart/2005/8/layout/vList2"/>
    <dgm:cxn modelId="{DBD1EE65-6F95-46A3-9680-37BA5511751B}" srcId="{43CF6DC6-C0E2-404F-B61D-F2D58C74C36D}" destId="{7AC03DFB-354E-4C9C-808D-C5D2AC78DD87}" srcOrd="0" destOrd="0" parTransId="{476408D8-025C-445E-B4F5-C41BA78436D9}" sibTransId="{4FAC7D1E-D020-4F7A-BB89-F66267C06262}"/>
    <dgm:cxn modelId="{CCA80567-76D5-4895-BA23-3A3480F48CA7}" srcId="{AE07CDD0-1586-42BA-882A-E858466F8F17}" destId="{43CF6DC6-C0E2-404F-B61D-F2D58C74C36D}" srcOrd="2" destOrd="0" parTransId="{A22B2710-3EA7-495A-99D0-B93DE517E3C4}" sibTransId="{C4057982-DF37-4C30-BF11-71BFB44E83DC}"/>
    <dgm:cxn modelId="{C6A98F6A-073C-4123-BA6F-251F1650CF41}" type="presOf" srcId="{AE07CDD0-1586-42BA-882A-E858466F8F17}" destId="{40A88BC0-ABE1-4E5E-83FC-B61E9D87853C}" srcOrd="0" destOrd="0" presId="urn:microsoft.com/office/officeart/2005/8/layout/vList2"/>
    <dgm:cxn modelId="{A0CD796D-6672-45A4-BCB3-480E6D92E6FE}" type="presOf" srcId="{DC82FA6C-F9E4-4C22-86C9-A5398880BCB2}" destId="{775E617C-A085-4745-8BAD-736E4A972DF6}" srcOrd="0" destOrd="0" presId="urn:microsoft.com/office/officeart/2005/8/layout/vList2"/>
    <dgm:cxn modelId="{5F30636E-D1B2-469D-B105-F0F0F29170AE}" srcId="{AE07CDD0-1586-42BA-882A-E858466F8F17}" destId="{BD3A2CB9-ED2B-4AB6-B762-BCFD14EEA565}" srcOrd="4" destOrd="0" parTransId="{8F01B4CE-DF77-4D66-B5CD-EDD6725FC52D}" sibTransId="{8CC3D9ED-E74D-47FC-8F50-29673D5D2F1B}"/>
    <dgm:cxn modelId="{D073664E-237D-4461-91FC-183E692201B0}" type="presOf" srcId="{BD3A2CB9-ED2B-4AB6-B762-BCFD14EEA565}" destId="{EAEFA66D-FE69-4788-A2E0-845A54E902FD}" srcOrd="0" destOrd="0" presId="urn:microsoft.com/office/officeart/2005/8/layout/vList2"/>
    <dgm:cxn modelId="{0C4B0E53-6F56-4F1E-A0BF-849A30B193F6}" srcId="{AE07CDD0-1586-42BA-882A-E858466F8F17}" destId="{86A5190D-F587-40F3-907A-4E7C65156A16}" srcOrd="3" destOrd="0" parTransId="{9BABAE62-DC24-4903-8992-429F4DE2DC9C}" sibTransId="{73EEFC28-D814-41C4-8F80-4B9A4822EE46}"/>
    <dgm:cxn modelId="{DEFF6175-AECB-489C-AF8B-074EB1BB4112}" srcId="{AE07CDD0-1586-42BA-882A-E858466F8F17}" destId="{DC82FA6C-F9E4-4C22-86C9-A5398880BCB2}" srcOrd="0" destOrd="0" parTransId="{A4CADCFD-EB1A-4808-83EB-3F39800B6135}" sibTransId="{03D7887D-B9CA-4616-85A7-8EF20C1574AC}"/>
    <dgm:cxn modelId="{E4B64A78-BCA4-41AC-A0DA-13F30747343F}" srcId="{AE07CDD0-1586-42BA-882A-E858466F8F17}" destId="{6C3807D6-C18C-40D6-BA89-D848EB7CB7F5}" srcOrd="1" destOrd="0" parTransId="{F6379F28-649F-41FA-926F-D085D1DE12BE}" sibTransId="{71146964-0F0C-417D-962B-E9977A4B5410}"/>
    <dgm:cxn modelId="{3FE25E59-2C85-49FC-AAD2-D0A2EA7946DE}" type="presOf" srcId="{6B0C8924-699F-496D-BB25-750F1452DC5A}" destId="{B9412A1D-D151-4D7E-AFA1-46F370F22F68}" srcOrd="0" destOrd="1" presId="urn:microsoft.com/office/officeart/2005/8/layout/vList2"/>
    <dgm:cxn modelId="{19C6E97C-5138-4FCD-9DDF-C10A611384CF}" type="presOf" srcId="{7AC03DFB-354E-4C9C-808D-C5D2AC78DD87}" destId="{90ADA21D-F528-4A68-808D-0DA09A2923B3}" srcOrd="0" destOrd="0" presId="urn:microsoft.com/office/officeart/2005/8/layout/vList2"/>
    <dgm:cxn modelId="{B3E80099-88EB-48B2-A83B-405C63836756}" srcId="{86A5190D-F587-40F3-907A-4E7C65156A16}" destId="{EFDD8573-5D1A-4914-A2F6-50C96EA0D8FB}" srcOrd="0" destOrd="0" parTransId="{2B0A10EE-5F1B-4970-B03C-2606CA36376C}" sibTransId="{B12A965F-EDFF-47B4-896C-393C8DF5DB72}"/>
    <dgm:cxn modelId="{ED4D50A8-0C36-4078-82AD-21BBEC7B22B2}" type="presOf" srcId="{6C3807D6-C18C-40D6-BA89-D848EB7CB7F5}" destId="{DF071844-1548-42A5-BFDF-59E9F41EB0C7}" srcOrd="0" destOrd="0" presId="urn:microsoft.com/office/officeart/2005/8/layout/vList2"/>
    <dgm:cxn modelId="{251B69BE-B540-4504-A7AB-910EA7FD7C6A}" srcId="{BD3A2CB9-ED2B-4AB6-B762-BCFD14EEA565}" destId="{60119CEE-8BEF-4193-9196-33F251D66499}" srcOrd="0" destOrd="0" parTransId="{D5DD705F-DB91-4D99-84B8-06FB4EB6F585}" sibTransId="{AB0A7CCF-24FA-4E84-BF97-7C5D90FB6785}"/>
    <dgm:cxn modelId="{A7BC96D5-D437-484A-BE33-90D5498105F9}" srcId="{BD3A2CB9-ED2B-4AB6-B762-BCFD14EEA565}" destId="{6B0C8924-699F-496D-BB25-750F1452DC5A}" srcOrd="1" destOrd="0" parTransId="{F3988D45-B658-4554-A521-1ED3BE4B4607}" sibTransId="{62D86362-6555-46CE-8A19-F25E4EA695E3}"/>
    <dgm:cxn modelId="{4C9196F8-BDB5-4A7D-A21E-A259EF80919A}" type="presOf" srcId="{43CF6DC6-C0E2-404F-B61D-F2D58C74C36D}" destId="{6E1FAFC0-748B-41FC-B91C-E93D5D0A64CA}" srcOrd="0" destOrd="0" presId="urn:microsoft.com/office/officeart/2005/8/layout/vList2"/>
    <dgm:cxn modelId="{D0150638-3BBB-40EF-B220-4C5E4969F42C}" type="presParOf" srcId="{40A88BC0-ABE1-4E5E-83FC-B61E9D87853C}" destId="{775E617C-A085-4745-8BAD-736E4A972DF6}" srcOrd="0" destOrd="0" presId="urn:microsoft.com/office/officeart/2005/8/layout/vList2"/>
    <dgm:cxn modelId="{800F632B-3580-4A45-BF1A-2FAB0B1A6370}" type="presParOf" srcId="{40A88BC0-ABE1-4E5E-83FC-B61E9D87853C}" destId="{16D02B9D-6F67-4399-9200-492FB149043A}" srcOrd="1" destOrd="0" presId="urn:microsoft.com/office/officeart/2005/8/layout/vList2"/>
    <dgm:cxn modelId="{D64068BF-770F-4BF0-907F-67B1D91C7D99}" type="presParOf" srcId="{40A88BC0-ABE1-4E5E-83FC-B61E9D87853C}" destId="{DF071844-1548-42A5-BFDF-59E9F41EB0C7}" srcOrd="2" destOrd="0" presId="urn:microsoft.com/office/officeart/2005/8/layout/vList2"/>
    <dgm:cxn modelId="{A9544D7C-127D-457A-AEB6-39927E24D183}" type="presParOf" srcId="{40A88BC0-ABE1-4E5E-83FC-B61E9D87853C}" destId="{EE6F23B9-214D-43FC-B609-56F033BBB930}" srcOrd="3" destOrd="0" presId="urn:microsoft.com/office/officeart/2005/8/layout/vList2"/>
    <dgm:cxn modelId="{7DD3B688-74B0-4FB6-B1A1-813CFF6CF38A}" type="presParOf" srcId="{40A88BC0-ABE1-4E5E-83FC-B61E9D87853C}" destId="{6E1FAFC0-748B-41FC-B91C-E93D5D0A64CA}" srcOrd="4" destOrd="0" presId="urn:microsoft.com/office/officeart/2005/8/layout/vList2"/>
    <dgm:cxn modelId="{D207DB2C-9973-4BEB-A07B-1D80F480687E}" type="presParOf" srcId="{40A88BC0-ABE1-4E5E-83FC-B61E9D87853C}" destId="{90ADA21D-F528-4A68-808D-0DA09A2923B3}" srcOrd="5" destOrd="0" presId="urn:microsoft.com/office/officeart/2005/8/layout/vList2"/>
    <dgm:cxn modelId="{32B49B98-60A9-4528-B004-9A0F44C5A86D}" type="presParOf" srcId="{40A88BC0-ABE1-4E5E-83FC-B61E9D87853C}" destId="{80665FC1-632E-4466-B28B-543D9B9FD9DF}" srcOrd="6" destOrd="0" presId="urn:microsoft.com/office/officeart/2005/8/layout/vList2"/>
    <dgm:cxn modelId="{22E41F27-BB42-4FCD-A5F9-284527FE9423}" type="presParOf" srcId="{40A88BC0-ABE1-4E5E-83FC-B61E9D87853C}" destId="{66C135A1-F2EA-40CD-B69B-EFEC75A0A833}" srcOrd="7" destOrd="0" presId="urn:microsoft.com/office/officeart/2005/8/layout/vList2"/>
    <dgm:cxn modelId="{8CBCE3F1-1D05-4F46-9D2B-A641C9ABB62C}" type="presParOf" srcId="{40A88BC0-ABE1-4E5E-83FC-B61E9D87853C}" destId="{EAEFA66D-FE69-4788-A2E0-845A54E902FD}" srcOrd="8" destOrd="0" presId="urn:microsoft.com/office/officeart/2005/8/layout/vList2"/>
    <dgm:cxn modelId="{013BF2E9-F3A5-4D47-BC5E-EF185B5FCE11}" type="presParOf" srcId="{40A88BC0-ABE1-4E5E-83FC-B61E9D87853C}" destId="{B9412A1D-D151-4D7E-AFA1-46F370F22F68}" srcOrd="9"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8.xml><?xml version="1.0" encoding="utf-8"?>
<dgm:dataModel xmlns:dgm="http://schemas.openxmlformats.org/drawingml/2006/diagram" xmlns:a="http://schemas.openxmlformats.org/drawingml/2006/main">
  <dgm:ptLst>
    <dgm:pt modelId="{64B2DC85-6F80-45F6-8A8C-24D8E8A94512}" type="doc">
      <dgm:prSet loTypeId="urn:microsoft.com/office/officeart/2005/8/layout/vList5" loCatId="list" qsTypeId="urn:microsoft.com/office/officeart/2005/8/quickstyle/simple1" qsCatId="simple" csTypeId="urn:microsoft.com/office/officeart/2005/8/colors/colorful2" csCatId="colorful"/>
      <dgm:spPr/>
      <dgm:t>
        <a:bodyPr/>
        <a:lstStyle/>
        <a:p>
          <a:endParaRPr lang="en-US"/>
        </a:p>
      </dgm:t>
    </dgm:pt>
    <dgm:pt modelId="{40A4B887-7C55-4448-9CEA-F107ADF62283}">
      <dgm:prSet/>
      <dgm:spPr/>
      <dgm:t>
        <a:bodyPr/>
        <a:lstStyle/>
        <a:p>
          <a:r>
            <a:rPr lang="en-US" i="1"/>
            <a:t>Striking a Balance Between Assets and Liabilities</a:t>
          </a:r>
          <a:endParaRPr lang="en-US"/>
        </a:p>
      </dgm:t>
    </dgm:pt>
    <dgm:pt modelId="{D9BB519A-F625-40ED-AF13-746190B17B11}" type="parTrans" cxnId="{FE1C2BBB-0DB2-40F6-8B03-4926D20686E9}">
      <dgm:prSet/>
      <dgm:spPr/>
      <dgm:t>
        <a:bodyPr/>
        <a:lstStyle/>
        <a:p>
          <a:endParaRPr lang="en-US"/>
        </a:p>
      </dgm:t>
    </dgm:pt>
    <dgm:pt modelId="{7737182D-01BE-4755-93C9-11B7E41F0565}" type="sibTrans" cxnId="{FE1C2BBB-0DB2-40F6-8B03-4926D20686E9}">
      <dgm:prSet/>
      <dgm:spPr/>
      <dgm:t>
        <a:bodyPr/>
        <a:lstStyle/>
        <a:p>
          <a:endParaRPr lang="en-US"/>
        </a:p>
      </dgm:t>
    </dgm:pt>
    <dgm:pt modelId="{1DDF5E7C-69C5-4DB8-A1F1-17B859938CF5}">
      <dgm:prSet/>
      <dgm:spPr/>
      <dgm:t>
        <a:bodyPr/>
        <a:lstStyle/>
        <a:p>
          <a:r>
            <a:rPr lang="en-US" b="1"/>
            <a:t>Real-World Practice</a:t>
          </a:r>
          <a:r>
            <a:rPr lang="en-US"/>
            <a:t>: </a:t>
          </a:r>
        </a:p>
      </dgm:t>
    </dgm:pt>
    <dgm:pt modelId="{ACC9278C-A316-4791-A11E-0224AA9C1093}" type="parTrans" cxnId="{7E0B8DDD-DAE8-4CDD-88D3-317204B78277}">
      <dgm:prSet/>
      <dgm:spPr/>
      <dgm:t>
        <a:bodyPr/>
        <a:lstStyle/>
        <a:p>
          <a:endParaRPr lang="en-US"/>
        </a:p>
      </dgm:t>
    </dgm:pt>
    <dgm:pt modelId="{74F77A10-1B92-4656-A992-92A2B3B065E6}" type="sibTrans" cxnId="{7E0B8DDD-DAE8-4CDD-88D3-317204B78277}">
      <dgm:prSet/>
      <dgm:spPr/>
      <dgm:t>
        <a:bodyPr/>
        <a:lstStyle/>
        <a:p>
          <a:endParaRPr lang="en-US"/>
        </a:p>
      </dgm:t>
    </dgm:pt>
    <dgm:pt modelId="{A450A8C3-9984-48C9-89F2-F1F6E501ACEF}">
      <dgm:prSet/>
      <dgm:spPr/>
      <dgm:t>
        <a:bodyPr/>
        <a:lstStyle/>
        <a:p>
          <a:r>
            <a:rPr lang="en-US"/>
            <a:t>Balance current assets vs. current liabilities.</a:t>
          </a:r>
        </a:p>
      </dgm:t>
    </dgm:pt>
    <dgm:pt modelId="{11DFA627-E993-46F7-81C0-303672598316}" type="parTrans" cxnId="{1B121DD2-1145-462B-AF63-581233BDF7C7}">
      <dgm:prSet/>
      <dgm:spPr/>
      <dgm:t>
        <a:bodyPr/>
        <a:lstStyle/>
        <a:p>
          <a:endParaRPr lang="en-US"/>
        </a:p>
      </dgm:t>
    </dgm:pt>
    <dgm:pt modelId="{7E6BA9CD-6200-498B-8AF9-250047E4A47A}" type="sibTrans" cxnId="{1B121DD2-1145-462B-AF63-581233BDF7C7}">
      <dgm:prSet/>
      <dgm:spPr/>
      <dgm:t>
        <a:bodyPr/>
        <a:lstStyle/>
        <a:p>
          <a:endParaRPr lang="en-US"/>
        </a:p>
      </dgm:t>
    </dgm:pt>
    <dgm:pt modelId="{AEB6A45A-12EF-4CB9-8FAA-9F199C676369}">
      <dgm:prSet/>
      <dgm:spPr/>
      <dgm:t>
        <a:bodyPr/>
        <a:lstStyle/>
        <a:p>
          <a:r>
            <a:rPr lang="en-US" b="1"/>
            <a:t>Short-Term Finance</a:t>
          </a:r>
          <a:r>
            <a:rPr lang="en-US"/>
            <a:t>: </a:t>
          </a:r>
        </a:p>
      </dgm:t>
    </dgm:pt>
    <dgm:pt modelId="{1B3D6CF8-D569-42F5-BB0F-D9832E23352E}" type="parTrans" cxnId="{98C742F2-581D-46EC-ADE0-A862281B2171}">
      <dgm:prSet/>
      <dgm:spPr/>
      <dgm:t>
        <a:bodyPr/>
        <a:lstStyle/>
        <a:p>
          <a:endParaRPr lang="en-US"/>
        </a:p>
      </dgm:t>
    </dgm:pt>
    <dgm:pt modelId="{AFEC6BF9-0DD6-4F46-944D-B23F913E3177}" type="sibTrans" cxnId="{98C742F2-581D-46EC-ADE0-A862281B2171}">
      <dgm:prSet/>
      <dgm:spPr/>
      <dgm:t>
        <a:bodyPr/>
        <a:lstStyle/>
        <a:p>
          <a:endParaRPr lang="en-US"/>
        </a:p>
      </dgm:t>
    </dgm:pt>
    <dgm:pt modelId="{8D52735F-016A-49DA-9990-FD1A399DFEDB}">
      <dgm:prSet/>
      <dgm:spPr/>
      <dgm:t>
        <a:bodyPr/>
        <a:lstStyle/>
        <a:p>
          <a:r>
            <a:rPr lang="en-US"/>
            <a:t>Often cheaper but riskier.</a:t>
          </a:r>
        </a:p>
      </dgm:t>
    </dgm:pt>
    <dgm:pt modelId="{E0556DB4-B715-4B5C-AD9F-CB4DAC1B3F66}" type="parTrans" cxnId="{A4281F78-1FDD-4BE1-BE33-C352D0F91609}">
      <dgm:prSet/>
      <dgm:spPr/>
      <dgm:t>
        <a:bodyPr/>
        <a:lstStyle/>
        <a:p>
          <a:endParaRPr lang="en-US"/>
        </a:p>
      </dgm:t>
    </dgm:pt>
    <dgm:pt modelId="{7E5472A5-E4A5-416B-8B33-8E408A5615C6}" type="sibTrans" cxnId="{A4281F78-1FDD-4BE1-BE33-C352D0F91609}">
      <dgm:prSet/>
      <dgm:spPr/>
      <dgm:t>
        <a:bodyPr/>
        <a:lstStyle/>
        <a:p>
          <a:endParaRPr lang="en-US"/>
        </a:p>
      </dgm:t>
    </dgm:pt>
    <dgm:pt modelId="{773F0B58-DE1B-4042-BAEF-B18F6833474A}">
      <dgm:prSet/>
      <dgm:spPr/>
      <dgm:t>
        <a:bodyPr/>
        <a:lstStyle/>
        <a:p>
          <a:r>
            <a:rPr lang="en-US" b="1"/>
            <a:t>Risk Management</a:t>
          </a:r>
          <a:r>
            <a:rPr lang="en-US"/>
            <a:t>: </a:t>
          </a:r>
        </a:p>
      </dgm:t>
    </dgm:pt>
    <dgm:pt modelId="{069AB5FA-2724-4DBA-8C0D-6DFE7DE8D2C9}" type="parTrans" cxnId="{BBD9072C-B411-4DFB-969D-F364E2A7B54E}">
      <dgm:prSet/>
      <dgm:spPr/>
      <dgm:t>
        <a:bodyPr/>
        <a:lstStyle/>
        <a:p>
          <a:endParaRPr lang="en-US"/>
        </a:p>
      </dgm:t>
    </dgm:pt>
    <dgm:pt modelId="{CC293D0E-B667-4A2E-A9FD-2DE9089E4F20}" type="sibTrans" cxnId="{BBD9072C-B411-4DFB-969D-F364E2A7B54E}">
      <dgm:prSet/>
      <dgm:spPr/>
      <dgm:t>
        <a:bodyPr/>
        <a:lstStyle/>
        <a:p>
          <a:endParaRPr lang="en-US"/>
        </a:p>
      </dgm:t>
    </dgm:pt>
    <dgm:pt modelId="{3BB0F6A3-CE5B-4253-AB01-9A4BBC81145E}">
      <dgm:prSet/>
      <dgm:spPr/>
      <dgm:t>
        <a:bodyPr/>
        <a:lstStyle/>
        <a:p>
          <a:r>
            <a:rPr lang="en-US"/>
            <a:t>Avoid over-reliance on short-term funding.</a:t>
          </a:r>
        </a:p>
      </dgm:t>
    </dgm:pt>
    <dgm:pt modelId="{A98817B4-9E51-491E-AABF-C34A0E34591F}" type="parTrans" cxnId="{0363BB92-24C1-4F9B-BD12-DEE8ABA696D1}">
      <dgm:prSet/>
      <dgm:spPr/>
      <dgm:t>
        <a:bodyPr/>
        <a:lstStyle/>
        <a:p>
          <a:endParaRPr lang="en-US"/>
        </a:p>
      </dgm:t>
    </dgm:pt>
    <dgm:pt modelId="{8CEFAF52-E08B-4677-B0F6-F46790F42AB9}" type="sibTrans" cxnId="{0363BB92-24C1-4F9B-BD12-DEE8ABA696D1}">
      <dgm:prSet/>
      <dgm:spPr/>
      <dgm:t>
        <a:bodyPr/>
        <a:lstStyle/>
        <a:p>
          <a:endParaRPr lang="en-US"/>
        </a:p>
      </dgm:t>
    </dgm:pt>
    <dgm:pt modelId="{75001DA7-262D-45D7-A83A-E34146210D49}">
      <dgm:prSet/>
      <dgm:spPr/>
      <dgm:t>
        <a:bodyPr/>
        <a:lstStyle/>
        <a:p>
          <a:r>
            <a:rPr lang="en-US"/>
            <a:t>⚖️ </a:t>
          </a:r>
          <a:r>
            <a:rPr lang="en-US" i="1"/>
            <a:t>Goal</a:t>
          </a:r>
          <a:r>
            <a:rPr lang="en-US"/>
            <a:t>: Optimize liquidity without incurring excessive costs or risks.</a:t>
          </a:r>
        </a:p>
      </dgm:t>
    </dgm:pt>
    <dgm:pt modelId="{27D712E8-4F79-4D74-92D4-1E85C0D5F21E}" type="parTrans" cxnId="{702539A4-82DE-49BC-B9CC-2DFAF1A872C5}">
      <dgm:prSet/>
      <dgm:spPr/>
      <dgm:t>
        <a:bodyPr/>
        <a:lstStyle/>
        <a:p>
          <a:endParaRPr lang="en-US"/>
        </a:p>
      </dgm:t>
    </dgm:pt>
    <dgm:pt modelId="{E77FF4FA-940D-4DB6-9100-B91FD6A56C76}" type="sibTrans" cxnId="{702539A4-82DE-49BC-B9CC-2DFAF1A872C5}">
      <dgm:prSet/>
      <dgm:spPr/>
      <dgm:t>
        <a:bodyPr/>
        <a:lstStyle/>
        <a:p>
          <a:endParaRPr lang="en-US"/>
        </a:p>
      </dgm:t>
    </dgm:pt>
    <dgm:pt modelId="{76FD1EFF-9677-46ED-8046-CA1D8B35F444}" type="pres">
      <dgm:prSet presAssocID="{64B2DC85-6F80-45F6-8A8C-24D8E8A94512}" presName="Name0" presStyleCnt="0">
        <dgm:presLayoutVars>
          <dgm:dir/>
          <dgm:animLvl val="lvl"/>
          <dgm:resizeHandles val="exact"/>
        </dgm:presLayoutVars>
      </dgm:prSet>
      <dgm:spPr/>
    </dgm:pt>
    <dgm:pt modelId="{6E1FBE54-05EF-4FC5-AA4F-90B3D9B76FC1}" type="pres">
      <dgm:prSet presAssocID="{40A4B887-7C55-4448-9CEA-F107ADF62283}" presName="linNode" presStyleCnt="0"/>
      <dgm:spPr/>
    </dgm:pt>
    <dgm:pt modelId="{0B32BEE0-89EB-41C8-AD8A-02BCD62D87A1}" type="pres">
      <dgm:prSet presAssocID="{40A4B887-7C55-4448-9CEA-F107ADF62283}" presName="parentText" presStyleLbl="node1" presStyleIdx="0" presStyleCnt="4">
        <dgm:presLayoutVars>
          <dgm:chMax val="1"/>
          <dgm:bulletEnabled val="1"/>
        </dgm:presLayoutVars>
      </dgm:prSet>
      <dgm:spPr/>
    </dgm:pt>
    <dgm:pt modelId="{96E54E7B-9E74-43EE-A873-57F9EAC27115}" type="pres">
      <dgm:prSet presAssocID="{7737182D-01BE-4755-93C9-11B7E41F0565}" presName="sp" presStyleCnt="0"/>
      <dgm:spPr/>
    </dgm:pt>
    <dgm:pt modelId="{5776FB76-44A1-4300-B1EB-CB9067CA47FE}" type="pres">
      <dgm:prSet presAssocID="{1DDF5E7C-69C5-4DB8-A1F1-17B859938CF5}" presName="linNode" presStyleCnt="0"/>
      <dgm:spPr/>
    </dgm:pt>
    <dgm:pt modelId="{815C2922-4517-4465-A6DF-C48FA1B87C7B}" type="pres">
      <dgm:prSet presAssocID="{1DDF5E7C-69C5-4DB8-A1F1-17B859938CF5}" presName="parentText" presStyleLbl="node1" presStyleIdx="1" presStyleCnt="4">
        <dgm:presLayoutVars>
          <dgm:chMax val="1"/>
          <dgm:bulletEnabled val="1"/>
        </dgm:presLayoutVars>
      </dgm:prSet>
      <dgm:spPr/>
    </dgm:pt>
    <dgm:pt modelId="{3A73DE24-C6E7-4413-88BC-8E3D9EED8B2A}" type="pres">
      <dgm:prSet presAssocID="{1DDF5E7C-69C5-4DB8-A1F1-17B859938CF5}" presName="descendantText" presStyleLbl="alignAccFollowNode1" presStyleIdx="0" presStyleCnt="3">
        <dgm:presLayoutVars>
          <dgm:bulletEnabled val="1"/>
        </dgm:presLayoutVars>
      </dgm:prSet>
      <dgm:spPr/>
    </dgm:pt>
    <dgm:pt modelId="{5CAFF7A1-9E27-4C6B-AE7F-A97979DE3BF4}" type="pres">
      <dgm:prSet presAssocID="{74F77A10-1B92-4656-A992-92A2B3B065E6}" presName="sp" presStyleCnt="0"/>
      <dgm:spPr/>
    </dgm:pt>
    <dgm:pt modelId="{5D30386A-3854-4591-9FB2-A61277D4D35A}" type="pres">
      <dgm:prSet presAssocID="{AEB6A45A-12EF-4CB9-8FAA-9F199C676369}" presName="linNode" presStyleCnt="0"/>
      <dgm:spPr/>
    </dgm:pt>
    <dgm:pt modelId="{B056F9B6-E77F-4FBF-B902-D7923797E3C4}" type="pres">
      <dgm:prSet presAssocID="{AEB6A45A-12EF-4CB9-8FAA-9F199C676369}" presName="parentText" presStyleLbl="node1" presStyleIdx="2" presStyleCnt="4">
        <dgm:presLayoutVars>
          <dgm:chMax val="1"/>
          <dgm:bulletEnabled val="1"/>
        </dgm:presLayoutVars>
      </dgm:prSet>
      <dgm:spPr/>
    </dgm:pt>
    <dgm:pt modelId="{3A8B2A9D-1662-4399-B8CF-58ADAED32C75}" type="pres">
      <dgm:prSet presAssocID="{AEB6A45A-12EF-4CB9-8FAA-9F199C676369}" presName="descendantText" presStyleLbl="alignAccFollowNode1" presStyleIdx="1" presStyleCnt="3">
        <dgm:presLayoutVars>
          <dgm:bulletEnabled val="1"/>
        </dgm:presLayoutVars>
      </dgm:prSet>
      <dgm:spPr/>
    </dgm:pt>
    <dgm:pt modelId="{CC8C5C16-15AF-42EA-9955-9A36B292C6BB}" type="pres">
      <dgm:prSet presAssocID="{AFEC6BF9-0DD6-4F46-944D-B23F913E3177}" presName="sp" presStyleCnt="0"/>
      <dgm:spPr/>
    </dgm:pt>
    <dgm:pt modelId="{AA9BEC09-71C5-4929-BC2C-9623521C9DFF}" type="pres">
      <dgm:prSet presAssocID="{773F0B58-DE1B-4042-BAEF-B18F6833474A}" presName="linNode" presStyleCnt="0"/>
      <dgm:spPr/>
    </dgm:pt>
    <dgm:pt modelId="{A6019102-7F27-4EE4-BBCD-ABB8B10560A5}" type="pres">
      <dgm:prSet presAssocID="{773F0B58-DE1B-4042-BAEF-B18F6833474A}" presName="parentText" presStyleLbl="node1" presStyleIdx="3" presStyleCnt="4">
        <dgm:presLayoutVars>
          <dgm:chMax val="1"/>
          <dgm:bulletEnabled val="1"/>
        </dgm:presLayoutVars>
      </dgm:prSet>
      <dgm:spPr/>
    </dgm:pt>
    <dgm:pt modelId="{537309BB-C884-4955-A1E3-3C4D8989BA41}" type="pres">
      <dgm:prSet presAssocID="{773F0B58-DE1B-4042-BAEF-B18F6833474A}" presName="descendantText" presStyleLbl="alignAccFollowNode1" presStyleIdx="2" presStyleCnt="3">
        <dgm:presLayoutVars>
          <dgm:bulletEnabled val="1"/>
        </dgm:presLayoutVars>
      </dgm:prSet>
      <dgm:spPr/>
    </dgm:pt>
  </dgm:ptLst>
  <dgm:cxnLst>
    <dgm:cxn modelId="{1E3C5219-DC44-463F-AE5A-AEBA421CBC6F}" type="presOf" srcId="{75001DA7-262D-45D7-A83A-E34146210D49}" destId="{537309BB-C884-4955-A1E3-3C4D8989BA41}" srcOrd="0" destOrd="1" presId="urn:microsoft.com/office/officeart/2005/8/layout/vList5"/>
    <dgm:cxn modelId="{5BDCBE1C-CB8C-4ABD-9A03-A8B47AB026AF}" type="presOf" srcId="{64B2DC85-6F80-45F6-8A8C-24D8E8A94512}" destId="{76FD1EFF-9677-46ED-8046-CA1D8B35F444}" srcOrd="0" destOrd="0" presId="urn:microsoft.com/office/officeart/2005/8/layout/vList5"/>
    <dgm:cxn modelId="{456AB12B-7715-4746-99DA-AC9E044FC7EB}" type="presOf" srcId="{773F0B58-DE1B-4042-BAEF-B18F6833474A}" destId="{A6019102-7F27-4EE4-BBCD-ABB8B10560A5}" srcOrd="0" destOrd="0" presId="urn:microsoft.com/office/officeart/2005/8/layout/vList5"/>
    <dgm:cxn modelId="{BBD9072C-B411-4DFB-969D-F364E2A7B54E}" srcId="{64B2DC85-6F80-45F6-8A8C-24D8E8A94512}" destId="{773F0B58-DE1B-4042-BAEF-B18F6833474A}" srcOrd="3" destOrd="0" parTransId="{069AB5FA-2724-4DBA-8C0D-6DFE7DE8D2C9}" sibTransId="{CC293D0E-B667-4A2E-A9FD-2DE9089E4F20}"/>
    <dgm:cxn modelId="{2357445F-3BB5-49FE-8D9F-8D6F4871F0BB}" type="presOf" srcId="{40A4B887-7C55-4448-9CEA-F107ADF62283}" destId="{0B32BEE0-89EB-41C8-AD8A-02BCD62D87A1}" srcOrd="0" destOrd="0" presId="urn:microsoft.com/office/officeart/2005/8/layout/vList5"/>
    <dgm:cxn modelId="{D58E8C4E-0B80-4DA3-B75D-B12A40C2A837}" type="presOf" srcId="{3BB0F6A3-CE5B-4253-AB01-9A4BBC81145E}" destId="{537309BB-C884-4955-A1E3-3C4D8989BA41}" srcOrd="0" destOrd="0" presId="urn:microsoft.com/office/officeart/2005/8/layout/vList5"/>
    <dgm:cxn modelId="{794D8275-1691-4B8F-898F-662D41172B86}" type="presOf" srcId="{A450A8C3-9984-48C9-89F2-F1F6E501ACEF}" destId="{3A73DE24-C6E7-4413-88BC-8E3D9EED8B2A}" srcOrd="0" destOrd="0" presId="urn:microsoft.com/office/officeart/2005/8/layout/vList5"/>
    <dgm:cxn modelId="{A4281F78-1FDD-4BE1-BE33-C352D0F91609}" srcId="{AEB6A45A-12EF-4CB9-8FAA-9F199C676369}" destId="{8D52735F-016A-49DA-9990-FD1A399DFEDB}" srcOrd="0" destOrd="0" parTransId="{E0556DB4-B715-4B5C-AD9F-CB4DAC1B3F66}" sibTransId="{7E5472A5-E4A5-416B-8B33-8E408A5615C6}"/>
    <dgm:cxn modelId="{3B44DC58-0C20-4D38-881D-32EFE37AAFBE}" type="presOf" srcId="{AEB6A45A-12EF-4CB9-8FAA-9F199C676369}" destId="{B056F9B6-E77F-4FBF-B902-D7923797E3C4}" srcOrd="0" destOrd="0" presId="urn:microsoft.com/office/officeart/2005/8/layout/vList5"/>
    <dgm:cxn modelId="{0363BB92-24C1-4F9B-BD12-DEE8ABA696D1}" srcId="{773F0B58-DE1B-4042-BAEF-B18F6833474A}" destId="{3BB0F6A3-CE5B-4253-AB01-9A4BBC81145E}" srcOrd="0" destOrd="0" parTransId="{A98817B4-9E51-491E-AABF-C34A0E34591F}" sibTransId="{8CEFAF52-E08B-4677-B0F6-F46790F42AB9}"/>
    <dgm:cxn modelId="{702539A4-82DE-49BC-B9CC-2DFAF1A872C5}" srcId="{773F0B58-DE1B-4042-BAEF-B18F6833474A}" destId="{75001DA7-262D-45D7-A83A-E34146210D49}" srcOrd="1" destOrd="0" parTransId="{27D712E8-4F79-4D74-92D4-1E85C0D5F21E}" sibTransId="{E77FF4FA-940D-4DB6-9100-B91FD6A56C76}"/>
    <dgm:cxn modelId="{FE1C2BBB-0DB2-40F6-8B03-4926D20686E9}" srcId="{64B2DC85-6F80-45F6-8A8C-24D8E8A94512}" destId="{40A4B887-7C55-4448-9CEA-F107ADF62283}" srcOrd="0" destOrd="0" parTransId="{D9BB519A-F625-40ED-AF13-746190B17B11}" sibTransId="{7737182D-01BE-4755-93C9-11B7E41F0565}"/>
    <dgm:cxn modelId="{206B7BBF-6DDD-40EF-990E-4827AA6EF203}" type="presOf" srcId="{1DDF5E7C-69C5-4DB8-A1F1-17B859938CF5}" destId="{815C2922-4517-4465-A6DF-C48FA1B87C7B}" srcOrd="0" destOrd="0" presId="urn:microsoft.com/office/officeart/2005/8/layout/vList5"/>
    <dgm:cxn modelId="{1B121DD2-1145-462B-AF63-581233BDF7C7}" srcId="{1DDF5E7C-69C5-4DB8-A1F1-17B859938CF5}" destId="{A450A8C3-9984-48C9-89F2-F1F6E501ACEF}" srcOrd="0" destOrd="0" parTransId="{11DFA627-E993-46F7-81C0-303672598316}" sibTransId="{7E6BA9CD-6200-498B-8AF9-250047E4A47A}"/>
    <dgm:cxn modelId="{7E0B8DDD-DAE8-4CDD-88D3-317204B78277}" srcId="{64B2DC85-6F80-45F6-8A8C-24D8E8A94512}" destId="{1DDF5E7C-69C5-4DB8-A1F1-17B859938CF5}" srcOrd="1" destOrd="0" parTransId="{ACC9278C-A316-4791-A11E-0224AA9C1093}" sibTransId="{74F77A10-1B92-4656-A992-92A2B3B065E6}"/>
    <dgm:cxn modelId="{9B39DCE9-5177-4827-89BB-99724AE2F522}" type="presOf" srcId="{8D52735F-016A-49DA-9990-FD1A399DFEDB}" destId="{3A8B2A9D-1662-4399-B8CF-58ADAED32C75}" srcOrd="0" destOrd="0" presId="urn:microsoft.com/office/officeart/2005/8/layout/vList5"/>
    <dgm:cxn modelId="{98C742F2-581D-46EC-ADE0-A862281B2171}" srcId="{64B2DC85-6F80-45F6-8A8C-24D8E8A94512}" destId="{AEB6A45A-12EF-4CB9-8FAA-9F199C676369}" srcOrd="2" destOrd="0" parTransId="{1B3D6CF8-D569-42F5-BB0F-D9832E23352E}" sibTransId="{AFEC6BF9-0DD6-4F46-944D-B23F913E3177}"/>
    <dgm:cxn modelId="{7BF865E8-E3DE-44B4-BC72-1CA528BE3403}" type="presParOf" srcId="{76FD1EFF-9677-46ED-8046-CA1D8B35F444}" destId="{6E1FBE54-05EF-4FC5-AA4F-90B3D9B76FC1}" srcOrd="0" destOrd="0" presId="urn:microsoft.com/office/officeart/2005/8/layout/vList5"/>
    <dgm:cxn modelId="{F57C8729-625A-47B9-ABCA-BFA1F61D4E06}" type="presParOf" srcId="{6E1FBE54-05EF-4FC5-AA4F-90B3D9B76FC1}" destId="{0B32BEE0-89EB-41C8-AD8A-02BCD62D87A1}" srcOrd="0" destOrd="0" presId="urn:microsoft.com/office/officeart/2005/8/layout/vList5"/>
    <dgm:cxn modelId="{D6DEC1C3-C3AC-4D47-9EC4-9C26CA5D917F}" type="presParOf" srcId="{76FD1EFF-9677-46ED-8046-CA1D8B35F444}" destId="{96E54E7B-9E74-43EE-A873-57F9EAC27115}" srcOrd="1" destOrd="0" presId="urn:microsoft.com/office/officeart/2005/8/layout/vList5"/>
    <dgm:cxn modelId="{2F9E4196-CB9D-4F2A-9E6C-0DAC6A8DA739}" type="presParOf" srcId="{76FD1EFF-9677-46ED-8046-CA1D8B35F444}" destId="{5776FB76-44A1-4300-B1EB-CB9067CA47FE}" srcOrd="2" destOrd="0" presId="urn:microsoft.com/office/officeart/2005/8/layout/vList5"/>
    <dgm:cxn modelId="{F0BFE44B-50AA-499D-9463-2A7598EFD980}" type="presParOf" srcId="{5776FB76-44A1-4300-B1EB-CB9067CA47FE}" destId="{815C2922-4517-4465-A6DF-C48FA1B87C7B}" srcOrd="0" destOrd="0" presId="urn:microsoft.com/office/officeart/2005/8/layout/vList5"/>
    <dgm:cxn modelId="{F24CDF2A-0809-4C81-921F-48BC180E8B34}" type="presParOf" srcId="{5776FB76-44A1-4300-B1EB-CB9067CA47FE}" destId="{3A73DE24-C6E7-4413-88BC-8E3D9EED8B2A}" srcOrd="1" destOrd="0" presId="urn:microsoft.com/office/officeart/2005/8/layout/vList5"/>
    <dgm:cxn modelId="{A8572CA6-3540-4EA7-8B74-6F1EDFE35B5F}" type="presParOf" srcId="{76FD1EFF-9677-46ED-8046-CA1D8B35F444}" destId="{5CAFF7A1-9E27-4C6B-AE7F-A97979DE3BF4}" srcOrd="3" destOrd="0" presId="urn:microsoft.com/office/officeart/2005/8/layout/vList5"/>
    <dgm:cxn modelId="{8D2F4C68-7489-4512-B2EB-BE51006A87A1}" type="presParOf" srcId="{76FD1EFF-9677-46ED-8046-CA1D8B35F444}" destId="{5D30386A-3854-4591-9FB2-A61277D4D35A}" srcOrd="4" destOrd="0" presId="urn:microsoft.com/office/officeart/2005/8/layout/vList5"/>
    <dgm:cxn modelId="{CE26C1EF-1AC1-4377-86CC-07A7C44974C4}" type="presParOf" srcId="{5D30386A-3854-4591-9FB2-A61277D4D35A}" destId="{B056F9B6-E77F-4FBF-B902-D7923797E3C4}" srcOrd="0" destOrd="0" presId="urn:microsoft.com/office/officeart/2005/8/layout/vList5"/>
    <dgm:cxn modelId="{87FBB80C-9E55-4B4A-87C5-8992524BBDF3}" type="presParOf" srcId="{5D30386A-3854-4591-9FB2-A61277D4D35A}" destId="{3A8B2A9D-1662-4399-B8CF-58ADAED32C75}" srcOrd="1" destOrd="0" presId="urn:microsoft.com/office/officeart/2005/8/layout/vList5"/>
    <dgm:cxn modelId="{D13FDA61-2F0F-4CE7-BACC-9556AD7F0F2E}" type="presParOf" srcId="{76FD1EFF-9677-46ED-8046-CA1D8B35F444}" destId="{CC8C5C16-15AF-42EA-9955-9A36B292C6BB}" srcOrd="5" destOrd="0" presId="urn:microsoft.com/office/officeart/2005/8/layout/vList5"/>
    <dgm:cxn modelId="{0261DB41-5381-4096-B15D-BCB4340DB30C}" type="presParOf" srcId="{76FD1EFF-9677-46ED-8046-CA1D8B35F444}" destId="{AA9BEC09-71C5-4929-BC2C-9623521C9DFF}" srcOrd="6" destOrd="0" presId="urn:microsoft.com/office/officeart/2005/8/layout/vList5"/>
    <dgm:cxn modelId="{77849D59-D433-4424-AA45-836E6CF90EEC}" type="presParOf" srcId="{AA9BEC09-71C5-4929-BC2C-9623521C9DFF}" destId="{A6019102-7F27-4EE4-BBCD-ABB8B10560A5}" srcOrd="0" destOrd="0" presId="urn:microsoft.com/office/officeart/2005/8/layout/vList5"/>
    <dgm:cxn modelId="{95372A2B-77ED-4D8E-B635-54E8E2F05BD9}" type="presParOf" srcId="{AA9BEC09-71C5-4929-BC2C-9623521C9DFF}" destId="{537309BB-C884-4955-A1E3-3C4D8989BA41}"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9.xml><?xml version="1.0" encoding="utf-8"?>
<dgm:dataModel xmlns:dgm="http://schemas.openxmlformats.org/drawingml/2006/diagram" xmlns:a="http://schemas.openxmlformats.org/drawingml/2006/main">
  <dgm:ptLst>
    <dgm:pt modelId="{A736BC03-8A72-4E6A-A4D2-311F488D2575}" type="doc">
      <dgm:prSet loTypeId="urn:microsoft.com/office/officeart/2005/8/layout/vList5" loCatId="list" qsTypeId="urn:microsoft.com/office/officeart/2005/8/quickstyle/simple5" qsCatId="simple" csTypeId="urn:microsoft.com/office/officeart/2005/8/colors/accent1_2" csCatId="accent1"/>
      <dgm:spPr/>
      <dgm:t>
        <a:bodyPr/>
        <a:lstStyle/>
        <a:p>
          <a:endParaRPr lang="en-US"/>
        </a:p>
      </dgm:t>
    </dgm:pt>
    <dgm:pt modelId="{D0D68F91-5A2C-48C8-870B-9AC937156F6B}">
      <dgm:prSet/>
      <dgm:spPr/>
      <dgm:t>
        <a:bodyPr/>
        <a:lstStyle/>
        <a:p>
          <a:r>
            <a:rPr lang="en-GB"/>
            <a:t>Working capital management is a strategic tool, not just an operational concern</a:t>
          </a:r>
          <a:endParaRPr lang="en-US"/>
        </a:p>
      </dgm:t>
    </dgm:pt>
    <dgm:pt modelId="{EB8765DB-EF71-451E-B690-BB5C7CF1FF2E}" type="parTrans" cxnId="{7B73833F-AF34-425D-9A98-8E0D01938519}">
      <dgm:prSet/>
      <dgm:spPr/>
      <dgm:t>
        <a:bodyPr/>
        <a:lstStyle/>
        <a:p>
          <a:endParaRPr lang="en-US"/>
        </a:p>
      </dgm:t>
    </dgm:pt>
    <dgm:pt modelId="{9ED85131-1E9F-4BEA-82C2-4510E6913FA6}" type="sibTrans" cxnId="{7B73833F-AF34-425D-9A98-8E0D01938519}">
      <dgm:prSet/>
      <dgm:spPr/>
      <dgm:t>
        <a:bodyPr/>
        <a:lstStyle/>
        <a:p>
          <a:endParaRPr lang="en-US"/>
        </a:p>
      </dgm:t>
    </dgm:pt>
    <dgm:pt modelId="{D084279C-4F29-4A64-B638-2C156E7A81A9}">
      <dgm:prSet/>
      <dgm:spPr/>
      <dgm:t>
        <a:bodyPr/>
        <a:lstStyle/>
        <a:p>
          <a:r>
            <a:rPr lang="en-GB"/>
            <a:t>Requires integrated, frequent, and balanced management</a:t>
          </a:r>
          <a:endParaRPr lang="en-US"/>
        </a:p>
      </dgm:t>
    </dgm:pt>
    <dgm:pt modelId="{06800ADB-CA8F-4E6E-B707-B06FB73B536C}" type="parTrans" cxnId="{FBCCBB01-0972-43C5-9130-197C1DAD94FD}">
      <dgm:prSet/>
      <dgm:spPr/>
      <dgm:t>
        <a:bodyPr/>
        <a:lstStyle/>
        <a:p>
          <a:endParaRPr lang="en-US"/>
        </a:p>
      </dgm:t>
    </dgm:pt>
    <dgm:pt modelId="{9B736D37-B642-485C-8D08-4F8DFF48DE3C}" type="sibTrans" cxnId="{FBCCBB01-0972-43C5-9130-197C1DAD94FD}">
      <dgm:prSet/>
      <dgm:spPr/>
      <dgm:t>
        <a:bodyPr/>
        <a:lstStyle/>
        <a:p>
          <a:endParaRPr lang="en-US"/>
        </a:p>
      </dgm:t>
    </dgm:pt>
    <dgm:pt modelId="{FD064871-B227-456B-8500-E49456C39C2E}">
      <dgm:prSet/>
      <dgm:spPr/>
      <dgm:t>
        <a:bodyPr/>
        <a:lstStyle/>
        <a:p>
          <a:r>
            <a:rPr lang="en-GB"/>
            <a:t>Directly contributes to financial performance and shareholder value</a:t>
          </a:r>
          <a:endParaRPr lang="en-US"/>
        </a:p>
      </dgm:t>
    </dgm:pt>
    <dgm:pt modelId="{B58961D9-36FB-487E-A571-CC5F75B4A7AA}" type="parTrans" cxnId="{CC95DE41-4011-40E5-9C56-27F16EEEDC1E}">
      <dgm:prSet/>
      <dgm:spPr/>
      <dgm:t>
        <a:bodyPr/>
        <a:lstStyle/>
        <a:p>
          <a:endParaRPr lang="en-US"/>
        </a:p>
      </dgm:t>
    </dgm:pt>
    <dgm:pt modelId="{F9FA1352-30BC-486B-8904-6514BBB1EC23}" type="sibTrans" cxnId="{CC95DE41-4011-40E5-9C56-27F16EEEDC1E}">
      <dgm:prSet/>
      <dgm:spPr/>
      <dgm:t>
        <a:bodyPr/>
        <a:lstStyle/>
        <a:p>
          <a:endParaRPr lang="en-US"/>
        </a:p>
      </dgm:t>
    </dgm:pt>
    <dgm:pt modelId="{ED28767C-6B99-45CB-AF4D-2223CB2A26AB}">
      <dgm:prSet/>
      <dgm:spPr/>
      <dgm:t>
        <a:bodyPr/>
        <a:lstStyle/>
        <a:p>
          <a:r>
            <a:rPr lang="en-GB"/>
            <a:t>Representing liquidity, efficiency, and value creation concerns</a:t>
          </a:r>
          <a:endParaRPr lang="en-US"/>
        </a:p>
      </dgm:t>
    </dgm:pt>
    <dgm:pt modelId="{B2BC3CA7-60DC-4E09-B18D-42E577C20E21}" type="parTrans" cxnId="{98B00B0F-EB17-4596-BC7A-B98D4B9675C5}">
      <dgm:prSet/>
      <dgm:spPr/>
      <dgm:t>
        <a:bodyPr/>
        <a:lstStyle/>
        <a:p>
          <a:endParaRPr lang="en-US"/>
        </a:p>
      </dgm:t>
    </dgm:pt>
    <dgm:pt modelId="{B9EBAF44-767F-424C-877A-836829D4C0D6}" type="sibTrans" cxnId="{98B00B0F-EB17-4596-BC7A-B98D4B9675C5}">
      <dgm:prSet/>
      <dgm:spPr/>
      <dgm:t>
        <a:bodyPr/>
        <a:lstStyle/>
        <a:p>
          <a:endParaRPr lang="en-US"/>
        </a:p>
      </dgm:t>
    </dgm:pt>
    <dgm:pt modelId="{341F23B2-0E31-4EF0-AAFF-838CDE47A7EA}" type="pres">
      <dgm:prSet presAssocID="{A736BC03-8A72-4E6A-A4D2-311F488D2575}" presName="Name0" presStyleCnt="0">
        <dgm:presLayoutVars>
          <dgm:dir/>
          <dgm:animLvl val="lvl"/>
          <dgm:resizeHandles val="exact"/>
        </dgm:presLayoutVars>
      </dgm:prSet>
      <dgm:spPr/>
    </dgm:pt>
    <dgm:pt modelId="{6AD544AA-7D01-4A74-89D5-C8B71963DFB3}" type="pres">
      <dgm:prSet presAssocID="{D0D68F91-5A2C-48C8-870B-9AC937156F6B}" presName="linNode" presStyleCnt="0"/>
      <dgm:spPr/>
    </dgm:pt>
    <dgm:pt modelId="{9CEBD0D1-2F41-4CB4-89F5-21AC670B6093}" type="pres">
      <dgm:prSet presAssocID="{D0D68F91-5A2C-48C8-870B-9AC937156F6B}" presName="parentText" presStyleLbl="node1" presStyleIdx="0" presStyleCnt="4">
        <dgm:presLayoutVars>
          <dgm:chMax val="1"/>
          <dgm:bulletEnabled val="1"/>
        </dgm:presLayoutVars>
      </dgm:prSet>
      <dgm:spPr/>
    </dgm:pt>
    <dgm:pt modelId="{EF1340C3-319E-400B-BE91-7CE4616B803C}" type="pres">
      <dgm:prSet presAssocID="{9ED85131-1E9F-4BEA-82C2-4510E6913FA6}" presName="sp" presStyleCnt="0"/>
      <dgm:spPr/>
    </dgm:pt>
    <dgm:pt modelId="{83B0F492-E931-4F9F-8D7C-E94C3C2324E2}" type="pres">
      <dgm:prSet presAssocID="{D084279C-4F29-4A64-B638-2C156E7A81A9}" presName="linNode" presStyleCnt="0"/>
      <dgm:spPr/>
    </dgm:pt>
    <dgm:pt modelId="{0A248A16-1370-420B-82FF-EF1BA94F0108}" type="pres">
      <dgm:prSet presAssocID="{D084279C-4F29-4A64-B638-2C156E7A81A9}" presName="parentText" presStyleLbl="node1" presStyleIdx="1" presStyleCnt="4">
        <dgm:presLayoutVars>
          <dgm:chMax val="1"/>
          <dgm:bulletEnabled val="1"/>
        </dgm:presLayoutVars>
      </dgm:prSet>
      <dgm:spPr/>
    </dgm:pt>
    <dgm:pt modelId="{22A5179F-D89F-438B-80B5-0130AEFD7178}" type="pres">
      <dgm:prSet presAssocID="{9B736D37-B642-485C-8D08-4F8DFF48DE3C}" presName="sp" presStyleCnt="0"/>
      <dgm:spPr/>
    </dgm:pt>
    <dgm:pt modelId="{D77643ED-2367-4F3D-9692-65292A4A97A5}" type="pres">
      <dgm:prSet presAssocID="{FD064871-B227-456B-8500-E49456C39C2E}" presName="linNode" presStyleCnt="0"/>
      <dgm:spPr/>
    </dgm:pt>
    <dgm:pt modelId="{0071F6FE-A0DA-46A4-99A6-D09B44187A6A}" type="pres">
      <dgm:prSet presAssocID="{FD064871-B227-456B-8500-E49456C39C2E}" presName="parentText" presStyleLbl="node1" presStyleIdx="2" presStyleCnt="4">
        <dgm:presLayoutVars>
          <dgm:chMax val="1"/>
          <dgm:bulletEnabled val="1"/>
        </dgm:presLayoutVars>
      </dgm:prSet>
      <dgm:spPr/>
    </dgm:pt>
    <dgm:pt modelId="{D32853D4-4FA0-4E10-8287-05AE3CCA5E42}" type="pres">
      <dgm:prSet presAssocID="{F9FA1352-30BC-486B-8904-6514BBB1EC23}" presName="sp" presStyleCnt="0"/>
      <dgm:spPr/>
    </dgm:pt>
    <dgm:pt modelId="{6C761CE4-B592-4322-9015-BB20AD570F67}" type="pres">
      <dgm:prSet presAssocID="{ED28767C-6B99-45CB-AF4D-2223CB2A26AB}" presName="linNode" presStyleCnt="0"/>
      <dgm:spPr/>
    </dgm:pt>
    <dgm:pt modelId="{DFBAA987-7C76-41A3-B8A3-28D0A18D7E8D}" type="pres">
      <dgm:prSet presAssocID="{ED28767C-6B99-45CB-AF4D-2223CB2A26AB}" presName="parentText" presStyleLbl="node1" presStyleIdx="3" presStyleCnt="4">
        <dgm:presLayoutVars>
          <dgm:chMax val="1"/>
          <dgm:bulletEnabled val="1"/>
        </dgm:presLayoutVars>
      </dgm:prSet>
      <dgm:spPr/>
    </dgm:pt>
  </dgm:ptLst>
  <dgm:cxnLst>
    <dgm:cxn modelId="{FBCCBB01-0972-43C5-9130-197C1DAD94FD}" srcId="{A736BC03-8A72-4E6A-A4D2-311F488D2575}" destId="{D084279C-4F29-4A64-B638-2C156E7A81A9}" srcOrd="1" destOrd="0" parTransId="{06800ADB-CA8F-4E6E-B707-B06FB73B536C}" sibTransId="{9B736D37-B642-485C-8D08-4F8DFF48DE3C}"/>
    <dgm:cxn modelId="{98B00B0F-EB17-4596-BC7A-B98D4B9675C5}" srcId="{A736BC03-8A72-4E6A-A4D2-311F488D2575}" destId="{ED28767C-6B99-45CB-AF4D-2223CB2A26AB}" srcOrd="3" destOrd="0" parTransId="{B2BC3CA7-60DC-4E09-B18D-42E577C20E21}" sibTransId="{B9EBAF44-767F-424C-877A-836829D4C0D6}"/>
    <dgm:cxn modelId="{4B87BF28-B932-48BD-905E-1E1BA08375AC}" type="presOf" srcId="{A736BC03-8A72-4E6A-A4D2-311F488D2575}" destId="{341F23B2-0E31-4EF0-AAFF-838CDE47A7EA}" srcOrd="0" destOrd="0" presId="urn:microsoft.com/office/officeart/2005/8/layout/vList5"/>
    <dgm:cxn modelId="{7B73833F-AF34-425D-9A98-8E0D01938519}" srcId="{A736BC03-8A72-4E6A-A4D2-311F488D2575}" destId="{D0D68F91-5A2C-48C8-870B-9AC937156F6B}" srcOrd="0" destOrd="0" parTransId="{EB8765DB-EF71-451E-B690-BB5C7CF1FF2E}" sibTransId="{9ED85131-1E9F-4BEA-82C2-4510E6913FA6}"/>
    <dgm:cxn modelId="{CC95DE41-4011-40E5-9C56-27F16EEEDC1E}" srcId="{A736BC03-8A72-4E6A-A4D2-311F488D2575}" destId="{FD064871-B227-456B-8500-E49456C39C2E}" srcOrd="2" destOrd="0" parTransId="{B58961D9-36FB-487E-A571-CC5F75B4A7AA}" sibTransId="{F9FA1352-30BC-486B-8904-6514BBB1EC23}"/>
    <dgm:cxn modelId="{0DB0916B-19BF-497A-A5AC-19250AB90FD3}" type="presOf" srcId="{ED28767C-6B99-45CB-AF4D-2223CB2A26AB}" destId="{DFBAA987-7C76-41A3-B8A3-28D0A18D7E8D}" srcOrd="0" destOrd="0" presId="urn:microsoft.com/office/officeart/2005/8/layout/vList5"/>
    <dgm:cxn modelId="{C8460A53-5C33-4CEE-9AA5-CA07D4985218}" type="presOf" srcId="{D084279C-4F29-4A64-B638-2C156E7A81A9}" destId="{0A248A16-1370-420B-82FF-EF1BA94F0108}" srcOrd="0" destOrd="0" presId="urn:microsoft.com/office/officeart/2005/8/layout/vList5"/>
    <dgm:cxn modelId="{E10F2884-3CEB-4328-A6EE-EA868F031A2B}" type="presOf" srcId="{FD064871-B227-456B-8500-E49456C39C2E}" destId="{0071F6FE-A0DA-46A4-99A6-D09B44187A6A}" srcOrd="0" destOrd="0" presId="urn:microsoft.com/office/officeart/2005/8/layout/vList5"/>
    <dgm:cxn modelId="{E1B3F0A2-7D62-4099-9386-88F04AD40BEA}" type="presOf" srcId="{D0D68F91-5A2C-48C8-870B-9AC937156F6B}" destId="{9CEBD0D1-2F41-4CB4-89F5-21AC670B6093}" srcOrd="0" destOrd="0" presId="urn:microsoft.com/office/officeart/2005/8/layout/vList5"/>
    <dgm:cxn modelId="{26B55B1B-7770-4590-902C-54FBE99A712D}" type="presParOf" srcId="{341F23B2-0E31-4EF0-AAFF-838CDE47A7EA}" destId="{6AD544AA-7D01-4A74-89D5-C8B71963DFB3}" srcOrd="0" destOrd="0" presId="urn:microsoft.com/office/officeart/2005/8/layout/vList5"/>
    <dgm:cxn modelId="{A0FDA061-C726-42E2-9DA5-ADBDEC7483CB}" type="presParOf" srcId="{6AD544AA-7D01-4A74-89D5-C8B71963DFB3}" destId="{9CEBD0D1-2F41-4CB4-89F5-21AC670B6093}" srcOrd="0" destOrd="0" presId="urn:microsoft.com/office/officeart/2005/8/layout/vList5"/>
    <dgm:cxn modelId="{9209E3CC-91DF-4512-AB6F-E05C95BAC364}" type="presParOf" srcId="{341F23B2-0E31-4EF0-AAFF-838CDE47A7EA}" destId="{EF1340C3-319E-400B-BE91-7CE4616B803C}" srcOrd="1" destOrd="0" presId="urn:microsoft.com/office/officeart/2005/8/layout/vList5"/>
    <dgm:cxn modelId="{0E161147-81F2-4F32-A2FF-DE4F9FCE5C76}" type="presParOf" srcId="{341F23B2-0E31-4EF0-AAFF-838CDE47A7EA}" destId="{83B0F492-E931-4F9F-8D7C-E94C3C2324E2}" srcOrd="2" destOrd="0" presId="urn:microsoft.com/office/officeart/2005/8/layout/vList5"/>
    <dgm:cxn modelId="{1B96EB11-D139-4667-A248-131AC453BCD5}" type="presParOf" srcId="{83B0F492-E931-4F9F-8D7C-E94C3C2324E2}" destId="{0A248A16-1370-420B-82FF-EF1BA94F0108}" srcOrd="0" destOrd="0" presId="urn:microsoft.com/office/officeart/2005/8/layout/vList5"/>
    <dgm:cxn modelId="{7558D099-FB77-43F2-98F1-4311E20235CA}" type="presParOf" srcId="{341F23B2-0E31-4EF0-AAFF-838CDE47A7EA}" destId="{22A5179F-D89F-438B-80B5-0130AEFD7178}" srcOrd="3" destOrd="0" presId="urn:microsoft.com/office/officeart/2005/8/layout/vList5"/>
    <dgm:cxn modelId="{39FE1D45-6F34-43E6-B8A7-F7E08580624E}" type="presParOf" srcId="{341F23B2-0E31-4EF0-AAFF-838CDE47A7EA}" destId="{D77643ED-2367-4F3D-9692-65292A4A97A5}" srcOrd="4" destOrd="0" presId="urn:microsoft.com/office/officeart/2005/8/layout/vList5"/>
    <dgm:cxn modelId="{28E071FD-C46B-4FE6-9326-778AD234E77A}" type="presParOf" srcId="{D77643ED-2367-4F3D-9692-65292A4A97A5}" destId="{0071F6FE-A0DA-46A4-99A6-D09B44187A6A}" srcOrd="0" destOrd="0" presId="urn:microsoft.com/office/officeart/2005/8/layout/vList5"/>
    <dgm:cxn modelId="{552E43BB-E0C8-4045-8601-D6129DA86340}" type="presParOf" srcId="{341F23B2-0E31-4EF0-AAFF-838CDE47A7EA}" destId="{D32853D4-4FA0-4E10-8287-05AE3CCA5E42}" srcOrd="5" destOrd="0" presId="urn:microsoft.com/office/officeart/2005/8/layout/vList5"/>
    <dgm:cxn modelId="{B1292D95-6FDB-45BA-B237-69A96DD6E771}" type="presParOf" srcId="{341F23B2-0E31-4EF0-AAFF-838CDE47A7EA}" destId="{6C761CE4-B592-4322-9015-BB20AD570F67}" srcOrd="6" destOrd="0" presId="urn:microsoft.com/office/officeart/2005/8/layout/vList5"/>
    <dgm:cxn modelId="{247C9370-B086-4170-AC43-6C199997476B}" type="presParOf" srcId="{6C761CE4-B592-4322-9015-BB20AD570F67}" destId="{DFBAA987-7C76-41A3-B8A3-28D0A18D7E8D}" srcOrd="0"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0A9CC6-2459-4993-A90C-447CA8BBA8F0}">
      <dsp:nvSpPr>
        <dsp:cNvPr id="0" name=""/>
        <dsp:cNvSpPr/>
      </dsp:nvSpPr>
      <dsp:spPr>
        <a:xfrm>
          <a:off x="0" y="3581"/>
          <a:ext cx="10506456" cy="762963"/>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0737D1D-187E-4B13-85B5-5756784341D5}">
      <dsp:nvSpPr>
        <dsp:cNvPr id="0" name=""/>
        <dsp:cNvSpPr/>
      </dsp:nvSpPr>
      <dsp:spPr>
        <a:xfrm>
          <a:off x="230796" y="175248"/>
          <a:ext cx="419630" cy="41963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DB5BF83-B508-446B-9480-7183A446CA66}">
      <dsp:nvSpPr>
        <dsp:cNvPr id="0" name=""/>
        <dsp:cNvSpPr/>
      </dsp:nvSpPr>
      <dsp:spPr>
        <a:xfrm>
          <a:off x="881223" y="3581"/>
          <a:ext cx="9625232" cy="7629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747" tIns="80747" rIns="80747" bIns="80747" numCol="1" spcCol="1270" anchor="ctr" anchorCtr="0">
          <a:noAutofit/>
        </a:bodyPr>
        <a:lstStyle/>
        <a:p>
          <a:pPr marL="0" lvl="0" indent="0" algn="l" defTabSz="622300">
            <a:lnSpc>
              <a:spcPct val="90000"/>
            </a:lnSpc>
            <a:spcBef>
              <a:spcPct val="0"/>
            </a:spcBef>
            <a:spcAft>
              <a:spcPct val="35000"/>
            </a:spcAft>
            <a:buNone/>
          </a:pPr>
          <a:r>
            <a:rPr lang="en-US" sz="1400" kern="1200"/>
            <a:t>Review and Bridge-In: Financing engineering projects requiring capital and particularly working capital for daily opertaions </a:t>
          </a:r>
        </a:p>
      </dsp:txBody>
      <dsp:txXfrm>
        <a:off x="881223" y="3581"/>
        <a:ext cx="9625232" cy="762963"/>
      </dsp:txXfrm>
    </dsp:sp>
    <dsp:sp modelId="{88897B76-6BCF-49C6-BB45-50464B9125FC}">
      <dsp:nvSpPr>
        <dsp:cNvPr id="0" name=""/>
        <dsp:cNvSpPr/>
      </dsp:nvSpPr>
      <dsp:spPr>
        <a:xfrm>
          <a:off x="0" y="957286"/>
          <a:ext cx="10506456" cy="762963"/>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44D9F1C-7D64-420C-A932-AF0D92EA7EE2}">
      <dsp:nvSpPr>
        <dsp:cNvPr id="0" name=""/>
        <dsp:cNvSpPr/>
      </dsp:nvSpPr>
      <dsp:spPr>
        <a:xfrm>
          <a:off x="230796" y="1128953"/>
          <a:ext cx="419630" cy="41963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D07C2F2-2434-4C18-B502-D9E577AAECF3}">
      <dsp:nvSpPr>
        <dsp:cNvPr id="0" name=""/>
        <dsp:cNvSpPr/>
      </dsp:nvSpPr>
      <dsp:spPr>
        <a:xfrm>
          <a:off x="881223" y="957286"/>
          <a:ext cx="9625232" cy="7629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747" tIns="80747" rIns="80747" bIns="80747" numCol="1" spcCol="1270" anchor="ctr" anchorCtr="0">
          <a:noAutofit/>
        </a:bodyPr>
        <a:lstStyle/>
        <a:p>
          <a:pPr marL="0" lvl="0" indent="0" algn="l" defTabSz="622300">
            <a:lnSpc>
              <a:spcPct val="90000"/>
            </a:lnSpc>
            <a:spcBef>
              <a:spcPct val="0"/>
            </a:spcBef>
            <a:spcAft>
              <a:spcPct val="35000"/>
            </a:spcAft>
            <a:buNone/>
          </a:pPr>
          <a:r>
            <a:rPr lang="en-US" sz="1400" kern="1200"/>
            <a:t>Learning objectives: What is Working Capital (WC), WC Cycle and how and why working capital should be managed </a:t>
          </a:r>
        </a:p>
      </dsp:txBody>
      <dsp:txXfrm>
        <a:off x="881223" y="957286"/>
        <a:ext cx="9625232" cy="762963"/>
      </dsp:txXfrm>
    </dsp:sp>
    <dsp:sp modelId="{017D4802-737E-47EA-BE7D-1F057F0BDEBB}">
      <dsp:nvSpPr>
        <dsp:cNvPr id="0" name=""/>
        <dsp:cNvSpPr/>
      </dsp:nvSpPr>
      <dsp:spPr>
        <a:xfrm>
          <a:off x="0" y="1910991"/>
          <a:ext cx="10506456" cy="762963"/>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058703C-AD5F-4662-B9FB-0626574209C9}">
      <dsp:nvSpPr>
        <dsp:cNvPr id="0" name=""/>
        <dsp:cNvSpPr/>
      </dsp:nvSpPr>
      <dsp:spPr>
        <a:xfrm>
          <a:off x="230796" y="2082657"/>
          <a:ext cx="419630" cy="41963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9F9DE7E-2AF4-4BE6-887F-3F2C71536733}">
      <dsp:nvSpPr>
        <dsp:cNvPr id="0" name=""/>
        <dsp:cNvSpPr/>
      </dsp:nvSpPr>
      <dsp:spPr>
        <a:xfrm>
          <a:off x="881223" y="1910991"/>
          <a:ext cx="9625232" cy="7629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747" tIns="80747" rIns="80747" bIns="80747" numCol="1" spcCol="1270" anchor="ctr" anchorCtr="0">
          <a:noAutofit/>
        </a:bodyPr>
        <a:lstStyle/>
        <a:p>
          <a:pPr marL="0" lvl="0" indent="0" algn="l" defTabSz="622300">
            <a:lnSpc>
              <a:spcPct val="90000"/>
            </a:lnSpc>
            <a:spcBef>
              <a:spcPct val="0"/>
            </a:spcBef>
            <a:spcAft>
              <a:spcPct val="35000"/>
            </a:spcAft>
            <a:buNone/>
          </a:pPr>
          <a:r>
            <a:rPr lang="en-US" sz="1400" kern="1200"/>
            <a:t>Teaching points and content input strategies: Definition, calculation and sources of working capital, working capital cycle, scale, Nature of Working Capital Decisions, management of working capital, components of working capital needs, liquidity</a:t>
          </a:r>
        </a:p>
      </dsp:txBody>
      <dsp:txXfrm>
        <a:off x="881223" y="1910991"/>
        <a:ext cx="9625232" cy="762963"/>
      </dsp:txXfrm>
    </dsp:sp>
    <dsp:sp modelId="{DC046036-07C0-40E5-94B7-87344E9E25B2}">
      <dsp:nvSpPr>
        <dsp:cNvPr id="0" name=""/>
        <dsp:cNvSpPr/>
      </dsp:nvSpPr>
      <dsp:spPr>
        <a:xfrm>
          <a:off x="0" y="2864695"/>
          <a:ext cx="10506456" cy="762963"/>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4A2AC71-2197-487D-B509-35B7D9F36561}">
      <dsp:nvSpPr>
        <dsp:cNvPr id="0" name=""/>
        <dsp:cNvSpPr/>
      </dsp:nvSpPr>
      <dsp:spPr>
        <a:xfrm>
          <a:off x="230796" y="3036362"/>
          <a:ext cx="419630" cy="41963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7E07353-97D1-43F8-8792-569B7A627679}">
      <dsp:nvSpPr>
        <dsp:cNvPr id="0" name=""/>
        <dsp:cNvSpPr/>
      </dsp:nvSpPr>
      <dsp:spPr>
        <a:xfrm>
          <a:off x="881223" y="2864695"/>
          <a:ext cx="9625232" cy="7629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747" tIns="80747" rIns="80747" bIns="80747" numCol="1" spcCol="1270" anchor="ctr" anchorCtr="0">
          <a:noAutofit/>
        </a:bodyPr>
        <a:lstStyle/>
        <a:p>
          <a:pPr marL="0" lvl="0" indent="0" algn="l" defTabSz="622300">
            <a:lnSpc>
              <a:spcPct val="90000"/>
            </a:lnSpc>
            <a:spcBef>
              <a:spcPct val="0"/>
            </a:spcBef>
            <a:spcAft>
              <a:spcPct val="35000"/>
            </a:spcAft>
            <a:buNone/>
          </a:pPr>
          <a:r>
            <a:rPr lang="en-US" sz="1400" kern="1200"/>
            <a:t>Formative Assessments: In-Class exercises, calculations</a:t>
          </a:r>
        </a:p>
      </dsp:txBody>
      <dsp:txXfrm>
        <a:off x="881223" y="2864695"/>
        <a:ext cx="9625232" cy="762963"/>
      </dsp:txXfrm>
    </dsp:sp>
    <dsp:sp modelId="{43F9FF1F-E2B2-4032-8108-9ABAB5F36138}">
      <dsp:nvSpPr>
        <dsp:cNvPr id="0" name=""/>
        <dsp:cNvSpPr/>
      </dsp:nvSpPr>
      <dsp:spPr>
        <a:xfrm>
          <a:off x="0" y="3818400"/>
          <a:ext cx="10506456" cy="762963"/>
        </a:xfrm>
        <a:prstGeom prst="roundRect">
          <a:avLst>
            <a:gd name="adj" fmla="val 1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EA5E067-54D5-485A-96EE-E3460FD02036}">
      <dsp:nvSpPr>
        <dsp:cNvPr id="0" name=""/>
        <dsp:cNvSpPr/>
      </dsp:nvSpPr>
      <dsp:spPr>
        <a:xfrm>
          <a:off x="230796" y="3990067"/>
          <a:ext cx="419630" cy="419630"/>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0AFE23A-41EA-4808-A2D2-933707C8A89E}">
      <dsp:nvSpPr>
        <dsp:cNvPr id="0" name=""/>
        <dsp:cNvSpPr/>
      </dsp:nvSpPr>
      <dsp:spPr>
        <a:xfrm>
          <a:off x="881223" y="3818400"/>
          <a:ext cx="9625232" cy="7629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747" tIns="80747" rIns="80747" bIns="80747" numCol="1" spcCol="1270" anchor="ctr" anchorCtr="0">
          <a:noAutofit/>
        </a:bodyPr>
        <a:lstStyle/>
        <a:p>
          <a:pPr marL="0" lvl="0" indent="0" algn="l" defTabSz="622300">
            <a:lnSpc>
              <a:spcPct val="90000"/>
            </a:lnSpc>
            <a:spcBef>
              <a:spcPct val="0"/>
            </a:spcBef>
            <a:spcAft>
              <a:spcPct val="35000"/>
            </a:spcAft>
            <a:buNone/>
          </a:pPr>
          <a:r>
            <a:rPr lang="en-US" sz="1400" kern="1200"/>
            <a:t>Link to outcomes and summative assessment: Working Capital requirement planning</a:t>
          </a:r>
        </a:p>
      </dsp:txBody>
      <dsp:txXfrm>
        <a:off x="881223" y="3818400"/>
        <a:ext cx="9625232" cy="76296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3E6996-759E-4189-966D-F53A2A40FFAE}">
      <dsp:nvSpPr>
        <dsp:cNvPr id="0" name=""/>
        <dsp:cNvSpPr/>
      </dsp:nvSpPr>
      <dsp:spPr>
        <a:xfrm>
          <a:off x="0" y="531"/>
          <a:ext cx="10515600" cy="124293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0661405-BC49-4447-BC52-EC52CDFB6CC5}">
      <dsp:nvSpPr>
        <dsp:cNvPr id="0" name=""/>
        <dsp:cNvSpPr/>
      </dsp:nvSpPr>
      <dsp:spPr>
        <a:xfrm>
          <a:off x="375988" y="280191"/>
          <a:ext cx="683614" cy="68361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A0410D1-43FC-4116-8F45-D46D689C3D0D}">
      <dsp:nvSpPr>
        <dsp:cNvPr id="0" name=""/>
        <dsp:cNvSpPr/>
      </dsp:nvSpPr>
      <dsp:spPr>
        <a:xfrm>
          <a:off x="1435590" y="531"/>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111250">
            <a:lnSpc>
              <a:spcPct val="100000"/>
            </a:lnSpc>
            <a:spcBef>
              <a:spcPct val="0"/>
            </a:spcBef>
            <a:spcAft>
              <a:spcPct val="35000"/>
            </a:spcAft>
            <a:buNone/>
          </a:pPr>
          <a:r>
            <a:rPr lang="en-US" sz="2500" b="1" kern="1200"/>
            <a:t>Positive working capital</a:t>
          </a:r>
          <a:r>
            <a:rPr lang="en-US" sz="2500" kern="1200"/>
            <a:t> indicates a company has enough short-term assets to cover its short-term debts and expenses.</a:t>
          </a:r>
        </a:p>
      </dsp:txBody>
      <dsp:txXfrm>
        <a:off x="1435590" y="531"/>
        <a:ext cx="9080009" cy="1242935"/>
      </dsp:txXfrm>
    </dsp:sp>
    <dsp:sp modelId="{B6FFA8AA-BEF2-4444-9F35-A9DA4D848803}">
      <dsp:nvSpPr>
        <dsp:cNvPr id="0" name=""/>
        <dsp:cNvSpPr/>
      </dsp:nvSpPr>
      <dsp:spPr>
        <a:xfrm>
          <a:off x="0" y="1554201"/>
          <a:ext cx="10515600" cy="124293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01DD62A-331E-4BAF-B8D7-1D733D32AE03}">
      <dsp:nvSpPr>
        <dsp:cNvPr id="0" name=""/>
        <dsp:cNvSpPr/>
      </dsp:nvSpPr>
      <dsp:spPr>
        <a:xfrm>
          <a:off x="375988" y="1833861"/>
          <a:ext cx="683614" cy="68361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E7173EF-F423-4D02-BD9D-1E99D198576D}">
      <dsp:nvSpPr>
        <dsp:cNvPr id="0" name=""/>
        <dsp:cNvSpPr/>
      </dsp:nvSpPr>
      <dsp:spPr>
        <a:xfrm>
          <a:off x="1435590" y="1554201"/>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111250">
            <a:lnSpc>
              <a:spcPct val="100000"/>
            </a:lnSpc>
            <a:spcBef>
              <a:spcPct val="0"/>
            </a:spcBef>
            <a:spcAft>
              <a:spcPct val="35000"/>
            </a:spcAft>
            <a:buNone/>
          </a:pPr>
          <a:r>
            <a:rPr lang="en-US" sz="2500" b="1" kern="1200"/>
            <a:t>Negative working capital</a:t>
          </a:r>
          <a:r>
            <a:rPr lang="en-US" sz="2500" kern="1200"/>
            <a:t> can suggest a company is struggling to meet its immediate financial obligations.</a:t>
          </a:r>
        </a:p>
      </dsp:txBody>
      <dsp:txXfrm>
        <a:off x="1435590" y="1554201"/>
        <a:ext cx="9080009" cy="1242935"/>
      </dsp:txXfrm>
    </dsp:sp>
    <dsp:sp modelId="{7C5B5A54-3979-46BB-929C-82F2FB4BB39A}">
      <dsp:nvSpPr>
        <dsp:cNvPr id="0" name=""/>
        <dsp:cNvSpPr/>
      </dsp:nvSpPr>
      <dsp:spPr>
        <a:xfrm>
          <a:off x="0" y="3107870"/>
          <a:ext cx="10515600" cy="124293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87CAE16-1162-408E-AAB3-DABF6B79D0C1}">
      <dsp:nvSpPr>
        <dsp:cNvPr id="0" name=""/>
        <dsp:cNvSpPr/>
      </dsp:nvSpPr>
      <dsp:spPr>
        <a:xfrm>
          <a:off x="375988" y="3387531"/>
          <a:ext cx="683614" cy="68361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05AC2CC-4006-4425-97A7-9A0E2C88B548}">
      <dsp:nvSpPr>
        <dsp:cNvPr id="0" name=""/>
        <dsp:cNvSpPr/>
      </dsp:nvSpPr>
      <dsp:spPr>
        <a:xfrm>
          <a:off x="1435590" y="3107870"/>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111250">
            <a:lnSpc>
              <a:spcPct val="100000"/>
            </a:lnSpc>
            <a:spcBef>
              <a:spcPct val="0"/>
            </a:spcBef>
            <a:spcAft>
              <a:spcPct val="35000"/>
            </a:spcAft>
            <a:buNone/>
          </a:pPr>
          <a:r>
            <a:rPr lang="en-US" sz="2500" b="1" kern="1200"/>
            <a:t>Managing working capital</a:t>
          </a:r>
          <a:r>
            <a:rPr lang="en-US" sz="2500" kern="1200"/>
            <a:t> is crucial for a company's liquidity, operational efficiency, and ability to seize growth opportunities. </a:t>
          </a:r>
        </a:p>
      </dsp:txBody>
      <dsp:txXfrm>
        <a:off x="1435590" y="3107870"/>
        <a:ext cx="9080009" cy="124293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AEB681-1752-477C-A098-2411183E3B44}">
      <dsp:nvSpPr>
        <dsp:cNvPr id="0" name=""/>
        <dsp:cNvSpPr/>
      </dsp:nvSpPr>
      <dsp:spPr>
        <a:xfrm>
          <a:off x="0" y="320725"/>
          <a:ext cx="10515600" cy="68207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b="1" kern="1200"/>
            <a:t>More sales = More receivables</a:t>
          </a:r>
          <a:endParaRPr lang="en-US" sz="2600" kern="1200"/>
        </a:p>
      </dsp:txBody>
      <dsp:txXfrm>
        <a:off x="33296" y="354021"/>
        <a:ext cx="10449008" cy="615481"/>
      </dsp:txXfrm>
    </dsp:sp>
    <dsp:sp modelId="{B1DD9040-0EA2-4BB6-9373-6977EB8CB6C1}">
      <dsp:nvSpPr>
        <dsp:cNvPr id="0" name=""/>
        <dsp:cNvSpPr/>
      </dsp:nvSpPr>
      <dsp:spPr>
        <a:xfrm>
          <a:off x="0" y="1077678"/>
          <a:ext cx="10515600" cy="68207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Higher revenue often means </a:t>
          </a:r>
          <a:r>
            <a:rPr lang="en-GB" sz="2600" b="1" kern="1200"/>
            <a:t>more credit sales</a:t>
          </a:r>
          <a:endParaRPr lang="en-US" sz="2600" kern="1200"/>
        </a:p>
      </dsp:txBody>
      <dsp:txXfrm>
        <a:off x="33296" y="1110974"/>
        <a:ext cx="10449008" cy="615481"/>
      </dsp:txXfrm>
    </dsp:sp>
    <dsp:sp modelId="{B3B332B4-D48E-4DB7-BB39-FE1B3E4D40D4}">
      <dsp:nvSpPr>
        <dsp:cNvPr id="0" name=""/>
        <dsp:cNvSpPr/>
      </dsp:nvSpPr>
      <dsp:spPr>
        <a:xfrm>
          <a:off x="0" y="1834632"/>
          <a:ext cx="10515600" cy="68207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This leads to </a:t>
          </a:r>
          <a:r>
            <a:rPr lang="en-GB" sz="2600" b="1" kern="1200"/>
            <a:t>increased trade receivables</a:t>
          </a:r>
          <a:endParaRPr lang="en-US" sz="2600" kern="1200"/>
        </a:p>
      </dsp:txBody>
      <dsp:txXfrm>
        <a:off x="33296" y="1867928"/>
        <a:ext cx="10449008" cy="615481"/>
      </dsp:txXfrm>
    </dsp:sp>
    <dsp:sp modelId="{1577927B-EC74-4B2A-A574-70261F854385}">
      <dsp:nvSpPr>
        <dsp:cNvPr id="0" name=""/>
        <dsp:cNvSpPr/>
      </dsp:nvSpPr>
      <dsp:spPr>
        <a:xfrm>
          <a:off x="0" y="2591585"/>
          <a:ext cx="10515600" cy="68207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Cash inflow is </a:t>
          </a:r>
          <a:r>
            <a:rPr lang="en-GB" sz="2600" b="1" kern="1200"/>
            <a:t>delayed</a:t>
          </a:r>
          <a:r>
            <a:rPr lang="en-GB" sz="2600" kern="1200"/>
            <a:t>, even if sales rise</a:t>
          </a:r>
          <a:endParaRPr lang="en-US" sz="2600" kern="1200"/>
        </a:p>
      </dsp:txBody>
      <dsp:txXfrm>
        <a:off x="33296" y="2624881"/>
        <a:ext cx="10449008" cy="615481"/>
      </dsp:txXfrm>
    </dsp:sp>
    <dsp:sp modelId="{405E92B0-A6FE-4380-AC85-13B087A44344}">
      <dsp:nvSpPr>
        <dsp:cNvPr id="0" name=""/>
        <dsp:cNvSpPr/>
      </dsp:nvSpPr>
      <dsp:spPr>
        <a:xfrm>
          <a:off x="0" y="3348539"/>
          <a:ext cx="10515600" cy="68207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 </a:t>
          </a:r>
          <a:r>
            <a:rPr lang="en-GB" sz="2600" i="1" kern="1200"/>
            <a:t>Revenue growth can strain liquidity if receivables aren’t managed well.</a:t>
          </a:r>
          <a:endParaRPr lang="en-US" sz="2600" kern="1200"/>
        </a:p>
      </dsp:txBody>
      <dsp:txXfrm>
        <a:off x="33296" y="3381835"/>
        <a:ext cx="10449008" cy="61548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D0093F-28CD-47AF-ACD1-BD704F754BFE}">
      <dsp:nvSpPr>
        <dsp:cNvPr id="0" name=""/>
        <dsp:cNvSpPr/>
      </dsp:nvSpPr>
      <dsp:spPr>
        <a:xfrm>
          <a:off x="1167993" y="421040"/>
          <a:ext cx="1292537" cy="129253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C694289-0B29-4F54-A75F-9D7903A8EE96}">
      <dsp:nvSpPr>
        <dsp:cNvPr id="0" name=""/>
        <dsp:cNvSpPr/>
      </dsp:nvSpPr>
      <dsp:spPr>
        <a:xfrm>
          <a:off x="378109" y="2068861"/>
          <a:ext cx="2872305"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44550">
            <a:lnSpc>
              <a:spcPct val="90000"/>
            </a:lnSpc>
            <a:spcBef>
              <a:spcPct val="0"/>
            </a:spcBef>
            <a:spcAft>
              <a:spcPct val="35000"/>
            </a:spcAft>
            <a:buNone/>
          </a:pPr>
          <a:r>
            <a:rPr lang="en-GB" sz="1900" kern="1200"/>
            <a:t>Systematic and frequent decision-making required</a:t>
          </a:r>
          <a:endParaRPr lang="en-US" sz="1900" kern="1200"/>
        </a:p>
      </dsp:txBody>
      <dsp:txXfrm>
        <a:off x="378109" y="2068861"/>
        <a:ext cx="2872305" cy="720000"/>
      </dsp:txXfrm>
    </dsp:sp>
    <dsp:sp modelId="{2D79696B-8569-4671-AADD-A42F95EF8598}">
      <dsp:nvSpPr>
        <dsp:cNvPr id="0" name=""/>
        <dsp:cNvSpPr/>
      </dsp:nvSpPr>
      <dsp:spPr>
        <a:xfrm>
          <a:off x="4542951" y="421040"/>
          <a:ext cx="1292537" cy="129253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187FED8-C63B-40A8-B4BA-F99C89449A2A}">
      <dsp:nvSpPr>
        <dsp:cNvPr id="0" name=""/>
        <dsp:cNvSpPr/>
      </dsp:nvSpPr>
      <dsp:spPr>
        <a:xfrm>
          <a:off x="3753067" y="2068861"/>
          <a:ext cx="2872305"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44550">
            <a:lnSpc>
              <a:spcPct val="90000"/>
            </a:lnSpc>
            <a:spcBef>
              <a:spcPct val="0"/>
            </a:spcBef>
            <a:spcAft>
              <a:spcPct val="35000"/>
            </a:spcAft>
            <a:buNone/>
          </a:pPr>
          <a:r>
            <a:rPr lang="en-GB" sz="1900" kern="1200"/>
            <a:t>Strong interdependence between assets and liabilities</a:t>
          </a:r>
          <a:endParaRPr lang="en-US" sz="1900" kern="1200"/>
        </a:p>
      </dsp:txBody>
      <dsp:txXfrm>
        <a:off x="3753067" y="2068861"/>
        <a:ext cx="2872305" cy="720000"/>
      </dsp:txXfrm>
    </dsp:sp>
    <dsp:sp modelId="{74770AF0-7A3E-4635-A789-C43D17065E56}">
      <dsp:nvSpPr>
        <dsp:cNvPr id="0" name=""/>
        <dsp:cNvSpPr/>
      </dsp:nvSpPr>
      <dsp:spPr>
        <a:xfrm>
          <a:off x="7917909" y="421040"/>
          <a:ext cx="1292537" cy="129253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66F3FFA-8898-42A1-AE6A-97C19D78E814}">
      <dsp:nvSpPr>
        <dsp:cNvPr id="0" name=""/>
        <dsp:cNvSpPr/>
      </dsp:nvSpPr>
      <dsp:spPr>
        <a:xfrm>
          <a:off x="7128025" y="2068861"/>
          <a:ext cx="2872305"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44550">
            <a:lnSpc>
              <a:spcPct val="90000"/>
            </a:lnSpc>
            <a:spcBef>
              <a:spcPct val="0"/>
            </a:spcBef>
            <a:spcAft>
              <a:spcPct val="35000"/>
            </a:spcAft>
            <a:buNone/>
          </a:pPr>
          <a:r>
            <a:rPr lang="en-GB" sz="1900" kern="1200"/>
            <a:t>Often netted to form a single metric: working capital</a:t>
          </a:r>
          <a:endParaRPr lang="en-US" sz="1900" kern="1200"/>
        </a:p>
      </dsp:txBody>
      <dsp:txXfrm>
        <a:off x="7128025" y="2068861"/>
        <a:ext cx="2872305" cy="72000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34920F-4BD2-4DDA-B0E6-51BA08CBC89F}">
      <dsp:nvSpPr>
        <dsp:cNvPr id="0" name=""/>
        <dsp:cNvSpPr/>
      </dsp:nvSpPr>
      <dsp:spPr>
        <a:xfrm>
          <a:off x="0" y="673"/>
          <a:ext cx="6364224" cy="157499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794CCF1-0DE7-4EE3-86DC-BA184B48307F}">
      <dsp:nvSpPr>
        <dsp:cNvPr id="0" name=""/>
        <dsp:cNvSpPr/>
      </dsp:nvSpPr>
      <dsp:spPr>
        <a:xfrm>
          <a:off x="476436" y="355047"/>
          <a:ext cx="866247" cy="86624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521665F-0AAA-4099-8379-E17E69045DCC}">
      <dsp:nvSpPr>
        <dsp:cNvPr id="0" name=""/>
        <dsp:cNvSpPr/>
      </dsp:nvSpPr>
      <dsp:spPr>
        <a:xfrm>
          <a:off x="1819120" y="673"/>
          <a:ext cx="4545103" cy="15749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6687" tIns="166687" rIns="166687" bIns="166687" numCol="1" spcCol="1270" anchor="ctr" anchorCtr="0">
          <a:noAutofit/>
        </a:bodyPr>
        <a:lstStyle/>
        <a:p>
          <a:pPr marL="0" lvl="0" indent="0" algn="l" defTabSz="1111250">
            <a:lnSpc>
              <a:spcPct val="90000"/>
            </a:lnSpc>
            <a:spcBef>
              <a:spcPct val="0"/>
            </a:spcBef>
            <a:spcAft>
              <a:spcPct val="35000"/>
            </a:spcAft>
            <a:buNone/>
          </a:pPr>
          <a:r>
            <a:rPr lang="en-GB" sz="2500" kern="1200"/>
            <a:t>High frequency of decisions (e.g., inventory, receivables, payables)</a:t>
          </a:r>
          <a:endParaRPr lang="en-US" sz="2500" kern="1200"/>
        </a:p>
      </dsp:txBody>
      <dsp:txXfrm>
        <a:off x="1819120" y="673"/>
        <a:ext cx="4545103" cy="1574995"/>
      </dsp:txXfrm>
    </dsp:sp>
    <dsp:sp modelId="{5ACD93EB-AB64-48F0-A0F4-42B183847299}">
      <dsp:nvSpPr>
        <dsp:cNvPr id="0" name=""/>
        <dsp:cNvSpPr/>
      </dsp:nvSpPr>
      <dsp:spPr>
        <a:xfrm>
          <a:off x="0" y="1969418"/>
          <a:ext cx="6364224" cy="157499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5DE29C7-608B-4D3A-9165-CF98180F78B3}">
      <dsp:nvSpPr>
        <dsp:cNvPr id="0" name=""/>
        <dsp:cNvSpPr/>
      </dsp:nvSpPr>
      <dsp:spPr>
        <a:xfrm>
          <a:off x="476436" y="2323792"/>
          <a:ext cx="866247" cy="86624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3377B8A-293C-4EEC-8442-A45F895577A5}">
      <dsp:nvSpPr>
        <dsp:cNvPr id="0" name=""/>
        <dsp:cNvSpPr/>
      </dsp:nvSpPr>
      <dsp:spPr>
        <a:xfrm>
          <a:off x="1819120" y="1969418"/>
          <a:ext cx="4545103" cy="15749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6687" tIns="166687" rIns="166687" bIns="166687" numCol="1" spcCol="1270" anchor="ctr" anchorCtr="0">
          <a:noAutofit/>
        </a:bodyPr>
        <a:lstStyle/>
        <a:p>
          <a:pPr marL="0" lvl="0" indent="0" algn="l" defTabSz="1111250">
            <a:lnSpc>
              <a:spcPct val="90000"/>
            </a:lnSpc>
            <a:spcBef>
              <a:spcPct val="0"/>
            </a:spcBef>
            <a:spcAft>
              <a:spcPct val="35000"/>
            </a:spcAft>
            <a:buNone/>
          </a:pPr>
          <a:r>
            <a:rPr lang="en-GB" sz="2500" kern="1200"/>
            <a:t>Requires dynamic monitoring and adjustment</a:t>
          </a:r>
          <a:endParaRPr lang="en-US" sz="2500" kern="1200"/>
        </a:p>
      </dsp:txBody>
      <dsp:txXfrm>
        <a:off x="1819120" y="1969418"/>
        <a:ext cx="4545103" cy="1574995"/>
      </dsp:txXfrm>
    </dsp:sp>
    <dsp:sp modelId="{ECFD568C-5691-4829-AC88-CC92A6ED5E8E}">
      <dsp:nvSpPr>
        <dsp:cNvPr id="0" name=""/>
        <dsp:cNvSpPr/>
      </dsp:nvSpPr>
      <dsp:spPr>
        <a:xfrm>
          <a:off x="0" y="3938162"/>
          <a:ext cx="6364224" cy="157499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3E03BBD-247E-4F4B-8A4F-35358DA58F20}">
      <dsp:nvSpPr>
        <dsp:cNvPr id="0" name=""/>
        <dsp:cNvSpPr/>
      </dsp:nvSpPr>
      <dsp:spPr>
        <a:xfrm>
          <a:off x="476436" y="4292537"/>
          <a:ext cx="866247" cy="86624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5E8243A-9B2D-401A-B05B-F0CDC97D1822}">
      <dsp:nvSpPr>
        <dsp:cNvPr id="0" name=""/>
        <dsp:cNvSpPr/>
      </dsp:nvSpPr>
      <dsp:spPr>
        <a:xfrm>
          <a:off x="1819120" y="3938162"/>
          <a:ext cx="4545103" cy="15749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6687" tIns="166687" rIns="166687" bIns="166687" numCol="1" spcCol="1270" anchor="ctr" anchorCtr="0">
          <a:noAutofit/>
        </a:bodyPr>
        <a:lstStyle/>
        <a:p>
          <a:pPr marL="0" lvl="0" indent="0" algn="l" defTabSz="1111250">
            <a:lnSpc>
              <a:spcPct val="90000"/>
            </a:lnSpc>
            <a:spcBef>
              <a:spcPct val="0"/>
            </a:spcBef>
            <a:spcAft>
              <a:spcPct val="35000"/>
            </a:spcAft>
            <a:buNone/>
          </a:pPr>
          <a:r>
            <a:rPr lang="en-GB" sz="2500" kern="1200"/>
            <a:t>Impacts day-to-day liquidity and cash flow</a:t>
          </a:r>
          <a:endParaRPr lang="en-US" sz="2500" kern="1200"/>
        </a:p>
      </dsp:txBody>
      <dsp:txXfrm>
        <a:off x="1819120" y="3938162"/>
        <a:ext cx="4545103" cy="157499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DE59BD4-46FD-40D7-89CF-3EAEDDE84343}">
      <dsp:nvSpPr>
        <dsp:cNvPr id="0" name=""/>
        <dsp:cNvSpPr/>
      </dsp:nvSpPr>
      <dsp:spPr>
        <a:xfrm>
          <a:off x="752566" y="1045320"/>
          <a:ext cx="1066720" cy="106672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4E11E13-2CB5-4A62-9B09-134FFDF4A9E0}">
      <dsp:nvSpPr>
        <dsp:cNvPr id="0" name=""/>
        <dsp:cNvSpPr/>
      </dsp:nvSpPr>
      <dsp:spPr>
        <a:xfrm>
          <a:off x="100682" y="2427484"/>
          <a:ext cx="2370489"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pPr>
          <a:r>
            <a:rPr lang="en-GB" sz="1700" kern="1200"/>
            <a:t>Enhancing Shareholder Wealth</a:t>
          </a:r>
          <a:endParaRPr lang="en-US" sz="1700" kern="1200"/>
        </a:p>
      </dsp:txBody>
      <dsp:txXfrm>
        <a:off x="100682" y="2427484"/>
        <a:ext cx="2370489" cy="720000"/>
      </dsp:txXfrm>
    </dsp:sp>
    <dsp:sp modelId="{75771CC8-1985-4A61-A672-619AA0AF6452}">
      <dsp:nvSpPr>
        <dsp:cNvPr id="0" name=""/>
        <dsp:cNvSpPr/>
      </dsp:nvSpPr>
      <dsp:spPr>
        <a:xfrm>
          <a:off x="3537891" y="1045320"/>
          <a:ext cx="1066720" cy="106672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A9197B0-A09F-4C1D-8CB9-BD14F4AF904D}">
      <dsp:nvSpPr>
        <dsp:cNvPr id="0" name=""/>
        <dsp:cNvSpPr/>
      </dsp:nvSpPr>
      <dsp:spPr>
        <a:xfrm>
          <a:off x="2886007" y="2427484"/>
          <a:ext cx="2370489"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pPr>
          <a:r>
            <a:rPr lang="en-GB" sz="1700" kern="1200"/>
            <a:t>Same goal as long-term finance: maximize shareholder value</a:t>
          </a:r>
          <a:endParaRPr lang="en-US" sz="1700" kern="1200"/>
        </a:p>
      </dsp:txBody>
      <dsp:txXfrm>
        <a:off x="2886007" y="2427484"/>
        <a:ext cx="2370489" cy="720000"/>
      </dsp:txXfrm>
    </dsp:sp>
    <dsp:sp modelId="{167C25CB-92CE-456F-BD5D-C832E5968AEF}">
      <dsp:nvSpPr>
        <dsp:cNvPr id="0" name=""/>
        <dsp:cNvSpPr/>
      </dsp:nvSpPr>
      <dsp:spPr>
        <a:xfrm>
          <a:off x="6323216" y="1045320"/>
          <a:ext cx="1066720" cy="106672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8F56090-07E5-4B9C-96EF-DDD6A6665AA3}">
      <dsp:nvSpPr>
        <dsp:cNvPr id="0" name=""/>
        <dsp:cNvSpPr/>
      </dsp:nvSpPr>
      <dsp:spPr>
        <a:xfrm>
          <a:off x="5671332" y="2427484"/>
          <a:ext cx="2370489"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pPr>
          <a:r>
            <a:rPr lang="en-GB" sz="1700" kern="1200"/>
            <a:t>Achieved by optimizing positive cash flows</a:t>
          </a:r>
          <a:endParaRPr lang="en-US" sz="1700" kern="1200"/>
        </a:p>
      </dsp:txBody>
      <dsp:txXfrm>
        <a:off x="5671332" y="2427484"/>
        <a:ext cx="2370489" cy="720000"/>
      </dsp:txXfrm>
    </dsp:sp>
    <dsp:sp modelId="{532C81C3-0B16-414C-B51B-CAC85F78FF1C}">
      <dsp:nvSpPr>
        <dsp:cNvPr id="0" name=""/>
        <dsp:cNvSpPr/>
      </dsp:nvSpPr>
      <dsp:spPr>
        <a:xfrm>
          <a:off x="9108541" y="1045320"/>
          <a:ext cx="1066720" cy="106672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49FBE2A-4AF5-4686-97DF-60E56480785C}">
      <dsp:nvSpPr>
        <dsp:cNvPr id="0" name=""/>
        <dsp:cNvSpPr/>
      </dsp:nvSpPr>
      <dsp:spPr>
        <a:xfrm>
          <a:off x="8456657" y="2427484"/>
          <a:ext cx="2370489"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pPr>
          <a:r>
            <a:rPr lang="en-GB" sz="1700" kern="1200"/>
            <a:t>Balance between cost, revenue, and risk</a:t>
          </a:r>
          <a:endParaRPr lang="en-US" sz="1700" kern="1200"/>
        </a:p>
      </dsp:txBody>
      <dsp:txXfrm>
        <a:off x="8456657" y="2427484"/>
        <a:ext cx="2370489" cy="72000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1AA898-74AB-4BD9-9877-3676636BE48C}">
      <dsp:nvSpPr>
        <dsp:cNvPr id="0" name=""/>
        <dsp:cNvSpPr/>
      </dsp:nvSpPr>
      <dsp:spPr>
        <a:xfrm>
          <a:off x="0" y="2288"/>
          <a:ext cx="6364224" cy="115984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92CB5E7-7B52-4C48-B2BD-83742785980C}">
      <dsp:nvSpPr>
        <dsp:cNvPr id="0" name=""/>
        <dsp:cNvSpPr/>
      </dsp:nvSpPr>
      <dsp:spPr>
        <a:xfrm>
          <a:off x="350852" y="263253"/>
          <a:ext cx="637913" cy="63791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5210294-99E8-479E-987D-96C2E93F4B91}">
      <dsp:nvSpPr>
        <dsp:cNvPr id="0" name=""/>
        <dsp:cNvSpPr/>
      </dsp:nvSpPr>
      <dsp:spPr>
        <a:xfrm>
          <a:off x="1339618" y="2288"/>
          <a:ext cx="5024605" cy="11598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2750" tIns="122750" rIns="122750" bIns="122750" numCol="1" spcCol="1270" anchor="ctr" anchorCtr="0">
          <a:noAutofit/>
        </a:bodyPr>
        <a:lstStyle/>
        <a:p>
          <a:pPr marL="0" lvl="0" indent="0" algn="l" defTabSz="977900">
            <a:lnSpc>
              <a:spcPct val="90000"/>
            </a:lnSpc>
            <a:spcBef>
              <a:spcPct val="0"/>
            </a:spcBef>
            <a:spcAft>
              <a:spcPct val="35000"/>
            </a:spcAft>
            <a:buNone/>
          </a:pPr>
          <a:r>
            <a:rPr lang="en-US" sz="2200" kern="1200"/>
            <a:t>Working capital cycle tracks the flow of cash through operational stages </a:t>
          </a:r>
        </a:p>
      </dsp:txBody>
      <dsp:txXfrm>
        <a:off x="1339618" y="2288"/>
        <a:ext cx="5024605" cy="1159843"/>
      </dsp:txXfrm>
    </dsp:sp>
    <dsp:sp modelId="{990F67FC-35C9-4813-BC60-F3D05AF888FD}">
      <dsp:nvSpPr>
        <dsp:cNvPr id="0" name=""/>
        <dsp:cNvSpPr/>
      </dsp:nvSpPr>
      <dsp:spPr>
        <a:xfrm>
          <a:off x="0" y="1452092"/>
          <a:ext cx="6364224" cy="115984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52C0FB3-C9B4-44CD-87A9-5A7643E208F1}">
      <dsp:nvSpPr>
        <dsp:cNvPr id="0" name=""/>
        <dsp:cNvSpPr/>
      </dsp:nvSpPr>
      <dsp:spPr>
        <a:xfrm>
          <a:off x="350852" y="1713057"/>
          <a:ext cx="637913" cy="63791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4C41E0D-7DA8-42D6-806B-2F0ED40DD4E9}">
      <dsp:nvSpPr>
        <dsp:cNvPr id="0" name=""/>
        <dsp:cNvSpPr/>
      </dsp:nvSpPr>
      <dsp:spPr>
        <a:xfrm>
          <a:off x="1339618" y="1452092"/>
          <a:ext cx="5024605" cy="11598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2750" tIns="122750" rIns="122750" bIns="122750" numCol="1" spcCol="1270" anchor="ctr" anchorCtr="0">
          <a:noAutofit/>
        </a:bodyPr>
        <a:lstStyle/>
        <a:p>
          <a:pPr marL="0" lvl="0" indent="0" algn="l" defTabSz="977900">
            <a:lnSpc>
              <a:spcPct val="90000"/>
            </a:lnSpc>
            <a:spcBef>
              <a:spcPct val="0"/>
            </a:spcBef>
            <a:spcAft>
              <a:spcPct val="35000"/>
            </a:spcAft>
            <a:buNone/>
          </a:pPr>
          <a:r>
            <a:rPr lang="en-US" sz="2200" kern="1200"/>
            <a:t>Begins with acquisition of raw materials on credit</a:t>
          </a:r>
        </a:p>
      </dsp:txBody>
      <dsp:txXfrm>
        <a:off x="1339618" y="1452092"/>
        <a:ext cx="5024605" cy="1159843"/>
      </dsp:txXfrm>
    </dsp:sp>
    <dsp:sp modelId="{7D3FC6E8-CE07-4C83-BA73-F6DAC2892AF3}">
      <dsp:nvSpPr>
        <dsp:cNvPr id="0" name=""/>
        <dsp:cNvSpPr/>
      </dsp:nvSpPr>
      <dsp:spPr>
        <a:xfrm>
          <a:off x="0" y="2901896"/>
          <a:ext cx="6364224" cy="115984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A4A36F2-1144-4AED-83FA-049F939DDD79}">
      <dsp:nvSpPr>
        <dsp:cNvPr id="0" name=""/>
        <dsp:cNvSpPr/>
      </dsp:nvSpPr>
      <dsp:spPr>
        <a:xfrm>
          <a:off x="350852" y="3162861"/>
          <a:ext cx="637913" cy="63791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D6B21DB-D465-4E56-A7CB-5FBF4299FED2}">
      <dsp:nvSpPr>
        <dsp:cNvPr id="0" name=""/>
        <dsp:cNvSpPr/>
      </dsp:nvSpPr>
      <dsp:spPr>
        <a:xfrm>
          <a:off x="1339618" y="2901896"/>
          <a:ext cx="5024605" cy="11598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2750" tIns="122750" rIns="122750" bIns="122750" numCol="1" spcCol="1270" anchor="ctr" anchorCtr="0">
          <a:noAutofit/>
        </a:bodyPr>
        <a:lstStyle/>
        <a:p>
          <a:pPr marL="0" lvl="0" indent="0" algn="l" defTabSz="977900">
            <a:lnSpc>
              <a:spcPct val="90000"/>
            </a:lnSpc>
            <a:spcBef>
              <a:spcPct val="0"/>
            </a:spcBef>
            <a:spcAft>
              <a:spcPct val="35000"/>
            </a:spcAft>
            <a:buNone/>
          </a:pPr>
          <a:r>
            <a:rPr lang="en-US" sz="2200" kern="1200"/>
            <a:t>Ends with cash inflow from customer payments</a:t>
          </a:r>
        </a:p>
      </dsp:txBody>
      <dsp:txXfrm>
        <a:off x="1339618" y="2901896"/>
        <a:ext cx="5024605" cy="1159843"/>
      </dsp:txXfrm>
    </dsp:sp>
    <dsp:sp modelId="{C48F6CD6-BA3C-49CE-A16C-F4ADF0B8F5D7}">
      <dsp:nvSpPr>
        <dsp:cNvPr id="0" name=""/>
        <dsp:cNvSpPr/>
      </dsp:nvSpPr>
      <dsp:spPr>
        <a:xfrm>
          <a:off x="0" y="4351700"/>
          <a:ext cx="6364224" cy="115984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F3E184A-8662-46E6-986A-CF7810260187}">
      <dsp:nvSpPr>
        <dsp:cNvPr id="0" name=""/>
        <dsp:cNvSpPr/>
      </dsp:nvSpPr>
      <dsp:spPr>
        <a:xfrm>
          <a:off x="350852" y="4612665"/>
          <a:ext cx="637913" cy="637913"/>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EF1F929-8528-4949-A484-49F7735EC052}">
      <dsp:nvSpPr>
        <dsp:cNvPr id="0" name=""/>
        <dsp:cNvSpPr/>
      </dsp:nvSpPr>
      <dsp:spPr>
        <a:xfrm>
          <a:off x="1339618" y="4351700"/>
          <a:ext cx="5024605" cy="11598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2750" tIns="122750" rIns="122750" bIns="122750" numCol="1" spcCol="1270" anchor="ctr" anchorCtr="0">
          <a:noAutofit/>
        </a:bodyPr>
        <a:lstStyle/>
        <a:p>
          <a:pPr marL="0" lvl="0" indent="0" algn="l" defTabSz="977900">
            <a:lnSpc>
              <a:spcPct val="90000"/>
            </a:lnSpc>
            <a:spcBef>
              <a:spcPct val="0"/>
            </a:spcBef>
            <a:spcAft>
              <a:spcPct val="35000"/>
            </a:spcAft>
            <a:buNone/>
          </a:pPr>
          <a:r>
            <a:rPr lang="en-US" sz="2200" kern="1200"/>
            <a:t>Critical for managing liquidity and operational efficiency</a:t>
          </a:r>
        </a:p>
      </dsp:txBody>
      <dsp:txXfrm>
        <a:off x="1339618" y="4351700"/>
        <a:ext cx="5024605" cy="1159843"/>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C5371F-75AF-492B-BE53-7EFDA33412F7}">
      <dsp:nvSpPr>
        <dsp:cNvPr id="0" name=""/>
        <dsp:cNvSpPr/>
      </dsp:nvSpPr>
      <dsp:spPr>
        <a:xfrm>
          <a:off x="3364992" y="2124"/>
          <a:ext cx="3785616" cy="1402286"/>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02870" tIns="51435" rIns="102870" bIns="51435" numCol="1" spcCol="1270" anchor="ctr" anchorCtr="0">
          <a:noAutofit/>
        </a:bodyPr>
        <a:lstStyle/>
        <a:p>
          <a:pPr marL="0" lvl="0" indent="0" algn="ctr" defTabSz="1200150">
            <a:lnSpc>
              <a:spcPct val="90000"/>
            </a:lnSpc>
            <a:spcBef>
              <a:spcPct val="0"/>
            </a:spcBef>
            <a:spcAft>
              <a:spcPct val="35000"/>
            </a:spcAft>
            <a:buNone/>
          </a:pPr>
          <a:r>
            <a:rPr lang="en-US" sz="2700" kern="1200"/>
            <a:t>Visualizes the cycle as a flow of funds through “tanks”</a:t>
          </a:r>
        </a:p>
      </dsp:txBody>
      <dsp:txXfrm>
        <a:off x="3433446" y="70578"/>
        <a:ext cx="3648708" cy="1265378"/>
      </dsp:txXfrm>
    </dsp:sp>
    <dsp:sp modelId="{56CEC314-A34C-4AE7-B0B2-F131780242B6}">
      <dsp:nvSpPr>
        <dsp:cNvPr id="0" name=""/>
        <dsp:cNvSpPr/>
      </dsp:nvSpPr>
      <dsp:spPr>
        <a:xfrm>
          <a:off x="3364992" y="1474525"/>
          <a:ext cx="3785616" cy="1402286"/>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02870" tIns="51435" rIns="102870" bIns="51435" numCol="1" spcCol="1270" anchor="ctr" anchorCtr="0">
          <a:noAutofit/>
        </a:bodyPr>
        <a:lstStyle/>
        <a:p>
          <a:pPr marL="0" lvl="0" indent="0" algn="ctr" defTabSz="1200150">
            <a:lnSpc>
              <a:spcPct val="90000"/>
            </a:lnSpc>
            <a:spcBef>
              <a:spcPct val="0"/>
            </a:spcBef>
            <a:spcAft>
              <a:spcPct val="35000"/>
            </a:spcAft>
            <a:buNone/>
          </a:pPr>
          <a:r>
            <a:rPr lang="en-US" sz="2700" kern="1200"/>
            <a:t>Begins with purchasing raw materials on credit</a:t>
          </a:r>
        </a:p>
      </dsp:txBody>
      <dsp:txXfrm>
        <a:off x="3433446" y="1542979"/>
        <a:ext cx="3648708" cy="1265378"/>
      </dsp:txXfrm>
    </dsp:sp>
    <dsp:sp modelId="{9F507920-29AD-425F-A364-C4FF1660B0CC}">
      <dsp:nvSpPr>
        <dsp:cNvPr id="0" name=""/>
        <dsp:cNvSpPr/>
      </dsp:nvSpPr>
      <dsp:spPr>
        <a:xfrm>
          <a:off x="3364992" y="2946926"/>
          <a:ext cx="3785616" cy="1402286"/>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02870" tIns="51435" rIns="102870" bIns="51435" numCol="1" spcCol="1270" anchor="ctr" anchorCtr="0">
          <a:noAutofit/>
        </a:bodyPr>
        <a:lstStyle/>
        <a:p>
          <a:pPr marL="0" lvl="0" indent="0" algn="ctr" defTabSz="1200150">
            <a:lnSpc>
              <a:spcPct val="90000"/>
            </a:lnSpc>
            <a:spcBef>
              <a:spcPct val="0"/>
            </a:spcBef>
            <a:spcAft>
              <a:spcPct val="35000"/>
            </a:spcAft>
            <a:buNone/>
          </a:pPr>
          <a:r>
            <a:rPr lang="en-US" sz="2700" kern="1200"/>
            <a:t>Ends with cash inflow from customer payments</a:t>
          </a:r>
        </a:p>
      </dsp:txBody>
      <dsp:txXfrm>
        <a:off x="3433446" y="3015380"/>
        <a:ext cx="3648708" cy="1265378"/>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58C228-40D3-4986-B845-79719AC60B8C}">
      <dsp:nvSpPr>
        <dsp:cNvPr id="0" name=""/>
        <dsp:cNvSpPr/>
      </dsp:nvSpPr>
      <dsp:spPr>
        <a:xfrm>
          <a:off x="0" y="673"/>
          <a:ext cx="6364224" cy="157499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E81407E-ED34-42BD-B164-555C271C40D0}">
      <dsp:nvSpPr>
        <dsp:cNvPr id="0" name=""/>
        <dsp:cNvSpPr/>
      </dsp:nvSpPr>
      <dsp:spPr>
        <a:xfrm>
          <a:off x="476436" y="355047"/>
          <a:ext cx="866247" cy="86624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FD52786-7E80-43C7-8A6A-74CD4AB23055}">
      <dsp:nvSpPr>
        <dsp:cNvPr id="0" name=""/>
        <dsp:cNvSpPr/>
      </dsp:nvSpPr>
      <dsp:spPr>
        <a:xfrm>
          <a:off x="1819120" y="673"/>
          <a:ext cx="4545103" cy="15749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6687" tIns="166687" rIns="166687" bIns="166687" numCol="1" spcCol="1270" anchor="ctr" anchorCtr="0">
          <a:noAutofit/>
        </a:bodyPr>
        <a:lstStyle/>
        <a:p>
          <a:pPr marL="0" lvl="0" indent="0" algn="l" defTabSz="1111250">
            <a:lnSpc>
              <a:spcPct val="90000"/>
            </a:lnSpc>
            <a:spcBef>
              <a:spcPct val="0"/>
            </a:spcBef>
            <a:spcAft>
              <a:spcPct val="35000"/>
            </a:spcAft>
            <a:buNone/>
          </a:pPr>
          <a:r>
            <a:rPr lang="en-US" sz="2500" b="1" kern="1200"/>
            <a:t>Trade Payables</a:t>
          </a:r>
          <a:r>
            <a:rPr lang="en-US" sz="2500" kern="1200"/>
            <a:t>: Credit from suppliers; must be paid eventually</a:t>
          </a:r>
        </a:p>
      </dsp:txBody>
      <dsp:txXfrm>
        <a:off x="1819120" y="673"/>
        <a:ext cx="4545103" cy="1574995"/>
      </dsp:txXfrm>
    </dsp:sp>
    <dsp:sp modelId="{8ABA8454-DEF6-4067-9803-3CFC5F593AF8}">
      <dsp:nvSpPr>
        <dsp:cNvPr id="0" name=""/>
        <dsp:cNvSpPr/>
      </dsp:nvSpPr>
      <dsp:spPr>
        <a:xfrm>
          <a:off x="0" y="1969418"/>
          <a:ext cx="6364224" cy="157499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FD68DC0-5B2B-49CB-979E-FD44DA337AD0}">
      <dsp:nvSpPr>
        <dsp:cNvPr id="0" name=""/>
        <dsp:cNvSpPr/>
      </dsp:nvSpPr>
      <dsp:spPr>
        <a:xfrm>
          <a:off x="476436" y="2323792"/>
          <a:ext cx="866247" cy="86624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0BFCDB8-5C53-4BB8-AFEB-D47BFE05C88B}">
      <dsp:nvSpPr>
        <dsp:cNvPr id="0" name=""/>
        <dsp:cNvSpPr/>
      </dsp:nvSpPr>
      <dsp:spPr>
        <a:xfrm>
          <a:off x="1819120" y="1969418"/>
          <a:ext cx="4545103" cy="15749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6687" tIns="166687" rIns="166687" bIns="166687" numCol="1" spcCol="1270" anchor="ctr" anchorCtr="0">
          <a:noAutofit/>
        </a:bodyPr>
        <a:lstStyle/>
        <a:p>
          <a:pPr marL="0" lvl="0" indent="0" algn="l" defTabSz="1111250">
            <a:lnSpc>
              <a:spcPct val="90000"/>
            </a:lnSpc>
            <a:spcBef>
              <a:spcPct val="0"/>
            </a:spcBef>
            <a:spcAft>
              <a:spcPct val="35000"/>
            </a:spcAft>
            <a:buNone/>
          </a:pPr>
          <a:r>
            <a:rPr lang="en-US" sz="2500" b="1" kern="1200"/>
            <a:t>Trade Receivables</a:t>
          </a:r>
          <a:r>
            <a:rPr lang="en-US" sz="2500" kern="1200"/>
            <a:t>: Credit extended to customers; converts to cash</a:t>
          </a:r>
        </a:p>
      </dsp:txBody>
      <dsp:txXfrm>
        <a:off x="1819120" y="1969418"/>
        <a:ext cx="4545103" cy="1574995"/>
      </dsp:txXfrm>
    </dsp:sp>
    <dsp:sp modelId="{3BA45F15-BC55-432A-92B4-BC1A115A5E7F}">
      <dsp:nvSpPr>
        <dsp:cNvPr id="0" name=""/>
        <dsp:cNvSpPr/>
      </dsp:nvSpPr>
      <dsp:spPr>
        <a:xfrm>
          <a:off x="0" y="3938162"/>
          <a:ext cx="6364224" cy="157499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9459DE4-3163-48F5-8BF8-E7B991228250}">
      <dsp:nvSpPr>
        <dsp:cNvPr id="0" name=""/>
        <dsp:cNvSpPr/>
      </dsp:nvSpPr>
      <dsp:spPr>
        <a:xfrm>
          <a:off x="476436" y="4292537"/>
          <a:ext cx="866247" cy="86624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91AEC6B-D945-489F-B166-A01D34B4FD7D}">
      <dsp:nvSpPr>
        <dsp:cNvPr id="0" name=""/>
        <dsp:cNvSpPr/>
      </dsp:nvSpPr>
      <dsp:spPr>
        <a:xfrm>
          <a:off x="1819120" y="3938162"/>
          <a:ext cx="4545103" cy="15749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6687" tIns="166687" rIns="166687" bIns="166687" numCol="1" spcCol="1270" anchor="ctr" anchorCtr="0">
          <a:noAutofit/>
        </a:bodyPr>
        <a:lstStyle/>
        <a:p>
          <a:pPr marL="0" lvl="0" indent="0" algn="l" defTabSz="1111250">
            <a:lnSpc>
              <a:spcPct val="90000"/>
            </a:lnSpc>
            <a:spcBef>
              <a:spcPct val="0"/>
            </a:spcBef>
            <a:spcAft>
              <a:spcPct val="35000"/>
            </a:spcAft>
            <a:buNone/>
          </a:pPr>
          <a:r>
            <a:rPr lang="en-US" sz="2500" kern="1200"/>
            <a:t>Timing mismatch creates need for working capital</a:t>
          </a:r>
        </a:p>
      </dsp:txBody>
      <dsp:txXfrm>
        <a:off x="1819120" y="3938162"/>
        <a:ext cx="4545103" cy="1574995"/>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67A352-3F22-444C-A080-DA6B2896F7F6}">
      <dsp:nvSpPr>
        <dsp:cNvPr id="0" name=""/>
        <dsp:cNvSpPr/>
      </dsp:nvSpPr>
      <dsp:spPr>
        <a:xfrm>
          <a:off x="0" y="673"/>
          <a:ext cx="6364224" cy="157499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8A9F8C7-93C4-4B86-95FD-900BBFA4F06C}">
      <dsp:nvSpPr>
        <dsp:cNvPr id="0" name=""/>
        <dsp:cNvSpPr/>
      </dsp:nvSpPr>
      <dsp:spPr>
        <a:xfrm>
          <a:off x="476436" y="355047"/>
          <a:ext cx="866247" cy="86624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724F3B9-1E27-495D-9CB0-ED0211A0C123}">
      <dsp:nvSpPr>
        <dsp:cNvPr id="0" name=""/>
        <dsp:cNvSpPr/>
      </dsp:nvSpPr>
      <dsp:spPr>
        <a:xfrm>
          <a:off x="1819120" y="673"/>
          <a:ext cx="4545103" cy="15749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6687" tIns="166687" rIns="166687" bIns="166687" numCol="1" spcCol="1270" anchor="ctr" anchorCtr="0">
          <a:noAutofit/>
        </a:bodyPr>
        <a:lstStyle/>
        <a:p>
          <a:pPr marL="0" lvl="0" indent="0" algn="l" defTabSz="1111250">
            <a:lnSpc>
              <a:spcPct val="90000"/>
            </a:lnSpc>
            <a:spcBef>
              <a:spcPct val="0"/>
            </a:spcBef>
            <a:spcAft>
              <a:spcPct val="35000"/>
            </a:spcAft>
            <a:buNone/>
          </a:pPr>
          <a:r>
            <a:rPr lang="en-US" sz="2500" kern="1200"/>
            <a:t>Cash is the final output of the cycle</a:t>
          </a:r>
        </a:p>
      </dsp:txBody>
      <dsp:txXfrm>
        <a:off x="1819120" y="673"/>
        <a:ext cx="4545103" cy="1574995"/>
      </dsp:txXfrm>
    </dsp:sp>
    <dsp:sp modelId="{4E13E270-34D4-4E4F-AE8A-4CA14E481D55}">
      <dsp:nvSpPr>
        <dsp:cNvPr id="0" name=""/>
        <dsp:cNvSpPr/>
      </dsp:nvSpPr>
      <dsp:spPr>
        <a:xfrm>
          <a:off x="0" y="1969418"/>
          <a:ext cx="6364224" cy="157499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A07D006-6E92-4ADD-B673-41CBC4A607CF}">
      <dsp:nvSpPr>
        <dsp:cNvPr id="0" name=""/>
        <dsp:cNvSpPr/>
      </dsp:nvSpPr>
      <dsp:spPr>
        <a:xfrm>
          <a:off x="476436" y="2323792"/>
          <a:ext cx="866247" cy="86624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58AA4B3-EFB2-4F7A-BB71-4A0A4D93E63D}">
      <dsp:nvSpPr>
        <dsp:cNvPr id="0" name=""/>
        <dsp:cNvSpPr/>
      </dsp:nvSpPr>
      <dsp:spPr>
        <a:xfrm>
          <a:off x="1819120" y="1969418"/>
          <a:ext cx="4545103" cy="15749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6687" tIns="166687" rIns="166687" bIns="166687" numCol="1" spcCol="1270" anchor="ctr" anchorCtr="0">
          <a:noAutofit/>
        </a:bodyPr>
        <a:lstStyle/>
        <a:p>
          <a:pPr marL="0" lvl="0" indent="0" algn="l" defTabSz="1111250">
            <a:lnSpc>
              <a:spcPct val="90000"/>
            </a:lnSpc>
            <a:spcBef>
              <a:spcPct val="0"/>
            </a:spcBef>
            <a:spcAft>
              <a:spcPct val="35000"/>
            </a:spcAft>
            <a:buNone/>
          </a:pPr>
          <a:r>
            <a:rPr lang="en-US" sz="2500" kern="1200"/>
            <a:t>Can be </a:t>
          </a:r>
          <a:r>
            <a:rPr lang="en-US" sz="2500" b="1" kern="1200"/>
            <a:t>positive</a:t>
          </a:r>
          <a:r>
            <a:rPr lang="en-US" sz="2500" kern="1200"/>
            <a:t> (inflow from receivables) or </a:t>
          </a:r>
          <a:r>
            <a:rPr lang="en-US" sz="2500" b="1" kern="1200"/>
            <a:t>negative</a:t>
          </a:r>
          <a:r>
            <a:rPr lang="en-US" sz="2500" kern="1200"/>
            <a:t> (outflow to payables)</a:t>
          </a:r>
        </a:p>
      </dsp:txBody>
      <dsp:txXfrm>
        <a:off x="1819120" y="1969418"/>
        <a:ext cx="4545103" cy="1574995"/>
      </dsp:txXfrm>
    </dsp:sp>
    <dsp:sp modelId="{83C8FE7D-5C19-4756-ABC2-A2F264A4ABBC}">
      <dsp:nvSpPr>
        <dsp:cNvPr id="0" name=""/>
        <dsp:cNvSpPr/>
      </dsp:nvSpPr>
      <dsp:spPr>
        <a:xfrm>
          <a:off x="0" y="3938162"/>
          <a:ext cx="6364224" cy="157499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E4F0437-3938-4031-B61A-1FA2A185A745}">
      <dsp:nvSpPr>
        <dsp:cNvPr id="0" name=""/>
        <dsp:cNvSpPr/>
      </dsp:nvSpPr>
      <dsp:spPr>
        <a:xfrm>
          <a:off x="476436" y="4292537"/>
          <a:ext cx="866247" cy="86624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EACAD46-B5CA-4CC0-81CF-146DB15F2A18}">
      <dsp:nvSpPr>
        <dsp:cNvPr id="0" name=""/>
        <dsp:cNvSpPr/>
      </dsp:nvSpPr>
      <dsp:spPr>
        <a:xfrm>
          <a:off x="1819120" y="3938162"/>
          <a:ext cx="4545103" cy="15749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6687" tIns="166687" rIns="166687" bIns="166687" numCol="1" spcCol="1270" anchor="ctr" anchorCtr="0">
          <a:noAutofit/>
        </a:bodyPr>
        <a:lstStyle/>
        <a:p>
          <a:pPr marL="0" lvl="0" indent="0" algn="l" defTabSz="1111250">
            <a:lnSpc>
              <a:spcPct val="90000"/>
            </a:lnSpc>
            <a:spcBef>
              <a:spcPct val="0"/>
            </a:spcBef>
            <a:spcAft>
              <a:spcPct val="35000"/>
            </a:spcAft>
            <a:buNone/>
          </a:pPr>
          <a:r>
            <a:rPr lang="en-US" sz="2500" kern="1200"/>
            <a:t>Critical for meeting obligations and investing in growth</a:t>
          </a:r>
        </a:p>
      </dsp:txBody>
      <dsp:txXfrm>
        <a:off x="1819120" y="3938162"/>
        <a:ext cx="4545103" cy="1574995"/>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C9EC76-B21E-412D-A96E-26248EDD90A5}">
      <dsp:nvSpPr>
        <dsp:cNvPr id="0" name=""/>
        <dsp:cNvSpPr/>
      </dsp:nvSpPr>
      <dsp:spPr>
        <a:xfrm>
          <a:off x="0" y="36994"/>
          <a:ext cx="6301601" cy="186966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US" sz="3400" kern="1200"/>
            <a:t>Each component (inventory, receivables, payables, cash) = a tank</a:t>
          </a:r>
        </a:p>
      </dsp:txBody>
      <dsp:txXfrm>
        <a:off x="91269" y="128263"/>
        <a:ext cx="6119063" cy="1687122"/>
      </dsp:txXfrm>
    </dsp:sp>
    <dsp:sp modelId="{E0AE9AF0-BDDC-43BD-8900-73BB6D632BE3}">
      <dsp:nvSpPr>
        <dsp:cNvPr id="0" name=""/>
        <dsp:cNvSpPr/>
      </dsp:nvSpPr>
      <dsp:spPr>
        <a:xfrm>
          <a:off x="0" y="2004574"/>
          <a:ext cx="6301601" cy="1869660"/>
        </a:xfrm>
        <a:prstGeom prst="roundRect">
          <a:avLst/>
        </a:prstGeom>
        <a:solidFill>
          <a:schemeClr val="accent2">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US" sz="3400" kern="1200"/>
            <a:t>Funds flow in/out of tanks</a:t>
          </a:r>
        </a:p>
      </dsp:txBody>
      <dsp:txXfrm>
        <a:off x="91269" y="2095843"/>
        <a:ext cx="6119063" cy="1687122"/>
      </dsp:txXfrm>
    </dsp:sp>
    <dsp:sp modelId="{AC09915B-004F-4FD9-BD01-B58F6DF4738D}">
      <dsp:nvSpPr>
        <dsp:cNvPr id="0" name=""/>
        <dsp:cNvSpPr/>
      </dsp:nvSpPr>
      <dsp:spPr>
        <a:xfrm>
          <a:off x="0" y="3972154"/>
          <a:ext cx="6301601" cy="1869660"/>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US" sz="3400" kern="1200"/>
            <a:t>Managers must balance tank levels to avoid inefficiencies</a:t>
          </a:r>
        </a:p>
      </dsp:txBody>
      <dsp:txXfrm>
        <a:off x="91269" y="4063423"/>
        <a:ext cx="6119063" cy="1687122"/>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5B815E-1FCF-4223-8812-3429DC2B115E}">
      <dsp:nvSpPr>
        <dsp:cNvPr id="0" name=""/>
        <dsp:cNvSpPr/>
      </dsp:nvSpPr>
      <dsp:spPr>
        <a:xfrm>
          <a:off x="0" y="2288"/>
          <a:ext cx="6364224" cy="115984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797E5AB-E991-4E2E-93DD-EF3D270EEF86}">
      <dsp:nvSpPr>
        <dsp:cNvPr id="0" name=""/>
        <dsp:cNvSpPr/>
      </dsp:nvSpPr>
      <dsp:spPr>
        <a:xfrm>
          <a:off x="350852" y="263253"/>
          <a:ext cx="637913" cy="63791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4652318-56D6-4288-8C67-0C1CC44929F9}">
      <dsp:nvSpPr>
        <dsp:cNvPr id="0" name=""/>
        <dsp:cNvSpPr/>
      </dsp:nvSpPr>
      <dsp:spPr>
        <a:xfrm>
          <a:off x="1339618" y="2288"/>
          <a:ext cx="5024605" cy="11598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2750" tIns="122750" rIns="122750" bIns="122750" numCol="1" spcCol="1270" anchor="ctr" anchorCtr="0">
          <a:noAutofit/>
        </a:bodyPr>
        <a:lstStyle/>
        <a:p>
          <a:pPr marL="0" lvl="0" indent="0" algn="l" defTabSz="977900">
            <a:lnSpc>
              <a:spcPct val="90000"/>
            </a:lnSpc>
            <a:spcBef>
              <a:spcPct val="0"/>
            </a:spcBef>
            <a:spcAft>
              <a:spcPct val="35000"/>
            </a:spcAft>
            <a:buNone/>
          </a:pPr>
          <a:r>
            <a:rPr lang="en-US" sz="2200" kern="1200"/>
            <a:t>Why do these tanks exist?</a:t>
          </a:r>
        </a:p>
      </dsp:txBody>
      <dsp:txXfrm>
        <a:off x="1339618" y="2288"/>
        <a:ext cx="5024605" cy="1159843"/>
      </dsp:txXfrm>
    </dsp:sp>
    <dsp:sp modelId="{CFD5416C-FDC6-4CA4-8DBF-4F49F55333FC}">
      <dsp:nvSpPr>
        <dsp:cNvPr id="0" name=""/>
        <dsp:cNvSpPr/>
      </dsp:nvSpPr>
      <dsp:spPr>
        <a:xfrm>
          <a:off x="0" y="1452092"/>
          <a:ext cx="6364224" cy="115984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3E2447F-A78C-49F1-862A-09B1CA70C8B2}">
      <dsp:nvSpPr>
        <dsp:cNvPr id="0" name=""/>
        <dsp:cNvSpPr/>
      </dsp:nvSpPr>
      <dsp:spPr>
        <a:xfrm>
          <a:off x="350852" y="1713057"/>
          <a:ext cx="637913" cy="63791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D74D6E4-EA01-424A-9BD6-7855A452D712}">
      <dsp:nvSpPr>
        <dsp:cNvPr id="0" name=""/>
        <dsp:cNvSpPr/>
      </dsp:nvSpPr>
      <dsp:spPr>
        <a:xfrm>
          <a:off x="1339618" y="1452092"/>
          <a:ext cx="5024605" cy="11598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2750" tIns="122750" rIns="122750" bIns="122750" numCol="1" spcCol="1270" anchor="ctr" anchorCtr="0">
          <a:noAutofit/>
        </a:bodyPr>
        <a:lstStyle/>
        <a:p>
          <a:pPr marL="0" lvl="0" indent="0" algn="l" defTabSz="977900">
            <a:lnSpc>
              <a:spcPct val="90000"/>
            </a:lnSpc>
            <a:spcBef>
              <a:spcPct val="0"/>
            </a:spcBef>
            <a:spcAft>
              <a:spcPct val="35000"/>
            </a:spcAft>
            <a:buNone/>
          </a:pPr>
          <a:r>
            <a:rPr lang="en-US" sz="2200" kern="1200"/>
            <a:t>How much should be held in each?</a:t>
          </a:r>
        </a:p>
      </dsp:txBody>
      <dsp:txXfrm>
        <a:off x="1339618" y="1452092"/>
        <a:ext cx="5024605" cy="1159843"/>
      </dsp:txXfrm>
    </dsp:sp>
    <dsp:sp modelId="{F53DCEF8-E109-4DA2-AE5F-C2DE39B0645D}">
      <dsp:nvSpPr>
        <dsp:cNvPr id="0" name=""/>
        <dsp:cNvSpPr/>
      </dsp:nvSpPr>
      <dsp:spPr>
        <a:xfrm>
          <a:off x="0" y="2901896"/>
          <a:ext cx="6364224" cy="115984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B59F2D5-36B4-4364-94A2-E595FD805AE6}">
      <dsp:nvSpPr>
        <dsp:cNvPr id="0" name=""/>
        <dsp:cNvSpPr/>
      </dsp:nvSpPr>
      <dsp:spPr>
        <a:xfrm>
          <a:off x="350852" y="3162861"/>
          <a:ext cx="637913" cy="63791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72AE937-8C40-4C54-8C77-361519629712}">
      <dsp:nvSpPr>
        <dsp:cNvPr id="0" name=""/>
        <dsp:cNvSpPr/>
      </dsp:nvSpPr>
      <dsp:spPr>
        <a:xfrm>
          <a:off x="1339618" y="2901896"/>
          <a:ext cx="5024605" cy="11598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2750" tIns="122750" rIns="122750" bIns="122750" numCol="1" spcCol="1270" anchor="ctr" anchorCtr="0">
          <a:noAutofit/>
        </a:bodyPr>
        <a:lstStyle/>
        <a:p>
          <a:pPr marL="0" lvl="0" indent="0" algn="l" defTabSz="977900">
            <a:lnSpc>
              <a:spcPct val="90000"/>
            </a:lnSpc>
            <a:spcBef>
              <a:spcPct val="0"/>
            </a:spcBef>
            <a:spcAft>
              <a:spcPct val="35000"/>
            </a:spcAft>
            <a:buNone/>
          </a:pPr>
          <a:r>
            <a:rPr lang="en-US" sz="2200" kern="1200"/>
            <a:t>Trade-off: Cost of holding too much vs. risk of holding too little</a:t>
          </a:r>
        </a:p>
      </dsp:txBody>
      <dsp:txXfrm>
        <a:off x="1339618" y="2901896"/>
        <a:ext cx="5024605" cy="1159843"/>
      </dsp:txXfrm>
    </dsp:sp>
    <dsp:sp modelId="{CA519BCC-4F1F-4603-BC7F-D39820DF8571}">
      <dsp:nvSpPr>
        <dsp:cNvPr id="0" name=""/>
        <dsp:cNvSpPr/>
      </dsp:nvSpPr>
      <dsp:spPr>
        <a:xfrm>
          <a:off x="0" y="4351700"/>
          <a:ext cx="6364224" cy="115984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7B2F44B-F432-45B5-9817-79BB71F6A5F8}">
      <dsp:nvSpPr>
        <dsp:cNvPr id="0" name=""/>
        <dsp:cNvSpPr/>
      </dsp:nvSpPr>
      <dsp:spPr>
        <a:xfrm>
          <a:off x="350852" y="4612665"/>
          <a:ext cx="637913" cy="637913"/>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7F2816A-B61D-47E2-9083-4144F843A1B6}">
      <dsp:nvSpPr>
        <dsp:cNvPr id="0" name=""/>
        <dsp:cNvSpPr/>
      </dsp:nvSpPr>
      <dsp:spPr>
        <a:xfrm>
          <a:off x="1339618" y="4351700"/>
          <a:ext cx="5024605" cy="11598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2750" tIns="122750" rIns="122750" bIns="122750" numCol="1" spcCol="1270" anchor="ctr" anchorCtr="0">
          <a:noAutofit/>
        </a:bodyPr>
        <a:lstStyle/>
        <a:p>
          <a:pPr marL="0" lvl="0" indent="0" algn="l" defTabSz="977900">
            <a:lnSpc>
              <a:spcPct val="90000"/>
            </a:lnSpc>
            <a:spcBef>
              <a:spcPct val="0"/>
            </a:spcBef>
            <a:spcAft>
              <a:spcPct val="35000"/>
            </a:spcAft>
            <a:buNone/>
          </a:pPr>
          <a:r>
            <a:rPr lang="en-US" sz="2200" kern="1200"/>
            <a:t>Goal: Optimize working capital for operational and financial health</a:t>
          </a:r>
        </a:p>
      </dsp:txBody>
      <dsp:txXfrm>
        <a:off x="1339618" y="4351700"/>
        <a:ext cx="5024605" cy="1159843"/>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3B9E58-D7C8-4B09-9A5D-19A8CE09DF63}">
      <dsp:nvSpPr>
        <dsp:cNvPr id="0" name=""/>
        <dsp:cNvSpPr/>
      </dsp:nvSpPr>
      <dsp:spPr>
        <a:xfrm>
          <a:off x="0" y="2288"/>
          <a:ext cx="6364224" cy="1159843"/>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09F7690-4938-424B-9DC5-E37E7EE1A578}">
      <dsp:nvSpPr>
        <dsp:cNvPr id="0" name=""/>
        <dsp:cNvSpPr/>
      </dsp:nvSpPr>
      <dsp:spPr>
        <a:xfrm>
          <a:off x="350852" y="263253"/>
          <a:ext cx="637913" cy="63791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72F5B83-753B-4FB1-98D0-16762E14C188}">
      <dsp:nvSpPr>
        <dsp:cNvPr id="0" name=""/>
        <dsp:cNvSpPr/>
      </dsp:nvSpPr>
      <dsp:spPr>
        <a:xfrm>
          <a:off x="1339618" y="2288"/>
          <a:ext cx="5024605" cy="11598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2750" tIns="122750" rIns="122750" bIns="122750" numCol="1" spcCol="1270" anchor="ctr" anchorCtr="0">
          <a:noAutofit/>
        </a:bodyPr>
        <a:lstStyle/>
        <a:p>
          <a:pPr marL="0" lvl="0" indent="0" algn="l" defTabSz="933450" rtl="0">
            <a:lnSpc>
              <a:spcPct val="90000"/>
            </a:lnSpc>
            <a:spcBef>
              <a:spcPct val="0"/>
            </a:spcBef>
            <a:spcAft>
              <a:spcPct val="35000"/>
            </a:spcAft>
            <a:buNone/>
          </a:pPr>
          <a:r>
            <a:rPr lang="en-US" sz="2100" b="1" kern="1200"/>
            <a:t>Descriptive View (Previous Figure</a:t>
          </a:r>
          <a:r>
            <a:rPr lang="en-US" sz="2100" b="1" kern="1200">
              <a:latin typeface="Calibri Light" panose="020F0302020204030204"/>
            </a:rPr>
            <a:t>): </a:t>
          </a:r>
          <a:r>
            <a:rPr lang="en-US" sz="2100" kern="1200"/>
            <a:t>Shows the flow of working capital elements.</a:t>
          </a:r>
        </a:p>
      </dsp:txBody>
      <dsp:txXfrm>
        <a:off x="1339618" y="2288"/>
        <a:ext cx="5024605" cy="1159843"/>
      </dsp:txXfrm>
    </dsp:sp>
    <dsp:sp modelId="{DF439D09-AF93-4376-B1F4-248EF372B53D}">
      <dsp:nvSpPr>
        <dsp:cNvPr id="0" name=""/>
        <dsp:cNvSpPr/>
      </dsp:nvSpPr>
      <dsp:spPr>
        <a:xfrm>
          <a:off x="0" y="1452092"/>
          <a:ext cx="6364224" cy="1159843"/>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6894479-02C8-40B6-A245-7C8EF8864439}">
      <dsp:nvSpPr>
        <dsp:cNvPr id="0" name=""/>
        <dsp:cNvSpPr/>
      </dsp:nvSpPr>
      <dsp:spPr>
        <a:xfrm>
          <a:off x="350852" y="1713057"/>
          <a:ext cx="637913" cy="63791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630B53E-72DF-4B0E-8EEC-7EDB4085EB33}">
      <dsp:nvSpPr>
        <dsp:cNvPr id="0" name=""/>
        <dsp:cNvSpPr/>
      </dsp:nvSpPr>
      <dsp:spPr>
        <a:xfrm>
          <a:off x="1339618" y="1452092"/>
          <a:ext cx="5024605" cy="11598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2750" tIns="122750" rIns="122750" bIns="122750" numCol="1" spcCol="1270" anchor="ctr" anchorCtr="0">
          <a:noAutofit/>
        </a:bodyPr>
        <a:lstStyle/>
        <a:p>
          <a:pPr marL="0" lvl="0" indent="0" algn="l" defTabSz="933450" rtl="0">
            <a:lnSpc>
              <a:spcPct val="90000"/>
            </a:lnSpc>
            <a:spcBef>
              <a:spcPct val="0"/>
            </a:spcBef>
            <a:spcAft>
              <a:spcPct val="35000"/>
            </a:spcAft>
            <a:buNone/>
          </a:pPr>
          <a:r>
            <a:rPr lang="en-US" sz="2100" b="1" kern="1200"/>
            <a:t>Quantitative View (Following Figure</a:t>
          </a:r>
          <a:r>
            <a:rPr lang="en-US" sz="2100" b="1" kern="1200">
              <a:latin typeface="Calibri Light" panose="020F0302020204030204"/>
            </a:rPr>
            <a:t>): </a:t>
          </a:r>
          <a:r>
            <a:rPr lang="en-US" sz="2100" kern="1200"/>
            <a:t>Measures time taken by each component.</a:t>
          </a:r>
        </a:p>
      </dsp:txBody>
      <dsp:txXfrm>
        <a:off x="1339618" y="1452092"/>
        <a:ext cx="5024605" cy="1159843"/>
      </dsp:txXfrm>
    </dsp:sp>
    <dsp:sp modelId="{CD3AE862-8F50-43A2-84BE-F389B12B7FA8}">
      <dsp:nvSpPr>
        <dsp:cNvPr id="0" name=""/>
        <dsp:cNvSpPr/>
      </dsp:nvSpPr>
      <dsp:spPr>
        <a:xfrm>
          <a:off x="0" y="2901896"/>
          <a:ext cx="6364224" cy="1159843"/>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FFB29A9-1B2D-4501-9616-C26958DA1BE3}">
      <dsp:nvSpPr>
        <dsp:cNvPr id="0" name=""/>
        <dsp:cNvSpPr/>
      </dsp:nvSpPr>
      <dsp:spPr>
        <a:xfrm>
          <a:off x="350852" y="3162861"/>
          <a:ext cx="637913" cy="63791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697928A-08B5-49C5-AD9E-8AD485FB1409}">
      <dsp:nvSpPr>
        <dsp:cNvPr id="0" name=""/>
        <dsp:cNvSpPr/>
      </dsp:nvSpPr>
      <dsp:spPr>
        <a:xfrm>
          <a:off x="1339618" y="2901896"/>
          <a:ext cx="5024605" cy="11598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2750" tIns="122750" rIns="122750" bIns="122750" numCol="1" spcCol="1270" anchor="ctr" anchorCtr="0">
          <a:noAutofit/>
        </a:bodyPr>
        <a:lstStyle/>
        <a:p>
          <a:pPr marL="0" lvl="0" indent="0" algn="l" defTabSz="933450">
            <a:lnSpc>
              <a:spcPct val="90000"/>
            </a:lnSpc>
            <a:spcBef>
              <a:spcPct val="0"/>
            </a:spcBef>
            <a:spcAft>
              <a:spcPct val="35000"/>
            </a:spcAft>
            <a:buNone/>
          </a:pPr>
          <a:r>
            <a:rPr lang="en-US" sz="2100" kern="1200"/>
            <a:t>Applicable to </a:t>
          </a:r>
          <a:r>
            <a:rPr lang="en-US" sz="2100" b="1" kern="1200"/>
            <a:t>manufacturing and non-manufacturing</a:t>
          </a:r>
          <a:r>
            <a:rPr lang="en-US" sz="2100" kern="1200"/>
            <a:t> businesses.</a:t>
          </a:r>
        </a:p>
      </dsp:txBody>
      <dsp:txXfrm>
        <a:off x="1339618" y="2901896"/>
        <a:ext cx="5024605" cy="1159843"/>
      </dsp:txXfrm>
    </dsp:sp>
    <dsp:sp modelId="{91F549DD-691A-4CAB-9149-B9D2D6BA4E0F}">
      <dsp:nvSpPr>
        <dsp:cNvPr id="0" name=""/>
        <dsp:cNvSpPr/>
      </dsp:nvSpPr>
      <dsp:spPr>
        <a:xfrm>
          <a:off x="0" y="4351700"/>
          <a:ext cx="6364224" cy="1159843"/>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AD83C88-B482-4DD6-BE05-A59540A289D1}">
      <dsp:nvSpPr>
        <dsp:cNvPr id="0" name=""/>
        <dsp:cNvSpPr/>
      </dsp:nvSpPr>
      <dsp:spPr>
        <a:xfrm>
          <a:off x="350852" y="4612665"/>
          <a:ext cx="637913" cy="637913"/>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3A7924D-C932-4B1D-B95B-8B702DCEFDB9}">
      <dsp:nvSpPr>
        <dsp:cNvPr id="0" name=""/>
        <dsp:cNvSpPr/>
      </dsp:nvSpPr>
      <dsp:spPr>
        <a:xfrm>
          <a:off x="1339618" y="4351700"/>
          <a:ext cx="5024605" cy="11598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2750" tIns="122750" rIns="122750" bIns="122750" numCol="1" spcCol="1270" anchor="ctr" anchorCtr="0">
          <a:noAutofit/>
        </a:bodyPr>
        <a:lstStyle/>
        <a:p>
          <a:pPr marL="0" lvl="0" indent="0" algn="l" defTabSz="933450">
            <a:lnSpc>
              <a:spcPct val="90000"/>
            </a:lnSpc>
            <a:spcBef>
              <a:spcPct val="0"/>
            </a:spcBef>
            <a:spcAft>
              <a:spcPct val="35000"/>
            </a:spcAft>
            <a:buNone/>
          </a:pPr>
          <a:r>
            <a:rPr lang="en-US" sz="2100" kern="1200"/>
            <a:t>Focus: Time duration from </a:t>
          </a:r>
          <a:r>
            <a:rPr lang="en-US" sz="2100" b="1" kern="1200"/>
            <a:t>raw material purchase to cash receipt</a:t>
          </a:r>
          <a:r>
            <a:rPr lang="en-US" sz="2100" kern="1200"/>
            <a:t>.</a:t>
          </a:r>
        </a:p>
      </dsp:txBody>
      <dsp:txXfrm>
        <a:off x="1339618" y="4351700"/>
        <a:ext cx="5024605" cy="1159843"/>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99444D-3B95-4517-A911-95C5D83EFD5E}">
      <dsp:nvSpPr>
        <dsp:cNvPr id="0" name=""/>
        <dsp:cNvSpPr/>
      </dsp:nvSpPr>
      <dsp:spPr>
        <a:xfrm>
          <a:off x="0" y="471"/>
          <a:ext cx="6364224" cy="64857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5AF8D94-304E-4478-BA14-580B8562A06D}">
      <dsp:nvSpPr>
        <dsp:cNvPr id="0" name=""/>
        <dsp:cNvSpPr/>
      </dsp:nvSpPr>
      <dsp:spPr>
        <a:xfrm>
          <a:off x="196194" y="146400"/>
          <a:ext cx="356716" cy="35671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3376BCD-49DE-4227-9697-5650FA4B54E7}">
      <dsp:nvSpPr>
        <dsp:cNvPr id="0" name=""/>
        <dsp:cNvSpPr/>
      </dsp:nvSpPr>
      <dsp:spPr>
        <a:xfrm>
          <a:off x="749104" y="471"/>
          <a:ext cx="5615119" cy="6485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641" tIns="68641" rIns="68641" bIns="68641" numCol="1" spcCol="1270" anchor="ctr" anchorCtr="0">
          <a:noAutofit/>
        </a:bodyPr>
        <a:lstStyle/>
        <a:p>
          <a:pPr marL="0" lvl="0" indent="0" algn="l" defTabSz="711200">
            <a:lnSpc>
              <a:spcPct val="90000"/>
            </a:lnSpc>
            <a:spcBef>
              <a:spcPct val="0"/>
            </a:spcBef>
            <a:spcAft>
              <a:spcPct val="35000"/>
            </a:spcAft>
            <a:buNone/>
          </a:pPr>
          <a:r>
            <a:rPr lang="en-US" sz="1600" kern="1200"/>
            <a:t>Key Elements in the Cycle</a:t>
          </a:r>
        </a:p>
      </dsp:txBody>
      <dsp:txXfrm>
        <a:off x="749104" y="471"/>
        <a:ext cx="5615119" cy="648575"/>
      </dsp:txXfrm>
    </dsp:sp>
    <dsp:sp modelId="{C80A5706-3A98-447E-B1BA-164BA73A1746}">
      <dsp:nvSpPr>
        <dsp:cNvPr id="0" name=""/>
        <dsp:cNvSpPr/>
      </dsp:nvSpPr>
      <dsp:spPr>
        <a:xfrm>
          <a:off x="0" y="811190"/>
          <a:ext cx="6364224" cy="64857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7B4F6DA-CA5C-4B4D-B2D1-540A1A493754}">
      <dsp:nvSpPr>
        <dsp:cNvPr id="0" name=""/>
        <dsp:cNvSpPr/>
      </dsp:nvSpPr>
      <dsp:spPr>
        <a:xfrm>
          <a:off x="196194" y="957119"/>
          <a:ext cx="356716" cy="35671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FABCF4A-0F25-42F3-A330-D4131D716E64}">
      <dsp:nvSpPr>
        <dsp:cNvPr id="0" name=""/>
        <dsp:cNvSpPr/>
      </dsp:nvSpPr>
      <dsp:spPr>
        <a:xfrm>
          <a:off x="749104" y="811190"/>
          <a:ext cx="5615119" cy="6485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641" tIns="68641" rIns="68641" bIns="68641" numCol="1" spcCol="1270" anchor="ctr" anchorCtr="0">
          <a:noAutofit/>
        </a:bodyPr>
        <a:lstStyle/>
        <a:p>
          <a:pPr marL="0" lvl="0" indent="0" algn="l" defTabSz="711200">
            <a:lnSpc>
              <a:spcPct val="90000"/>
            </a:lnSpc>
            <a:spcBef>
              <a:spcPct val="0"/>
            </a:spcBef>
            <a:spcAft>
              <a:spcPct val="35000"/>
            </a:spcAft>
            <a:buNone/>
          </a:pPr>
          <a:r>
            <a:rPr lang="en-US" sz="1600" b="1" kern="1200"/>
            <a:t>Raw Materials Inventory (RM):</a:t>
          </a:r>
          <a:r>
            <a:rPr lang="en-US" sz="1600" kern="1200"/>
            <a:t> Held before production begins.</a:t>
          </a:r>
        </a:p>
      </dsp:txBody>
      <dsp:txXfrm>
        <a:off x="749104" y="811190"/>
        <a:ext cx="5615119" cy="648575"/>
      </dsp:txXfrm>
    </dsp:sp>
    <dsp:sp modelId="{66168339-F065-4641-88DF-3A60DA02A050}">
      <dsp:nvSpPr>
        <dsp:cNvPr id="0" name=""/>
        <dsp:cNvSpPr/>
      </dsp:nvSpPr>
      <dsp:spPr>
        <a:xfrm>
          <a:off x="0" y="1621909"/>
          <a:ext cx="6364224" cy="64857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CD97FBA-FB43-4D9F-917D-FB57F0AEA7C5}">
      <dsp:nvSpPr>
        <dsp:cNvPr id="0" name=""/>
        <dsp:cNvSpPr/>
      </dsp:nvSpPr>
      <dsp:spPr>
        <a:xfrm>
          <a:off x="196194" y="1767838"/>
          <a:ext cx="356716" cy="35671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84520C2-510C-4E35-8902-B48D37508ABA}">
      <dsp:nvSpPr>
        <dsp:cNvPr id="0" name=""/>
        <dsp:cNvSpPr/>
      </dsp:nvSpPr>
      <dsp:spPr>
        <a:xfrm>
          <a:off x="749104" y="1621909"/>
          <a:ext cx="5615119" cy="6485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641" tIns="68641" rIns="68641" bIns="68641" numCol="1" spcCol="1270" anchor="ctr" anchorCtr="0">
          <a:noAutofit/>
        </a:bodyPr>
        <a:lstStyle/>
        <a:p>
          <a:pPr marL="0" lvl="0" indent="0" algn="l" defTabSz="711200">
            <a:lnSpc>
              <a:spcPct val="90000"/>
            </a:lnSpc>
            <a:spcBef>
              <a:spcPct val="0"/>
            </a:spcBef>
            <a:spcAft>
              <a:spcPct val="35000"/>
            </a:spcAft>
            <a:buNone/>
          </a:pPr>
          <a:r>
            <a:rPr lang="en-US" sz="1600" b="1" kern="1200"/>
            <a:t>Work-in-Progress (WIP):</a:t>
          </a:r>
          <a:r>
            <a:rPr lang="en-US" sz="1600" kern="1200"/>
            <a:t> Includes RM + labor + overheads.</a:t>
          </a:r>
        </a:p>
      </dsp:txBody>
      <dsp:txXfrm>
        <a:off x="749104" y="1621909"/>
        <a:ext cx="5615119" cy="648575"/>
      </dsp:txXfrm>
    </dsp:sp>
    <dsp:sp modelId="{A4DF79FE-61BA-4B8E-878C-48096CEAF551}">
      <dsp:nvSpPr>
        <dsp:cNvPr id="0" name=""/>
        <dsp:cNvSpPr/>
      </dsp:nvSpPr>
      <dsp:spPr>
        <a:xfrm>
          <a:off x="0" y="2432628"/>
          <a:ext cx="6364224" cy="64857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DAB875A-E483-435F-BD48-0D9D632C04AA}">
      <dsp:nvSpPr>
        <dsp:cNvPr id="0" name=""/>
        <dsp:cNvSpPr/>
      </dsp:nvSpPr>
      <dsp:spPr>
        <a:xfrm>
          <a:off x="196194" y="2578557"/>
          <a:ext cx="356716" cy="35671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22969D6-5976-41F6-AB2B-9CD0EB6EFC08}">
      <dsp:nvSpPr>
        <dsp:cNvPr id="0" name=""/>
        <dsp:cNvSpPr/>
      </dsp:nvSpPr>
      <dsp:spPr>
        <a:xfrm>
          <a:off x="749104" y="2432628"/>
          <a:ext cx="5615119" cy="6485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641" tIns="68641" rIns="68641" bIns="68641" numCol="1" spcCol="1270" anchor="ctr" anchorCtr="0">
          <a:noAutofit/>
        </a:bodyPr>
        <a:lstStyle/>
        <a:p>
          <a:pPr marL="0" lvl="0" indent="0" algn="l" defTabSz="711200">
            <a:lnSpc>
              <a:spcPct val="90000"/>
            </a:lnSpc>
            <a:spcBef>
              <a:spcPct val="0"/>
            </a:spcBef>
            <a:spcAft>
              <a:spcPct val="35000"/>
            </a:spcAft>
            <a:buNone/>
          </a:pPr>
          <a:r>
            <a:rPr lang="en-US" sz="1600" b="1" kern="1200"/>
            <a:t>Finished Goods Inventory:</a:t>
          </a:r>
          <a:r>
            <a:rPr lang="en-US" sz="1600" kern="1200"/>
            <a:t> Held until sold.</a:t>
          </a:r>
        </a:p>
      </dsp:txBody>
      <dsp:txXfrm>
        <a:off x="749104" y="2432628"/>
        <a:ext cx="5615119" cy="648575"/>
      </dsp:txXfrm>
    </dsp:sp>
    <dsp:sp modelId="{5C336546-8A7C-42E8-8B36-2FCB577FEEC8}">
      <dsp:nvSpPr>
        <dsp:cNvPr id="0" name=""/>
        <dsp:cNvSpPr/>
      </dsp:nvSpPr>
      <dsp:spPr>
        <a:xfrm>
          <a:off x="0" y="3243347"/>
          <a:ext cx="6364224" cy="64857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6210E6D-F8E9-4FD1-9F3B-9B98429E75D7}">
      <dsp:nvSpPr>
        <dsp:cNvPr id="0" name=""/>
        <dsp:cNvSpPr/>
      </dsp:nvSpPr>
      <dsp:spPr>
        <a:xfrm>
          <a:off x="196194" y="3389276"/>
          <a:ext cx="356716" cy="356716"/>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8C1E9D2-1B06-4F41-821F-F8B6A1DF4444}">
      <dsp:nvSpPr>
        <dsp:cNvPr id="0" name=""/>
        <dsp:cNvSpPr/>
      </dsp:nvSpPr>
      <dsp:spPr>
        <a:xfrm>
          <a:off x="749104" y="3243347"/>
          <a:ext cx="5615119" cy="6485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641" tIns="68641" rIns="68641" bIns="68641" numCol="1" spcCol="1270" anchor="ctr" anchorCtr="0">
          <a:noAutofit/>
        </a:bodyPr>
        <a:lstStyle/>
        <a:p>
          <a:pPr marL="0" lvl="0" indent="0" algn="l" defTabSz="711200">
            <a:lnSpc>
              <a:spcPct val="90000"/>
            </a:lnSpc>
            <a:spcBef>
              <a:spcPct val="0"/>
            </a:spcBef>
            <a:spcAft>
              <a:spcPct val="35000"/>
            </a:spcAft>
            <a:buNone/>
          </a:pPr>
          <a:r>
            <a:rPr lang="en-US" sz="1600" b="1" kern="1200"/>
            <a:t>Trade Receivables:</a:t>
          </a:r>
          <a:r>
            <a:rPr lang="en-US" sz="1600" kern="1200"/>
            <a:t> Awaiting customer payment.</a:t>
          </a:r>
        </a:p>
      </dsp:txBody>
      <dsp:txXfrm>
        <a:off x="749104" y="3243347"/>
        <a:ext cx="5615119" cy="648575"/>
      </dsp:txXfrm>
    </dsp:sp>
    <dsp:sp modelId="{10C54203-E9EC-46EF-9473-3F430A7B3E09}">
      <dsp:nvSpPr>
        <dsp:cNvPr id="0" name=""/>
        <dsp:cNvSpPr/>
      </dsp:nvSpPr>
      <dsp:spPr>
        <a:xfrm>
          <a:off x="0" y="4054066"/>
          <a:ext cx="6364224" cy="64857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B5C067B-1546-4EA3-A92F-3C511EB11441}">
      <dsp:nvSpPr>
        <dsp:cNvPr id="0" name=""/>
        <dsp:cNvSpPr/>
      </dsp:nvSpPr>
      <dsp:spPr>
        <a:xfrm>
          <a:off x="196194" y="4199995"/>
          <a:ext cx="356716" cy="356716"/>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C109A52-298B-4679-AD7B-6A1CA5351518}">
      <dsp:nvSpPr>
        <dsp:cNvPr id="0" name=""/>
        <dsp:cNvSpPr/>
      </dsp:nvSpPr>
      <dsp:spPr>
        <a:xfrm>
          <a:off x="749104" y="4054066"/>
          <a:ext cx="5615119" cy="6485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641" tIns="68641" rIns="68641" bIns="68641" numCol="1" spcCol="1270" anchor="ctr" anchorCtr="0">
          <a:noAutofit/>
        </a:bodyPr>
        <a:lstStyle/>
        <a:p>
          <a:pPr marL="0" lvl="0" indent="0" algn="l" defTabSz="711200">
            <a:lnSpc>
              <a:spcPct val="90000"/>
            </a:lnSpc>
            <a:spcBef>
              <a:spcPct val="0"/>
            </a:spcBef>
            <a:spcAft>
              <a:spcPct val="35000"/>
            </a:spcAft>
            <a:buNone/>
          </a:pPr>
          <a:r>
            <a:rPr lang="en-US" sz="1600" b="1" kern="1200"/>
            <a:t>Cash Receipt:</a:t>
          </a:r>
          <a:r>
            <a:rPr lang="en-US" sz="1600" kern="1200"/>
            <a:t> Final stage completing the cycle.</a:t>
          </a:r>
        </a:p>
      </dsp:txBody>
      <dsp:txXfrm>
        <a:off x="749104" y="4054066"/>
        <a:ext cx="5615119" cy="648575"/>
      </dsp:txXfrm>
    </dsp:sp>
    <dsp:sp modelId="{D6EBC45D-F280-4A35-B4AC-4BA3AF672BD1}">
      <dsp:nvSpPr>
        <dsp:cNvPr id="0" name=""/>
        <dsp:cNvSpPr/>
      </dsp:nvSpPr>
      <dsp:spPr>
        <a:xfrm>
          <a:off x="0" y="4864785"/>
          <a:ext cx="6364224" cy="64857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D4A11E5-1A47-4BCE-B4BA-40D3844A3CFF}">
      <dsp:nvSpPr>
        <dsp:cNvPr id="0" name=""/>
        <dsp:cNvSpPr/>
      </dsp:nvSpPr>
      <dsp:spPr>
        <a:xfrm>
          <a:off x="196194" y="5010715"/>
          <a:ext cx="356716" cy="356716"/>
        </a:xfrm>
        <a:prstGeom prst="rect">
          <a:avLst/>
        </a:prstGeom>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FA35928-6783-4725-8323-5CAFCC6DBEB2}">
      <dsp:nvSpPr>
        <dsp:cNvPr id="0" name=""/>
        <dsp:cNvSpPr/>
      </dsp:nvSpPr>
      <dsp:spPr>
        <a:xfrm>
          <a:off x="749104" y="4864785"/>
          <a:ext cx="5615119" cy="6485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641" tIns="68641" rIns="68641" bIns="68641" numCol="1" spcCol="1270" anchor="ctr" anchorCtr="0">
          <a:noAutofit/>
        </a:bodyPr>
        <a:lstStyle/>
        <a:p>
          <a:pPr marL="0" lvl="0" indent="0" algn="l" defTabSz="711200">
            <a:lnSpc>
              <a:spcPct val="90000"/>
            </a:lnSpc>
            <a:spcBef>
              <a:spcPct val="0"/>
            </a:spcBef>
            <a:spcAft>
              <a:spcPct val="35000"/>
            </a:spcAft>
            <a:buNone/>
          </a:pPr>
          <a:r>
            <a:rPr lang="en-US" sz="1600" kern="1200"/>
            <a:t>📊 </a:t>
          </a:r>
          <a:r>
            <a:rPr lang="en-US" sz="1600" i="1" kern="1200"/>
            <a:t>Each stage contributes to the total length of the operating cash cycle.</a:t>
          </a:r>
          <a:endParaRPr lang="en-US" sz="1600" kern="1200"/>
        </a:p>
      </dsp:txBody>
      <dsp:txXfrm>
        <a:off x="749104" y="4864785"/>
        <a:ext cx="5615119" cy="648575"/>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CE9BD9-3C91-428A-AF7A-46814BFC698D}">
      <dsp:nvSpPr>
        <dsp:cNvPr id="0" name=""/>
        <dsp:cNvSpPr/>
      </dsp:nvSpPr>
      <dsp:spPr>
        <a:xfrm>
          <a:off x="0" y="827"/>
          <a:ext cx="7281313" cy="193618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AFF7891-E4E5-4C9C-8B1E-8353D36A4672}">
      <dsp:nvSpPr>
        <dsp:cNvPr id="0" name=""/>
        <dsp:cNvSpPr/>
      </dsp:nvSpPr>
      <dsp:spPr>
        <a:xfrm>
          <a:off x="585696" y="436469"/>
          <a:ext cx="1064903" cy="106490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6521159-7701-4AF9-A2C7-36A6434630AC}">
      <dsp:nvSpPr>
        <dsp:cNvPr id="0" name=""/>
        <dsp:cNvSpPr/>
      </dsp:nvSpPr>
      <dsp:spPr>
        <a:xfrm>
          <a:off x="2236296" y="827"/>
          <a:ext cx="5045016" cy="19361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4913" tIns="204913" rIns="204913" bIns="204913" numCol="1" spcCol="1270" anchor="ctr" anchorCtr="0">
          <a:noAutofit/>
        </a:bodyPr>
        <a:lstStyle/>
        <a:p>
          <a:pPr marL="0" lvl="0" indent="0" algn="l" defTabSz="1111250">
            <a:lnSpc>
              <a:spcPct val="90000"/>
            </a:lnSpc>
            <a:spcBef>
              <a:spcPct val="0"/>
            </a:spcBef>
            <a:spcAft>
              <a:spcPct val="35000"/>
            </a:spcAft>
            <a:buNone/>
          </a:pPr>
          <a:r>
            <a:rPr lang="en-US" sz="2500" kern="1200"/>
            <a:t>Shorter cycles = less financing = better returns.</a:t>
          </a:r>
        </a:p>
      </dsp:txBody>
      <dsp:txXfrm>
        <a:off x="2236296" y="827"/>
        <a:ext cx="5045016" cy="1936187"/>
      </dsp:txXfrm>
    </dsp:sp>
    <dsp:sp modelId="{03CC86DA-45F8-4694-978E-3BE193D96671}">
      <dsp:nvSpPr>
        <dsp:cNvPr id="0" name=""/>
        <dsp:cNvSpPr/>
      </dsp:nvSpPr>
      <dsp:spPr>
        <a:xfrm>
          <a:off x="0" y="2421061"/>
          <a:ext cx="7281313" cy="193618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273D84B-15DE-4799-B7CC-915CA07EB9CD}">
      <dsp:nvSpPr>
        <dsp:cNvPr id="0" name=""/>
        <dsp:cNvSpPr/>
      </dsp:nvSpPr>
      <dsp:spPr>
        <a:xfrm>
          <a:off x="585696" y="2856703"/>
          <a:ext cx="1064903" cy="106490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50DA8F2-D135-4AC1-A247-06B9C561F431}">
      <dsp:nvSpPr>
        <dsp:cNvPr id="0" name=""/>
        <dsp:cNvSpPr/>
      </dsp:nvSpPr>
      <dsp:spPr>
        <a:xfrm>
          <a:off x="2236296" y="2421061"/>
          <a:ext cx="3276590" cy="19361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4913" tIns="204913" rIns="204913" bIns="204913" numCol="1" spcCol="1270" anchor="ctr" anchorCtr="0">
          <a:noAutofit/>
        </a:bodyPr>
        <a:lstStyle/>
        <a:p>
          <a:pPr marL="0" lvl="0" indent="0" algn="l" defTabSz="1111250">
            <a:lnSpc>
              <a:spcPct val="90000"/>
            </a:lnSpc>
            <a:spcBef>
              <a:spcPct val="0"/>
            </a:spcBef>
            <a:spcAft>
              <a:spcPct val="35000"/>
            </a:spcAft>
            <a:buNone/>
          </a:pPr>
          <a:r>
            <a:rPr lang="en-US" sz="2500" b="1" kern="1200"/>
            <a:t>Action Points:</a:t>
          </a:r>
          <a:r>
            <a:rPr lang="en-US" sz="2500" kern="1200"/>
            <a:t> </a:t>
          </a:r>
        </a:p>
      </dsp:txBody>
      <dsp:txXfrm>
        <a:off x="2236296" y="2421061"/>
        <a:ext cx="3276590" cy="1936187"/>
      </dsp:txXfrm>
    </dsp:sp>
    <dsp:sp modelId="{36FAF7D5-4987-40B6-A3CA-05E92341A1BB}">
      <dsp:nvSpPr>
        <dsp:cNvPr id="0" name=""/>
        <dsp:cNvSpPr/>
      </dsp:nvSpPr>
      <dsp:spPr>
        <a:xfrm>
          <a:off x="5512887" y="2421061"/>
          <a:ext cx="1768425" cy="19361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4913" tIns="204913" rIns="204913" bIns="204913" numCol="1" spcCol="1270" anchor="ctr" anchorCtr="0">
          <a:noAutofit/>
        </a:bodyPr>
        <a:lstStyle/>
        <a:p>
          <a:pPr marL="0" lvl="0" indent="0" algn="l" defTabSz="533400">
            <a:lnSpc>
              <a:spcPct val="90000"/>
            </a:lnSpc>
            <a:spcBef>
              <a:spcPct val="0"/>
            </a:spcBef>
            <a:spcAft>
              <a:spcPct val="35000"/>
            </a:spcAft>
            <a:buNone/>
          </a:pPr>
          <a:r>
            <a:rPr lang="en-US" sz="1200" kern="1200"/>
            <a:t>Improve inventory turnover.</a:t>
          </a:r>
        </a:p>
        <a:p>
          <a:pPr marL="0" lvl="0" indent="0" algn="l" defTabSz="533400">
            <a:lnSpc>
              <a:spcPct val="90000"/>
            </a:lnSpc>
            <a:spcBef>
              <a:spcPct val="0"/>
            </a:spcBef>
            <a:spcAft>
              <a:spcPct val="35000"/>
            </a:spcAft>
            <a:buNone/>
          </a:pPr>
          <a:r>
            <a:rPr lang="en-US" sz="1200" kern="1200"/>
            <a:t>Accelerate receivables collection.</a:t>
          </a:r>
        </a:p>
        <a:p>
          <a:pPr marL="0" lvl="0" indent="0" algn="l" defTabSz="533400">
            <a:lnSpc>
              <a:spcPct val="90000"/>
            </a:lnSpc>
            <a:spcBef>
              <a:spcPct val="0"/>
            </a:spcBef>
            <a:spcAft>
              <a:spcPct val="35000"/>
            </a:spcAft>
            <a:buNone/>
          </a:pPr>
          <a:r>
            <a:rPr lang="en-US" sz="1200" kern="1200"/>
            <a:t>Streamline production processes.</a:t>
          </a:r>
        </a:p>
      </dsp:txBody>
      <dsp:txXfrm>
        <a:off x="5512887" y="2421061"/>
        <a:ext cx="1768425" cy="1936187"/>
      </dsp:txXfrm>
    </dsp:sp>
    <dsp:sp modelId="{84F15A23-B2C5-4587-A3A9-891F4D196382}">
      <dsp:nvSpPr>
        <dsp:cNvPr id="0" name=""/>
        <dsp:cNvSpPr/>
      </dsp:nvSpPr>
      <dsp:spPr>
        <a:xfrm>
          <a:off x="0" y="4841296"/>
          <a:ext cx="7281313" cy="193618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C8BF6D1-070E-4372-A545-33DEB4C464BC}">
      <dsp:nvSpPr>
        <dsp:cNvPr id="0" name=""/>
        <dsp:cNvSpPr/>
      </dsp:nvSpPr>
      <dsp:spPr>
        <a:xfrm>
          <a:off x="585696" y="5276938"/>
          <a:ext cx="1064903" cy="106490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2F12C20-6903-4DC7-B9D8-2F841B52A690}">
      <dsp:nvSpPr>
        <dsp:cNvPr id="0" name=""/>
        <dsp:cNvSpPr/>
      </dsp:nvSpPr>
      <dsp:spPr>
        <a:xfrm>
          <a:off x="2236296" y="4841296"/>
          <a:ext cx="5045016" cy="19361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4913" tIns="204913" rIns="204913" bIns="204913" numCol="1" spcCol="1270" anchor="ctr" anchorCtr="0">
          <a:noAutofit/>
        </a:bodyPr>
        <a:lstStyle/>
        <a:p>
          <a:pPr marL="0" lvl="0" indent="0" algn="l" defTabSz="1111250">
            <a:lnSpc>
              <a:spcPct val="90000"/>
            </a:lnSpc>
            <a:spcBef>
              <a:spcPct val="0"/>
            </a:spcBef>
            <a:spcAft>
              <a:spcPct val="35000"/>
            </a:spcAft>
            <a:buNone/>
          </a:pPr>
          <a:r>
            <a:rPr lang="en-US" sz="2500" b="1" kern="1200"/>
            <a:t>Final Thought:</a:t>
          </a:r>
          <a:r>
            <a:rPr lang="en-US" sz="2500" kern="1200"/>
            <a:t> A well-managed operating cash cycle is a cornerstone of financial health.</a:t>
          </a:r>
        </a:p>
      </dsp:txBody>
      <dsp:txXfrm>
        <a:off x="2236296" y="4841296"/>
        <a:ext cx="5045016" cy="1936187"/>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E3371B-9160-4C0D-B8BD-072360952633}">
      <dsp:nvSpPr>
        <dsp:cNvPr id="0" name=""/>
        <dsp:cNvSpPr/>
      </dsp:nvSpPr>
      <dsp:spPr>
        <a:xfrm>
          <a:off x="0" y="4592"/>
          <a:ext cx="6301601" cy="97827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E153898-479E-458F-A77E-FF4DF85A97D9}">
      <dsp:nvSpPr>
        <dsp:cNvPr id="0" name=""/>
        <dsp:cNvSpPr/>
      </dsp:nvSpPr>
      <dsp:spPr>
        <a:xfrm>
          <a:off x="295926" y="224703"/>
          <a:ext cx="538048" cy="53804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C9C1DC2-3072-4394-B8FD-F3936EE38E2D}">
      <dsp:nvSpPr>
        <dsp:cNvPr id="0" name=""/>
        <dsp:cNvSpPr/>
      </dsp:nvSpPr>
      <dsp:spPr>
        <a:xfrm>
          <a:off x="1129902" y="4592"/>
          <a:ext cx="5171698" cy="9782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534" tIns="103534" rIns="103534" bIns="103534" numCol="1" spcCol="1270" anchor="ctr" anchorCtr="0">
          <a:noAutofit/>
        </a:bodyPr>
        <a:lstStyle/>
        <a:p>
          <a:pPr marL="0" lvl="0" indent="0" algn="l" defTabSz="800100">
            <a:lnSpc>
              <a:spcPct val="90000"/>
            </a:lnSpc>
            <a:spcBef>
              <a:spcPct val="0"/>
            </a:spcBef>
            <a:spcAft>
              <a:spcPct val="35000"/>
            </a:spcAft>
            <a:buNone/>
          </a:pPr>
          <a:r>
            <a:rPr lang="en-US" sz="1800" kern="1200"/>
            <a:t>Working capital decisions differ from long-term asset and finance decisions </a:t>
          </a:r>
          <a:r>
            <a:rPr lang="en-US" sz="1800" b="1" kern="1200"/>
            <a:t>not by size</a:t>
          </a:r>
          <a:r>
            <a:rPr lang="en-US" sz="1800" kern="1200"/>
            <a:t>, but by </a:t>
          </a:r>
          <a:r>
            <a:rPr lang="en-US" sz="1800" b="1" kern="1200"/>
            <a:t>time horizon and reversibility</a:t>
          </a:r>
          <a:r>
            <a:rPr lang="en-US" sz="1800" kern="1200"/>
            <a:t>.</a:t>
          </a:r>
        </a:p>
      </dsp:txBody>
      <dsp:txXfrm>
        <a:off x="1129902" y="4592"/>
        <a:ext cx="5171698" cy="978270"/>
      </dsp:txXfrm>
    </dsp:sp>
    <dsp:sp modelId="{3D2B89EE-829B-4E85-B7E2-A60FB71464E4}">
      <dsp:nvSpPr>
        <dsp:cNvPr id="0" name=""/>
        <dsp:cNvSpPr/>
      </dsp:nvSpPr>
      <dsp:spPr>
        <a:xfrm>
          <a:off x="0" y="1227431"/>
          <a:ext cx="6301601" cy="97827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17FA4BE-D076-445C-90CA-CB6411A5AD1D}">
      <dsp:nvSpPr>
        <dsp:cNvPr id="0" name=""/>
        <dsp:cNvSpPr/>
      </dsp:nvSpPr>
      <dsp:spPr>
        <a:xfrm>
          <a:off x="295926" y="1447541"/>
          <a:ext cx="538048" cy="53804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3FF7347-DDA8-43E1-ADE9-818A424C6850}">
      <dsp:nvSpPr>
        <dsp:cNvPr id="0" name=""/>
        <dsp:cNvSpPr/>
      </dsp:nvSpPr>
      <dsp:spPr>
        <a:xfrm>
          <a:off x="1129902" y="1227431"/>
          <a:ext cx="5171698" cy="9782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534" tIns="103534" rIns="103534" bIns="103534" numCol="1" spcCol="1270" anchor="ctr" anchorCtr="0">
          <a:noAutofit/>
        </a:bodyPr>
        <a:lstStyle/>
        <a:p>
          <a:pPr marL="0" lvl="0" indent="0" algn="l" defTabSz="800100">
            <a:lnSpc>
              <a:spcPct val="90000"/>
            </a:lnSpc>
            <a:spcBef>
              <a:spcPct val="0"/>
            </a:spcBef>
            <a:spcAft>
              <a:spcPct val="35000"/>
            </a:spcAft>
            <a:buNone/>
          </a:pPr>
          <a:r>
            <a:rPr lang="en-US" sz="1800" kern="1200"/>
            <a:t>Typically </a:t>
          </a:r>
          <a:r>
            <a:rPr lang="en-US" sz="1800" b="1" kern="1200"/>
            <a:t>short-term</a:t>
          </a:r>
          <a:r>
            <a:rPr lang="en-US" sz="1800" kern="1200"/>
            <a:t>, </a:t>
          </a:r>
          <a:r>
            <a:rPr lang="en-US" sz="1800" b="1" kern="1200"/>
            <a:t>frequently made</a:t>
          </a:r>
          <a:r>
            <a:rPr lang="en-US" sz="1800" kern="1200"/>
            <a:t>, and </a:t>
          </a:r>
          <a:r>
            <a:rPr lang="en-US" sz="1800" b="1" kern="1200"/>
            <a:t>reversible</a:t>
          </a:r>
          <a:r>
            <a:rPr lang="en-US" sz="1800" kern="1200"/>
            <a:t>.</a:t>
          </a:r>
        </a:p>
      </dsp:txBody>
      <dsp:txXfrm>
        <a:off x="1129902" y="1227431"/>
        <a:ext cx="5171698" cy="978270"/>
      </dsp:txXfrm>
    </dsp:sp>
    <dsp:sp modelId="{7F6E2F9A-C287-445B-8F16-B2333FA9F2C2}">
      <dsp:nvSpPr>
        <dsp:cNvPr id="0" name=""/>
        <dsp:cNvSpPr/>
      </dsp:nvSpPr>
      <dsp:spPr>
        <a:xfrm>
          <a:off x="0" y="2450269"/>
          <a:ext cx="6301601" cy="97827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C8E4F76-B4EE-448C-A39B-C6A32EF03D51}">
      <dsp:nvSpPr>
        <dsp:cNvPr id="0" name=""/>
        <dsp:cNvSpPr/>
      </dsp:nvSpPr>
      <dsp:spPr>
        <a:xfrm>
          <a:off x="295926" y="2670380"/>
          <a:ext cx="538048" cy="53804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26F302B-CEF0-4CC5-AA80-DEB97A4458FC}">
      <dsp:nvSpPr>
        <dsp:cNvPr id="0" name=""/>
        <dsp:cNvSpPr/>
      </dsp:nvSpPr>
      <dsp:spPr>
        <a:xfrm>
          <a:off x="1129902" y="2450269"/>
          <a:ext cx="5171698" cy="9782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534" tIns="103534" rIns="103534" bIns="103534" numCol="1" spcCol="1270" anchor="ctr" anchorCtr="0">
          <a:noAutofit/>
        </a:bodyPr>
        <a:lstStyle/>
        <a:p>
          <a:pPr marL="0" lvl="0" indent="0" algn="l" defTabSz="800100">
            <a:lnSpc>
              <a:spcPct val="90000"/>
            </a:lnSpc>
            <a:spcBef>
              <a:spcPct val="0"/>
            </a:spcBef>
            <a:spcAft>
              <a:spcPct val="35000"/>
            </a:spcAft>
            <a:buNone/>
          </a:pPr>
          <a:r>
            <a:rPr lang="en-US" sz="1800" kern="1200"/>
            <a:t>Examples: inventory levels, receivables, payables.</a:t>
          </a:r>
        </a:p>
      </dsp:txBody>
      <dsp:txXfrm>
        <a:off x="1129902" y="2450269"/>
        <a:ext cx="5171698" cy="978270"/>
      </dsp:txXfrm>
    </dsp:sp>
    <dsp:sp modelId="{E9DAB250-9087-4D09-8F76-288E944FCC59}">
      <dsp:nvSpPr>
        <dsp:cNvPr id="0" name=""/>
        <dsp:cNvSpPr/>
      </dsp:nvSpPr>
      <dsp:spPr>
        <a:xfrm>
          <a:off x="0" y="3673107"/>
          <a:ext cx="6301601" cy="97827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C0825F3-F15B-4C1B-8BC1-2FDFA3EC04CA}">
      <dsp:nvSpPr>
        <dsp:cNvPr id="0" name=""/>
        <dsp:cNvSpPr/>
      </dsp:nvSpPr>
      <dsp:spPr>
        <a:xfrm>
          <a:off x="295926" y="3893218"/>
          <a:ext cx="538048" cy="538048"/>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A514B5A-6281-4B05-8284-FBED1EE1BB7A}">
      <dsp:nvSpPr>
        <dsp:cNvPr id="0" name=""/>
        <dsp:cNvSpPr/>
      </dsp:nvSpPr>
      <dsp:spPr>
        <a:xfrm>
          <a:off x="1129902" y="3673107"/>
          <a:ext cx="5171698" cy="9782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534" tIns="103534" rIns="103534" bIns="103534" numCol="1" spcCol="1270" anchor="ctr" anchorCtr="0">
          <a:noAutofit/>
        </a:bodyPr>
        <a:lstStyle/>
        <a:p>
          <a:pPr marL="0" lvl="0" indent="0" algn="l" defTabSz="800100">
            <a:lnSpc>
              <a:spcPct val="90000"/>
            </a:lnSpc>
            <a:spcBef>
              <a:spcPct val="0"/>
            </a:spcBef>
            <a:spcAft>
              <a:spcPct val="35000"/>
            </a:spcAft>
            <a:buNone/>
          </a:pPr>
          <a:r>
            <a:rPr lang="en-US" sz="1800" b="1" kern="1200"/>
            <a:t>Discussion Prompt:</a:t>
          </a:r>
          <a:endParaRPr lang="en-US" sz="1800" kern="1200"/>
        </a:p>
      </dsp:txBody>
      <dsp:txXfrm>
        <a:off x="1129902" y="3673107"/>
        <a:ext cx="5171698" cy="978270"/>
      </dsp:txXfrm>
    </dsp:sp>
    <dsp:sp modelId="{DB99D426-5CEF-4062-824B-BB847D9CEC66}">
      <dsp:nvSpPr>
        <dsp:cNvPr id="0" name=""/>
        <dsp:cNvSpPr/>
      </dsp:nvSpPr>
      <dsp:spPr>
        <a:xfrm>
          <a:off x="0" y="4895945"/>
          <a:ext cx="6301601" cy="97827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F35B6E4-AC02-4756-83CE-16F11387E997}">
      <dsp:nvSpPr>
        <dsp:cNvPr id="0" name=""/>
        <dsp:cNvSpPr/>
      </dsp:nvSpPr>
      <dsp:spPr>
        <a:xfrm>
          <a:off x="295926" y="5116056"/>
          <a:ext cx="538048" cy="538048"/>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782815F-4B7D-4ADA-A146-D249BFC9DD96}">
      <dsp:nvSpPr>
        <dsp:cNvPr id="0" name=""/>
        <dsp:cNvSpPr/>
      </dsp:nvSpPr>
      <dsp:spPr>
        <a:xfrm>
          <a:off x="1129902" y="4895945"/>
          <a:ext cx="5171698" cy="9782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534" tIns="103534" rIns="103534" bIns="103534" numCol="1" spcCol="1270" anchor="ctr" anchorCtr="0">
          <a:noAutofit/>
        </a:bodyPr>
        <a:lstStyle/>
        <a:p>
          <a:pPr marL="0" lvl="0" indent="0" algn="l" defTabSz="800100">
            <a:lnSpc>
              <a:spcPct val="90000"/>
            </a:lnSpc>
            <a:spcBef>
              <a:spcPct val="0"/>
            </a:spcBef>
            <a:spcAft>
              <a:spcPct val="35000"/>
            </a:spcAft>
            <a:buNone/>
          </a:pPr>
          <a:r>
            <a:rPr lang="en-US" sz="1800" kern="1200"/>
            <a:t>Why might short-term decisions require more frequent attention than long-term ones?</a:t>
          </a:r>
        </a:p>
      </dsp:txBody>
      <dsp:txXfrm>
        <a:off x="1129902" y="4895945"/>
        <a:ext cx="5171698" cy="978270"/>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C35A415-3DE1-40EC-A14E-67BAEA61891D}">
      <dsp:nvSpPr>
        <dsp:cNvPr id="0" name=""/>
        <dsp:cNvSpPr/>
      </dsp:nvSpPr>
      <dsp:spPr>
        <a:xfrm>
          <a:off x="0" y="675"/>
          <a:ext cx="690051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D62B69E-0E17-49B7-9974-ABF09624FBEE}">
      <dsp:nvSpPr>
        <dsp:cNvPr id="0" name=""/>
        <dsp:cNvSpPr/>
      </dsp:nvSpPr>
      <dsp:spPr>
        <a:xfrm>
          <a:off x="0" y="675"/>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US" sz="2600" kern="1200"/>
            <a:t>Aim: </a:t>
          </a:r>
          <a:r>
            <a:rPr lang="en-US" sz="2600" b="1" kern="1200"/>
            <a:t>Minimize current assets</a:t>
          </a:r>
          <a:r>
            <a:rPr lang="en-US" sz="2600" kern="1200"/>
            <a:t> while </a:t>
          </a:r>
          <a:r>
            <a:rPr lang="en-US" sz="2600" b="1" kern="1200"/>
            <a:t>maximizing benefits from short-term finance</a:t>
          </a:r>
          <a:r>
            <a:rPr lang="en-US" sz="2600" kern="1200"/>
            <a:t>.</a:t>
          </a:r>
        </a:p>
      </dsp:txBody>
      <dsp:txXfrm>
        <a:off x="0" y="675"/>
        <a:ext cx="6900512" cy="1106957"/>
      </dsp:txXfrm>
    </dsp:sp>
    <dsp:sp modelId="{3BA9E336-29FA-4CFE-82C2-7EF03BDA95AE}">
      <dsp:nvSpPr>
        <dsp:cNvPr id="0" name=""/>
        <dsp:cNvSpPr/>
      </dsp:nvSpPr>
      <dsp:spPr>
        <a:xfrm>
          <a:off x="0" y="1107633"/>
          <a:ext cx="6900512" cy="0"/>
        </a:xfrm>
        <a:prstGeom prst="line">
          <a:avLst/>
        </a:prstGeom>
        <a:solidFill>
          <a:schemeClr val="accent2">
            <a:hueOff val="-363841"/>
            <a:satOff val="-20982"/>
            <a:lumOff val="2157"/>
            <a:alphaOff val="0"/>
          </a:schemeClr>
        </a:solidFill>
        <a:ln w="12700" cap="flat" cmpd="sng" algn="ctr">
          <a:solidFill>
            <a:schemeClr val="accent2">
              <a:hueOff val="-363841"/>
              <a:satOff val="-20982"/>
              <a:lumOff val="215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41E0FC5-9152-4FEB-9FA7-9E46E23FD58E}">
      <dsp:nvSpPr>
        <dsp:cNvPr id="0" name=""/>
        <dsp:cNvSpPr/>
      </dsp:nvSpPr>
      <dsp:spPr>
        <a:xfrm>
          <a:off x="0" y="1107633"/>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US" sz="2600" kern="1200"/>
            <a:t>Rationale: Reducing idle assets frees up capital; short-term finance is often cheaper.</a:t>
          </a:r>
        </a:p>
      </dsp:txBody>
      <dsp:txXfrm>
        <a:off x="0" y="1107633"/>
        <a:ext cx="6900512" cy="1106957"/>
      </dsp:txXfrm>
    </dsp:sp>
    <dsp:sp modelId="{31A657B0-9C46-45C8-9FDB-29C92F9F4BB7}">
      <dsp:nvSpPr>
        <dsp:cNvPr id="0" name=""/>
        <dsp:cNvSpPr/>
      </dsp:nvSpPr>
      <dsp:spPr>
        <a:xfrm>
          <a:off x="0" y="2214591"/>
          <a:ext cx="6900512" cy="0"/>
        </a:xfrm>
        <a:prstGeom prst="line">
          <a:avLst/>
        </a:prstGeom>
        <a:solidFill>
          <a:schemeClr val="accent2">
            <a:hueOff val="-727682"/>
            <a:satOff val="-41964"/>
            <a:lumOff val="4314"/>
            <a:alphaOff val="0"/>
          </a:schemeClr>
        </a:solidFill>
        <a:ln w="12700" cap="flat" cmpd="sng" algn="ctr">
          <a:solidFill>
            <a:schemeClr val="accent2">
              <a:hueOff val="-727682"/>
              <a:satOff val="-41964"/>
              <a:lumOff val="431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24CE458-BC5C-4F07-A058-BD9882E2E1B7}">
      <dsp:nvSpPr>
        <dsp:cNvPr id="0" name=""/>
        <dsp:cNvSpPr/>
      </dsp:nvSpPr>
      <dsp:spPr>
        <a:xfrm>
          <a:off x="0" y="2214591"/>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US" sz="2600" kern="1200"/>
            <a:t>Caveat: Must avoid excessive minimization that disrupts operations or increases risk.</a:t>
          </a:r>
        </a:p>
      </dsp:txBody>
      <dsp:txXfrm>
        <a:off x="0" y="2214591"/>
        <a:ext cx="6900512" cy="1106957"/>
      </dsp:txXfrm>
    </dsp:sp>
    <dsp:sp modelId="{C9CD5C48-B9EE-494B-B851-BB897AEEF109}">
      <dsp:nvSpPr>
        <dsp:cNvPr id="0" name=""/>
        <dsp:cNvSpPr/>
      </dsp:nvSpPr>
      <dsp:spPr>
        <a:xfrm>
          <a:off x="0" y="3321549"/>
          <a:ext cx="6900512" cy="0"/>
        </a:xfrm>
        <a:prstGeom prst="line">
          <a:avLst/>
        </a:prstGeom>
        <a:solidFill>
          <a:schemeClr val="accent2">
            <a:hueOff val="-1091522"/>
            <a:satOff val="-62946"/>
            <a:lumOff val="6471"/>
            <a:alphaOff val="0"/>
          </a:schemeClr>
        </a:solidFill>
        <a:ln w="12700" cap="flat" cmpd="sng" algn="ctr">
          <a:solidFill>
            <a:schemeClr val="accent2">
              <a:hueOff val="-1091522"/>
              <a:satOff val="-62946"/>
              <a:lumOff val="647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3915DE6-8DED-4240-8884-EE1C2F8CA23A}">
      <dsp:nvSpPr>
        <dsp:cNvPr id="0" name=""/>
        <dsp:cNvSpPr/>
      </dsp:nvSpPr>
      <dsp:spPr>
        <a:xfrm>
          <a:off x="0" y="3321549"/>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US" sz="2600" b="1" kern="1200"/>
            <a:t>Discussion Prompt:</a:t>
          </a:r>
          <a:endParaRPr lang="en-US" sz="2600" kern="1200"/>
        </a:p>
      </dsp:txBody>
      <dsp:txXfrm>
        <a:off x="0" y="3321549"/>
        <a:ext cx="6900512" cy="1106957"/>
      </dsp:txXfrm>
    </dsp:sp>
    <dsp:sp modelId="{C86F8B29-369D-41B9-B9D0-7CD13A139009}">
      <dsp:nvSpPr>
        <dsp:cNvPr id="0" name=""/>
        <dsp:cNvSpPr/>
      </dsp:nvSpPr>
      <dsp:spPr>
        <a:xfrm>
          <a:off x="0" y="4428507"/>
          <a:ext cx="6900512" cy="0"/>
        </a:xfrm>
        <a:prstGeom prst="line">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171F999-CFC7-43CF-AD1C-F45C41CCF754}">
      <dsp:nvSpPr>
        <dsp:cNvPr id="0" name=""/>
        <dsp:cNvSpPr/>
      </dsp:nvSpPr>
      <dsp:spPr>
        <a:xfrm>
          <a:off x="0" y="4428507"/>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US" sz="2600" kern="1200"/>
            <a:t>How can a business determine the optimal level of current assets without compromising liquidity?</a:t>
          </a:r>
        </a:p>
      </dsp:txBody>
      <dsp:txXfrm>
        <a:off x="0" y="4428507"/>
        <a:ext cx="6900512" cy="1106957"/>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849B80-A957-4DDB-BCEB-0C535B91377A}">
      <dsp:nvSpPr>
        <dsp:cNvPr id="0" name=""/>
        <dsp:cNvSpPr/>
      </dsp:nvSpPr>
      <dsp:spPr>
        <a:xfrm>
          <a:off x="0" y="532606"/>
          <a:ext cx="10515600" cy="59962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a:t>Granting credit incurs </a:t>
          </a:r>
          <a:r>
            <a:rPr lang="en-US" sz="2500" b="1" kern="1200"/>
            <a:t>opportunity costs</a:t>
          </a:r>
          <a:r>
            <a:rPr lang="en-US" sz="2500" kern="1200"/>
            <a:t> (e.g., lost interest).</a:t>
          </a:r>
        </a:p>
      </dsp:txBody>
      <dsp:txXfrm>
        <a:off x="29271" y="561877"/>
        <a:ext cx="10457058" cy="541083"/>
      </dsp:txXfrm>
    </dsp:sp>
    <dsp:sp modelId="{E3D3D784-4BCC-4CD1-9B27-97E8AA92304B}">
      <dsp:nvSpPr>
        <dsp:cNvPr id="0" name=""/>
        <dsp:cNvSpPr/>
      </dsp:nvSpPr>
      <dsp:spPr>
        <a:xfrm>
          <a:off x="0" y="1204231"/>
          <a:ext cx="10515600" cy="59962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a:t>Not offering credit may lead to </a:t>
          </a:r>
          <a:r>
            <a:rPr lang="en-US" sz="2500" b="1" kern="1200"/>
            <a:t>lost sales</a:t>
          </a:r>
          <a:r>
            <a:rPr lang="en-US" sz="2500" kern="1200"/>
            <a:t> and </a:t>
          </a:r>
          <a:r>
            <a:rPr lang="en-US" sz="2500" b="1" kern="1200"/>
            <a:t>competitive disadvantage</a:t>
          </a:r>
          <a:r>
            <a:rPr lang="en-US" sz="2500" kern="1200"/>
            <a:t>.</a:t>
          </a:r>
        </a:p>
      </dsp:txBody>
      <dsp:txXfrm>
        <a:off x="29271" y="1233502"/>
        <a:ext cx="10457058" cy="541083"/>
      </dsp:txXfrm>
    </dsp:sp>
    <dsp:sp modelId="{4BD6344A-23D4-4165-AE62-24CB6D0F90A6}">
      <dsp:nvSpPr>
        <dsp:cNvPr id="0" name=""/>
        <dsp:cNvSpPr/>
      </dsp:nvSpPr>
      <dsp:spPr>
        <a:xfrm>
          <a:off x="0" y="1875856"/>
          <a:ext cx="10515600" cy="59962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a:t>Credit policy must balance </a:t>
          </a:r>
          <a:r>
            <a:rPr lang="en-US" sz="2500" b="1" kern="1200"/>
            <a:t>financial prudence</a:t>
          </a:r>
          <a:r>
            <a:rPr lang="en-US" sz="2500" kern="1200"/>
            <a:t> with </a:t>
          </a:r>
          <a:r>
            <a:rPr lang="en-US" sz="2500" b="1" kern="1200"/>
            <a:t>market realities</a:t>
          </a:r>
          <a:r>
            <a:rPr lang="en-US" sz="2500" kern="1200"/>
            <a:t>.</a:t>
          </a:r>
        </a:p>
      </dsp:txBody>
      <dsp:txXfrm>
        <a:off x="29271" y="1905127"/>
        <a:ext cx="10457058" cy="541083"/>
      </dsp:txXfrm>
    </dsp:sp>
    <dsp:sp modelId="{D174B875-C4DE-4E84-934D-96BE99BE7748}">
      <dsp:nvSpPr>
        <dsp:cNvPr id="0" name=""/>
        <dsp:cNvSpPr/>
      </dsp:nvSpPr>
      <dsp:spPr>
        <a:xfrm>
          <a:off x="0" y="2547481"/>
          <a:ext cx="10515600" cy="59962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b="1" kern="1200"/>
            <a:t>Advanced Insight:</a:t>
          </a:r>
          <a:endParaRPr lang="en-US" sz="2500" kern="1200"/>
        </a:p>
      </dsp:txBody>
      <dsp:txXfrm>
        <a:off x="29271" y="2576752"/>
        <a:ext cx="10457058" cy="541083"/>
      </dsp:txXfrm>
    </dsp:sp>
    <dsp:sp modelId="{829BDED8-6D49-45A3-A887-E6E95F559E96}">
      <dsp:nvSpPr>
        <dsp:cNvPr id="0" name=""/>
        <dsp:cNvSpPr/>
      </dsp:nvSpPr>
      <dsp:spPr>
        <a:xfrm>
          <a:off x="0" y="3219106"/>
          <a:ext cx="10515600" cy="59962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a:t>Use </a:t>
          </a:r>
          <a:r>
            <a:rPr lang="en-US" sz="2500" b="1" kern="1200"/>
            <a:t>credit scoring models</a:t>
          </a:r>
          <a:r>
            <a:rPr lang="en-US" sz="2500" kern="1200"/>
            <a:t> and </a:t>
          </a:r>
          <a:r>
            <a:rPr lang="en-US" sz="2500" b="1" kern="1200"/>
            <a:t>customer segmentation</a:t>
          </a:r>
          <a:r>
            <a:rPr lang="en-US" sz="2500" kern="1200"/>
            <a:t> to tailor credit terms.</a:t>
          </a:r>
        </a:p>
      </dsp:txBody>
      <dsp:txXfrm>
        <a:off x="29271" y="3248377"/>
        <a:ext cx="10457058" cy="541083"/>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AB94E9-A211-422F-BCCB-3AFD09156D78}">
      <dsp:nvSpPr>
        <dsp:cNvPr id="0" name=""/>
        <dsp:cNvSpPr/>
      </dsp:nvSpPr>
      <dsp:spPr>
        <a:xfrm>
          <a:off x="0" y="240488"/>
          <a:ext cx="10515600" cy="32760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sp>
    <dsp:sp modelId="{3DB1C593-144F-4ED8-B857-BB32562EAE3E}">
      <dsp:nvSpPr>
        <dsp:cNvPr id="0" name=""/>
        <dsp:cNvSpPr/>
      </dsp:nvSpPr>
      <dsp:spPr>
        <a:xfrm>
          <a:off x="525780" y="48608"/>
          <a:ext cx="7360920" cy="38376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278225" tIns="0" rIns="278225" bIns="0" numCol="1" spcCol="1270" anchor="ctr" anchorCtr="0">
          <a:noAutofit/>
        </a:bodyPr>
        <a:lstStyle/>
        <a:p>
          <a:pPr marL="0" lvl="0" indent="0" algn="l" defTabSz="577850">
            <a:lnSpc>
              <a:spcPct val="90000"/>
            </a:lnSpc>
            <a:spcBef>
              <a:spcPct val="0"/>
            </a:spcBef>
            <a:spcAft>
              <a:spcPct val="35000"/>
            </a:spcAft>
            <a:buNone/>
          </a:pPr>
          <a:r>
            <a:rPr lang="en-US" sz="1300" b="1" kern="1200"/>
            <a:t>Aggressive strategies (focus on maximizing profit)</a:t>
          </a:r>
          <a:endParaRPr lang="en-US" sz="1300" kern="1200"/>
        </a:p>
      </dsp:txBody>
      <dsp:txXfrm>
        <a:off x="544514" y="67342"/>
        <a:ext cx="7323452" cy="346292"/>
      </dsp:txXfrm>
    </dsp:sp>
    <dsp:sp modelId="{6249B5C7-2F2E-40C5-8F7A-32AC837A19C1}">
      <dsp:nvSpPr>
        <dsp:cNvPr id="0" name=""/>
        <dsp:cNvSpPr/>
      </dsp:nvSpPr>
      <dsp:spPr>
        <a:xfrm>
          <a:off x="0" y="830168"/>
          <a:ext cx="10515600" cy="98280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816127" tIns="270764" rIns="816127" bIns="92456" numCol="1" spcCol="1270" anchor="t" anchorCtr="0">
          <a:noAutofit/>
        </a:bodyPr>
        <a:lstStyle/>
        <a:p>
          <a:pPr marL="114300" lvl="1" indent="-114300" algn="l" defTabSz="577850">
            <a:lnSpc>
              <a:spcPct val="90000"/>
            </a:lnSpc>
            <a:spcBef>
              <a:spcPct val="0"/>
            </a:spcBef>
            <a:spcAft>
              <a:spcPct val="15000"/>
            </a:spcAft>
            <a:buChar char="•"/>
          </a:pPr>
          <a:r>
            <a:rPr lang="en-US" sz="1300" kern="1200"/>
            <a:t>Invoice customers immediately and enforce strict payment terms.</a:t>
          </a:r>
        </a:p>
        <a:p>
          <a:pPr marL="114300" lvl="1" indent="-114300" algn="l" defTabSz="577850">
            <a:lnSpc>
              <a:spcPct val="90000"/>
            </a:lnSpc>
            <a:spcBef>
              <a:spcPct val="0"/>
            </a:spcBef>
            <a:spcAft>
              <a:spcPct val="15000"/>
            </a:spcAft>
            <a:buChar char="•"/>
          </a:pPr>
          <a:r>
            <a:rPr lang="en-US" sz="1300" kern="1200"/>
            <a:t>Offer early-payment discounts to encourage faster payment.</a:t>
          </a:r>
        </a:p>
        <a:p>
          <a:pPr marL="114300" lvl="1" indent="-114300" algn="l" defTabSz="577850">
            <a:lnSpc>
              <a:spcPct val="90000"/>
            </a:lnSpc>
            <a:spcBef>
              <a:spcPct val="0"/>
            </a:spcBef>
            <a:spcAft>
              <a:spcPct val="15000"/>
            </a:spcAft>
            <a:buChar char="•"/>
          </a:pPr>
          <a:r>
            <a:rPr lang="en-US" sz="1300" kern="1200"/>
            <a:t>Implement automated reminders and digital payment options to reduce the time it takes to collect cash.</a:t>
          </a:r>
        </a:p>
      </dsp:txBody>
      <dsp:txXfrm>
        <a:off x="0" y="830168"/>
        <a:ext cx="10515600" cy="982800"/>
      </dsp:txXfrm>
    </dsp:sp>
    <dsp:sp modelId="{B60C3103-0BC5-4953-9F0C-DCA9DF876234}">
      <dsp:nvSpPr>
        <dsp:cNvPr id="0" name=""/>
        <dsp:cNvSpPr/>
      </dsp:nvSpPr>
      <dsp:spPr>
        <a:xfrm>
          <a:off x="525780" y="638288"/>
          <a:ext cx="7360920" cy="38376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278225" tIns="0" rIns="278225" bIns="0" numCol="1" spcCol="1270" anchor="ctr" anchorCtr="0">
          <a:noAutofit/>
        </a:bodyPr>
        <a:lstStyle/>
        <a:p>
          <a:pPr marL="0" lvl="0" indent="0" algn="l" defTabSz="577850">
            <a:lnSpc>
              <a:spcPct val="90000"/>
            </a:lnSpc>
            <a:spcBef>
              <a:spcPct val="0"/>
            </a:spcBef>
            <a:spcAft>
              <a:spcPct val="35000"/>
            </a:spcAft>
            <a:buNone/>
          </a:pPr>
          <a:r>
            <a:rPr lang="en-US" sz="1300" b="1" kern="1200"/>
            <a:t>Accelerate accounts receivable:</a:t>
          </a:r>
          <a:endParaRPr lang="en-US" sz="1300" kern="1200"/>
        </a:p>
      </dsp:txBody>
      <dsp:txXfrm>
        <a:off x="544514" y="657022"/>
        <a:ext cx="7323452" cy="346292"/>
      </dsp:txXfrm>
    </dsp:sp>
    <dsp:sp modelId="{61CFDB58-D6A9-4FA3-BCF1-0921EE8CD8A1}">
      <dsp:nvSpPr>
        <dsp:cNvPr id="0" name=""/>
        <dsp:cNvSpPr/>
      </dsp:nvSpPr>
      <dsp:spPr>
        <a:xfrm>
          <a:off x="0" y="2075049"/>
          <a:ext cx="10515600" cy="98280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816127" tIns="270764" rIns="816127" bIns="92456" numCol="1" spcCol="1270" anchor="t" anchorCtr="0">
          <a:noAutofit/>
        </a:bodyPr>
        <a:lstStyle/>
        <a:p>
          <a:pPr marL="114300" lvl="1" indent="-114300" algn="l" defTabSz="577850">
            <a:lnSpc>
              <a:spcPct val="90000"/>
            </a:lnSpc>
            <a:spcBef>
              <a:spcPct val="0"/>
            </a:spcBef>
            <a:spcAft>
              <a:spcPct val="15000"/>
            </a:spcAft>
            <a:buChar char="•"/>
          </a:pPr>
          <a:r>
            <a:rPr lang="en-US" sz="1300" kern="1200"/>
            <a:t>Negotiate longer payment terms with suppliers.</a:t>
          </a:r>
        </a:p>
        <a:p>
          <a:pPr marL="114300" lvl="1" indent="-114300" algn="l" defTabSz="577850">
            <a:lnSpc>
              <a:spcPct val="90000"/>
            </a:lnSpc>
            <a:spcBef>
              <a:spcPct val="0"/>
            </a:spcBef>
            <a:spcAft>
              <a:spcPct val="15000"/>
            </a:spcAft>
            <a:buChar char="•"/>
          </a:pPr>
          <a:r>
            <a:rPr lang="en-US" sz="1300" kern="1200"/>
            <a:t>Pay suppliers on their due dates rather than early, unless significant discounts are available.</a:t>
          </a:r>
        </a:p>
        <a:p>
          <a:pPr marL="114300" lvl="1" indent="-114300" algn="l" defTabSz="577850">
            <a:lnSpc>
              <a:spcPct val="90000"/>
            </a:lnSpc>
            <a:spcBef>
              <a:spcPct val="0"/>
            </a:spcBef>
            <a:spcAft>
              <a:spcPct val="15000"/>
            </a:spcAft>
            <a:buChar char="•"/>
          </a:pPr>
          <a:r>
            <a:rPr lang="en-US" sz="1300" kern="1200"/>
            <a:t>Explore supply-chain financing to extend flexibility with suppliers.</a:t>
          </a:r>
        </a:p>
      </dsp:txBody>
      <dsp:txXfrm>
        <a:off x="0" y="2075049"/>
        <a:ext cx="10515600" cy="982800"/>
      </dsp:txXfrm>
    </dsp:sp>
    <dsp:sp modelId="{F89A3D7A-2D39-4AEE-B4EA-E41379CACCCF}">
      <dsp:nvSpPr>
        <dsp:cNvPr id="0" name=""/>
        <dsp:cNvSpPr/>
      </dsp:nvSpPr>
      <dsp:spPr>
        <a:xfrm>
          <a:off x="525780" y="1883169"/>
          <a:ext cx="7360920" cy="38376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278225" tIns="0" rIns="278225" bIns="0" numCol="1" spcCol="1270" anchor="ctr" anchorCtr="0">
          <a:noAutofit/>
        </a:bodyPr>
        <a:lstStyle/>
        <a:p>
          <a:pPr marL="0" lvl="0" indent="0" algn="l" defTabSz="577850">
            <a:lnSpc>
              <a:spcPct val="90000"/>
            </a:lnSpc>
            <a:spcBef>
              <a:spcPct val="0"/>
            </a:spcBef>
            <a:spcAft>
              <a:spcPct val="35000"/>
            </a:spcAft>
            <a:buNone/>
          </a:pPr>
          <a:r>
            <a:rPr lang="en-US" sz="1300" b="1" kern="1200"/>
            <a:t>Extend accounts payable:</a:t>
          </a:r>
          <a:endParaRPr lang="en-US" sz="1300" kern="1200"/>
        </a:p>
      </dsp:txBody>
      <dsp:txXfrm>
        <a:off x="544514" y="1901903"/>
        <a:ext cx="7323452" cy="346292"/>
      </dsp:txXfrm>
    </dsp:sp>
    <dsp:sp modelId="{CB15BF26-37AC-4B69-A2AB-3FEB1C987EE9}">
      <dsp:nvSpPr>
        <dsp:cNvPr id="0" name=""/>
        <dsp:cNvSpPr/>
      </dsp:nvSpPr>
      <dsp:spPr>
        <a:xfrm>
          <a:off x="0" y="3319928"/>
          <a:ext cx="10515600" cy="98280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816127" tIns="270764" rIns="816127" bIns="92456" numCol="1" spcCol="1270" anchor="t" anchorCtr="0">
          <a:noAutofit/>
        </a:bodyPr>
        <a:lstStyle/>
        <a:p>
          <a:pPr marL="114300" lvl="1" indent="-114300" algn="l" defTabSz="577850">
            <a:lnSpc>
              <a:spcPct val="90000"/>
            </a:lnSpc>
            <a:spcBef>
              <a:spcPct val="0"/>
            </a:spcBef>
            <a:spcAft>
              <a:spcPct val="15000"/>
            </a:spcAft>
            <a:buChar char="•"/>
          </a:pPr>
          <a:r>
            <a:rPr lang="en-US" sz="1300" kern="1200"/>
            <a:t>Use just-in-time (JIT) inventory systems to receive goods only as they are needed.</a:t>
          </a:r>
        </a:p>
        <a:p>
          <a:pPr marL="114300" lvl="1" indent="-114300" algn="l" defTabSz="577850">
            <a:lnSpc>
              <a:spcPct val="90000"/>
            </a:lnSpc>
            <a:spcBef>
              <a:spcPct val="0"/>
            </a:spcBef>
            <a:spcAft>
              <a:spcPct val="15000"/>
            </a:spcAft>
            <a:buChar char="•"/>
          </a:pPr>
          <a:r>
            <a:rPr lang="en-US" sz="1300" kern="1200"/>
            <a:t>Improve demand forecasting to avoid overstocking.</a:t>
          </a:r>
        </a:p>
        <a:p>
          <a:pPr marL="114300" lvl="1" indent="-114300" algn="l" defTabSz="577850">
            <a:lnSpc>
              <a:spcPct val="90000"/>
            </a:lnSpc>
            <a:spcBef>
              <a:spcPct val="0"/>
            </a:spcBef>
            <a:spcAft>
              <a:spcPct val="15000"/>
            </a:spcAft>
            <a:buChar char="•"/>
          </a:pPr>
          <a:r>
            <a:rPr lang="en-US" sz="1300" kern="1200"/>
            <a:t>Clear out obsolete stock to free up capital. </a:t>
          </a:r>
        </a:p>
      </dsp:txBody>
      <dsp:txXfrm>
        <a:off x="0" y="3319928"/>
        <a:ext cx="10515600" cy="982800"/>
      </dsp:txXfrm>
    </dsp:sp>
    <dsp:sp modelId="{40EDB36F-A8A6-4D4E-8622-BDA98EB7C18E}">
      <dsp:nvSpPr>
        <dsp:cNvPr id="0" name=""/>
        <dsp:cNvSpPr/>
      </dsp:nvSpPr>
      <dsp:spPr>
        <a:xfrm>
          <a:off x="525780" y="3128049"/>
          <a:ext cx="7360920" cy="38376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278225" tIns="0" rIns="278225" bIns="0" numCol="1" spcCol="1270" anchor="ctr" anchorCtr="0">
          <a:noAutofit/>
        </a:bodyPr>
        <a:lstStyle/>
        <a:p>
          <a:pPr marL="0" lvl="0" indent="0" algn="l" defTabSz="577850">
            <a:lnSpc>
              <a:spcPct val="90000"/>
            </a:lnSpc>
            <a:spcBef>
              <a:spcPct val="0"/>
            </a:spcBef>
            <a:spcAft>
              <a:spcPct val="35000"/>
            </a:spcAft>
            <a:buNone/>
          </a:pPr>
          <a:r>
            <a:rPr lang="en-US" sz="1300" b="1" kern="1200"/>
            <a:t>Minimize inventory:</a:t>
          </a:r>
          <a:endParaRPr lang="en-US" sz="1300" kern="1200"/>
        </a:p>
      </dsp:txBody>
      <dsp:txXfrm>
        <a:off x="544514" y="3146783"/>
        <a:ext cx="7323452" cy="346292"/>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EE0459-922B-4CF0-BB6F-AA12B213CEE7}">
      <dsp:nvSpPr>
        <dsp:cNvPr id="0" name=""/>
        <dsp:cNvSpPr/>
      </dsp:nvSpPr>
      <dsp:spPr>
        <a:xfrm>
          <a:off x="0" y="5457"/>
          <a:ext cx="6714066" cy="673023"/>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C047AD2-F055-436D-ADF5-251B60055228}">
      <dsp:nvSpPr>
        <dsp:cNvPr id="0" name=""/>
        <dsp:cNvSpPr/>
      </dsp:nvSpPr>
      <dsp:spPr>
        <a:xfrm>
          <a:off x="203589" y="156887"/>
          <a:ext cx="370524" cy="37016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7BEA78D-828E-4B65-8CB3-0C49DB907DF9}">
      <dsp:nvSpPr>
        <dsp:cNvPr id="0" name=""/>
        <dsp:cNvSpPr/>
      </dsp:nvSpPr>
      <dsp:spPr>
        <a:xfrm>
          <a:off x="777703" y="5457"/>
          <a:ext cx="5912806" cy="7150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5680" tIns="75680" rIns="75680" bIns="75680" numCol="1" spcCol="1270" anchor="ctr" anchorCtr="0">
          <a:noAutofit/>
        </a:bodyPr>
        <a:lstStyle/>
        <a:p>
          <a:pPr marL="0" lvl="0" indent="0" algn="l" defTabSz="622300">
            <a:lnSpc>
              <a:spcPct val="90000"/>
            </a:lnSpc>
            <a:spcBef>
              <a:spcPct val="0"/>
            </a:spcBef>
            <a:spcAft>
              <a:spcPct val="35000"/>
            </a:spcAft>
            <a:buNone/>
          </a:pPr>
          <a:r>
            <a:rPr lang="en-US" sz="1400" b="1" kern="1200"/>
            <a:t>Conservative strategies (focus on maximizing liquidity)</a:t>
          </a:r>
          <a:endParaRPr lang="en-US" sz="1400" kern="1200"/>
        </a:p>
      </dsp:txBody>
      <dsp:txXfrm>
        <a:off x="777703" y="5457"/>
        <a:ext cx="5912806" cy="715086"/>
      </dsp:txXfrm>
    </dsp:sp>
    <dsp:sp modelId="{FB102F8A-9390-469D-9101-E4FAEA2F82C4}">
      <dsp:nvSpPr>
        <dsp:cNvPr id="0" name=""/>
        <dsp:cNvSpPr/>
      </dsp:nvSpPr>
      <dsp:spPr>
        <a:xfrm>
          <a:off x="0" y="899316"/>
          <a:ext cx="6714066" cy="673023"/>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EA6B50D-1BE4-4150-9114-8FEAAF383859}">
      <dsp:nvSpPr>
        <dsp:cNvPr id="0" name=""/>
        <dsp:cNvSpPr/>
      </dsp:nvSpPr>
      <dsp:spPr>
        <a:xfrm>
          <a:off x="203589" y="1050746"/>
          <a:ext cx="370524" cy="37016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376F68F-D16D-4442-AA39-92BBC6CDF8CA}">
      <dsp:nvSpPr>
        <dsp:cNvPr id="0" name=""/>
        <dsp:cNvSpPr/>
      </dsp:nvSpPr>
      <dsp:spPr>
        <a:xfrm>
          <a:off x="777703" y="899316"/>
          <a:ext cx="5912806" cy="7150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5680" tIns="75680" rIns="75680" bIns="75680" numCol="1" spcCol="1270" anchor="ctr" anchorCtr="0">
          <a:noAutofit/>
        </a:bodyPr>
        <a:lstStyle/>
        <a:p>
          <a:pPr marL="0" lvl="0" indent="0" algn="l" defTabSz="622300">
            <a:lnSpc>
              <a:spcPct val="90000"/>
            </a:lnSpc>
            <a:spcBef>
              <a:spcPct val="0"/>
            </a:spcBef>
            <a:spcAft>
              <a:spcPct val="35000"/>
            </a:spcAft>
            <a:buNone/>
          </a:pPr>
          <a:r>
            <a:rPr lang="en-US" sz="1400" b="1" kern="1200"/>
            <a:t>Maintain high levels of cash:</a:t>
          </a:r>
          <a:r>
            <a:rPr lang="en-US" sz="1400" kern="1200"/>
            <a:t> Hold more cash than is strictly necessary for immediate operations.</a:t>
          </a:r>
        </a:p>
      </dsp:txBody>
      <dsp:txXfrm>
        <a:off x="777703" y="899316"/>
        <a:ext cx="5912806" cy="715086"/>
      </dsp:txXfrm>
    </dsp:sp>
    <dsp:sp modelId="{8C2BBAE6-2C71-48E4-A4A3-451AB43159BD}">
      <dsp:nvSpPr>
        <dsp:cNvPr id="0" name=""/>
        <dsp:cNvSpPr/>
      </dsp:nvSpPr>
      <dsp:spPr>
        <a:xfrm>
          <a:off x="0" y="1793175"/>
          <a:ext cx="6714066" cy="673023"/>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64927EC-7ADD-44E0-9B91-2A17F822E224}">
      <dsp:nvSpPr>
        <dsp:cNvPr id="0" name=""/>
        <dsp:cNvSpPr/>
      </dsp:nvSpPr>
      <dsp:spPr>
        <a:xfrm>
          <a:off x="203589" y="1944605"/>
          <a:ext cx="370524" cy="37016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3E4A43E-FFB2-438C-8E5F-C24611341C97}">
      <dsp:nvSpPr>
        <dsp:cNvPr id="0" name=""/>
        <dsp:cNvSpPr/>
      </dsp:nvSpPr>
      <dsp:spPr>
        <a:xfrm>
          <a:off x="777703" y="1793175"/>
          <a:ext cx="5912806" cy="7150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5680" tIns="75680" rIns="75680" bIns="75680" numCol="1" spcCol="1270" anchor="ctr" anchorCtr="0">
          <a:noAutofit/>
        </a:bodyPr>
        <a:lstStyle/>
        <a:p>
          <a:pPr marL="0" lvl="0" indent="0" algn="l" defTabSz="622300">
            <a:lnSpc>
              <a:spcPct val="90000"/>
            </a:lnSpc>
            <a:spcBef>
              <a:spcPct val="0"/>
            </a:spcBef>
            <a:spcAft>
              <a:spcPct val="35000"/>
            </a:spcAft>
            <a:buNone/>
          </a:pPr>
          <a:r>
            <a:rPr lang="en-US" sz="1400" b="1" kern="1200"/>
            <a:t>Increase inventory:</a:t>
          </a:r>
          <a:r>
            <a:rPr lang="en-US" sz="1400" kern="1200"/>
            <a:t> Maintain higher inventory levels to buffer against unexpected demand spikes and avoid stockouts.</a:t>
          </a:r>
        </a:p>
      </dsp:txBody>
      <dsp:txXfrm>
        <a:off x="777703" y="1793175"/>
        <a:ext cx="5912806" cy="715086"/>
      </dsp:txXfrm>
    </dsp:sp>
    <dsp:sp modelId="{589A2BBA-DA00-4AD0-A354-7B2D54E8FBD2}">
      <dsp:nvSpPr>
        <dsp:cNvPr id="0" name=""/>
        <dsp:cNvSpPr/>
      </dsp:nvSpPr>
      <dsp:spPr>
        <a:xfrm>
          <a:off x="0" y="2687033"/>
          <a:ext cx="6714066" cy="673023"/>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6BBE798-30C6-489B-87B5-E45132FCB642}">
      <dsp:nvSpPr>
        <dsp:cNvPr id="0" name=""/>
        <dsp:cNvSpPr/>
      </dsp:nvSpPr>
      <dsp:spPr>
        <a:xfrm>
          <a:off x="203589" y="2838463"/>
          <a:ext cx="370524" cy="370162"/>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09FD02F-26A6-4DCC-AEBF-2C21C4DCFC33}">
      <dsp:nvSpPr>
        <dsp:cNvPr id="0" name=""/>
        <dsp:cNvSpPr/>
      </dsp:nvSpPr>
      <dsp:spPr>
        <a:xfrm>
          <a:off x="777703" y="2687033"/>
          <a:ext cx="5912806" cy="7150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5680" tIns="75680" rIns="75680" bIns="75680" numCol="1" spcCol="1270" anchor="ctr" anchorCtr="0">
          <a:noAutofit/>
        </a:bodyPr>
        <a:lstStyle/>
        <a:p>
          <a:pPr marL="0" lvl="0" indent="0" algn="l" defTabSz="622300">
            <a:lnSpc>
              <a:spcPct val="90000"/>
            </a:lnSpc>
            <a:spcBef>
              <a:spcPct val="0"/>
            </a:spcBef>
            <a:spcAft>
              <a:spcPct val="35000"/>
            </a:spcAft>
            <a:buNone/>
          </a:pPr>
          <a:r>
            <a:rPr lang="en-US" sz="1400" b="1" kern="1200"/>
            <a:t>Shorten accounts payable:</a:t>
          </a:r>
          <a:r>
            <a:rPr lang="en-US" sz="1400" kern="1200"/>
            <a:t> Pay suppliers promptly, even if it means forfeiting potential discounts, to maintain good relationships and ensure a stable supply chain. </a:t>
          </a:r>
        </a:p>
      </dsp:txBody>
      <dsp:txXfrm>
        <a:off x="777703" y="2687033"/>
        <a:ext cx="5912806" cy="715086"/>
      </dsp:txXfrm>
    </dsp:sp>
    <dsp:sp modelId="{C12D14FB-BF83-4602-9E0E-1E2EBECF4F71}">
      <dsp:nvSpPr>
        <dsp:cNvPr id="0" name=""/>
        <dsp:cNvSpPr/>
      </dsp:nvSpPr>
      <dsp:spPr>
        <a:xfrm>
          <a:off x="0" y="3580892"/>
          <a:ext cx="6714066" cy="673023"/>
        </a:xfrm>
        <a:prstGeom prst="roundRect">
          <a:avLst>
            <a:gd name="adj" fmla="val 1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5622C93-D338-4DBA-84DF-BE99F44342DE}">
      <dsp:nvSpPr>
        <dsp:cNvPr id="0" name=""/>
        <dsp:cNvSpPr/>
      </dsp:nvSpPr>
      <dsp:spPr>
        <a:xfrm>
          <a:off x="203589" y="3732322"/>
          <a:ext cx="370524" cy="370162"/>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FEDC9F9-5BC7-42AE-8D45-41FAED067F1C}">
      <dsp:nvSpPr>
        <dsp:cNvPr id="0" name=""/>
        <dsp:cNvSpPr/>
      </dsp:nvSpPr>
      <dsp:spPr>
        <a:xfrm>
          <a:off x="777703" y="3580892"/>
          <a:ext cx="5912806" cy="7150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5680" tIns="75680" rIns="75680" bIns="75680" numCol="1" spcCol="1270" anchor="ctr" anchorCtr="0">
          <a:noAutofit/>
        </a:bodyPr>
        <a:lstStyle/>
        <a:p>
          <a:pPr marL="0" lvl="0" indent="0" algn="l" defTabSz="622300">
            <a:lnSpc>
              <a:spcPct val="90000"/>
            </a:lnSpc>
            <a:spcBef>
              <a:spcPct val="0"/>
            </a:spcBef>
            <a:spcAft>
              <a:spcPct val="35000"/>
            </a:spcAft>
            <a:buNone/>
          </a:pPr>
          <a:r>
            <a:rPr lang="en-US" sz="1400" b="1" kern="1200"/>
            <a:t>Conservative:</a:t>
          </a:r>
          <a:r>
            <a:rPr lang="en-US" sz="1400" kern="1200"/>
            <a:t> Prioritizes financial safety and liquidity, making the company less vulnerable to external shocks but potentially sacrificing opportunities for higher profits due to capital being tied up in less productive assets like excess inventory or cash. </a:t>
          </a:r>
        </a:p>
      </dsp:txBody>
      <dsp:txXfrm>
        <a:off x="777703" y="3580892"/>
        <a:ext cx="5912806" cy="715086"/>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228483-22C7-447E-B8EB-EF436D3F8E91}">
      <dsp:nvSpPr>
        <dsp:cNvPr id="0" name=""/>
        <dsp:cNvSpPr/>
      </dsp:nvSpPr>
      <dsp:spPr>
        <a:xfrm>
          <a:off x="0" y="135724"/>
          <a:ext cx="5992944" cy="436976"/>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US" sz="1100" b="1" kern="1200"/>
            <a:t>Accounts receivable</a:t>
          </a:r>
          <a:endParaRPr lang="en-US" sz="1100" kern="1200"/>
        </a:p>
      </dsp:txBody>
      <dsp:txXfrm>
        <a:off x="21331" y="157055"/>
        <a:ext cx="5950282" cy="394314"/>
      </dsp:txXfrm>
    </dsp:sp>
    <dsp:sp modelId="{FEB7EDE5-7D5A-4139-B861-04EC1940A4ED}">
      <dsp:nvSpPr>
        <dsp:cNvPr id="0" name=""/>
        <dsp:cNvSpPr/>
      </dsp:nvSpPr>
      <dsp:spPr>
        <a:xfrm>
          <a:off x="0" y="604380"/>
          <a:ext cx="5992944" cy="436976"/>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US" sz="1100" b="1" kern="1200"/>
            <a:t>Accelerate collection:</a:t>
          </a:r>
          <a:r>
            <a:rPr lang="en-US" sz="1100" kern="1200"/>
            <a:t> Invoice customers immediately after delivering a product or service.</a:t>
          </a:r>
        </a:p>
      </dsp:txBody>
      <dsp:txXfrm>
        <a:off x="21331" y="625711"/>
        <a:ext cx="5950282" cy="394314"/>
      </dsp:txXfrm>
    </dsp:sp>
    <dsp:sp modelId="{7D8FBC7F-7C3C-4A2A-B0B3-B5A88E0A6763}">
      <dsp:nvSpPr>
        <dsp:cNvPr id="0" name=""/>
        <dsp:cNvSpPr/>
      </dsp:nvSpPr>
      <dsp:spPr>
        <a:xfrm>
          <a:off x="0" y="1073037"/>
          <a:ext cx="5992944" cy="436976"/>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US" sz="1100" b="1" kern="1200"/>
            <a:t>Offer incentives:</a:t>
          </a:r>
          <a:r>
            <a:rPr lang="en-US" sz="1100" kern="1200"/>
            <a:t> Provide discounts for early payment.</a:t>
          </a:r>
        </a:p>
      </dsp:txBody>
      <dsp:txXfrm>
        <a:off x="21331" y="1094368"/>
        <a:ext cx="5950282" cy="394314"/>
      </dsp:txXfrm>
    </dsp:sp>
    <dsp:sp modelId="{AC97141D-25A7-4FBE-9F87-BE119084D608}">
      <dsp:nvSpPr>
        <dsp:cNvPr id="0" name=""/>
        <dsp:cNvSpPr/>
      </dsp:nvSpPr>
      <dsp:spPr>
        <a:xfrm>
          <a:off x="0" y="1541694"/>
          <a:ext cx="5992944" cy="436976"/>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US" sz="1100" b="1" kern="1200"/>
            <a:t>Automate reminders:</a:t>
          </a:r>
          <a:r>
            <a:rPr lang="en-US" sz="1100" kern="1200"/>
            <a:t> Use automated systems to send reminders for overdue payments.</a:t>
          </a:r>
        </a:p>
      </dsp:txBody>
      <dsp:txXfrm>
        <a:off x="21331" y="1563025"/>
        <a:ext cx="5950282" cy="394314"/>
      </dsp:txXfrm>
    </dsp:sp>
    <dsp:sp modelId="{97DB3FA9-1FE6-45C6-B814-0FC2CCCC31A2}">
      <dsp:nvSpPr>
        <dsp:cNvPr id="0" name=""/>
        <dsp:cNvSpPr/>
      </dsp:nvSpPr>
      <dsp:spPr>
        <a:xfrm>
          <a:off x="0" y="2010351"/>
          <a:ext cx="5992944" cy="436976"/>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US" sz="1100" b="1" kern="1200"/>
            <a:t>Monitor and enforce:</a:t>
          </a:r>
          <a:r>
            <a:rPr lang="en-US" sz="1100" kern="1200"/>
            <a:t> Critically analyze your accounts receivable and consistently enforce payment terms. </a:t>
          </a:r>
        </a:p>
      </dsp:txBody>
      <dsp:txXfrm>
        <a:off x="21331" y="2031682"/>
        <a:ext cx="5950282" cy="394314"/>
      </dsp:txXfrm>
    </dsp:sp>
    <dsp:sp modelId="{042E4E04-2098-4E1B-87E3-A5C6C26B1F3C}">
      <dsp:nvSpPr>
        <dsp:cNvPr id="0" name=""/>
        <dsp:cNvSpPr/>
      </dsp:nvSpPr>
      <dsp:spPr>
        <a:xfrm>
          <a:off x="0" y="2479007"/>
          <a:ext cx="5992944" cy="436976"/>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US" sz="1100" b="1" kern="1200"/>
            <a:t>Accounts payable</a:t>
          </a:r>
          <a:endParaRPr lang="en-US" sz="1100" kern="1200"/>
        </a:p>
      </dsp:txBody>
      <dsp:txXfrm>
        <a:off x="21331" y="2500338"/>
        <a:ext cx="5950282" cy="394314"/>
      </dsp:txXfrm>
    </dsp:sp>
    <dsp:sp modelId="{10CA6558-A082-4AEF-B05A-979FB0798E1E}">
      <dsp:nvSpPr>
        <dsp:cNvPr id="0" name=""/>
        <dsp:cNvSpPr/>
      </dsp:nvSpPr>
      <dsp:spPr>
        <a:xfrm>
          <a:off x="0" y="2947664"/>
          <a:ext cx="5992944" cy="436976"/>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US" sz="1100" b="1" kern="1200"/>
            <a:t>Extend payment terms:</a:t>
          </a:r>
          <a:r>
            <a:rPr lang="en-US" sz="1100" kern="1200"/>
            <a:t> Negotiate longer payment periods with suppliers, but avoid damaging relationships.</a:t>
          </a:r>
        </a:p>
      </dsp:txBody>
      <dsp:txXfrm>
        <a:off x="21331" y="2968995"/>
        <a:ext cx="5950282" cy="394314"/>
      </dsp:txXfrm>
    </dsp:sp>
    <dsp:sp modelId="{E71BD3E3-DAC7-4056-B543-6C88B743468C}">
      <dsp:nvSpPr>
        <dsp:cNvPr id="0" name=""/>
        <dsp:cNvSpPr/>
      </dsp:nvSpPr>
      <dsp:spPr>
        <a:xfrm>
          <a:off x="0" y="3416321"/>
          <a:ext cx="5992944" cy="436976"/>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US" sz="1100" b="1" kern="1200"/>
            <a:t>Pay on time, not early:</a:t>
          </a:r>
          <a:r>
            <a:rPr lang="en-US" sz="1100" kern="1200"/>
            <a:t> Pay suppliers on their due date unless there is a compelling early payment discount.</a:t>
          </a:r>
        </a:p>
      </dsp:txBody>
      <dsp:txXfrm>
        <a:off x="21331" y="3437652"/>
        <a:ext cx="5950282" cy="394314"/>
      </dsp:txXfrm>
    </dsp:sp>
    <dsp:sp modelId="{0F9855C1-943D-4C32-8FDA-1DAD9AF9730B}">
      <dsp:nvSpPr>
        <dsp:cNvPr id="0" name=""/>
        <dsp:cNvSpPr/>
      </dsp:nvSpPr>
      <dsp:spPr>
        <a:xfrm>
          <a:off x="0" y="3884978"/>
          <a:ext cx="5992944" cy="436976"/>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US" sz="1100" b="1" kern="1200"/>
            <a:t>Utilize supply chain financing:</a:t>
          </a:r>
          <a:r>
            <a:rPr lang="en-US" sz="1100" kern="1200"/>
            <a:t> Explore options to improve flexibility without straining your suppliers. </a:t>
          </a:r>
        </a:p>
      </dsp:txBody>
      <dsp:txXfrm>
        <a:off x="21331" y="3906309"/>
        <a:ext cx="5950282" cy="394314"/>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D189EB-64C1-450A-BC42-49AE89387896}">
      <dsp:nvSpPr>
        <dsp:cNvPr id="0" name=""/>
        <dsp:cNvSpPr/>
      </dsp:nvSpPr>
      <dsp:spPr>
        <a:xfrm>
          <a:off x="0" y="264429"/>
          <a:ext cx="10515600" cy="3837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b="1" kern="1200"/>
            <a:t>Inventory</a:t>
          </a:r>
          <a:endParaRPr lang="en-US" sz="1600" kern="1200"/>
        </a:p>
      </dsp:txBody>
      <dsp:txXfrm>
        <a:off x="18734" y="283163"/>
        <a:ext cx="10478132" cy="346292"/>
      </dsp:txXfrm>
    </dsp:sp>
    <dsp:sp modelId="{91294BBA-3CDC-4615-A204-854A00F90C07}">
      <dsp:nvSpPr>
        <dsp:cNvPr id="0" name=""/>
        <dsp:cNvSpPr/>
      </dsp:nvSpPr>
      <dsp:spPr>
        <a:xfrm>
          <a:off x="0" y="694269"/>
          <a:ext cx="10515600" cy="3837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b="1" kern="1200"/>
            <a:t>Implement just-in-time (JIT):</a:t>
          </a:r>
          <a:r>
            <a:rPr lang="en-US" sz="1600" kern="1200"/>
            <a:t> Minimize excess inventory by using a JIT system, which reduces storage costs.</a:t>
          </a:r>
        </a:p>
      </dsp:txBody>
      <dsp:txXfrm>
        <a:off x="18734" y="713003"/>
        <a:ext cx="10478132" cy="346292"/>
      </dsp:txXfrm>
    </dsp:sp>
    <dsp:sp modelId="{D03E3E60-5F94-487F-840F-6A0030DDABC7}">
      <dsp:nvSpPr>
        <dsp:cNvPr id="0" name=""/>
        <dsp:cNvSpPr/>
      </dsp:nvSpPr>
      <dsp:spPr>
        <a:xfrm>
          <a:off x="0" y="1124109"/>
          <a:ext cx="10515600" cy="3837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b="1" kern="1200"/>
            <a:t>Improve forecasting:</a:t>
          </a:r>
          <a:r>
            <a:rPr lang="en-US" sz="1600" kern="1200"/>
            <a:t> Carefully forecast demand to avoid overstocking or stockouts.</a:t>
          </a:r>
        </a:p>
      </dsp:txBody>
      <dsp:txXfrm>
        <a:off x="18734" y="1142843"/>
        <a:ext cx="10478132" cy="346292"/>
      </dsp:txXfrm>
    </dsp:sp>
    <dsp:sp modelId="{5A8DD14C-4BC1-4EFC-B03E-B018AF5C702F}">
      <dsp:nvSpPr>
        <dsp:cNvPr id="0" name=""/>
        <dsp:cNvSpPr/>
      </dsp:nvSpPr>
      <dsp:spPr>
        <a:xfrm>
          <a:off x="0" y="1553949"/>
          <a:ext cx="10515600" cy="3837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b="1" kern="1200"/>
            <a:t>Reduce obsolete stock:</a:t>
          </a:r>
          <a:r>
            <a:rPr lang="en-US" sz="1600" kern="1200"/>
            <a:t> Clear out slow-moving or obsolete inventory to free up capital.</a:t>
          </a:r>
        </a:p>
      </dsp:txBody>
      <dsp:txXfrm>
        <a:off x="18734" y="1572683"/>
        <a:ext cx="10478132" cy="346292"/>
      </dsp:txXfrm>
    </dsp:sp>
    <dsp:sp modelId="{5B94D3EA-5B24-452A-90F9-F981540BDDDC}">
      <dsp:nvSpPr>
        <dsp:cNvPr id="0" name=""/>
        <dsp:cNvSpPr/>
      </dsp:nvSpPr>
      <dsp:spPr>
        <a:xfrm>
          <a:off x="0" y="1983789"/>
          <a:ext cx="10515600" cy="3837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b="1" kern="1200"/>
            <a:t>Increase turnover:</a:t>
          </a:r>
          <a:r>
            <a:rPr lang="en-US" sz="1600" kern="1200"/>
            <a:t> Increase the inventory turnover rate by buying in smaller quantities more frequently. </a:t>
          </a:r>
        </a:p>
      </dsp:txBody>
      <dsp:txXfrm>
        <a:off x="18734" y="2002523"/>
        <a:ext cx="10478132" cy="346292"/>
      </dsp:txXfrm>
    </dsp:sp>
    <dsp:sp modelId="{8BC84D4E-F170-46C7-A0E5-F4EA3B0A3511}">
      <dsp:nvSpPr>
        <dsp:cNvPr id="0" name=""/>
        <dsp:cNvSpPr/>
      </dsp:nvSpPr>
      <dsp:spPr>
        <a:xfrm>
          <a:off x="0" y="2413629"/>
          <a:ext cx="10515600" cy="3837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b="1" kern="1200"/>
            <a:t>Cash and forecasting</a:t>
          </a:r>
          <a:endParaRPr lang="en-US" sz="1600" kern="1200"/>
        </a:p>
      </dsp:txBody>
      <dsp:txXfrm>
        <a:off x="18734" y="2432363"/>
        <a:ext cx="10478132" cy="346292"/>
      </dsp:txXfrm>
    </dsp:sp>
    <dsp:sp modelId="{D22636A1-F4FA-4C10-9165-873D19B09CD2}">
      <dsp:nvSpPr>
        <dsp:cNvPr id="0" name=""/>
        <dsp:cNvSpPr/>
      </dsp:nvSpPr>
      <dsp:spPr>
        <a:xfrm>
          <a:off x="0" y="2843469"/>
          <a:ext cx="10515600" cy="3837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b="1" kern="1200"/>
            <a:t>Forecast cash flow:</a:t>
          </a:r>
          <a:r>
            <a:rPr lang="en-US" sz="1600" kern="1200"/>
            <a:t> Create rolling cash flow forecasts to anticipate potential shortages or surpluses and make adjustments.</a:t>
          </a:r>
        </a:p>
      </dsp:txBody>
      <dsp:txXfrm>
        <a:off x="18734" y="2862203"/>
        <a:ext cx="10478132" cy="346292"/>
      </dsp:txXfrm>
    </dsp:sp>
    <dsp:sp modelId="{99707936-A080-47A2-8C2C-230B4B3C18AC}">
      <dsp:nvSpPr>
        <dsp:cNvPr id="0" name=""/>
        <dsp:cNvSpPr/>
      </dsp:nvSpPr>
      <dsp:spPr>
        <a:xfrm>
          <a:off x="0" y="3273309"/>
          <a:ext cx="10515600" cy="3837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b="1" kern="1200"/>
            <a:t>Monitor cash flow directly:</a:t>
          </a:r>
          <a:r>
            <a:rPr lang="en-US" sz="1600" kern="1200"/>
            <a:t> Improve indirect cash flow reporting and create a direct cash flow statement.</a:t>
          </a:r>
        </a:p>
      </dsp:txBody>
      <dsp:txXfrm>
        <a:off x="18734" y="3292043"/>
        <a:ext cx="10478132" cy="346292"/>
      </dsp:txXfrm>
    </dsp:sp>
    <dsp:sp modelId="{43BB5269-5802-44F0-8E43-C77E2E84393F}">
      <dsp:nvSpPr>
        <dsp:cNvPr id="0" name=""/>
        <dsp:cNvSpPr/>
      </dsp:nvSpPr>
      <dsp:spPr>
        <a:xfrm>
          <a:off x="0" y="3703149"/>
          <a:ext cx="10515600" cy="3837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b="1" kern="1200"/>
            <a:t>Improve data transparency:</a:t>
          </a:r>
          <a:r>
            <a:rPr lang="en-US" sz="1600" kern="1200"/>
            <a:t> Use technology to get a clear, real-time view of your financial data. </a:t>
          </a:r>
        </a:p>
      </dsp:txBody>
      <dsp:txXfrm>
        <a:off x="18734" y="3721883"/>
        <a:ext cx="10478132" cy="346292"/>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01F394A-5DE8-4BE3-B75D-F2BC1263BAE9}">
      <dsp:nvSpPr>
        <dsp:cNvPr id="0" name=""/>
        <dsp:cNvSpPr/>
      </dsp:nvSpPr>
      <dsp:spPr>
        <a:xfrm>
          <a:off x="0" y="1805"/>
          <a:ext cx="10515600" cy="91531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F655663-7DCC-4B35-A8F2-C4D5F10333F5}">
      <dsp:nvSpPr>
        <dsp:cNvPr id="0" name=""/>
        <dsp:cNvSpPr/>
      </dsp:nvSpPr>
      <dsp:spPr>
        <a:xfrm>
          <a:off x="276881" y="207750"/>
          <a:ext cx="503420" cy="50342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190B42A-1583-43B5-BF6D-C1206F88065A}">
      <dsp:nvSpPr>
        <dsp:cNvPr id="0" name=""/>
        <dsp:cNvSpPr/>
      </dsp:nvSpPr>
      <dsp:spPr>
        <a:xfrm>
          <a:off x="1057183" y="1805"/>
          <a:ext cx="94584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977900">
            <a:lnSpc>
              <a:spcPct val="100000"/>
            </a:lnSpc>
            <a:spcBef>
              <a:spcPct val="0"/>
            </a:spcBef>
            <a:spcAft>
              <a:spcPct val="35000"/>
            </a:spcAft>
            <a:buNone/>
          </a:pPr>
          <a:r>
            <a:rPr lang="en-US" sz="2200" b="1" kern="1200"/>
            <a:t>Technology and processes</a:t>
          </a:r>
          <a:endParaRPr lang="en-US" sz="2200" kern="1200"/>
        </a:p>
      </dsp:txBody>
      <dsp:txXfrm>
        <a:off x="1057183" y="1805"/>
        <a:ext cx="9458416" cy="915310"/>
      </dsp:txXfrm>
    </dsp:sp>
    <dsp:sp modelId="{0AA1ACD1-CD54-4AD8-BA61-5B1A4211075E}">
      <dsp:nvSpPr>
        <dsp:cNvPr id="0" name=""/>
        <dsp:cNvSpPr/>
      </dsp:nvSpPr>
      <dsp:spPr>
        <a:xfrm>
          <a:off x="0" y="1145944"/>
          <a:ext cx="10515600" cy="91531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0E50A01-45A8-4824-A427-DC3A78D302F2}">
      <dsp:nvSpPr>
        <dsp:cNvPr id="0" name=""/>
        <dsp:cNvSpPr/>
      </dsp:nvSpPr>
      <dsp:spPr>
        <a:xfrm>
          <a:off x="276881" y="1351889"/>
          <a:ext cx="503420" cy="50342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BA8BE71-4E0B-4C53-9E58-9332E24AC7D9}">
      <dsp:nvSpPr>
        <dsp:cNvPr id="0" name=""/>
        <dsp:cNvSpPr/>
      </dsp:nvSpPr>
      <dsp:spPr>
        <a:xfrm>
          <a:off x="1057183" y="1145944"/>
          <a:ext cx="94584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977900">
            <a:lnSpc>
              <a:spcPct val="100000"/>
            </a:lnSpc>
            <a:spcBef>
              <a:spcPct val="0"/>
            </a:spcBef>
            <a:spcAft>
              <a:spcPct val="35000"/>
            </a:spcAft>
            <a:buNone/>
          </a:pPr>
          <a:r>
            <a:rPr lang="en-US" sz="2200" b="1" kern="1200"/>
            <a:t>Leverage automation:</a:t>
          </a:r>
          <a:r>
            <a:rPr lang="en-US" sz="2200" kern="1200"/>
            <a:t> Use automation for tasks like invoicing, payments, and reminders to reduce errors and improve efficiency.</a:t>
          </a:r>
        </a:p>
      </dsp:txBody>
      <dsp:txXfrm>
        <a:off x="1057183" y="1145944"/>
        <a:ext cx="9458416" cy="915310"/>
      </dsp:txXfrm>
    </dsp:sp>
    <dsp:sp modelId="{ECC3BB25-34D3-450E-9123-68548F50337F}">
      <dsp:nvSpPr>
        <dsp:cNvPr id="0" name=""/>
        <dsp:cNvSpPr/>
      </dsp:nvSpPr>
      <dsp:spPr>
        <a:xfrm>
          <a:off x="0" y="2290082"/>
          <a:ext cx="10515600" cy="91531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764D923-B970-449E-B051-2DBDDDEBB3E5}">
      <dsp:nvSpPr>
        <dsp:cNvPr id="0" name=""/>
        <dsp:cNvSpPr/>
      </dsp:nvSpPr>
      <dsp:spPr>
        <a:xfrm>
          <a:off x="276881" y="2496027"/>
          <a:ext cx="503420" cy="50342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A462444-E4C3-4870-942B-D22AB4965533}">
      <dsp:nvSpPr>
        <dsp:cNvPr id="0" name=""/>
        <dsp:cNvSpPr/>
      </dsp:nvSpPr>
      <dsp:spPr>
        <a:xfrm>
          <a:off x="1057183" y="2290082"/>
          <a:ext cx="94584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977900">
            <a:lnSpc>
              <a:spcPct val="100000"/>
            </a:lnSpc>
            <a:spcBef>
              <a:spcPct val="0"/>
            </a:spcBef>
            <a:spcAft>
              <a:spcPct val="35000"/>
            </a:spcAft>
            <a:buNone/>
          </a:pPr>
          <a:r>
            <a:rPr lang="en-US" sz="2200" b="1" kern="1200"/>
            <a:t>Streamline operations:</a:t>
          </a:r>
          <a:r>
            <a:rPr lang="en-US" sz="2200" kern="1200"/>
            <a:t> Identify and eliminate inefficiencies in your processes to free up capital.</a:t>
          </a:r>
        </a:p>
      </dsp:txBody>
      <dsp:txXfrm>
        <a:off x="1057183" y="2290082"/>
        <a:ext cx="9458416" cy="915310"/>
      </dsp:txXfrm>
    </dsp:sp>
    <dsp:sp modelId="{A07E44FB-C5EE-474D-AF53-FF57F3C33CAE}">
      <dsp:nvSpPr>
        <dsp:cNvPr id="0" name=""/>
        <dsp:cNvSpPr/>
      </dsp:nvSpPr>
      <dsp:spPr>
        <a:xfrm>
          <a:off x="0" y="3434221"/>
          <a:ext cx="10515600" cy="91531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17955D7-E7AF-44FA-8632-D1CF7AAAC4B4}">
      <dsp:nvSpPr>
        <dsp:cNvPr id="0" name=""/>
        <dsp:cNvSpPr/>
      </dsp:nvSpPr>
      <dsp:spPr>
        <a:xfrm>
          <a:off x="276881" y="3640166"/>
          <a:ext cx="503420" cy="50342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26A83D1-4AE3-42DD-9806-47EBABDF9F9F}">
      <dsp:nvSpPr>
        <dsp:cNvPr id="0" name=""/>
        <dsp:cNvSpPr/>
      </dsp:nvSpPr>
      <dsp:spPr>
        <a:xfrm>
          <a:off x="1057183" y="3434221"/>
          <a:ext cx="94584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977900">
            <a:lnSpc>
              <a:spcPct val="100000"/>
            </a:lnSpc>
            <a:spcBef>
              <a:spcPct val="0"/>
            </a:spcBef>
            <a:spcAft>
              <a:spcPct val="35000"/>
            </a:spcAft>
            <a:buNone/>
          </a:pPr>
          <a:r>
            <a:rPr lang="en-US" sz="2200" b="1" kern="1200"/>
            <a:t>Monitor KPIs:</a:t>
          </a:r>
          <a:r>
            <a:rPr lang="en-US" sz="2200" kern="1200"/>
            <a:t> Keep a close eye on key performance indicators to track and improve working capital management. </a:t>
          </a:r>
        </a:p>
      </dsp:txBody>
      <dsp:txXfrm>
        <a:off x="1057183" y="3434221"/>
        <a:ext cx="9458416" cy="915310"/>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02B48B0-3A25-4DFC-BA48-02E3C386CC04}">
      <dsp:nvSpPr>
        <dsp:cNvPr id="0" name=""/>
        <dsp:cNvSpPr/>
      </dsp:nvSpPr>
      <dsp:spPr>
        <a:xfrm>
          <a:off x="0" y="4366"/>
          <a:ext cx="6245265" cy="930102"/>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73FD242-A2CA-42AC-B482-888BE4AFE5AE}">
      <dsp:nvSpPr>
        <dsp:cNvPr id="0" name=""/>
        <dsp:cNvSpPr/>
      </dsp:nvSpPr>
      <dsp:spPr>
        <a:xfrm>
          <a:off x="281355" y="213639"/>
          <a:ext cx="511556" cy="51155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38C8CA6-808B-4CEE-B294-6725F5F3C34F}">
      <dsp:nvSpPr>
        <dsp:cNvPr id="0" name=""/>
        <dsp:cNvSpPr/>
      </dsp:nvSpPr>
      <dsp:spPr>
        <a:xfrm>
          <a:off x="1074268" y="4366"/>
          <a:ext cx="5170996" cy="9301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8436" tIns="98436" rIns="98436" bIns="98436" numCol="1" spcCol="1270" anchor="ctr" anchorCtr="0">
          <a:noAutofit/>
        </a:bodyPr>
        <a:lstStyle/>
        <a:p>
          <a:pPr marL="0" lvl="0" indent="0" algn="l" defTabSz="844550">
            <a:lnSpc>
              <a:spcPct val="90000"/>
            </a:lnSpc>
            <a:spcBef>
              <a:spcPct val="0"/>
            </a:spcBef>
            <a:spcAft>
              <a:spcPct val="35000"/>
            </a:spcAft>
            <a:buNone/>
          </a:pPr>
          <a:r>
            <a:rPr lang="en-US" sz="1900" kern="1200"/>
            <a:t>Working capital policies must be </a:t>
          </a:r>
          <a:r>
            <a:rPr lang="en-US" sz="1900" b="1" kern="1200"/>
            <a:t>flexible and responsive</a:t>
          </a:r>
          <a:r>
            <a:rPr lang="en-US" sz="1900" kern="1200"/>
            <a:t> to changing conditions.</a:t>
          </a:r>
        </a:p>
      </dsp:txBody>
      <dsp:txXfrm>
        <a:off x="1074268" y="4366"/>
        <a:ext cx="5170996" cy="930102"/>
      </dsp:txXfrm>
    </dsp:sp>
    <dsp:sp modelId="{438F6687-65F8-4216-9D4A-26E022299F6A}">
      <dsp:nvSpPr>
        <dsp:cNvPr id="0" name=""/>
        <dsp:cNvSpPr/>
      </dsp:nvSpPr>
      <dsp:spPr>
        <a:xfrm>
          <a:off x="0" y="1166994"/>
          <a:ext cx="6245265" cy="930102"/>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2D4AF60-F4E2-40CD-A119-376660E398AD}">
      <dsp:nvSpPr>
        <dsp:cNvPr id="0" name=""/>
        <dsp:cNvSpPr/>
      </dsp:nvSpPr>
      <dsp:spPr>
        <a:xfrm>
          <a:off x="281355" y="1376267"/>
          <a:ext cx="511556" cy="51155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1A1FBD6-150B-4602-9A17-BD316748FD4A}">
      <dsp:nvSpPr>
        <dsp:cNvPr id="0" name=""/>
        <dsp:cNvSpPr/>
      </dsp:nvSpPr>
      <dsp:spPr>
        <a:xfrm>
          <a:off x="1074268" y="1166994"/>
          <a:ext cx="5170996" cy="9301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8436" tIns="98436" rIns="98436" bIns="98436" numCol="1" spcCol="1270" anchor="ctr" anchorCtr="0">
          <a:noAutofit/>
        </a:bodyPr>
        <a:lstStyle/>
        <a:p>
          <a:pPr marL="0" lvl="0" indent="0" algn="l" defTabSz="844550">
            <a:lnSpc>
              <a:spcPct val="90000"/>
            </a:lnSpc>
            <a:spcBef>
              <a:spcPct val="0"/>
            </a:spcBef>
            <a:spcAft>
              <a:spcPct val="35000"/>
            </a:spcAft>
            <a:buNone/>
          </a:pPr>
          <a:r>
            <a:rPr lang="en-US" sz="1900" kern="1200"/>
            <a:t>Regular reviews ensure alignment with </a:t>
          </a:r>
          <a:r>
            <a:rPr lang="en-US" sz="1900" b="1" kern="1200"/>
            <a:t>business strategy</a:t>
          </a:r>
          <a:r>
            <a:rPr lang="en-US" sz="1900" kern="1200"/>
            <a:t> and </a:t>
          </a:r>
          <a:r>
            <a:rPr lang="en-US" sz="1900" b="1" kern="1200"/>
            <a:t>market conditions</a:t>
          </a:r>
          <a:r>
            <a:rPr lang="en-US" sz="1900" kern="1200"/>
            <a:t>.</a:t>
          </a:r>
        </a:p>
      </dsp:txBody>
      <dsp:txXfrm>
        <a:off x="1074268" y="1166994"/>
        <a:ext cx="5170996" cy="930102"/>
      </dsp:txXfrm>
    </dsp:sp>
    <dsp:sp modelId="{A9399EA1-1A2F-4EFC-A564-36B22263F4F5}">
      <dsp:nvSpPr>
        <dsp:cNvPr id="0" name=""/>
        <dsp:cNvSpPr/>
      </dsp:nvSpPr>
      <dsp:spPr>
        <a:xfrm>
          <a:off x="0" y="2329622"/>
          <a:ext cx="6245265" cy="930102"/>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2279A51-D0F9-4232-8255-6FF7714637AB}">
      <dsp:nvSpPr>
        <dsp:cNvPr id="0" name=""/>
        <dsp:cNvSpPr/>
      </dsp:nvSpPr>
      <dsp:spPr>
        <a:xfrm>
          <a:off x="281355" y="2538895"/>
          <a:ext cx="511556" cy="51155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DE1B53A-4E61-47E7-99BD-C27FDA147245}">
      <dsp:nvSpPr>
        <dsp:cNvPr id="0" name=""/>
        <dsp:cNvSpPr/>
      </dsp:nvSpPr>
      <dsp:spPr>
        <a:xfrm>
          <a:off x="1074268" y="2329622"/>
          <a:ext cx="5170996" cy="9301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8436" tIns="98436" rIns="98436" bIns="98436" numCol="1" spcCol="1270" anchor="ctr" anchorCtr="0">
          <a:noAutofit/>
        </a:bodyPr>
        <a:lstStyle/>
        <a:p>
          <a:pPr marL="0" lvl="0" indent="0" algn="l" defTabSz="844550">
            <a:lnSpc>
              <a:spcPct val="90000"/>
            </a:lnSpc>
            <a:spcBef>
              <a:spcPct val="0"/>
            </a:spcBef>
            <a:spcAft>
              <a:spcPct val="35000"/>
            </a:spcAft>
            <a:buNone/>
          </a:pPr>
          <a:r>
            <a:rPr lang="en-US" sz="1900" kern="1200"/>
            <a:t>Tools: </a:t>
          </a:r>
          <a:r>
            <a:rPr lang="en-US" sz="1900" b="1" kern="1200"/>
            <a:t>Cash flow forecasting</a:t>
          </a:r>
          <a:r>
            <a:rPr lang="en-US" sz="1900" kern="1200"/>
            <a:t>, </a:t>
          </a:r>
          <a:r>
            <a:rPr lang="en-US" sz="1900" b="1" kern="1200"/>
            <a:t>scenario analysis</a:t>
          </a:r>
          <a:r>
            <a:rPr lang="en-US" sz="1900" kern="1200"/>
            <a:t>, </a:t>
          </a:r>
          <a:r>
            <a:rPr lang="en-US" sz="1900" b="1" kern="1200"/>
            <a:t>benchmarking</a:t>
          </a:r>
          <a:r>
            <a:rPr lang="en-US" sz="1900" kern="1200"/>
            <a:t>.</a:t>
          </a:r>
        </a:p>
      </dsp:txBody>
      <dsp:txXfrm>
        <a:off x="1074268" y="2329622"/>
        <a:ext cx="5170996" cy="930102"/>
      </dsp:txXfrm>
    </dsp:sp>
    <dsp:sp modelId="{C3988944-2637-4FCC-B53E-D458ED0376F4}">
      <dsp:nvSpPr>
        <dsp:cNvPr id="0" name=""/>
        <dsp:cNvSpPr/>
      </dsp:nvSpPr>
      <dsp:spPr>
        <a:xfrm>
          <a:off x="0" y="3492250"/>
          <a:ext cx="6245265" cy="930102"/>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625A1E8-4603-495A-824E-88D76A41BBD4}">
      <dsp:nvSpPr>
        <dsp:cNvPr id="0" name=""/>
        <dsp:cNvSpPr/>
      </dsp:nvSpPr>
      <dsp:spPr>
        <a:xfrm>
          <a:off x="281355" y="3701523"/>
          <a:ext cx="511556" cy="51155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06AC91F-68F8-4AE8-8990-DD140A83FCD6}">
      <dsp:nvSpPr>
        <dsp:cNvPr id="0" name=""/>
        <dsp:cNvSpPr/>
      </dsp:nvSpPr>
      <dsp:spPr>
        <a:xfrm>
          <a:off x="1074268" y="3492250"/>
          <a:ext cx="5170996" cy="9301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8436" tIns="98436" rIns="98436" bIns="98436" numCol="1" spcCol="1270" anchor="ctr" anchorCtr="0">
          <a:noAutofit/>
        </a:bodyPr>
        <a:lstStyle/>
        <a:p>
          <a:pPr marL="0" lvl="0" indent="0" algn="l" defTabSz="844550">
            <a:lnSpc>
              <a:spcPct val="90000"/>
            </a:lnSpc>
            <a:spcBef>
              <a:spcPct val="0"/>
            </a:spcBef>
            <a:spcAft>
              <a:spcPct val="35000"/>
            </a:spcAft>
            <a:buNone/>
          </a:pPr>
          <a:r>
            <a:rPr lang="en-US" sz="1900" b="1" kern="1200"/>
            <a:t>Advanced Insight:</a:t>
          </a:r>
          <a:endParaRPr lang="en-US" sz="1900" kern="1200"/>
        </a:p>
      </dsp:txBody>
      <dsp:txXfrm>
        <a:off x="1074268" y="3492250"/>
        <a:ext cx="5170996" cy="930102"/>
      </dsp:txXfrm>
    </dsp:sp>
    <dsp:sp modelId="{19C14BB2-A361-4040-BD01-A6EC4CDB61E7}">
      <dsp:nvSpPr>
        <dsp:cNvPr id="0" name=""/>
        <dsp:cNvSpPr/>
      </dsp:nvSpPr>
      <dsp:spPr>
        <a:xfrm>
          <a:off x="0" y="4654878"/>
          <a:ext cx="6245265" cy="930102"/>
        </a:xfrm>
        <a:prstGeom prst="roundRect">
          <a:avLst>
            <a:gd name="adj" fmla="val 1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5AA8A24-DB3E-44B8-A025-B2AB8074EB72}">
      <dsp:nvSpPr>
        <dsp:cNvPr id="0" name=""/>
        <dsp:cNvSpPr/>
      </dsp:nvSpPr>
      <dsp:spPr>
        <a:xfrm>
          <a:off x="281355" y="4864151"/>
          <a:ext cx="511556" cy="511556"/>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6E222F6-9BB0-42ED-AB0E-A0D37B315C15}">
      <dsp:nvSpPr>
        <dsp:cNvPr id="0" name=""/>
        <dsp:cNvSpPr/>
      </dsp:nvSpPr>
      <dsp:spPr>
        <a:xfrm>
          <a:off x="1074268" y="4654878"/>
          <a:ext cx="5170996" cy="9301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8436" tIns="98436" rIns="98436" bIns="98436" numCol="1" spcCol="1270" anchor="ctr" anchorCtr="0">
          <a:noAutofit/>
        </a:bodyPr>
        <a:lstStyle/>
        <a:p>
          <a:pPr marL="0" lvl="0" indent="0" algn="l" defTabSz="844550">
            <a:lnSpc>
              <a:spcPct val="90000"/>
            </a:lnSpc>
            <a:spcBef>
              <a:spcPct val="0"/>
            </a:spcBef>
            <a:spcAft>
              <a:spcPct val="35000"/>
            </a:spcAft>
            <a:buNone/>
          </a:pPr>
          <a:r>
            <a:rPr lang="en-US" sz="1900" kern="1200"/>
            <a:t>Integrate working capital KPIs into broader </a:t>
          </a:r>
          <a:r>
            <a:rPr lang="en-US" sz="1900" b="1" kern="1200"/>
            <a:t>performance management systems</a:t>
          </a:r>
          <a:r>
            <a:rPr lang="en-US" sz="1900" kern="1200"/>
            <a:t>.</a:t>
          </a:r>
        </a:p>
      </dsp:txBody>
      <dsp:txXfrm>
        <a:off x="1074268" y="4654878"/>
        <a:ext cx="5170996" cy="930102"/>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F14C9D-8F36-4361-BCD7-C0DEAA086457}">
      <dsp:nvSpPr>
        <dsp:cNvPr id="0" name=""/>
        <dsp:cNvSpPr/>
      </dsp:nvSpPr>
      <dsp:spPr>
        <a:xfrm>
          <a:off x="679050" y="376937"/>
          <a:ext cx="1887187" cy="1887187"/>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79D6951-3C7C-48F5-9C94-609728853879}">
      <dsp:nvSpPr>
        <dsp:cNvPr id="0" name=""/>
        <dsp:cNvSpPr/>
      </dsp:nvSpPr>
      <dsp:spPr>
        <a:xfrm>
          <a:off x="1081237" y="779125"/>
          <a:ext cx="1082812" cy="108281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486E708-F04B-4BE9-A2ED-99AA7972CC2A}">
      <dsp:nvSpPr>
        <dsp:cNvPr id="0" name=""/>
        <dsp:cNvSpPr/>
      </dsp:nvSpPr>
      <dsp:spPr>
        <a:xfrm>
          <a:off x="75768" y="2851938"/>
          <a:ext cx="3093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defRPr cap="all"/>
          </a:pPr>
          <a:r>
            <a:rPr lang="en-US" sz="1700" kern="1200"/>
            <a:t>Fixed vs. Fluctuating Working Capital</a:t>
          </a:r>
        </a:p>
      </dsp:txBody>
      <dsp:txXfrm>
        <a:off x="75768" y="2851938"/>
        <a:ext cx="3093750" cy="720000"/>
      </dsp:txXfrm>
    </dsp:sp>
    <dsp:sp modelId="{34BA5F30-0823-40DE-8D1C-5EF8EE94DBE2}">
      <dsp:nvSpPr>
        <dsp:cNvPr id="0" name=""/>
        <dsp:cNvSpPr/>
      </dsp:nvSpPr>
      <dsp:spPr>
        <a:xfrm>
          <a:off x="4314206" y="376937"/>
          <a:ext cx="1887187" cy="1887187"/>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15BA805-E67C-4928-83A9-163DC231EC24}">
      <dsp:nvSpPr>
        <dsp:cNvPr id="0" name=""/>
        <dsp:cNvSpPr/>
      </dsp:nvSpPr>
      <dsp:spPr>
        <a:xfrm>
          <a:off x="4716393" y="779125"/>
          <a:ext cx="1082812" cy="108281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A893DFE-E8BA-47C2-8A15-6FBCC3F841BC}">
      <dsp:nvSpPr>
        <dsp:cNvPr id="0" name=""/>
        <dsp:cNvSpPr/>
      </dsp:nvSpPr>
      <dsp:spPr>
        <a:xfrm>
          <a:off x="3710925" y="2851938"/>
          <a:ext cx="3093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defRPr cap="all"/>
          </a:pPr>
          <a:r>
            <a:rPr lang="en-US" sz="1700" b="1" kern="1200"/>
            <a:t>Fixed Part</a:t>
          </a:r>
          <a:r>
            <a:rPr lang="en-US" sz="1700" kern="1200"/>
            <a:t>: Minimum working capital required year-round.</a:t>
          </a:r>
        </a:p>
      </dsp:txBody>
      <dsp:txXfrm>
        <a:off x="3710925" y="2851938"/>
        <a:ext cx="3093750" cy="720000"/>
      </dsp:txXfrm>
    </dsp:sp>
    <dsp:sp modelId="{33A02E02-4795-46D5-AAAB-E68AD8DC2C57}">
      <dsp:nvSpPr>
        <dsp:cNvPr id="0" name=""/>
        <dsp:cNvSpPr/>
      </dsp:nvSpPr>
      <dsp:spPr>
        <a:xfrm>
          <a:off x="7949362" y="376937"/>
          <a:ext cx="1887187" cy="1887187"/>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9CCADF2-6A14-481D-8AFE-97DB235BF03D}">
      <dsp:nvSpPr>
        <dsp:cNvPr id="0" name=""/>
        <dsp:cNvSpPr/>
      </dsp:nvSpPr>
      <dsp:spPr>
        <a:xfrm>
          <a:off x="8351550" y="779125"/>
          <a:ext cx="1082812" cy="108281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FF9836C-5426-462B-ACAD-20245C629CCA}">
      <dsp:nvSpPr>
        <dsp:cNvPr id="0" name=""/>
        <dsp:cNvSpPr/>
      </dsp:nvSpPr>
      <dsp:spPr>
        <a:xfrm>
          <a:off x="7346081" y="2851938"/>
          <a:ext cx="3093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defRPr cap="all"/>
          </a:pPr>
          <a:r>
            <a:rPr lang="en-US" sz="1700" b="1" kern="1200"/>
            <a:t>Fluctuating Part</a:t>
          </a:r>
          <a:r>
            <a:rPr lang="en-US" sz="1700" kern="1200"/>
            <a:t>: Varies with business cycles and seasonal trends.</a:t>
          </a:r>
        </a:p>
      </dsp:txBody>
      <dsp:txXfrm>
        <a:off x="7346081" y="2851938"/>
        <a:ext cx="3093750" cy="720000"/>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417A63-B5FE-40FE-B973-3567FF141F87}">
      <dsp:nvSpPr>
        <dsp:cNvPr id="0" name=""/>
        <dsp:cNvSpPr/>
      </dsp:nvSpPr>
      <dsp:spPr>
        <a:xfrm>
          <a:off x="0" y="531"/>
          <a:ext cx="10515600" cy="124293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E53629C-BD96-46B6-80C7-2AE7F478C168}">
      <dsp:nvSpPr>
        <dsp:cNvPr id="0" name=""/>
        <dsp:cNvSpPr/>
      </dsp:nvSpPr>
      <dsp:spPr>
        <a:xfrm>
          <a:off x="375988" y="280191"/>
          <a:ext cx="683614" cy="68361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0D541E9-FBEF-41DD-8F49-EC7DA6206D24}">
      <dsp:nvSpPr>
        <dsp:cNvPr id="0" name=""/>
        <dsp:cNvSpPr/>
      </dsp:nvSpPr>
      <dsp:spPr>
        <a:xfrm>
          <a:off x="1435590" y="531"/>
          <a:ext cx="4732020"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111250">
            <a:lnSpc>
              <a:spcPct val="100000"/>
            </a:lnSpc>
            <a:spcBef>
              <a:spcPct val="0"/>
            </a:spcBef>
            <a:spcAft>
              <a:spcPct val="35000"/>
            </a:spcAft>
            <a:buNone/>
          </a:pPr>
          <a:r>
            <a:rPr lang="en-US" sz="2500" kern="1200"/>
            <a:t>Businesses may undergo: </a:t>
          </a:r>
        </a:p>
      </dsp:txBody>
      <dsp:txXfrm>
        <a:off x="1435590" y="531"/>
        <a:ext cx="4732020" cy="1242935"/>
      </dsp:txXfrm>
    </dsp:sp>
    <dsp:sp modelId="{1705C5A4-AE55-453F-A962-4768150BD4A4}">
      <dsp:nvSpPr>
        <dsp:cNvPr id="0" name=""/>
        <dsp:cNvSpPr/>
      </dsp:nvSpPr>
      <dsp:spPr>
        <a:xfrm>
          <a:off x="6167610" y="531"/>
          <a:ext cx="434798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800100">
            <a:lnSpc>
              <a:spcPct val="100000"/>
            </a:lnSpc>
            <a:spcBef>
              <a:spcPct val="0"/>
            </a:spcBef>
            <a:spcAft>
              <a:spcPct val="35000"/>
            </a:spcAft>
            <a:buNone/>
          </a:pPr>
          <a:r>
            <a:rPr lang="en-US" sz="1800" b="1" kern="1200"/>
            <a:t>Expansion or contraction</a:t>
          </a:r>
          <a:endParaRPr lang="en-US" sz="1800" kern="1200"/>
        </a:p>
        <a:p>
          <a:pPr marL="0" lvl="0" indent="0" algn="l" defTabSz="800100">
            <a:lnSpc>
              <a:spcPct val="100000"/>
            </a:lnSpc>
            <a:spcBef>
              <a:spcPct val="0"/>
            </a:spcBef>
            <a:spcAft>
              <a:spcPct val="35000"/>
            </a:spcAft>
            <a:buNone/>
          </a:pPr>
          <a:r>
            <a:rPr lang="en-US" sz="1800" b="1" kern="1200"/>
            <a:t>Structural changes</a:t>
          </a:r>
          <a:endParaRPr lang="en-US" sz="1800" kern="1200"/>
        </a:p>
      </dsp:txBody>
      <dsp:txXfrm>
        <a:off x="6167610" y="531"/>
        <a:ext cx="4347989" cy="1242935"/>
      </dsp:txXfrm>
    </dsp:sp>
    <dsp:sp modelId="{FC2DC51A-144B-4324-A869-0EDF38A40D10}">
      <dsp:nvSpPr>
        <dsp:cNvPr id="0" name=""/>
        <dsp:cNvSpPr/>
      </dsp:nvSpPr>
      <dsp:spPr>
        <a:xfrm>
          <a:off x="0" y="1554201"/>
          <a:ext cx="10515600" cy="124293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EA8206D-6D3F-43A8-BF7C-1715ABADE55F}">
      <dsp:nvSpPr>
        <dsp:cNvPr id="0" name=""/>
        <dsp:cNvSpPr/>
      </dsp:nvSpPr>
      <dsp:spPr>
        <a:xfrm>
          <a:off x="375988" y="1833861"/>
          <a:ext cx="683614" cy="68361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FF09E56-D533-4E33-A89A-6C1ABB34DFA4}">
      <dsp:nvSpPr>
        <dsp:cNvPr id="0" name=""/>
        <dsp:cNvSpPr/>
      </dsp:nvSpPr>
      <dsp:spPr>
        <a:xfrm>
          <a:off x="1435590" y="1554201"/>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111250">
            <a:lnSpc>
              <a:spcPct val="100000"/>
            </a:lnSpc>
            <a:spcBef>
              <a:spcPct val="0"/>
            </a:spcBef>
            <a:spcAft>
              <a:spcPct val="35000"/>
            </a:spcAft>
            <a:buNone/>
          </a:pPr>
          <a:r>
            <a:rPr lang="en-US" sz="2500" kern="1200"/>
            <a:t>These affect both </a:t>
          </a:r>
          <a:r>
            <a:rPr lang="en-US" sz="2500" b="1" kern="1200"/>
            <a:t>working capital needs</a:t>
          </a:r>
          <a:r>
            <a:rPr lang="en-US" sz="2500" kern="1200"/>
            <a:t> and </a:t>
          </a:r>
          <a:r>
            <a:rPr lang="en-US" sz="2500" b="1" kern="1200"/>
            <a:t>financing patterns</a:t>
          </a:r>
          <a:endParaRPr lang="en-US" sz="2500" kern="1200"/>
        </a:p>
      </dsp:txBody>
      <dsp:txXfrm>
        <a:off x="1435590" y="1554201"/>
        <a:ext cx="9080009" cy="1242935"/>
      </dsp:txXfrm>
    </dsp:sp>
    <dsp:sp modelId="{502A86FD-04D0-4185-9035-0464853818AE}">
      <dsp:nvSpPr>
        <dsp:cNvPr id="0" name=""/>
        <dsp:cNvSpPr/>
      </dsp:nvSpPr>
      <dsp:spPr>
        <a:xfrm>
          <a:off x="0" y="3107870"/>
          <a:ext cx="10515600" cy="124293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62437BF-D3EE-4ED7-B066-9E1F020E9756}">
      <dsp:nvSpPr>
        <dsp:cNvPr id="0" name=""/>
        <dsp:cNvSpPr/>
      </dsp:nvSpPr>
      <dsp:spPr>
        <a:xfrm>
          <a:off x="375988" y="3387531"/>
          <a:ext cx="683614" cy="68361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644FF9A-05DD-405F-B8BD-79ACD35607DE}">
      <dsp:nvSpPr>
        <dsp:cNvPr id="0" name=""/>
        <dsp:cNvSpPr/>
      </dsp:nvSpPr>
      <dsp:spPr>
        <a:xfrm>
          <a:off x="1435590" y="3107870"/>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111250">
            <a:lnSpc>
              <a:spcPct val="100000"/>
            </a:lnSpc>
            <a:spcBef>
              <a:spcPct val="0"/>
            </a:spcBef>
            <a:spcAft>
              <a:spcPct val="35000"/>
            </a:spcAft>
            <a:buNone/>
          </a:pPr>
          <a:r>
            <a:rPr lang="en-US" sz="2500" kern="1200"/>
            <a:t>Flexibility in financing is crucial for adapting to operational changes.</a:t>
          </a:r>
        </a:p>
      </dsp:txBody>
      <dsp:txXfrm>
        <a:off x="1435590" y="3107870"/>
        <a:ext cx="9080009" cy="1242935"/>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97C6CF-7F86-4A84-BEC6-C6F898B96AED}">
      <dsp:nvSpPr>
        <dsp:cNvPr id="0" name=""/>
        <dsp:cNvSpPr/>
      </dsp:nvSpPr>
      <dsp:spPr>
        <a:xfrm>
          <a:off x="0" y="339124"/>
          <a:ext cx="6301601" cy="1233179"/>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US" sz="3100" kern="1200"/>
            <a:t>Separate working capital into </a:t>
          </a:r>
          <a:r>
            <a:rPr lang="en-US" sz="3100" b="1" kern="1200"/>
            <a:t>fixed</a:t>
          </a:r>
          <a:r>
            <a:rPr lang="en-US" sz="3100" kern="1200"/>
            <a:t> and </a:t>
          </a:r>
          <a:r>
            <a:rPr lang="en-US" sz="3100" b="1" kern="1200"/>
            <a:t>fluctuating</a:t>
          </a:r>
          <a:r>
            <a:rPr lang="en-US" sz="3100" kern="1200"/>
            <a:t> components.</a:t>
          </a:r>
        </a:p>
      </dsp:txBody>
      <dsp:txXfrm>
        <a:off x="60199" y="399323"/>
        <a:ext cx="6181203" cy="1112781"/>
      </dsp:txXfrm>
    </dsp:sp>
    <dsp:sp modelId="{AD709C70-E5D1-4899-895F-92E722C5EA0B}">
      <dsp:nvSpPr>
        <dsp:cNvPr id="0" name=""/>
        <dsp:cNvSpPr/>
      </dsp:nvSpPr>
      <dsp:spPr>
        <a:xfrm>
          <a:off x="0" y="1661584"/>
          <a:ext cx="6301601" cy="1233179"/>
        </a:xfrm>
        <a:prstGeom prst="roundRect">
          <a:avLst/>
        </a:prstGeom>
        <a:solidFill>
          <a:schemeClr val="accent2">
            <a:hueOff val="-485121"/>
            <a:satOff val="-27976"/>
            <a:lumOff val="287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US" sz="3100" kern="1200"/>
            <a:t>Use </a:t>
          </a:r>
          <a:r>
            <a:rPr lang="en-US" sz="3100" b="1" kern="1200"/>
            <a:t>appropriate financing sources</a:t>
          </a:r>
          <a:r>
            <a:rPr lang="en-US" sz="3100" kern="1200"/>
            <a:t> for each.</a:t>
          </a:r>
        </a:p>
      </dsp:txBody>
      <dsp:txXfrm>
        <a:off x="60199" y="1721783"/>
        <a:ext cx="6181203" cy="1112781"/>
      </dsp:txXfrm>
    </dsp:sp>
    <dsp:sp modelId="{E616259D-79A3-4B32-950C-4C7861BB4817}">
      <dsp:nvSpPr>
        <dsp:cNvPr id="0" name=""/>
        <dsp:cNvSpPr/>
      </dsp:nvSpPr>
      <dsp:spPr>
        <a:xfrm>
          <a:off x="0" y="2984044"/>
          <a:ext cx="6301601" cy="1233179"/>
        </a:xfrm>
        <a:prstGeom prst="roundRect">
          <a:avLst/>
        </a:prstGeom>
        <a:solidFill>
          <a:schemeClr val="accent2">
            <a:hueOff val="-970242"/>
            <a:satOff val="-55952"/>
            <a:lumOff val="575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US" sz="3100" kern="1200"/>
            <a:t>Monitor and adjust financing strategy as business evolves.</a:t>
          </a:r>
        </a:p>
      </dsp:txBody>
      <dsp:txXfrm>
        <a:off x="60199" y="3044243"/>
        <a:ext cx="6181203" cy="1112781"/>
      </dsp:txXfrm>
    </dsp:sp>
    <dsp:sp modelId="{431074D3-E2FA-4D88-A3B4-6BBDA28FCD42}">
      <dsp:nvSpPr>
        <dsp:cNvPr id="0" name=""/>
        <dsp:cNvSpPr/>
      </dsp:nvSpPr>
      <dsp:spPr>
        <a:xfrm>
          <a:off x="0" y="4306504"/>
          <a:ext cx="6301601" cy="1233179"/>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US" sz="3100" kern="1200"/>
            <a:t>Seasonal and structural factors must be </a:t>
          </a:r>
          <a:r>
            <a:rPr lang="en-US" sz="3100" b="1" kern="1200"/>
            <a:t>anticipated and planned for</a:t>
          </a:r>
          <a:r>
            <a:rPr lang="en-US" sz="3100" kern="1200"/>
            <a:t>.</a:t>
          </a:r>
        </a:p>
      </dsp:txBody>
      <dsp:txXfrm>
        <a:off x="60199" y="4366703"/>
        <a:ext cx="6181203" cy="1112781"/>
      </dsp:txXfrm>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87DBDE-F1DB-491E-BD23-279B305E5A0D}">
      <dsp:nvSpPr>
        <dsp:cNvPr id="0" name=""/>
        <dsp:cNvSpPr/>
      </dsp:nvSpPr>
      <dsp:spPr>
        <a:xfrm>
          <a:off x="0" y="730575"/>
          <a:ext cx="6666833" cy="754777"/>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b="1" kern="1200"/>
            <a:t>1. Current Ratio</a:t>
          </a:r>
          <a:endParaRPr lang="en-US" sz="1900" kern="1200"/>
        </a:p>
      </dsp:txBody>
      <dsp:txXfrm>
        <a:off x="36845" y="767420"/>
        <a:ext cx="6593143" cy="681087"/>
      </dsp:txXfrm>
    </dsp:sp>
    <dsp:sp modelId="{5E886840-9C3D-41B1-97BA-22EE940DFFC1}">
      <dsp:nvSpPr>
        <dsp:cNvPr id="0" name=""/>
        <dsp:cNvSpPr/>
      </dsp:nvSpPr>
      <dsp:spPr>
        <a:xfrm>
          <a:off x="0" y="1540073"/>
          <a:ext cx="6666833" cy="754777"/>
        </a:xfrm>
        <a:prstGeom prst="roundRect">
          <a:avLst/>
        </a:prstGeom>
        <a:gradFill rotWithShape="0">
          <a:gsLst>
            <a:gs pos="0">
              <a:schemeClr val="accent5">
                <a:hueOff val="-1689636"/>
                <a:satOff val="-4355"/>
                <a:lumOff val="-2941"/>
                <a:alphaOff val="0"/>
                <a:satMod val="103000"/>
                <a:lumMod val="102000"/>
                <a:tint val="94000"/>
              </a:schemeClr>
            </a:gs>
            <a:gs pos="50000">
              <a:schemeClr val="accent5">
                <a:hueOff val="-1689636"/>
                <a:satOff val="-4355"/>
                <a:lumOff val="-2941"/>
                <a:alphaOff val="0"/>
                <a:satMod val="110000"/>
                <a:lumMod val="100000"/>
                <a:shade val="100000"/>
              </a:schemeClr>
            </a:gs>
            <a:gs pos="100000">
              <a:schemeClr val="accent5">
                <a:hueOff val="-1689636"/>
                <a:satOff val="-4355"/>
                <a:lumOff val="-294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b="1" kern="1200"/>
            <a:t>Formula</a:t>
          </a:r>
          <a:r>
            <a:rPr lang="en-US" sz="1900" kern="1200"/>
            <a:t>:</a:t>
          </a:r>
        </a:p>
      </dsp:txBody>
      <dsp:txXfrm>
        <a:off x="36845" y="1576918"/>
        <a:ext cx="6593143" cy="681087"/>
      </dsp:txXfrm>
    </dsp:sp>
    <dsp:sp modelId="{D1951E5F-5A20-42C2-AC96-7793DB409E50}">
      <dsp:nvSpPr>
        <dsp:cNvPr id="0" name=""/>
        <dsp:cNvSpPr/>
      </dsp:nvSpPr>
      <dsp:spPr>
        <a:xfrm>
          <a:off x="0" y="2349571"/>
          <a:ext cx="6666833" cy="754777"/>
        </a:xfrm>
        <a:prstGeom prst="roundRect">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a:t>Current Ratio = Current Assets/Current Liabilities</a:t>
          </a:r>
        </a:p>
      </dsp:txBody>
      <dsp:txXfrm>
        <a:off x="36845" y="2386416"/>
        <a:ext cx="6593143" cy="681087"/>
      </dsp:txXfrm>
    </dsp:sp>
    <dsp:sp modelId="{7D18988F-0498-4887-9D34-454F343F4E01}">
      <dsp:nvSpPr>
        <dsp:cNvPr id="0" name=""/>
        <dsp:cNvSpPr/>
      </dsp:nvSpPr>
      <dsp:spPr>
        <a:xfrm>
          <a:off x="0" y="3159068"/>
          <a:ext cx="6666833" cy="754777"/>
        </a:xfrm>
        <a:prstGeom prst="roundRect">
          <a:avLst/>
        </a:prstGeom>
        <a:gradFill rotWithShape="0">
          <a:gsLst>
            <a:gs pos="0">
              <a:schemeClr val="accent5">
                <a:hueOff val="-5068907"/>
                <a:satOff val="-13064"/>
                <a:lumOff val="-8824"/>
                <a:alphaOff val="0"/>
                <a:satMod val="103000"/>
                <a:lumMod val="102000"/>
                <a:tint val="94000"/>
              </a:schemeClr>
            </a:gs>
            <a:gs pos="50000">
              <a:schemeClr val="accent5">
                <a:hueOff val="-5068907"/>
                <a:satOff val="-13064"/>
                <a:lumOff val="-8824"/>
                <a:alphaOff val="0"/>
                <a:satMod val="110000"/>
                <a:lumMod val="100000"/>
                <a:shade val="100000"/>
              </a:schemeClr>
            </a:gs>
            <a:gs pos="100000">
              <a:schemeClr val="accent5">
                <a:hueOff val="-5068907"/>
                <a:satOff val="-13064"/>
                <a:lumOff val="-8824"/>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b="1" kern="1200"/>
            <a:t>Interpretation</a:t>
          </a:r>
          <a:r>
            <a:rPr lang="en-US" sz="1900" kern="1200"/>
            <a:t>: Measures the ability to cover short-term obligations with short-term assets.</a:t>
          </a:r>
        </a:p>
      </dsp:txBody>
      <dsp:txXfrm>
        <a:off x="36845" y="3195913"/>
        <a:ext cx="6593143" cy="681087"/>
      </dsp:txXfrm>
    </dsp:sp>
    <dsp:sp modelId="{11E8A81D-7E55-4DBF-A194-9A6F2E9BA535}">
      <dsp:nvSpPr>
        <dsp:cNvPr id="0" name=""/>
        <dsp:cNvSpPr/>
      </dsp:nvSpPr>
      <dsp:spPr>
        <a:xfrm>
          <a:off x="0" y="3968566"/>
          <a:ext cx="6666833" cy="754777"/>
        </a:xfrm>
        <a:prstGeom prst="roundRect">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b="1" kern="1200"/>
            <a:t>Benchmark</a:t>
          </a:r>
          <a:r>
            <a:rPr lang="en-US" sz="1900" kern="1200"/>
            <a:t>: A ratio &gt; 1 indicates more assets than liabilities, but excessively high values may suggest inefficient use of resources.</a:t>
          </a:r>
        </a:p>
      </dsp:txBody>
      <dsp:txXfrm>
        <a:off x="36845" y="4005411"/>
        <a:ext cx="6593143" cy="681087"/>
      </dsp:txXfrm>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2D7F75-7F34-42E6-BA10-FE861BE66BB8}">
      <dsp:nvSpPr>
        <dsp:cNvPr id="0" name=""/>
        <dsp:cNvSpPr/>
      </dsp:nvSpPr>
      <dsp:spPr>
        <a:xfrm>
          <a:off x="0" y="371"/>
          <a:ext cx="10515600" cy="511834"/>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9F256AC-6E0A-4264-8D2C-FFA3CFA9F94D}">
      <dsp:nvSpPr>
        <dsp:cNvPr id="0" name=""/>
        <dsp:cNvSpPr/>
      </dsp:nvSpPr>
      <dsp:spPr>
        <a:xfrm>
          <a:off x="154829" y="115534"/>
          <a:ext cx="281509" cy="28150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0AF417E-B7C6-45E1-8C48-4D52D3697A9A}">
      <dsp:nvSpPr>
        <dsp:cNvPr id="0" name=""/>
        <dsp:cNvSpPr/>
      </dsp:nvSpPr>
      <dsp:spPr>
        <a:xfrm>
          <a:off x="591168" y="371"/>
          <a:ext cx="9924431" cy="511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4169" tIns="54169" rIns="54169" bIns="54169" numCol="1" spcCol="1270" anchor="ctr" anchorCtr="0">
          <a:noAutofit/>
        </a:bodyPr>
        <a:lstStyle/>
        <a:p>
          <a:pPr marL="0" lvl="0" indent="0" algn="l" defTabSz="711200">
            <a:lnSpc>
              <a:spcPct val="100000"/>
            </a:lnSpc>
            <a:spcBef>
              <a:spcPct val="0"/>
            </a:spcBef>
            <a:spcAft>
              <a:spcPct val="35000"/>
            </a:spcAft>
            <a:buNone/>
          </a:pPr>
          <a:r>
            <a:rPr lang="en-US" sz="1600" b="1" kern="1200"/>
            <a:t>Monitoring Liquidity Health</a:t>
          </a:r>
          <a:endParaRPr lang="en-US" sz="1600" kern="1200"/>
        </a:p>
      </dsp:txBody>
      <dsp:txXfrm>
        <a:off x="591168" y="371"/>
        <a:ext cx="9924431" cy="511834"/>
      </dsp:txXfrm>
    </dsp:sp>
    <dsp:sp modelId="{2F7FE1FE-8B45-41BF-8E0B-66633EBDB643}">
      <dsp:nvSpPr>
        <dsp:cNvPr id="0" name=""/>
        <dsp:cNvSpPr/>
      </dsp:nvSpPr>
      <dsp:spPr>
        <a:xfrm>
          <a:off x="0" y="640165"/>
          <a:ext cx="10515600" cy="511834"/>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0BE94AA-2ED3-441D-91DC-CAC4C29ABC67}">
      <dsp:nvSpPr>
        <dsp:cNvPr id="0" name=""/>
        <dsp:cNvSpPr/>
      </dsp:nvSpPr>
      <dsp:spPr>
        <a:xfrm>
          <a:off x="154829" y="755327"/>
          <a:ext cx="281509" cy="28150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7D75409-0348-44BA-A701-B84BDBD1330C}">
      <dsp:nvSpPr>
        <dsp:cNvPr id="0" name=""/>
        <dsp:cNvSpPr/>
      </dsp:nvSpPr>
      <dsp:spPr>
        <a:xfrm>
          <a:off x="591168" y="640165"/>
          <a:ext cx="9924431" cy="511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4169" tIns="54169" rIns="54169" bIns="54169" numCol="1" spcCol="1270" anchor="ctr" anchorCtr="0">
          <a:noAutofit/>
        </a:bodyPr>
        <a:lstStyle/>
        <a:p>
          <a:pPr marL="0" lvl="0" indent="0" algn="l" defTabSz="711200">
            <a:lnSpc>
              <a:spcPct val="100000"/>
            </a:lnSpc>
            <a:spcBef>
              <a:spcPct val="0"/>
            </a:spcBef>
            <a:spcAft>
              <a:spcPct val="35000"/>
            </a:spcAft>
            <a:buNone/>
          </a:pPr>
          <a:r>
            <a:rPr lang="en-US" sz="1600" kern="1200"/>
            <a:t>Ratios provide </a:t>
          </a:r>
          <a:r>
            <a:rPr lang="en-US" sz="1600" b="1" kern="1200"/>
            <a:t>early warning signals</a:t>
          </a:r>
          <a:r>
            <a:rPr lang="en-US" sz="1600" kern="1200"/>
            <a:t> of liquidity issues.</a:t>
          </a:r>
        </a:p>
      </dsp:txBody>
      <dsp:txXfrm>
        <a:off x="591168" y="640165"/>
        <a:ext cx="9924431" cy="511834"/>
      </dsp:txXfrm>
    </dsp:sp>
    <dsp:sp modelId="{6B305F0E-162F-48F8-80F2-AC9E9136F69A}">
      <dsp:nvSpPr>
        <dsp:cNvPr id="0" name=""/>
        <dsp:cNvSpPr/>
      </dsp:nvSpPr>
      <dsp:spPr>
        <a:xfrm>
          <a:off x="0" y="1279958"/>
          <a:ext cx="10515600" cy="511834"/>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13D8F9D-FCE1-4160-AF08-F73ED5C039A5}">
      <dsp:nvSpPr>
        <dsp:cNvPr id="0" name=""/>
        <dsp:cNvSpPr/>
      </dsp:nvSpPr>
      <dsp:spPr>
        <a:xfrm>
          <a:off x="154829" y="1395121"/>
          <a:ext cx="281509" cy="28150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5CD2EFD-D5AF-46ED-BDE0-CBC5A7F5B4EC}">
      <dsp:nvSpPr>
        <dsp:cNvPr id="0" name=""/>
        <dsp:cNvSpPr/>
      </dsp:nvSpPr>
      <dsp:spPr>
        <a:xfrm>
          <a:off x="591168" y="1279958"/>
          <a:ext cx="9924431" cy="511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4169" tIns="54169" rIns="54169" bIns="54169" numCol="1" spcCol="1270" anchor="ctr" anchorCtr="0">
          <a:noAutofit/>
        </a:bodyPr>
        <a:lstStyle/>
        <a:p>
          <a:pPr marL="0" lvl="0" indent="0" algn="l" defTabSz="711200">
            <a:lnSpc>
              <a:spcPct val="100000"/>
            </a:lnSpc>
            <a:spcBef>
              <a:spcPct val="0"/>
            </a:spcBef>
            <a:spcAft>
              <a:spcPct val="35000"/>
            </a:spcAft>
            <a:buNone/>
          </a:pPr>
          <a:r>
            <a:rPr lang="en-US" sz="1600" kern="1200"/>
            <a:t>Enable </a:t>
          </a:r>
          <a:r>
            <a:rPr lang="en-US" sz="1600" b="1" kern="1200"/>
            <a:t>real-time tracking</a:t>
          </a:r>
          <a:r>
            <a:rPr lang="en-US" sz="1600" kern="1200"/>
            <a:t> of financial resilience.</a:t>
          </a:r>
        </a:p>
      </dsp:txBody>
      <dsp:txXfrm>
        <a:off x="591168" y="1279958"/>
        <a:ext cx="9924431" cy="511834"/>
      </dsp:txXfrm>
    </dsp:sp>
    <dsp:sp modelId="{003E0809-FD8F-496E-83A1-0EF2DDCF378E}">
      <dsp:nvSpPr>
        <dsp:cNvPr id="0" name=""/>
        <dsp:cNvSpPr/>
      </dsp:nvSpPr>
      <dsp:spPr>
        <a:xfrm>
          <a:off x="0" y="1919751"/>
          <a:ext cx="10515600" cy="511834"/>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CAE4C4F-64FB-40AA-8979-FC321B8A984D}">
      <dsp:nvSpPr>
        <dsp:cNvPr id="0" name=""/>
        <dsp:cNvSpPr/>
      </dsp:nvSpPr>
      <dsp:spPr>
        <a:xfrm>
          <a:off x="154829" y="2034914"/>
          <a:ext cx="281509" cy="281509"/>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D905BE6-584D-46E1-B5F7-79E0B9F582F5}">
      <dsp:nvSpPr>
        <dsp:cNvPr id="0" name=""/>
        <dsp:cNvSpPr/>
      </dsp:nvSpPr>
      <dsp:spPr>
        <a:xfrm>
          <a:off x="591168" y="1919751"/>
          <a:ext cx="9924431" cy="511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4169" tIns="54169" rIns="54169" bIns="54169" numCol="1" spcCol="1270" anchor="ctr" anchorCtr="0">
          <a:noAutofit/>
        </a:bodyPr>
        <a:lstStyle/>
        <a:p>
          <a:pPr marL="0" lvl="0" indent="0" algn="l" defTabSz="711200">
            <a:lnSpc>
              <a:spcPct val="100000"/>
            </a:lnSpc>
            <a:spcBef>
              <a:spcPct val="0"/>
            </a:spcBef>
            <a:spcAft>
              <a:spcPct val="35000"/>
            </a:spcAft>
            <a:buNone/>
          </a:pPr>
          <a:r>
            <a:rPr lang="en-US" sz="1600" b="1" kern="1200"/>
            <a:t>Benchmarking Approaches</a:t>
          </a:r>
          <a:endParaRPr lang="en-US" sz="1600" kern="1200"/>
        </a:p>
      </dsp:txBody>
      <dsp:txXfrm>
        <a:off x="591168" y="1919751"/>
        <a:ext cx="9924431" cy="511834"/>
      </dsp:txXfrm>
    </dsp:sp>
    <dsp:sp modelId="{AC6DA14F-D04A-46CC-A773-98B3688B719E}">
      <dsp:nvSpPr>
        <dsp:cNvPr id="0" name=""/>
        <dsp:cNvSpPr/>
      </dsp:nvSpPr>
      <dsp:spPr>
        <a:xfrm>
          <a:off x="0" y="2559544"/>
          <a:ext cx="10515600" cy="511834"/>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CB1DCCB-F08B-46C8-888C-255F9A95C5F1}">
      <dsp:nvSpPr>
        <dsp:cNvPr id="0" name=""/>
        <dsp:cNvSpPr/>
      </dsp:nvSpPr>
      <dsp:spPr>
        <a:xfrm>
          <a:off x="154829" y="2674707"/>
          <a:ext cx="281509" cy="281509"/>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EF11C1A-722F-4F7B-8FF4-EFE9C5446C19}">
      <dsp:nvSpPr>
        <dsp:cNvPr id="0" name=""/>
        <dsp:cNvSpPr/>
      </dsp:nvSpPr>
      <dsp:spPr>
        <a:xfrm>
          <a:off x="591168" y="2559544"/>
          <a:ext cx="9924431" cy="511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4169" tIns="54169" rIns="54169" bIns="54169" numCol="1" spcCol="1270" anchor="ctr" anchorCtr="0">
          <a:noAutofit/>
        </a:bodyPr>
        <a:lstStyle/>
        <a:p>
          <a:pPr marL="0" lvl="0" indent="0" algn="l" defTabSz="711200">
            <a:lnSpc>
              <a:spcPct val="100000"/>
            </a:lnSpc>
            <a:spcBef>
              <a:spcPct val="0"/>
            </a:spcBef>
            <a:spcAft>
              <a:spcPct val="35000"/>
            </a:spcAft>
            <a:buNone/>
          </a:pPr>
          <a:r>
            <a:rPr lang="en-US" sz="1600" b="1" kern="1200"/>
            <a:t>Internal Standards</a:t>
          </a:r>
          <a:r>
            <a:rPr lang="en-US" sz="1600" kern="1200"/>
            <a:t>: Historical performance, budgeted targets.</a:t>
          </a:r>
        </a:p>
      </dsp:txBody>
      <dsp:txXfrm>
        <a:off x="591168" y="2559544"/>
        <a:ext cx="9924431" cy="511834"/>
      </dsp:txXfrm>
    </dsp:sp>
    <dsp:sp modelId="{89B2B257-BD09-4CBA-9DAB-AB841A1C1256}">
      <dsp:nvSpPr>
        <dsp:cNvPr id="0" name=""/>
        <dsp:cNvSpPr/>
      </dsp:nvSpPr>
      <dsp:spPr>
        <a:xfrm>
          <a:off x="0" y="3199338"/>
          <a:ext cx="10515600" cy="511834"/>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4345FFA-9386-4384-BAD7-92B32D25FD9C}">
      <dsp:nvSpPr>
        <dsp:cNvPr id="0" name=""/>
        <dsp:cNvSpPr/>
      </dsp:nvSpPr>
      <dsp:spPr>
        <a:xfrm>
          <a:off x="154829" y="3314501"/>
          <a:ext cx="281509" cy="281509"/>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371D266-F909-455D-9C87-2630CCBD46A9}">
      <dsp:nvSpPr>
        <dsp:cNvPr id="0" name=""/>
        <dsp:cNvSpPr/>
      </dsp:nvSpPr>
      <dsp:spPr>
        <a:xfrm>
          <a:off x="591168" y="3199338"/>
          <a:ext cx="9924431" cy="511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4169" tIns="54169" rIns="54169" bIns="54169" numCol="1" spcCol="1270" anchor="ctr" anchorCtr="0">
          <a:noAutofit/>
        </a:bodyPr>
        <a:lstStyle/>
        <a:p>
          <a:pPr marL="0" lvl="0" indent="0" algn="l" defTabSz="711200">
            <a:lnSpc>
              <a:spcPct val="100000"/>
            </a:lnSpc>
            <a:spcBef>
              <a:spcPct val="0"/>
            </a:spcBef>
            <a:spcAft>
              <a:spcPct val="35000"/>
            </a:spcAft>
            <a:buNone/>
          </a:pPr>
          <a:r>
            <a:rPr lang="en-US" sz="1600" b="1" kern="1200"/>
            <a:t>External Comparisons</a:t>
          </a:r>
          <a:r>
            <a:rPr lang="en-US" sz="1600" kern="1200"/>
            <a:t>: Industry averages, competitor analysis.</a:t>
          </a:r>
        </a:p>
      </dsp:txBody>
      <dsp:txXfrm>
        <a:off x="591168" y="3199338"/>
        <a:ext cx="9924431" cy="511834"/>
      </dsp:txXfrm>
    </dsp:sp>
    <dsp:sp modelId="{D5AD5CC3-47B6-4D27-9B9D-EB6202DC0FE9}">
      <dsp:nvSpPr>
        <dsp:cNvPr id="0" name=""/>
        <dsp:cNvSpPr/>
      </dsp:nvSpPr>
      <dsp:spPr>
        <a:xfrm>
          <a:off x="0" y="3839131"/>
          <a:ext cx="10515600" cy="511834"/>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6CB4F2B-5744-470F-AA65-50B60A954F31}">
      <dsp:nvSpPr>
        <dsp:cNvPr id="0" name=""/>
        <dsp:cNvSpPr/>
      </dsp:nvSpPr>
      <dsp:spPr>
        <a:xfrm>
          <a:off x="154829" y="3954294"/>
          <a:ext cx="281509" cy="281509"/>
        </a:xfrm>
        <a:prstGeom prst="rect">
          <a:avLst/>
        </a:prstGeom>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7F98608-36E8-4EE0-941E-ECE78E45FFDC}">
      <dsp:nvSpPr>
        <dsp:cNvPr id="0" name=""/>
        <dsp:cNvSpPr/>
      </dsp:nvSpPr>
      <dsp:spPr>
        <a:xfrm>
          <a:off x="591168" y="3839131"/>
          <a:ext cx="9924431" cy="511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4169" tIns="54169" rIns="54169" bIns="54169" numCol="1" spcCol="1270" anchor="ctr" anchorCtr="0">
          <a:noAutofit/>
        </a:bodyPr>
        <a:lstStyle/>
        <a:p>
          <a:pPr marL="0" lvl="0" indent="0" algn="l" defTabSz="711200">
            <a:lnSpc>
              <a:spcPct val="100000"/>
            </a:lnSpc>
            <a:spcBef>
              <a:spcPct val="0"/>
            </a:spcBef>
            <a:spcAft>
              <a:spcPct val="35000"/>
            </a:spcAft>
            <a:buNone/>
          </a:pPr>
          <a:r>
            <a:rPr lang="en-US" sz="1600" b="1" kern="1200"/>
            <a:t>Hybrid Models</a:t>
          </a:r>
          <a:r>
            <a:rPr lang="en-US" sz="1600" kern="1200"/>
            <a:t>: Combining internal and external benchmarks for nuanced insights.</a:t>
          </a:r>
        </a:p>
      </dsp:txBody>
      <dsp:txXfrm>
        <a:off x="591168" y="3839131"/>
        <a:ext cx="9924431" cy="511834"/>
      </dsp:txXfrm>
    </dsp:sp>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959535-7F3C-479A-B1BE-EA218FBF5216}">
      <dsp:nvSpPr>
        <dsp:cNvPr id="0" name=""/>
        <dsp:cNvSpPr/>
      </dsp:nvSpPr>
      <dsp:spPr>
        <a:xfrm>
          <a:off x="562927" y="788206"/>
          <a:ext cx="1445998" cy="1445998"/>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B344D01-E8EE-42A2-959E-C93B524398AC}">
      <dsp:nvSpPr>
        <dsp:cNvPr id="0" name=""/>
        <dsp:cNvSpPr/>
      </dsp:nvSpPr>
      <dsp:spPr>
        <a:xfrm>
          <a:off x="871091" y="1096370"/>
          <a:ext cx="829671" cy="82967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28D2C38-2136-4444-8E80-AD3D7CB4AE29}">
      <dsp:nvSpPr>
        <dsp:cNvPr id="0" name=""/>
        <dsp:cNvSpPr/>
      </dsp:nvSpPr>
      <dsp:spPr>
        <a:xfrm>
          <a:off x="100682" y="2684598"/>
          <a:ext cx="2370489"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90000"/>
            </a:lnSpc>
            <a:spcBef>
              <a:spcPct val="0"/>
            </a:spcBef>
            <a:spcAft>
              <a:spcPct val="35000"/>
            </a:spcAft>
            <a:buNone/>
            <a:defRPr cap="all"/>
          </a:pPr>
          <a:r>
            <a:rPr lang="en-US" sz="2300" b="1" kern="1200"/>
            <a:t>Managerial Actions</a:t>
          </a:r>
          <a:endParaRPr lang="en-US" sz="2300" kern="1200"/>
        </a:p>
      </dsp:txBody>
      <dsp:txXfrm>
        <a:off x="100682" y="2684598"/>
        <a:ext cx="2370489" cy="720000"/>
      </dsp:txXfrm>
    </dsp:sp>
    <dsp:sp modelId="{B2EAF2B3-01F3-4092-9FEE-6B2720530417}">
      <dsp:nvSpPr>
        <dsp:cNvPr id="0" name=""/>
        <dsp:cNvSpPr/>
      </dsp:nvSpPr>
      <dsp:spPr>
        <a:xfrm>
          <a:off x="3348252" y="788206"/>
          <a:ext cx="1445998" cy="1445998"/>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734FEE2-D241-4913-8CE3-20B4DA171713}">
      <dsp:nvSpPr>
        <dsp:cNvPr id="0" name=""/>
        <dsp:cNvSpPr/>
      </dsp:nvSpPr>
      <dsp:spPr>
        <a:xfrm>
          <a:off x="3656416" y="1096370"/>
          <a:ext cx="829671" cy="82967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78A5AA5-D621-482A-B093-533F9501709E}">
      <dsp:nvSpPr>
        <dsp:cNvPr id="0" name=""/>
        <dsp:cNvSpPr/>
      </dsp:nvSpPr>
      <dsp:spPr>
        <a:xfrm>
          <a:off x="2886007" y="2684598"/>
          <a:ext cx="2370489"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90000"/>
            </a:lnSpc>
            <a:spcBef>
              <a:spcPct val="0"/>
            </a:spcBef>
            <a:spcAft>
              <a:spcPct val="35000"/>
            </a:spcAft>
            <a:buNone/>
            <a:defRPr cap="all"/>
          </a:pPr>
          <a:r>
            <a:rPr lang="en-US" sz="2300" kern="1200"/>
            <a:t>Adjust credit policies.</a:t>
          </a:r>
        </a:p>
      </dsp:txBody>
      <dsp:txXfrm>
        <a:off x="2886007" y="2684598"/>
        <a:ext cx="2370489" cy="720000"/>
      </dsp:txXfrm>
    </dsp:sp>
    <dsp:sp modelId="{A0C1BECC-8E12-4B38-8F15-B4DC96408E51}">
      <dsp:nvSpPr>
        <dsp:cNvPr id="0" name=""/>
        <dsp:cNvSpPr/>
      </dsp:nvSpPr>
      <dsp:spPr>
        <a:xfrm>
          <a:off x="6133577" y="788206"/>
          <a:ext cx="1445998" cy="1445998"/>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CB6677F-B4E0-452F-8CDB-8531A387B388}">
      <dsp:nvSpPr>
        <dsp:cNvPr id="0" name=""/>
        <dsp:cNvSpPr/>
      </dsp:nvSpPr>
      <dsp:spPr>
        <a:xfrm>
          <a:off x="6441741" y="1096370"/>
          <a:ext cx="829671" cy="82967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57BDC3C-900E-4F01-8EA7-64B2F66D3AA9}">
      <dsp:nvSpPr>
        <dsp:cNvPr id="0" name=""/>
        <dsp:cNvSpPr/>
      </dsp:nvSpPr>
      <dsp:spPr>
        <a:xfrm>
          <a:off x="5671332" y="2684598"/>
          <a:ext cx="2370489"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90000"/>
            </a:lnSpc>
            <a:spcBef>
              <a:spcPct val="0"/>
            </a:spcBef>
            <a:spcAft>
              <a:spcPct val="35000"/>
            </a:spcAft>
            <a:buNone/>
            <a:defRPr cap="all"/>
          </a:pPr>
          <a:r>
            <a:rPr lang="en-US" sz="2300" kern="1200"/>
            <a:t>Optimize inventory levels.</a:t>
          </a:r>
        </a:p>
      </dsp:txBody>
      <dsp:txXfrm>
        <a:off x="5671332" y="2684598"/>
        <a:ext cx="2370489" cy="720000"/>
      </dsp:txXfrm>
    </dsp:sp>
    <dsp:sp modelId="{6549DBEE-9B41-4016-9799-80D5A4B2D458}">
      <dsp:nvSpPr>
        <dsp:cNvPr id="0" name=""/>
        <dsp:cNvSpPr/>
      </dsp:nvSpPr>
      <dsp:spPr>
        <a:xfrm>
          <a:off x="8918902" y="788206"/>
          <a:ext cx="1445998" cy="1445998"/>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5235077-51AC-4A86-9823-54645C43B808}">
      <dsp:nvSpPr>
        <dsp:cNvPr id="0" name=""/>
        <dsp:cNvSpPr/>
      </dsp:nvSpPr>
      <dsp:spPr>
        <a:xfrm>
          <a:off x="9227066" y="1096370"/>
          <a:ext cx="829671" cy="829671"/>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E2694AA-BE8F-4E18-A7BC-68D500E0F30C}">
      <dsp:nvSpPr>
        <dsp:cNvPr id="0" name=""/>
        <dsp:cNvSpPr/>
      </dsp:nvSpPr>
      <dsp:spPr>
        <a:xfrm>
          <a:off x="8456657" y="2684598"/>
          <a:ext cx="2370489"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90000"/>
            </a:lnSpc>
            <a:spcBef>
              <a:spcPct val="0"/>
            </a:spcBef>
            <a:spcAft>
              <a:spcPct val="35000"/>
            </a:spcAft>
            <a:buNone/>
            <a:defRPr cap="all"/>
          </a:pPr>
          <a:r>
            <a:rPr lang="en-US" sz="2300" kern="1200"/>
            <a:t>Renegotiate supplier terms.</a:t>
          </a:r>
        </a:p>
      </dsp:txBody>
      <dsp:txXfrm>
        <a:off x="8456657" y="2684598"/>
        <a:ext cx="2370489" cy="720000"/>
      </dsp:txXfrm>
    </dsp:sp>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7559DC-0CF9-456C-9F92-5A2FEDFA6011}">
      <dsp:nvSpPr>
        <dsp:cNvPr id="0" name=""/>
        <dsp:cNvSpPr/>
      </dsp:nvSpPr>
      <dsp:spPr>
        <a:xfrm>
          <a:off x="0" y="531"/>
          <a:ext cx="10515600" cy="44618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1B93D37-657E-4DBD-8E2A-07CEFDFDE875}">
      <dsp:nvSpPr>
        <dsp:cNvPr id="0" name=""/>
        <dsp:cNvSpPr/>
      </dsp:nvSpPr>
      <dsp:spPr>
        <a:xfrm>
          <a:off x="134970" y="100922"/>
          <a:ext cx="245400" cy="2454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D82DA65-B23A-42D7-B281-C7223F59F3B7}">
      <dsp:nvSpPr>
        <dsp:cNvPr id="0" name=""/>
        <dsp:cNvSpPr/>
      </dsp:nvSpPr>
      <dsp:spPr>
        <a:xfrm>
          <a:off x="515340" y="531"/>
          <a:ext cx="10000259" cy="4461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7221" tIns="47221" rIns="47221" bIns="47221" numCol="1" spcCol="1270" anchor="ctr" anchorCtr="0">
          <a:noAutofit/>
        </a:bodyPr>
        <a:lstStyle/>
        <a:p>
          <a:pPr marL="0" lvl="0" indent="0" algn="l" defTabSz="711200">
            <a:lnSpc>
              <a:spcPct val="100000"/>
            </a:lnSpc>
            <a:spcBef>
              <a:spcPct val="0"/>
            </a:spcBef>
            <a:spcAft>
              <a:spcPct val="35000"/>
            </a:spcAft>
            <a:buNone/>
          </a:pPr>
          <a:r>
            <a:rPr lang="en-US" sz="1600" b="1" kern="1200"/>
            <a:t>Why Liquidity Matters to Stakeholders</a:t>
          </a:r>
          <a:endParaRPr lang="en-US" sz="1600" kern="1200"/>
        </a:p>
      </dsp:txBody>
      <dsp:txXfrm>
        <a:off x="515340" y="531"/>
        <a:ext cx="10000259" cy="446182"/>
      </dsp:txXfrm>
    </dsp:sp>
    <dsp:sp modelId="{39FD0585-E841-407F-9279-EDB46F7348FF}">
      <dsp:nvSpPr>
        <dsp:cNvPr id="0" name=""/>
        <dsp:cNvSpPr/>
      </dsp:nvSpPr>
      <dsp:spPr>
        <a:xfrm>
          <a:off x="0" y="558258"/>
          <a:ext cx="10515600" cy="44618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2CDD46C-C959-454F-A18A-DFD37E6696BE}">
      <dsp:nvSpPr>
        <dsp:cNvPr id="0" name=""/>
        <dsp:cNvSpPr/>
      </dsp:nvSpPr>
      <dsp:spPr>
        <a:xfrm>
          <a:off x="134970" y="658649"/>
          <a:ext cx="245400" cy="2454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5D182B8-7542-4533-96EB-90CC37D05317}">
      <dsp:nvSpPr>
        <dsp:cNvPr id="0" name=""/>
        <dsp:cNvSpPr/>
      </dsp:nvSpPr>
      <dsp:spPr>
        <a:xfrm>
          <a:off x="515340" y="558258"/>
          <a:ext cx="10000259" cy="4461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7221" tIns="47221" rIns="47221" bIns="47221" numCol="1" spcCol="1270" anchor="ctr" anchorCtr="0">
          <a:noAutofit/>
        </a:bodyPr>
        <a:lstStyle/>
        <a:p>
          <a:pPr marL="0" lvl="0" indent="0" algn="l" defTabSz="711200">
            <a:lnSpc>
              <a:spcPct val="100000"/>
            </a:lnSpc>
            <a:spcBef>
              <a:spcPct val="0"/>
            </a:spcBef>
            <a:spcAft>
              <a:spcPct val="35000"/>
            </a:spcAft>
            <a:buNone/>
          </a:pPr>
          <a:r>
            <a:rPr lang="en-US" sz="1600" b="1" kern="1200"/>
            <a:t>Suppliers</a:t>
          </a:r>
          <a:r>
            <a:rPr lang="en-US" sz="1600" kern="1200"/>
            <a:t>: Need assurance of timely payments.</a:t>
          </a:r>
        </a:p>
      </dsp:txBody>
      <dsp:txXfrm>
        <a:off x="515340" y="558258"/>
        <a:ext cx="10000259" cy="446182"/>
      </dsp:txXfrm>
    </dsp:sp>
    <dsp:sp modelId="{AF2C94AC-3D9A-49F1-883E-FF8447886889}">
      <dsp:nvSpPr>
        <dsp:cNvPr id="0" name=""/>
        <dsp:cNvSpPr/>
      </dsp:nvSpPr>
      <dsp:spPr>
        <a:xfrm>
          <a:off x="0" y="1115986"/>
          <a:ext cx="10515600" cy="44618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335F7AE-46E0-415F-A44A-E29F084876E5}">
      <dsp:nvSpPr>
        <dsp:cNvPr id="0" name=""/>
        <dsp:cNvSpPr/>
      </dsp:nvSpPr>
      <dsp:spPr>
        <a:xfrm>
          <a:off x="134970" y="1216377"/>
          <a:ext cx="245400" cy="24540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0DAC4CB-8E4E-40EB-8B7E-2AF069CD590E}">
      <dsp:nvSpPr>
        <dsp:cNvPr id="0" name=""/>
        <dsp:cNvSpPr/>
      </dsp:nvSpPr>
      <dsp:spPr>
        <a:xfrm>
          <a:off x="515340" y="1115986"/>
          <a:ext cx="10000259" cy="4461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7221" tIns="47221" rIns="47221" bIns="47221" numCol="1" spcCol="1270" anchor="ctr" anchorCtr="0">
          <a:noAutofit/>
        </a:bodyPr>
        <a:lstStyle/>
        <a:p>
          <a:pPr marL="0" lvl="0" indent="0" algn="l" defTabSz="711200">
            <a:lnSpc>
              <a:spcPct val="100000"/>
            </a:lnSpc>
            <a:spcBef>
              <a:spcPct val="0"/>
            </a:spcBef>
            <a:spcAft>
              <a:spcPct val="35000"/>
            </a:spcAft>
            <a:buNone/>
          </a:pPr>
          <a:r>
            <a:rPr lang="en-US" sz="1600" b="1" kern="1200"/>
            <a:t>Lenders</a:t>
          </a:r>
          <a:r>
            <a:rPr lang="en-US" sz="1600" kern="1200"/>
            <a:t>: Assess repayment capacity.</a:t>
          </a:r>
        </a:p>
      </dsp:txBody>
      <dsp:txXfrm>
        <a:off x="515340" y="1115986"/>
        <a:ext cx="10000259" cy="446182"/>
      </dsp:txXfrm>
    </dsp:sp>
    <dsp:sp modelId="{A1AF929D-3BD2-4908-9609-F8CAE5D775BB}">
      <dsp:nvSpPr>
        <dsp:cNvPr id="0" name=""/>
        <dsp:cNvSpPr/>
      </dsp:nvSpPr>
      <dsp:spPr>
        <a:xfrm>
          <a:off x="0" y="1673714"/>
          <a:ext cx="10515600" cy="44618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CBCB0BF-E1CF-42A6-B1D9-0FE6DD965235}">
      <dsp:nvSpPr>
        <dsp:cNvPr id="0" name=""/>
        <dsp:cNvSpPr/>
      </dsp:nvSpPr>
      <dsp:spPr>
        <a:xfrm>
          <a:off x="134970" y="1774105"/>
          <a:ext cx="245400" cy="24540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D0A9293-BD6A-4D99-9EFD-F2B3519C955D}">
      <dsp:nvSpPr>
        <dsp:cNvPr id="0" name=""/>
        <dsp:cNvSpPr/>
      </dsp:nvSpPr>
      <dsp:spPr>
        <a:xfrm>
          <a:off x="515340" y="1673714"/>
          <a:ext cx="10000259" cy="4461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7221" tIns="47221" rIns="47221" bIns="47221" numCol="1" spcCol="1270" anchor="ctr" anchorCtr="0">
          <a:noAutofit/>
        </a:bodyPr>
        <a:lstStyle/>
        <a:p>
          <a:pPr marL="0" lvl="0" indent="0" algn="l" defTabSz="711200">
            <a:lnSpc>
              <a:spcPct val="100000"/>
            </a:lnSpc>
            <a:spcBef>
              <a:spcPct val="0"/>
            </a:spcBef>
            <a:spcAft>
              <a:spcPct val="35000"/>
            </a:spcAft>
            <a:buNone/>
          </a:pPr>
          <a:r>
            <a:rPr lang="en-US" sz="1600" b="1" kern="1200"/>
            <a:t>Investors</a:t>
          </a:r>
          <a:r>
            <a:rPr lang="en-US" sz="1600" kern="1200"/>
            <a:t>: View liquidity as a proxy for financial health.</a:t>
          </a:r>
        </a:p>
      </dsp:txBody>
      <dsp:txXfrm>
        <a:off x="515340" y="1673714"/>
        <a:ext cx="10000259" cy="446182"/>
      </dsp:txXfrm>
    </dsp:sp>
    <dsp:sp modelId="{D7B84DB0-A607-4B88-AFEF-C0F690A31C75}">
      <dsp:nvSpPr>
        <dsp:cNvPr id="0" name=""/>
        <dsp:cNvSpPr/>
      </dsp:nvSpPr>
      <dsp:spPr>
        <a:xfrm>
          <a:off x="0" y="2231441"/>
          <a:ext cx="10515600" cy="44618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230FD3B-2E6F-4232-B3E6-F576D669D0B3}">
      <dsp:nvSpPr>
        <dsp:cNvPr id="0" name=""/>
        <dsp:cNvSpPr/>
      </dsp:nvSpPr>
      <dsp:spPr>
        <a:xfrm>
          <a:off x="134970" y="2331832"/>
          <a:ext cx="245400" cy="245400"/>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D6BDE87-61F2-42BD-B620-5224AFB2C91B}">
      <dsp:nvSpPr>
        <dsp:cNvPr id="0" name=""/>
        <dsp:cNvSpPr/>
      </dsp:nvSpPr>
      <dsp:spPr>
        <a:xfrm>
          <a:off x="515340" y="2231441"/>
          <a:ext cx="10000259" cy="4461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7221" tIns="47221" rIns="47221" bIns="47221" numCol="1" spcCol="1270" anchor="ctr" anchorCtr="0">
          <a:noAutofit/>
        </a:bodyPr>
        <a:lstStyle/>
        <a:p>
          <a:pPr marL="0" lvl="0" indent="0" algn="l" defTabSz="711200">
            <a:lnSpc>
              <a:spcPct val="100000"/>
            </a:lnSpc>
            <a:spcBef>
              <a:spcPct val="0"/>
            </a:spcBef>
            <a:spcAft>
              <a:spcPct val="35000"/>
            </a:spcAft>
            <a:buNone/>
          </a:pPr>
          <a:r>
            <a:rPr lang="en-US" sz="1600" b="1" kern="1200"/>
            <a:t>Consequences of Poor Liquidity Management</a:t>
          </a:r>
          <a:endParaRPr lang="en-US" sz="1600" kern="1200"/>
        </a:p>
      </dsp:txBody>
      <dsp:txXfrm>
        <a:off x="515340" y="2231441"/>
        <a:ext cx="10000259" cy="446182"/>
      </dsp:txXfrm>
    </dsp:sp>
    <dsp:sp modelId="{7BB43357-7966-4FC0-80F3-92A5EA3C07BC}">
      <dsp:nvSpPr>
        <dsp:cNvPr id="0" name=""/>
        <dsp:cNvSpPr/>
      </dsp:nvSpPr>
      <dsp:spPr>
        <a:xfrm>
          <a:off x="0" y="2789169"/>
          <a:ext cx="10515600" cy="44618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34A2498-A33E-4563-8D98-4182E051CD30}">
      <dsp:nvSpPr>
        <dsp:cNvPr id="0" name=""/>
        <dsp:cNvSpPr/>
      </dsp:nvSpPr>
      <dsp:spPr>
        <a:xfrm>
          <a:off x="134970" y="2889560"/>
          <a:ext cx="245400" cy="245400"/>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FC910CD-3D2E-436C-AB5B-0806E8761F9A}">
      <dsp:nvSpPr>
        <dsp:cNvPr id="0" name=""/>
        <dsp:cNvSpPr/>
      </dsp:nvSpPr>
      <dsp:spPr>
        <a:xfrm>
          <a:off x="515340" y="2789169"/>
          <a:ext cx="10000259" cy="4461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7221" tIns="47221" rIns="47221" bIns="47221" numCol="1" spcCol="1270" anchor="ctr" anchorCtr="0">
          <a:noAutofit/>
        </a:bodyPr>
        <a:lstStyle/>
        <a:p>
          <a:pPr marL="0" lvl="0" indent="0" algn="l" defTabSz="711200">
            <a:lnSpc>
              <a:spcPct val="100000"/>
            </a:lnSpc>
            <a:spcBef>
              <a:spcPct val="0"/>
            </a:spcBef>
            <a:spcAft>
              <a:spcPct val="35000"/>
            </a:spcAft>
            <a:buNone/>
          </a:pPr>
          <a:r>
            <a:rPr lang="en-US" sz="1600" kern="1200"/>
            <a:t>Strained supplier relationships.</a:t>
          </a:r>
        </a:p>
      </dsp:txBody>
      <dsp:txXfrm>
        <a:off x="515340" y="2789169"/>
        <a:ext cx="10000259" cy="446182"/>
      </dsp:txXfrm>
    </dsp:sp>
    <dsp:sp modelId="{3EA48C50-9E22-4EDA-89C0-F9F800534AF6}">
      <dsp:nvSpPr>
        <dsp:cNvPr id="0" name=""/>
        <dsp:cNvSpPr/>
      </dsp:nvSpPr>
      <dsp:spPr>
        <a:xfrm>
          <a:off x="0" y="3346897"/>
          <a:ext cx="10515600" cy="44618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D55ED2D-2E6F-42D9-910F-DD606BB41AB2}">
      <dsp:nvSpPr>
        <dsp:cNvPr id="0" name=""/>
        <dsp:cNvSpPr/>
      </dsp:nvSpPr>
      <dsp:spPr>
        <a:xfrm>
          <a:off x="134970" y="3447288"/>
          <a:ext cx="245400" cy="245400"/>
        </a:xfrm>
        <a:prstGeom prst="rect">
          <a:avLst/>
        </a:prstGeom>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7FA535E-6175-412F-A774-67FD806605AE}">
      <dsp:nvSpPr>
        <dsp:cNvPr id="0" name=""/>
        <dsp:cNvSpPr/>
      </dsp:nvSpPr>
      <dsp:spPr>
        <a:xfrm>
          <a:off x="515340" y="3346897"/>
          <a:ext cx="10000259" cy="4461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7221" tIns="47221" rIns="47221" bIns="47221" numCol="1" spcCol="1270" anchor="ctr" anchorCtr="0">
          <a:noAutofit/>
        </a:bodyPr>
        <a:lstStyle/>
        <a:p>
          <a:pPr marL="0" lvl="0" indent="0" algn="l" defTabSz="711200">
            <a:lnSpc>
              <a:spcPct val="100000"/>
            </a:lnSpc>
            <a:spcBef>
              <a:spcPct val="0"/>
            </a:spcBef>
            <a:spcAft>
              <a:spcPct val="35000"/>
            </a:spcAft>
            <a:buNone/>
          </a:pPr>
          <a:r>
            <a:rPr lang="en-US" sz="1600" kern="1200"/>
            <a:t>Increased borrowing costs.</a:t>
          </a:r>
        </a:p>
      </dsp:txBody>
      <dsp:txXfrm>
        <a:off x="515340" y="3346897"/>
        <a:ext cx="10000259" cy="446182"/>
      </dsp:txXfrm>
    </dsp:sp>
    <dsp:sp modelId="{08249F79-3940-48A1-86E4-2CDA21D132AF}">
      <dsp:nvSpPr>
        <dsp:cNvPr id="0" name=""/>
        <dsp:cNvSpPr/>
      </dsp:nvSpPr>
      <dsp:spPr>
        <a:xfrm>
          <a:off x="0" y="3904624"/>
          <a:ext cx="10515600" cy="44618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0B8147D-718D-4E70-B7FE-9F6B10A93600}">
      <dsp:nvSpPr>
        <dsp:cNvPr id="0" name=""/>
        <dsp:cNvSpPr/>
      </dsp:nvSpPr>
      <dsp:spPr>
        <a:xfrm>
          <a:off x="134970" y="4005015"/>
          <a:ext cx="245400" cy="245400"/>
        </a:xfrm>
        <a:prstGeom prst="rect">
          <a:avLst/>
        </a:prstGeom>
        <a:blipFill>
          <a:blip xmlns:r="http://schemas.openxmlformats.org/officeDocument/2006/relationships"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69B1797-895E-4DE2-B5F2-E6E485CF7140}">
      <dsp:nvSpPr>
        <dsp:cNvPr id="0" name=""/>
        <dsp:cNvSpPr/>
      </dsp:nvSpPr>
      <dsp:spPr>
        <a:xfrm>
          <a:off x="515340" y="3904624"/>
          <a:ext cx="10000259" cy="4461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7221" tIns="47221" rIns="47221" bIns="47221" numCol="1" spcCol="1270" anchor="ctr" anchorCtr="0">
          <a:noAutofit/>
        </a:bodyPr>
        <a:lstStyle/>
        <a:p>
          <a:pPr marL="0" lvl="0" indent="0" algn="l" defTabSz="711200">
            <a:lnSpc>
              <a:spcPct val="100000"/>
            </a:lnSpc>
            <a:spcBef>
              <a:spcPct val="0"/>
            </a:spcBef>
            <a:spcAft>
              <a:spcPct val="35000"/>
            </a:spcAft>
            <a:buNone/>
          </a:pPr>
          <a:r>
            <a:rPr lang="en-US" sz="1600" kern="1200"/>
            <a:t>Risk of default and reputational damage.</a:t>
          </a:r>
        </a:p>
      </dsp:txBody>
      <dsp:txXfrm>
        <a:off x="515340" y="3904624"/>
        <a:ext cx="10000259" cy="446182"/>
      </dsp:txXfrm>
    </dsp:sp>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7F789B-BE76-49AE-95EC-EC86CB39BEE0}">
      <dsp:nvSpPr>
        <dsp:cNvPr id="0" name=""/>
        <dsp:cNvSpPr/>
      </dsp:nvSpPr>
      <dsp:spPr>
        <a:xfrm>
          <a:off x="0" y="675"/>
          <a:ext cx="690051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DE7C055-D782-484D-AB7F-F5466B2650B7}">
      <dsp:nvSpPr>
        <dsp:cNvPr id="0" name=""/>
        <dsp:cNvSpPr/>
      </dsp:nvSpPr>
      <dsp:spPr>
        <a:xfrm>
          <a:off x="0" y="675"/>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b="1" kern="1200"/>
            <a:t>Best Practices</a:t>
          </a:r>
          <a:endParaRPr lang="en-US" sz="2200" kern="1200"/>
        </a:p>
      </dsp:txBody>
      <dsp:txXfrm>
        <a:off x="0" y="675"/>
        <a:ext cx="6900512" cy="1106957"/>
      </dsp:txXfrm>
    </dsp:sp>
    <dsp:sp modelId="{82ECE055-6C1B-41C6-BDDE-42365E4DBEEB}">
      <dsp:nvSpPr>
        <dsp:cNvPr id="0" name=""/>
        <dsp:cNvSpPr/>
      </dsp:nvSpPr>
      <dsp:spPr>
        <a:xfrm>
          <a:off x="0" y="1107633"/>
          <a:ext cx="6900512" cy="0"/>
        </a:xfrm>
        <a:prstGeom prst="line">
          <a:avLst/>
        </a:prstGeom>
        <a:solidFill>
          <a:schemeClr val="accent2">
            <a:hueOff val="-363841"/>
            <a:satOff val="-20982"/>
            <a:lumOff val="2157"/>
            <a:alphaOff val="0"/>
          </a:schemeClr>
        </a:solidFill>
        <a:ln w="12700" cap="flat" cmpd="sng" algn="ctr">
          <a:solidFill>
            <a:schemeClr val="accent2">
              <a:hueOff val="-363841"/>
              <a:satOff val="-20982"/>
              <a:lumOff val="215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D98F19A-427D-495E-AADC-5B0D4FE8AB00}">
      <dsp:nvSpPr>
        <dsp:cNvPr id="0" name=""/>
        <dsp:cNvSpPr/>
      </dsp:nvSpPr>
      <dsp:spPr>
        <a:xfrm>
          <a:off x="0" y="1107633"/>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a:t>Regular ratio analysis and trend monitoring.</a:t>
          </a:r>
        </a:p>
      </dsp:txBody>
      <dsp:txXfrm>
        <a:off x="0" y="1107633"/>
        <a:ext cx="6900512" cy="1106957"/>
      </dsp:txXfrm>
    </dsp:sp>
    <dsp:sp modelId="{85DF7590-A95F-4F44-B463-FE1BC0FBFE40}">
      <dsp:nvSpPr>
        <dsp:cNvPr id="0" name=""/>
        <dsp:cNvSpPr/>
      </dsp:nvSpPr>
      <dsp:spPr>
        <a:xfrm>
          <a:off x="0" y="2214591"/>
          <a:ext cx="6900512" cy="0"/>
        </a:xfrm>
        <a:prstGeom prst="line">
          <a:avLst/>
        </a:prstGeom>
        <a:solidFill>
          <a:schemeClr val="accent2">
            <a:hueOff val="-727682"/>
            <a:satOff val="-41964"/>
            <a:lumOff val="4314"/>
            <a:alphaOff val="0"/>
          </a:schemeClr>
        </a:solidFill>
        <a:ln w="12700" cap="flat" cmpd="sng" algn="ctr">
          <a:solidFill>
            <a:schemeClr val="accent2">
              <a:hueOff val="-727682"/>
              <a:satOff val="-41964"/>
              <a:lumOff val="431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DA5562E-9C93-4DC5-A7F5-899A047C66F1}">
      <dsp:nvSpPr>
        <dsp:cNvPr id="0" name=""/>
        <dsp:cNvSpPr/>
      </dsp:nvSpPr>
      <dsp:spPr>
        <a:xfrm>
          <a:off x="0" y="2214591"/>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a:t>Scenario planning and stress testing.</a:t>
          </a:r>
        </a:p>
      </dsp:txBody>
      <dsp:txXfrm>
        <a:off x="0" y="2214591"/>
        <a:ext cx="6900512" cy="1106957"/>
      </dsp:txXfrm>
    </dsp:sp>
    <dsp:sp modelId="{3121BC78-1A19-4FC1-B7AF-116D7ECC396A}">
      <dsp:nvSpPr>
        <dsp:cNvPr id="0" name=""/>
        <dsp:cNvSpPr/>
      </dsp:nvSpPr>
      <dsp:spPr>
        <a:xfrm>
          <a:off x="0" y="3321549"/>
          <a:ext cx="6900512" cy="0"/>
        </a:xfrm>
        <a:prstGeom prst="line">
          <a:avLst/>
        </a:prstGeom>
        <a:solidFill>
          <a:schemeClr val="accent2">
            <a:hueOff val="-1091522"/>
            <a:satOff val="-62946"/>
            <a:lumOff val="6471"/>
            <a:alphaOff val="0"/>
          </a:schemeClr>
        </a:solidFill>
        <a:ln w="12700" cap="flat" cmpd="sng" algn="ctr">
          <a:solidFill>
            <a:schemeClr val="accent2">
              <a:hueOff val="-1091522"/>
              <a:satOff val="-62946"/>
              <a:lumOff val="647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491FC3E-D8CA-47D2-8780-F45A87905B62}">
      <dsp:nvSpPr>
        <dsp:cNvPr id="0" name=""/>
        <dsp:cNvSpPr/>
      </dsp:nvSpPr>
      <dsp:spPr>
        <a:xfrm>
          <a:off x="0" y="3321549"/>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a:t>Aligning liquidity strategy with business cycles and risk appetite.</a:t>
          </a:r>
        </a:p>
      </dsp:txBody>
      <dsp:txXfrm>
        <a:off x="0" y="3321549"/>
        <a:ext cx="6900512" cy="1106957"/>
      </dsp:txXfrm>
    </dsp:sp>
    <dsp:sp modelId="{12F355B6-A629-4C04-BF74-0F4B0F14EC25}">
      <dsp:nvSpPr>
        <dsp:cNvPr id="0" name=""/>
        <dsp:cNvSpPr/>
      </dsp:nvSpPr>
      <dsp:spPr>
        <a:xfrm>
          <a:off x="0" y="4428507"/>
          <a:ext cx="6900512" cy="0"/>
        </a:xfrm>
        <a:prstGeom prst="line">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D0CEC18-13CF-4118-9F59-2754E8E5A9FB}">
      <dsp:nvSpPr>
        <dsp:cNvPr id="0" name=""/>
        <dsp:cNvSpPr/>
      </dsp:nvSpPr>
      <dsp:spPr>
        <a:xfrm>
          <a:off x="0" y="4428507"/>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b="1" kern="1200"/>
            <a:t>Key Insight</a:t>
          </a:r>
          <a:r>
            <a:rPr lang="en-US" sz="2200" kern="1200"/>
            <a:t>: Liquidity is not just a financial metric—it’s a </a:t>
          </a:r>
          <a:r>
            <a:rPr lang="en-US" sz="2200" b="1" kern="1200"/>
            <a:t>strategic asset</a:t>
          </a:r>
          <a:r>
            <a:rPr lang="en-US" sz="2200" kern="1200"/>
            <a:t> that underpins trust and operational continuity.</a:t>
          </a:r>
        </a:p>
      </dsp:txBody>
      <dsp:txXfrm>
        <a:off x="0" y="4428507"/>
        <a:ext cx="6900512" cy="1106957"/>
      </dsp:txXfrm>
    </dsp:sp>
  </dsp:spTree>
</dsp:drawing>
</file>

<file path=ppt/diagrams/drawing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7E05F4-AC63-4558-AA76-772C7B54C339}">
      <dsp:nvSpPr>
        <dsp:cNvPr id="0" name=""/>
        <dsp:cNvSpPr/>
      </dsp:nvSpPr>
      <dsp:spPr>
        <a:xfrm>
          <a:off x="0" y="25523"/>
          <a:ext cx="10515600" cy="43173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b="1" kern="1200"/>
            <a:t>Immediate Impact:</a:t>
          </a:r>
          <a:endParaRPr lang="en-US" sz="1800" kern="1200"/>
        </a:p>
      </dsp:txBody>
      <dsp:txXfrm>
        <a:off x="21075" y="46598"/>
        <a:ext cx="10473450" cy="389580"/>
      </dsp:txXfrm>
    </dsp:sp>
    <dsp:sp modelId="{73A6751B-BA0F-4B3B-B09B-7D4031DA5643}">
      <dsp:nvSpPr>
        <dsp:cNvPr id="0" name=""/>
        <dsp:cNvSpPr/>
      </dsp:nvSpPr>
      <dsp:spPr>
        <a:xfrm>
          <a:off x="0" y="509093"/>
          <a:ext cx="10515600" cy="43173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Inability to meet short-term claims.</a:t>
          </a:r>
        </a:p>
      </dsp:txBody>
      <dsp:txXfrm>
        <a:off x="21075" y="530168"/>
        <a:ext cx="10473450" cy="389580"/>
      </dsp:txXfrm>
    </dsp:sp>
    <dsp:sp modelId="{DCDE43C0-34E3-47DC-A1E2-DEECE2E32AC4}">
      <dsp:nvSpPr>
        <dsp:cNvPr id="0" name=""/>
        <dsp:cNvSpPr/>
      </dsp:nvSpPr>
      <dsp:spPr>
        <a:xfrm>
          <a:off x="0" y="992664"/>
          <a:ext cx="10515600" cy="43173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Legal rights of creditors to initiate </a:t>
          </a:r>
          <a:r>
            <a:rPr lang="en-US" sz="1800" b="1" kern="1200"/>
            <a:t>liquidation proceedings</a:t>
          </a:r>
          <a:r>
            <a:rPr lang="en-US" sz="1800" kern="1200"/>
            <a:t>.</a:t>
          </a:r>
        </a:p>
      </dsp:txBody>
      <dsp:txXfrm>
        <a:off x="21075" y="1013739"/>
        <a:ext cx="10473450" cy="389580"/>
      </dsp:txXfrm>
    </dsp:sp>
    <dsp:sp modelId="{F23E3240-E0F5-4177-8A27-1A7ABB4A48C1}">
      <dsp:nvSpPr>
        <dsp:cNvPr id="0" name=""/>
        <dsp:cNvSpPr/>
      </dsp:nvSpPr>
      <dsp:spPr>
        <a:xfrm>
          <a:off x="0" y="1476233"/>
          <a:ext cx="10515600" cy="43173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b="1" kern="1200"/>
            <a:t>Liquidation Outcomes:</a:t>
          </a:r>
          <a:endParaRPr lang="en-US" sz="1800" kern="1200"/>
        </a:p>
      </dsp:txBody>
      <dsp:txXfrm>
        <a:off x="21075" y="1497308"/>
        <a:ext cx="10473450" cy="389580"/>
      </dsp:txXfrm>
    </dsp:sp>
    <dsp:sp modelId="{09DA71C2-18B5-4055-A903-476C1CB2C173}">
      <dsp:nvSpPr>
        <dsp:cNvPr id="0" name=""/>
        <dsp:cNvSpPr/>
      </dsp:nvSpPr>
      <dsp:spPr>
        <a:xfrm>
          <a:off x="0" y="1959803"/>
          <a:ext cx="10515600" cy="43173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Forced sale of assets (often below market value).</a:t>
          </a:r>
        </a:p>
      </dsp:txBody>
      <dsp:txXfrm>
        <a:off x="21075" y="1980878"/>
        <a:ext cx="10473450" cy="389580"/>
      </dsp:txXfrm>
    </dsp:sp>
    <dsp:sp modelId="{1C18974E-16A1-4FBE-8FB5-D273C1EDF906}">
      <dsp:nvSpPr>
        <dsp:cNvPr id="0" name=""/>
        <dsp:cNvSpPr/>
      </dsp:nvSpPr>
      <dsp:spPr>
        <a:xfrm>
          <a:off x="0" y="2443374"/>
          <a:ext cx="10515600" cy="43173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Loss of control over business operations.</a:t>
          </a:r>
        </a:p>
      </dsp:txBody>
      <dsp:txXfrm>
        <a:off x="21075" y="2464449"/>
        <a:ext cx="10473450" cy="389580"/>
      </dsp:txXfrm>
    </dsp:sp>
    <dsp:sp modelId="{BF237A47-45AB-41A8-8199-18A8D29DE3EC}">
      <dsp:nvSpPr>
        <dsp:cNvPr id="0" name=""/>
        <dsp:cNvSpPr/>
      </dsp:nvSpPr>
      <dsp:spPr>
        <a:xfrm>
          <a:off x="0" y="2926944"/>
          <a:ext cx="10515600" cy="43173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Destruction of shareholder value.</a:t>
          </a:r>
        </a:p>
      </dsp:txBody>
      <dsp:txXfrm>
        <a:off x="21075" y="2948019"/>
        <a:ext cx="10473450" cy="389580"/>
      </dsp:txXfrm>
    </dsp:sp>
    <dsp:sp modelId="{78B0C35F-85D1-4C11-8B00-F74FBF8C642E}">
      <dsp:nvSpPr>
        <dsp:cNvPr id="0" name=""/>
        <dsp:cNvSpPr/>
      </dsp:nvSpPr>
      <dsp:spPr>
        <a:xfrm>
          <a:off x="0" y="3410514"/>
          <a:ext cx="10515600" cy="43173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b="1" kern="1200"/>
            <a:t>Real-World Example:</a:t>
          </a:r>
          <a:endParaRPr lang="en-US" sz="1800" kern="1200"/>
        </a:p>
      </dsp:txBody>
      <dsp:txXfrm>
        <a:off x="21075" y="3431589"/>
        <a:ext cx="10473450" cy="389580"/>
      </dsp:txXfrm>
    </dsp:sp>
    <dsp:sp modelId="{6BB38634-10E3-4483-9588-C533F1B4B01B}">
      <dsp:nvSpPr>
        <dsp:cNvPr id="0" name=""/>
        <dsp:cNvSpPr/>
      </dsp:nvSpPr>
      <dsp:spPr>
        <a:xfrm>
          <a:off x="0" y="3894084"/>
          <a:ext cx="10515600" cy="43173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Think of a company that collapsed due to a liquidity crunch despite having valuable assets. What went wrong?</a:t>
          </a:r>
        </a:p>
      </dsp:txBody>
      <dsp:txXfrm>
        <a:off x="21075" y="3915159"/>
        <a:ext cx="10473450" cy="389580"/>
      </dsp:txXfrm>
    </dsp:sp>
  </dsp:spTree>
</dsp:drawing>
</file>

<file path=ppt/diagrams/drawing3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4A0B8C-10D3-4AAE-84BB-50F6EF6E75E3}">
      <dsp:nvSpPr>
        <dsp:cNvPr id="0" name=""/>
        <dsp:cNvSpPr/>
      </dsp:nvSpPr>
      <dsp:spPr>
        <a:xfrm>
          <a:off x="0" y="212904"/>
          <a:ext cx="10515600" cy="352800"/>
        </a:xfrm>
        <a:prstGeom prst="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34ED54F-D2DB-4FE4-BC84-44A0C44553AE}">
      <dsp:nvSpPr>
        <dsp:cNvPr id="0" name=""/>
        <dsp:cNvSpPr/>
      </dsp:nvSpPr>
      <dsp:spPr>
        <a:xfrm>
          <a:off x="525780" y="6263"/>
          <a:ext cx="7360920" cy="41328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marL="0" lvl="0" indent="0" algn="l" defTabSz="622300">
            <a:lnSpc>
              <a:spcPct val="90000"/>
            </a:lnSpc>
            <a:spcBef>
              <a:spcPct val="0"/>
            </a:spcBef>
            <a:spcAft>
              <a:spcPct val="35000"/>
            </a:spcAft>
            <a:buNone/>
          </a:pPr>
          <a:r>
            <a:rPr lang="en-US" sz="1400" b="1" kern="1200"/>
            <a:t>In Theory:</a:t>
          </a:r>
          <a:endParaRPr lang="en-US" sz="1400" kern="1200"/>
        </a:p>
      </dsp:txBody>
      <dsp:txXfrm>
        <a:off x="545955" y="26438"/>
        <a:ext cx="7320570" cy="372930"/>
      </dsp:txXfrm>
    </dsp:sp>
    <dsp:sp modelId="{AAFAA4C4-F134-4BA7-8B0D-16166DFC12A4}">
      <dsp:nvSpPr>
        <dsp:cNvPr id="0" name=""/>
        <dsp:cNvSpPr/>
      </dsp:nvSpPr>
      <dsp:spPr>
        <a:xfrm>
          <a:off x="0" y="847944"/>
          <a:ext cx="10515600" cy="1058400"/>
        </a:xfrm>
        <a:prstGeom prst="rect">
          <a:avLst/>
        </a:prstGeom>
        <a:solidFill>
          <a:schemeClr val="lt1">
            <a:alpha val="90000"/>
            <a:hueOff val="0"/>
            <a:satOff val="0"/>
            <a:lumOff val="0"/>
            <a:alphaOff val="0"/>
          </a:schemeClr>
        </a:solidFill>
        <a:ln w="12700" cap="flat" cmpd="sng" algn="ctr">
          <a:solidFill>
            <a:schemeClr val="accent2">
              <a:hueOff val="-485121"/>
              <a:satOff val="-27976"/>
              <a:lumOff val="2876"/>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16127" tIns="291592" rIns="816127" bIns="99568" numCol="1" spcCol="1270" anchor="t" anchorCtr="0">
          <a:noAutofit/>
        </a:bodyPr>
        <a:lstStyle/>
        <a:p>
          <a:pPr marL="114300" lvl="1" indent="-114300" algn="l" defTabSz="622300">
            <a:lnSpc>
              <a:spcPct val="90000"/>
            </a:lnSpc>
            <a:spcBef>
              <a:spcPct val="0"/>
            </a:spcBef>
            <a:spcAft>
              <a:spcPct val="15000"/>
            </a:spcAft>
            <a:buChar char="•"/>
          </a:pPr>
          <a:r>
            <a:rPr lang="en-US" sz="1400" kern="1200"/>
            <a:t>Liquidation ≠ loss of shareholder wealth.</a:t>
          </a:r>
        </a:p>
        <a:p>
          <a:pPr marL="114300" lvl="1" indent="-114300" algn="l" defTabSz="622300">
            <a:lnSpc>
              <a:spcPct val="90000"/>
            </a:lnSpc>
            <a:spcBef>
              <a:spcPct val="0"/>
            </a:spcBef>
            <a:spcAft>
              <a:spcPct val="15000"/>
            </a:spcAft>
            <a:buChar char="•"/>
          </a:pPr>
          <a:r>
            <a:rPr lang="en-US" sz="1400" kern="1200"/>
            <a:t>Shareholders recover full market value.</a:t>
          </a:r>
        </a:p>
        <a:p>
          <a:pPr marL="114300" lvl="1" indent="-114300" algn="l" defTabSz="622300">
            <a:lnSpc>
              <a:spcPct val="90000"/>
            </a:lnSpc>
            <a:spcBef>
              <a:spcPct val="0"/>
            </a:spcBef>
            <a:spcAft>
              <a:spcPct val="15000"/>
            </a:spcAft>
            <a:buChar char="•"/>
          </a:pPr>
          <a:r>
            <a:rPr lang="en-US" sz="1400" b="1" kern="1200"/>
            <a:t>In Reality:</a:t>
          </a:r>
          <a:endParaRPr lang="en-US" sz="1400" kern="1200"/>
        </a:p>
      </dsp:txBody>
      <dsp:txXfrm>
        <a:off x="0" y="847944"/>
        <a:ext cx="10515600" cy="1058400"/>
      </dsp:txXfrm>
    </dsp:sp>
    <dsp:sp modelId="{15062DDD-3670-4631-8632-D5D9A0882CF9}">
      <dsp:nvSpPr>
        <dsp:cNvPr id="0" name=""/>
        <dsp:cNvSpPr/>
      </dsp:nvSpPr>
      <dsp:spPr>
        <a:xfrm>
          <a:off x="525780" y="641304"/>
          <a:ext cx="7360920" cy="413280"/>
        </a:xfrm>
        <a:prstGeom prst="roundRect">
          <a:avLst/>
        </a:prstGeom>
        <a:solidFill>
          <a:schemeClr val="accent2">
            <a:hueOff val="-485121"/>
            <a:satOff val="-27976"/>
            <a:lumOff val="287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marL="0" lvl="0" indent="0" algn="l" defTabSz="622300">
            <a:lnSpc>
              <a:spcPct val="90000"/>
            </a:lnSpc>
            <a:spcBef>
              <a:spcPct val="0"/>
            </a:spcBef>
            <a:spcAft>
              <a:spcPct val="35000"/>
            </a:spcAft>
            <a:buNone/>
          </a:pPr>
          <a:r>
            <a:rPr lang="en-US" sz="1400" kern="1200"/>
            <a:t>If </a:t>
          </a:r>
          <a:r>
            <a:rPr lang="en-US" sz="1400" b="1" kern="1200"/>
            <a:t>bankruptcy costs = 0</a:t>
          </a:r>
          <a:r>
            <a:rPr lang="en-US" sz="1400" kern="1200"/>
            <a:t> and </a:t>
          </a:r>
          <a:r>
            <a:rPr lang="en-US" sz="1400" b="1" kern="1200"/>
            <a:t>asset markets are efficient</a:t>
          </a:r>
          <a:r>
            <a:rPr lang="en-US" sz="1400" kern="1200"/>
            <a:t>: </a:t>
          </a:r>
        </a:p>
      </dsp:txBody>
      <dsp:txXfrm>
        <a:off x="545955" y="661479"/>
        <a:ext cx="7320570" cy="372930"/>
      </dsp:txXfrm>
    </dsp:sp>
    <dsp:sp modelId="{0D48E6E2-C7D4-4E56-A107-D2EFD2F0C896}">
      <dsp:nvSpPr>
        <dsp:cNvPr id="0" name=""/>
        <dsp:cNvSpPr/>
      </dsp:nvSpPr>
      <dsp:spPr>
        <a:xfrm>
          <a:off x="0" y="2188584"/>
          <a:ext cx="10515600" cy="595350"/>
        </a:xfrm>
        <a:prstGeom prst="rect">
          <a:avLst/>
        </a:prstGeom>
        <a:solidFill>
          <a:schemeClr val="lt1">
            <a:alpha val="90000"/>
            <a:hueOff val="0"/>
            <a:satOff val="0"/>
            <a:lumOff val="0"/>
            <a:alphaOff val="0"/>
          </a:schemeClr>
        </a:solidFill>
        <a:ln w="12700" cap="flat" cmpd="sng" algn="ctr">
          <a:solidFill>
            <a:schemeClr val="accent2">
              <a:hueOff val="-970242"/>
              <a:satOff val="-55952"/>
              <a:lumOff val="5752"/>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16127" tIns="291592" rIns="816127" bIns="99568" numCol="1" spcCol="1270" anchor="t" anchorCtr="0">
          <a:noAutofit/>
        </a:bodyPr>
        <a:lstStyle/>
        <a:p>
          <a:pPr marL="114300" lvl="1" indent="-114300" algn="l" defTabSz="622300">
            <a:lnSpc>
              <a:spcPct val="90000"/>
            </a:lnSpc>
            <a:spcBef>
              <a:spcPct val="0"/>
            </a:spcBef>
            <a:spcAft>
              <a:spcPct val="15000"/>
            </a:spcAft>
            <a:buChar char="•"/>
          </a:pPr>
          <a:r>
            <a:rPr lang="en-US" sz="1400" kern="1200"/>
            <a:t>Legal fees, administrative costs, reputational damage.</a:t>
          </a:r>
        </a:p>
      </dsp:txBody>
      <dsp:txXfrm>
        <a:off x="0" y="2188584"/>
        <a:ext cx="10515600" cy="595350"/>
      </dsp:txXfrm>
    </dsp:sp>
    <dsp:sp modelId="{D0049557-5609-4249-878F-D9C739139800}">
      <dsp:nvSpPr>
        <dsp:cNvPr id="0" name=""/>
        <dsp:cNvSpPr/>
      </dsp:nvSpPr>
      <dsp:spPr>
        <a:xfrm>
          <a:off x="525780" y="1981944"/>
          <a:ext cx="7360920" cy="413280"/>
        </a:xfrm>
        <a:prstGeom prst="roundRect">
          <a:avLst/>
        </a:prstGeom>
        <a:solidFill>
          <a:schemeClr val="accent2">
            <a:hueOff val="-970242"/>
            <a:satOff val="-55952"/>
            <a:lumOff val="575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marL="0" lvl="0" indent="0" algn="l" defTabSz="622300">
            <a:lnSpc>
              <a:spcPct val="90000"/>
            </a:lnSpc>
            <a:spcBef>
              <a:spcPct val="0"/>
            </a:spcBef>
            <a:spcAft>
              <a:spcPct val="35000"/>
            </a:spcAft>
            <a:buNone/>
          </a:pPr>
          <a:r>
            <a:rPr lang="en-US" sz="1400" b="1" kern="1200"/>
            <a:t>Bankruptcy costs are significant</a:t>
          </a:r>
          <a:r>
            <a:rPr lang="en-US" sz="1400" kern="1200"/>
            <a:t>: </a:t>
          </a:r>
        </a:p>
      </dsp:txBody>
      <dsp:txXfrm>
        <a:off x="545955" y="2002119"/>
        <a:ext cx="7320570" cy="372930"/>
      </dsp:txXfrm>
    </dsp:sp>
    <dsp:sp modelId="{8B6CA0DA-F807-4E26-87C4-D8AAC33F92AF}">
      <dsp:nvSpPr>
        <dsp:cNvPr id="0" name=""/>
        <dsp:cNvSpPr/>
      </dsp:nvSpPr>
      <dsp:spPr>
        <a:xfrm>
          <a:off x="0" y="3066174"/>
          <a:ext cx="10515600" cy="1278900"/>
        </a:xfrm>
        <a:prstGeom prst="rect">
          <a:avLst/>
        </a:prstGeom>
        <a:solidFill>
          <a:schemeClr val="lt1">
            <a:alpha val="90000"/>
            <a:hueOff val="0"/>
            <a:satOff val="0"/>
            <a:lumOff val="0"/>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16127" tIns="291592" rIns="816127" bIns="99568" numCol="1" spcCol="1270" anchor="t" anchorCtr="0">
          <a:noAutofit/>
        </a:bodyPr>
        <a:lstStyle/>
        <a:p>
          <a:pPr marL="114300" lvl="1" indent="-114300" algn="l" defTabSz="622300">
            <a:lnSpc>
              <a:spcPct val="90000"/>
            </a:lnSpc>
            <a:spcBef>
              <a:spcPct val="0"/>
            </a:spcBef>
            <a:spcAft>
              <a:spcPct val="15000"/>
            </a:spcAft>
            <a:buChar char="•"/>
          </a:pPr>
          <a:r>
            <a:rPr lang="en-US" sz="1400" kern="1200"/>
            <a:t>Fire-sale discounts.</a:t>
          </a:r>
        </a:p>
        <a:p>
          <a:pPr marL="114300" lvl="1" indent="-114300" algn="l" defTabSz="622300">
            <a:lnSpc>
              <a:spcPct val="90000"/>
            </a:lnSpc>
            <a:spcBef>
              <a:spcPct val="0"/>
            </a:spcBef>
            <a:spcAft>
              <a:spcPct val="15000"/>
            </a:spcAft>
            <a:buChar char="•"/>
          </a:pPr>
          <a:r>
            <a:rPr lang="en-US" sz="1400" kern="1200"/>
            <a:t>Illiquidity of non-current assets.</a:t>
          </a:r>
        </a:p>
        <a:p>
          <a:pPr marL="114300" lvl="1" indent="-114300" algn="l" defTabSz="622300">
            <a:lnSpc>
              <a:spcPct val="90000"/>
            </a:lnSpc>
            <a:spcBef>
              <a:spcPct val="0"/>
            </a:spcBef>
            <a:spcAft>
              <a:spcPct val="15000"/>
            </a:spcAft>
            <a:buChar char="•"/>
          </a:pPr>
          <a:r>
            <a:rPr lang="en-US" sz="1400" b="1" kern="1200"/>
            <a:t>Conclusion:</a:t>
          </a:r>
          <a:endParaRPr lang="en-US" sz="1400" kern="1200"/>
        </a:p>
        <a:p>
          <a:pPr marL="114300" lvl="1" indent="-114300" algn="l" defTabSz="622300">
            <a:lnSpc>
              <a:spcPct val="90000"/>
            </a:lnSpc>
            <a:spcBef>
              <a:spcPct val="0"/>
            </a:spcBef>
            <a:spcAft>
              <a:spcPct val="15000"/>
            </a:spcAft>
            <a:buChar char="•"/>
          </a:pPr>
          <a:r>
            <a:rPr lang="en-US" sz="1400" kern="1200"/>
            <a:t>Effective liquidity management is not just about survival—it's about preserving long-term shareholder value.</a:t>
          </a:r>
        </a:p>
      </dsp:txBody>
      <dsp:txXfrm>
        <a:off x="0" y="3066174"/>
        <a:ext cx="10515600" cy="1278900"/>
      </dsp:txXfrm>
    </dsp:sp>
    <dsp:sp modelId="{D9764654-367F-450D-A1D2-E50D069769FB}">
      <dsp:nvSpPr>
        <dsp:cNvPr id="0" name=""/>
        <dsp:cNvSpPr/>
      </dsp:nvSpPr>
      <dsp:spPr>
        <a:xfrm>
          <a:off x="525780" y="2859534"/>
          <a:ext cx="7360920" cy="413280"/>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marL="0" lvl="0" indent="0" algn="l" defTabSz="622300">
            <a:lnSpc>
              <a:spcPct val="90000"/>
            </a:lnSpc>
            <a:spcBef>
              <a:spcPct val="0"/>
            </a:spcBef>
            <a:spcAft>
              <a:spcPct val="35000"/>
            </a:spcAft>
            <a:buNone/>
          </a:pPr>
          <a:r>
            <a:rPr lang="en-US" sz="1400" b="1" kern="1200"/>
            <a:t>Asset markets are imperfect</a:t>
          </a:r>
          <a:r>
            <a:rPr lang="en-US" sz="1400" kern="1200"/>
            <a:t>: </a:t>
          </a:r>
        </a:p>
      </dsp:txBody>
      <dsp:txXfrm>
        <a:off x="545955" y="2879709"/>
        <a:ext cx="7320570" cy="372930"/>
      </dsp:txXfrm>
    </dsp:sp>
  </dsp:spTree>
</dsp:drawing>
</file>

<file path=ppt/diagrams/drawing3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27A21F-A836-4B41-BB8E-ABD29B2ED8C5}">
      <dsp:nvSpPr>
        <dsp:cNvPr id="0" name=""/>
        <dsp:cNvSpPr/>
      </dsp:nvSpPr>
      <dsp:spPr>
        <a:xfrm>
          <a:off x="0" y="613510"/>
          <a:ext cx="5811128" cy="844159"/>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i="1" kern="1200"/>
            <a:t>Understanding Liquidity Risk in Business Finance</a:t>
          </a:r>
          <a:endParaRPr lang="en-US" sz="2000" kern="1200"/>
        </a:p>
      </dsp:txBody>
      <dsp:txXfrm>
        <a:off x="41208" y="654718"/>
        <a:ext cx="5728712" cy="761743"/>
      </dsp:txXfrm>
    </dsp:sp>
    <dsp:sp modelId="{2124FFC1-D3CF-4D34-99B1-CA454BDB90F8}">
      <dsp:nvSpPr>
        <dsp:cNvPr id="0" name=""/>
        <dsp:cNvSpPr/>
      </dsp:nvSpPr>
      <dsp:spPr>
        <a:xfrm>
          <a:off x="0" y="1515270"/>
          <a:ext cx="5811128" cy="844159"/>
        </a:xfrm>
        <a:prstGeom prst="roundRect">
          <a:avLst/>
        </a:prstGeom>
        <a:solidFill>
          <a:schemeClr val="accent2">
            <a:hueOff val="-363841"/>
            <a:satOff val="-20982"/>
            <a:lumOff val="215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1" kern="1200"/>
            <a:t>Liquidity Risk Defined</a:t>
          </a:r>
          <a:r>
            <a:rPr lang="en-US" sz="2000" kern="1200"/>
            <a:t>: The danger of not having enough cash to meet short-term obligations.</a:t>
          </a:r>
        </a:p>
      </dsp:txBody>
      <dsp:txXfrm>
        <a:off x="41208" y="1556478"/>
        <a:ext cx="5728712" cy="761743"/>
      </dsp:txXfrm>
    </dsp:sp>
    <dsp:sp modelId="{43ED1442-EA6C-404B-A37D-A15BDE1E63A0}">
      <dsp:nvSpPr>
        <dsp:cNvPr id="0" name=""/>
        <dsp:cNvSpPr/>
      </dsp:nvSpPr>
      <dsp:spPr>
        <a:xfrm>
          <a:off x="0" y="2417029"/>
          <a:ext cx="5811128" cy="844159"/>
        </a:xfrm>
        <a:prstGeom prst="roundRect">
          <a:avLst/>
        </a:prstGeom>
        <a:solidFill>
          <a:schemeClr val="accent2">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1" kern="1200"/>
            <a:t>Liquidation Trigger</a:t>
          </a:r>
          <a:r>
            <a:rPr lang="en-US" sz="2000" kern="1200"/>
            <a:t>: Inability to pay current liabilities can lead to forced asset sales or business failure.</a:t>
          </a:r>
        </a:p>
      </dsp:txBody>
      <dsp:txXfrm>
        <a:off x="41208" y="2458237"/>
        <a:ext cx="5728712" cy="761743"/>
      </dsp:txXfrm>
    </dsp:sp>
    <dsp:sp modelId="{DEDAD45E-5689-4B4B-82B3-29BE2F1F295B}">
      <dsp:nvSpPr>
        <dsp:cNvPr id="0" name=""/>
        <dsp:cNvSpPr/>
      </dsp:nvSpPr>
      <dsp:spPr>
        <a:xfrm>
          <a:off x="0" y="3318789"/>
          <a:ext cx="5811128" cy="844159"/>
        </a:xfrm>
        <a:prstGeom prst="roundRect">
          <a:avLst/>
        </a:prstGeom>
        <a:solidFill>
          <a:schemeClr val="accent2">
            <a:hueOff val="-1091522"/>
            <a:satOff val="-62946"/>
            <a:lumOff val="647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1" kern="1200"/>
            <a:t>Preventive Strategy</a:t>
          </a:r>
          <a:r>
            <a:rPr lang="en-US" sz="2000" kern="1200"/>
            <a:t>: Maintain sufficient liquid assets to avoid sudden cash shortfalls.</a:t>
          </a:r>
        </a:p>
      </dsp:txBody>
      <dsp:txXfrm>
        <a:off x="41208" y="3359997"/>
        <a:ext cx="5728712" cy="761743"/>
      </dsp:txXfrm>
    </dsp:sp>
    <dsp:sp modelId="{F5700355-FEC0-4993-8BE0-C162C996C81F}">
      <dsp:nvSpPr>
        <dsp:cNvPr id="0" name=""/>
        <dsp:cNvSpPr/>
      </dsp:nvSpPr>
      <dsp:spPr>
        <a:xfrm>
          <a:off x="0" y="4220548"/>
          <a:ext cx="5811128" cy="844159"/>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a:t>💡 </a:t>
          </a:r>
          <a:r>
            <a:rPr lang="en-US" sz="2000" i="1" kern="1200"/>
            <a:t>Key Insight</a:t>
          </a:r>
          <a:r>
            <a:rPr lang="en-US" sz="2000" kern="1200"/>
            <a:t>: Liquidity issues often precede business failure, regardless of profitability.</a:t>
          </a:r>
        </a:p>
      </dsp:txBody>
      <dsp:txXfrm>
        <a:off x="41208" y="4261756"/>
        <a:ext cx="5728712" cy="761743"/>
      </dsp:txXfrm>
    </dsp:sp>
  </dsp:spTree>
</dsp:drawing>
</file>

<file path=ppt/diagrams/drawing3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BB5F85-7DDE-4161-B20F-96E638878D99}">
      <dsp:nvSpPr>
        <dsp:cNvPr id="0" name=""/>
        <dsp:cNvSpPr/>
      </dsp:nvSpPr>
      <dsp:spPr>
        <a:xfrm>
          <a:off x="0" y="4978"/>
          <a:ext cx="6364224" cy="1158710"/>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B873CC8-595B-4833-98D1-39D87C3F25E5}">
      <dsp:nvSpPr>
        <dsp:cNvPr id="0" name=""/>
        <dsp:cNvSpPr/>
      </dsp:nvSpPr>
      <dsp:spPr>
        <a:xfrm>
          <a:off x="350509" y="265688"/>
          <a:ext cx="637290" cy="63729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073F6C8-2585-41FF-B31C-1506E74EC6A4}">
      <dsp:nvSpPr>
        <dsp:cNvPr id="0" name=""/>
        <dsp:cNvSpPr/>
      </dsp:nvSpPr>
      <dsp:spPr>
        <a:xfrm>
          <a:off x="1338310" y="4978"/>
          <a:ext cx="5024605" cy="11587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2630" tIns="122630" rIns="122630" bIns="122630" numCol="1" spcCol="1270" anchor="ctr" anchorCtr="0">
          <a:noAutofit/>
        </a:bodyPr>
        <a:lstStyle/>
        <a:p>
          <a:pPr marL="0" lvl="0" indent="0" algn="l" defTabSz="977900">
            <a:lnSpc>
              <a:spcPct val="90000"/>
            </a:lnSpc>
            <a:spcBef>
              <a:spcPct val="0"/>
            </a:spcBef>
            <a:spcAft>
              <a:spcPct val="35000"/>
            </a:spcAft>
            <a:buNone/>
          </a:pPr>
          <a:r>
            <a:rPr lang="en-US" sz="2200" i="1" kern="1200"/>
            <a:t>Using Short-Term Interest-Bearing Deposits</a:t>
          </a:r>
          <a:endParaRPr lang="en-US" sz="2200" kern="1200"/>
        </a:p>
      </dsp:txBody>
      <dsp:txXfrm>
        <a:off x="1338310" y="4978"/>
        <a:ext cx="5024605" cy="1158710"/>
      </dsp:txXfrm>
    </dsp:sp>
    <dsp:sp modelId="{7B9E0917-141B-4669-BD0C-9D736CB0284E}">
      <dsp:nvSpPr>
        <dsp:cNvPr id="0" name=""/>
        <dsp:cNvSpPr/>
      </dsp:nvSpPr>
      <dsp:spPr>
        <a:xfrm>
          <a:off x="0" y="1453366"/>
          <a:ext cx="6364224" cy="1158710"/>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C711749-7FE0-43F7-95B6-1E5B44F300A4}">
      <dsp:nvSpPr>
        <dsp:cNvPr id="0" name=""/>
        <dsp:cNvSpPr/>
      </dsp:nvSpPr>
      <dsp:spPr>
        <a:xfrm>
          <a:off x="350509" y="1714076"/>
          <a:ext cx="637290" cy="63729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204C610-7A15-491E-B254-1266A511C902}">
      <dsp:nvSpPr>
        <dsp:cNvPr id="0" name=""/>
        <dsp:cNvSpPr/>
      </dsp:nvSpPr>
      <dsp:spPr>
        <a:xfrm>
          <a:off x="1338310" y="1453366"/>
          <a:ext cx="5024605" cy="11587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2630" tIns="122630" rIns="122630" bIns="122630" numCol="1" spcCol="1270" anchor="ctr" anchorCtr="0">
          <a:noAutofit/>
        </a:bodyPr>
        <a:lstStyle/>
        <a:p>
          <a:pPr marL="0" lvl="0" indent="0" algn="l" defTabSz="977900">
            <a:lnSpc>
              <a:spcPct val="90000"/>
            </a:lnSpc>
            <a:spcBef>
              <a:spcPct val="0"/>
            </a:spcBef>
            <a:spcAft>
              <a:spcPct val="35000"/>
            </a:spcAft>
            <a:buNone/>
          </a:pPr>
          <a:r>
            <a:rPr lang="en-US" sz="2200" b="1" kern="1200"/>
            <a:t>Mechanism</a:t>
          </a:r>
          <a:r>
            <a:rPr lang="en-US" sz="2200" kern="1200"/>
            <a:t>: Keep cash in short-term deposits to access funds quickly.</a:t>
          </a:r>
        </a:p>
      </dsp:txBody>
      <dsp:txXfrm>
        <a:off x="1338310" y="1453366"/>
        <a:ext cx="5024605" cy="1158710"/>
      </dsp:txXfrm>
    </dsp:sp>
    <dsp:sp modelId="{650247ED-FFA4-4EA6-A7B3-59BDD4027FB1}">
      <dsp:nvSpPr>
        <dsp:cNvPr id="0" name=""/>
        <dsp:cNvSpPr/>
      </dsp:nvSpPr>
      <dsp:spPr>
        <a:xfrm>
          <a:off x="0" y="2901754"/>
          <a:ext cx="6364224" cy="1158710"/>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390CD97-6DD4-4A49-8368-8099B9C5CE1F}">
      <dsp:nvSpPr>
        <dsp:cNvPr id="0" name=""/>
        <dsp:cNvSpPr/>
      </dsp:nvSpPr>
      <dsp:spPr>
        <a:xfrm>
          <a:off x="350509" y="3162464"/>
          <a:ext cx="637290" cy="63729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3C80D40-62A1-4512-86CB-95BE32C32C04}">
      <dsp:nvSpPr>
        <dsp:cNvPr id="0" name=""/>
        <dsp:cNvSpPr/>
      </dsp:nvSpPr>
      <dsp:spPr>
        <a:xfrm>
          <a:off x="1338310" y="2901754"/>
          <a:ext cx="5024605" cy="11587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2630" tIns="122630" rIns="122630" bIns="122630" numCol="1" spcCol="1270" anchor="ctr" anchorCtr="0">
          <a:noAutofit/>
        </a:bodyPr>
        <a:lstStyle/>
        <a:p>
          <a:pPr marL="0" lvl="0" indent="0" algn="l" defTabSz="977900">
            <a:lnSpc>
              <a:spcPct val="90000"/>
            </a:lnSpc>
            <a:spcBef>
              <a:spcPct val="0"/>
            </a:spcBef>
            <a:spcAft>
              <a:spcPct val="35000"/>
            </a:spcAft>
            <a:buNone/>
          </a:pPr>
          <a:r>
            <a:rPr lang="en-US" sz="2200" b="1" kern="1200"/>
            <a:t>Advantage</a:t>
          </a:r>
          <a:r>
            <a:rPr lang="en-US" sz="2200" kern="1200"/>
            <a:t>: Immediate liquidity to meet unexpected liabilities.</a:t>
          </a:r>
        </a:p>
      </dsp:txBody>
      <dsp:txXfrm>
        <a:off x="1338310" y="2901754"/>
        <a:ext cx="5024605" cy="1158710"/>
      </dsp:txXfrm>
    </dsp:sp>
    <dsp:sp modelId="{8A52D803-B97A-4C72-AC29-6927E8D172AC}">
      <dsp:nvSpPr>
        <dsp:cNvPr id="0" name=""/>
        <dsp:cNvSpPr/>
      </dsp:nvSpPr>
      <dsp:spPr>
        <a:xfrm>
          <a:off x="0" y="4350142"/>
          <a:ext cx="6364224" cy="1158710"/>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856516E-C352-4001-A95F-433F91E21B73}">
      <dsp:nvSpPr>
        <dsp:cNvPr id="0" name=""/>
        <dsp:cNvSpPr/>
      </dsp:nvSpPr>
      <dsp:spPr>
        <a:xfrm>
          <a:off x="350509" y="4610852"/>
          <a:ext cx="637290" cy="63729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5069D32-3F02-4EFE-BE87-B6FD77978A18}">
      <dsp:nvSpPr>
        <dsp:cNvPr id="0" name=""/>
        <dsp:cNvSpPr/>
      </dsp:nvSpPr>
      <dsp:spPr>
        <a:xfrm>
          <a:off x="1338310" y="4350142"/>
          <a:ext cx="2863900" cy="11587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2630" tIns="122630" rIns="122630" bIns="122630" numCol="1" spcCol="1270" anchor="ctr" anchorCtr="0">
          <a:noAutofit/>
        </a:bodyPr>
        <a:lstStyle/>
        <a:p>
          <a:pPr marL="0" lvl="0" indent="0" algn="l" defTabSz="977900">
            <a:lnSpc>
              <a:spcPct val="90000"/>
            </a:lnSpc>
            <a:spcBef>
              <a:spcPct val="0"/>
            </a:spcBef>
            <a:spcAft>
              <a:spcPct val="35000"/>
            </a:spcAft>
            <a:buNone/>
          </a:pPr>
          <a:r>
            <a:rPr lang="en-US" sz="2200" b="1" kern="1200"/>
            <a:t>Condition for Effectiveness</a:t>
          </a:r>
          <a:r>
            <a:rPr lang="en-US" sz="2200" kern="1200"/>
            <a:t>: </a:t>
          </a:r>
        </a:p>
      </dsp:txBody>
      <dsp:txXfrm>
        <a:off x="1338310" y="4350142"/>
        <a:ext cx="2863900" cy="1158710"/>
      </dsp:txXfrm>
    </dsp:sp>
    <dsp:sp modelId="{7391034F-2D48-411A-B86E-89EAD1890623}">
      <dsp:nvSpPr>
        <dsp:cNvPr id="0" name=""/>
        <dsp:cNvSpPr/>
      </dsp:nvSpPr>
      <dsp:spPr>
        <a:xfrm>
          <a:off x="4202211" y="4350142"/>
          <a:ext cx="2160704" cy="11587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2630" tIns="122630" rIns="122630" bIns="122630" numCol="1" spcCol="1270" anchor="ctr" anchorCtr="0">
          <a:noAutofit/>
        </a:bodyPr>
        <a:lstStyle/>
        <a:p>
          <a:pPr marL="0" lvl="0" indent="0" algn="l" defTabSz="488950">
            <a:lnSpc>
              <a:spcPct val="90000"/>
            </a:lnSpc>
            <a:spcBef>
              <a:spcPct val="0"/>
            </a:spcBef>
            <a:spcAft>
              <a:spcPct val="35000"/>
            </a:spcAft>
            <a:buNone/>
          </a:pPr>
          <a:r>
            <a:rPr lang="en-US" sz="1100" kern="1200"/>
            <a:t>Funds must originate from </a:t>
          </a:r>
          <a:r>
            <a:rPr lang="en-US" sz="1100" b="1" kern="1200"/>
            <a:t>long-term sources</a:t>
          </a:r>
          <a:r>
            <a:rPr lang="en-US" sz="1100" kern="1200"/>
            <a:t>.</a:t>
          </a:r>
        </a:p>
        <a:p>
          <a:pPr marL="0" lvl="0" indent="0" algn="l" defTabSz="488950">
            <a:lnSpc>
              <a:spcPct val="90000"/>
            </a:lnSpc>
            <a:spcBef>
              <a:spcPct val="0"/>
            </a:spcBef>
            <a:spcAft>
              <a:spcPct val="35000"/>
            </a:spcAft>
            <a:buNone/>
          </a:pPr>
          <a:r>
            <a:rPr lang="en-US" sz="1100" kern="1200"/>
            <a:t>Avoid creating new short-term liabilities.</a:t>
          </a:r>
        </a:p>
        <a:p>
          <a:pPr marL="0" lvl="0" indent="0" algn="l" defTabSz="488950">
            <a:lnSpc>
              <a:spcPct val="90000"/>
            </a:lnSpc>
            <a:spcBef>
              <a:spcPct val="0"/>
            </a:spcBef>
            <a:spcAft>
              <a:spcPct val="35000"/>
            </a:spcAft>
            <a:buNone/>
          </a:pPr>
          <a:r>
            <a:rPr lang="en-US" sz="1100" kern="1200"/>
            <a:t>⚠️ </a:t>
          </a:r>
          <a:r>
            <a:rPr lang="en-US" sz="1100" i="1" kern="1200"/>
            <a:t>Caution</a:t>
          </a:r>
          <a:r>
            <a:rPr lang="en-US" sz="1100" kern="1200"/>
            <a:t>: Solving liquidity with short-term borrowing may worsen the problem.</a:t>
          </a:r>
        </a:p>
      </dsp:txBody>
      <dsp:txXfrm>
        <a:off x="4202211" y="4350142"/>
        <a:ext cx="2160704" cy="1158710"/>
      </dsp:txXfrm>
    </dsp:sp>
  </dsp:spTree>
</dsp:drawing>
</file>

<file path=ppt/diagrams/drawing3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5E617C-A085-4745-8BAD-736E4A972DF6}">
      <dsp:nvSpPr>
        <dsp:cNvPr id="0" name=""/>
        <dsp:cNvSpPr/>
      </dsp:nvSpPr>
      <dsp:spPr>
        <a:xfrm>
          <a:off x="0" y="92956"/>
          <a:ext cx="10515600" cy="52767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endParaRPr lang="en-US" sz="2200" b="1" kern="1200"/>
        </a:p>
      </dsp:txBody>
      <dsp:txXfrm>
        <a:off x="25759" y="118715"/>
        <a:ext cx="10464082" cy="476152"/>
      </dsp:txXfrm>
    </dsp:sp>
    <dsp:sp modelId="{DF071844-1548-42A5-BFDF-59E9F41EB0C7}">
      <dsp:nvSpPr>
        <dsp:cNvPr id="0" name=""/>
        <dsp:cNvSpPr/>
      </dsp:nvSpPr>
      <dsp:spPr>
        <a:xfrm>
          <a:off x="0" y="683986"/>
          <a:ext cx="10515600" cy="52767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b="0" i="1" kern="1200">
              <a:latin typeface="Calibri Light" panose="020F0302020204030204"/>
            </a:rPr>
            <a:t>Challenges</a:t>
          </a:r>
          <a:r>
            <a:rPr lang="en-US" sz="2200" i="1" kern="1200"/>
            <a:t> in Using Long-Term Finance for Liquidity</a:t>
          </a:r>
          <a:endParaRPr lang="en-US" sz="2200" kern="1200"/>
        </a:p>
      </dsp:txBody>
      <dsp:txXfrm>
        <a:off x="25759" y="709745"/>
        <a:ext cx="10464082" cy="476152"/>
      </dsp:txXfrm>
    </dsp:sp>
    <dsp:sp modelId="{6E1FAFC0-748B-41FC-B91C-E93D5D0A64CA}">
      <dsp:nvSpPr>
        <dsp:cNvPr id="0" name=""/>
        <dsp:cNvSpPr/>
      </dsp:nvSpPr>
      <dsp:spPr>
        <a:xfrm>
          <a:off x="0" y="1275016"/>
          <a:ext cx="10515600" cy="52767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b="1" kern="1200"/>
            <a:t>Interest Rate Mismatch</a:t>
          </a:r>
          <a:r>
            <a:rPr lang="en-US" sz="2200" kern="1200"/>
            <a:t>: </a:t>
          </a:r>
        </a:p>
      </dsp:txBody>
      <dsp:txXfrm>
        <a:off x="25759" y="1300775"/>
        <a:ext cx="10464082" cy="476152"/>
      </dsp:txXfrm>
    </dsp:sp>
    <dsp:sp modelId="{90ADA21D-F528-4A68-808D-0DA09A2923B3}">
      <dsp:nvSpPr>
        <dsp:cNvPr id="0" name=""/>
        <dsp:cNvSpPr/>
      </dsp:nvSpPr>
      <dsp:spPr>
        <a:xfrm>
          <a:off x="0" y="1802686"/>
          <a:ext cx="10515600" cy="3643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27940" rIns="156464" bIns="27940" numCol="1" spcCol="1270" anchor="t" anchorCtr="0">
          <a:noAutofit/>
        </a:bodyPr>
        <a:lstStyle/>
        <a:p>
          <a:pPr marL="171450" lvl="1" indent="-171450" algn="l" defTabSz="755650">
            <a:lnSpc>
              <a:spcPct val="100000"/>
            </a:lnSpc>
            <a:spcBef>
              <a:spcPct val="0"/>
            </a:spcBef>
            <a:spcAft>
              <a:spcPct val="20000"/>
            </a:spcAft>
            <a:buChar char="•"/>
          </a:pPr>
          <a:r>
            <a:rPr lang="en-US" sz="1700" kern="1200"/>
            <a:t>Long-term borrowing rates &gt; Short-term lending rates.</a:t>
          </a:r>
        </a:p>
      </dsp:txBody>
      <dsp:txXfrm>
        <a:off x="0" y="1802686"/>
        <a:ext cx="10515600" cy="364320"/>
      </dsp:txXfrm>
    </dsp:sp>
    <dsp:sp modelId="{80665FC1-632E-4466-B28B-543D9B9FD9DF}">
      <dsp:nvSpPr>
        <dsp:cNvPr id="0" name=""/>
        <dsp:cNvSpPr/>
      </dsp:nvSpPr>
      <dsp:spPr>
        <a:xfrm>
          <a:off x="0" y="2167006"/>
          <a:ext cx="10515600" cy="52767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b="1" kern="1200"/>
            <a:t>Market Reality</a:t>
          </a:r>
          <a:r>
            <a:rPr lang="en-US" sz="2200" kern="1200"/>
            <a:t>: </a:t>
          </a:r>
        </a:p>
      </dsp:txBody>
      <dsp:txXfrm>
        <a:off x="25759" y="2192765"/>
        <a:ext cx="10464082" cy="476152"/>
      </dsp:txXfrm>
    </dsp:sp>
    <dsp:sp modelId="{66C135A1-F2EA-40CD-B69B-EFEC75A0A833}">
      <dsp:nvSpPr>
        <dsp:cNvPr id="0" name=""/>
        <dsp:cNvSpPr/>
      </dsp:nvSpPr>
      <dsp:spPr>
        <a:xfrm>
          <a:off x="0" y="2694676"/>
          <a:ext cx="10515600" cy="3643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27940" rIns="156464" bIns="27940" numCol="1" spcCol="1270" anchor="t" anchorCtr="0">
          <a:noAutofit/>
        </a:bodyPr>
        <a:lstStyle/>
        <a:p>
          <a:pPr marL="171450" lvl="1" indent="-171450" algn="l" defTabSz="755650">
            <a:lnSpc>
              <a:spcPct val="100000"/>
            </a:lnSpc>
            <a:spcBef>
              <a:spcPct val="0"/>
            </a:spcBef>
            <a:spcAft>
              <a:spcPct val="20000"/>
            </a:spcAft>
            <a:buChar char="•"/>
          </a:pPr>
          <a:r>
            <a:rPr lang="en-US" sz="1700" kern="1200"/>
            <a:t>Businesses often pay more to borrow than they earn from deposits.</a:t>
          </a:r>
        </a:p>
      </dsp:txBody>
      <dsp:txXfrm>
        <a:off x="0" y="2694676"/>
        <a:ext cx="10515600" cy="364320"/>
      </dsp:txXfrm>
    </dsp:sp>
    <dsp:sp modelId="{EAEFA66D-FE69-4788-A2E0-845A54E902FD}">
      <dsp:nvSpPr>
        <dsp:cNvPr id="0" name=""/>
        <dsp:cNvSpPr/>
      </dsp:nvSpPr>
      <dsp:spPr>
        <a:xfrm>
          <a:off x="0" y="3058996"/>
          <a:ext cx="10515600" cy="52767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b="1" kern="1200"/>
            <a:t>Implication</a:t>
          </a:r>
          <a:r>
            <a:rPr lang="en-US" sz="2200" kern="1200"/>
            <a:t>: </a:t>
          </a:r>
        </a:p>
      </dsp:txBody>
      <dsp:txXfrm>
        <a:off x="25759" y="3084755"/>
        <a:ext cx="10464082" cy="476152"/>
      </dsp:txXfrm>
    </dsp:sp>
    <dsp:sp modelId="{B9412A1D-D151-4D7E-AFA1-46F370F22F68}">
      <dsp:nvSpPr>
        <dsp:cNvPr id="0" name=""/>
        <dsp:cNvSpPr/>
      </dsp:nvSpPr>
      <dsp:spPr>
        <a:xfrm>
          <a:off x="0" y="3586666"/>
          <a:ext cx="10515600" cy="6717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27940" rIns="156464" bIns="27940" numCol="1" spcCol="1270" anchor="t" anchorCtr="0">
          <a:noAutofit/>
        </a:bodyPr>
        <a:lstStyle/>
        <a:p>
          <a:pPr marL="171450" lvl="1" indent="-171450" algn="l" defTabSz="755650">
            <a:lnSpc>
              <a:spcPct val="100000"/>
            </a:lnSpc>
            <a:spcBef>
              <a:spcPct val="0"/>
            </a:spcBef>
            <a:spcAft>
              <a:spcPct val="20000"/>
            </a:spcAft>
            <a:buChar char="•"/>
          </a:pPr>
          <a:r>
            <a:rPr lang="en-US" sz="1700" kern="1200"/>
            <a:t>Maintaining liquidity this way is </a:t>
          </a:r>
          <a:r>
            <a:rPr lang="en-US" sz="1700" b="1" kern="1200"/>
            <a:t>costly</a:t>
          </a:r>
          <a:r>
            <a:rPr lang="en-US" sz="1700" kern="1200"/>
            <a:t> and often </a:t>
          </a:r>
          <a:r>
            <a:rPr lang="en-US" sz="1700" b="1" kern="1200"/>
            <a:t>unsustainable</a:t>
          </a:r>
          <a:r>
            <a:rPr lang="en-US" sz="1700" kern="1200"/>
            <a:t>.</a:t>
          </a:r>
        </a:p>
        <a:p>
          <a:pPr marL="171450" lvl="1" indent="-171450" algn="l" defTabSz="755650">
            <a:lnSpc>
              <a:spcPct val="100000"/>
            </a:lnSpc>
            <a:spcBef>
              <a:spcPct val="0"/>
            </a:spcBef>
            <a:spcAft>
              <a:spcPct val="20000"/>
            </a:spcAft>
            <a:buChar char="•"/>
          </a:pPr>
          <a:r>
            <a:rPr lang="en-US" sz="1700" kern="1200"/>
            <a:t>📉 </a:t>
          </a:r>
          <a:r>
            <a:rPr lang="en-US" sz="1700" i="1" kern="1200"/>
            <a:t>Result</a:t>
          </a:r>
          <a:r>
            <a:rPr lang="en-US" sz="1700" kern="1200"/>
            <a:t>: The ideal liquidity strategy is economically inefficient for most firms.</a:t>
          </a:r>
        </a:p>
      </dsp:txBody>
      <dsp:txXfrm>
        <a:off x="0" y="3586666"/>
        <a:ext cx="10515600" cy="671715"/>
      </dsp:txXfrm>
    </dsp:sp>
  </dsp:spTree>
</dsp:drawing>
</file>

<file path=ppt/diagrams/drawing3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32BEE0-89EB-41C8-AD8A-02BCD62D87A1}">
      <dsp:nvSpPr>
        <dsp:cNvPr id="0" name=""/>
        <dsp:cNvSpPr/>
      </dsp:nvSpPr>
      <dsp:spPr>
        <a:xfrm>
          <a:off x="0" y="2177"/>
          <a:ext cx="3785616" cy="1047465"/>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n-US" sz="2400" i="1" kern="1200"/>
            <a:t>Striking a Balance Between Assets and Liabilities</a:t>
          </a:r>
          <a:endParaRPr lang="en-US" sz="2400" kern="1200"/>
        </a:p>
      </dsp:txBody>
      <dsp:txXfrm>
        <a:off x="51133" y="53310"/>
        <a:ext cx="3683350" cy="945199"/>
      </dsp:txXfrm>
    </dsp:sp>
    <dsp:sp modelId="{3A73DE24-C6E7-4413-88BC-8E3D9EED8B2A}">
      <dsp:nvSpPr>
        <dsp:cNvPr id="0" name=""/>
        <dsp:cNvSpPr/>
      </dsp:nvSpPr>
      <dsp:spPr>
        <a:xfrm rot="5400000">
          <a:off x="6731621" y="-1739242"/>
          <a:ext cx="837972" cy="6729984"/>
        </a:xfrm>
        <a:prstGeom prst="round2Same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32385" rIns="64770" bIns="32385" numCol="1" spcCol="1270" anchor="ctr" anchorCtr="0">
          <a:noAutofit/>
        </a:bodyPr>
        <a:lstStyle/>
        <a:p>
          <a:pPr marL="171450" lvl="1" indent="-171450" algn="l" defTabSz="755650">
            <a:lnSpc>
              <a:spcPct val="90000"/>
            </a:lnSpc>
            <a:spcBef>
              <a:spcPct val="0"/>
            </a:spcBef>
            <a:spcAft>
              <a:spcPct val="15000"/>
            </a:spcAft>
            <a:buChar char="•"/>
          </a:pPr>
          <a:r>
            <a:rPr lang="en-US" sz="1700" kern="1200"/>
            <a:t>Balance current assets vs. current liabilities.</a:t>
          </a:r>
        </a:p>
      </dsp:txBody>
      <dsp:txXfrm rot="-5400000">
        <a:off x="3785615" y="1247670"/>
        <a:ext cx="6689078" cy="756160"/>
      </dsp:txXfrm>
    </dsp:sp>
    <dsp:sp modelId="{815C2922-4517-4465-A6DF-C48FA1B87C7B}">
      <dsp:nvSpPr>
        <dsp:cNvPr id="0" name=""/>
        <dsp:cNvSpPr/>
      </dsp:nvSpPr>
      <dsp:spPr>
        <a:xfrm>
          <a:off x="0" y="1102016"/>
          <a:ext cx="3785616" cy="1047465"/>
        </a:xfrm>
        <a:prstGeom prst="roundRect">
          <a:avLst/>
        </a:prstGeom>
        <a:solidFill>
          <a:schemeClr val="accent2">
            <a:hueOff val="-485121"/>
            <a:satOff val="-27976"/>
            <a:lumOff val="287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n-US" sz="2400" b="1" kern="1200"/>
            <a:t>Real-World Practice</a:t>
          </a:r>
          <a:r>
            <a:rPr lang="en-US" sz="2400" kern="1200"/>
            <a:t>: </a:t>
          </a:r>
        </a:p>
      </dsp:txBody>
      <dsp:txXfrm>
        <a:off x="51133" y="1153149"/>
        <a:ext cx="3683350" cy="945199"/>
      </dsp:txXfrm>
    </dsp:sp>
    <dsp:sp modelId="{3A8B2A9D-1662-4399-B8CF-58ADAED32C75}">
      <dsp:nvSpPr>
        <dsp:cNvPr id="0" name=""/>
        <dsp:cNvSpPr/>
      </dsp:nvSpPr>
      <dsp:spPr>
        <a:xfrm rot="5400000">
          <a:off x="6731621" y="-639403"/>
          <a:ext cx="837972" cy="6729984"/>
        </a:xfrm>
        <a:prstGeom prst="round2SameRect">
          <a:avLst/>
        </a:prstGeom>
        <a:solidFill>
          <a:schemeClr val="accent2">
            <a:tint val="40000"/>
            <a:alpha val="90000"/>
            <a:hueOff val="-424613"/>
            <a:satOff val="-37673"/>
            <a:lumOff val="-385"/>
            <a:alphaOff val="0"/>
          </a:schemeClr>
        </a:solidFill>
        <a:ln w="12700" cap="flat" cmpd="sng" algn="ctr">
          <a:solidFill>
            <a:schemeClr val="accent2">
              <a:tint val="40000"/>
              <a:alpha val="90000"/>
              <a:hueOff val="-424613"/>
              <a:satOff val="-37673"/>
              <a:lumOff val="-385"/>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32385" rIns="64770" bIns="32385" numCol="1" spcCol="1270" anchor="ctr" anchorCtr="0">
          <a:noAutofit/>
        </a:bodyPr>
        <a:lstStyle/>
        <a:p>
          <a:pPr marL="171450" lvl="1" indent="-171450" algn="l" defTabSz="755650">
            <a:lnSpc>
              <a:spcPct val="90000"/>
            </a:lnSpc>
            <a:spcBef>
              <a:spcPct val="0"/>
            </a:spcBef>
            <a:spcAft>
              <a:spcPct val="15000"/>
            </a:spcAft>
            <a:buChar char="•"/>
          </a:pPr>
          <a:r>
            <a:rPr lang="en-US" sz="1700" kern="1200"/>
            <a:t>Often cheaper but riskier.</a:t>
          </a:r>
        </a:p>
      </dsp:txBody>
      <dsp:txXfrm rot="-5400000">
        <a:off x="3785615" y="2347509"/>
        <a:ext cx="6689078" cy="756160"/>
      </dsp:txXfrm>
    </dsp:sp>
    <dsp:sp modelId="{B056F9B6-E77F-4FBF-B902-D7923797E3C4}">
      <dsp:nvSpPr>
        <dsp:cNvPr id="0" name=""/>
        <dsp:cNvSpPr/>
      </dsp:nvSpPr>
      <dsp:spPr>
        <a:xfrm>
          <a:off x="0" y="2201855"/>
          <a:ext cx="3785616" cy="1047465"/>
        </a:xfrm>
        <a:prstGeom prst="roundRect">
          <a:avLst/>
        </a:prstGeom>
        <a:solidFill>
          <a:schemeClr val="accent2">
            <a:hueOff val="-970242"/>
            <a:satOff val="-55952"/>
            <a:lumOff val="575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n-US" sz="2400" b="1" kern="1200"/>
            <a:t>Short-Term Finance</a:t>
          </a:r>
          <a:r>
            <a:rPr lang="en-US" sz="2400" kern="1200"/>
            <a:t>: </a:t>
          </a:r>
        </a:p>
      </dsp:txBody>
      <dsp:txXfrm>
        <a:off x="51133" y="2252988"/>
        <a:ext cx="3683350" cy="945199"/>
      </dsp:txXfrm>
    </dsp:sp>
    <dsp:sp modelId="{537309BB-C884-4955-A1E3-3C4D8989BA41}">
      <dsp:nvSpPr>
        <dsp:cNvPr id="0" name=""/>
        <dsp:cNvSpPr/>
      </dsp:nvSpPr>
      <dsp:spPr>
        <a:xfrm rot="5400000">
          <a:off x="6731621" y="460435"/>
          <a:ext cx="837972" cy="6729984"/>
        </a:xfrm>
        <a:prstGeom prst="round2SameRect">
          <a:avLst/>
        </a:prstGeom>
        <a:solidFill>
          <a:schemeClr val="accent2">
            <a:tint val="40000"/>
            <a:alpha val="90000"/>
            <a:hueOff val="-849226"/>
            <a:satOff val="-75346"/>
            <a:lumOff val="-769"/>
            <a:alphaOff val="0"/>
          </a:schemeClr>
        </a:solidFill>
        <a:ln w="12700" cap="flat" cmpd="sng" algn="ctr">
          <a:solidFill>
            <a:schemeClr val="accent2">
              <a:tint val="40000"/>
              <a:alpha val="90000"/>
              <a:hueOff val="-849226"/>
              <a:satOff val="-75346"/>
              <a:lumOff val="-769"/>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32385" rIns="64770" bIns="32385" numCol="1" spcCol="1270" anchor="ctr" anchorCtr="0">
          <a:noAutofit/>
        </a:bodyPr>
        <a:lstStyle/>
        <a:p>
          <a:pPr marL="171450" lvl="1" indent="-171450" algn="l" defTabSz="755650">
            <a:lnSpc>
              <a:spcPct val="90000"/>
            </a:lnSpc>
            <a:spcBef>
              <a:spcPct val="0"/>
            </a:spcBef>
            <a:spcAft>
              <a:spcPct val="15000"/>
            </a:spcAft>
            <a:buChar char="•"/>
          </a:pPr>
          <a:r>
            <a:rPr lang="en-US" sz="1700" kern="1200"/>
            <a:t>Avoid over-reliance on short-term funding.</a:t>
          </a:r>
        </a:p>
        <a:p>
          <a:pPr marL="171450" lvl="1" indent="-171450" algn="l" defTabSz="755650">
            <a:lnSpc>
              <a:spcPct val="90000"/>
            </a:lnSpc>
            <a:spcBef>
              <a:spcPct val="0"/>
            </a:spcBef>
            <a:spcAft>
              <a:spcPct val="15000"/>
            </a:spcAft>
            <a:buChar char="•"/>
          </a:pPr>
          <a:r>
            <a:rPr lang="en-US" sz="1700" kern="1200"/>
            <a:t>⚖️ </a:t>
          </a:r>
          <a:r>
            <a:rPr lang="en-US" sz="1700" i="1" kern="1200"/>
            <a:t>Goal</a:t>
          </a:r>
          <a:r>
            <a:rPr lang="en-US" sz="1700" kern="1200"/>
            <a:t>: Optimize liquidity without incurring excessive costs or risks.</a:t>
          </a:r>
        </a:p>
      </dsp:txBody>
      <dsp:txXfrm rot="-5400000">
        <a:off x="3785615" y="3447347"/>
        <a:ext cx="6689078" cy="756160"/>
      </dsp:txXfrm>
    </dsp:sp>
    <dsp:sp modelId="{A6019102-7F27-4EE4-BBCD-ABB8B10560A5}">
      <dsp:nvSpPr>
        <dsp:cNvPr id="0" name=""/>
        <dsp:cNvSpPr/>
      </dsp:nvSpPr>
      <dsp:spPr>
        <a:xfrm>
          <a:off x="0" y="3301694"/>
          <a:ext cx="3785616" cy="1047465"/>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n-US" sz="2400" b="1" kern="1200"/>
            <a:t>Risk Management</a:t>
          </a:r>
          <a:r>
            <a:rPr lang="en-US" sz="2400" kern="1200"/>
            <a:t>: </a:t>
          </a:r>
        </a:p>
      </dsp:txBody>
      <dsp:txXfrm>
        <a:off x="51133" y="3352827"/>
        <a:ext cx="3683350" cy="945199"/>
      </dsp:txXfrm>
    </dsp:sp>
  </dsp:spTree>
</dsp:drawing>
</file>

<file path=ppt/diagrams/drawing3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EBD0D1-2F41-4CB4-89F5-21AC670B6093}">
      <dsp:nvSpPr>
        <dsp:cNvPr id="0" name=""/>
        <dsp:cNvSpPr/>
      </dsp:nvSpPr>
      <dsp:spPr>
        <a:xfrm>
          <a:off x="3364992" y="2177"/>
          <a:ext cx="3785616" cy="1047465"/>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n-GB" sz="2000" kern="1200"/>
            <a:t>Working capital management is a strategic tool, not just an operational concern</a:t>
          </a:r>
          <a:endParaRPr lang="en-US" sz="2000" kern="1200"/>
        </a:p>
      </dsp:txBody>
      <dsp:txXfrm>
        <a:off x="3416125" y="53310"/>
        <a:ext cx="3683350" cy="945199"/>
      </dsp:txXfrm>
    </dsp:sp>
    <dsp:sp modelId="{0A248A16-1370-420B-82FF-EF1BA94F0108}">
      <dsp:nvSpPr>
        <dsp:cNvPr id="0" name=""/>
        <dsp:cNvSpPr/>
      </dsp:nvSpPr>
      <dsp:spPr>
        <a:xfrm>
          <a:off x="3364992" y="1102016"/>
          <a:ext cx="3785616" cy="1047465"/>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n-GB" sz="2000" kern="1200"/>
            <a:t>Requires integrated, frequent, and balanced management</a:t>
          </a:r>
          <a:endParaRPr lang="en-US" sz="2000" kern="1200"/>
        </a:p>
      </dsp:txBody>
      <dsp:txXfrm>
        <a:off x="3416125" y="1153149"/>
        <a:ext cx="3683350" cy="945199"/>
      </dsp:txXfrm>
    </dsp:sp>
    <dsp:sp modelId="{0071F6FE-A0DA-46A4-99A6-D09B44187A6A}">
      <dsp:nvSpPr>
        <dsp:cNvPr id="0" name=""/>
        <dsp:cNvSpPr/>
      </dsp:nvSpPr>
      <dsp:spPr>
        <a:xfrm>
          <a:off x="3364992" y="2201855"/>
          <a:ext cx="3785616" cy="1047465"/>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n-GB" sz="2000" kern="1200"/>
            <a:t>Directly contributes to financial performance and shareholder value</a:t>
          </a:r>
          <a:endParaRPr lang="en-US" sz="2000" kern="1200"/>
        </a:p>
      </dsp:txBody>
      <dsp:txXfrm>
        <a:off x="3416125" y="2252988"/>
        <a:ext cx="3683350" cy="945199"/>
      </dsp:txXfrm>
    </dsp:sp>
    <dsp:sp modelId="{DFBAA987-7C76-41A3-B8A3-28D0A18D7E8D}">
      <dsp:nvSpPr>
        <dsp:cNvPr id="0" name=""/>
        <dsp:cNvSpPr/>
      </dsp:nvSpPr>
      <dsp:spPr>
        <a:xfrm>
          <a:off x="3364992" y="3301694"/>
          <a:ext cx="3785616" cy="1047465"/>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n-GB" sz="2000" kern="1200"/>
            <a:t>Representing liquidity, efficiency, and value creation concerns</a:t>
          </a:r>
          <a:endParaRPr lang="en-US" sz="2000" kern="1200"/>
        </a:p>
      </dsp:txBody>
      <dsp:txXfrm>
        <a:off x="3416125" y="3352827"/>
        <a:ext cx="3683350" cy="945199"/>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6.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7.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8.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0.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9.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5.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2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9.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0.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3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8.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9.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9.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BAB5D3-FA0A-836A-8E1C-DFE168EE6AA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60E43DD-5ACF-A42A-3FF6-852F91FAFB3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49139D8-A27D-C735-4263-1676E810FB96}"/>
              </a:ext>
            </a:extLst>
          </p:cNvPr>
          <p:cNvSpPr>
            <a:spLocks noGrp="1"/>
          </p:cNvSpPr>
          <p:nvPr>
            <p:ph type="dt" sz="half" idx="10"/>
          </p:nvPr>
        </p:nvSpPr>
        <p:spPr/>
        <p:txBody>
          <a:bodyPr/>
          <a:lstStyle/>
          <a:p>
            <a:fld id="{C79883CC-0E5C-487F-B5D6-C20DBC53D8FA}" type="datetimeFigureOut">
              <a:rPr lang="en-GB" smtClean="0"/>
              <a:t>07/11/2025</a:t>
            </a:fld>
            <a:endParaRPr lang="en-GB"/>
          </a:p>
        </p:txBody>
      </p:sp>
      <p:sp>
        <p:nvSpPr>
          <p:cNvPr id="5" name="Footer Placeholder 4">
            <a:extLst>
              <a:ext uri="{FF2B5EF4-FFF2-40B4-BE49-F238E27FC236}">
                <a16:creationId xmlns:a16="http://schemas.microsoft.com/office/drawing/2014/main" id="{B1B76370-8BEE-54F5-A63D-B1CF945CEF9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08A518E-D8E4-B4D8-A3D1-41616DB8B8FA}"/>
              </a:ext>
            </a:extLst>
          </p:cNvPr>
          <p:cNvSpPr>
            <a:spLocks noGrp="1"/>
          </p:cNvSpPr>
          <p:nvPr>
            <p:ph type="sldNum" sz="quarter" idx="12"/>
          </p:nvPr>
        </p:nvSpPr>
        <p:spPr/>
        <p:txBody>
          <a:bodyPr/>
          <a:lstStyle/>
          <a:p>
            <a:fld id="{94FDFD2E-336A-4568-91AF-D9E7777EFE24}" type="slidenum">
              <a:rPr lang="en-GB" smtClean="0"/>
              <a:t>‹#›</a:t>
            </a:fld>
            <a:endParaRPr lang="en-GB"/>
          </a:p>
        </p:txBody>
      </p:sp>
    </p:spTree>
    <p:extLst>
      <p:ext uri="{BB962C8B-B14F-4D97-AF65-F5344CB8AC3E}">
        <p14:creationId xmlns:p14="http://schemas.microsoft.com/office/powerpoint/2010/main" val="42331033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C871D2-7916-6B69-CA44-8B1E31DE435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5788418-98A2-BF23-3821-02B58B7C816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4CF2F06-7DA4-8E4B-6480-34CBC72ED702}"/>
              </a:ext>
            </a:extLst>
          </p:cNvPr>
          <p:cNvSpPr>
            <a:spLocks noGrp="1"/>
          </p:cNvSpPr>
          <p:nvPr>
            <p:ph type="dt" sz="half" idx="10"/>
          </p:nvPr>
        </p:nvSpPr>
        <p:spPr/>
        <p:txBody>
          <a:bodyPr/>
          <a:lstStyle/>
          <a:p>
            <a:fld id="{C79883CC-0E5C-487F-B5D6-C20DBC53D8FA}" type="datetimeFigureOut">
              <a:rPr lang="en-GB" smtClean="0"/>
              <a:t>07/11/2025</a:t>
            </a:fld>
            <a:endParaRPr lang="en-GB"/>
          </a:p>
        </p:txBody>
      </p:sp>
      <p:sp>
        <p:nvSpPr>
          <p:cNvPr id="5" name="Footer Placeholder 4">
            <a:extLst>
              <a:ext uri="{FF2B5EF4-FFF2-40B4-BE49-F238E27FC236}">
                <a16:creationId xmlns:a16="http://schemas.microsoft.com/office/drawing/2014/main" id="{50F447DB-3A40-EE34-A061-1A4CBBA2410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137DC5F-D966-429F-1DA8-4EBBC1AF8367}"/>
              </a:ext>
            </a:extLst>
          </p:cNvPr>
          <p:cNvSpPr>
            <a:spLocks noGrp="1"/>
          </p:cNvSpPr>
          <p:nvPr>
            <p:ph type="sldNum" sz="quarter" idx="12"/>
          </p:nvPr>
        </p:nvSpPr>
        <p:spPr/>
        <p:txBody>
          <a:bodyPr/>
          <a:lstStyle/>
          <a:p>
            <a:fld id="{94FDFD2E-336A-4568-91AF-D9E7777EFE24}" type="slidenum">
              <a:rPr lang="en-GB" smtClean="0"/>
              <a:t>‹#›</a:t>
            </a:fld>
            <a:endParaRPr lang="en-GB"/>
          </a:p>
        </p:txBody>
      </p:sp>
    </p:spTree>
    <p:extLst>
      <p:ext uri="{BB962C8B-B14F-4D97-AF65-F5344CB8AC3E}">
        <p14:creationId xmlns:p14="http://schemas.microsoft.com/office/powerpoint/2010/main" val="10415468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35E9AC-AD30-E9A7-BB1D-1BF9DAE96EE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565509A-8802-1D5A-7834-3659A6A17C8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99B27D3-3F98-7997-DCE0-48115BBCBCA7}"/>
              </a:ext>
            </a:extLst>
          </p:cNvPr>
          <p:cNvSpPr>
            <a:spLocks noGrp="1"/>
          </p:cNvSpPr>
          <p:nvPr>
            <p:ph type="dt" sz="half" idx="10"/>
          </p:nvPr>
        </p:nvSpPr>
        <p:spPr/>
        <p:txBody>
          <a:bodyPr/>
          <a:lstStyle/>
          <a:p>
            <a:fld id="{C79883CC-0E5C-487F-B5D6-C20DBC53D8FA}" type="datetimeFigureOut">
              <a:rPr lang="en-GB" smtClean="0"/>
              <a:t>07/11/2025</a:t>
            </a:fld>
            <a:endParaRPr lang="en-GB"/>
          </a:p>
        </p:txBody>
      </p:sp>
      <p:sp>
        <p:nvSpPr>
          <p:cNvPr id="5" name="Footer Placeholder 4">
            <a:extLst>
              <a:ext uri="{FF2B5EF4-FFF2-40B4-BE49-F238E27FC236}">
                <a16:creationId xmlns:a16="http://schemas.microsoft.com/office/drawing/2014/main" id="{B7E60DE9-71D7-784D-0D43-F4DDD0518BE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F8633D8-196F-5C31-69F0-746994260E28}"/>
              </a:ext>
            </a:extLst>
          </p:cNvPr>
          <p:cNvSpPr>
            <a:spLocks noGrp="1"/>
          </p:cNvSpPr>
          <p:nvPr>
            <p:ph type="sldNum" sz="quarter" idx="12"/>
          </p:nvPr>
        </p:nvSpPr>
        <p:spPr/>
        <p:txBody>
          <a:bodyPr/>
          <a:lstStyle/>
          <a:p>
            <a:fld id="{94FDFD2E-336A-4568-91AF-D9E7777EFE24}" type="slidenum">
              <a:rPr lang="en-GB" smtClean="0"/>
              <a:t>‹#›</a:t>
            </a:fld>
            <a:endParaRPr lang="en-GB"/>
          </a:p>
        </p:txBody>
      </p:sp>
    </p:spTree>
    <p:extLst>
      <p:ext uri="{BB962C8B-B14F-4D97-AF65-F5344CB8AC3E}">
        <p14:creationId xmlns:p14="http://schemas.microsoft.com/office/powerpoint/2010/main" val="8819521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DEE0B4-1F10-067D-AED8-CB635769E92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9B975C0-CA3F-4435-F72E-73E06FC2D7A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CEB4842-825F-F4E9-B406-6BEB0079FF0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08A0AFB-BB03-FD8A-0602-AA46B8CE89F5}"/>
              </a:ext>
            </a:extLst>
          </p:cNvPr>
          <p:cNvSpPr>
            <a:spLocks noGrp="1"/>
          </p:cNvSpPr>
          <p:nvPr>
            <p:ph type="dt" sz="half" idx="10"/>
          </p:nvPr>
        </p:nvSpPr>
        <p:spPr/>
        <p:txBody>
          <a:bodyPr/>
          <a:lstStyle/>
          <a:p>
            <a:fld id="{C79883CC-0E5C-487F-B5D6-C20DBC53D8FA}" type="datetimeFigureOut">
              <a:rPr lang="en-GB" smtClean="0"/>
              <a:t>07/11/2025</a:t>
            </a:fld>
            <a:endParaRPr lang="en-GB"/>
          </a:p>
        </p:txBody>
      </p:sp>
      <p:sp>
        <p:nvSpPr>
          <p:cNvPr id="6" name="Footer Placeholder 5">
            <a:extLst>
              <a:ext uri="{FF2B5EF4-FFF2-40B4-BE49-F238E27FC236}">
                <a16:creationId xmlns:a16="http://schemas.microsoft.com/office/drawing/2014/main" id="{D3BE78E6-EAE1-F503-C322-42D5C14D6FE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F6B1A68-C188-B97B-4D8C-4B63053ACE5F}"/>
              </a:ext>
            </a:extLst>
          </p:cNvPr>
          <p:cNvSpPr>
            <a:spLocks noGrp="1"/>
          </p:cNvSpPr>
          <p:nvPr>
            <p:ph type="sldNum" sz="quarter" idx="12"/>
          </p:nvPr>
        </p:nvSpPr>
        <p:spPr/>
        <p:txBody>
          <a:bodyPr/>
          <a:lstStyle/>
          <a:p>
            <a:fld id="{94FDFD2E-336A-4568-91AF-D9E7777EFE24}" type="slidenum">
              <a:rPr lang="en-GB" smtClean="0"/>
              <a:t>‹#›</a:t>
            </a:fld>
            <a:endParaRPr lang="en-GB"/>
          </a:p>
        </p:txBody>
      </p:sp>
    </p:spTree>
    <p:extLst>
      <p:ext uri="{BB962C8B-B14F-4D97-AF65-F5344CB8AC3E}">
        <p14:creationId xmlns:p14="http://schemas.microsoft.com/office/powerpoint/2010/main" val="19794523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FA052B-4829-17C5-CEE7-849E4B9F3F2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571D852-79AE-D655-7338-F1A4387EAEF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0D6B384-E0AC-EF06-FE45-7B28C2BE313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C2FE2D8-2540-196B-B69F-C4668F489A8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F96A91A-06A2-816B-7D0F-DF6AFDA7B18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F989600-2836-ED4F-168A-BCC91145F07C}"/>
              </a:ext>
            </a:extLst>
          </p:cNvPr>
          <p:cNvSpPr>
            <a:spLocks noGrp="1"/>
          </p:cNvSpPr>
          <p:nvPr>
            <p:ph type="dt" sz="half" idx="10"/>
          </p:nvPr>
        </p:nvSpPr>
        <p:spPr/>
        <p:txBody>
          <a:bodyPr/>
          <a:lstStyle/>
          <a:p>
            <a:fld id="{C79883CC-0E5C-487F-B5D6-C20DBC53D8FA}" type="datetimeFigureOut">
              <a:rPr lang="en-GB" smtClean="0"/>
              <a:t>07/11/2025</a:t>
            </a:fld>
            <a:endParaRPr lang="en-GB"/>
          </a:p>
        </p:txBody>
      </p:sp>
      <p:sp>
        <p:nvSpPr>
          <p:cNvPr id="8" name="Footer Placeholder 7">
            <a:extLst>
              <a:ext uri="{FF2B5EF4-FFF2-40B4-BE49-F238E27FC236}">
                <a16:creationId xmlns:a16="http://schemas.microsoft.com/office/drawing/2014/main" id="{F52972BB-A42C-4BFD-5793-974C4ADE3D2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4AE5BFA-3381-47E5-D12D-654F6F8C8610}"/>
              </a:ext>
            </a:extLst>
          </p:cNvPr>
          <p:cNvSpPr>
            <a:spLocks noGrp="1"/>
          </p:cNvSpPr>
          <p:nvPr>
            <p:ph type="sldNum" sz="quarter" idx="12"/>
          </p:nvPr>
        </p:nvSpPr>
        <p:spPr/>
        <p:txBody>
          <a:bodyPr/>
          <a:lstStyle/>
          <a:p>
            <a:fld id="{94FDFD2E-336A-4568-91AF-D9E7777EFE24}" type="slidenum">
              <a:rPr lang="en-GB" smtClean="0"/>
              <a:t>‹#›</a:t>
            </a:fld>
            <a:endParaRPr lang="en-GB"/>
          </a:p>
        </p:txBody>
      </p:sp>
    </p:spTree>
    <p:extLst>
      <p:ext uri="{BB962C8B-B14F-4D97-AF65-F5344CB8AC3E}">
        <p14:creationId xmlns:p14="http://schemas.microsoft.com/office/powerpoint/2010/main" val="38010753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862CB0-F8D7-E905-0B00-C808AE5DBC5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B5ACA96-BD38-A995-AAC7-7612859C65BB}"/>
              </a:ext>
            </a:extLst>
          </p:cNvPr>
          <p:cNvSpPr>
            <a:spLocks noGrp="1"/>
          </p:cNvSpPr>
          <p:nvPr>
            <p:ph type="dt" sz="half" idx="10"/>
          </p:nvPr>
        </p:nvSpPr>
        <p:spPr/>
        <p:txBody>
          <a:bodyPr/>
          <a:lstStyle/>
          <a:p>
            <a:fld id="{C79883CC-0E5C-487F-B5D6-C20DBC53D8FA}" type="datetimeFigureOut">
              <a:rPr lang="en-GB" smtClean="0"/>
              <a:t>07/11/2025</a:t>
            </a:fld>
            <a:endParaRPr lang="en-GB"/>
          </a:p>
        </p:txBody>
      </p:sp>
      <p:sp>
        <p:nvSpPr>
          <p:cNvPr id="4" name="Footer Placeholder 3">
            <a:extLst>
              <a:ext uri="{FF2B5EF4-FFF2-40B4-BE49-F238E27FC236}">
                <a16:creationId xmlns:a16="http://schemas.microsoft.com/office/drawing/2014/main" id="{36F554C6-7382-28DA-5D53-FE953C518C9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A3E6A13-AB56-8552-5E34-646C1B3A8F20}"/>
              </a:ext>
            </a:extLst>
          </p:cNvPr>
          <p:cNvSpPr>
            <a:spLocks noGrp="1"/>
          </p:cNvSpPr>
          <p:nvPr>
            <p:ph type="sldNum" sz="quarter" idx="12"/>
          </p:nvPr>
        </p:nvSpPr>
        <p:spPr/>
        <p:txBody>
          <a:bodyPr/>
          <a:lstStyle/>
          <a:p>
            <a:fld id="{94FDFD2E-336A-4568-91AF-D9E7777EFE24}" type="slidenum">
              <a:rPr lang="en-GB" smtClean="0"/>
              <a:t>‹#›</a:t>
            </a:fld>
            <a:endParaRPr lang="en-GB"/>
          </a:p>
        </p:txBody>
      </p:sp>
    </p:spTree>
    <p:extLst>
      <p:ext uri="{BB962C8B-B14F-4D97-AF65-F5344CB8AC3E}">
        <p14:creationId xmlns:p14="http://schemas.microsoft.com/office/powerpoint/2010/main" val="13583357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2109B68-90AA-95DC-7F04-D346883FD67B}"/>
              </a:ext>
            </a:extLst>
          </p:cNvPr>
          <p:cNvSpPr>
            <a:spLocks noGrp="1"/>
          </p:cNvSpPr>
          <p:nvPr>
            <p:ph type="dt" sz="half" idx="10"/>
          </p:nvPr>
        </p:nvSpPr>
        <p:spPr/>
        <p:txBody>
          <a:bodyPr/>
          <a:lstStyle/>
          <a:p>
            <a:fld id="{C79883CC-0E5C-487F-B5D6-C20DBC53D8FA}" type="datetimeFigureOut">
              <a:rPr lang="en-GB" smtClean="0"/>
              <a:t>07/11/2025</a:t>
            </a:fld>
            <a:endParaRPr lang="en-GB"/>
          </a:p>
        </p:txBody>
      </p:sp>
      <p:sp>
        <p:nvSpPr>
          <p:cNvPr id="3" name="Footer Placeholder 2">
            <a:extLst>
              <a:ext uri="{FF2B5EF4-FFF2-40B4-BE49-F238E27FC236}">
                <a16:creationId xmlns:a16="http://schemas.microsoft.com/office/drawing/2014/main" id="{AF8D86A6-9003-AFFA-BBDA-5D959E31CFA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4C662F8-615A-B0EA-A242-0F50B3DCB99E}"/>
              </a:ext>
            </a:extLst>
          </p:cNvPr>
          <p:cNvSpPr>
            <a:spLocks noGrp="1"/>
          </p:cNvSpPr>
          <p:nvPr>
            <p:ph type="sldNum" sz="quarter" idx="12"/>
          </p:nvPr>
        </p:nvSpPr>
        <p:spPr/>
        <p:txBody>
          <a:bodyPr/>
          <a:lstStyle/>
          <a:p>
            <a:fld id="{94FDFD2E-336A-4568-91AF-D9E7777EFE24}" type="slidenum">
              <a:rPr lang="en-GB" smtClean="0"/>
              <a:t>‹#›</a:t>
            </a:fld>
            <a:endParaRPr lang="en-GB"/>
          </a:p>
        </p:txBody>
      </p:sp>
    </p:spTree>
    <p:extLst>
      <p:ext uri="{BB962C8B-B14F-4D97-AF65-F5344CB8AC3E}">
        <p14:creationId xmlns:p14="http://schemas.microsoft.com/office/powerpoint/2010/main" val="10588153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D25313-3B35-795D-7551-DF3111F2666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7D1464A-F116-0998-9F59-03DEBC26CDC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94D25F3-7DF4-89DB-FD22-D5CB1F38D46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62AF9DC-83AC-9C96-29DC-C6A9FC6428DD}"/>
              </a:ext>
            </a:extLst>
          </p:cNvPr>
          <p:cNvSpPr>
            <a:spLocks noGrp="1"/>
          </p:cNvSpPr>
          <p:nvPr>
            <p:ph type="dt" sz="half" idx="10"/>
          </p:nvPr>
        </p:nvSpPr>
        <p:spPr/>
        <p:txBody>
          <a:bodyPr/>
          <a:lstStyle/>
          <a:p>
            <a:fld id="{C79883CC-0E5C-487F-B5D6-C20DBC53D8FA}" type="datetimeFigureOut">
              <a:rPr lang="en-GB" smtClean="0"/>
              <a:t>07/11/2025</a:t>
            </a:fld>
            <a:endParaRPr lang="en-GB"/>
          </a:p>
        </p:txBody>
      </p:sp>
      <p:sp>
        <p:nvSpPr>
          <p:cNvPr id="6" name="Footer Placeholder 5">
            <a:extLst>
              <a:ext uri="{FF2B5EF4-FFF2-40B4-BE49-F238E27FC236}">
                <a16:creationId xmlns:a16="http://schemas.microsoft.com/office/drawing/2014/main" id="{B66CC82C-0276-35A6-A047-DF252255C60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DA56837-EF8D-4573-0EB2-AE515E28D97E}"/>
              </a:ext>
            </a:extLst>
          </p:cNvPr>
          <p:cNvSpPr>
            <a:spLocks noGrp="1"/>
          </p:cNvSpPr>
          <p:nvPr>
            <p:ph type="sldNum" sz="quarter" idx="12"/>
          </p:nvPr>
        </p:nvSpPr>
        <p:spPr/>
        <p:txBody>
          <a:bodyPr/>
          <a:lstStyle/>
          <a:p>
            <a:fld id="{94FDFD2E-336A-4568-91AF-D9E7777EFE24}" type="slidenum">
              <a:rPr lang="en-GB" smtClean="0"/>
              <a:t>‹#›</a:t>
            </a:fld>
            <a:endParaRPr lang="en-GB"/>
          </a:p>
        </p:txBody>
      </p:sp>
    </p:spTree>
    <p:extLst>
      <p:ext uri="{BB962C8B-B14F-4D97-AF65-F5344CB8AC3E}">
        <p14:creationId xmlns:p14="http://schemas.microsoft.com/office/powerpoint/2010/main" val="29112897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96211F-9013-C32E-53DD-C11DFB5C12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048BF95-1834-F961-79BC-A3001218561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E887D3E-95B0-5ED4-C757-E6849C36B32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8113F98-2420-2192-3951-1466EE1D468B}"/>
              </a:ext>
            </a:extLst>
          </p:cNvPr>
          <p:cNvSpPr>
            <a:spLocks noGrp="1"/>
          </p:cNvSpPr>
          <p:nvPr>
            <p:ph type="dt" sz="half" idx="10"/>
          </p:nvPr>
        </p:nvSpPr>
        <p:spPr/>
        <p:txBody>
          <a:bodyPr/>
          <a:lstStyle/>
          <a:p>
            <a:fld id="{C79883CC-0E5C-487F-B5D6-C20DBC53D8FA}" type="datetimeFigureOut">
              <a:rPr lang="en-GB" smtClean="0"/>
              <a:t>07/11/2025</a:t>
            </a:fld>
            <a:endParaRPr lang="en-GB"/>
          </a:p>
        </p:txBody>
      </p:sp>
      <p:sp>
        <p:nvSpPr>
          <p:cNvPr id="6" name="Footer Placeholder 5">
            <a:extLst>
              <a:ext uri="{FF2B5EF4-FFF2-40B4-BE49-F238E27FC236}">
                <a16:creationId xmlns:a16="http://schemas.microsoft.com/office/drawing/2014/main" id="{502E5F2F-94C5-9AE9-2053-C34224600EF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0B9D9A5-FE31-A942-269A-E0E5A0B9E7EE}"/>
              </a:ext>
            </a:extLst>
          </p:cNvPr>
          <p:cNvSpPr>
            <a:spLocks noGrp="1"/>
          </p:cNvSpPr>
          <p:nvPr>
            <p:ph type="sldNum" sz="quarter" idx="12"/>
          </p:nvPr>
        </p:nvSpPr>
        <p:spPr/>
        <p:txBody>
          <a:bodyPr/>
          <a:lstStyle/>
          <a:p>
            <a:fld id="{94FDFD2E-336A-4568-91AF-D9E7777EFE24}" type="slidenum">
              <a:rPr lang="en-GB" smtClean="0"/>
              <a:t>‹#›</a:t>
            </a:fld>
            <a:endParaRPr lang="en-GB"/>
          </a:p>
        </p:txBody>
      </p:sp>
    </p:spTree>
    <p:extLst>
      <p:ext uri="{BB962C8B-B14F-4D97-AF65-F5344CB8AC3E}">
        <p14:creationId xmlns:p14="http://schemas.microsoft.com/office/powerpoint/2010/main" val="8298363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CD6ECA-859A-6EC5-B9E1-9C3DEF69827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D7968E9-3F97-497C-E55D-6F0174045E3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836290E-C150-8D3A-1463-AB51D1A6EA42}"/>
              </a:ext>
            </a:extLst>
          </p:cNvPr>
          <p:cNvSpPr>
            <a:spLocks noGrp="1"/>
          </p:cNvSpPr>
          <p:nvPr>
            <p:ph type="dt" sz="half" idx="10"/>
          </p:nvPr>
        </p:nvSpPr>
        <p:spPr/>
        <p:txBody>
          <a:bodyPr/>
          <a:lstStyle/>
          <a:p>
            <a:fld id="{C79883CC-0E5C-487F-B5D6-C20DBC53D8FA}" type="datetimeFigureOut">
              <a:rPr lang="en-GB" smtClean="0"/>
              <a:t>07/11/2025</a:t>
            </a:fld>
            <a:endParaRPr lang="en-GB"/>
          </a:p>
        </p:txBody>
      </p:sp>
      <p:sp>
        <p:nvSpPr>
          <p:cNvPr id="5" name="Footer Placeholder 4">
            <a:extLst>
              <a:ext uri="{FF2B5EF4-FFF2-40B4-BE49-F238E27FC236}">
                <a16:creationId xmlns:a16="http://schemas.microsoft.com/office/drawing/2014/main" id="{EE02F1EB-18A2-88F5-D3B8-DF1FDDB3C9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227103C-27F2-A841-842B-E9EB032FDDDD}"/>
              </a:ext>
            </a:extLst>
          </p:cNvPr>
          <p:cNvSpPr>
            <a:spLocks noGrp="1"/>
          </p:cNvSpPr>
          <p:nvPr>
            <p:ph type="sldNum" sz="quarter" idx="12"/>
          </p:nvPr>
        </p:nvSpPr>
        <p:spPr/>
        <p:txBody>
          <a:bodyPr/>
          <a:lstStyle/>
          <a:p>
            <a:fld id="{94FDFD2E-336A-4568-91AF-D9E7777EFE24}" type="slidenum">
              <a:rPr lang="en-GB" smtClean="0"/>
              <a:t>‹#›</a:t>
            </a:fld>
            <a:endParaRPr lang="en-GB"/>
          </a:p>
        </p:txBody>
      </p:sp>
    </p:spTree>
    <p:extLst>
      <p:ext uri="{BB962C8B-B14F-4D97-AF65-F5344CB8AC3E}">
        <p14:creationId xmlns:p14="http://schemas.microsoft.com/office/powerpoint/2010/main" val="11108131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5D558CC-D77F-1D4B-9B72-8A61C7B128E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40C0CF3-8362-59A7-9257-2A4B950CCC0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5E9D0F4-7EB9-4D7E-6DF7-D3798B0F79A3}"/>
              </a:ext>
            </a:extLst>
          </p:cNvPr>
          <p:cNvSpPr>
            <a:spLocks noGrp="1"/>
          </p:cNvSpPr>
          <p:nvPr>
            <p:ph type="dt" sz="half" idx="10"/>
          </p:nvPr>
        </p:nvSpPr>
        <p:spPr/>
        <p:txBody>
          <a:bodyPr/>
          <a:lstStyle/>
          <a:p>
            <a:fld id="{C79883CC-0E5C-487F-B5D6-C20DBC53D8FA}" type="datetimeFigureOut">
              <a:rPr lang="en-GB" smtClean="0"/>
              <a:t>07/11/2025</a:t>
            </a:fld>
            <a:endParaRPr lang="en-GB"/>
          </a:p>
        </p:txBody>
      </p:sp>
      <p:sp>
        <p:nvSpPr>
          <p:cNvPr id="5" name="Footer Placeholder 4">
            <a:extLst>
              <a:ext uri="{FF2B5EF4-FFF2-40B4-BE49-F238E27FC236}">
                <a16:creationId xmlns:a16="http://schemas.microsoft.com/office/drawing/2014/main" id="{3265C403-16CC-A4BF-5CB9-0AF4422B395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773B98F-0228-26B2-EB4C-D98C7C296265}"/>
              </a:ext>
            </a:extLst>
          </p:cNvPr>
          <p:cNvSpPr>
            <a:spLocks noGrp="1"/>
          </p:cNvSpPr>
          <p:nvPr>
            <p:ph type="sldNum" sz="quarter" idx="12"/>
          </p:nvPr>
        </p:nvSpPr>
        <p:spPr/>
        <p:txBody>
          <a:bodyPr/>
          <a:lstStyle/>
          <a:p>
            <a:fld id="{94FDFD2E-336A-4568-91AF-D9E7777EFE24}" type="slidenum">
              <a:rPr lang="en-GB" smtClean="0"/>
              <a:t>‹#›</a:t>
            </a:fld>
            <a:endParaRPr lang="en-GB"/>
          </a:p>
        </p:txBody>
      </p:sp>
    </p:spTree>
    <p:extLst>
      <p:ext uri="{BB962C8B-B14F-4D97-AF65-F5344CB8AC3E}">
        <p14:creationId xmlns:p14="http://schemas.microsoft.com/office/powerpoint/2010/main" val="11500650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DA3FA6B-3B90-8FE2-882C-B985FF81F0A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34A8327-5891-D29B-FBEE-089BC4DFAF8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8C61FDE-C037-CF99-7108-F593CC16B4B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9883CC-0E5C-487F-B5D6-C20DBC53D8FA}" type="datetimeFigureOut">
              <a:rPr lang="en-GB" smtClean="0"/>
              <a:t>07/11/2025</a:t>
            </a:fld>
            <a:endParaRPr lang="en-GB"/>
          </a:p>
        </p:txBody>
      </p:sp>
      <p:sp>
        <p:nvSpPr>
          <p:cNvPr id="5" name="Footer Placeholder 4">
            <a:extLst>
              <a:ext uri="{FF2B5EF4-FFF2-40B4-BE49-F238E27FC236}">
                <a16:creationId xmlns:a16="http://schemas.microsoft.com/office/drawing/2014/main" id="{0E98E400-6184-4808-DE55-280B5E9CBC1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1E4AA99-6A32-8D97-320F-C6E787328CB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FDFD2E-336A-4568-91AF-D9E7777EFE24}" type="slidenum">
              <a:rPr lang="en-GB" smtClean="0"/>
              <a:t>‹#›</a:t>
            </a:fld>
            <a:endParaRPr lang="en-GB"/>
          </a:p>
        </p:txBody>
      </p:sp>
    </p:spTree>
    <p:extLst>
      <p:ext uri="{BB962C8B-B14F-4D97-AF65-F5344CB8AC3E}">
        <p14:creationId xmlns:p14="http://schemas.microsoft.com/office/powerpoint/2010/main" val="32591539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2.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58.jpeg"/><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31.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3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35.xml.rels><?xml version="1.0" encoding="UTF-8" standalone="yes"?>
<Relationships xmlns="http://schemas.openxmlformats.org/package/2006/relationships"><Relationship Id="rId2" Type="http://schemas.openxmlformats.org/officeDocument/2006/relationships/image" Target="../media/image102.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103.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104.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105.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106.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08.jpeg"/><Relationship Id="rId2" Type="http://schemas.openxmlformats.org/officeDocument/2006/relationships/image" Target="../media/image107.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42.xml.rels><?xml version="1.0" encoding="UTF-8" standalone="yes"?>
<Relationships xmlns="http://schemas.openxmlformats.org/package/2006/relationships"><Relationship Id="rId2" Type="http://schemas.openxmlformats.org/officeDocument/2006/relationships/image" Target="../media/image119.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20.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21.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22.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123.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124.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50.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51.xml.rels><?xml version="1.0" encoding="UTF-8" standalone="yes"?>
<Relationships xmlns="http://schemas.openxmlformats.org/package/2006/relationships"><Relationship Id="rId2" Type="http://schemas.openxmlformats.org/officeDocument/2006/relationships/image" Target="../media/image125.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diagramData" Target="../diagrams/data19.xml"/><Relationship Id="rId7" Type="http://schemas.microsoft.com/office/2007/relationships/diagramDrawing" Target="../diagrams/drawing19.xml"/><Relationship Id="rId2" Type="http://schemas.openxmlformats.org/officeDocument/2006/relationships/image" Target="../media/image126.jpeg"/><Relationship Id="rId1" Type="http://schemas.openxmlformats.org/officeDocument/2006/relationships/slideLayout" Target="../slideLayouts/slideLayout2.xml"/><Relationship Id="rId6" Type="http://schemas.openxmlformats.org/officeDocument/2006/relationships/diagramColors" Target="../diagrams/colors19.xml"/><Relationship Id="rId5" Type="http://schemas.openxmlformats.org/officeDocument/2006/relationships/diagramQuickStyle" Target="../diagrams/quickStyle19.xml"/><Relationship Id="rId4" Type="http://schemas.openxmlformats.org/officeDocument/2006/relationships/diagramLayout" Target="../diagrams/layout19.xml"/></Relationships>
</file>

<file path=ppt/slides/_rels/slide53.xml.rels><?xml version="1.0" encoding="UTF-8" standalone="yes"?>
<Relationships xmlns="http://schemas.openxmlformats.org/package/2006/relationships"><Relationship Id="rId3" Type="http://schemas.openxmlformats.org/officeDocument/2006/relationships/diagramData" Target="../diagrams/data20.xml"/><Relationship Id="rId7" Type="http://schemas.microsoft.com/office/2007/relationships/diagramDrawing" Target="../diagrams/drawing20.xml"/><Relationship Id="rId2" Type="http://schemas.openxmlformats.org/officeDocument/2006/relationships/image" Target="../media/image127.jpeg"/><Relationship Id="rId1" Type="http://schemas.openxmlformats.org/officeDocument/2006/relationships/slideLayout" Target="../slideLayouts/slideLayout2.xml"/><Relationship Id="rId6" Type="http://schemas.openxmlformats.org/officeDocument/2006/relationships/diagramColors" Target="../diagrams/colors20.xml"/><Relationship Id="rId5" Type="http://schemas.openxmlformats.org/officeDocument/2006/relationships/diagramQuickStyle" Target="../diagrams/quickStyle20.xml"/><Relationship Id="rId4" Type="http://schemas.openxmlformats.org/officeDocument/2006/relationships/diagramLayout" Target="../diagrams/layout20.xml"/></Relationships>
</file>

<file path=ppt/slides/_rels/slide54.xml.rels><?xml version="1.0" encoding="UTF-8" standalone="yes"?>
<Relationships xmlns="http://schemas.openxmlformats.org/package/2006/relationships"><Relationship Id="rId3" Type="http://schemas.openxmlformats.org/officeDocument/2006/relationships/diagramData" Target="../diagrams/data21.xml"/><Relationship Id="rId7" Type="http://schemas.microsoft.com/office/2007/relationships/diagramDrawing" Target="../diagrams/drawing21.xml"/><Relationship Id="rId2" Type="http://schemas.openxmlformats.org/officeDocument/2006/relationships/image" Target="../media/image138.jpeg"/><Relationship Id="rId1" Type="http://schemas.openxmlformats.org/officeDocument/2006/relationships/slideLayout" Target="../slideLayouts/slideLayout2.xml"/><Relationship Id="rId6" Type="http://schemas.openxmlformats.org/officeDocument/2006/relationships/diagramColors" Target="../diagrams/colors21.xml"/><Relationship Id="rId5" Type="http://schemas.openxmlformats.org/officeDocument/2006/relationships/diagramQuickStyle" Target="../diagrams/quickStyle21.xml"/><Relationship Id="rId4" Type="http://schemas.openxmlformats.org/officeDocument/2006/relationships/diagramLayout" Target="../diagrams/layout21.xml"/></Relationships>
</file>

<file path=ppt/slides/_rels/slide55.xml.rels><?xml version="1.0" encoding="UTF-8" standalone="yes"?>
<Relationships xmlns="http://schemas.openxmlformats.org/package/2006/relationships"><Relationship Id="rId3" Type="http://schemas.openxmlformats.org/officeDocument/2006/relationships/diagramLayout" Target="../diagrams/layout22.xml"/><Relationship Id="rId2" Type="http://schemas.openxmlformats.org/officeDocument/2006/relationships/diagramData" Target="../diagrams/data22.xml"/><Relationship Id="rId1" Type="http://schemas.openxmlformats.org/officeDocument/2006/relationships/slideLayout" Target="../slideLayouts/slideLayout2.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56.xml.rels><?xml version="1.0" encoding="UTF-8" standalone="yes"?>
<Relationships xmlns="http://schemas.openxmlformats.org/package/2006/relationships"><Relationship Id="rId3" Type="http://schemas.openxmlformats.org/officeDocument/2006/relationships/diagramLayout" Target="../diagrams/layout23.xml"/><Relationship Id="rId2" Type="http://schemas.openxmlformats.org/officeDocument/2006/relationships/diagramData" Target="../diagrams/data23.xml"/><Relationship Id="rId1" Type="http://schemas.openxmlformats.org/officeDocument/2006/relationships/slideLayout" Target="../slideLayouts/slideLayout2.xml"/><Relationship Id="rId6" Type="http://schemas.microsoft.com/office/2007/relationships/diagramDrawing" Target="../diagrams/drawing23.xml"/><Relationship Id="rId5" Type="http://schemas.openxmlformats.org/officeDocument/2006/relationships/diagramColors" Target="../diagrams/colors23.xml"/><Relationship Id="rId4" Type="http://schemas.openxmlformats.org/officeDocument/2006/relationships/diagramQuickStyle" Target="../diagrams/quickStyle23.xml"/></Relationships>
</file>

<file path=ppt/slides/_rels/slide57.xml.rels><?xml version="1.0" encoding="UTF-8" standalone="yes"?>
<Relationships xmlns="http://schemas.openxmlformats.org/package/2006/relationships"><Relationship Id="rId3" Type="http://schemas.openxmlformats.org/officeDocument/2006/relationships/diagramLayout" Target="../diagrams/layout24.xml"/><Relationship Id="rId2" Type="http://schemas.openxmlformats.org/officeDocument/2006/relationships/diagramData" Target="../diagrams/data24.xml"/><Relationship Id="rId1" Type="http://schemas.openxmlformats.org/officeDocument/2006/relationships/slideLayout" Target="../slideLayouts/slideLayout2.xml"/><Relationship Id="rId6" Type="http://schemas.microsoft.com/office/2007/relationships/diagramDrawing" Target="../diagrams/drawing24.xml"/><Relationship Id="rId5" Type="http://schemas.openxmlformats.org/officeDocument/2006/relationships/diagramColors" Target="../diagrams/colors24.xml"/><Relationship Id="rId4" Type="http://schemas.openxmlformats.org/officeDocument/2006/relationships/diagramQuickStyle" Target="../diagrams/quickStyle24.xml"/></Relationships>
</file>

<file path=ppt/slides/_rels/slide58.xml.rels><?xml version="1.0" encoding="UTF-8" standalone="yes"?>
<Relationships xmlns="http://schemas.openxmlformats.org/package/2006/relationships"><Relationship Id="rId2" Type="http://schemas.openxmlformats.org/officeDocument/2006/relationships/image" Target="../media/image125.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155.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diagramLayout" Target="../diagrams/layout25.xml"/><Relationship Id="rId2" Type="http://schemas.openxmlformats.org/officeDocument/2006/relationships/diagramData" Target="../diagrams/data25.xml"/><Relationship Id="rId1" Type="http://schemas.openxmlformats.org/officeDocument/2006/relationships/slideLayout" Target="../slideLayouts/slideLayout2.xml"/><Relationship Id="rId6" Type="http://schemas.microsoft.com/office/2007/relationships/diagramDrawing" Target="../diagrams/drawing25.xml"/><Relationship Id="rId5" Type="http://schemas.openxmlformats.org/officeDocument/2006/relationships/diagramColors" Target="../diagrams/colors25.xml"/><Relationship Id="rId4" Type="http://schemas.openxmlformats.org/officeDocument/2006/relationships/diagramQuickStyle" Target="../diagrams/quickStyle25.xml"/></Relationships>
</file>

<file path=ppt/slides/_rels/slide61.xml.rels><?xml version="1.0" encoding="UTF-8" standalone="yes"?>
<Relationships xmlns="http://schemas.openxmlformats.org/package/2006/relationships"><Relationship Id="rId2" Type="http://schemas.openxmlformats.org/officeDocument/2006/relationships/image" Target="../media/image162.pn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163.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164.pn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165.pn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diagramLayout" Target="../diagrams/layout26.xml"/><Relationship Id="rId2" Type="http://schemas.openxmlformats.org/officeDocument/2006/relationships/diagramData" Target="../diagrams/data26.xml"/><Relationship Id="rId1" Type="http://schemas.openxmlformats.org/officeDocument/2006/relationships/slideLayout" Target="../slideLayouts/slideLayout2.xml"/><Relationship Id="rId6" Type="http://schemas.microsoft.com/office/2007/relationships/diagramDrawing" Target="../diagrams/drawing26.xml"/><Relationship Id="rId5" Type="http://schemas.openxmlformats.org/officeDocument/2006/relationships/diagramColors" Target="../diagrams/colors26.xml"/><Relationship Id="rId4" Type="http://schemas.openxmlformats.org/officeDocument/2006/relationships/diagramQuickStyle" Target="../diagrams/quickStyle26.xml"/></Relationships>
</file>

<file path=ppt/slides/_rels/slide66.xml.rels><?xml version="1.0" encoding="UTF-8" standalone="yes"?>
<Relationships xmlns="http://schemas.openxmlformats.org/package/2006/relationships"><Relationship Id="rId3" Type="http://schemas.openxmlformats.org/officeDocument/2006/relationships/diagramLayout" Target="../diagrams/layout27.xml"/><Relationship Id="rId2" Type="http://schemas.openxmlformats.org/officeDocument/2006/relationships/diagramData" Target="../diagrams/data27.xml"/><Relationship Id="rId1" Type="http://schemas.openxmlformats.org/officeDocument/2006/relationships/slideLayout" Target="../slideLayouts/slideLayout2.xml"/><Relationship Id="rId6" Type="http://schemas.microsoft.com/office/2007/relationships/diagramDrawing" Target="../diagrams/drawing27.xml"/><Relationship Id="rId5" Type="http://schemas.openxmlformats.org/officeDocument/2006/relationships/diagramColors" Target="../diagrams/colors27.xml"/><Relationship Id="rId4" Type="http://schemas.openxmlformats.org/officeDocument/2006/relationships/diagramQuickStyle" Target="../diagrams/quickStyle27.xml"/></Relationships>
</file>

<file path=ppt/slides/_rels/slide67.xml.rels><?xml version="1.0" encoding="UTF-8" standalone="yes"?>
<Relationships xmlns="http://schemas.openxmlformats.org/package/2006/relationships"><Relationship Id="rId3" Type="http://schemas.openxmlformats.org/officeDocument/2006/relationships/diagramLayout" Target="../diagrams/layout28.xml"/><Relationship Id="rId2" Type="http://schemas.openxmlformats.org/officeDocument/2006/relationships/diagramData" Target="../diagrams/data28.xml"/><Relationship Id="rId1" Type="http://schemas.openxmlformats.org/officeDocument/2006/relationships/slideLayout" Target="../slideLayouts/slideLayout2.xml"/><Relationship Id="rId6" Type="http://schemas.microsoft.com/office/2007/relationships/diagramDrawing" Target="../diagrams/drawing28.xml"/><Relationship Id="rId5" Type="http://schemas.openxmlformats.org/officeDocument/2006/relationships/diagramColors" Target="../diagrams/colors28.xml"/><Relationship Id="rId4" Type="http://schemas.openxmlformats.org/officeDocument/2006/relationships/diagramQuickStyle" Target="../diagrams/quickStyle28.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diagramLayout" Target="../diagrams/layout29.xml"/><Relationship Id="rId2" Type="http://schemas.openxmlformats.org/officeDocument/2006/relationships/diagramData" Target="../diagrams/data29.xml"/><Relationship Id="rId1" Type="http://schemas.openxmlformats.org/officeDocument/2006/relationships/slideLayout" Target="../slideLayouts/slideLayout2.xml"/><Relationship Id="rId6" Type="http://schemas.microsoft.com/office/2007/relationships/diagramDrawing" Target="../diagrams/drawing29.xml"/><Relationship Id="rId5" Type="http://schemas.openxmlformats.org/officeDocument/2006/relationships/diagramColors" Target="../diagrams/colors29.xml"/><Relationship Id="rId4" Type="http://schemas.openxmlformats.org/officeDocument/2006/relationships/diagramQuickStyle" Target="../diagrams/quickStyle29.xml"/></Relationships>
</file>

<file path=ppt/slides/_rels/slide70.xml.rels><?xml version="1.0" encoding="UTF-8" standalone="yes"?>
<Relationships xmlns="http://schemas.openxmlformats.org/package/2006/relationships"><Relationship Id="rId3" Type="http://schemas.openxmlformats.org/officeDocument/2006/relationships/diagramLayout" Target="../diagrams/layout30.xml"/><Relationship Id="rId2" Type="http://schemas.openxmlformats.org/officeDocument/2006/relationships/diagramData" Target="../diagrams/data30.xml"/><Relationship Id="rId1" Type="http://schemas.openxmlformats.org/officeDocument/2006/relationships/slideLayout" Target="../slideLayouts/slideLayout2.xml"/><Relationship Id="rId6" Type="http://schemas.microsoft.com/office/2007/relationships/diagramDrawing" Target="../diagrams/drawing30.xml"/><Relationship Id="rId5" Type="http://schemas.openxmlformats.org/officeDocument/2006/relationships/diagramColors" Target="../diagrams/colors30.xml"/><Relationship Id="rId4" Type="http://schemas.openxmlformats.org/officeDocument/2006/relationships/diagramQuickStyle" Target="../diagrams/quickStyle30.xml"/></Relationships>
</file>

<file path=ppt/slides/_rels/slide71.xml.rels><?xml version="1.0" encoding="UTF-8" standalone="yes"?>
<Relationships xmlns="http://schemas.openxmlformats.org/package/2006/relationships"><Relationship Id="rId3" Type="http://schemas.openxmlformats.org/officeDocument/2006/relationships/diagramLayout" Target="../diagrams/layout31.xml"/><Relationship Id="rId2" Type="http://schemas.openxmlformats.org/officeDocument/2006/relationships/diagramData" Target="../diagrams/data31.xml"/><Relationship Id="rId1" Type="http://schemas.openxmlformats.org/officeDocument/2006/relationships/slideLayout" Target="../slideLayouts/slideLayout2.xml"/><Relationship Id="rId6" Type="http://schemas.microsoft.com/office/2007/relationships/diagramDrawing" Target="../diagrams/drawing31.xml"/><Relationship Id="rId5" Type="http://schemas.openxmlformats.org/officeDocument/2006/relationships/diagramColors" Target="../diagrams/colors31.xml"/><Relationship Id="rId4" Type="http://schemas.openxmlformats.org/officeDocument/2006/relationships/diagramQuickStyle" Target="../diagrams/quickStyle31.xml"/></Relationships>
</file>

<file path=ppt/slides/_rels/slide72.xml.rels><?xml version="1.0" encoding="UTF-8" standalone="yes"?>
<Relationships xmlns="http://schemas.openxmlformats.org/package/2006/relationships"><Relationship Id="rId3" Type="http://schemas.openxmlformats.org/officeDocument/2006/relationships/diagramLayout" Target="../diagrams/layout32.xml"/><Relationship Id="rId2" Type="http://schemas.openxmlformats.org/officeDocument/2006/relationships/diagramData" Target="../diagrams/data32.xml"/><Relationship Id="rId1" Type="http://schemas.openxmlformats.org/officeDocument/2006/relationships/slideLayout" Target="../slideLayouts/slideLayout2.xml"/><Relationship Id="rId6" Type="http://schemas.microsoft.com/office/2007/relationships/diagramDrawing" Target="../diagrams/drawing32.xml"/><Relationship Id="rId5" Type="http://schemas.openxmlformats.org/officeDocument/2006/relationships/diagramColors" Target="../diagrams/colors32.xml"/><Relationship Id="rId4" Type="http://schemas.openxmlformats.org/officeDocument/2006/relationships/diagramQuickStyle" Target="../diagrams/quickStyle3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diagramLayout" Target="../diagrams/layout33.xml"/><Relationship Id="rId2" Type="http://schemas.openxmlformats.org/officeDocument/2006/relationships/diagramData" Target="../diagrams/data33.xml"/><Relationship Id="rId1" Type="http://schemas.openxmlformats.org/officeDocument/2006/relationships/slideLayout" Target="../slideLayouts/slideLayout2.xml"/><Relationship Id="rId6" Type="http://schemas.microsoft.com/office/2007/relationships/diagramDrawing" Target="../diagrams/drawing33.xml"/><Relationship Id="rId5" Type="http://schemas.openxmlformats.org/officeDocument/2006/relationships/diagramColors" Target="../diagrams/colors33.xml"/><Relationship Id="rId4" Type="http://schemas.openxmlformats.org/officeDocument/2006/relationships/diagramQuickStyle" Target="../diagrams/quickStyle33.xml"/></Relationships>
</file>

<file path=ppt/slides/_rels/slide76.xml.rels><?xml version="1.0" encoding="UTF-8" standalone="yes"?>
<Relationships xmlns="http://schemas.openxmlformats.org/package/2006/relationships"><Relationship Id="rId3" Type="http://schemas.openxmlformats.org/officeDocument/2006/relationships/diagramData" Target="../diagrams/data34.xml"/><Relationship Id="rId7" Type="http://schemas.microsoft.com/office/2007/relationships/diagramDrawing" Target="../diagrams/drawing34.xml"/><Relationship Id="rId2" Type="http://schemas.openxmlformats.org/officeDocument/2006/relationships/image" Target="../media/image198.jpeg"/><Relationship Id="rId1" Type="http://schemas.openxmlformats.org/officeDocument/2006/relationships/slideLayout" Target="../slideLayouts/slideLayout2.xml"/><Relationship Id="rId6" Type="http://schemas.openxmlformats.org/officeDocument/2006/relationships/diagramColors" Target="../diagrams/colors34.xml"/><Relationship Id="rId5" Type="http://schemas.openxmlformats.org/officeDocument/2006/relationships/diagramQuickStyle" Target="../diagrams/quickStyle34.xml"/><Relationship Id="rId4" Type="http://schemas.openxmlformats.org/officeDocument/2006/relationships/diagramLayout" Target="../diagrams/layout34.xml"/></Relationships>
</file>

<file path=ppt/slides/_rels/slide77.xml.rels><?xml version="1.0" encoding="UTF-8" standalone="yes"?>
<Relationships xmlns="http://schemas.openxmlformats.org/package/2006/relationships"><Relationship Id="rId3" Type="http://schemas.openxmlformats.org/officeDocument/2006/relationships/diagramLayout" Target="../diagrams/layout35.xml"/><Relationship Id="rId2" Type="http://schemas.openxmlformats.org/officeDocument/2006/relationships/diagramData" Target="../diagrams/data35.xml"/><Relationship Id="rId1" Type="http://schemas.openxmlformats.org/officeDocument/2006/relationships/slideLayout" Target="../slideLayouts/slideLayout2.xml"/><Relationship Id="rId6" Type="http://schemas.microsoft.com/office/2007/relationships/diagramDrawing" Target="../diagrams/drawing35.xml"/><Relationship Id="rId5" Type="http://schemas.openxmlformats.org/officeDocument/2006/relationships/diagramColors" Target="../diagrams/colors35.xml"/><Relationship Id="rId4" Type="http://schemas.openxmlformats.org/officeDocument/2006/relationships/diagramQuickStyle" Target="../diagrams/quickStyle35.xml"/></Relationships>
</file>

<file path=ppt/slides/_rels/slide78.xml.rels><?xml version="1.0" encoding="UTF-8" standalone="yes"?>
<Relationships xmlns="http://schemas.openxmlformats.org/package/2006/relationships"><Relationship Id="rId3" Type="http://schemas.openxmlformats.org/officeDocument/2006/relationships/diagramLayout" Target="../diagrams/layout36.xml"/><Relationship Id="rId2" Type="http://schemas.openxmlformats.org/officeDocument/2006/relationships/diagramData" Target="../diagrams/data36.xml"/><Relationship Id="rId1" Type="http://schemas.openxmlformats.org/officeDocument/2006/relationships/slideLayout" Target="../slideLayouts/slideLayout2.xml"/><Relationship Id="rId6" Type="http://schemas.microsoft.com/office/2007/relationships/diagramDrawing" Target="../diagrams/drawing36.xml"/><Relationship Id="rId5" Type="http://schemas.openxmlformats.org/officeDocument/2006/relationships/diagramColors" Target="../diagrams/colors36.xml"/><Relationship Id="rId4" Type="http://schemas.openxmlformats.org/officeDocument/2006/relationships/diagramQuickStyle" Target="../diagrams/quickStyle36.xml"/></Relationships>
</file>

<file path=ppt/slides/_rels/slide79.xml.rels><?xml version="1.0" encoding="UTF-8" standalone="yes"?>
<Relationships xmlns="http://schemas.openxmlformats.org/package/2006/relationships"><Relationship Id="rId3" Type="http://schemas.openxmlformats.org/officeDocument/2006/relationships/diagramLayout" Target="../diagrams/layout37.xml"/><Relationship Id="rId2" Type="http://schemas.openxmlformats.org/officeDocument/2006/relationships/diagramData" Target="../diagrams/data37.xml"/><Relationship Id="rId1" Type="http://schemas.openxmlformats.org/officeDocument/2006/relationships/slideLayout" Target="../slideLayouts/slideLayout2.xml"/><Relationship Id="rId6" Type="http://schemas.microsoft.com/office/2007/relationships/diagramDrawing" Target="../diagrams/drawing37.xml"/><Relationship Id="rId5" Type="http://schemas.openxmlformats.org/officeDocument/2006/relationships/diagramColors" Target="../diagrams/colors37.xml"/><Relationship Id="rId4" Type="http://schemas.openxmlformats.org/officeDocument/2006/relationships/diagramQuickStyle" Target="../diagrams/quickStyle37.xml"/></Relationships>
</file>

<file path=ppt/slides/_rels/slide80.xml.rels><?xml version="1.0" encoding="UTF-8" standalone="yes"?>
<Relationships xmlns="http://schemas.openxmlformats.org/package/2006/relationships"><Relationship Id="rId3" Type="http://schemas.openxmlformats.org/officeDocument/2006/relationships/diagramData" Target="../diagrams/data38.xml"/><Relationship Id="rId7" Type="http://schemas.microsoft.com/office/2007/relationships/diagramDrawing" Target="../diagrams/drawing38.xml"/><Relationship Id="rId2" Type="http://schemas.openxmlformats.org/officeDocument/2006/relationships/image" Target="../media/image205.jpeg"/><Relationship Id="rId1" Type="http://schemas.openxmlformats.org/officeDocument/2006/relationships/slideLayout" Target="../slideLayouts/slideLayout2.xml"/><Relationship Id="rId6" Type="http://schemas.openxmlformats.org/officeDocument/2006/relationships/diagramColors" Target="../diagrams/colors38.xml"/><Relationship Id="rId5" Type="http://schemas.openxmlformats.org/officeDocument/2006/relationships/diagramQuickStyle" Target="../diagrams/quickStyle38.xml"/><Relationship Id="rId4" Type="http://schemas.openxmlformats.org/officeDocument/2006/relationships/diagramLayout" Target="../diagrams/layout38.xml"/></Relationships>
</file>

<file path=ppt/slides/_rels/slide81.xml.rels><?xml version="1.0" encoding="UTF-8" standalone="yes"?>
<Relationships xmlns="http://schemas.openxmlformats.org/package/2006/relationships"><Relationship Id="rId3" Type="http://schemas.openxmlformats.org/officeDocument/2006/relationships/diagramData" Target="../diagrams/data39.xml"/><Relationship Id="rId7" Type="http://schemas.microsoft.com/office/2007/relationships/diagramDrawing" Target="../diagrams/drawing39.xml"/><Relationship Id="rId2" Type="http://schemas.openxmlformats.org/officeDocument/2006/relationships/image" Target="../media/image206.jpeg"/><Relationship Id="rId1" Type="http://schemas.openxmlformats.org/officeDocument/2006/relationships/slideLayout" Target="../slideLayouts/slideLayout2.xml"/><Relationship Id="rId6" Type="http://schemas.openxmlformats.org/officeDocument/2006/relationships/diagramColors" Target="../diagrams/colors39.xml"/><Relationship Id="rId5" Type="http://schemas.openxmlformats.org/officeDocument/2006/relationships/diagramQuickStyle" Target="../diagrams/quickStyle39.xml"/><Relationship Id="rId4" Type="http://schemas.openxmlformats.org/officeDocument/2006/relationships/diagramLayout" Target="../diagrams/layout39.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hyperlink" Target="https://www.youtube.com/watch?v=slJ1fHv_W7Q" TargetMode="External"/><Relationship Id="rId2" Type="http://schemas.openxmlformats.org/officeDocument/2006/relationships/hyperlink" Target="https://www.youtube.com/watch?v=c5iigcEppZw"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87F4F1C-8D3D-4EC1-B72D-A0470A5A0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D1E3DD61-64DB-46AD-B249-E273CD86B05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296011"/>
            <a:ext cx="12192000" cy="3561989"/>
            <a:chOff x="0" y="3296011"/>
            <a:chExt cx="12192000" cy="3561989"/>
          </a:xfrm>
          <a:effectLst>
            <a:outerShdw blurRad="254000" dist="152400" dir="16200000" rotWithShape="0">
              <a:prstClr val="black">
                <a:alpha val="10000"/>
              </a:prstClr>
            </a:outerShdw>
          </a:effectLst>
        </p:grpSpPr>
        <p:grpSp>
          <p:nvGrpSpPr>
            <p:cNvPr id="17" name="Group 16">
              <a:extLst>
                <a:ext uri="{FF2B5EF4-FFF2-40B4-BE49-F238E27FC236}">
                  <a16:creationId xmlns:a16="http://schemas.microsoft.com/office/drawing/2014/main" id="{0D7053D3-590A-4E94-B092-C96EAF744C33}"/>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0" y="3681702"/>
              <a:ext cx="12192000" cy="3176298"/>
              <a:chOff x="0" y="3681702"/>
              <a:chExt cx="12192000" cy="3176298"/>
            </a:xfrm>
          </p:grpSpPr>
          <p:sp>
            <p:nvSpPr>
              <p:cNvPr id="18" name="Freeform: Shape 17">
                <a:extLst>
                  <a:ext uri="{FF2B5EF4-FFF2-40B4-BE49-F238E27FC236}">
                    <a16:creationId xmlns:a16="http://schemas.microsoft.com/office/drawing/2014/main" id="{2EB67199-6FF0-4DED-89D1-BAEA95F9F5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681702"/>
                <a:ext cx="12192000" cy="3176298"/>
              </a:xfrm>
              <a:custGeom>
                <a:avLst/>
                <a:gdLst>
                  <a:gd name="connsiteX0" fmla="*/ 12192000 w 12192000"/>
                  <a:gd name="connsiteY0" fmla="*/ 0 h 3176298"/>
                  <a:gd name="connsiteX1" fmla="*/ 12192000 w 12192000"/>
                  <a:gd name="connsiteY1" fmla="*/ 3176298 h 3176298"/>
                  <a:gd name="connsiteX2" fmla="*/ 0 w 12192000"/>
                  <a:gd name="connsiteY2" fmla="*/ 3176298 h 3176298"/>
                  <a:gd name="connsiteX3" fmla="*/ 0 w 12192000"/>
                  <a:gd name="connsiteY3" fmla="*/ 2264980 h 3176298"/>
                  <a:gd name="connsiteX4" fmla="*/ 544 w 12192000"/>
                  <a:gd name="connsiteY4" fmla="*/ 2264980 h 3176298"/>
                  <a:gd name="connsiteX5" fmla="*/ 544 w 12192000"/>
                  <a:gd name="connsiteY5" fmla="*/ 2392219 h 3176298"/>
                  <a:gd name="connsiteX6" fmla="*/ 61197 w 12192000"/>
                  <a:gd name="connsiteY6" fmla="*/ 2387448 h 3176298"/>
                  <a:gd name="connsiteX7" fmla="*/ 119613 w 12192000"/>
                  <a:gd name="connsiteY7" fmla="*/ 2369945 h 3176298"/>
                  <a:gd name="connsiteX8" fmla="*/ 172384 w 12192000"/>
                  <a:gd name="connsiteY8" fmla="*/ 2347084 h 3176298"/>
                  <a:gd name="connsiteX9" fmla="*/ 274873 w 12192000"/>
                  <a:gd name="connsiteY9" fmla="*/ 2336988 h 3176298"/>
                  <a:gd name="connsiteX10" fmla="*/ 307259 w 12192000"/>
                  <a:gd name="connsiteY10" fmla="*/ 2331461 h 3176298"/>
                  <a:gd name="connsiteX11" fmla="*/ 394511 w 12192000"/>
                  <a:gd name="connsiteY11" fmla="*/ 2308601 h 3176298"/>
                  <a:gd name="connsiteX12" fmla="*/ 494337 w 12192000"/>
                  <a:gd name="connsiteY12" fmla="*/ 2268213 h 3176298"/>
                  <a:gd name="connsiteX13" fmla="*/ 546917 w 12192000"/>
                  <a:gd name="connsiteY13" fmla="*/ 2283264 h 3176298"/>
                  <a:gd name="connsiteX14" fmla="*/ 730754 w 12192000"/>
                  <a:gd name="connsiteY14" fmla="*/ 2240780 h 3176298"/>
                  <a:gd name="connsiteX15" fmla="*/ 785432 w 12192000"/>
                  <a:gd name="connsiteY15" fmla="*/ 2218682 h 3176298"/>
                  <a:gd name="connsiteX16" fmla="*/ 801053 w 12192000"/>
                  <a:gd name="connsiteY16" fmla="*/ 2204013 h 3176298"/>
                  <a:gd name="connsiteX17" fmla="*/ 858205 w 12192000"/>
                  <a:gd name="connsiteY17" fmla="*/ 2169532 h 3176298"/>
                  <a:gd name="connsiteX18" fmla="*/ 949646 w 12192000"/>
                  <a:gd name="connsiteY18" fmla="*/ 2157340 h 3176298"/>
                  <a:gd name="connsiteX19" fmla="*/ 960887 w 12192000"/>
                  <a:gd name="connsiteY19" fmla="*/ 2150099 h 3176298"/>
                  <a:gd name="connsiteX20" fmla="*/ 977653 w 12192000"/>
                  <a:gd name="connsiteY20" fmla="*/ 2138480 h 3176298"/>
                  <a:gd name="connsiteX21" fmla="*/ 1071762 w 12192000"/>
                  <a:gd name="connsiteY21" fmla="*/ 2117905 h 3176298"/>
                  <a:gd name="connsiteX22" fmla="*/ 1092527 w 12192000"/>
                  <a:gd name="connsiteY22" fmla="*/ 2111428 h 3176298"/>
                  <a:gd name="connsiteX23" fmla="*/ 1109865 w 12192000"/>
                  <a:gd name="connsiteY23" fmla="*/ 2100568 h 3176298"/>
                  <a:gd name="connsiteX24" fmla="*/ 1162823 w 12192000"/>
                  <a:gd name="connsiteY24" fmla="*/ 2075613 h 3176298"/>
                  <a:gd name="connsiteX25" fmla="*/ 1206641 w 12192000"/>
                  <a:gd name="connsiteY25" fmla="*/ 2074851 h 3176298"/>
                  <a:gd name="connsiteX26" fmla="*/ 1267411 w 12192000"/>
                  <a:gd name="connsiteY26" fmla="*/ 2060753 h 3176298"/>
                  <a:gd name="connsiteX27" fmla="*/ 1380762 w 12192000"/>
                  <a:gd name="connsiteY27" fmla="*/ 2046847 h 3176298"/>
                  <a:gd name="connsiteX28" fmla="*/ 1404006 w 12192000"/>
                  <a:gd name="connsiteY28" fmla="*/ 2038844 h 3176298"/>
                  <a:gd name="connsiteX29" fmla="*/ 1544598 w 12192000"/>
                  <a:gd name="connsiteY29" fmla="*/ 2000932 h 3176298"/>
                  <a:gd name="connsiteX30" fmla="*/ 1657188 w 12192000"/>
                  <a:gd name="connsiteY30" fmla="*/ 2001697 h 3176298"/>
                  <a:gd name="connsiteX31" fmla="*/ 1665950 w 12192000"/>
                  <a:gd name="connsiteY31" fmla="*/ 2003411 h 3176298"/>
                  <a:gd name="connsiteX32" fmla="*/ 1709006 w 12192000"/>
                  <a:gd name="connsiteY32" fmla="*/ 2015983 h 3176298"/>
                  <a:gd name="connsiteX33" fmla="*/ 1775684 w 12192000"/>
                  <a:gd name="connsiteY33" fmla="*/ 2012555 h 3176298"/>
                  <a:gd name="connsiteX34" fmla="*/ 1821596 w 12192000"/>
                  <a:gd name="connsiteY34" fmla="*/ 1995218 h 3176298"/>
                  <a:gd name="connsiteX35" fmla="*/ 1878748 w 12192000"/>
                  <a:gd name="connsiteY35" fmla="*/ 1994457 h 3176298"/>
                  <a:gd name="connsiteX36" fmla="*/ 1944092 w 12192000"/>
                  <a:gd name="connsiteY36" fmla="*/ 2005315 h 3176298"/>
                  <a:gd name="connsiteX37" fmla="*/ 1973429 w 12192000"/>
                  <a:gd name="connsiteY37" fmla="*/ 2007601 h 3176298"/>
                  <a:gd name="connsiteX38" fmla="*/ 2054013 w 12192000"/>
                  <a:gd name="connsiteY38" fmla="*/ 2030082 h 3176298"/>
                  <a:gd name="connsiteX39" fmla="*/ 2102021 w 12192000"/>
                  <a:gd name="connsiteY39" fmla="*/ 2024557 h 3176298"/>
                  <a:gd name="connsiteX40" fmla="*/ 2149267 w 12192000"/>
                  <a:gd name="connsiteY40" fmla="*/ 2009697 h 3176298"/>
                  <a:gd name="connsiteX41" fmla="*/ 2179556 w 12192000"/>
                  <a:gd name="connsiteY41" fmla="*/ 1995409 h 3176298"/>
                  <a:gd name="connsiteX42" fmla="*/ 2240710 w 12192000"/>
                  <a:gd name="connsiteY42" fmla="*/ 1985312 h 3176298"/>
                  <a:gd name="connsiteX43" fmla="*/ 2251948 w 12192000"/>
                  <a:gd name="connsiteY43" fmla="*/ 1986836 h 3176298"/>
                  <a:gd name="connsiteX44" fmla="*/ 2434456 w 12192000"/>
                  <a:gd name="connsiteY44" fmla="*/ 1999410 h 3176298"/>
                  <a:gd name="connsiteX45" fmla="*/ 2506847 w 12192000"/>
                  <a:gd name="connsiteY45" fmla="*/ 2019603 h 3176298"/>
                  <a:gd name="connsiteX46" fmla="*/ 2522279 w 12192000"/>
                  <a:gd name="connsiteY46" fmla="*/ 2022080 h 3176298"/>
                  <a:gd name="connsiteX47" fmla="*/ 2676398 w 12192000"/>
                  <a:gd name="connsiteY47" fmla="*/ 2044751 h 3176298"/>
                  <a:gd name="connsiteX48" fmla="*/ 2693543 w 12192000"/>
                  <a:gd name="connsiteY48" fmla="*/ 2045703 h 3176298"/>
                  <a:gd name="connsiteX49" fmla="*/ 2741360 w 12192000"/>
                  <a:gd name="connsiteY49" fmla="*/ 2041701 h 3176298"/>
                  <a:gd name="connsiteX50" fmla="*/ 2854140 w 12192000"/>
                  <a:gd name="connsiteY50" fmla="*/ 2082851 h 3176298"/>
                  <a:gd name="connsiteX51" fmla="*/ 2967110 w 12192000"/>
                  <a:gd name="connsiteY51" fmla="*/ 2096949 h 3176298"/>
                  <a:gd name="connsiteX52" fmla="*/ 3029216 w 12192000"/>
                  <a:gd name="connsiteY52" fmla="*/ 2096757 h 3176298"/>
                  <a:gd name="connsiteX53" fmla="*/ 3073604 w 12192000"/>
                  <a:gd name="connsiteY53" fmla="*/ 2106856 h 3176298"/>
                  <a:gd name="connsiteX54" fmla="*/ 3182763 w 12192000"/>
                  <a:gd name="connsiteY54" fmla="*/ 2137527 h 3176298"/>
                  <a:gd name="connsiteX55" fmla="*/ 3234202 w 12192000"/>
                  <a:gd name="connsiteY55" fmla="*/ 2142289 h 3176298"/>
                  <a:gd name="connsiteX56" fmla="*/ 3288877 w 12192000"/>
                  <a:gd name="connsiteY56" fmla="*/ 2152578 h 3176298"/>
                  <a:gd name="connsiteX57" fmla="*/ 3424135 w 12192000"/>
                  <a:gd name="connsiteY57" fmla="*/ 2198680 h 3176298"/>
                  <a:gd name="connsiteX58" fmla="*/ 3534629 w 12192000"/>
                  <a:gd name="connsiteY58" fmla="*/ 2196013 h 3176298"/>
                  <a:gd name="connsiteX59" fmla="*/ 3605116 w 12192000"/>
                  <a:gd name="connsiteY59" fmla="*/ 2196583 h 3176298"/>
                  <a:gd name="connsiteX60" fmla="*/ 3689131 w 12192000"/>
                  <a:gd name="connsiteY60" fmla="*/ 2211824 h 3176298"/>
                  <a:gd name="connsiteX61" fmla="*/ 3757902 w 12192000"/>
                  <a:gd name="connsiteY61" fmla="*/ 2234114 h 3176298"/>
                  <a:gd name="connsiteX62" fmla="*/ 3852966 w 12192000"/>
                  <a:gd name="connsiteY62" fmla="*/ 2251831 h 3176298"/>
                  <a:gd name="connsiteX63" fmla="*/ 3947648 w 12192000"/>
                  <a:gd name="connsiteY63" fmla="*/ 2285932 h 3176298"/>
                  <a:gd name="connsiteX64" fmla="*/ 4013753 w 12192000"/>
                  <a:gd name="connsiteY64" fmla="*/ 2312031 h 3176298"/>
                  <a:gd name="connsiteX65" fmla="*/ 4105766 w 12192000"/>
                  <a:gd name="connsiteY65" fmla="*/ 2335082 h 3176298"/>
                  <a:gd name="connsiteX66" fmla="*/ 4246551 w 12192000"/>
                  <a:gd name="connsiteY66" fmla="*/ 2351274 h 3176298"/>
                  <a:gd name="connsiteX67" fmla="*/ 4311323 w 12192000"/>
                  <a:gd name="connsiteY67" fmla="*/ 2352991 h 3176298"/>
                  <a:gd name="connsiteX68" fmla="*/ 4413817 w 12192000"/>
                  <a:gd name="connsiteY68" fmla="*/ 2390899 h 3176298"/>
                  <a:gd name="connsiteX69" fmla="*/ 4457632 w 12192000"/>
                  <a:gd name="connsiteY69" fmla="*/ 2409188 h 3176298"/>
                  <a:gd name="connsiteX70" fmla="*/ 4497068 w 12192000"/>
                  <a:gd name="connsiteY70" fmla="*/ 2393947 h 3176298"/>
                  <a:gd name="connsiteX71" fmla="*/ 4522596 w 12192000"/>
                  <a:gd name="connsiteY71" fmla="*/ 2376421 h 3176298"/>
                  <a:gd name="connsiteX72" fmla="*/ 4603368 w 12192000"/>
                  <a:gd name="connsiteY72" fmla="*/ 2391282 h 3176298"/>
                  <a:gd name="connsiteX73" fmla="*/ 4689098 w 12192000"/>
                  <a:gd name="connsiteY73" fmla="*/ 2406903 h 3176298"/>
                  <a:gd name="connsiteX74" fmla="*/ 4719697 w 12192000"/>
                  <a:gd name="connsiteY74" fmla="*/ 2413428 h 3176298"/>
                  <a:gd name="connsiteX75" fmla="*/ 4726469 w 12192000"/>
                  <a:gd name="connsiteY75" fmla="*/ 2414298 h 3176298"/>
                  <a:gd name="connsiteX76" fmla="*/ 4785776 w 12192000"/>
                  <a:gd name="connsiteY76" fmla="*/ 2414298 h 3176298"/>
                  <a:gd name="connsiteX77" fmla="*/ 4788661 w 12192000"/>
                  <a:gd name="connsiteY77" fmla="*/ 2414047 h 3176298"/>
                  <a:gd name="connsiteX78" fmla="*/ 4827024 w 12192000"/>
                  <a:gd name="connsiteY78" fmla="*/ 2408999 h 3176298"/>
                  <a:gd name="connsiteX79" fmla="*/ 4887415 w 12192000"/>
                  <a:gd name="connsiteY79" fmla="*/ 2405570 h 3176298"/>
                  <a:gd name="connsiteX80" fmla="*/ 4936184 w 12192000"/>
                  <a:gd name="connsiteY80" fmla="*/ 2395853 h 3176298"/>
                  <a:gd name="connsiteX81" fmla="*/ 4953328 w 12192000"/>
                  <a:gd name="connsiteY81" fmla="*/ 2390138 h 3176298"/>
                  <a:gd name="connsiteX82" fmla="*/ 5089162 w 12192000"/>
                  <a:gd name="connsiteY82" fmla="*/ 2345560 h 3176298"/>
                  <a:gd name="connsiteX83" fmla="*/ 5234326 w 12192000"/>
                  <a:gd name="connsiteY83" fmla="*/ 2309935 h 3176298"/>
                  <a:gd name="connsiteX84" fmla="*/ 5328438 w 12192000"/>
                  <a:gd name="connsiteY84" fmla="*/ 2332416 h 3176298"/>
                  <a:gd name="connsiteX85" fmla="*/ 5363491 w 12192000"/>
                  <a:gd name="connsiteY85" fmla="*/ 2332034 h 3176298"/>
                  <a:gd name="connsiteX86" fmla="*/ 5524660 w 12192000"/>
                  <a:gd name="connsiteY86" fmla="*/ 2337178 h 3176298"/>
                  <a:gd name="connsiteX87" fmla="*/ 5553045 w 12192000"/>
                  <a:gd name="connsiteY87" fmla="*/ 2342701 h 3176298"/>
                  <a:gd name="connsiteX88" fmla="*/ 5706401 w 12192000"/>
                  <a:gd name="connsiteY88" fmla="*/ 2320032 h 3176298"/>
                  <a:gd name="connsiteX89" fmla="*/ 5762029 w 12192000"/>
                  <a:gd name="connsiteY89" fmla="*/ 2316221 h 3176298"/>
                  <a:gd name="connsiteX90" fmla="*/ 5813276 w 12192000"/>
                  <a:gd name="connsiteY90" fmla="*/ 2309935 h 3176298"/>
                  <a:gd name="connsiteX91" fmla="*/ 5884906 w 12192000"/>
                  <a:gd name="connsiteY91" fmla="*/ 2308411 h 3176298"/>
                  <a:gd name="connsiteX92" fmla="*/ 5959204 w 12192000"/>
                  <a:gd name="connsiteY92" fmla="*/ 2311269 h 3176298"/>
                  <a:gd name="connsiteX93" fmla="*/ 6042072 w 12192000"/>
                  <a:gd name="connsiteY93" fmla="*/ 2310697 h 3176298"/>
                  <a:gd name="connsiteX94" fmla="*/ 6074842 w 12192000"/>
                  <a:gd name="connsiteY94" fmla="*/ 2305745 h 3176298"/>
                  <a:gd name="connsiteX95" fmla="*/ 6163425 w 12192000"/>
                  <a:gd name="connsiteY95" fmla="*/ 2309172 h 3176298"/>
                  <a:gd name="connsiteX96" fmla="*/ 6209909 w 12192000"/>
                  <a:gd name="connsiteY96" fmla="*/ 2303459 h 3176298"/>
                  <a:gd name="connsiteX97" fmla="*/ 6286493 w 12192000"/>
                  <a:gd name="connsiteY97" fmla="*/ 2302315 h 3176298"/>
                  <a:gd name="connsiteX98" fmla="*/ 6311449 w 12192000"/>
                  <a:gd name="connsiteY98" fmla="*/ 2300980 h 3176298"/>
                  <a:gd name="connsiteX99" fmla="*/ 6333739 w 12192000"/>
                  <a:gd name="connsiteY99" fmla="*/ 2300218 h 3176298"/>
                  <a:gd name="connsiteX100" fmla="*/ 6410131 w 12192000"/>
                  <a:gd name="connsiteY100" fmla="*/ 2315841 h 3176298"/>
                  <a:gd name="connsiteX101" fmla="*/ 6477951 w 12192000"/>
                  <a:gd name="connsiteY101" fmla="*/ 2316793 h 3176298"/>
                  <a:gd name="connsiteX102" fmla="*/ 6596828 w 12192000"/>
                  <a:gd name="connsiteY102" fmla="*/ 2329368 h 3176298"/>
                  <a:gd name="connsiteX103" fmla="*/ 6623118 w 12192000"/>
                  <a:gd name="connsiteY103" fmla="*/ 2324985 h 3176298"/>
                  <a:gd name="connsiteX104" fmla="*/ 6705417 w 12192000"/>
                  <a:gd name="connsiteY104" fmla="*/ 2323272 h 3176298"/>
                  <a:gd name="connsiteX105" fmla="*/ 6752283 w 12192000"/>
                  <a:gd name="connsiteY105" fmla="*/ 2321937 h 3176298"/>
                  <a:gd name="connsiteX106" fmla="*/ 6810195 w 12192000"/>
                  <a:gd name="connsiteY106" fmla="*/ 2331082 h 3176298"/>
                  <a:gd name="connsiteX107" fmla="*/ 6910782 w 12192000"/>
                  <a:gd name="connsiteY107" fmla="*/ 2350512 h 3176298"/>
                  <a:gd name="connsiteX108" fmla="*/ 6937263 w 12192000"/>
                  <a:gd name="connsiteY108" fmla="*/ 2353561 h 3176298"/>
                  <a:gd name="connsiteX109" fmla="*/ 6985653 w 12192000"/>
                  <a:gd name="connsiteY109" fmla="*/ 2362897 h 3176298"/>
                  <a:gd name="connsiteX110" fmla="*/ 6994415 w 12192000"/>
                  <a:gd name="connsiteY110" fmla="*/ 2364611 h 3176298"/>
                  <a:gd name="connsiteX111" fmla="*/ 7068141 w 12192000"/>
                  <a:gd name="connsiteY111" fmla="*/ 2388234 h 3176298"/>
                  <a:gd name="connsiteX112" fmla="*/ 7106432 w 12192000"/>
                  <a:gd name="connsiteY112" fmla="*/ 2390138 h 3176298"/>
                  <a:gd name="connsiteX113" fmla="*/ 7216547 w 12192000"/>
                  <a:gd name="connsiteY113" fmla="*/ 2390330 h 3176298"/>
                  <a:gd name="connsiteX114" fmla="*/ 7263220 w 12192000"/>
                  <a:gd name="connsiteY114" fmla="*/ 2386709 h 3176298"/>
                  <a:gd name="connsiteX115" fmla="*/ 7375428 w 12192000"/>
                  <a:gd name="connsiteY115" fmla="*/ 2372803 h 3176298"/>
                  <a:gd name="connsiteX116" fmla="*/ 7445916 w 12192000"/>
                  <a:gd name="connsiteY116" fmla="*/ 2365945 h 3176298"/>
                  <a:gd name="connsiteX117" fmla="*/ 7526880 w 12192000"/>
                  <a:gd name="connsiteY117" fmla="*/ 2355084 h 3176298"/>
                  <a:gd name="connsiteX118" fmla="*/ 7619655 w 12192000"/>
                  <a:gd name="connsiteY118" fmla="*/ 2348226 h 3176298"/>
                  <a:gd name="connsiteX119" fmla="*/ 7788636 w 12192000"/>
                  <a:gd name="connsiteY119" fmla="*/ 2327461 h 3176298"/>
                  <a:gd name="connsiteX120" fmla="*/ 7952280 w 12192000"/>
                  <a:gd name="connsiteY120" fmla="*/ 2305935 h 3176298"/>
                  <a:gd name="connsiteX121" fmla="*/ 8019339 w 12192000"/>
                  <a:gd name="connsiteY121" fmla="*/ 2286884 h 3176298"/>
                  <a:gd name="connsiteX122" fmla="*/ 8137835 w 12192000"/>
                  <a:gd name="connsiteY122" fmla="*/ 2259832 h 3176298"/>
                  <a:gd name="connsiteX123" fmla="*/ 8189651 w 12192000"/>
                  <a:gd name="connsiteY123" fmla="*/ 2243639 h 3176298"/>
                  <a:gd name="connsiteX124" fmla="*/ 8313671 w 12192000"/>
                  <a:gd name="connsiteY124" fmla="*/ 2209920 h 3176298"/>
                  <a:gd name="connsiteX125" fmla="*/ 8459979 w 12192000"/>
                  <a:gd name="connsiteY125" fmla="*/ 2158864 h 3176298"/>
                  <a:gd name="connsiteX126" fmla="*/ 8516369 w 12192000"/>
                  <a:gd name="connsiteY126" fmla="*/ 2144003 h 3176298"/>
                  <a:gd name="connsiteX127" fmla="*/ 8657726 w 12192000"/>
                  <a:gd name="connsiteY127" fmla="*/ 2106284 h 3176298"/>
                  <a:gd name="connsiteX128" fmla="*/ 8711448 w 12192000"/>
                  <a:gd name="connsiteY128" fmla="*/ 2098664 h 3176298"/>
                  <a:gd name="connsiteX129" fmla="*/ 8772219 w 12192000"/>
                  <a:gd name="connsiteY129" fmla="*/ 2082280 h 3176298"/>
                  <a:gd name="connsiteX130" fmla="*/ 8845565 w 12192000"/>
                  <a:gd name="connsiteY130" fmla="*/ 2053705 h 3176298"/>
                  <a:gd name="connsiteX131" fmla="*/ 8967871 w 12192000"/>
                  <a:gd name="connsiteY131" fmla="*/ 2011221 h 3176298"/>
                  <a:gd name="connsiteX132" fmla="*/ 9015878 w 12192000"/>
                  <a:gd name="connsiteY132" fmla="*/ 2001124 h 3176298"/>
                  <a:gd name="connsiteX133" fmla="*/ 9234579 w 12192000"/>
                  <a:gd name="connsiteY133" fmla="*/ 1935209 h 3176298"/>
                  <a:gd name="connsiteX134" fmla="*/ 9346597 w 12192000"/>
                  <a:gd name="connsiteY134" fmla="*/ 1896917 h 3176298"/>
                  <a:gd name="connsiteX135" fmla="*/ 9416321 w 12192000"/>
                  <a:gd name="connsiteY135" fmla="*/ 1880724 h 3176298"/>
                  <a:gd name="connsiteX136" fmla="*/ 9477283 w 12192000"/>
                  <a:gd name="connsiteY136" fmla="*/ 1856149 h 3176298"/>
                  <a:gd name="connsiteX137" fmla="*/ 9666265 w 12192000"/>
                  <a:gd name="connsiteY137" fmla="*/ 1787186 h 3176298"/>
                  <a:gd name="connsiteX138" fmla="*/ 9754088 w 12192000"/>
                  <a:gd name="connsiteY138" fmla="*/ 1741464 h 3176298"/>
                  <a:gd name="connsiteX139" fmla="*/ 9899446 w 12192000"/>
                  <a:gd name="connsiteY139" fmla="*/ 1656880 h 3176298"/>
                  <a:gd name="connsiteX140" fmla="*/ 9993175 w 12192000"/>
                  <a:gd name="connsiteY140" fmla="*/ 1576487 h 3176298"/>
                  <a:gd name="connsiteX141" fmla="*/ 10044230 w 12192000"/>
                  <a:gd name="connsiteY141" fmla="*/ 1540480 h 3176298"/>
                  <a:gd name="connsiteX142" fmla="*/ 10131863 w 12192000"/>
                  <a:gd name="connsiteY142" fmla="*/ 1485613 h 3176298"/>
                  <a:gd name="connsiteX143" fmla="*/ 10242357 w 12192000"/>
                  <a:gd name="connsiteY143" fmla="*/ 1410555 h 3176298"/>
                  <a:gd name="connsiteX144" fmla="*/ 10363709 w 12192000"/>
                  <a:gd name="connsiteY144" fmla="*/ 1359499 h 3176298"/>
                  <a:gd name="connsiteX145" fmla="*/ 10428291 w 12192000"/>
                  <a:gd name="connsiteY145" fmla="*/ 1314920 h 3176298"/>
                  <a:gd name="connsiteX146" fmla="*/ 10490969 w 12192000"/>
                  <a:gd name="connsiteY146" fmla="*/ 1267104 h 3176298"/>
                  <a:gd name="connsiteX147" fmla="*/ 10523354 w 12192000"/>
                  <a:gd name="connsiteY147" fmla="*/ 1238337 h 3176298"/>
                  <a:gd name="connsiteX148" fmla="*/ 10590031 w 12192000"/>
                  <a:gd name="connsiteY148" fmla="*/ 1191664 h 3176298"/>
                  <a:gd name="connsiteX149" fmla="*/ 10656519 w 12192000"/>
                  <a:gd name="connsiteY149" fmla="*/ 1156038 h 3176298"/>
                  <a:gd name="connsiteX150" fmla="*/ 10703573 w 12192000"/>
                  <a:gd name="connsiteY150" fmla="*/ 1120603 h 3176298"/>
                  <a:gd name="connsiteX151" fmla="*/ 10764534 w 12192000"/>
                  <a:gd name="connsiteY151" fmla="*/ 1067643 h 3176298"/>
                  <a:gd name="connsiteX152" fmla="*/ 10850453 w 12192000"/>
                  <a:gd name="connsiteY152" fmla="*/ 1014301 h 3176298"/>
                  <a:gd name="connsiteX153" fmla="*/ 10929704 w 12192000"/>
                  <a:gd name="connsiteY153" fmla="*/ 980201 h 3176298"/>
                  <a:gd name="connsiteX154" fmla="*/ 10967423 w 12192000"/>
                  <a:gd name="connsiteY154" fmla="*/ 930289 h 3176298"/>
                  <a:gd name="connsiteX155" fmla="*/ 11058869 w 12192000"/>
                  <a:gd name="connsiteY155" fmla="*/ 838084 h 3176298"/>
                  <a:gd name="connsiteX156" fmla="*/ 11172600 w 12192000"/>
                  <a:gd name="connsiteY156" fmla="*/ 762834 h 3176298"/>
                  <a:gd name="connsiteX157" fmla="*/ 11275283 w 12192000"/>
                  <a:gd name="connsiteY157" fmla="*/ 673676 h 3176298"/>
                  <a:gd name="connsiteX158" fmla="*/ 11320623 w 12192000"/>
                  <a:gd name="connsiteY158" fmla="*/ 639195 h 3176298"/>
                  <a:gd name="connsiteX159" fmla="*/ 11374346 w 12192000"/>
                  <a:gd name="connsiteY159" fmla="*/ 601664 h 3176298"/>
                  <a:gd name="connsiteX160" fmla="*/ 11448453 w 12192000"/>
                  <a:gd name="connsiteY160" fmla="*/ 567755 h 3176298"/>
                  <a:gd name="connsiteX161" fmla="*/ 11532275 w 12192000"/>
                  <a:gd name="connsiteY161" fmla="*/ 522605 h 3176298"/>
                  <a:gd name="connsiteX162" fmla="*/ 11562947 w 12192000"/>
                  <a:gd name="connsiteY162" fmla="*/ 486598 h 3176298"/>
                  <a:gd name="connsiteX163" fmla="*/ 11672489 w 12192000"/>
                  <a:gd name="connsiteY163" fmla="*/ 335337 h 3176298"/>
                  <a:gd name="connsiteX164" fmla="*/ 11821656 w 12192000"/>
                  <a:gd name="connsiteY164" fmla="*/ 207889 h 3176298"/>
                  <a:gd name="connsiteX165" fmla="*/ 11986443 w 12192000"/>
                  <a:gd name="connsiteY165" fmla="*/ 104824 h 3176298"/>
                  <a:gd name="connsiteX166" fmla="*/ 12026448 w 12192000"/>
                  <a:gd name="connsiteY166" fmla="*/ 88821 h 3176298"/>
                  <a:gd name="connsiteX167" fmla="*/ 12160947 w 12192000"/>
                  <a:gd name="connsiteY167" fmla="*/ 28621 h 3176298"/>
                  <a:gd name="connsiteX168" fmla="*/ 12192000 w 12192000"/>
                  <a:gd name="connsiteY168" fmla="*/ 0 h 3176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Lst>
                <a:rect l="l" t="t" r="r" b="b"/>
                <a:pathLst>
                  <a:path w="12192000" h="3176298">
                    <a:moveTo>
                      <a:pt x="12192000" y="0"/>
                    </a:moveTo>
                    <a:lnTo>
                      <a:pt x="12192000" y="3176298"/>
                    </a:lnTo>
                    <a:lnTo>
                      <a:pt x="0" y="3176298"/>
                    </a:lnTo>
                    <a:lnTo>
                      <a:pt x="0" y="2264980"/>
                    </a:lnTo>
                    <a:lnTo>
                      <a:pt x="544" y="2264980"/>
                    </a:lnTo>
                    <a:lnTo>
                      <a:pt x="544" y="2392219"/>
                    </a:lnTo>
                    <a:lnTo>
                      <a:pt x="61197" y="2387448"/>
                    </a:lnTo>
                    <a:cubicBezTo>
                      <a:pt x="80794" y="2382137"/>
                      <a:pt x="99990" y="2374707"/>
                      <a:pt x="119613" y="2369945"/>
                    </a:cubicBezTo>
                    <a:cubicBezTo>
                      <a:pt x="137898" y="2365563"/>
                      <a:pt x="155046" y="2355466"/>
                      <a:pt x="172384" y="2347084"/>
                    </a:cubicBezTo>
                    <a:cubicBezTo>
                      <a:pt x="205529" y="2331082"/>
                      <a:pt x="240965" y="2341178"/>
                      <a:pt x="274873" y="2336988"/>
                    </a:cubicBezTo>
                    <a:cubicBezTo>
                      <a:pt x="285732" y="2335653"/>
                      <a:pt x="296590" y="2334130"/>
                      <a:pt x="307259" y="2331461"/>
                    </a:cubicBezTo>
                    <a:cubicBezTo>
                      <a:pt x="336408" y="2324413"/>
                      <a:pt x="366127" y="2318317"/>
                      <a:pt x="394511" y="2308601"/>
                    </a:cubicBezTo>
                    <a:cubicBezTo>
                      <a:pt x="426709" y="2297743"/>
                      <a:pt x="457572" y="2283264"/>
                      <a:pt x="494337" y="2268213"/>
                    </a:cubicBezTo>
                    <a:cubicBezTo>
                      <a:pt x="507102" y="2272024"/>
                      <a:pt x="526724" y="2282312"/>
                      <a:pt x="546917" y="2283264"/>
                    </a:cubicBezTo>
                    <a:cubicBezTo>
                      <a:pt x="611880" y="2286503"/>
                      <a:pt x="672650" y="2268786"/>
                      <a:pt x="730754" y="2240780"/>
                    </a:cubicBezTo>
                    <a:cubicBezTo>
                      <a:pt x="748471" y="2232399"/>
                      <a:pt x="767524" y="2226874"/>
                      <a:pt x="785432" y="2218682"/>
                    </a:cubicBezTo>
                    <a:cubicBezTo>
                      <a:pt x="791717" y="2215826"/>
                      <a:pt x="799909" y="2209730"/>
                      <a:pt x="801053" y="2204013"/>
                    </a:cubicBezTo>
                    <a:cubicBezTo>
                      <a:pt x="807719" y="2170866"/>
                      <a:pt x="832486" y="2171436"/>
                      <a:pt x="858205" y="2169532"/>
                    </a:cubicBezTo>
                    <a:cubicBezTo>
                      <a:pt x="888877" y="2167247"/>
                      <a:pt x="919165" y="2161912"/>
                      <a:pt x="949646" y="2157340"/>
                    </a:cubicBezTo>
                    <a:cubicBezTo>
                      <a:pt x="953648" y="2156768"/>
                      <a:pt x="957266" y="2152768"/>
                      <a:pt x="960887" y="2150099"/>
                    </a:cubicBezTo>
                    <a:cubicBezTo>
                      <a:pt x="966411" y="2146099"/>
                      <a:pt x="971554" y="2140003"/>
                      <a:pt x="977653" y="2138480"/>
                    </a:cubicBezTo>
                    <a:cubicBezTo>
                      <a:pt x="1008894" y="2131049"/>
                      <a:pt x="1040327" y="2124763"/>
                      <a:pt x="1071762" y="2117905"/>
                    </a:cubicBezTo>
                    <a:cubicBezTo>
                      <a:pt x="1078810" y="2116380"/>
                      <a:pt x="1086048" y="2114476"/>
                      <a:pt x="1092527" y="2111428"/>
                    </a:cubicBezTo>
                    <a:cubicBezTo>
                      <a:pt x="1098623" y="2108570"/>
                      <a:pt x="1103767" y="2103616"/>
                      <a:pt x="1109865" y="2100568"/>
                    </a:cubicBezTo>
                    <a:cubicBezTo>
                      <a:pt x="1126437" y="2092378"/>
                      <a:pt x="1143394" y="2084757"/>
                      <a:pt x="1162823" y="2075613"/>
                    </a:cubicBezTo>
                    <a:cubicBezTo>
                      <a:pt x="1173681" y="2092757"/>
                      <a:pt x="1188354" y="2083041"/>
                      <a:pt x="1206641" y="2074851"/>
                    </a:cubicBezTo>
                    <a:cubicBezTo>
                      <a:pt x="1225310" y="2066468"/>
                      <a:pt x="1246837" y="2063801"/>
                      <a:pt x="1267411" y="2060753"/>
                    </a:cubicBezTo>
                    <a:cubicBezTo>
                      <a:pt x="1305132" y="2055228"/>
                      <a:pt x="1343044" y="2051799"/>
                      <a:pt x="1380762" y="2046847"/>
                    </a:cubicBezTo>
                    <a:cubicBezTo>
                      <a:pt x="1388765" y="2045703"/>
                      <a:pt x="1397909" y="2043608"/>
                      <a:pt x="1404006" y="2038844"/>
                    </a:cubicBezTo>
                    <a:cubicBezTo>
                      <a:pt x="1445725" y="2006839"/>
                      <a:pt x="1496403" y="1997887"/>
                      <a:pt x="1544598" y="2000932"/>
                    </a:cubicBezTo>
                    <a:cubicBezTo>
                      <a:pt x="1582510" y="2003220"/>
                      <a:pt x="1619658" y="2004935"/>
                      <a:pt x="1657188" y="2001697"/>
                    </a:cubicBezTo>
                    <a:cubicBezTo>
                      <a:pt x="1660046" y="2001505"/>
                      <a:pt x="1663856" y="2001887"/>
                      <a:pt x="1665950" y="2003411"/>
                    </a:cubicBezTo>
                    <a:cubicBezTo>
                      <a:pt x="1678904" y="2013507"/>
                      <a:pt x="1692431" y="2014269"/>
                      <a:pt x="1709006" y="2015983"/>
                    </a:cubicBezTo>
                    <a:cubicBezTo>
                      <a:pt x="1732439" y="2018461"/>
                      <a:pt x="1753965" y="2016745"/>
                      <a:pt x="1775684" y="2012555"/>
                    </a:cubicBezTo>
                    <a:cubicBezTo>
                      <a:pt x="1791496" y="2009507"/>
                      <a:pt x="1807497" y="2003220"/>
                      <a:pt x="1821596" y="1995218"/>
                    </a:cubicBezTo>
                    <a:cubicBezTo>
                      <a:pt x="1841216" y="1983978"/>
                      <a:pt x="1860079" y="1979597"/>
                      <a:pt x="1878748" y="1994457"/>
                    </a:cubicBezTo>
                    <a:cubicBezTo>
                      <a:pt x="1898940" y="2010269"/>
                      <a:pt x="1921800" y="2004745"/>
                      <a:pt x="1944092" y="2005315"/>
                    </a:cubicBezTo>
                    <a:cubicBezTo>
                      <a:pt x="1953806" y="2005507"/>
                      <a:pt x="1964094" y="2005124"/>
                      <a:pt x="1973429" y="2007601"/>
                    </a:cubicBezTo>
                    <a:cubicBezTo>
                      <a:pt x="2000479" y="2014651"/>
                      <a:pt x="2026581" y="2025320"/>
                      <a:pt x="2054013" y="2030082"/>
                    </a:cubicBezTo>
                    <a:cubicBezTo>
                      <a:pt x="2069254" y="2032747"/>
                      <a:pt x="2086208" y="2027986"/>
                      <a:pt x="2102021" y="2024557"/>
                    </a:cubicBezTo>
                    <a:cubicBezTo>
                      <a:pt x="2118023" y="2020937"/>
                      <a:pt x="2133834" y="2015413"/>
                      <a:pt x="2149267" y="2009697"/>
                    </a:cubicBezTo>
                    <a:cubicBezTo>
                      <a:pt x="2159743" y="2005887"/>
                      <a:pt x="2171173" y="2002267"/>
                      <a:pt x="2179556" y="1995409"/>
                    </a:cubicBezTo>
                    <a:cubicBezTo>
                      <a:pt x="2198608" y="1979788"/>
                      <a:pt x="2218229" y="1977120"/>
                      <a:pt x="2240710" y="1985312"/>
                    </a:cubicBezTo>
                    <a:cubicBezTo>
                      <a:pt x="2244137" y="1986647"/>
                      <a:pt x="2248138" y="1986647"/>
                      <a:pt x="2251948" y="1986836"/>
                    </a:cubicBezTo>
                    <a:cubicBezTo>
                      <a:pt x="2312915" y="1990836"/>
                      <a:pt x="2373874" y="1993314"/>
                      <a:pt x="2434456" y="1999410"/>
                    </a:cubicBezTo>
                    <a:cubicBezTo>
                      <a:pt x="2459029" y="2001887"/>
                      <a:pt x="2482652" y="2012745"/>
                      <a:pt x="2506847" y="2019603"/>
                    </a:cubicBezTo>
                    <a:cubicBezTo>
                      <a:pt x="2511800" y="2020937"/>
                      <a:pt x="2517327" y="2023033"/>
                      <a:pt x="2522279" y="2022080"/>
                    </a:cubicBezTo>
                    <a:cubicBezTo>
                      <a:pt x="2576191" y="2012555"/>
                      <a:pt x="2626677" y="2026461"/>
                      <a:pt x="2676398" y="2044751"/>
                    </a:cubicBezTo>
                    <a:cubicBezTo>
                      <a:pt x="2681540" y="2046656"/>
                      <a:pt x="2687827" y="2046084"/>
                      <a:pt x="2693543" y="2045703"/>
                    </a:cubicBezTo>
                    <a:cubicBezTo>
                      <a:pt x="2709548" y="2044370"/>
                      <a:pt x="2726882" y="2037701"/>
                      <a:pt x="2741360" y="2041701"/>
                    </a:cubicBezTo>
                    <a:cubicBezTo>
                      <a:pt x="2779842" y="2052753"/>
                      <a:pt x="2817943" y="2066087"/>
                      <a:pt x="2854140" y="2082851"/>
                    </a:cubicBezTo>
                    <a:cubicBezTo>
                      <a:pt x="2890910" y="2099805"/>
                      <a:pt x="2925008" y="2114095"/>
                      <a:pt x="2967110" y="2096949"/>
                    </a:cubicBezTo>
                    <a:cubicBezTo>
                      <a:pt x="2985016" y="2089709"/>
                      <a:pt x="3008639" y="2094853"/>
                      <a:pt x="3029216" y="2096757"/>
                    </a:cubicBezTo>
                    <a:cubicBezTo>
                      <a:pt x="3044264" y="2098282"/>
                      <a:pt x="3058743" y="2106856"/>
                      <a:pt x="3073604" y="2106856"/>
                    </a:cubicBezTo>
                    <a:cubicBezTo>
                      <a:pt x="3113231" y="2106856"/>
                      <a:pt x="3148472" y="2116953"/>
                      <a:pt x="3182763" y="2137527"/>
                    </a:cubicBezTo>
                    <a:cubicBezTo>
                      <a:pt x="3196102" y="2145528"/>
                      <a:pt x="3216867" y="2140193"/>
                      <a:pt x="3234202" y="2142289"/>
                    </a:cubicBezTo>
                    <a:cubicBezTo>
                      <a:pt x="3252492" y="2144765"/>
                      <a:pt x="3271348" y="2147051"/>
                      <a:pt x="3288877" y="2152578"/>
                    </a:cubicBezTo>
                    <a:cubicBezTo>
                      <a:pt x="3334216" y="2167056"/>
                      <a:pt x="3378986" y="2183439"/>
                      <a:pt x="3424135" y="2198680"/>
                    </a:cubicBezTo>
                    <a:cubicBezTo>
                      <a:pt x="3461282" y="2211253"/>
                      <a:pt x="3497862" y="2201347"/>
                      <a:pt x="3534629" y="2196013"/>
                    </a:cubicBezTo>
                    <a:cubicBezTo>
                      <a:pt x="3557682" y="2192583"/>
                      <a:pt x="3579206" y="2184391"/>
                      <a:pt x="3605116" y="2196583"/>
                    </a:cubicBezTo>
                    <a:cubicBezTo>
                      <a:pt x="3629882" y="2208205"/>
                      <a:pt x="3661315" y="2205537"/>
                      <a:pt x="3689131" y="2211824"/>
                    </a:cubicBezTo>
                    <a:cubicBezTo>
                      <a:pt x="3712565" y="2217157"/>
                      <a:pt x="3735231" y="2225732"/>
                      <a:pt x="3757902" y="2234114"/>
                    </a:cubicBezTo>
                    <a:cubicBezTo>
                      <a:pt x="3788766" y="2245545"/>
                      <a:pt x="3819245" y="2257545"/>
                      <a:pt x="3852966" y="2251831"/>
                    </a:cubicBezTo>
                    <a:cubicBezTo>
                      <a:pt x="3891259" y="2245353"/>
                      <a:pt x="3917546" y="2269738"/>
                      <a:pt x="3947648" y="2285932"/>
                    </a:cubicBezTo>
                    <a:cubicBezTo>
                      <a:pt x="3968414" y="2296980"/>
                      <a:pt x="3991083" y="2305172"/>
                      <a:pt x="4013753" y="2312031"/>
                    </a:cubicBezTo>
                    <a:cubicBezTo>
                      <a:pt x="4044043" y="2320985"/>
                      <a:pt x="4075285" y="2326320"/>
                      <a:pt x="4105766" y="2335082"/>
                    </a:cubicBezTo>
                    <a:cubicBezTo>
                      <a:pt x="4151870" y="2348226"/>
                      <a:pt x="4198546" y="2358514"/>
                      <a:pt x="4246551" y="2351274"/>
                    </a:cubicBezTo>
                    <a:cubicBezTo>
                      <a:pt x="4268649" y="2348036"/>
                      <a:pt x="4289227" y="2348226"/>
                      <a:pt x="4311323" y="2352991"/>
                    </a:cubicBezTo>
                    <a:cubicBezTo>
                      <a:pt x="4347518" y="2360801"/>
                      <a:pt x="4384668" y="2361753"/>
                      <a:pt x="4413817" y="2390899"/>
                    </a:cubicBezTo>
                    <a:cubicBezTo>
                      <a:pt x="4424104" y="2401188"/>
                      <a:pt x="4442581" y="2403853"/>
                      <a:pt x="4457632" y="2409188"/>
                    </a:cubicBezTo>
                    <a:cubicBezTo>
                      <a:pt x="4474969" y="2415476"/>
                      <a:pt x="4487731" y="2412236"/>
                      <a:pt x="4497068" y="2393947"/>
                    </a:cubicBezTo>
                    <a:cubicBezTo>
                      <a:pt x="4501257" y="2385757"/>
                      <a:pt x="4513260" y="2377755"/>
                      <a:pt x="4522596" y="2376421"/>
                    </a:cubicBezTo>
                    <a:cubicBezTo>
                      <a:pt x="4550599" y="2372421"/>
                      <a:pt x="4576318" y="2378327"/>
                      <a:pt x="4603368" y="2391282"/>
                    </a:cubicBezTo>
                    <a:cubicBezTo>
                      <a:pt x="4628705" y="2403474"/>
                      <a:pt x="4660331" y="2402140"/>
                      <a:pt x="4689098" y="2406903"/>
                    </a:cubicBezTo>
                    <a:cubicBezTo>
                      <a:pt x="4699289" y="2408618"/>
                      <a:pt x="4709482" y="2411237"/>
                      <a:pt x="4719697" y="2413428"/>
                    </a:cubicBezTo>
                    <a:lnTo>
                      <a:pt x="4726469" y="2414298"/>
                    </a:lnTo>
                    <a:lnTo>
                      <a:pt x="4785776" y="2414298"/>
                    </a:lnTo>
                    <a:lnTo>
                      <a:pt x="4788661" y="2414047"/>
                    </a:lnTo>
                    <a:cubicBezTo>
                      <a:pt x="4801401" y="2412237"/>
                      <a:pt x="4814166" y="2410142"/>
                      <a:pt x="4827024" y="2408999"/>
                    </a:cubicBezTo>
                    <a:cubicBezTo>
                      <a:pt x="4847027" y="2407095"/>
                      <a:pt x="4867412" y="2407856"/>
                      <a:pt x="4887415" y="2405570"/>
                    </a:cubicBezTo>
                    <a:cubicBezTo>
                      <a:pt x="4903799" y="2403853"/>
                      <a:pt x="4919991" y="2399474"/>
                      <a:pt x="4936184" y="2395853"/>
                    </a:cubicBezTo>
                    <a:cubicBezTo>
                      <a:pt x="4942089" y="2394520"/>
                      <a:pt x="4947996" y="2389376"/>
                      <a:pt x="4953328" y="2390138"/>
                    </a:cubicBezTo>
                    <a:cubicBezTo>
                      <a:pt x="5006292" y="2398330"/>
                      <a:pt x="5044391" y="2361753"/>
                      <a:pt x="5089162" y="2345560"/>
                    </a:cubicBezTo>
                    <a:cubicBezTo>
                      <a:pt x="5136216" y="2328413"/>
                      <a:pt x="5181748" y="2302124"/>
                      <a:pt x="5234326" y="2309935"/>
                    </a:cubicBezTo>
                    <a:cubicBezTo>
                      <a:pt x="5266141" y="2314697"/>
                      <a:pt x="5296812" y="2325747"/>
                      <a:pt x="5328438" y="2332416"/>
                    </a:cubicBezTo>
                    <a:cubicBezTo>
                      <a:pt x="5339677" y="2334701"/>
                      <a:pt x="5352250" y="2334320"/>
                      <a:pt x="5363491" y="2332034"/>
                    </a:cubicBezTo>
                    <a:cubicBezTo>
                      <a:pt x="5417784" y="2321555"/>
                      <a:pt x="5471316" y="2320032"/>
                      <a:pt x="5524660" y="2337178"/>
                    </a:cubicBezTo>
                    <a:cubicBezTo>
                      <a:pt x="5533802" y="2340036"/>
                      <a:pt x="5543518" y="2342701"/>
                      <a:pt x="5553045" y="2342701"/>
                    </a:cubicBezTo>
                    <a:cubicBezTo>
                      <a:pt x="5605244" y="2342701"/>
                      <a:pt x="5656488" y="2338701"/>
                      <a:pt x="5706401" y="2320032"/>
                    </a:cubicBezTo>
                    <a:cubicBezTo>
                      <a:pt x="5723166" y="2313745"/>
                      <a:pt x="5743551" y="2317745"/>
                      <a:pt x="5762029" y="2316221"/>
                    </a:cubicBezTo>
                    <a:cubicBezTo>
                      <a:pt x="5779174" y="2314889"/>
                      <a:pt x="5796702" y="2314317"/>
                      <a:pt x="5813276" y="2309935"/>
                    </a:cubicBezTo>
                    <a:cubicBezTo>
                      <a:pt x="5837472" y="2303459"/>
                      <a:pt x="5859949" y="2302697"/>
                      <a:pt x="5884906" y="2308411"/>
                    </a:cubicBezTo>
                    <a:cubicBezTo>
                      <a:pt x="5908719" y="2313745"/>
                      <a:pt x="5934438" y="2311079"/>
                      <a:pt x="5959204" y="2311269"/>
                    </a:cubicBezTo>
                    <a:cubicBezTo>
                      <a:pt x="5986828" y="2311459"/>
                      <a:pt x="6014449" y="2311649"/>
                      <a:pt x="6042072" y="2310697"/>
                    </a:cubicBezTo>
                    <a:cubicBezTo>
                      <a:pt x="6053124" y="2310317"/>
                      <a:pt x="6065695" y="2302697"/>
                      <a:pt x="6074842" y="2305745"/>
                    </a:cubicBezTo>
                    <a:cubicBezTo>
                      <a:pt x="6104368" y="2316031"/>
                      <a:pt x="6133897" y="2303649"/>
                      <a:pt x="6163425" y="2309172"/>
                    </a:cubicBezTo>
                    <a:cubicBezTo>
                      <a:pt x="6177905" y="2312031"/>
                      <a:pt x="6194288" y="2304220"/>
                      <a:pt x="6209909" y="2303459"/>
                    </a:cubicBezTo>
                    <a:cubicBezTo>
                      <a:pt x="6235437" y="2302124"/>
                      <a:pt x="6260964" y="2302697"/>
                      <a:pt x="6286493" y="2302315"/>
                    </a:cubicBezTo>
                    <a:cubicBezTo>
                      <a:pt x="6294876" y="2302124"/>
                      <a:pt x="6303068" y="2301362"/>
                      <a:pt x="6311449" y="2300980"/>
                    </a:cubicBezTo>
                    <a:cubicBezTo>
                      <a:pt x="6318880" y="2300601"/>
                      <a:pt x="6326691" y="2298887"/>
                      <a:pt x="6333739" y="2300218"/>
                    </a:cubicBezTo>
                    <a:cubicBezTo>
                      <a:pt x="6359268" y="2304983"/>
                      <a:pt x="6384414" y="2312793"/>
                      <a:pt x="6410131" y="2315841"/>
                    </a:cubicBezTo>
                    <a:cubicBezTo>
                      <a:pt x="6432420" y="2318507"/>
                      <a:pt x="6455472" y="2314889"/>
                      <a:pt x="6477951" y="2316793"/>
                    </a:cubicBezTo>
                    <a:cubicBezTo>
                      <a:pt x="6517576" y="2320032"/>
                      <a:pt x="6557201" y="2325747"/>
                      <a:pt x="6596828" y="2329368"/>
                    </a:cubicBezTo>
                    <a:cubicBezTo>
                      <a:pt x="6605401" y="2330130"/>
                      <a:pt x="6614353" y="2325365"/>
                      <a:pt x="6623118" y="2324985"/>
                    </a:cubicBezTo>
                    <a:cubicBezTo>
                      <a:pt x="6650551" y="2324033"/>
                      <a:pt x="6677984" y="2323841"/>
                      <a:pt x="6705417" y="2323272"/>
                    </a:cubicBezTo>
                    <a:cubicBezTo>
                      <a:pt x="6721038" y="2323080"/>
                      <a:pt x="6736851" y="2323651"/>
                      <a:pt x="6752283" y="2321937"/>
                    </a:cubicBezTo>
                    <a:cubicBezTo>
                      <a:pt x="6772665" y="2319651"/>
                      <a:pt x="6791144" y="2316221"/>
                      <a:pt x="6810195" y="2331082"/>
                    </a:cubicBezTo>
                    <a:cubicBezTo>
                      <a:pt x="6839534" y="2354132"/>
                      <a:pt x="6876872" y="2345178"/>
                      <a:pt x="6910782" y="2350512"/>
                    </a:cubicBezTo>
                    <a:cubicBezTo>
                      <a:pt x="6919547" y="2351847"/>
                      <a:pt x="6928501" y="2352036"/>
                      <a:pt x="6937263" y="2353561"/>
                    </a:cubicBezTo>
                    <a:cubicBezTo>
                      <a:pt x="6953457" y="2356418"/>
                      <a:pt x="6969457" y="2359657"/>
                      <a:pt x="6985653" y="2362897"/>
                    </a:cubicBezTo>
                    <a:cubicBezTo>
                      <a:pt x="6988509" y="2363467"/>
                      <a:pt x="6991747" y="2363659"/>
                      <a:pt x="6994415" y="2364611"/>
                    </a:cubicBezTo>
                    <a:cubicBezTo>
                      <a:pt x="7018991" y="2372611"/>
                      <a:pt x="7043184" y="2381755"/>
                      <a:pt x="7068141" y="2388234"/>
                    </a:cubicBezTo>
                    <a:cubicBezTo>
                      <a:pt x="7080334" y="2391472"/>
                      <a:pt x="7093860" y="2391853"/>
                      <a:pt x="7106432" y="2390138"/>
                    </a:cubicBezTo>
                    <a:cubicBezTo>
                      <a:pt x="7143199" y="2385185"/>
                      <a:pt x="7179587" y="2383089"/>
                      <a:pt x="7216547" y="2390330"/>
                    </a:cubicBezTo>
                    <a:cubicBezTo>
                      <a:pt x="7231214" y="2393186"/>
                      <a:pt x="7247599" y="2388424"/>
                      <a:pt x="7263220" y="2386709"/>
                    </a:cubicBezTo>
                    <a:cubicBezTo>
                      <a:pt x="7300559" y="2382137"/>
                      <a:pt x="7337899" y="2377183"/>
                      <a:pt x="7375428" y="2372803"/>
                    </a:cubicBezTo>
                    <a:cubicBezTo>
                      <a:pt x="7398860" y="2370135"/>
                      <a:pt x="7422483" y="2368611"/>
                      <a:pt x="7445916" y="2365945"/>
                    </a:cubicBezTo>
                    <a:cubicBezTo>
                      <a:pt x="7472967" y="2362705"/>
                      <a:pt x="7499828" y="2357753"/>
                      <a:pt x="7526880" y="2355084"/>
                    </a:cubicBezTo>
                    <a:cubicBezTo>
                      <a:pt x="7557742" y="2352036"/>
                      <a:pt x="7588795" y="2351466"/>
                      <a:pt x="7619655" y="2348226"/>
                    </a:cubicBezTo>
                    <a:cubicBezTo>
                      <a:pt x="7676047" y="2341940"/>
                      <a:pt x="7732247" y="2334509"/>
                      <a:pt x="7788636" y="2327461"/>
                    </a:cubicBezTo>
                    <a:cubicBezTo>
                      <a:pt x="7843311" y="2320603"/>
                      <a:pt x="7897987" y="2314507"/>
                      <a:pt x="7952280" y="2305935"/>
                    </a:cubicBezTo>
                    <a:cubicBezTo>
                      <a:pt x="7975142" y="2302315"/>
                      <a:pt x="7996859" y="2292408"/>
                      <a:pt x="8019339" y="2286884"/>
                    </a:cubicBezTo>
                    <a:cubicBezTo>
                      <a:pt x="8058774" y="2277357"/>
                      <a:pt x="8098590" y="2269357"/>
                      <a:pt x="8137835" y="2259832"/>
                    </a:cubicBezTo>
                    <a:cubicBezTo>
                      <a:pt x="8155359" y="2255641"/>
                      <a:pt x="8172124" y="2248593"/>
                      <a:pt x="8189651" y="2243639"/>
                    </a:cubicBezTo>
                    <a:cubicBezTo>
                      <a:pt x="8230992" y="2232208"/>
                      <a:pt x="8272903" y="2222874"/>
                      <a:pt x="8313671" y="2209920"/>
                    </a:cubicBezTo>
                    <a:cubicBezTo>
                      <a:pt x="8362822" y="2194297"/>
                      <a:pt x="8411019" y="2175439"/>
                      <a:pt x="8459979" y="2158864"/>
                    </a:cubicBezTo>
                    <a:cubicBezTo>
                      <a:pt x="8478269" y="2152578"/>
                      <a:pt x="8497511" y="2148957"/>
                      <a:pt x="8516369" y="2144003"/>
                    </a:cubicBezTo>
                    <a:cubicBezTo>
                      <a:pt x="8563425" y="2131431"/>
                      <a:pt x="8610288" y="2118095"/>
                      <a:pt x="8657726" y="2106284"/>
                    </a:cubicBezTo>
                    <a:cubicBezTo>
                      <a:pt x="8675253" y="2101901"/>
                      <a:pt x="8693731" y="2102284"/>
                      <a:pt x="8711448" y="2098664"/>
                    </a:cubicBezTo>
                    <a:cubicBezTo>
                      <a:pt x="8732023" y="2094472"/>
                      <a:pt x="8752407" y="2089138"/>
                      <a:pt x="8772219" y="2082280"/>
                    </a:cubicBezTo>
                    <a:cubicBezTo>
                      <a:pt x="8796985" y="2073707"/>
                      <a:pt x="8820990" y="2062659"/>
                      <a:pt x="8845565" y="2053705"/>
                    </a:cubicBezTo>
                    <a:cubicBezTo>
                      <a:pt x="8886142" y="2039034"/>
                      <a:pt x="8926911" y="2024557"/>
                      <a:pt x="8967871" y="2011221"/>
                    </a:cubicBezTo>
                    <a:cubicBezTo>
                      <a:pt x="8983301" y="2006268"/>
                      <a:pt x="9000257" y="2005697"/>
                      <a:pt x="9015878" y="2001124"/>
                    </a:cubicBezTo>
                    <a:cubicBezTo>
                      <a:pt x="9088840" y="1979597"/>
                      <a:pt x="9161805" y="1957880"/>
                      <a:pt x="9234579" y="1935209"/>
                    </a:cubicBezTo>
                    <a:cubicBezTo>
                      <a:pt x="9272298" y="1923399"/>
                      <a:pt x="9308875" y="1908538"/>
                      <a:pt x="9346597" y="1896917"/>
                    </a:cubicBezTo>
                    <a:cubicBezTo>
                      <a:pt x="9369267" y="1889869"/>
                      <a:pt x="9393650" y="1887773"/>
                      <a:pt x="9416321" y="1880724"/>
                    </a:cubicBezTo>
                    <a:cubicBezTo>
                      <a:pt x="9437278" y="1874247"/>
                      <a:pt x="9456709" y="1863578"/>
                      <a:pt x="9477283" y="1856149"/>
                    </a:cubicBezTo>
                    <a:cubicBezTo>
                      <a:pt x="9540152" y="1833097"/>
                      <a:pt x="9603971" y="1811953"/>
                      <a:pt x="9666265" y="1787186"/>
                    </a:cubicBezTo>
                    <a:cubicBezTo>
                      <a:pt x="9696749" y="1775183"/>
                      <a:pt x="9725323" y="1757849"/>
                      <a:pt x="9754088" y="1741464"/>
                    </a:cubicBezTo>
                    <a:cubicBezTo>
                      <a:pt x="9802858" y="1713841"/>
                      <a:pt x="9850865" y="1685074"/>
                      <a:pt x="9899446" y="1656880"/>
                    </a:cubicBezTo>
                    <a:cubicBezTo>
                      <a:pt x="9935832" y="1635924"/>
                      <a:pt x="9968027" y="1611347"/>
                      <a:pt x="9993175" y="1576487"/>
                    </a:cubicBezTo>
                    <a:cubicBezTo>
                      <a:pt x="10004797" y="1560484"/>
                      <a:pt x="10024990" y="1546768"/>
                      <a:pt x="10044230" y="1540480"/>
                    </a:cubicBezTo>
                    <a:cubicBezTo>
                      <a:pt x="10078713" y="1529241"/>
                      <a:pt x="10104430" y="1507522"/>
                      <a:pt x="10131863" y="1485613"/>
                    </a:cubicBezTo>
                    <a:cubicBezTo>
                      <a:pt x="10166536" y="1457801"/>
                      <a:pt x="10203304" y="1431509"/>
                      <a:pt x="10242357" y="1410555"/>
                    </a:cubicBezTo>
                    <a:cubicBezTo>
                      <a:pt x="10280840" y="1389980"/>
                      <a:pt x="10324086" y="1378549"/>
                      <a:pt x="10363709" y="1359499"/>
                    </a:cubicBezTo>
                    <a:cubicBezTo>
                      <a:pt x="10386952" y="1348259"/>
                      <a:pt x="10407146" y="1330353"/>
                      <a:pt x="10428291" y="1314920"/>
                    </a:cubicBezTo>
                    <a:cubicBezTo>
                      <a:pt x="10449438" y="1299489"/>
                      <a:pt x="10470394" y="1283486"/>
                      <a:pt x="10490969" y="1267104"/>
                    </a:cubicBezTo>
                    <a:cubicBezTo>
                      <a:pt x="10502208" y="1258149"/>
                      <a:pt x="10511734" y="1246909"/>
                      <a:pt x="10523354" y="1238337"/>
                    </a:cubicBezTo>
                    <a:cubicBezTo>
                      <a:pt x="10545263" y="1222334"/>
                      <a:pt x="10569075" y="1208808"/>
                      <a:pt x="10590031" y="1191664"/>
                    </a:cubicBezTo>
                    <a:cubicBezTo>
                      <a:pt x="10610225" y="1175089"/>
                      <a:pt x="10633467" y="1166707"/>
                      <a:pt x="10656519" y="1156038"/>
                    </a:cubicBezTo>
                    <a:cubicBezTo>
                      <a:pt x="10674046" y="1148036"/>
                      <a:pt x="10686617" y="1130320"/>
                      <a:pt x="10703573" y="1120603"/>
                    </a:cubicBezTo>
                    <a:cubicBezTo>
                      <a:pt x="10727767" y="1106697"/>
                      <a:pt x="10746246" y="1089553"/>
                      <a:pt x="10764534" y="1067643"/>
                    </a:cubicBezTo>
                    <a:cubicBezTo>
                      <a:pt x="10785111" y="1043068"/>
                      <a:pt x="10820162" y="1029732"/>
                      <a:pt x="10850453" y="1014301"/>
                    </a:cubicBezTo>
                    <a:cubicBezTo>
                      <a:pt x="10876171" y="1001157"/>
                      <a:pt x="10906081" y="995632"/>
                      <a:pt x="10929704" y="980201"/>
                    </a:cubicBezTo>
                    <a:cubicBezTo>
                      <a:pt x="10946279" y="969342"/>
                      <a:pt x="10958661" y="948957"/>
                      <a:pt x="10967423" y="930289"/>
                    </a:cubicBezTo>
                    <a:cubicBezTo>
                      <a:pt x="10987046" y="887995"/>
                      <a:pt x="11021146" y="861897"/>
                      <a:pt x="11058869" y="838084"/>
                    </a:cubicBezTo>
                    <a:cubicBezTo>
                      <a:pt x="11097350" y="813699"/>
                      <a:pt x="11133927" y="786836"/>
                      <a:pt x="11172600" y="762834"/>
                    </a:cubicBezTo>
                    <a:cubicBezTo>
                      <a:pt x="11211843" y="738638"/>
                      <a:pt x="11243658" y="706443"/>
                      <a:pt x="11275283" y="673676"/>
                    </a:cubicBezTo>
                    <a:cubicBezTo>
                      <a:pt x="11288238" y="660150"/>
                      <a:pt x="11305192" y="650434"/>
                      <a:pt x="11320623" y="639195"/>
                    </a:cubicBezTo>
                    <a:cubicBezTo>
                      <a:pt x="11338339" y="626241"/>
                      <a:pt x="11355296" y="611953"/>
                      <a:pt x="11374346" y="601664"/>
                    </a:cubicBezTo>
                    <a:cubicBezTo>
                      <a:pt x="11398160" y="588709"/>
                      <a:pt x="11424069" y="579757"/>
                      <a:pt x="11448453" y="567755"/>
                    </a:cubicBezTo>
                    <a:cubicBezTo>
                      <a:pt x="11476838" y="553657"/>
                      <a:pt x="11505795" y="539750"/>
                      <a:pt x="11532275" y="522605"/>
                    </a:cubicBezTo>
                    <a:cubicBezTo>
                      <a:pt x="11545039" y="514413"/>
                      <a:pt x="11553613" y="499363"/>
                      <a:pt x="11562947" y="486598"/>
                    </a:cubicBezTo>
                    <a:cubicBezTo>
                      <a:pt x="11599714" y="436305"/>
                      <a:pt x="11635529" y="385441"/>
                      <a:pt x="11672489" y="335337"/>
                    </a:cubicBezTo>
                    <a:cubicBezTo>
                      <a:pt x="11712304" y="281424"/>
                      <a:pt x="11763931" y="241608"/>
                      <a:pt x="11821656" y="207889"/>
                    </a:cubicBezTo>
                    <a:cubicBezTo>
                      <a:pt x="11877664" y="175312"/>
                      <a:pt x="11931195" y="138734"/>
                      <a:pt x="11986443" y="104824"/>
                    </a:cubicBezTo>
                    <a:cubicBezTo>
                      <a:pt x="11998443" y="97395"/>
                      <a:pt x="12013114" y="94347"/>
                      <a:pt x="12026448" y="88821"/>
                    </a:cubicBezTo>
                    <a:cubicBezTo>
                      <a:pt x="12072360" y="69580"/>
                      <a:pt x="12118083" y="50147"/>
                      <a:pt x="12160947" y="28621"/>
                    </a:cubicBezTo>
                    <a:lnTo>
                      <a:pt x="12192000" y="0"/>
                    </a:lnTo>
                    <a:close/>
                  </a:path>
                </a:pathLst>
              </a:cu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D1A0BEEB-C008-4150-A935-C6AAF537DA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681702"/>
                <a:ext cx="12192000" cy="3176298"/>
              </a:xfrm>
              <a:custGeom>
                <a:avLst/>
                <a:gdLst>
                  <a:gd name="connsiteX0" fmla="*/ 12192000 w 12192000"/>
                  <a:gd name="connsiteY0" fmla="*/ 0 h 3176298"/>
                  <a:gd name="connsiteX1" fmla="*/ 12192000 w 12192000"/>
                  <a:gd name="connsiteY1" fmla="*/ 3176298 h 3176298"/>
                  <a:gd name="connsiteX2" fmla="*/ 0 w 12192000"/>
                  <a:gd name="connsiteY2" fmla="*/ 3176298 h 3176298"/>
                  <a:gd name="connsiteX3" fmla="*/ 0 w 12192000"/>
                  <a:gd name="connsiteY3" fmla="*/ 2264980 h 3176298"/>
                  <a:gd name="connsiteX4" fmla="*/ 544 w 12192000"/>
                  <a:gd name="connsiteY4" fmla="*/ 2264980 h 3176298"/>
                  <a:gd name="connsiteX5" fmla="*/ 544 w 12192000"/>
                  <a:gd name="connsiteY5" fmla="*/ 2392219 h 3176298"/>
                  <a:gd name="connsiteX6" fmla="*/ 61197 w 12192000"/>
                  <a:gd name="connsiteY6" fmla="*/ 2387448 h 3176298"/>
                  <a:gd name="connsiteX7" fmla="*/ 119613 w 12192000"/>
                  <a:gd name="connsiteY7" fmla="*/ 2369945 h 3176298"/>
                  <a:gd name="connsiteX8" fmla="*/ 172384 w 12192000"/>
                  <a:gd name="connsiteY8" fmla="*/ 2347084 h 3176298"/>
                  <a:gd name="connsiteX9" fmla="*/ 274873 w 12192000"/>
                  <a:gd name="connsiteY9" fmla="*/ 2336988 h 3176298"/>
                  <a:gd name="connsiteX10" fmla="*/ 307259 w 12192000"/>
                  <a:gd name="connsiteY10" fmla="*/ 2331461 h 3176298"/>
                  <a:gd name="connsiteX11" fmla="*/ 394511 w 12192000"/>
                  <a:gd name="connsiteY11" fmla="*/ 2308601 h 3176298"/>
                  <a:gd name="connsiteX12" fmla="*/ 494337 w 12192000"/>
                  <a:gd name="connsiteY12" fmla="*/ 2268213 h 3176298"/>
                  <a:gd name="connsiteX13" fmla="*/ 546917 w 12192000"/>
                  <a:gd name="connsiteY13" fmla="*/ 2283264 h 3176298"/>
                  <a:gd name="connsiteX14" fmla="*/ 730754 w 12192000"/>
                  <a:gd name="connsiteY14" fmla="*/ 2240780 h 3176298"/>
                  <a:gd name="connsiteX15" fmla="*/ 785432 w 12192000"/>
                  <a:gd name="connsiteY15" fmla="*/ 2218682 h 3176298"/>
                  <a:gd name="connsiteX16" fmla="*/ 801053 w 12192000"/>
                  <a:gd name="connsiteY16" fmla="*/ 2204013 h 3176298"/>
                  <a:gd name="connsiteX17" fmla="*/ 858205 w 12192000"/>
                  <a:gd name="connsiteY17" fmla="*/ 2169532 h 3176298"/>
                  <a:gd name="connsiteX18" fmla="*/ 949646 w 12192000"/>
                  <a:gd name="connsiteY18" fmla="*/ 2157340 h 3176298"/>
                  <a:gd name="connsiteX19" fmla="*/ 960887 w 12192000"/>
                  <a:gd name="connsiteY19" fmla="*/ 2150099 h 3176298"/>
                  <a:gd name="connsiteX20" fmla="*/ 977653 w 12192000"/>
                  <a:gd name="connsiteY20" fmla="*/ 2138480 h 3176298"/>
                  <a:gd name="connsiteX21" fmla="*/ 1071762 w 12192000"/>
                  <a:gd name="connsiteY21" fmla="*/ 2117905 h 3176298"/>
                  <a:gd name="connsiteX22" fmla="*/ 1092527 w 12192000"/>
                  <a:gd name="connsiteY22" fmla="*/ 2111428 h 3176298"/>
                  <a:gd name="connsiteX23" fmla="*/ 1109865 w 12192000"/>
                  <a:gd name="connsiteY23" fmla="*/ 2100568 h 3176298"/>
                  <a:gd name="connsiteX24" fmla="*/ 1162823 w 12192000"/>
                  <a:gd name="connsiteY24" fmla="*/ 2075613 h 3176298"/>
                  <a:gd name="connsiteX25" fmla="*/ 1206641 w 12192000"/>
                  <a:gd name="connsiteY25" fmla="*/ 2074851 h 3176298"/>
                  <a:gd name="connsiteX26" fmla="*/ 1267411 w 12192000"/>
                  <a:gd name="connsiteY26" fmla="*/ 2060753 h 3176298"/>
                  <a:gd name="connsiteX27" fmla="*/ 1380762 w 12192000"/>
                  <a:gd name="connsiteY27" fmla="*/ 2046847 h 3176298"/>
                  <a:gd name="connsiteX28" fmla="*/ 1404006 w 12192000"/>
                  <a:gd name="connsiteY28" fmla="*/ 2038844 h 3176298"/>
                  <a:gd name="connsiteX29" fmla="*/ 1544598 w 12192000"/>
                  <a:gd name="connsiteY29" fmla="*/ 2000932 h 3176298"/>
                  <a:gd name="connsiteX30" fmla="*/ 1657188 w 12192000"/>
                  <a:gd name="connsiteY30" fmla="*/ 2001697 h 3176298"/>
                  <a:gd name="connsiteX31" fmla="*/ 1665950 w 12192000"/>
                  <a:gd name="connsiteY31" fmla="*/ 2003411 h 3176298"/>
                  <a:gd name="connsiteX32" fmla="*/ 1709006 w 12192000"/>
                  <a:gd name="connsiteY32" fmla="*/ 2015983 h 3176298"/>
                  <a:gd name="connsiteX33" fmla="*/ 1775684 w 12192000"/>
                  <a:gd name="connsiteY33" fmla="*/ 2012555 h 3176298"/>
                  <a:gd name="connsiteX34" fmla="*/ 1821596 w 12192000"/>
                  <a:gd name="connsiteY34" fmla="*/ 1995218 h 3176298"/>
                  <a:gd name="connsiteX35" fmla="*/ 1878748 w 12192000"/>
                  <a:gd name="connsiteY35" fmla="*/ 1994457 h 3176298"/>
                  <a:gd name="connsiteX36" fmla="*/ 1944092 w 12192000"/>
                  <a:gd name="connsiteY36" fmla="*/ 2005315 h 3176298"/>
                  <a:gd name="connsiteX37" fmla="*/ 1973429 w 12192000"/>
                  <a:gd name="connsiteY37" fmla="*/ 2007601 h 3176298"/>
                  <a:gd name="connsiteX38" fmla="*/ 2054013 w 12192000"/>
                  <a:gd name="connsiteY38" fmla="*/ 2030082 h 3176298"/>
                  <a:gd name="connsiteX39" fmla="*/ 2102021 w 12192000"/>
                  <a:gd name="connsiteY39" fmla="*/ 2024557 h 3176298"/>
                  <a:gd name="connsiteX40" fmla="*/ 2149267 w 12192000"/>
                  <a:gd name="connsiteY40" fmla="*/ 2009697 h 3176298"/>
                  <a:gd name="connsiteX41" fmla="*/ 2179556 w 12192000"/>
                  <a:gd name="connsiteY41" fmla="*/ 1995409 h 3176298"/>
                  <a:gd name="connsiteX42" fmla="*/ 2240710 w 12192000"/>
                  <a:gd name="connsiteY42" fmla="*/ 1985312 h 3176298"/>
                  <a:gd name="connsiteX43" fmla="*/ 2251948 w 12192000"/>
                  <a:gd name="connsiteY43" fmla="*/ 1986836 h 3176298"/>
                  <a:gd name="connsiteX44" fmla="*/ 2434456 w 12192000"/>
                  <a:gd name="connsiteY44" fmla="*/ 1999410 h 3176298"/>
                  <a:gd name="connsiteX45" fmla="*/ 2506847 w 12192000"/>
                  <a:gd name="connsiteY45" fmla="*/ 2019603 h 3176298"/>
                  <a:gd name="connsiteX46" fmla="*/ 2522279 w 12192000"/>
                  <a:gd name="connsiteY46" fmla="*/ 2022080 h 3176298"/>
                  <a:gd name="connsiteX47" fmla="*/ 2676398 w 12192000"/>
                  <a:gd name="connsiteY47" fmla="*/ 2044751 h 3176298"/>
                  <a:gd name="connsiteX48" fmla="*/ 2693543 w 12192000"/>
                  <a:gd name="connsiteY48" fmla="*/ 2045703 h 3176298"/>
                  <a:gd name="connsiteX49" fmla="*/ 2741360 w 12192000"/>
                  <a:gd name="connsiteY49" fmla="*/ 2041701 h 3176298"/>
                  <a:gd name="connsiteX50" fmla="*/ 2854140 w 12192000"/>
                  <a:gd name="connsiteY50" fmla="*/ 2082851 h 3176298"/>
                  <a:gd name="connsiteX51" fmla="*/ 2967110 w 12192000"/>
                  <a:gd name="connsiteY51" fmla="*/ 2096949 h 3176298"/>
                  <a:gd name="connsiteX52" fmla="*/ 3029216 w 12192000"/>
                  <a:gd name="connsiteY52" fmla="*/ 2096757 h 3176298"/>
                  <a:gd name="connsiteX53" fmla="*/ 3073604 w 12192000"/>
                  <a:gd name="connsiteY53" fmla="*/ 2106856 h 3176298"/>
                  <a:gd name="connsiteX54" fmla="*/ 3182763 w 12192000"/>
                  <a:gd name="connsiteY54" fmla="*/ 2137527 h 3176298"/>
                  <a:gd name="connsiteX55" fmla="*/ 3234202 w 12192000"/>
                  <a:gd name="connsiteY55" fmla="*/ 2142289 h 3176298"/>
                  <a:gd name="connsiteX56" fmla="*/ 3288877 w 12192000"/>
                  <a:gd name="connsiteY56" fmla="*/ 2152578 h 3176298"/>
                  <a:gd name="connsiteX57" fmla="*/ 3424135 w 12192000"/>
                  <a:gd name="connsiteY57" fmla="*/ 2198680 h 3176298"/>
                  <a:gd name="connsiteX58" fmla="*/ 3534629 w 12192000"/>
                  <a:gd name="connsiteY58" fmla="*/ 2196013 h 3176298"/>
                  <a:gd name="connsiteX59" fmla="*/ 3605116 w 12192000"/>
                  <a:gd name="connsiteY59" fmla="*/ 2196583 h 3176298"/>
                  <a:gd name="connsiteX60" fmla="*/ 3689131 w 12192000"/>
                  <a:gd name="connsiteY60" fmla="*/ 2211824 h 3176298"/>
                  <a:gd name="connsiteX61" fmla="*/ 3757902 w 12192000"/>
                  <a:gd name="connsiteY61" fmla="*/ 2234114 h 3176298"/>
                  <a:gd name="connsiteX62" fmla="*/ 3852966 w 12192000"/>
                  <a:gd name="connsiteY62" fmla="*/ 2251831 h 3176298"/>
                  <a:gd name="connsiteX63" fmla="*/ 3947648 w 12192000"/>
                  <a:gd name="connsiteY63" fmla="*/ 2285932 h 3176298"/>
                  <a:gd name="connsiteX64" fmla="*/ 4013753 w 12192000"/>
                  <a:gd name="connsiteY64" fmla="*/ 2312031 h 3176298"/>
                  <a:gd name="connsiteX65" fmla="*/ 4105766 w 12192000"/>
                  <a:gd name="connsiteY65" fmla="*/ 2335082 h 3176298"/>
                  <a:gd name="connsiteX66" fmla="*/ 4246551 w 12192000"/>
                  <a:gd name="connsiteY66" fmla="*/ 2351274 h 3176298"/>
                  <a:gd name="connsiteX67" fmla="*/ 4311323 w 12192000"/>
                  <a:gd name="connsiteY67" fmla="*/ 2352991 h 3176298"/>
                  <a:gd name="connsiteX68" fmla="*/ 4413817 w 12192000"/>
                  <a:gd name="connsiteY68" fmla="*/ 2390899 h 3176298"/>
                  <a:gd name="connsiteX69" fmla="*/ 4457632 w 12192000"/>
                  <a:gd name="connsiteY69" fmla="*/ 2409188 h 3176298"/>
                  <a:gd name="connsiteX70" fmla="*/ 4497068 w 12192000"/>
                  <a:gd name="connsiteY70" fmla="*/ 2393947 h 3176298"/>
                  <a:gd name="connsiteX71" fmla="*/ 4522596 w 12192000"/>
                  <a:gd name="connsiteY71" fmla="*/ 2376421 h 3176298"/>
                  <a:gd name="connsiteX72" fmla="*/ 4603368 w 12192000"/>
                  <a:gd name="connsiteY72" fmla="*/ 2391282 h 3176298"/>
                  <a:gd name="connsiteX73" fmla="*/ 4689098 w 12192000"/>
                  <a:gd name="connsiteY73" fmla="*/ 2406903 h 3176298"/>
                  <a:gd name="connsiteX74" fmla="*/ 4719697 w 12192000"/>
                  <a:gd name="connsiteY74" fmla="*/ 2413428 h 3176298"/>
                  <a:gd name="connsiteX75" fmla="*/ 4726469 w 12192000"/>
                  <a:gd name="connsiteY75" fmla="*/ 2414298 h 3176298"/>
                  <a:gd name="connsiteX76" fmla="*/ 4785776 w 12192000"/>
                  <a:gd name="connsiteY76" fmla="*/ 2414298 h 3176298"/>
                  <a:gd name="connsiteX77" fmla="*/ 4788661 w 12192000"/>
                  <a:gd name="connsiteY77" fmla="*/ 2414047 h 3176298"/>
                  <a:gd name="connsiteX78" fmla="*/ 4827024 w 12192000"/>
                  <a:gd name="connsiteY78" fmla="*/ 2408999 h 3176298"/>
                  <a:gd name="connsiteX79" fmla="*/ 4887415 w 12192000"/>
                  <a:gd name="connsiteY79" fmla="*/ 2405570 h 3176298"/>
                  <a:gd name="connsiteX80" fmla="*/ 4936184 w 12192000"/>
                  <a:gd name="connsiteY80" fmla="*/ 2395853 h 3176298"/>
                  <a:gd name="connsiteX81" fmla="*/ 4953328 w 12192000"/>
                  <a:gd name="connsiteY81" fmla="*/ 2390138 h 3176298"/>
                  <a:gd name="connsiteX82" fmla="*/ 5089162 w 12192000"/>
                  <a:gd name="connsiteY82" fmla="*/ 2345560 h 3176298"/>
                  <a:gd name="connsiteX83" fmla="*/ 5234326 w 12192000"/>
                  <a:gd name="connsiteY83" fmla="*/ 2309935 h 3176298"/>
                  <a:gd name="connsiteX84" fmla="*/ 5328438 w 12192000"/>
                  <a:gd name="connsiteY84" fmla="*/ 2332416 h 3176298"/>
                  <a:gd name="connsiteX85" fmla="*/ 5363491 w 12192000"/>
                  <a:gd name="connsiteY85" fmla="*/ 2332034 h 3176298"/>
                  <a:gd name="connsiteX86" fmla="*/ 5524660 w 12192000"/>
                  <a:gd name="connsiteY86" fmla="*/ 2337178 h 3176298"/>
                  <a:gd name="connsiteX87" fmla="*/ 5553045 w 12192000"/>
                  <a:gd name="connsiteY87" fmla="*/ 2342701 h 3176298"/>
                  <a:gd name="connsiteX88" fmla="*/ 5706401 w 12192000"/>
                  <a:gd name="connsiteY88" fmla="*/ 2320032 h 3176298"/>
                  <a:gd name="connsiteX89" fmla="*/ 5762029 w 12192000"/>
                  <a:gd name="connsiteY89" fmla="*/ 2316221 h 3176298"/>
                  <a:gd name="connsiteX90" fmla="*/ 5813276 w 12192000"/>
                  <a:gd name="connsiteY90" fmla="*/ 2309935 h 3176298"/>
                  <a:gd name="connsiteX91" fmla="*/ 5884906 w 12192000"/>
                  <a:gd name="connsiteY91" fmla="*/ 2308411 h 3176298"/>
                  <a:gd name="connsiteX92" fmla="*/ 5959204 w 12192000"/>
                  <a:gd name="connsiteY92" fmla="*/ 2311269 h 3176298"/>
                  <a:gd name="connsiteX93" fmla="*/ 6042072 w 12192000"/>
                  <a:gd name="connsiteY93" fmla="*/ 2310697 h 3176298"/>
                  <a:gd name="connsiteX94" fmla="*/ 6074842 w 12192000"/>
                  <a:gd name="connsiteY94" fmla="*/ 2305745 h 3176298"/>
                  <a:gd name="connsiteX95" fmla="*/ 6163425 w 12192000"/>
                  <a:gd name="connsiteY95" fmla="*/ 2309172 h 3176298"/>
                  <a:gd name="connsiteX96" fmla="*/ 6209909 w 12192000"/>
                  <a:gd name="connsiteY96" fmla="*/ 2303459 h 3176298"/>
                  <a:gd name="connsiteX97" fmla="*/ 6286493 w 12192000"/>
                  <a:gd name="connsiteY97" fmla="*/ 2302315 h 3176298"/>
                  <a:gd name="connsiteX98" fmla="*/ 6311449 w 12192000"/>
                  <a:gd name="connsiteY98" fmla="*/ 2300980 h 3176298"/>
                  <a:gd name="connsiteX99" fmla="*/ 6333739 w 12192000"/>
                  <a:gd name="connsiteY99" fmla="*/ 2300218 h 3176298"/>
                  <a:gd name="connsiteX100" fmla="*/ 6410131 w 12192000"/>
                  <a:gd name="connsiteY100" fmla="*/ 2315841 h 3176298"/>
                  <a:gd name="connsiteX101" fmla="*/ 6477951 w 12192000"/>
                  <a:gd name="connsiteY101" fmla="*/ 2316793 h 3176298"/>
                  <a:gd name="connsiteX102" fmla="*/ 6596828 w 12192000"/>
                  <a:gd name="connsiteY102" fmla="*/ 2329368 h 3176298"/>
                  <a:gd name="connsiteX103" fmla="*/ 6623118 w 12192000"/>
                  <a:gd name="connsiteY103" fmla="*/ 2324985 h 3176298"/>
                  <a:gd name="connsiteX104" fmla="*/ 6705417 w 12192000"/>
                  <a:gd name="connsiteY104" fmla="*/ 2323272 h 3176298"/>
                  <a:gd name="connsiteX105" fmla="*/ 6752283 w 12192000"/>
                  <a:gd name="connsiteY105" fmla="*/ 2321937 h 3176298"/>
                  <a:gd name="connsiteX106" fmla="*/ 6810195 w 12192000"/>
                  <a:gd name="connsiteY106" fmla="*/ 2331082 h 3176298"/>
                  <a:gd name="connsiteX107" fmla="*/ 6910782 w 12192000"/>
                  <a:gd name="connsiteY107" fmla="*/ 2350512 h 3176298"/>
                  <a:gd name="connsiteX108" fmla="*/ 6937263 w 12192000"/>
                  <a:gd name="connsiteY108" fmla="*/ 2353561 h 3176298"/>
                  <a:gd name="connsiteX109" fmla="*/ 6985653 w 12192000"/>
                  <a:gd name="connsiteY109" fmla="*/ 2362897 h 3176298"/>
                  <a:gd name="connsiteX110" fmla="*/ 6994415 w 12192000"/>
                  <a:gd name="connsiteY110" fmla="*/ 2364611 h 3176298"/>
                  <a:gd name="connsiteX111" fmla="*/ 7068141 w 12192000"/>
                  <a:gd name="connsiteY111" fmla="*/ 2388234 h 3176298"/>
                  <a:gd name="connsiteX112" fmla="*/ 7106432 w 12192000"/>
                  <a:gd name="connsiteY112" fmla="*/ 2390138 h 3176298"/>
                  <a:gd name="connsiteX113" fmla="*/ 7216547 w 12192000"/>
                  <a:gd name="connsiteY113" fmla="*/ 2390330 h 3176298"/>
                  <a:gd name="connsiteX114" fmla="*/ 7263220 w 12192000"/>
                  <a:gd name="connsiteY114" fmla="*/ 2386709 h 3176298"/>
                  <a:gd name="connsiteX115" fmla="*/ 7375428 w 12192000"/>
                  <a:gd name="connsiteY115" fmla="*/ 2372803 h 3176298"/>
                  <a:gd name="connsiteX116" fmla="*/ 7445916 w 12192000"/>
                  <a:gd name="connsiteY116" fmla="*/ 2365945 h 3176298"/>
                  <a:gd name="connsiteX117" fmla="*/ 7526880 w 12192000"/>
                  <a:gd name="connsiteY117" fmla="*/ 2355084 h 3176298"/>
                  <a:gd name="connsiteX118" fmla="*/ 7619655 w 12192000"/>
                  <a:gd name="connsiteY118" fmla="*/ 2348226 h 3176298"/>
                  <a:gd name="connsiteX119" fmla="*/ 7788636 w 12192000"/>
                  <a:gd name="connsiteY119" fmla="*/ 2327461 h 3176298"/>
                  <a:gd name="connsiteX120" fmla="*/ 7952280 w 12192000"/>
                  <a:gd name="connsiteY120" fmla="*/ 2305935 h 3176298"/>
                  <a:gd name="connsiteX121" fmla="*/ 8019339 w 12192000"/>
                  <a:gd name="connsiteY121" fmla="*/ 2286884 h 3176298"/>
                  <a:gd name="connsiteX122" fmla="*/ 8137835 w 12192000"/>
                  <a:gd name="connsiteY122" fmla="*/ 2259832 h 3176298"/>
                  <a:gd name="connsiteX123" fmla="*/ 8189651 w 12192000"/>
                  <a:gd name="connsiteY123" fmla="*/ 2243639 h 3176298"/>
                  <a:gd name="connsiteX124" fmla="*/ 8313671 w 12192000"/>
                  <a:gd name="connsiteY124" fmla="*/ 2209920 h 3176298"/>
                  <a:gd name="connsiteX125" fmla="*/ 8459979 w 12192000"/>
                  <a:gd name="connsiteY125" fmla="*/ 2158864 h 3176298"/>
                  <a:gd name="connsiteX126" fmla="*/ 8516369 w 12192000"/>
                  <a:gd name="connsiteY126" fmla="*/ 2144003 h 3176298"/>
                  <a:gd name="connsiteX127" fmla="*/ 8657726 w 12192000"/>
                  <a:gd name="connsiteY127" fmla="*/ 2106284 h 3176298"/>
                  <a:gd name="connsiteX128" fmla="*/ 8711448 w 12192000"/>
                  <a:gd name="connsiteY128" fmla="*/ 2098664 h 3176298"/>
                  <a:gd name="connsiteX129" fmla="*/ 8772219 w 12192000"/>
                  <a:gd name="connsiteY129" fmla="*/ 2082280 h 3176298"/>
                  <a:gd name="connsiteX130" fmla="*/ 8845565 w 12192000"/>
                  <a:gd name="connsiteY130" fmla="*/ 2053705 h 3176298"/>
                  <a:gd name="connsiteX131" fmla="*/ 8967871 w 12192000"/>
                  <a:gd name="connsiteY131" fmla="*/ 2011221 h 3176298"/>
                  <a:gd name="connsiteX132" fmla="*/ 9015878 w 12192000"/>
                  <a:gd name="connsiteY132" fmla="*/ 2001124 h 3176298"/>
                  <a:gd name="connsiteX133" fmla="*/ 9234579 w 12192000"/>
                  <a:gd name="connsiteY133" fmla="*/ 1935209 h 3176298"/>
                  <a:gd name="connsiteX134" fmla="*/ 9346597 w 12192000"/>
                  <a:gd name="connsiteY134" fmla="*/ 1896917 h 3176298"/>
                  <a:gd name="connsiteX135" fmla="*/ 9416321 w 12192000"/>
                  <a:gd name="connsiteY135" fmla="*/ 1880724 h 3176298"/>
                  <a:gd name="connsiteX136" fmla="*/ 9477283 w 12192000"/>
                  <a:gd name="connsiteY136" fmla="*/ 1856149 h 3176298"/>
                  <a:gd name="connsiteX137" fmla="*/ 9666265 w 12192000"/>
                  <a:gd name="connsiteY137" fmla="*/ 1787186 h 3176298"/>
                  <a:gd name="connsiteX138" fmla="*/ 9754088 w 12192000"/>
                  <a:gd name="connsiteY138" fmla="*/ 1741464 h 3176298"/>
                  <a:gd name="connsiteX139" fmla="*/ 9899446 w 12192000"/>
                  <a:gd name="connsiteY139" fmla="*/ 1656880 h 3176298"/>
                  <a:gd name="connsiteX140" fmla="*/ 9993175 w 12192000"/>
                  <a:gd name="connsiteY140" fmla="*/ 1576487 h 3176298"/>
                  <a:gd name="connsiteX141" fmla="*/ 10044230 w 12192000"/>
                  <a:gd name="connsiteY141" fmla="*/ 1540480 h 3176298"/>
                  <a:gd name="connsiteX142" fmla="*/ 10131863 w 12192000"/>
                  <a:gd name="connsiteY142" fmla="*/ 1485613 h 3176298"/>
                  <a:gd name="connsiteX143" fmla="*/ 10242357 w 12192000"/>
                  <a:gd name="connsiteY143" fmla="*/ 1410555 h 3176298"/>
                  <a:gd name="connsiteX144" fmla="*/ 10363709 w 12192000"/>
                  <a:gd name="connsiteY144" fmla="*/ 1359499 h 3176298"/>
                  <a:gd name="connsiteX145" fmla="*/ 10428291 w 12192000"/>
                  <a:gd name="connsiteY145" fmla="*/ 1314920 h 3176298"/>
                  <a:gd name="connsiteX146" fmla="*/ 10490969 w 12192000"/>
                  <a:gd name="connsiteY146" fmla="*/ 1267104 h 3176298"/>
                  <a:gd name="connsiteX147" fmla="*/ 10523354 w 12192000"/>
                  <a:gd name="connsiteY147" fmla="*/ 1238337 h 3176298"/>
                  <a:gd name="connsiteX148" fmla="*/ 10590031 w 12192000"/>
                  <a:gd name="connsiteY148" fmla="*/ 1191664 h 3176298"/>
                  <a:gd name="connsiteX149" fmla="*/ 10656519 w 12192000"/>
                  <a:gd name="connsiteY149" fmla="*/ 1156038 h 3176298"/>
                  <a:gd name="connsiteX150" fmla="*/ 10703573 w 12192000"/>
                  <a:gd name="connsiteY150" fmla="*/ 1120603 h 3176298"/>
                  <a:gd name="connsiteX151" fmla="*/ 10764534 w 12192000"/>
                  <a:gd name="connsiteY151" fmla="*/ 1067643 h 3176298"/>
                  <a:gd name="connsiteX152" fmla="*/ 10850453 w 12192000"/>
                  <a:gd name="connsiteY152" fmla="*/ 1014301 h 3176298"/>
                  <a:gd name="connsiteX153" fmla="*/ 10929704 w 12192000"/>
                  <a:gd name="connsiteY153" fmla="*/ 980201 h 3176298"/>
                  <a:gd name="connsiteX154" fmla="*/ 10967423 w 12192000"/>
                  <a:gd name="connsiteY154" fmla="*/ 930289 h 3176298"/>
                  <a:gd name="connsiteX155" fmla="*/ 11058869 w 12192000"/>
                  <a:gd name="connsiteY155" fmla="*/ 838084 h 3176298"/>
                  <a:gd name="connsiteX156" fmla="*/ 11172600 w 12192000"/>
                  <a:gd name="connsiteY156" fmla="*/ 762834 h 3176298"/>
                  <a:gd name="connsiteX157" fmla="*/ 11275283 w 12192000"/>
                  <a:gd name="connsiteY157" fmla="*/ 673676 h 3176298"/>
                  <a:gd name="connsiteX158" fmla="*/ 11320623 w 12192000"/>
                  <a:gd name="connsiteY158" fmla="*/ 639195 h 3176298"/>
                  <a:gd name="connsiteX159" fmla="*/ 11374346 w 12192000"/>
                  <a:gd name="connsiteY159" fmla="*/ 601664 h 3176298"/>
                  <a:gd name="connsiteX160" fmla="*/ 11448453 w 12192000"/>
                  <a:gd name="connsiteY160" fmla="*/ 567755 h 3176298"/>
                  <a:gd name="connsiteX161" fmla="*/ 11532275 w 12192000"/>
                  <a:gd name="connsiteY161" fmla="*/ 522605 h 3176298"/>
                  <a:gd name="connsiteX162" fmla="*/ 11562947 w 12192000"/>
                  <a:gd name="connsiteY162" fmla="*/ 486598 h 3176298"/>
                  <a:gd name="connsiteX163" fmla="*/ 11672489 w 12192000"/>
                  <a:gd name="connsiteY163" fmla="*/ 335337 h 3176298"/>
                  <a:gd name="connsiteX164" fmla="*/ 11821656 w 12192000"/>
                  <a:gd name="connsiteY164" fmla="*/ 207889 h 3176298"/>
                  <a:gd name="connsiteX165" fmla="*/ 11986443 w 12192000"/>
                  <a:gd name="connsiteY165" fmla="*/ 104824 h 3176298"/>
                  <a:gd name="connsiteX166" fmla="*/ 12026448 w 12192000"/>
                  <a:gd name="connsiteY166" fmla="*/ 88821 h 3176298"/>
                  <a:gd name="connsiteX167" fmla="*/ 12160947 w 12192000"/>
                  <a:gd name="connsiteY167" fmla="*/ 28621 h 3176298"/>
                  <a:gd name="connsiteX168" fmla="*/ 12192000 w 12192000"/>
                  <a:gd name="connsiteY168" fmla="*/ 0 h 3176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Lst>
                <a:rect l="l" t="t" r="r" b="b"/>
                <a:pathLst>
                  <a:path w="12192000" h="3176298">
                    <a:moveTo>
                      <a:pt x="12192000" y="0"/>
                    </a:moveTo>
                    <a:lnTo>
                      <a:pt x="12192000" y="3176298"/>
                    </a:lnTo>
                    <a:lnTo>
                      <a:pt x="0" y="3176298"/>
                    </a:lnTo>
                    <a:lnTo>
                      <a:pt x="0" y="2264980"/>
                    </a:lnTo>
                    <a:lnTo>
                      <a:pt x="544" y="2264980"/>
                    </a:lnTo>
                    <a:lnTo>
                      <a:pt x="544" y="2392219"/>
                    </a:lnTo>
                    <a:lnTo>
                      <a:pt x="61197" y="2387448"/>
                    </a:lnTo>
                    <a:cubicBezTo>
                      <a:pt x="80794" y="2382137"/>
                      <a:pt x="99990" y="2374707"/>
                      <a:pt x="119613" y="2369945"/>
                    </a:cubicBezTo>
                    <a:cubicBezTo>
                      <a:pt x="137898" y="2365563"/>
                      <a:pt x="155046" y="2355466"/>
                      <a:pt x="172384" y="2347084"/>
                    </a:cubicBezTo>
                    <a:cubicBezTo>
                      <a:pt x="205529" y="2331082"/>
                      <a:pt x="240965" y="2341178"/>
                      <a:pt x="274873" y="2336988"/>
                    </a:cubicBezTo>
                    <a:cubicBezTo>
                      <a:pt x="285732" y="2335653"/>
                      <a:pt x="296590" y="2334130"/>
                      <a:pt x="307259" y="2331461"/>
                    </a:cubicBezTo>
                    <a:cubicBezTo>
                      <a:pt x="336408" y="2324413"/>
                      <a:pt x="366127" y="2318317"/>
                      <a:pt x="394511" y="2308601"/>
                    </a:cubicBezTo>
                    <a:cubicBezTo>
                      <a:pt x="426709" y="2297743"/>
                      <a:pt x="457572" y="2283264"/>
                      <a:pt x="494337" y="2268213"/>
                    </a:cubicBezTo>
                    <a:cubicBezTo>
                      <a:pt x="507102" y="2272024"/>
                      <a:pt x="526724" y="2282312"/>
                      <a:pt x="546917" y="2283264"/>
                    </a:cubicBezTo>
                    <a:cubicBezTo>
                      <a:pt x="611880" y="2286503"/>
                      <a:pt x="672650" y="2268786"/>
                      <a:pt x="730754" y="2240780"/>
                    </a:cubicBezTo>
                    <a:cubicBezTo>
                      <a:pt x="748471" y="2232399"/>
                      <a:pt x="767524" y="2226874"/>
                      <a:pt x="785432" y="2218682"/>
                    </a:cubicBezTo>
                    <a:cubicBezTo>
                      <a:pt x="791717" y="2215826"/>
                      <a:pt x="799909" y="2209730"/>
                      <a:pt x="801053" y="2204013"/>
                    </a:cubicBezTo>
                    <a:cubicBezTo>
                      <a:pt x="807719" y="2170866"/>
                      <a:pt x="832486" y="2171436"/>
                      <a:pt x="858205" y="2169532"/>
                    </a:cubicBezTo>
                    <a:cubicBezTo>
                      <a:pt x="888877" y="2167247"/>
                      <a:pt x="919165" y="2161912"/>
                      <a:pt x="949646" y="2157340"/>
                    </a:cubicBezTo>
                    <a:cubicBezTo>
                      <a:pt x="953648" y="2156768"/>
                      <a:pt x="957266" y="2152768"/>
                      <a:pt x="960887" y="2150099"/>
                    </a:cubicBezTo>
                    <a:cubicBezTo>
                      <a:pt x="966411" y="2146099"/>
                      <a:pt x="971554" y="2140003"/>
                      <a:pt x="977653" y="2138480"/>
                    </a:cubicBezTo>
                    <a:cubicBezTo>
                      <a:pt x="1008894" y="2131049"/>
                      <a:pt x="1040327" y="2124763"/>
                      <a:pt x="1071762" y="2117905"/>
                    </a:cubicBezTo>
                    <a:cubicBezTo>
                      <a:pt x="1078810" y="2116380"/>
                      <a:pt x="1086048" y="2114476"/>
                      <a:pt x="1092527" y="2111428"/>
                    </a:cubicBezTo>
                    <a:cubicBezTo>
                      <a:pt x="1098623" y="2108570"/>
                      <a:pt x="1103767" y="2103616"/>
                      <a:pt x="1109865" y="2100568"/>
                    </a:cubicBezTo>
                    <a:cubicBezTo>
                      <a:pt x="1126437" y="2092378"/>
                      <a:pt x="1143394" y="2084757"/>
                      <a:pt x="1162823" y="2075613"/>
                    </a:cubicBezTo>
                    <a:cubicBezTo>
                      <a:pt x="1173681" y="2092757"/>
                      <a:pt x="1188354" y="2083041"/>
                      <a:pt x="1206641" y="2074851"/>
                    </a:cubicBezTo>
                    <a:cubicBezTo>
                      <a:pt x="1225310" y="2066468"/>
                      <a:pt x="1246837" y="2063801"/>
                      <a:pt x="1267411" y="2060753"/>
                    </a:cubicBezTo>
                    <a:cubicBezTo>
                      <a:pt x="1305132" y="2055228"/>
                      <a:pt x="1343044" y="2051799"/>
                      <a:pt x="1380762" y="2046847"/>
                    </a:cubicBezTo>
                    <a:cubicBezTo>
                      <a:pt x="1388765" y="2045703"/>
                      <a:pt x="1397909" y="2043608"/>
                      <a:pt x="1404006" y="2038844"/>
                    </a:cubicBezTo>
                    <a:cubicBezTo>
                      <a:pt x="1445725" y="2006839"/>
                      <a:pt x="1496403" y="1997887"/>
                      <a:pt x="1544598" y="2000932"/>
                    </a:cubicBezTo>
                    <a:cubicBezTo>
                      <a:pt x="1582510" y="2003220"/>
                      <a:pt x="1619658" y="2004935"/>
                      <a:pt x="1657188" y="2001697"/>
                    </a:cubicBezTo>
                    <a:cubicBezTo>
                      <a:pt x="1660046" y="2001505"/>
                      <a:pt x="1663856" y="2001887"/>
                      <a:pt x="1665950" y="2003411"/>
                    </a:cubicBezTo>
                    <a:cubicBezTo>
                      <a:pt x="1678904" y="2013507"/>
                      <a:pt x="1692431" y="2014269"/>
                      <a:pt x="1709006" y="2015983"/>
                    </a:cubicBezTo>
                    <a:cubicBezTo>
                      <a:pt x="1732439" y="2018461"/>
                      <a:pt x="1753965" y="2016745"/>
                      <a:pt x="1775684" y="2012555"/>
                    </a:cubicBezTo>
                    <a:cubicBezTo>
                      <a:pt x="1791496" y="2009507"/>
                      <a:pt x="1807497" y="2003220"/>
                      <a:pt x="1821596" y="1995218"/>
                    </a:cubicBezTo>
                    <a:cubicBezTo>
                      <a:pt x="1841216" y="1983978"/>
                      <a:pt x="1860079" y="1979597"/>
                      <a:pt x="1878748" y="1994457"/>
                    </a:cubicBezTo>
                    <a:cubicBezTo>
                      <a:pt x="1898940" y="2010269"/>
                      <a:pt x="1921800" y="2004745"/>
                      <a:pt x="1944092" y="2005315"/>
                    </a:cubicBezTo>
                    <a:cubicBezTo>
                      <a:pt x="1953806" y="2005507"/>
                      <a:pt x="1964094" y="2005124"/>
                      <a:pt x="1973429" y="2007601"/>
                    </a:cubicBezTo>
                    <a:cubicBezTo>
                      <a:pt x="2000479" y="2014651"/>
                      <a:pt x="2026581" y="2025320"/>
                      <a:pt x="2054013" y="2030082"/>
                    </a:cubicBezTo>
                    <a:cubicBezTo>
                      <a:pt x="2069254" y="2032747"/>
                      <a:pt x="2086208" y="2027986"/>
                      <a:pt x="2102021" y="2024557"/>
                    </a:cubicBezTo>
                    <a:cubicBezTo>
                      <a:pt x="2118023" y="2020937"/>
                      <a:pt x="2133834" y="2015413"/>
                      <a:pt x="2149267" y="2009697"/>
                    </a:cubicBezTo>
                    <a:cubicBezTo>
                      <a:pt x="2159743" y="2005887"/>
                      <a:pt x="2171173" y="2002267"/>
                      <a:pt x="2179556" y="1995409"/>
                    </a:cubicBezTo>
                    <a:cubicBezTo>
                      <a:pt x="2198608" y="1979788"/>
                      <a:pt x="2218229" y="1977120"/>
                      <a:pt x="2240710" y="1985312"/>
                    </a:cubicBezTo>
                    <a:cubicBezTo>
                      <a:pt x="2244137" y="1986647"/>
                      <a:pt x="2248138" y="1986647"/>
                      <a:pt x="2251948" y="1986836"/>
                    </a:cubicBezTo>
                    <a:cubicBezTo>
                      <a:pt x="2312915" y="1990836"/>
                      <a:pt x="2373874" y="1993314"/>
                      <a:pt x="2434456" y="1999410"/>
                    </a:cubicBezTo>
                    <a:cubicBezTo>
                      <a:pt x="2459029" y="2001887"/>
                      <a:pt x="2482652" y="2012745"/>
                      <a:pt x="2506847" y="2019603"/>
                    </a:cubicBezTo>
                    <a:cubicBezTo>
                      <a:pt x="2511800" y="2020937"/>
                      <a:pt x="2517327" y="2023033"/>
                      <a:pt x="2522279" y="2022080"/>
                    </a:cubicBezTo>
                    <a:cubicBezTo>
                      <a:pt x="2576191" y="2012555"/>
                      <a:pt x="2626677" y="2026461"/>
                      <a:pt x="2676398" y="2044751"/>
                    </a:cubicBezTo>
                    <a:cubicBezTo>
                      <a:pt x="2681540" y="2046656"/>
                      <a:pt x="2687827" y="2046084"/>
                      <a:pt x="2693543" y="2045703"/>
                    </a:cubicBezTo>
                    <a:cubicBezTo>
                      <a:pt x="2709548" y="2044370"/>
                      <a:pt x="2726882" y="2037701"/>
                      <a:pt x="2741360" y="2041701"/>
                    </a:cubicBezTo>
                    <a:cubicBezTo>
                      <a:pt x="2779842" y="2052753"/>
                      <a:pt x="2817943" y="2066087"/>
                      <a:pt x="2854140" y="2082851"/>
                    </a:cubicBezTo>
                    <a:cubicBezTo>
                      <a:pt x="2890910" y="2099805"/>
                      <a:pt x="2925008" y="2114095"/>
                      <a:pt x="2967110" y="2096949"/>
                    </a:cubicBezTo>
                    <a:cubicBezTo>
                      <a:pt x="2985016" y="2089709"/>
                      <a:pt x="3008639" y="2094853"/>
                      <a:pt x="3029216" y="2096757"/>
                    </a:cubicBezTo>
                    <a:cubicBezTo>
                      <a:pt x="3044264" y="2098282"/>
                      <a:pt x="3058743" y="2106856"/>
                      <a:pt x="3073604" y="2106856"/>
                    </a:cubicBezTo>
                    <a:cubicBezTo>
                      <a:pt x="3113231" y="2106856"/>
                      <a:pt x="3148472" y="2116953"/>
                      <a:pt x="3182763" y="2137527"/>
                    </a:cubicBezTo>
                    <a:cubicBezTo>
                      <a:pt x="3196102" y="2145528"/>
                      <a:pt x="3216867" y="2140193"/>
                      <a:pt x="3234202" y="2142289"/>
                    </a:cubicBezTo>
                    <a:cubicBezTo>
                      <a:pt x="3252492" y="2144765"/>
                      <a:pt x="3271348" y="2147051"/>
                      <a:pt x="3288877" y="2152578"/>
                    </a:cubicBezTo>
                    <a:cubicBezTo>
                      <a:pt x="3334216" y="2167056"/>
                      <a:pt x="3378986" y="2183439"/>
                      <a:pt x="3424135" y="2198680"/>
                    </a:cubicBezTo>
                    <a:cubicBezTo>
                      <a:pt x="3461282" y="2211253"/>
                      <a:pt x="3497862" y="2201347"/>
                      <a:pt x="3534629" y="2196013"/>
                    </a:cubicBezTo>
                    <a:cubicBezTo>
                      <a:pt x="3557682" y="2192583"/>
                      <a:pt x="3579206" y="2184391"/>
                      <a:pt x="3605116" y="2196583"/>
                    </a:cubicBezTo>
                    <a:cubicBezTo>
                      <a:pt x="3629882" y="2208205"/>
                      <a:pt x="3661315" y="2205537"/>
                      <a:pt x="3689131" y="2211824"/>
                    </a:cubicBezTo>
                    <a:cubicBezTo>
                      <a:pt x="3712565" y="2217157"/>
                      <a:pt x="3735231" y="2225732"/>
                      <a:pt x="3757902" y="2234114"/>
                    </a:cubicBezTo>
                    <a:cubicBezTo>
                      <a:pt x="3788766" y="2245545"/>
                      <a:pt x="3819245" y="2257545"/>
                      <a:pt x="3852966" y="2251831"/>
                    </a:cubicBezTo>
                    <a:cubicBezTo>
                      <a:pt x="3891259" y="2245353"/>
                      <a:pt x="3917546" y="2269738"/>
                      <a:pt x="3947648" y="2285932"/>
                    </a:cubicBezTo>
                    <a:cubicBezTo>
                      <a:pt x="3968414" y="2296980"/>
                      <a:pt x="3991083" y="2305172"/>
                      <a:pt x="4013753" y="2312031"/>
                    </a:cubicBezTo>
                    <a:cubicBezTo>
                      <a:pt x="4044043" y="2320985"/>
                      <a:pt x="4075285" y="2326320"/>
                      <a:pt x="4105766" y="2335082"/>
                    </a:cubicBezTo>
                    <a:cubicBezTo>
                      <a:pt x="4151870" y="2348226"/>
                      <a:pt x="4198546" y="2358514"/>
                      <a:pt x="4246551" y="2351274"/>
                    </a:cubicBezTo>
                    <a:cubicBezTo>
                      <a:pt x="4268649" y="2348036"/>
                      <a:pt x="4289227" y="2348226"/>
                      <a:pt x="4311323" y="2352991"/>
                    </a:cubicBezTo>
                    <a:cubicBezTo>
                      <a:pt x="4347518" y="2360801"/>
                      <a:pt x="4384668" y="2361753"/>
                      <a:pt x="4413817" y="2390899"/>
                    </a:cubicBezTo>
                    <a:cubicBezTo>
                      <a:pt x="4424104" y="2401188"/>
                      <a:pt x="4442581" y="2403853"/>
                      <a:pt x="4457632" y="2409188"/>
                    </a:cubicBezTo>
                    <a:cubicBezTo>
                      <a:pt x="4474969" y="2415476"/>
                      <a:pt x="4487731" y="2412236"/>
                      <a:pt x="4497068" y="2393947"/>
                    </a:cubicBezTo>
                    <a:cubicBezTo>
                      <a:pt x="4501257" y="2385757"/>
                      <a:pt x="4513260" y="2377755"/>
                      <a:pt x="4522596" y="2376421"/>
                    </a:cubicBezTo>
                    <a:cubicBezTo>
                      <a:pt x="4550599" y="2372421"/>
                      <a:pt x="4576318" y="2378327"/>
                      <a:pt x="4603368" y="2391282"/>
                    </a:cubicBezTo>
                    <a:cubicBezTo>
                      <a:pt x="4628705" y="2403474"/>
                      <a:pt x="4660331" y="2402140"/>
                      <a:pt x="4689098" y="2406903"/>
                    </a:cubicBezTo>
                    <a:cubicBezTo>
                      <a:pt x="4699289" y="2408618"/>
                      <a:pt x="4709482" y="2411237"/>
                      <a:pt x="4719697" y="2413428"/>
                    </a:cubicBezTo>
                    <a:lnTo>
                      <a:pt x="4726469" y="2414298"/>
                    </a:lnTo>
                    <a:lnTo>
                      <a:pt x="4785776" y="2414298"/>
                    </a:lnTo>
                    <a:lnTo>
                      <a:pt x="4788661" y="2414047"/>
                    </a:lnTo>
                    <a:cubicBezTo>
                      <a:pt x="4801401" y="2412237"/>
                      <a:pt x="4814166" y="2410142"/>
                      <a:pt x="4827024" y="2408999"/>
                    </a:cubicBezTo>
                    <a:cubicBezTo>
                      <a:pt x="4847027" y="2407095"/>
                      <a:pt x="4867412" y="2407856"/>
                      <a:pt x="4887415" y="2405570"/>
                    </a:cubicBezTo>
                    <a:cubicBezTo>
                      <a:pt x="4903799" y="2403853"/>
                      <a:pt x="4919991" y="2399474"/>
                      <a:pt x="4936184" y="2395853"/>
                    </a:cubicBezTo>
                    <a:cubicBezTo>
                      <a:pt x="4942089" y="2394520"/>
                      <a:pt x="4947996" y="2389376"/>
                      <a:pt x="4953328" y="2390138"/>
                    </a:cubicBezTo>
                    <a:cubicBezTo>
                      <a:pt x="5006292" y="2398330"/>
                      <a:pt x="5044391" y="2361753"/>
                      <a:pt x="5089162" y="2345560"/>
                    </a:cubicBezTo>
                    <a:cubicBezTo>
                      <a:pt x="5136216" y="2328413"/>
                      <a:pt x="5181748" y="2302124"/>
                      <a:pt x="5234326" y="2309935"/>
                    </a:cubicBezTo>
                    <a:cubicBezTo>
                      <a:pt x="5266141" y="2314697"/>
                      <a:pt x="5296812" y="2325747"/>
                      <a:pt x="5328438" y="2332416"/>
                    </a:cubicBezTo>
                    <a:cubicBezTo>
                      <a:pt x="5339677" y="2334701"/>
                      <a:pt x="5352250" y="2334320"/>
                      <a:pt x="5363491" y="2332034"/>
                    </a:cubicBezTo>
                    <a:cubicBezTo>
                      <a:pt x="5417784" y="2321555"/>
                      <a:pt x="5471316" y="2320032"/>
                      <a:pt x="5524660" y="2337178"/>
                    </a:cubicBezTo>
                    <a:cubicBezTo>
                      <a:pt x="5533802" y="2340036"/>
                      <a:pt x="5543518" y="2342701"/>
                      <a:pt x="5553045" y="2342701"/>
                    </a:cubicBezTo>
                    <a:cubicBezTo>
                      <a:pt x="5605244" y="2342701"/>
                      <a:pt x="5656488" y="2338701"/>
                      <a:pt x="5706401" y="2320032"/>
                    </a:cubicBezTo>
                    <a:cubicBezTo>
                      <a:pt x="5723166" y="2313745"/>
                      <a:pt x="5743551" y="2317745"/>
                      <a:pt x="5762029" y="2316221"/>
                    </a:cubicBezTo>
                    <a:cubicBezTo>
                      <a:pt x="5779174" y="2314889"/>
                      <a:pt x="5796702" y="2314317"/>
                      <a:pt x="5813276" y="2309935"/>
                    </a:cubicBezTo>
                    <a:cubicBezTo>
                      <a:pt x="5837472" y="2303459"/>
                      <a:pt x="5859949" y="2302697"/>
                      <a:pt x="5884906" y="2308411"/>
                    </a:cubicBezTo>
                    <a:cubicBezTo>
                      <a:pt x="5908719" y="2313745"/>
                      <a:pt x="5934438" y="2311079"/>
                      <a:pt x="5959204" y="2311269"/>
                    </a:cubicBezTo>
                    <a:cubicBezTo>
                      <a:pt x="5986828" y="2311459"/>
                      <a:pt x="6014449" y="2311649"/>
                      <a:pt x="6042072" y="2310697"/>
                    </a:cubicBezTo>
                    <a:cubicBezTo>
                      <a:pt x="6053124" y="2310317"/>
                      <a:pt x="6065695" y="2302697"/>
                      <a:pt x="6074842" y="2305745"/>
                    </a:cubicBezTo>
                    <a:cubicBezTo>
                      <a:pt x="6104368" y="2316031"/>
                      <a:pt x="6133897" y="2303649"/>
                      <a:pt x="6163425" y="2309172"/>
                    </a:cubicBezTo>
                    <a:cubicBezTo>
                      <a:pt x="6177905" y="2312031"/>
                      <a:pt x="6194288" y="2304220"/>
                      <a:pt x="6209909" y="2303459"/>
                    </a:cubicBezTo>
                    <a:cubicBezTo>
                      <a:pt x="6235437" y="2302124"/>
                      <a:pt x="6260964" y="2302697"/>
                      <a:pt x="6286493" y="2302315"/>
                    </a:cubicBezTo>
                    <a:cubicBezTo>
                      <a:pt x="6294876" y="2302124"/>
                      <a:pt x="6303068" y="2301362"/>
                      <a:pt x="6311449" y="2300980"/>
                    </a:cubicBezTo>
                    <a:cubicBezTo>
                      <a:pt x="6318880" y="2300601"/>
                      <a:pt x="6326691" y="2298887"/>
                      <a:pt x="6333739" y="2300218"/>
                    </a:cubicBezTo>
                    <a:cubicBezTo>
                      <a:pt x="6359268" y="2304983"/>
                      <a:pt x="6384414" y="2312793"/>
                      <a:pt x="6410131" y="2315841"/>
                    </a:cubicBezTo>
                    <a:cubicBezTo>
                      <a:pt x="6432420" y="2318507"/>
                      <a:pt x="6455472" y="2314889"/>
                      <a:pt x="6477951" y="2316793"/>
                    </a:cubicBezTo>
                    <a:cubicBezTo>
                      <a:pt x="6517576" y="2320032"/>
                      <a:pt x="6557201" y="2325747"/>
                      <a:pt x="6596828" y="2329368"/>
                    </a:cubicBezTo>
                    <a:cubicBezTo>
                      <a:pt x="6605401" y="2330130"/>
                      <a:pt x="6614353" y="2325365"/>
                      <a:pt x="6623118" y="2324985"/>
                    </a:cubicBezTo>
                    <a:cubicBezTo>
                      <a:pt x="6650551" y="2324033"/>
                      <a:pt x="6677984" y="2323841"/>
                      <a:pt x="6705417" y="2323272"/>
                    </a:cubicBezTo>
                    <a:cubicBezTo>
                      <a:pt x="6721038" y="2323080"/>
                      <a:pt x="6736851" y="2323651"/>
                      <a:pt x="6752283" y="2321937"/>
                    </a:cubicBezTo>
                    <a:cubicBezTo>
                      <a:pt x="6772665" y="2319651"/>
                      <a:pt x="6791144" y="2316221"/>
                      <a:pt x="6810195" y="2331082"/>
                    </a:cubicBezTo>
                    <a:cubicBezTo>
                      <a:pt x="6839534" y="2354132"/>
                      <a:pt x="6876872" y="2345178"/>
                      <a:pt x="6910782" y="2350512"/>
                    </a:cubicBezTo>
                    <a:cubicBezTo>
                      <a:pt x="6919547" y="2351847"/>
                      <a:pt x="6928501" y="2352036"/>
                      <a:pt x="6937263" y="2353561"/>
                    </a:cubicBezTo>
                    <a:cubicBezTo>
                      <a:pt x="6953457" y="2356418"/>
                      <a:pt x="6969457" y="2359657"/>
                      <a:pt x="6985653" y="2362897"/>
                    </a:cubicBezTo>
                    <a:cubicBezTo>
                      <a:pt x="6988509" y="2363467"/>
                      <a:pt x="6991747" y="2363659"/>
                      <a:pt x="6994415" y="2364611"/>
                    </a:cubicBezTo>
                    <a:cubicBezTo>
                      <a:pt x="7018991" y="2372611"/>
                      <a:pt x="7043184" y="2381755"/>
                      <a:pt x="7068141" y="2388234"/>
                    </a:cubicBezTo>
                    <a:cubicBezTo>
                      <a:pt x="7080334" y="2391472"/>
                      <a:pt x="7093860" y="2391853"/>
                      <a:pt x="7106432" y="2390138"/>
                    </a:cubicBezTo>
                    <a:cubicBezTo>
                      <a:pt x="7143199" y="2385185"/>
                      <a:pt x="7179587" y="2383089"/>
                      <a:pt x="7216547" y="2390330"/>
                    </a:cubicBezTo>
                    <a:cubicBezTo>
                      <a:pt x="7231214" y="2393186"/>
                      <a:pt x="7247599" y="2388424"/>
                      <a:pt x="7263220" y="2386709"/>
                    </a:cubicBezTo>
                    <a:cubicBezTo>
                      <a:pt x="7300559" y="2382137"/>
                      <a:pt x="7337899" y="2377183"/>
                      <a:pt x="7375428" y="2372803"/>
                    </a:cubicBezTo>
                    <a:cubicBezTo>
                      <a:pt x="7398860" y="2370135"/>
                      <a:pt x="7422483" y="2368611"/>
                      <a:pt x="7445916" y="2365945"/>
                    </a:cubicBezTo>
                    <a:cubicBezTo>
                      <a:pt x="7472967" y="2362705"/>
                      <a:pt x="7499828" y="2357753"/>
                      <a:pt x="7526880" y="2355084"/>
                    </a:cubicBezTo>
                    <a:cubicBezTo>
                      <a:pt x="7557742" y="2352036"/>
                      <a:pt x="7588795" y="2351466"/>
                      <a:pt x="7619655" y="2348226"/>
                    </a:cubicBezTo>
                    <a:cubicBezTo>
                      <a:pt x="7676047" y="2341940"/>
                      <a:pt x="7732247" y="2334509"/>
                      <a:pt x="7788636" y="2327461"/>
                    </a:cubicBezTo>
                    <a:cubicBezTo>
                      <a:pt x="7843311" y="2320603"/>
                      <a:pt x="7897987" y="2314507"/>
                      <a:pt x="7952280" y="2305935"/>
                    </a:cubicBezTo>
                    <a:cubicBezTo>
                      <a:pt x="7975142" y="2302315"/>
                      <a:pt x="7996859" y="2292408"/>
                      <a:pt x="8019339" y="2286884"/>
                    </a:cubicBezTo>
                    <a:cubicBezTo>
                      <a:pt x="8058774" y="2277357"/>
                      <a:pt x="8098590" y="2269357"/>
                      <a:pt x="8137835" y="2259832"/>
                    </a:cubicBezTo>
                    <a:cubicBezTo>
                      <a:pt x="8155359" y="2255641"/>
                      <a:pt x="8172124" y="2248593"/>
                      <a:pt x="8189651" y="2243639"/>
                    </a:cubicBezTo>
                    <a:cubicBezTo>
                      <a:pt x="8230992" y="2232208"/>
                      <a:pt x="8272903" y="2222874"/>
                      <a:pt x="8313671" y="2209920"/>
                    </a:cubicBezTo>
                    <a:cubicBezTo>
                      <a:pt x="8362822" y="2194297"/>
                      <a:pt x="8411019" y="2175439"/>
                      <a:pt x="8459979" y="2158864"/>
                    </a:cubicBezTo>
                    <a:cubicBezTo>
                      <a:pt x="8478269" y="2152578"/>
                      <a:pt x="8497511" y="2148957"/>
                      <a:pt x="8516369" y="2144003"/>
                    </a:cubicBezTo>
                    <a:cubicBezTo>
                      <a:pt x="8563425" y="2131431"/>
                      <a:pt x="8610288" y="2118095"/>
                      <a:pt x="8657726" y="2106284"/>
                    </a:cubicBezTo>
                    <a:cubicBezTo>
                      <a:pt x="8675253" y="2101901"/>
                      <a:pt x="8693731" y="2102284"/>
                      <a:pt x="8711448" y="2098664"/>
                    </a:cubicBezTo>
                    <a:cubicBezTo>
                      <a:pt x="8732023" y="2094472"/>
                      <a:pt x="8752407" y="2089138"/>
                      <a:pt x="8772219" y="2082280"/>
                    </a:cubicBezTo>
                    <a:cubicBezTo>
                      <a:pt x="8796985" y="2073707"/>
                      <a:pt x="8820990" y="2062659"/>
                      <a:pt x="8845565" y="2053705"/>
                    </a:cubicBezTo>
                    <a:cubicBezTo>
                      <a:pt x="8886142" y="2039034"/>
                      <a:pt x="8926911" y="2024557"/>
                      <a:pt x="8967871" y="2011221"/>
                    </a:cubicBezTo>
                    <a:cubicBezTo>
                      <a:pt x="8983301" y="2006268"/>
                      <a:pt x="9000257" y="2005697"/>
                      <a:pt x="9015878" y="2001124"/>
                    </a:cubicBezTo>
                    <a:cubicBezTo>
                      <a:pt x="9088840" y="1979597"/>
                      <a:pt x="9161805" y="1957880"/>
                      <a:pt x="9234579" y="1935209"/>
                    </a:cubicBezTo>
                    <a:cubicBezTo>
                      <a:pt x="9272298" y="1923399"/>
                      <a:pt x="9308875" y="1908538"/>
                      <a:pt x="9346597" y="1896917"/>
                    </a:cubicBezTo>
                    <a:cubicBezTo>
                      <a:pt x="9369267" y="1889869"/>
                      <a:pt x="9393650" y="1887773"/>
                      <a:pt x="9416321" y="1880724"/>
                    </a:cubicBezTo>
                    <a:cubicBezTo>
                      <a:pt x="9437278" y="1874247"/>
                      <a:pt x="9456709" y="1863578"/>
                      <a:pt x="9477283" y="1856149"/>
                    </a:cubicBezTo>
                    <a:cubicBezTo>
                      <a:pt x="9540152" y="1833097"/>
                      <a:pt x="9603971" y="1811953"/>
                      <a:pt x="9666265" y="1787186"/>
                    </a:cubicBezTo>
                    <a:cubicBezTo>
                      <a:pt x="9696749" y="1775183"/>
                      <a:pt x="9725323" y="1757849"/>
                      <a:pt x="9754088" y="1741464"/>
                    </a:cubicBezTo>
                    <a:cubicBezTo>
                      <a:pt x="9802858" y="1713841"/>
                      <a:pt x="9850865" y="1685074"/>
                      <a:pt x="9899446" y="1656880"/>
                    </a:cubicBezTo>
                    <a:cubicBezTo>
                      <a:pt x="9935832" y="1635924"/>
                      <a:pt x="9968027" y="1611347"/>
                      <a:pt x="9993175" y="1576487"/>
                    </a:cubicBezTo>
                    <a:cubicBezTo>
                      <a:pt x="10004797" y="1560484"/>
                      <a:pt x="10024990" y="1546768"/>
                      <a:pt x="10044230" y="1540480"/>
                    </a:cubicBezTo>
                    <a:cubicBezTo>
                      <a:pt x="10078713" y="1529241"/>
                      <a:pt x="10104430" y="1507522"/>
                      <a:pt x="10131863" y="1485613"/>
                    </a:cubicBezTo>
                    <a:cubicBezTo>
                      <a:pt x="10166536" y="1457801"/>
                      <a:pt x="10203304" y="1431509"/>
                      <a:pt x="10242357" y="1410555"/>
                    </a:cubicBezTo>
                    <a:cubicBezTo>
                      <a:pt x="10280840" y="1389980"/>
                      <a:pt x="10324086" y="1378549"/>
                      <a:pt x="10363709" y="1359499"/>
                    </a:cubicBezTo>
                    <a:cubicBezTo>
                      <a:pt x="10386952" y="1348259"/>
                      <a:pt x="10407146" y="1330353"/>
                      <a:pt x="10428291" y="1314920"/>
                    </a:cubicBezTo>
                    <a:cubicBezTo>
                      <a:pt x="10449438" y="1299489"/>
                      <a:pt x="10470394" y="1283486"/>
                      <a:pt x="10490969" y="1267104"/>
                    </a:cubicBezTo>
                    <a:cubicBezTo>
                      <a:pt x="10502208" y="1258149"/>
                      <a:pt x="10511734" y="1246909"/>
                      <a:pt x="10523354" y="1238337"/>
                    </a:cubicBezTo>
                    <a:cubicBezTo>
                      <a:pt x="10545263" y="1222334"/>
                      <a:pt x="10569075" y="1208808"/>
                      <a:pt x="10590031" y="1191664"/>
                    </a:cubicBezTo>
                    <a:cubicBezTo>
                      <a:pt x="10610225" y="1175089"/>
                      <a:pt x="10633467" y="1166707"/>
                      <a:pt x="10656519" y="1156038"/>
                    </a:cubicBezTo>
                    <a:cubicBezTo>
                      <a:pt x="10674046" y="1148036"/>
                      <a:pt x="10686617" y="1130320"/>
                      <a:pt x="10703573" y="1120603"/>
                    </a:cubicBezTo>
                    <a:cubicBezTo>
                      <a:pt x="10727767" y="1106697"/>
                      <a:pt x="10746246" y="1089553"/>
                      <a:pt x="10764534" y="1067643"/>
                    </a:cubicBezTo>
                    <a:cubicBezTo>
                      <a:pt x="10785111" y="1043068"/>
                      <a:pt x="10820162" y="1029732"/>
                      <a:pt x="10850453" y="1014301"/>
                    </a:cubicBezTo>
                    <a:cubicBezTo>
                      <a:pt x="10876171" y="1001157"/>
                      <a:pt x="10906081" y="995632"/>
                      <a:pt x="10929704" y="980201"/>
                    </a:cubicBezTo>
                    <a:cubicBezTo>
                      <a:pt x="10946279" y="969342"/>
                      <a:pt x="10958661" y="948957"/>
                      <a:pt x="10967423" y="930289"/>
                    </a:cubicBezTo>
                    <a:cubicBezTo>
                      <a:pt x="10987046" y="887995"/>
                      <a:pt x="11021146" y="861897"/>
                      <a:pt x="11058869" y="838084"/>
                    </a:cubicBezTo>
                    <a:cubicBezTo>
                      <a:pt x="11097350" y="813699"/>
                      <a:pt x="11133927" y="786836"/>
                      <a:pt x="11172600" y="762834"/>
                    </a:cubicBezTo>
                    <a:cubicBezTo>
                      <a:pt x="11211843" y="738638"/>
                      <a:pt x="11243658" y="706443"/>
                      <a:pt x="11275283" y="673676"/>
                    </a:cubicBezTo>
                    <a:cubicBezTo>
                      <a:pt x="11288238" y="660150"/>
                      <a:pt x="11305192" y="650434"/>
                      <a:pt x="11320623" y="639195"/>
                    </a:cubicBezTo>
                    <a:cubicBezTo>
                      <a:pt x="11338339" y="626241"/>
                      <a:pt x="11355296" y="611953"/>
                      <a:pt x="11374346" y="601664"/>
                    </a:cubicBezTo>
                    <a:cubicBezTo>
                      <a:pt x="11398160" y="588709"/>
                      <a:pt x="11424069" y="579757"/>
                      <a:pt x="11448453" y="567755"/>
                    </a:cubicBezTo>
                    <a:cubicBezTo>
                      <a:pt x="11476838" y="553657"/>
                      <a:pt x="11505795" y="539750"/>
                      <a:pt x="11532275" y="522605"/>
                    </a:cubicBezTo>
                    <a:cubicBezTo>
                      <a:pt x="11545039" y="514413"/>
                      <a:pt x="11553613" y="499363"/>
                      <a:pt x="11562947" y="486598"/>
                    </a:cubicBezTo>
                    <a:cubicBezTo>
                      <a:pt x="11599714" y="436305"/>
                      <a:pt x="11635529" y="385441"/>
                      <a:pt x="11672489" y="335337"/>
                    </a:cubicBezTo>
                    <a:cubicBezTo>
                      <a:pt x="11712304" y="281424"/>
                      <a:pt x="11763931" y="241608"/>
                      <a:pt x="11821656" y="207889"/>
                    </a:cubicBezTo>
                    <a:cubicBezTo>
                      <a:pt x="11877664" y="175312"/>
                      <a:pt x="11931195" y="138734"/>
                      <a:pt x="11986443" y="104824"/>
                    </a:cubicBezTo>
                    <a:cubicBezTo>
                      <a:pt x="11998443" y="97395"/>
                      <a:pt x="12013114" y="94347"/>
                      <a:pt x="12026448" y="88821"/>
                    </a:cubicBezTo>
                    <a:cubicBezTo>
                      <a:pt x="12072360" y="69580"/>
                      <a:pt x="12118083" y="50147"/>
                      <a:pt x="12160947" y="28621"/>
                    </a:cubicBezTo>
                    <a:lnTo>
                      <a:pt x="12192000" y="0"/>
                    </a:lnTo>
                    <a:close/>
                  </a:path>
                </a:pathLst>
              </a:custGeom>
              <a:solidFill>
                <a:schemeClr val="bg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12" name="Group 11">
              <a:extLst>
                <a:ext uri="{FF2B5EF4-FFF2-40B4-BE49-F238E27FC236}">
                  <a16:creationId xmlns:a16="http://schemas.microsoft.com/office/drawing/2014/main" id="{05148B0F-801C-45A1-80C1-EEC25A22A7C6}"/>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44" y="3296011"/>
              <a:ext cx="12191456" cy="2849975"/>
              <a:chOff x="544" y="3296011"/>
              <a:chExt cx="12191456" cy="2849975"/>
            </a:xfrm>
          </p:grpSpPr>
          <p:sp>
            <p:nvSpPr>
              <p:cNvPr id="19" name="Freeform: Shape 18">
                <a:extLst>
                  <a:ext uri="{FF2B5EF4-FFF2-40B4-BE49-F238E27FC236}">
                    <a16:creationId xmlns:a16="http://schemas.microsoft.com/office/drawing/2014/main" id="{E7715ED9-C8CE-4651-82AA-1C4B5F14A0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4" y="3296011"/>
                <a:ext cx="12191456" cy="2849975"/>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B911230A-EF3B-4760-9087-E4FBE05BDC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4" y="3296011"/>
                <a:ext cx="12191456" cy="2849975"/>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blipFill>
                <a:blip r:embed="rId2">
                  <a:alphaModFix amt="57000"/>
                </a:blip>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sp>
        <p:nvSpPr>
          <p:cNvPr id="2" name="Title 1">
            <a:extLst>
              <a:ext uri="{FF2B5EF4-FFF2-40B4-BE49-F238E27FC236}">
                <a16:creationId xmlns:a16="http://schemas.microsoft.com/office/drawing/2014/main" id="{10872B32-9BB6-A9FD-4ED9-A595F5C77D72}"/>
              </a:ext>
            </a:extLst>
          </p:cNvPr>
          <p:cNvSpPr>
            <a:spLocks noGrp="1"/>
          </p:cNvSpPr>
          <p:nvPr>
            <p:ph type="ctrTitle"/>
          </p:nvPr>
        </p:nvSpPr>
        <p:spPr>
          <a:xfrm>
            <a:off x="838199" y="1120676"/>
            <a:ext cx="7021513" cy="2308324"/>
          </a:xfrm>
        </p:spPr>
        <p:txBody>
          <a:bodyPr>
            <a:normAutofit/>
          </a:bodyPr>
          <a:lstStyle/>
          <a:p>
            <a:pPr algn="l"/>
            <a:r>
              <a:rPr lang="en-GB" sz="7200" dirty="0">
                <a:solidFill>
                  <a:schemeClr val="bg1"/>
                </a:solidFill>
                <a:ea typeface="Calibri Light"/>
                <a:cs typeface="Calibri Light"/>
              </a:rPr>
              <a:t>Session: 7</a:t>
            </a:r>
            <a:endParaRPr lang="en-GB" sz="7200" dirty="0">
              <a:solidFill>
                <a:schemeClr val="bg1"/>
              </a:solidFill>
            </a:endParaRPr>
          </a:p>
        </p:txBody>
      </p:sp>
      <p:sp>
        <p:nvSpPr>
          <p:cNvPr id="3" name="Subtitle 2">
            <a:extLst>
              <a:ext uri="{FF2B5EF4-FFF2-40B4-BE49-F238E27FC236}">
                <a16:creationId xmlns:a16="http://schemas.microsoft.com/office/drawing/2014/main" id="{289B1F9F-DE15-4A3C-38F0-4835B755DF51}"/>
              </a:ext>
            </a:extLst>
          </p:cNvPr>
          <p:cNvSpPr>
            <a:spLocks noGrp="1"/>
          </p:cNvSpPr>
          <p:nvPr>
            <p:ph type="subTitle" idx="1"/>
          </p:nvPr>
        </p:nvSpPr>
        <p:spPr>
          <a:xfrm>
            <a:off x="835024" y="3809999"/>
            <a:ext cx="7025753" cy="1012778"/>
          </a:xfrm>
        </p:spPr>
        <p:txBody>
          <a:bodyPr vert="horz" lIns="91440" tIns="45720" rIns="91440" bIns="45720" rtlCol="0" anchor="t">
            <a:normAutofit/>
          </a:bodyPr>
          <a:lstStyle/>
          <a:p>
            <a:pPr algn="l"/>
            <a:r>
              <a:rPr lang="en-GB" sz="3600" dirty="0">
                <a:solidFill>
                  <a:schemeClr val="bg1"/>
                </a:solidFill>
                <a:ea typeface="Calibri"/>
                <a:cs typeface="Calibri"/>
              </a:rPr>
              <a:t>Working Capital Management </a:t>
            </a:r>
          </a:p>
        </p:txBody>
      </p:sp>
    </p:spTree>
    <p:extLst>
      <p:ext uri="{BB962C8B-B14F-4D97-AF65-F5344CB8AC3E}">
        <p14:creationId xmlns:p14="http://schemas.microsoft.com/office/powerpoint/2010/main" val="2263028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05CBC3C-2E5A-4839-8B9B-2E5A6ADF0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27FF362-FC97-4BF5-949B-D4ADFA26E4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888549">
            <a:off x="-1059473" y="-1108988"/>
            <a:ext cx="7179830" cy="5226565"/>
          </a:xfrm>
          <a:custGeom>
            <a:avLst/>
            <a:gdLst>
              <a:gd name="connsiteX0" fmla="*/ 5217841 w 7179830"/>
              <a:gd name="connsiteY0" fmla="*/ 464824 h 5226565"/>
              <a:gd name="connsiteX1" fmla="*/ 5222490 w 7179830"/>
              <a:gd name="connsiteY1" fmla="*/ 464289 h 5226565"/>
              <a:gd name="connsiteX2" fmla="*/ 5216768 w 7179830"/>
              <a:gd name="connsiteY2" fmla="*/ 463394 h 5226565"/>
              <a:gd name="connsiteX3" fmla="*/ 5217841 w 7179830"/>
              <a:gd name="connsiteY3" fmla="*/ 464824 h 5226565"/>
              <a:gd name="connsiteX4" fmla="*/ 4945201 w 7179830"/>
              <a:gd name="connsiteY4" fmla="*/ 5226565 h 5226565"/>
              <a:gd name="connsiteX5" fmla="*/ 140449 w 7179830"/>
              <a:gd name="connsiteY5" fmla="*/ 2240811 h 5226565"/>
              <a:gd name="connsiteX6" fmla="*/ 232913 w 7179830"/>
              <a:gd name="connsiteY6" fmla="*/ 2052782 h 5226565"/>
              <a:gd name="connsiteX7" fmla="*/ 375714 w 7179830"/>
              <a:gd name="connsiteY7" fmla="*/ 1803205 h 5226565"/>
              <a:gd name="connsiteX8" fmla="*/ 1512756 w 7179830"/>
              <a:gd name="connsiteY8" fmla="*/ 638448 h 5226565"/>
              <a:gd name="connsiteX9" fmla="*/ 2902095 w 7179830"/>
              <a:gd name="connsiteY9" fmla="*/ 120440 h 5226565"/>
              <a:gd name="connsiteX10" fmla="*/ 2848453 w 7179830"/>
              <a:gd name="connsiteY10" fmla="*/ 125626 h 5226565"/>
              <a:gd name="connsiteX11" fmla="*/ 1837830 w 7179830"/>
              <a:gd name="connsiteY11" fmla="*/ 426203 h 5226565"/>
              <a:gd name="connsiteX12" fmla="*/ 214608 w 7179830"/>
              <a:gd name="connsiteY12" fmla="*/ 1882239 h 5226565"/>
              <a:gd name="connsiteX13" fmla="*/ 91317 w 7179830"/>
              <a:gd name="connsiteY13" fmla="*/ 2123701 h 5226565"/>
              <a:gd name="connsiteX14" fmla="*/ 64092 w 7179830"/>
              <a:gd name="connsiteY14" fmla="*/ 2193361 h 5226565"/>
              <a:gd name="connsiteX15" fmla="*/ 0 w 7179830"/>
              <a:gd name="connsiteY15" fmla="*/ 2153533 h 5226565"/>
              <a:gd name="connsiteX16" fmla="*/ 42834 w 7179830"/>
              <a:gd name="connsiteY16" fmla="*/ 2047277 h 5226565"/>
              <a:gd name="connsiteX17" fmla="*/ 923582 w 7179830"/>
              <a:gd name="connsiteY17" fmla="*/ 915600 h 5226565"/>
              <a:gd name="connsiteX18" fmla="*/ 2686989 w 7179830"/>
              <a:gd name="connsiteY18" fmla="*/ 73950 h 5226565"/>
              <a:gd name="connsiteX19" fmla="*/ 3059983 w 7179830"/>
              <a:gd name="connsiteY19" fmla="*/ 20308 h 5226565"/>
              <a:gd name="connsiteX20" fmla="*/ 3454435 w 7179830"/>
              <a:gd name="connsiteY20" fmla="*/ 1176 h 5226565"/>
              <a:gd name="connsiteX21" fmla="*/ 3923806 w 7179830"/>
              <a:gd name="connsiteY21" fmla="*/ 49990 h 5226565"/>
              <a:gd name="connsiteX22" fmla="*/ 5350874 w 7179830"/>
              <a:gd name="connsiteY22" fmla="*/ 426917 h 5226565"/>
              <a:gd name="connsiteX23" fmla="*/ 6607360 w 7179830"/>
              <a:gd name="connsiteY23" fmla="*/ 1075097 h 5226565"/>
              <a:gd name="connsiteX24" fmla="*/ 7110534 w 7179830"/>
              <a:gd name="connsiteY24" fmla="*/ 1541421 h 5226565"/>
              <a:gd name="connsiteX25" fmla="*/ 7179830 w 7179830"/>
              <a:gd name="connsiteY25" fmla="*/ 1630542 h 5226565"/>
              <a:gd name="connsiteX26" fmla="*/ 7136295 w 7179830"/>
              <a:gd name="connsiteY26" fmla="*/ 1700600 h 5226565"/>
              <a:gd name="connsiteX27" fmla="*/ 7131140 w 7179830"/>
              <a:gd name="connsiteY27" fmla="*/ 1693045 h 5226565"/>
              <a:gd name="connsiteX28" fmla="*/ 6577499 w 7179830"/>
              <a:gd name="connsiteY28" fmla="*/ 1148230 h 5226565"/>
              <a:gd name="connsiteX29" fmla="*/ 5494816 w 7179830"/>
              <a:gd name="connsiteY29" fmla="*/ 563527 h 5226565"/>
              <a:gd name="connsiteX30" fmla="*/ 5366967 w 7179830"/>
              <a:gd name="connsiteY30" fmla="*/ 514176 h 5226565"/>
              <a:gd name="connsiteX31" fmla="*/ 5244661 w 7179830"/>
              <a:gd name="connsiteY31" fmla="*/ 470725 h 5226565"/>
              <a:gd name="connsiteX32" fmla="*/ 5904822 w 7179830"/>
              <a:gd name="connsiteY32" fmla="*/ 815468 h 5226565"/>
              <a:gd name="connsiteX33" fmla="*/ 7015222 w 7179830"/>
              <a:gd name="connsiteY33" fmla="*/ 1815185 h 5226565"/>
              <a:gd name="connsiteX34" fmla="*/ 7040454 w 7179830"/>
              <a:gd name="connsiteY34" fmla="*/ 1854830 h 5226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179830" h="5226565">
                <a:moveTo>
                  <a:pt x="5217841" y="464824"/>
                </a:moveTo>
                <a:lnTo>
                  <a:pt x="5222490" y="464289"/>
                </a:lnTo>
                <a:lnTo>
                  <a:pt x="5216768" y="463394"/>
                </a:lnTo>
                <a:cubicBezTo>
                  <a:pt x="5216768" y="463394"/>
                  <a:pt x="5216768" y="464646"/>
                  <a:pt x="5217841" y="464824"/>
                </a:cubicBezTo>
                <a:close/>
                <a:moveTo>
                  <a:pt x="4945201" y="5226565"/>
                </a:moveTo>
                <a:lnTo>
                  <a:pt x="140449" y="2240811"/>
                </a:lnTo>
                <a:lnTo>
                  <a:pt x="232913" y="2052782"/>
                </a:lnTo>
                <a:cubicBezTo>
                  <a:pt x="277693" y="1968290"/>
                  <a:pt x="325201" y="1885054"/>
                  <a:pt x="375714" y="1803205"/>
                </a:cubicBezTo>
                <a:cubicBezTo>
                  <a:pt x="667528" y="1329721"/>
                  <a:pt x="1039629" y="935091"/>
                  <a:pt x="1512756" y="638448"/>
                </a:cubicBezTo>
                <a:cubicBezTo>
                  <a:pt x="1939392" y="370950"/>
                  <a:pt x="2405724" y="210560"/>
                  <a:pt x="2902095" y="120440"/>
                </a:cubicBezTo>
                <a:cubicBezTo>
                  <a:pt x="2884054" y="118134"/>
                  <a:pt x="2865727" y="119904"/>
                  <a:pt x="2848453" y="125626"/>
                </a:cubicBezTo>
                <a:cubicBezTo>
                  <a:pt x="2498704" y="175943"/>
                  <a:pt x="2158217" y="277201"/>
                  <a:pt x="1837830" y="426203"/>
                </a:cubicBezTo>
                <a:cubicBezTo>
                  <a:pt x="1147094" y="744660"/>
                  <a:pt x="593502" y="1217071"/>
                  <a:pt x="214608" y="1882239"/>
                </a:cubicBezTo>
                <a:cubicBezTo>
                  <a:pt x="169441" y="1960776"/>
                  <a:pt x="128308" y="2041369"/>
                  <a:pt x="91317" y="2123701"/>
                </a:cubicBezTo>
                <a:lnTo>
                  <a:pt x="64092" y="2193361"/>
                </a:lnTo>
                <a:lnTo>
                  <a:pt x="0" y="2153533"/>
                </a:lnTo>
                <a:lnTo>
                  <a:pt x="42834" y="2047277"/>
                </a:lnTo>
                <a:cubicBezTo>
                  <a:pt x="241792" y="1615775"/>
                  <a:pt x="541268" y="1241591"/>
                  <a:pt x="923582" y="915600"/>
                </a:cubicBezTo>
                <a:cubicBezTo>
                  <a:pt x="1435331" y="478415"/>
                  <a:pt x="2028081" y="205375"/>
                  <a:pt x="2686989" y="73950"/>
                </a:cubicBezTo>
                <a:cubicBezTo>
                  <a:pt x="2810367" y="49274"/>
                  <a:pt x="2934818" y="32466"/>
                  <a:pt x="3059983" y="20308"/>
                </a:cubicBezTo>
                <a:cubicBezTo>
                  <a:pt x="3185149" y="8148"/>
                  <a:pt x="3308706" y="2963"/>
                  <a:pt x="3454435" y="1176"/>
                </a:cubicBezTo>
                <a:cubicBezTo>
                  <a:pt x="3599805" y="-5977"/>
                  <a:pt x="3761985" y="20665"/>
                  <a:pt x="3923806" y="49990"/>
                </a:cubicBezTo>
                <a:cubicBezTo>
                  <a:pt x="4409449" y="137964"/>
                  <a:pt x="4886867" y="257228"/>
                  <a:pt x="5350874" y="426917"/>
                </a:cubicBezTo>
                <a:cubicBezTo>
                  <a:pt x="5797001" y="589991"/>
                  <a:pt x="6223101" y="792223"/>
                  <a:pt x="6607360" y="1075097"/>
                </a:cubicBezTo>
                <a:cubicBezTo>
                  <a:pt x="6794438" y="1212779"/>
                  <a:pt x="6965102" y="1365689"/>
                  <a:pt x="7110534" y="1541421"/>
                </a:cubicBezTo>
                <a:lnTo>
                  <a:pt x="7179830" y="1630542"/>
                </a:lnTo>
                <a:lnTo>
                  <a:pt x="7136295" y="1700600"/>
                </a:lnTo>
                <a:lnTo>
                  <a:pt x="7131140" y="1693045"/>
                </a:lnTo>
                <a:cubicBezTo>
                  <a:pt x="6977874" y="1483026"/>
                  <a:pt x="6788448" y="1305671"/>
                  <a:pt x="6577499" y="1148230"/>
                </a:cubicBezTo>
                <a:cubicBezTo>
                  <a:pt x="6245452" y="900401"/>
                  <a:pt x="5878538" y="716408"/>
                  <a:pt x="5494816" y="563527"/>
                </a:cubicBezTo>
                <a:cubicBezTo>
                  <a:pt x="5452491" y="546487"/>
                  <a:pt x="5409881" y="530036"/>
                  <a:pt x="5366967" y="514176"/>
                </a:cubicBezTo>
                <a:cubicBezTo>
                  <a:pt x="5326377" y="499156"/>
                  <a:pt x="5285430" y="485210"/>
                  <a:pt x="5244661" y="470725"/>
                </a:cubicBezTo>
                <a:cubicBezTo>
                  <a:pt x="5471517" y="572127"/>
                  <a:pt x="5691970" y="687263"/>
                  <a:pt x="5904822" y="815468"/>
                </a:cubicBezTo>
                <a:cubicBezTo>
                  <a:pt x="6336645" y="1080104"/>
                  <a:pt x="6718758" y="1400351"/>
                  <a:pt x="7015222" y="1815185"/>
                </a:cubicBezTo>
                <a:lnTo>
                  <a:pt x="7040454" y="1854830"/>
                </a:lnTo>
                <a:close/>
              </a:path>
            </a:pathLst>
          </a:custGeom>
          <a:solidFill>
            <a:schemeClr val="accent2"/>
          </a:solidFill>
          <a:ln w="12700"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FCCCBD50-8075-3A4D-2E80-A310DF0F85AB}"/>
              </a:ext>
            </a:extLst>
          </p:cNvPr>
          <p:cNvSpPr>
            <a:spLocks noGrp="1"/>
          </p:cNvSpPr>
          <p:nvPr>
            <p:ph type="title"/>
          </p:nvPr>
        </p:nvSpPr>
        <p:spPr>
          <a:xfrm>
            <a:off x="841246" y="673770"/>
            <a:ext cx="3644489" cy="2414488"/>
          </a:xfrm>
        </p:spPr>
        <p:txBody>
          <a:bodyPr anchor="t">
            <a:normAutofit fontScale="90000"/>
          </a:bodyPr>
          <a:lstStyle/>
          <a:p>
            <a:r>
              <a:rPr lang="en-US" sz="5400" b="1" dirty="0">
                <a:solidFill>
                  <a:srgbClr val="FFFFFF"/>
                </a:solidFill>
                <a:ea typeface="Calibri Light"/>
                <a:cs typeface="Calibri Light"/>
              </a:rPr>
              <a:t>Learning Outcomes of the Session</a:t>
            </a:r>
            <a:endParaRPr lang="en-US" sz="5400" dirty="0">
              <a:solidFill>
                <a:srgbClr val="FFFFFF"/>
              </a:solidFill>
              <a:ea typeface="Calibri Light"/>
              <a:cs typeface="Calibri Light"/>
            </a:endParaRPr>
          </a:p>
          <a:p>
            <a:endParaRPr lang="en-US" sz="5400">
              <a:solidFill>
                <a:srgbClr val="FFFFFF"/>
              </a:solidFill>
              <a:ea typeface="Calibri Light"/>
              <a:cs typeface="Calibri Light"/>
            </a:endParaRPr>
          </a:p>
        </p:txBody>
      </p:sp>
      <p:sp>
        <p:nvSpPr>
          <p:cNvPr id="3" name="Content Placeholder 2">
            <a:extLst>
              <a:ext uri="{FF2B5EF4-FFF2-40B4-BE49-F238E27FC236}">
                <a16:creationId xmlns:a16="http://schemas.microsoft.com/office/drawing/2014/main" id="{BBD74C18-288E-F73D-6FEE-6A89DE0DF829}"/>
              </a:ext>
            </a:extLst>
          </p:cNvPr>
          <p:cNvSpPr>
            <a:spLocks noGrp="1"/>
          </p:cNvSpPr>
          <p:nvPr>
            <p:ph idx="1"/>
          </p:nvPr>
        </p:nvSpPr>
        <p:spPr>
          <a:xfrm>
            <a:off x="6095999" y="882315"/>
            <a:ext cx="5254754" cy="5294647"/>
          </a:xfrm>
        </p:spPr>
        <p:txBody>
          <a:bodyPr vert="horz" lIns="91440" tIns="45720" rIns="91440" bIns="45720" rtlCol="0" anchor="t">
            <a:normAutofit/>
          </a:bodyPr>
          <a:lstStyle/>
          <a:p>
            <a:r>
              <a:rPr lang="en-US" dirty="0">
                <a:ea typeface="Calibri"/>
                <a:cs typeface="Calibri"/>
              </a:rPr>
              <a:t>The nature of working capital</a:t>
            </a:r>
            <a:endParaRPr lang="en-US">
              <a:ea typeface="Calibri"/>
              <a:cs typeface="Calibri"/>
            </a:endParaRPr>
          </a:p>
          <a:p>
            <a:r>
              <a:rPr lang="en-US" dirty="0">
                <a:ea typeface="Calibri"/>
                <a:cs typeface="Calibri"/>
              </a:rPr>
              <a:t>Sources of working capital </a:t>
            </a:r>
            <a:endParaRPr lang="en-US">
              <a:ea typeface="Calibri"/>
              <a:cs typeface="Calibri"/>
            </a:endParaRPr>
          </a:p>
          <a:p>
            <a:r>
              <a:rPr lang="en-US" dirty="0">
                <a:ea typeface="Calibri"/>
                <a:cs typeface="Calibri"/>
              </a:rPr>
              <a:t>Working capital cycle</a:t>
            </a:r>
          </a:p>
          <a:p>
            <a:r>
              <a:rPr lang="en-US" dirty="0">
                <a:ea typeface="Calibri"/>
                <a:cs typeface="Calibri"/>
              </a:rPr>
              <a:t>Management and Strategies for working  Management and Strategies for Working Capital</a:t>
            </a:r>
            <a:endParaRPr lang="en-US">
              <a:ea typeface="Calibri"/>
              <a:cs typeface="Calibri"/>
            </a:endParaRPr>
          </a:p>
          <a:p>
            <a:r>
              <a:rPr lang="en-US" dirty="0">
                <a:ea typeface="Calibri"/>
                <a:cs typeface="Calibri"/>
              </a:rPr>
              <a:t>Liquidity and working capital</a:t>
            </a:r>
          </a:p>
          <a:p>
            <a:pPr marL="0" indent="0">
              <a:buNone/>
            </a:pPr>
            <a:endParaRPr lang="en-US" dirty="0">
              <a:ea typeface="Calibri"/>
              <a:cs typeface="Calibri"/>
            </a:endParaRPr>
          </a:p>
          <a:p>
            <a:endParaRPr lang="en-US" sz="2200">
              <a:ea typeface="Calibri"/>
              <a:cs typeface="Calibri"/>
            </a:endParaRPr>
          </a:p>
        </p:txBody>
      </p:sp>
    </p:spTree>
    <p:extLst>
      <p:ext uri="{BB962C8B-B14F-4D97-AF65-F5344CB8AC3E}">
        <p14:creationId xmlns:p14="http://schemas.microsoft.com/office/powerpoint/2010/main" val="12560036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FF8D2E5-2C4E-47B1-930B-6C82B7C313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ADFD050-6D35-9ED0-A3A6-E81B7E0919D2}"/>
              </a:ext>
            </a:extLst>
          </p:cNvPr>
          <p:cNvSpPr>
            <a:spLocks noGrp="1"/>
          </p:cNvSpPr>
          <p:nvPr>
            <p:ph type="title"/>
          </p:nvPr>
        </p:nvSpPr>
        <p:spPr>
          <a:xfrm>
            <a:off x="841248" y="251312"/>
            <a:ext cx="10506456" cy="1010264"/>
          </a:xfrm>
        </p:spPr>
        <p:txBody>
          <a:bodyPr anchor="ctr">
            <a:normAutofit/>
          </a:bodyPr>
          <a:lstStyle/>
          <a:p>
            <a:r>
              <a:rPr lang="en-US" b="1" dirty="0">
                <a:ea typeface="Calibri Light"/>
                <a:cs typeface="Calibri Light"/>
              </a:rPr>
              <a:t>Lesson Plan </a:t>
            </a:r>
            <a:endParaRPr lang="en-US" dirty="0">
              <a:ea typeface="Calibri Light"/>
              <a:cs typeface="Calibri Light"/>
            </a:endParaRPr>
          </a:p>
          <a:p>
            <a:endParaRPr lang="en-US" dirty="0">
              <a:ea typeface="Calibri Light"/>
              <a:cs typeface="Calibri Light"/>
            </a:endParaRPr>
          </a:p>
        </p:txBody>
      </p:sp>
      <p:sp>
        <p:nvSpPr>
          <p:cNvPr id="11" name="Rectangle 10">
            <a:extLst>
              <a:ext uri="{FF2B5EF4-FFF2-40B4-BE49-F238E27FC236}">
                <a16:creationId xmlns:a16="http://schemas.microsoft.com/office/drawing/2014/main" id="{801E4ADA-0EA9-4930-846E-3C11E8BED6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17618"/>
            <a:ext cx="128016" cy="63141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FB92FFCE-0C90-454E-AA25-D4EE9A6C39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1248" y="1380864"/>
            <a:ext cx="10506456"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5" name="Content Placeholder 2">
            <a:extLst>
              <a:ext uri="{FF2B5EF4-FFF2-40B4-BE49-F238E27FC236}">
                <a16:creationId xmlns:a16="http://schemas.microsoft.com/office/drawing/2014/main" id="{84C6EFE7-C38F-EBDE-6006-2D7134742915}"/>
              </a:ext>
            </a:extLst>
          </p:cNvPr>
          <p:cNvGraphicFramePr>
            <a:graphicFrameLocks noGrp="1"/>
          </p:cNvGraphicFramePr>
          <p:nvPr>
            <p:ph idx="1"/>
            <p:extLst>
              <p:ext uri="{D42A27DB-BD31-4B8C-83A1-F6EECF244321}">
                <p14:modId xmlns:p14="http://schemas.microsoft.com/office/powerpoint/2010/main" val="979736599"/>
              </p:ext>
            </p:extLst>
          </p:nvPr>
        </p:nvGraphicFramePr>
        <p:xfrm>
          <a:off x="838200" y="1650222"/>
          <a:ext cx="10506456" cy="458494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579411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52BE6DA-FDC0-5C11-B684-C47EFFB61B8D}"/>
              </a:ext>
            </a:extLst>
          </p:cNvPr>
          <p:cNvSpPr>
            <a:spLocks noGrp="1"/>
          </p:cNvSpPr>
          <p:nvPr>
            <p:ph type="title"/>
          </p:nvPr>
        </p:nvSpPr>
        <p:spPr>
          <a:xfrm>
            <a:off x="5297762" y="329184"/>
            <a:ext cx="6251110" cy="1783080"/>
          </a:xfrm>
        </p:spPr>
        <p:txBody>
          <a:bodyPr anchor="b">
            <a:normAutofit/>
          </a:bodyPr>
          <a:lstStyle/>
          <a:p>
            <a:r>
              <a:rPr lang="en-GB" sz="5400" b="1">
                <a:latin typeface="Calibri"/>
                <a:ea typeface="Calibri"/>
                <a:cs typeface="Calibri"/>
              </a:rPr>
              <a:t>Working capital</a:t>
            </a:r>
            <a:endParaRPr lang="en-US" sz="5400" b="1">
              <a:ea typeface="Calibri Light" panose="020F0302020204030204"/>
              <a:cs typeface="Calibri Light" panose="020F0302020204030204"/>
            </a:endParaRPr>
          </a:p>
        </p:txBody>
      </p:sp>
      <p:pic>
        <p:nvPicPr>
          <p:cNvPr id="5" name="Picture 4" descr="Calculator, pen, compass, money and a paper with graphs printed on it">
            <a:extLst>
              <a:ext uri="{FF2B5EF4-FFF2-40B4-BE49-F238E27FC236}">
                <a16:creationId xmlns:a16="http://schemas.microsoft.com/office/drawing/2014/main" id="{B4169D32-6E60-EEC0-010C-BC6D3DB55C36}"/>
              </a:ext>
            </a:extLst>
          </p:cNvPr>
          <p:cNvPicPr>
            <a:picLocks noChangeAspect="1"/>
          </p:cNvPicPr>
          <p:nvPr/>
        </p:nvPicPr>
        <p:blipFill>
          <a:blip r:embed="rId2"/>
          <a:srcRect l="29143" r="29875" b="8"/>
          <a:stretch>
            <a:fillRect/>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1"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sX0" fmla="*/ 0 w 4243589"/>
              <a:gd name="csY0" fmla="*/ 0 h 18288"/>
              <a:gd name="csX1" fmla="*/ 478919 w 4243589"/>
              <a:gd name="csY1" fmla="*/ 0 h 18288"/>
              <a:gd name="csX2" fmla="*/ 957839 w 4243589"/>
              <a:gd name="csY2" fmla="*/ 0 h 18288"/>
              <a:gd name="csX3" fmla="*/ 1521630 w 4243589"/>
              <a:gd name="csY3" fmla="*/ 0 h 18288"/>
              <a:gd name="csX4" fmla="*/ 2212729 w 4243589"/>
              <a:gd name="csY4" fmla="*/ 0 h 18288"/>
              <a:gd name="csX5" fmla="*/ 2734084 w 4243589"/>
              <a:gd name="csY5" fmla="*/ 0 h 18288"/>
              <a:gd name="csX6" fmla="*/ 3255439 w 4243589"/>
              <a:gd name="csY6" fmla="*/ 0 h 18288"/>
              <a:gd name="csX7" fmla="*/ 4243589 w 4243589"/>
              <a:gd name="csY7" fmla="*/ 0 h 18288"/>
              <a:gd name="csX8" fmla="*/ 4243589 w 4243589"/>
              <a:gd name="csY8" fmla="*/ 18288 h 18288"/>
              <a:gd name="csX9" fmla="*/ 3594926 w 4243589"/>
              <a:gd name="csY9" fmla="*/ 18288 h 18288"/>
              <a:gd name="csX10" fmla="*/ 3073571 w 4243589"/>
              <a:gd name="csY10" fmla="*/ 18288 h 18288"/>
              <a:gd name="csX11" fmla="*/ 2552216 w 4243589"/>
              <a:gd name="csY11" fmla="*/ 18288 h 18288"/>
              <a:gd name="csX12" fmla="*/ 1903553 w 4243589"/>
              <a:gd name="csY12" fmla="*/ 18288 h 18288"/>
              <a:gd name="csX13" fmla="*/ 1212454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EF68702-0CDC-809B-6D4B-2DA66FFF3990}"/>
              </a:ext>
            </a:extLst>
          </p:cNvPr>
          <p:cNvSpPr>
            <a:spLocks noGrp="1"/>
          </p:cNvSpPr>
          <p:nvPr>
            <p:ph idx="1"/>
          </p:nvPr>
        </p:nvSpPr>
        <p:spPr>
          <a:xfrm>
            <a:off x="4976920" y="2488910"/>
            <a:ext cx="6973004" cy="4211486"/>
          </a:xfrm>
        </p:spPr>
        <p:txBody>
          <a:bodyPr vert="horz" lIns="91440" tIns="45720" rIns="91440" bIns="45720" rtlCol="0" anchor="t">
            <a:noAutofit/>
          </a:bodyPr>
          <a:lstStyle/>
          <a:p>
            <a:r>
              <a:rPr lang="en-GB" sz="2400">
                <a:ea typeface="+mn-lt"/>
                <a:cs typeface="+mn-lt"/>
              </a:rPr>
              <a:t>Working capital is the fund (money) a company has available to cover its day-to-day operating expenses and short-term debts. </a:t>
            </a:r>
            <a:endParaRPr lang="en-US" sz="2400">
              <a:ea typeface="+mn-lt"/>
              <a:cs typeface="+mn-lt"/>
            </a:endParaRPr>
          </a:p>
          <a:p>
            <a:r>
              <a:rPr lang="en-US" sz="2400" b="1">
                <a:ea typeface="Calibri"/>
                <a:cs typeface="Calibri"/>
              </a:rPr>
              <a:t>Calculation</a:t>
            </a:r>
            <a:endParaRPr lang="en-US" sz="2400">
              <a:ea typeface="Calibri"/>
              <a:cs typeface="Calibri"/>
            </a:endParaRPr>
          </a:p>
          <a:p>
            <a:r>
              <a:rPr lang="en-US" sz="2400" b="1">
                <a:ea typeface="Calibri"/>
                <a:cs typeface="Calibri"/>
              </a:rPr>
              <a:t>Working Capital = Current Assets – Current Liabilities</a:t>
            </a:r>
            <a:endParaRPr lang="en-US" sz="2400">
              <a:ea typeface="Calibri"/>
              <a:cs typeface="Calibri"/>
            </a:endParaRPr>
          </a:p>
          <a:p>
            <a:r>
              <a:rPr lang="en-US" sz="2400" b="1">
                <a:ea typeface="Calibri"/>
                <a:cs typeface="Calibri"/>
              </a:rPr>
              <a:t>Current Assets:</a:t>
            </a:r>
            <a:r>
              <a:rPr lang="en-US" sz="2400">
                <a:ea typeface="Calibri"/>
                <a:cs typeface="Calibri"/>
              </a:rPr>
              <a:t> Examples include cash, accounts receivable, and inventory.</a:t>
            </a:r>
          </a:p>
          <a:p>
            <a:r>
              <a:rPr lang="en-US" sz="2400" b="1">
                <a:ea typeface="Calibri"/>
                <a:cs typeface="Calibri"/>
              </a:rPr>
              <a:t>Current Liabilities:</a:t>
            </a:r>
            <a:r>
              <a:rPr lang="en-US" sz="2400">
                <a:ea typeface="Calibri"/>
                <a:cs typeface="Calibri"/>
              </a:rPr>
              <a:t> Examples include accounts payable, short-term loans, and accrued payroll. </a:t>
            </a:r>
            <a:endParaRPr lang="en-GB" sz="2400">
              <a:ea typeface="Calibri"/>
              <a:cs typeface="Calibri"/>
            </a:endParaRPr>
          </a:p>
        </p:txBody>
      </p:sp>
    </p:spTree>
    <p:extLst>
      <p:ext uri="{BB962C8B-B14F-4D97-AF65-F5344CB8AC3E}">
        <p14:creationId xmlns:p14="http://schemas.microsoft.com/office/powerpoint/2010/main" val="19956915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6C4BB4-3C81-556C-4533-BB14CDAC2741}"/>
              </a:ext>
            </a:extLst>
          </p:cNvPr>
          <p:cNvSpPr>
            <a:spLocks noGrp="1"/>
          </p:cNvSpPr>
          <p:nvPr>
            <p:ph type="title"/>
          </p:nvPr>
        </p:nvSpPr>
        <p:spPr/>
        <p:txBody>
          <a:bodyPr/>
          <a:lstStyle/>
          <a:p>
            <a:pPr algn="ctr">
              <a:spcBef>
                <a:spcPts val="1000"/>
              </a:spcBef>
            </a:pPr>
            <a:br>
              <a:rPr lang="en-US" sz="3600" b="1">
                <a:solidFill>
                  <a:srgbClr val="0A0A0A"/>
                </a:solidFill>
                <a:latin typeface="Calibri"/>
                <a:ea typeface="Calibri"/>
                <a:cs typeface="Calibri"/>
              </a:rPr>
            </a:br>
            <a:r>
              <a:rPr lang="en-US" sz="3600" b="1">
                <a:solidFill>
                  <a:srgbClr val="0A0A0A"/>
                </a:solidFill>
                <a:latin typeface="Calibri"/>
                <a:ea typeface="Calibri"/>
                <a:cs typeface="Calibri"/>
              </a:rPr>
              <a:t>What It Indicates</a:t>
            </a:r>
            <a:endParaRPr lang="en-US" sz="3600" b="1">
              <a:latin typeface="Calibri"/>
              <a:ea typeface="Calibri"/>
              <a:cs typeface="Calibri"/>
            </a:endParaRPr>
          </a:p>
          <a:p>
            <a:pPr algn="ctr"/>
            <a:endParaRPr lang="en-US" sz="6600" b="1">
              <a:ea typeface="Calibri Light"/>
              <a:cs typeface="Calibri Light"/>
            </a:endParaRPr>
          </a:p>
        </p:txBody>
      </p:sp>
      <p:graphicFrame>
        <p:nvGraphicFramePr>
          <p:cNvPr id="5" name="Content Placeholder 2">
            <a:extLst>
              <a:ext uri="{FF2B5EF4-FFF2-40B4-BE49-F238E27FC236}">
                <a16:creationId xmlns:a16="http://schemas.microsoft.com/office/drawing/2014/main" id="{152BBBE3-2940-1850-8374-E0002B122475}"/>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754879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E4D9B8F-07F4-C794-A7AE-E6F8A4803243}"/>
              </a:ext>
            </a:extLst>
          </p:cNvPr>
          <p:cNvPicPr>
            <a:picLocks noChangeAspect="1"/>
          </p:cNvPicPr>
          <p:nvPr/>
        </p:nvPicPr>
        <p:blipFill>
          <a:blip r:embed="rId2"/>
          <a:stretch>
            <a:fillRect/>
          </a:stretch>
        </p:blipFill>
        <p:spPr>
          <a:xfrm>
            <a:off x="348874" y="168564"/>
            <a:ext cx="11505797" cy="6520872"/>
          </a:xfrm>
          <a:prstGeom prst="rect">
            <a:avLst/>
          </a:prstGeom>
        </p:spPr>
      </p:pic>
    </p:spTree>
    <p:extLst>
      <p:ext uri="{BB962C8B-B14F-4D97-AF65-F5344CB8AC3E}">
        <p14:creationId xmlns:p14="http://schemas.microsoft.com/office/powerpoint/2010/main" val="19926063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9FCEB1A-5B61-41DF-3D00-0AC0DCD86B52}"/>
              </a:ext>
            </a:extLst>
          </p:cNvPr>
          <p:cNvPicPr>
            <a:picLocks noChangeAspect="1"/>
          </p:cNvPicPr>
          <p:nvPr/>
        </p:nvPicPr>
        <p:blipFill>
          <a:blip r:embed="rId2"/>
          <a:stretch>
            <a:fillRect/>
          </a:stretch>
        </p:blipFill>
        <p:spPr>
          <a:xfrm>
            <a:off x="230910" y="133928"/>
            <a:ext cx="11787907" cy="6601690"/>
          </a:xfrm>
          <a:prstGeom prst="rect">
            <a:avLst/>
          </a:prstGeom>
        </p:spPr>
      </p:pic>
    </p:spTree>
    <p:extLst>
      <p:ext uri="{BB962C8B-B14F-4D97-AF65-F5344CB8AC3E}">
        <p14:creationId xmlns:p14="http://schemas.microsoft.com/office/powerpoint/2010/main" val="4623129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324A1C0-652A-CFFA-A526-7A1172DFC4A3}"/>
              </a:ext>
            </a:extLst>
          </p:cNvPr>
          <p:cNvSpPr>
            <a:spLocks noGrp="1"/>
          </p:cNvSpPr>
          <p:nvPr>
            <p:ph type="title"/>
          </p:nvPr>
        </p:nvSpPr>
        <p:spPr>
          <a:xfrm>
            <a:off x="761803" y="350196"/>
            <a:ext cx="4646904" cy="1624520"/>
          </a:xfrm>
        </p:spPr>
        <p:txBody>
          <a:bodyPr anchor="ctr">
            <a:normAutofit/>
          </a:bodyPr>
          <a:lstStyle/>
          <a:p>
            <a:r>
              <a:rPr lang="en-GB" sz="4000" b="1">
                <a:latin typeface="Calibri"/>
                <a:ea typeface="Calibri"/>
                <a:cs typeface="Calibri"/>
              </a:rPr>
              <a:t>Working Capital Management</a:t>
            </a:r>
            <a:endParaRPr lang="en-US" sz="4000" b="1">
              <a:ea typeface="Calibri Light"/>
              <a:cs typeface="Calibri Light"/>
            </a:endParaRPr>
          </a:p>
        </p:txBody>
      </p:sp>
      <p:sp>
        <p:nvSpPr>
          <p:cNvPr id="3" name="Content Placeholder 2">
            <a:extLst>
              <a:ext uri="{FF2B5EF4-FFF2-40B4-BE49-F238E27FC236}">
                <a16:creationId xmlns:a16="http://schemas.microsoft.com/office/drawing/2014/main" id="{A49E378F-6B0F-DFCB-F878-6B19F3D0349C}"/>
              </a:ext>
            </a:extLst>
          </p:cNvPr>
          <p:cNvSpPr>
            <a:spLocks noGrp="1"/>
          </p:cNvSpPr>
          <p:nvPr>
            <p:ph idx="1"/>
          </p:nvPr>
        </p:nvSpPr>
        <p:spPr>
          <a:xfrm>
            <a:off x="270162" y="2182918"/>
            <a:ext cx="5552677" cy="4494273"/>
          </a:xfrm>
        </p:spPr>
        <p:txBody>
          <a:bodyPr vert="horz" lIns="91440" tIns="45720" rIns="91440" bIns="45720" rtlCol="0" anchor="ctr">
            <a:noAutofit/>
          </a:bodyPr>
          <a:lstStyle/>
          <a:p>
            <a:endParaRPr lang="en-GB" sz="2400">
              <a:ea typeface="Calibri"/>
              <a:cs typeface="Calibri"/>
            </a:endParaRPr>
          </a:p>
          <a:p>
            <a:r>
              <a:rPr lang="en-GB" sz="2400">
                <a:ea typeface="Calibri"/>
                <a:cs typeface="Calibri"/>
              </a:rPr>
              <a:t>Working capital management is the process of efficiently managing a company's short-term assets and liabilities to ensure it has enough cash to meet its daily operating expenses and short-term debts. </a:t>
            </a:r>
            <a:endParaRPr lang="en-GB"/>
          </a:p>
          <a:p>
            <a:r>
              <a:rPr lang="en-GB" sz="2400">
                <a:ea typeface="Calibri"/>
                <a:cs typeface="Calibri"/>
              </a:rPr>
              <a:t>This involves optimizing cash flow, accounts receivable, accounts payable, and inventory to maintain liquidity and operational efficiency, which helps a business succeed and handle financial challenges. </a:t>
            </a:r>
          </a:p>
          <a:p>
            <a:pPr marL="0" indent="0">
              <a:buNone/>
            </a:pPr>
            <a:endParaRPr lang="en-US" sz="2000">
              <a:ea typeface="Calibri"/>
              <a:cs typeface="Calibri"/>
            </a:endParaRPr>
          </a:p>
        </p:txBody>
      </p:sp>
      <p:pic>
        <p:nvPicPr>
          <p:cNvPr id="5" name="Picture 4" descr="Calculator on a notebook">
            <a:extLst>
              <a:ext uri="{FF2B5EF4-FFF2-40B4-BE49-F238E27FC236}">
                <a16:creationId xmlns:a16="http://schemas.microsoft.com/office/drawing/2014/main" id="{72122915-65E9-DFE9-32D2-5100DC87C8D5}"/>
              </a:ext>
            </a:extLst>
          </p:cNvPr>
          <p:cNvPicPr>
            <a:picLocks noChangeAspect="1"/>
          </p:cNvPicPr>
          <p:nvPr/>
        </p:nvPicPr>
        <p:blipFill>
          <a:blip r:embed="rId2"/>
          <a:srcRect l="18489" r="22115" b="3"/>
          <a:stretch>
            <a:fillRect/>
          </a:stretch>
        </p:blipFill>
        <p:spPr>
          <a:xfrm>
            <a:off x="6096000" y="1"/>
            <a:ext cx="6102825" cy="6858000"/>
          </a:xfrm>
          <a:prstGeom prst="rect">
            <a:avLst/>
          </a:prstGeom>
        </p:spPr>
      </p:pic>
    </p:spTree>
    <p:extLst>
      <p:ext uri="{BB962C8B-B14F-4D97-AF65-F5344CB8AC3E}">
        <p14:creationId xmlns:p14="http://schemas.microsoft.com/office/powerpoint/2010/main" val="2744574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4E08940-15DA-77DC-04FD-4EFFD317830E}"/>
              </a:ext>
            </a:extLst>
          </p:cNvPr>
          <p:cNvSpPr>
            <a:spLocks noGrp="1"/>
          </p:cNvSpPr>
          <p:nvPr>
            <p:ph type="title"/>
          </p:nvPr>
        </p:nvSpPr>
        <p:spPr>
          <a:xfrm>
            <a:off x="5297762" y="329184"/>
            <a:ext cx="6251110" cy="1783080"/>
          </a:xfrm>
        </p:spPr>
        <p:txBody>
          <a:bodyPr anchor="b">
            <a:normAutofit/>
          </a:bodyPr>
          <a:lstStyle/>
          <a:p>
            <a:r>
              <a:rPr lang="en-GB" sz="5000" b="1"/>
              <a:t>Investment Decisions – Beyond the Initial Cost</a:t>
            </a:r>
            <a:endParaRPr lang="en-GB" sz="5000"/>
          </a:p>
        </p:txBody>
      </p:sp>
      <p:pic>
        <p:nvPicPr>
          <p:cNvPr id="5" name="Picture 4" descr="Office building overlayed with stock market graphs">
            <a:extLst>
              <a:ext uri="{FF2B5EF4-FFF2-40B4-BE49-F238E27FC236}">
                <a16:creationId xmlns:a16="http://schemas.microsoft.com/office/drawing/2014/main" id="{07CDCDFC-4B6B-FF14-63B0-58D26B13F7AC}"/>
              </a:ext>
            </a:extLst>
          </p:cNvPr>
          <p:cNvPicPr>
            <a:picLocks noChangeAspect="1"/>
          </p:cNvPicPr>
          <p:nvPr/>
        </p:nvPicPr>
        <p:blipFill>
          <a:blip r:embed="rId2"/>
          <a:srcRect l="46059" r="8748" b="9"/>
          <a:stretch>
            <a:fillRect/>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1"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sX0" fmla="*/ 0 w 4243589"/>
              <a:gd name="csY0" fmla="*/ 0 h 18288"/>
              <a:gd name="csX1" fmla="*/ 478919 w 4243589"/>
              <a:gd name="csY1" fmla="*/ 0 h 18288"/>
              <a:gd name="csX2" fmla="*/ 957839 w 4243589"/>
              <a:gd name="csY2" fmla="*/ 0 h 18288"/>
              <a:gd name="csX3" fmla="*/ 1521630 w 4243589"/>
              <a:gd name="csY3" fmla="*/ 0 h 18288"/>
              <a:gd name="csX4" fmla="*/ 2212729 w 4243589"/>
              <a:gd name="csY4" fmla="*/ 0 h 18288"/>
              <a:gd name="csX5" fmla="*/ 2734084 w 4243589"/>
              <a:gd name="csY5" fmla="*/ 0 h 18288"/>
              <a:gd name="csX6" fmla="*/ 3255439 w 4243589"/>
              <a:gd name="csY6" fmla="*/ 0 h 18288"/>
              <a:gd name="csX7" fmla="*/ 4243589 w 4243589"/>
              <a:gd name="csY7" fmla="*/ 0 h 18288"/>
              <a:gd name="csX8" fmla="*/ 4243589 w 4243589"/>
              <a:gd name="csY8" fmla="*/ 18288 h 18288"/>
              <a:gd name="csX9" fmla="*/ 3594926 w 4243589"/>
              <a:gd name="csY9" fmla="*/ 18288 h 18288"/>
              <a:gd name="csX10" fmla="*/ 3073571 w 4243589"/>
              <a:gd name="csY10" fmla="*/ 18288 h 18288"/>
              <a:gd name="csX11" fmla="*/ 2552216 w 4243589"/>
              <a:gd name="csY11" fmla="*/ 18288 h 18288"/>
              <a:gd name="csX12" fmla="*/ 1903553 w 4243589"/>
              <a:gd name="csY12" fmla="*/ 18288 h 18288"/>
              <a:gd name="csX13" fmla="*/ 1212454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185F253-21AF-70B0-390C-F5704F1756CD}"/>
              </a:ext>
            </a:extLst>
          </p:cNvPr>
          <p:cNvSpPr>
            <a:spLocks noGrp="1"/>
          </p:cNvSpPr>
          <p:nvPr>
            <p:ph idx="1"/>
          </p:nvPr>
        </p:nvSpPr>
        <p:spPr>
          <a:xfrm>
            <a:off x="5297762" y="2706624"/>
            <a:ext cx="6558026" cy="4071238"/>
          </a:xfrm>
        </p:spPr>
        <p:txBody>
          <a:bodyPr vert="horz" lIns="91440" tIns="45720" rIns="91440" bIns="45720" rtlCol="0" anchor="t">
            <a:noAutofit/>
          </a:bodyPr>
          <a:lstStyle/>
          <a:p>
            <a:pPr marL="0" indent="0">
              <a:buNone/>
            </a:pPr>
            <a:endParaRPr lang="en-GB" sz="1700" b="1"/>
          </a:p>
          <a:p>
            <a:r>
              <a:rPr lang="en-GB" sz="2000" b="1" dirty="0"/>
              <a:t>Key Point:</a:t>
            </a:r>
            <a:br>
              <a:rPr lang="en-GB" sz="2000" dirty="0"/>
            </a:br>
            <a:r>
              <a:rPr lang="en-GB" sz="2000" dirty="0"/>
              <a:t>When businesses invest in assets like machinery or buildings, they must consider </a:t>
            </a:r>
            <a:r>
              <a:rPr lang="en-GB" sz="2000" b="1" dirty="0"/>
              <a:t>more than just the purchase price</a:t>
            </a:r>
            <a:r>
              <a:rPr lang="en-GB" sz="2000" dirty="0"/>
              <a:t>.</a:t>
            </a:r>
            <a:endParaRPr lang="en-GB" sz="2000" dirty="0">
              <a:ea typeface="Calibri"/>
              <a:cs typeface="Calibri"/>
            </a:endParaRPr>
          </a:p>
          <a:p>
            <a:r>
              <a:rPr lang="en-GB" sz="2000" b="1" dirty="0"/>
              <a:t>Also consider:</a:t>
            </a:r>
            <a:endParaRPr lang="en-GB" sz="2000" dirty="0">
              <a:ea typeface="Calibri"/>
              <a:cs typeface="Calibri"/>
            </a:endParaRPr>
          </a:p>
          <a:p>
            <a:pPr>
              <a:buFont typeface="Arial" panose="020B0604020202020204" pitchFamily="34" charset="0"/>
              <a:buChar char="•"/>
            </a:pPr>
            <a:r>
              <a:rPr lang="en-GB" sz="2000" b="1" dirty="0"/>
              <a:t>Working capital requirements</a:t>
            </a:r>
            <a:endParaRPr lang="en-GB" sz="2000" dirty="0">
              <a:ea typeface="Calibri"/>
              <a:cs typeface="Calibri"/>
            </a:endParaRPr>
          </a:p>
          <a:p>
            <a:pPr>
              <a:buFont typeface="Arial" panose="020B0604020202020204" pitchFamily="34" charset="0"/>
              <a:buChar char="•"/>
            </a:pPr>
            <a:r>
              <a:rPr lang="en-GB" sz="2000" b="1" dirty="0"/>
              <a:t>Operational expansion costs</a:t>
            </a:r>
            <a:endParaRPr lang="en-GB" sz="2000" dirty="0">
              <a:ea typeface="Calibri"/>
              <a:cs typeface="Calibri"/>
            </a:endParaRPr>
          </a:p>
          <a:p>
            <a:pPr>
              <a:buFont typeface="Arial" panose="020B0604020202020204" pitchFamily="34" charset="0"/>
              <a:buChar char="•"/>
            </a:pPr>
            <a:r>
              <a:rPr lang="en-GB" sz="2000" b="1" dirty="0"/>
              <a:t>Ongoing financial commitments</a:t>
            </a:r>
            <a:endParaRPr lang="en-GB" sz="2000" dirty="0">
              <a:ea typeface="Calibri"/>
              <a:cs typeface="Calibri"/>
            </a:endParaRPr>
          </a:p>
          <a:p>
            <a:r>
              <a:rPr lang="en-GB" sz="2000" dirty="0"/>
              <a:t>🧠 </a:t>
            </a:r>
            <a:r>
              <a:rPr lang="en-GB" sz="2000" i="1" dirty="0"/>
              <a:t>Investment is not just a one-time expense—it’s a gateway to broader financial implications.</a:t>
            </a:r>
            <a:endParaRPr lang="en-GB" sz="2000" dirty="0">
              <a:ea typeface="Calibri"/>
              <a:cs typeface="Calibri"/>
            </a:endParaRPr>
          </a:p>
          <a:p>
            <a:endParaRPr lang="en-GB" sz="1800">
              <a:ea typeface="Calibri"/>
              <a:cs typeface="Calibri"/>
            </a:endParaRPr>
          </a:p>
        </p:txBody>
      </p:sp>
    </p:spTree>
    <p:extLst>
      <p:ext uri="{BB962C8B-B14F-4D97-AF65-F5344CB8AC3E}">
        <p14:creationId xmlns:p14="http://schemas.microsoft.com/office/powerpoint/2010/main" val="17972878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C11883A-9F02-C61B-E6AC-5EE844867DA1}"/>
              </a:ext>
            </a:extLst>
          </p:cNvPr>
          <p:cNvSpPr>
            <a:spLocks noGrp="1"/>
          </p:cNvSpPr>
          <p:nvPr>
            <p:ph type="title"/>
          </p:nvPr>
        </p:nvSpPr>
        <p:spPr>
          <a:xfrm>
            <a:off x="5297762" y="329184"/>
            <a:ext cx="6251110" cy="1783080"/>
          </a:xfrm>
        </p:spPr>
        <p:txBody>
          <a:bodyPr anchor="b">
            <a:normAutofit/>
          </a:bodyPr>
          <a:lstStyle/>
          <a:p>
            <a:r>
              <a:rPr lang="en-GB" sz="5000" b="1"/>
              <a:t>Expansion and Working Capital Needs</a:t>
            </a:r>
            <a:endParaRPr lang="en-GB" sz="5000">
              <a:ea typeface="Calibri Light" panose="020F0302020204030204"/>
              <a:cs typeface="Calibri Light" panose="020F0302020204030204"/>
            </a:endParaRPr>
          </a:p>
        </p:txBody>
      </p:sp>
      <p:pic>
        <p:nvPicPr>
          <p:cNvPr id="5" name="Picture 4" descr="Cardboard boxes on conveyor belt">
            <a:extLst>
              <a:ext uri="{FF2B5EF4-FFF2-40B4-BE49-F238E27FC236}">
                <a16:creationId xmlns:a16="http://schemas.microsoft.com/office/drawing/2014/main" id="{8EF0FB39-0197-A900-9690-7E4E91724587}"/>
              </a:ext>
            </a:extLst>
          </p:cNvPr>
          <p:cNvPicPr>
            <a:picLocks noChangeAspect="1"/>
          </p:cNvPicPr>
          <p:nvPr/>
        </p:nvPicPr>
        <p:blipFill>
          <a:blip r:embed="rId2"/>
          <a:srcRect l="32021" r="22714" b="-3"/>
          <a:stretch>
            <a:fillRect/>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1"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sX0" fmla="*/ 0 w 4243589"/>
              <a:gd name="csY0" fmla="*/ 0 h 18288"/>
              <a:gd name="csX1" fmla="*/ 478919 w 4243589"/>
              <a:gd name="csY1" fmla="*/ 0 h 18288"/>
              <a:gd name="csX2" fmla="*/ 957839 w 4243589"/>
              <a:gd name="csY2" fmla="*/ 0 h 18288"/>
              <a:gd name="csX3" fmla="*/ 1521630 w 4243589"/>
              <a:gd name="csY3" fmla="*/ 0 h 18288"/>
              <a:gd name="csX4" fmla="*/ 2212729 w 4243589"/>
              <a:gd name="csY4" fmla="*/ 0 h 18288"/>
              <a:gd name="csX5" fmla="*/ 2734084 w 4243589"/>
              <a:gd name="csY5" fmla="*/ 0 h 18288"/>
              <a:gd name="csX6" fmla="*/ 3255439 w 4243589"/>
              <a:gd name="csY6" fmla="*/ 0 h 18288"/>
              <a:gd name="csX7" fmla="*/ 4243589 w 4243589"/>
              <a:gd name="csY7" fmla="*/ 0 h 18288"/>
              <a:gd name="csX8" fmla="*/ 4243589 w 4243589"/>
              <a:gd name="csY8" fmla="*/ 18288 h 18288"/>
              <a:gd name="csX9" fmla="*/ 3594926 w 4243589"/>
              <a:gd name="csY9" fmla="*/ 18288 h 18288"/>
              <a:gd name="csX10" fmla="*/ 3073571 w 4243589"/>
              <a:gd name="csY10" fmla="*/ 18288 h 18288"/>
              <a:gd name="csX11" fmla="*/ 2552216 w 4243589"/>
              <a:gd name="csY11" fmla="*/ 18288 h 18288"/>
              <a:gd name="csX12" fmla="*/ 1903553 w 4243589"/>
              <a:gd name="csY12" fmla="*/ 18288 h 18288"/>
              <a:gd name="csX13" fmla="*/ 1212454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ED6CB09-FFFF-9964-3EBF-9FA5FFC4A68E}"/>
              </a:ext>
            </a:extLst>
          </p:cNvPr>
          <p:cNvSpPr>
            <a:spLocks noGrp="1"/>
          </p:cNvSpPr>
          <p:nvPr>
            <p:ph idx="1"/>
          </p:nvPr>
        </p:nvSpPr>
        <p:spPr>
          <a:xfrm>
            <a:off x="5297762" y="2844127"/>
            <a:ext cx="6583410" cy="3346361"/>
          </a:xfrm>
        </p:spPr>
        <p:txBody>
          <a:bodyPr vert="horz" lIns="91440" tIns="45720" rIns="91440" bIns="45720" rtlCol="0" anchor="t">
            <a:noAutofit/>
          </a:bodyPr>
          <a:lstStyle/>
          <a:p>
            <a:r>
              <a:rPr lang="en-GB" sz="2400" b="1"/>
              <a:t>Increased activity leads to increased needs:</a:t>
            </a:r>
            <a:endParaRPr lang="en-GB" sz="2400">
              <a:ea typeface="Calibri"/>
              <a:cs typeface="Calibri"/>
            </a:endParaRPr>
          </a:p>
          <a:p>
            <a:pPr>
              <a:buFont typeface="Arial" panose="020B0604020202020204" pitchFamily="34" charset="0"/>
              <a:buChar char="•"/>
            </a:pPr>
            <a:r>
              <a:rPr lang="en-GB" sz="2400" b="1"/>
              <a:t>Raw materials</a:t>
            </a:r>
            <a:r>
              <a:rPr lang="en-GB" sz="2400"/>
              <a:t> → More inventory required</a:t>
            </a:r>
            <a:endParaRPr lang="en-GB" sz="2400">
              <a:ea typeface="Calibri"/>
              <a:cs typeface="Calibri"/>
            </a:endParaRPr>
          </a:p>
          <a:p>
            <a:pPr>
              <a:buFont typeface="Arial" panose="020B0604020202020204" pitchFamily="34" charset="0"/>
              <a:buChar char="•"/>
            </a:pPr>
            <a:r>
              <a:rPr lang="en-GB" sz="2400" b="1"/>
              <a:t>Work in progress</a:t>
            </a:r>
            <a:r>
              <a:rPr lang="en-GB" sz="2400"/>
              <a:t> → Higher production levels</a:t>
            </a:r>
            <a:endParaRPr lang="en-GB" sz="2400">
              <a:ea typeface="Calibri"/>
              <a:cs typeface="Calibri"/>
            </a:endParaRPr>
          </a:p>
          <a:p>
            <a:pPr>
              <a:buFont typeface="Arial" panose="020B0604020202020204" pitchFamily="34" charset="0"/>
              <a:buChar char="•"/>
            </a:pPr>
            <a:r>
              <a:rPr lang="en-GB" sz="2400" b="1"/>
              <a:t>Finished goods</a:t>
            </a:r>
            <a:r>
              <a:rPr lang="en-GB" sz="2400"/>
              <a:t> → Stockpiling for future sales</a:t>
            </a:r>
            <a:endParaRPr lang="en-GB" sz="2400">
              <a:ea typeface="Calibri"/>
              <a:cs typeface="Calibri"/>
            </a:endParaRPr>
          </a:p>
          <a:p>
            <a:r>
              <a:rPr lang="en-GB" sz="2400"/>
              <a:t>📦 </a:t>
            </a:r>
            <a:r>
              <a:rPr lang="en-GB" sz="2400" i="1"/>
              <a:t>Growth demands more resources at every stage of production.</a:t>
            </a:r>
            <a:endParaRPr lang="en-GB" sz="2400">
              <a:ea typeface="Calibri"/>
              <a:cs typeface="Calibri"/>
            </a:endParaRPr>
          </a:p>
          <a:p>
            <a:pPr marL="0" indent="0">
              <a:buNone/>
            </a:pPr>
            <a:endParaRPr lang="en-GB" sz="2400">
              <a:ea typeface="Calibri"/>
              <a:cs typeface="Calibri"/>
            </a:endParaRPr>
          </a:p>
        </p:txBody>
      </p:sp>
    </p:spTree>
    <p:extLst>
      <p:ext uri="{BB962C8B-B14F-4D97-AF65-F5344CB8AC3E}">
        <p14:creationId xmlns:p14="http://schemas.microsoft.com/office/powerpoint/2010/main" val="41072175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0121A4-9CF7-AE26-628D-BF8148A104E3}"/>
              </a:ext>
            </a:extLst>
          </p:cNvPr>
          <p:cNvSpPr>
            <a:spLocks noGrp="1"/>
          </p:cNvSpPr>
          <p:nvPr>
            <p:ph type="title"/>
          </p:nvPr>
        </p:nvSpPr>
        <p:spPr/>
        <p:txBody>
          <a:bodyPr/>
          <a:lstStyle/>
          <a:p>
            <a:pPr algn="ctr"/>
            <a:r>
              <a:rPr lang="en-GB" b="1"/>
              <a:t>Sales Growth and Receivables</a:t>
            </a:r>
            <a:endParaRPr lang="en-US" b="1">
              <a:ea typeface="Calibri Light"/>
              <a:cs typeface="Calibri Light"/>
            </a:endParaRPr>
          </a:p>
        </p:txBody>
      </p:sp>
      <p:graphicFrame>
        <p:nvGraphicFramePr>
          <p:cNvPr id="5" name="Content Placeholder 2">
            <a:extLst>
              <a:ext uri="{FF2B5EF4-FFF2-40B4-BE49-F238E27FC236}">
                <a16:creationId xmlns:a16="http://schemas.microsoft.com/office/drawing/2014/main" id="{CDCECA18-4B89-9022-01E7-37498CB76EFB}"/>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055702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3ADBDC0-79B3-96CD-2923-2C16C5AD1BE6}"/>
              </a:ext>
            </a:extLst>
          </p:cNvPr>
          <p:cNvPicPr>
            <a:picLocks noChangeAspect="1"/>
          </p:cNvPicPr>
          <p:nvPr/>
        </p:nvPicPr>
        <p:blipFill>
          <a:blip r:embed="rId2"/>
          <a:stretch>
            <a:fillRect/>
          </a:stretch>
        </p:blipFill>
        <p:spPr>
          <a:xfrm>
            <a:off x="0" y="821724"/>
            <a:ext cx="12192000" cy="5214551"/>
          </a:xfrm>
          <a:prstGeom prst="rect">
            <a:avLst/>
          </a:prstGeom>
        </p:spPr>
      </p:pic>
    </p:spTree>
    <p:extLst>
      <p:ext uri="{BB962C8B-B14F-4D97-AF65-F5344CB8AC3E}">
        <p14:creationId xmlns:p14="http://schemas.microsoft.com/office/powerpoint/2010/main" val="14710524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5F879AC3-D4CE-493C-ADC7-06205677F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w="0"/>
              <a:solidFill>
                <a:schemeClr val="accent1"/>
              </a:solidFill>
              <a:effectLst>
                <a:outerShdw blurRad="38100" dist="25400" dir="5400000" algn="ctr" rotWithShape="0">
                  <a:srgbClr val="6E747A">
                    <a:alpha val="43000"/>
                  </a:srgbClr>
                </a:outerShdw>
              </a:effectLst>
            </a:endParaRPr>
          </a:p>
        </p:txBody>
      </p:sp>
      <p:sp>
        <p:nvSpPr>
          <p:cNvPr id="23" name="Freeform: Shape 22">
            <a:extLst>
              <a:ext uri="{FF2B5EF4-FFF2-40B4-BE49-F238E27FC236}">
                <a16:creationId xmlns:a16="http://schemas.microsoft.com/office/drawing/2014/main" id="{736F0DFD-0954-464F-BF12-DD2E6F6E03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983504" cy="6858000"/>
          </a:xfrm>
          <a:custGeom>
            <a:avLst/>
            <a:gdLst>
              <a:gd name="connsiteX0" fmla="*/ 0 w 1983504"/>
              <a:gd name="connsiteY0" fmla="*/ 0 h 6858000"/>
              <a:gd name="connsiteX1" fmla="*/ 1376658 w 1983504"/>
              <a:gd name="connsiteY1" fmla="*/ 0 h 6858000"/>
              <a:gd name="connsiteX2" fmla="*/ 1690650 w 1983504"/>
              <a:gd name="connsiteY2" fmla="*/ 110269 h 6858000"/>
              <a:gd name="connsiteX3" fmla="*/ 1645361 w 1983504"/>
              <a:gd name="connsiteY3" fmla="*/ 135168 h 6858000"/>
              <a:gd name="connsiteX4" fmla="*/ 1373640 w 1983504"/>
              <a:gd name="connsiteY4" fmla="*/ 71141 h 6858000"/>
              <a:gd name="connsiteX5" fmla="*/ 1319295 w 1983504"/>
              <a:gd name="connsiteY5" fmla="*/ 88927 h 6858000"/>
              <a:gd name="connsiteX6" fmla="*/ 1346468 w 1983504"/>
              <a:gd name="connsiteY6" fmla="*/ 163625 h 6858000"/>
              <a:gd name="connsiteX7" fmla="*/ 1464213 w 1983504"/>
              <a:gd name="connsiteY7" fmla="*/ 192082 h 6858000"/>
              <a:gd name="connsiteX8" fmla="*/ 1648381 w 1983504"/>
              <a:gd name="connsiteY8" fmla="*/ 373491 h 6858000"/>
              <a:gd name="connsiteX9" fmla="*/ 1370620 w 1983504"/>
              <a:gd name="connsiteY9" fmla="*/ 352148 h 6858000"/>
              <a:gd name="connsiteX10" fmla="*/ 1322314 w 1983504"/>
              <a:gd name="connsiteY10" fmla="*/ 394834 h 6858000"/>
              <a:gd name="connsiteX11" fmla="*/ 1304199 w 1983504"/>
              <a:gd name="connsiteY11" fmla="*/ 451747 h 6858000"/>
              <a:gd name="connsiteX12" fmla="*/ 1222682 w 1983504"/>
              <a:gd name="connsiteY12" fmla="*/ 359262 h 6858000"/>
              <a:gd name="connsiteX13" fmla="*/ 1153242 w 1983504"/>
              <a:gd name="connsiteY13" fmla="*/ 334364 h 6858000"/>
              <a:gd name="connsiteX14" fmla="*/ 1132108 w 1983504"/>
              <a:gd name="connsiteY14" fmla="*/ 416176 h 6858000"/>
              <a:gd name="connsiteX15" fmla="*/ 1195509 w 1983504"/>
              <a:gd name="connsiteY15" fmla="*/ 505101 h 6858000"/>
              <a:gd name="connsiteX16" fmla="*/ 1364582 w 1983504"/>
              <a:gd name="connsiteY16" fmla="*/ 558458 h 6858000"/>
              <a:gd name="connsiteX17" fmla="*/ 1183434 w 1983504"/>
              <a:gd name="connsiteY17" fmla="*/ 558458 h 6858000"/>
              <a:gd name="connsiteX18" fmla="*/ 975114 w 1983504"/>
              <a:gd name="connsiteY18" fmla="*/ 522887 h 6858000"/>
              <a:gd name="connsiteX19" fmla="*/ 754716 w 1983504"/>
              <a:gd name="connsiteY19" fmla="*/ 533558 h 6858000"/>
              <a:gd name="connsiteX20" fmla="*/ 546395 w 1983504"/>
              <a:gd name="connsiteY20" fmla="*/ 462417 h 6858000"/>
              <a:gd name="connsiteX21" fmla="*/ 335056 w 1983504"/>
              <a:gd name="connsiteY21" fmla="*/ 465975 h 6858000"/>
              <a:gd name="connsiteX22" fmla="*/ 1270988 w 1983504"/>
              <a:gd name="connsiteY22" fmla="*/ 910606 h 6858000"/>
              <a:gd name="connsiteX23" fmla="*/ 1225701 w 1983504"/>
              <a:gd name="connsiteY23" fmla="*/ 921277 h 6858000"/>
              <a:gd name="connsiteX24" fmla="*/ 1165318 w 1983504"/>
              <a:gd name="connsiteY24" fmla="*/ 949734 h 6858000"/>
              <a:gd name="connsiteX25" fmla="*/ 1210606 w 1983504"/>
              <a:gd name="connsiteY25" fmla="*/ 1006647 h 6858000"/>
              <a:gd name="connsiteX26" fmla="*/ 1455156 w 1983504"/>
              <a:gd name="connsiteY26" fmla="*/ 1113358 h 6858000"/>
              <a:gd name="connsiteX27" fmla="*/ 1515538 w 1983504"/>
              <a:gd name="connsiteY27" fmla="*/ 1220069 h 6858000"/>
              <a:gd name="connsiteX28" fmla="*/ 1440060 w 1983504"/>
              <a:gd name="connsiteY28" fmla="*/ 1209399 h 6858000"/>
              <a:gd name="connsiteX29" fmla="*/ 1373640 w 1983504"/>
              <a:gd name="connsiteY29" fmla="*/ 1230741 h 6858000"/>
              <a:gd name="connsiteX30" fmla="*/ 1400810 w 1983504"/>
              <a:gd name="connsiteY30" fmla="*/ 1365909 h 6858000"/>
              <a:gd name="connsiteX31" fmla="*/ 1748012 w 1983504"/>
              <a:gd name="connsiteY31" fmla="*/ 1540204 h 6858000"/>
              <a:gd name="connsiteX32" fmla="*/ 1778203 w 1983504"/>
              <a:gd name="connsiteY32" fmla="*/ 1597117 h 6858000"/>
              <a:gd name="connsiteX33" fmla="*/ 1735936 w 1983504"/>
              <a:gd name="connsiteY33" fmla="*/ 1636245 h 6858000"/>
              <a:gd name="connsiteX34" fmla="*/ 1624228 w 1983504"/>
              <a:gd name="connsiteY34" fmla="*/ 1657587 h 6858000"/>
              <a:gd name="connsiteX35" fmla="*/ 1781223 w 1983504"/>
              <a:gd name="connsiteY35" fmla="*/ 1849668 h 6858000"/>
              <a:gd name="connsiteX36" fmla="*/ 1838587 w 1983504"/>
              <a:gd name="connsiteY36" fmla="*/ 1903025 h 6858000"/>
              <a:gd name="connsiteX37" fmla="*/ 1938218 w 1983504"/>
              <a:gd name="connsiteY37" fmla="*/ 1984836 h 6858000"/>
              <a:gd name="connsiteX38" fmla="*/ 1938218 w 1983504"/>
              <a:gd name="connsiteY38" fmla="*/ 2013292 h 6858000"/>
              <a:gd name="connsiteX39" fmla="*/ 1805376 w 1983504"/>
              <a:gd name="connsiteY39" fmla="*/ 2102219 h 6858000"/>
              <a:gd name="connsiteX40" fmla="*/ 1563844 w 1983504"/>
              <a:gd name="connsiteY40" fmla="*/ 2077320 h 6858000"/>
              <a:gd name="connsiteX41" fmla="*/ 1920104 w 1983504"/>
              <a:gd name="connsiteY41" fmla="*/ 2208931 h 6858000"/>
              <a:gd name="connsiteX42" fmla="*/ 766792 w 1983504"/>
              <a:gd name="connsiteY42" fmla="*/ 1892353 h 6858000"/>
              <a:gd name="connsiteX43" fmla="*/ 839252 w 1983504"/>
              <a:gd name="connsiteY43" fmla="*/ 1974165 h 6858000"/>
              <a:gd name="connsiteX44" fmla="*/ 1243816 w 1983504"/>
              <a:gd name="connsiteY44" fmla="*/ 2191146 h 6858000"/>
              <a:gd name="connsiteX45" fmla="*/ 1358543 w 1983504"/>
              <a:gd name="connsiteY45" fmla="*/ 2326314 h 6858000"/>
              <a:gd name="connsiteX46" fmla="*/ 1479310 w 1983504"/>
              <a:gd name="connsiteY46" fmla="*/ 2401012 h 6858000"/>
              <a:gd name="connsiteX47" fmla="*/ 1648381 w 1983504"/>
              <a:gd name="connsiteY47" fmla="*/ 2401012 h 6858000"/>
              <a:gd name="connsiteX48" fmla="*/ 1769146 w 1983504"/>
              <a:gd name="connsiteY48" fmla="*/ 2518395 h 6858000"/>
              <a:gd name="connsiteX49" fmla="*/ 1645361 w 1983504"/>
              <a:gd name="connsiteY49" fmla="*/ 2543294 h 6858000"/>
              <a:gd name="connsiteX50" fmla="*/ 1500444 w 1983504"/>
              <a:gd name="connsiteY50" fmla="*/ 2525509 h 6858000"/>
              <a:gd name="connsiteX51" fmla="*/ 1337410 w 1983504"/>
              <a:gd name="connsiteY51" fmla="*/ 2564636 h 6858000"/>
              <a:gd name="connsiteX52" fmla="*/ 1186452 w 1983504"/>
              <a:gd name="connsiteY52" fmla="*/ 2532623 h 6858000"/>
              <a:gd name="connsiteX53" fmla="*/ 1005304 w 1983504"/>
              <a:gd name="connsiteY53" fmla="*/ 2553965 h 6858000"/>
              <a:gd name="connsiteX54" fmla="*/ 947940 w 1983504"/>
              <a:gd name="connsiteY54" fmla="*/ 2692689 h 6858000"/>
              <a:gd name="connsiteX55" fmla="*/ 929826 w 1983504"/>
              <a:gd name="connsiteY55" fmla="*/ 2703362 h 6858000"/>
              <a:gd name="connsiteX56" fmla="*/ 594701 w 1983504"/>
              <a:gd name="connsiteY56" fmla="*/ 2923898 h 6858000"/>
              <a:gd name="connsiteX57" fmla="*/ 501108 w 1983504"/>
              <a:gd name="connsiteY57" fmla="*/ 2941684 h 6858000"/>
              <a:gd name="connsiteX58" fmla="*/ 1053610 w 1983504"/>
              <a:gd name="connsiteY58" fmla="*/ 3329402 h 6858000"/>
              <a:gd name="connsiteX59" fmla="*/ 682256 w 1983504"/>
              <a:gd name="connsiteY59" fmla="*/ 3229805 h 6858000"/>
              <a:gd name="connsiteX60" fmla="*/ 630932 w 1983504"/>
              <a:gd name="connsiteY60" fmla="*/ 3393429 h 6858000"/>
              <a:gd name="connsiteX61" fmla="*/ 806041 w 1983504"/>
              <a:gd name="connsiteY61" fmla="*/ 3539269 h 6858000"/>
              <a:gd name="connsiteX62" fmla="*/ 869444 w 1983504"/>
              <a:gd name="connsiteY62" fmla="*/ 3827390 h 6858000"/>
              <a:gd name="connsiteX63" fmla="*/ 839252 w 1983504"/>
              <a:gd name="connsiteY63" fmla="*/ 4090612 h 6858000"/>
              <a:gd name="connsiteX64" fmla="*/ 763774 w 1983504"/>
              <a:gd name="connsiteY64" fmla="*/ 4172424 h 6858000"/>
              <a:gd name="connsiteX65" fmla="*/ 655085 w 1983504"/>
              <a:gd name="connsiteY65" fmla="*/ 4321821 h 6858000"/>
              <a:gd name="connsiteX66" fmla="*/ 588662 w 1983504"/>
              <a:gd name="connsiteY66" fmla="*/ 4414305 h 6858000"/>
              <a:gd name="connsiteX67" fmla="*/ 356189 w 1983504"/>
              <a:gd name="connsiteY67" fmla="*/ 4378734 h 6858000"/>
              <a:gd name="connsiteX68" fmla="*/ 667160 w 1983504"/>
              <a:gd name="connsiteY68" fmla="*/ 4613499 h 6858000"/>
              <a:gd name="connsiteX69" fmla="*/ 416573 w 1983504"/>
              <a:gd name="connsiteY69" fmla="*/ 4585042 h 6858000"/>
              <a:gd name="connsiteX70" fmla="*/ 335056 w 1983504"/>
              <a:gd name="connsiteY70" fmla="*/ 4602828 h 6858000"/>
              <a:gd name="connsiteX71" fmla="*/ 380342 w 1983504"/>
              <a:gd name="connsiteY71" fmla="*/ 4677526 h 6858000"/>
              <a:gd name="connsiteX72" fmla="*/ 564510 w 1983504"/>
              <a:gd name="connsiteY72" fmla="*/ 4805580 h 6858000"/>
              <a:gd name="connsiteX73" fmla="*/ 944922 w 1983504"/>
              <a:gd name="connsiteY73" fmla="*/ 5154171 h 6858000"/>
              <a:gd name="connsiteX74" fmla="*/ 576586 w 1983504"/>
              <a:gd name="connsiteY74" fmla="*/ 4994104 h 6858000"/>
              <a:gd name="connsiteX75" fmla="*/ 963036 w 1983504"/>
              <a:gd name="connsiteY75" fmla="*/ 5353367 h 6858000"/>
              <a:gd name="connsiteX76" fmla="*/ 1047572 w 1983504"/>
              <a:gd name="connsiteY76" fmla="*/ 5474306 h 6858000"/>
              <a:gd name="connsiteX77" fmla="*/ 1222682 w 1983504"/>
              <a:gd name="connsiteY77" fmla="*/ 5769542 h 6858000"/>
              <a:gd name="connsiteX78" fmla="*/ 1213626 w 1983504"/>
              <a:gd name="connsiteY78" fmla="*/ 5801555 h 6858000"/>
              <a:gd name="connsiteX79" fmla="*/ 1014361 w 1983504"/>
              <a:gd name="connsiteY79" fmla="*/ 5755314 h 6858000"/>
              <a:gd name="connsiteX80" fmla="*/ 1274008 w 1983504"/>
              <a:gd name="connsiteY80" fmla="*/ 6004307 h 6858000"/>
              <a:gd name="connsiteX81" fmla="*/ 1542711 w 1983504"/>
              <a:gd name="connsiteY81" fmla="*/ 6196388 h 6858000"/>
              <a:gd name="connsiteX82" fmla="*/ 1352504 w 1983504"/>
              <a:gd name="connsiteY82" fmla="*/ 6167932 h 6858000"/>
              <a:gd name="connsiteX83" fmla="*/ 1089840 w 1983504"/>
              <a:gd name="connsiteY83" fmla="*/ 6057663 h 6858000"/>
              <a:gd name="connsiteX84" fmla="*/ 999266 w 1983504"/>
              <a:gd name="connsiteY84" fmla="*/ 6100347 h 6858000"/>
              <a:gd name="connsiteX85" fmla="*/ 1246836 w 1983504"/>
              <a:gd name="connsiteY85" fmla="*/ 6281757 h 6858000"/>
              <a:gd name="connsiteX86" fmla="*/ 1388735 w 1983504"/>
              <a:gd name="connsiteY86" fmla="*/ 6367127 h 6858000"/>
              <a:gd name="connsiteX87" fmla="*/ 1446099 w 1983504"/>
              <a:gd name="connsiteY87" fmla="*/ 6431153 h 6858000"/>
              <a:gd name="connsiteX88" fmla="*/ 1609132 w 1983504"/>
              <a:gd name="connsiteY88" fmla="*/ 6658805 h 6858000"/>
              <a:gd name="connsiteX89" fmla="*/ 1983504 w 1983504"/>
              <a:gd name="connsiteY89" fmla="*/ 6858000 h 6858000"/>
              <a:gd name="connsiteX90" fmla="*/ 0 w 1983504"/>
              <a:gd name="connsiteY9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1983504" h="6858000">
                <a:moveTo>
                  <a:pt x="0" y="0"/>
                </a:moveTo>
                <a:lnTo>
                  <a:pt x="1376658" y="0"/>
                </a:lnTo>
                <a:cubicBezTo>
                  <a:pt x="1482328" y="35571"/>
                  <a:pt x="1584980" y="78255"/>
                  <a:pt x="1690650" y="110269"/>
                </a:cubicBezTo>
                <a:cubicBezTo>
                  <a:pt x="1675553" y="145839"/>
                  <a:pt x="1660458" y="138725"/>
                  <a:pt x="1645361" y="135168"/>
                </a:cubicBezTo>
                <a:cubicBezTo>
                  <a:pt x="1554788" y="120941"/>
                  <a:pt x="1461194" y="110269"/>
                  <a:pt x="1373640" y="71141"/>
                </a:cubicBezTo>
                <a:cubicBezTo>
                  <a:pt x="1352504" y="64027"/>
                  <a:pt x="1328352" y="64027"/>
                  <a:pt x="1319295" y="88927"/>
                </a:cubicBezTo>
                <a:cubicBezTo>
                  <a:pt x="1304199" y="124497"/>
                  <a:pt x="1325332" y="145839"/>
                  <a:pt x="1346468" y="163625"/>
                </a:cubicBezTo>
                <a:cubicBezTo>
                  <a:pt x="1382696" y="195638"/>
                  <a:pt x="1424964" y="188525"/>
                  <a:pt x="1464213" y="192082"/>
                </a:cubicBezTo>
                <a:cubicBezTo>
                  <a:pt x="1572902" y="209867"/>
                  <a:pt x="1624228" y="259665"/>
                  <a:pt x="1648381" y="373491"/>
                </a:cubicBezTo>
                <a:cubicBezTo>
                  <a:pt x="1554788" y="327250"/>
                  <a:pt x="1461194" y="384162"/>
                  <a:pt x="1370620" y="352148"/>
                </a:cubicBezTo>
                <a:cubicBezTo>
                  <a:pt x="1346468" y="345034"/>
                  <a:pt x="1310237" y="355706"/>
                  <a:pt x="1322314" y="394834"/>
                </a:cubicBezTo>
                <a:cubicBezTo>
                  <a:pt x="1334390" y="430405"/>
                  <a:pt x="1373640" y="458860"/>
                  <a:pt x="1304199" y="451747"/>
                </a:cubicBezTo>
                <a:cubicBezTo>
                  <a:pt x="1252873" y="448189"/>
                  <a:pt x="1237778" y="405504"/>
                  <a:pt x="1222682" y="359262"/>
                </a:cubicBezTo>
                <a:cubicBezTo>
                  <a:pt x="1210606" y="334364"/>
                  <a:pt x="1177395" y="320135"/>
                  <a:pt x="1153242" y="334364"/>
                </a:cubicBezTo>
                <a:cubicBezTo>
                  <a:pt x="1123051" y="348592"/>
                  <a:pt x="1132108" y="387720"/>
                  <a:pt x="1132108" y="416176"/>
                </a:cubicBezTo>
                <a:cubicBezTo>
                  <a:pt x="1129088" y="469532"/>
                  <a:pt x="1153242" y="494431"/>
                  <a:pt x="1195509" y="505101"/>
                </a:cubicBezTo>
                <a:cubicBezTo>
                  <a:pt x="1246836" y="519330"/>
                  <a:pt x="1298160" y="537116"/>
                  <a:pt x="1364582" y="558458"/>
                </a:cubicBezTo>
                <a:cubicBezTo>
                  <a:pt x="1292122" y="594028"/>
                  <a:pt x="1237778" y="586915"/>
                  <a:pt x="1183434" y="558458"/>
                </a:cubicBezTo>
                <a:cubicBezTo>
                  <a:pt x="1117012" y="526444"/>
                  <a:pt x="1029458" y="483759"/>
                  <a:pt x="975114" y="522887"/>
                </a:cubicBezTo>
                <a:cubicBezTo>
                  <a:pt x="893597" y="579800"/>
                  <a:pt x="827176" y="544229"/>
                  <a:pt x="754716" y="533558"/>
                </a:cubicBezTo>
                <a:cubicBezTo>
                  <a:pt x="603758" y="512216"/>
                  <a:pt x="697352" y="480203"/>
                  <a:pt x="546395" y="462417"/>
                </a:cubicBezTo>
                <a:cubicBezTo>
                  <a:pt x="486012" y="455303"/>
                  <a:pt x="422610" y="426847"/>
                  <a:pt x="335056" y="465975"/>
                </a:cubicBezTo>
                <a:cubicBezTo>
                  <a:pt x="730563" y="672284"/>
                  <a:pt x="917750" y="658055"/>
                  <a:pt x="1270988" y="910606"/>
                </a:cubicBezTo>
                <a:cubicBezTo>
                  <a:pt x="1255893" y="935506"/>
                  <a:pt x="1240798" y="924835"/>
                  <a:pt x="1225701" y="921277"/>
                </a:cubicBezTo>
                <a:cubicBezTo>
                  <a:pt x="1201548" y="917720"/>
                  <a:pt x="1171356" y="903491"/>
                  <a:pt x="1165318" y="949734"/>
                </a:cubicBezTo>
                <a:cubicBezTo>
                  <a:pt x="1162298" y="985305"/>
                  <a:pt x="1180415" y="1003089"/>
                  <a:pt x="1210606" y="1006647"/>
                </a:cubicBezTo>
                <a:cubicBezTo>
                  <a:pt x="1298160" y="1020875"/>
                  <a:pt x="1376658" y="1070674"/>
                  <a:pt x="1455156" y="1113358"/>
                </a:cubicBezTo>
                <a:cubicBezTo>
                  <a:pt x="1491385" y="1131144"/>
                  <a:pt x="1530634" y="1156043"/>
                  <a:pt x="1515538" y="1220069"/>
                </a:cubicBezTo>
                <a:cubicBezTo>
                  <a:pt x="1485348" y="1237855"/>
                  <a:pt x="1464213" y="1212955"/>
                  <a:pt x="1440060" y="1209399"/>
                </a:cubicBezTo>
                <a:cubicBezTo>
                  <a:pt x="1415907" y="1205842"/>
                  <a:pt x="1358543" y="1220069"/>
                  <a:pt x="1373640" y="1230741"/>
                </a:cubicBezTo>
                <a:cubicBezTo>
                  <a:pt x="1443080" y="1269868"/>
                  <a:pt x="1316276" y="1365909"/>
                  <a:pt x="1400810" y="1365909"/>
                </a:cubicBezTo>
                <a:cubicBezTo>
                  <a:pt x="1539691" y="1365909"/>
                  <a:pt x="1615170" y="1536647"/>
                  <a:pt x="1748012" y="1540204"/>
                </a:cubicBezTo>
                <a:cubicBezTo>
                  <a:pt x="1769146" y="1540204"/>
                  <a:pt x="1778203" y="1572219"/>
                  <a:pt x="1778203" y="1597117"/>
                </a:cubicBezTo>
                <a:cubicBezTo>
                  <a:pt x="1778203" y="1629132"/>
                  <a:pt x="1757070" y="1632688"/>
                  <a:pt x="1735936" y="1636245"/>
                </a:cubicBezTo>
                <a:cubicBezTo>
                  <a:pt x="1702725" y="1639802"/>
                  <a:pt x="1666496" y="1597117"/>
                  <a:pt x="1624228" y="1657587"/>
                </a:cubicBezTo>
                <a:cubicBezTo>
                  <a:pt x="1702725" y="1693158"/>
                  <a:pt x="1784242" y="1728729"/>
                  <a:pt x="1781223" y="1849668"/>
                </a:cubicBezTo>
                <a:cubicBezTo>
                  <a:pt x="1781223" y="1881683"/>
                  <a:pt x="1814434" y="1895910"/>
                  <a:pt x="1838587" y="1903025"/>
                </a:cubicBezTo>
                <a:cubicBezTo>
                  <a:pt x="1880854" y="1917252"/>
                  <a:pt x="1914065" y="1938595"/>
                  <a:pt x="1938218" y="1984836"/>
                </a:cubicBezTo>
                <a:cubicBezTo>
                  <a:pt x="1938218" y="1995507"/>
                  <a:pt x="1938218" y="2002622"/>
                  <a:pt x="1938218" y="2013292"/>
                </a:cubicBezTo>
                <a:cubicBezTo>
                  <a:pt x="1932180" y="2123562"/>
                  <a:pt x="1871798" y="2120004"/>
                  <a:pt x="1805376" y="2102219"/>
                </a:cubicBezTo>
                <a:cubicBezTo>
                  <a:pt x="1726878" y="2080877"/>
                  <a:pt x="1648381" y="2038192"/>
                  <a:pt x="1563844" y="2077320"/>
                </a:cubicBezTo>
                <a:cubicBezTo>
                  <a:pt x="1681592" y="2130676"/>
                  <a:pt x="1811414" y="2134233"/>
                  <a:pt x="1920104" y="2208931"/>
                </a:cubicBezTo>
                <a:cubicBezTo>
                  <a:pt x="1515538" y="2223159"/>
                  <a:pt x="1159280" y="1984836"/>
                  <a:pt x="766792" y="1892353"/>
                </a:cubicBezTo>
                <a:cubicBezTo>
                  <a:pt x="778869" y="1952823"/>
                  <a:pt x="812080" y="1967051"/>
                  <a:pt x="839252" y="1974165"/>
                </a:cubicBezTo>
                <a:cubicBezTo>
                  <a:pt x="984170" y="2020407"/>
                  <a:pt x="1110974" y="2112891"/>
                  <a:pt x="1243816" y="2191146"/>
                </a:cubicBezTo>
                <a:cubicBezTo>
                  <a:pt x="1298160" y="2223159"/>
                  <a:pt x="1337410" y="2258731"/>
                  <a:pt x="1358543" y="2326314"/>
                </a:cubicBezTo>
                <a:cubicBezTo>
                  <a:pt x="1376658" y="2390340"/>
                  <a:pt x="1412888" y="2418796"/>
                  <a:pt x="1479310" y="2401012"/>
                </a:cubicBezTo>
                <a:cubicBezTo>
                  <a:pt x="1533654" y="2386784"/>
                  <a:pt x="1591018" y="2393898"/>
                  <a:pt x="1648381" y="2401012"/>
                </a:cubicBezTo>
                <a:cubicBezTo>
                  <a:pt x="1711782" y="2408126"/>
                  <a:pt x="1784242" y="2479267"/>
                  <a:pt x="1769146" y="2518395"/>
                </a:cubicBezTo>
                <a:cubicBezTo>
                  <a:pt x="1738956" y="2582422"/>
                  <a:pt x="1687630" y="2550408"/>
                  <a:pt x="1645361" y="2543294"/>
                </a:cubicBezTo>
                <a:cubicBezTo>
                  <a:pt x="1594036" y="2536181"/>
                  <a:pt x="1500444" y="2518395"/>
                  <a:pt x="1500444" y="2525509"/>
                </a:cubicBezTo>
                <a:cubicBezTo>
                  <a:pt x="1467232" y="2685576"/>
                  <a:pt x="1391754" y="2564636"/>
                  <a:pt x="1337410" y="2564636"/>
                </a:cubicBezTo>
                <a:cubicBezTo>
                  <a:pt x="1286084" y="2564636"/>
                  <a:pt x="1234759" y="2546851"/>
                  <a:pt x="1186452" y="2532623"/>
                </a:cubicBezTo>
                <a:cubicBezTo>
                  <a:pt x="1123051" y="2514837"/>
                  <a:pt x="1065688" y="2546851"/>
                  <a:pt x="1005304" y="2553965"/>
                </a:cubicBezTo>
                <a:cubicBezTo>
                  <a:pt x="950960" y="2561080"/>
                  <a:pt x="981150" y="2653563"/>
                  <a:pt x="947940" y="2692689"/>
                </a:cubicBezTo>
                <a:cubicBezTo>
                  <a:pt x="941903" y="2703362"/>
                  <a:pt x="935864" y="2703362"/>
                  <a:pt x="929826" y="2703362"/>
                </a:cubicBezTo>
                <a:cubicBezTo>
                  <a:pt x="911711" y="2980812"/>
                  <a:pt x="594701" y="2913227"/>
                  <a:pt x="594701" y="2923898"/>
                </a:cubicBezTo>
                <a:cubicBezTo>
                  <a:pt x="567529" y="2941684"/>
                  <a:pt x="534318" y="2899000"/>
                  <a:pt x="501108" y="2941684"/>
                </a:cubicBezTo>
                <a:cubicBezTo>
                  <a:pt x="643007" y="3137322"/>
                  <a:pt x="860386" y="3183563"/>
                  <a:pt x="1053610" y="3329402"/>
                </a:cubicBezTo>
                <a:cubicBezTo>
                  <a:pt x="893597" y="3379202"/>
                  <a:pt x="800002" y="3208463"/>
                  <a:pt x="682256" y="3229805"/>
                </a:cubicBezTo>
                <a:cubicBezTo>
                  <a:pt x="624893" y="3283162"/>
                  <a:pt x="796984" y="3368530"/>
                  <a:pt x="630932" y="3393429"/>
                </a:cubicBezTo>
                <a:cubicBezTo>
                  <a:pt x="703390" y="3439672"/>
                  <a:pt x="754716" y="3485914"/>
                  <a:pt x="806041" y="3539269"/>
                </a:cubicBezTo>
                <a:cubicBezTo>
                  <a:pt x="893597" y="3635309"/>
                  <a:pt x="911711" y="3699337"/>
                  <a:pt x="869444" y="3827390"/>
                </a:cubicBezTo>
                <a:cubicBezTo>
                  <a:pt x="842270" y="3912759"/>
                  <a:pt x="803022" y="3991015"/>
                  <a:pt x="839252" y="4090612"/>
                </a:cubicBezTo>
                <a:cubicBezTo>
                  <a:pt x="863405" y="4158196"/>
                  <a:pt x="854347" y="4204438"/>
                  <a:pt x="763774" y="4172424"/>
                </a:cubicBezTo>
                <a:cubicBezTo>
                  <a:pt x="667160" y="4140411"/>
                  <a:pt x="630932" y="4200882"/>
                  <a:pt x="655085" y="4321821"/>
                </a:cubicBezTo>
                <a:cubicBezTo>
                  <a:pt x="670179" y="4400076"/>
                  <a:pt x="655085" y="4424975"/>
                  <a:pt x="588662" y="4414305"/>
                </a:cubicBezTo>
                <a:cubicBezTo>
                  <a:pt x="516204" y="4403633"/>
                  <a:pt x="446764" y="4353835"/>
                  <a:pt x="356189" y="4378734"/>
                </a:cubicBezTo>
                <a:cubicBezTo>
                  <a:pt x="428648" y="4521016"/>
                  <a:pt x="582626" y="4478331"/>
                  <a:pt x="667160" y="4613499"/>
                </a:cubicBezTo>
                <a:cubicBezTo>
                  <a:pt x="567529" y="4613499"/>
                  <a:pt x="489031" y="4613499"/>
                  <a:pt x="416573" y="4585042"/>
                </a:cubicBezTo>
                <a:cubicBezTo>
                  <a:pt x="386381" y="4574373"/>
                  <a:pt x="353170" y="4560144"/>
                  <a:pt x="335056" y="4602828"/>
                </a:cubicBezTo>
                <a:cubicBezTo>
                  <a:pt x="313920" y="4652628"/>
                  <a:pt x="356189" y="4670412"/>
                  <a:pt x="380342" y="4677526"/>
                </a:cubicBezTo>
                <a:cubicBezTo>
                  <a:pt x="449784" y="4702425"/>
                  <a:pt x="504126" y="4759339"/>
                  <a:pt x="564510" y="4805580"/>
                </a:cubicBezTo>
                <a:cubicBezTo>
                  <a:pt x="694332" y="4905177"/>
                  <a:pt x="836233" y="4990547"/>
                  <a:pt x="944922" y="5154171"/>
                </a:cubicBezTo>
                <a:cubicBezTo>
                  <a:pt x="809060" y="5111487"/>
                  <a:pt x="706410" y="5011889"/>
                  <a:pt x="576586" y="4994104"/>
                </a:cubicBezTo>
                <a:cubicBezTo>
                  <a:pt x="688296" y="5143500"/>
                  <a:pt x="830194" y="5243097"/>
                  <a:pt x="963036" y="5353367"/>
                </a:cubicBezTo>
                <a:cubicBezTo>
                  <a:pt x="1002286" y="5385379"/>
                  <a:pt x="1041534" y="5406721"/>
                  <a:pt x="1047572" y="5474306"/>
                </a:cubicBezTo>
                <a:cubicBezTo>
                  <a:pt x="1065688" y="5605917"/>
                  <a:pt x="1113992" y="5712629"/>
                  <a:pt x="1222682" y="5769542"/>
                </a:cubicBezTo>
                <a:cubicBezTo>
                  <a:pt x="1222682" y="5769542"/>
                  <a:pt x="1216644" y="5790884"/>
                  <a:pt x="1213626" y="5801555"/>
                </a:cubicBezTo>
                <a:cubicBezTo>
                  <a:pt x="1147203" y="5805112"/>
                  <a:pt x="1095878" y="5726858"/>
                  <a:pt x="1014361" y="5755314"/>
                </a:cubicBezTo>
                <a:cubicBezTo>
                  <a:pt x="1095878" y="5862025"/>
                  <a:pt x="1162298" y="5954508"/>
                  <a:pt x="1274008" y="6004307"/>
                </a:cubicBezTo>
                <a:cubicBezTo>
                  <a:pt x="1364582" y="6043434"/>
                  <a:pt x="1476290" y="6068335"/>
                  <a:pt x="1542711" y="6196388"/>
                </a:cubicBezTo>
                <a:cubicBezTo>
                  <a:pt x="1467232" y="6221287"/>
                  <a:pt x="1409868" y="6189274"/>
                  <a:pt x="1352504" y="6167932"/>
                </a:cubicBezTo>
                <a:cubicBezTo>
                  <a:pt x="1264950" y="6132361"/>
                  <a:pt x="1177395" y="6093234"/>
                  <a:pt x="1089840" y="6057663"/>
                </a:cubicBezTo>
                <a:cubicBezTo>
                  <a:pt x="1056628" y="6043434"/>
                  <a:pt x="1020400" y="6036320"/>
                  <a:pt x="999266" y="6100347"/>
                </a:cubicBezTo>
                <a:cubicBezTo>
                  <a:pt x="1110974" y="6114575"/>
                  <a:pt x="1177395" y="6199945"/>
                  <a:pt x="1246836" y="6281757"/>
                </a:cubicBezTo>
                <a:cubicBezTo>
                  <a:pt x="1286084" y="6327999"/>
                  <a:pt x="1319295" y="6388469"/>
                  <a:pt x="1388735" y="6367127"/>
                </a:cubicBezTo>
                <a:cubicBezTo>
                  <a:pt x="1424964" y="6356456"/>
                  <a:pt x="1449118" y="6388469"/>
                  <a:pt x="1446099" y="6431153"/>
                </a:cubicBezTo>
                <a:cubicBezTo>
                  <a:pt x="1431002" y="6580550"/>
                  <a:pt x="1518558" y="6630349"/>
                  <a:pt x="1609132" y="6658805"/>
                </a:cubicBezTo>
                <a:cubicBezTo>
                  <a:pt x="1741974" y="6701489"/>
                  <a:pt x="1859720" y="6786859"/>
                  <a:pt x="1983504" y="6858000"/>
                </a:cubicBezTo>
                <a:lnTo>
                  <a:pt x="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pic>
        <p:nvPicPr>
          <p:cNvPr id="3" name="Picture 2">
            <a:extLst>
              <a:ext uri="{FF2B5EF4-FFF2-40B4-BE49-F238E27FC236}">
                <a16:creationId xmlns:a16="http://schemas.microsoft.com/office/drawing/2014/main" id="{E3611C9B-33F5-AA15-11A9-AA3AF16EEB60}"/>
              </a:ext>
            </a:extLst>
          </p:cNvPr>
          <p:cNvPicPr>
            <a:picLocks noChangeAspect="1"/>
          </p:cNvPicPr>
          <p:nvPr/>
        </p:nvPicPr>
        <p:blipFill>
          <a:blip r:embed="rId2"/>
          <a:stretch>
            <a:fillRect/>
          </a:stretch>
        </p:blipFill>
        <p:spPr>
          <a:xfrm>
            <a:off x="1514406" y="115074"/>
            <a:ext cx="10118053" cy="6650988"/>
          </a:xfrm>
          <a:prstGeom prst="rect">
            <a:avLst/>
          </a:prstGeom>
        </p:spPr>
      </p:pic>
    </p:spTree>
    <p:extLst>
      <p:ext uri="{BB962C8B-B14F-4D97-AF65-F5344CB8AC3E}">
        <p14:creationId xmlns:p14="http://schemas.microsoft.com/office/powerpoint/2010/main" val="2927441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F879AC3-D4CE-493C-ADC7-06205677F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w="0"/>
              <a:solidFill>
                <a:schemeClr val="accent1"/>
              </a:solidFill>
              <a:effectLst>
                <a:outerShdw blurRad="38100" dist="25400" dir="5400000" algn="ctr" rotWithShape="0">
                  <a:srgbClr val="6E747A">
                    <a:alpha val="43000"/>
                  </a:srgbClr>
                </a:outerShdw>
              </a:effectLst>
            </a:endParaRPr>
          </a:p>
        </p:txBody>
      </p:sp>
      <p:sp>
        <p:nvSpPr>
          <p:cNvPr id="10" name="Freeform: Shape 9">
            <a:extLst>
              <a:ext uri="{FF2B5EF4-FFF2-40B4-BE49-F238E27FC236}">
                <a16:creationId xmlns:a16="http://schemas.microsoft.com/office/drawing/2014/main" id="{736F0DFD-0954-464F-BF12-DD2E6F6E03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983504" cy="6858000"/>
          </a:xfrm>
          <a:custGeom>
            <a:avLst/>
            <a:gdLst>
              <a:gd name="connsiteX0" fmla="*/ 0 w 1983504"/>
              <a:gd name="connsiteY0" fmla="*/ 0 h 6858000"/>
              <a:gd name="connsiteX1" fmla="*/ 1376658 w 1983504"/>
              <a:gd name="connsiteY1" fmla="*/ 0 h 6858000"/>
              <a:gd name="connsiteX2" fmla="*/ 1690650 w 1983504"/>
              <a:gd name="connsiteY2" fmla="*/ 110269 h 6858000"/>
              <a:gd name="connsiteX3" fmla="*/ 1645361 w 1983504"/>
              <a:gd name="connsiteY3" fmla="*/ 135168 h 6858000"/>
              <a:gd name="connsiteX4" fmla="*/ 1373640 w 1983504"/>
              <a:gd name="connsiteY4" fmla="*/ 71141 h 6858000"/>
              <a:gd name="connsiteX5" fmla="*/ 1319295 w 1983504"/>
              <a:gd name="connsiteY5" fmla="*/ 88927 h 6858000"/>
              <a:gd name="connsiteX6" fmla="*/ 1346468 w 1983504"/>
              <a:gd name="connsiteY6" fmla="*/ 163625 h 6858000"/>
              <a:gd name="connsiteX7" fmla="*/ 1464213 w 1983504"/>
              <a:gd name="connsiteY7" fmla="*/ 192082 h 6858000"/>
              <a:gd name="connsiteX8" fmla="*/ 1648381 w 1983504"/>
              <a:gd name="connsiteY8" fmla="*/ 373491 h 6858000"/>
              <a:gd name="connsiteX9" fmla="*/ 1370620 w 1983504"/>
              <a:gd name="connsiteY9" fmla="*/ 352148 h 6858000"/>
              <a:gd name="connsiteX10" fmla="*/ 1322314 w 1983504"/>
              <a:gd name="connsiteY10" fmla="*/ 394834 h 6858000"/>
              <a:gd name="connsiteX11" fmla="*/ 1304199 w 1983504"/>
              <a:gd name="connsiteY11" fmla="*/ 451747 h 6858000"/>
              <a:gd name="connsiteX12" fmla="*/ 1222682 w 1983504"/>
              <a:gd name="connsiteY12" fmla="*/ 359262 h 6858000"/>
              <a:gd name="connsiteX13" fmla="*/ 1153242 w 1983504"/>
              <a:gd name="connsiteY13" fmla="*/ 334364 h 6858000"/>
              <a:gd name="connsiteX14" fmla="*/ 1132108 w 1983504"/>
              <a:gd name="connsiteY14" fmla="*/ 416176 h 6858000"/>
              <a:gd name="connsiteX15" fmla="*/ 1195509 w 1983504"/>
              <a:gd name="connsiteY15" fmla="*/ 505101 h 6858000"/>
              <a:gd name="connsiteX16" fmla="*/ 1364582 w 1983504"/>
              <a:gd name="connsiteY16" fmla="*/ 558458 h 6858000"/>
              <a:gd name="connsiteX17" fmla="*/ 1183434 w 1983504"/>
              <a:gd name="connsiteY17" fmla="*/ 558458 h 6858000"/>
              <a:gd name="connsiteX18" fmla="*/ 975114 w 1983504"/>
              <a:gd name="connsiteY18" fmla="*/ 522887 h 6858000"/>
              <a:gd name="connsiteX19" fmla="*/ 754716 w 1983504"/>
              <a:gd name="connsiteY19" fmla="*/ 533558 h 6858000"/>
              <a:gd name="connsiteX20" fmla="*/ 546395 w 1983504"/>
              <a:gd name="connsiteY20" fmla="*/ 462417 h 6858000"/>
              <a:gd name="connsiteX21" fmla="*/ 335056 w 1983504"/>
              <a:gd name="connsiteY21" fmla="*/ 465975 h 6858000"/>
              <a:gd name="connsiteX22" fmla="*/ 1270988 w 1983504"/>
              <a:gd name="connsiteY22" fmla="*/ 910606 h 6858000"/>
              <a:gd name="connsiteX23" fmla="*/ 1225701 w 1983504"/>
              <a:gd name="connsiteY23" fmla="*/ 921277 h 6858000"/>
              <a:gd name="connsiteX24" fmla="*/ 1165318 w 1983504"/>
              <a:gd name="connsiteY24" fmla="*/ 949734 h 6858000"/>
              <a:gd name="connsiteX25" fmla="*/ 1210606 w 1983504"/>
              <a:gd name="connsiteY25" fmla="*/ 1006647 h 6858000"/>
              <a:gd name="connsiteX26" fmla="*/ 1455156 w 1983504"/>
              <a:gd name="connsiteY26" fmla="*/ 1113358 h 6858000"/>
              <a:gd name="connsiteX27" fmla="*/ 1515538 w 1983504"/>
              <a:gd name="connsiteY27" fmla="*/ 1220069 h 6858000"/>
              <a:gd name="connsiteX28" fmla="*/ 1440060 w 1983504"/>
              <a:gd name="connsiteY28" fmla="*/ 1209399 h 6858000"/>
              <a:gd name="connsiteX29" fmla="*/ 1373640 w 1983504"/>
              <a:gd name="connsiteY29" fmla="*/ 1230741 h 6858000"/>
              <a:gd name="connsiteX30" fmla="*/ 1400810 w 1983504"/>
              <a:gd name="connsiteY30" fmla="*/ 1365909 h 6858000"/>
              <a:gd name="connsiteX31" fmla="*/ 1748012 w 1983504"/>
              <a:gd name="connsiteY31" fmla="*/ 1540204 h 6858000"/>
              <a:gd name="connsiteX32" fmla="*/ 1778203 w 1983504"/>
              <a:gd name="connsiteY32" fmla="*/ 1597117 h 6858000"/>
              <a:gd name="connsiteX33" fmla="*/ 1735936 w 1983504"/>
              <a:gd name="connsiteY33" fmla="*/ 1636245 h 6858000"/>
              <a:gd name="connsiteX34" fmla="*/ 1624228 w 1983504"/>
              <a:gd name="connsiteY34" fmla="*/ 1657587 h 6858000"/>
              <a:gd name="connsiteX35" fmla="*/ 1781223 w 1983504"/>
              <a:gd name="connsiteY35" fmla="*/ 1849668 h 6858000"/>
              <a:gd name="connsiteX36" fmla="*/ 1838587 w 1983504"/>
              <a:gd name="connsiteY36" fmla="*/ 1903025 h 6858000"/>
              <a:gd name="connsiteX37" fmla="*/ 1938218 w 1983504"/>
              <a:gd name="connsiteY37" fmla="*/ 1984836 h 6858000"/>
              <a:gd name="connsiteX38" fmla="*/ 1938218 w 1983504"/>
              <a:gd name="connsiteY38" fmla="*/ 2013292 h 6858000"/>
              <a:gd name="connsiteX39" fmla="*/ 1805376 w 1983504"/>
              <a:gd name="connsiteY39" fmla="*/ 2102219 h 6858000"/>
              <a:gd name="connsiteX40" fmla="*/ 1563844 w 1983504"/>
              <a:gd name="connsiteY40" fmla="*/ 2077320 h 6858000"/>
              <a:gd name="connsiteX41" fmla="*/ 1920104 w 1983504"/>
              <a:gd name="connsiteY41" fmla="*/ 2208931 h 6858000"/>
              <a:gd name="connsiteX42" fmla="*/ 766792 w 1983504"/>
              <a:gd name="connsiteY42" fmla="*/ 1892353 h 6858000"/>
              <a:gd name="connsiteX43" fmla="*/ 839252 w 1983504"/>
              <a:gd name="connsiteY43" fmla="*/ 1974165 h 6858000"/>
              <a:gd name="connsiteX44" fmla="*/ 1243816 w 1983504"/>
              <a:gd name="connsiteY44" fmla="*/ 2191146 h 6858000"/>
              <a:gd name="connsiteX45" fmla="*/ 1358543 w 1983504"/>
              <a:gd name="connsiteY45" fmla="*/ 2326314 h 6858000"/>
              <a:gd name="connsiteX46" fmla="*/ 1479310 w 1983504"/>
              <a:gd name="connsiteY46" fmla="*/ 2401012 h 6858000"/>
              <a:gd name="connsiteX47" fmla="*/ 1648381 w 1983504"/>
              <a:gd name="connsiteY47" fmla="*/ 2401012 h 6858000"/>
              <a:gd name="connsiteX48" fmla="*/ 1769146 w 1983504"/>
              <a:gd name="connsiteY48" fmla="*/ 2518395 h 6858000"/>
              <a:gd name="connsiteX49" fmla="*/ 1645361 w 1983504"/>
              <a:gd name="connsiteY49" fmla="*/ 2543294 h 6858000"/>
              <a:gd name="connsiteX50" fmla="*/ 1500444 w 1983504"/>
              <a:gd name="connsiteY50" fmla="*/ 2525509 h 6858000"/>
              <a:gd name="connsiteX51" fmla="*/ 1337410 w 1983504"/>
              <a:gd name="connsiteY51" fmla="*/ 2564636 h 6858000"/>
              <a:gd name="connsiteX52" fmla="*/ 1186452 w 1983504"/>
              <a:gd name="connsiteY52" fmla="*/ 2532623 h 6858000"/>
              <a:gd name="connsiteX53" fmla="*/ 1005304 w 1983504"/>
              <a:gd name="connsiteY53" fmla="*/ 2553965 h 6858000"/>
              <a:gd name="connsiteX54" fmla="*/ 947940 w 1983504"/>
              <a:gd name="connsiteY54" fmla="*/ 2692689 h 6858000"/>
              <a:gd name="connsiteX55" fmla="*/ 929826 w 1983504"/>
              <a:gd name="connsiteY55" fmla="*/ 2703362 h 6858000"/>
              <a:gd name="connsiteX56" fmla="*/ 594701 w 1983504"/>
              <a:gd name="connsiteY56" fmla="*/ 2923898 h 6858000"/>
              <a:gd name="connsiteX57" fmla="*/ 501108 w 1983504"/>
              <a:gd name="connsiteY57" fmla="*/ 2941684 h 6858000"/>
              <a:gd name="connsiteX58" fmla="*/ 1053610 w 1983504"/>
              <a:gd name="connsiteY58" fmla="*/ 3329402 h 6858000"/>
              <a:gd name="connsiteX59" fmla="*/ 682256 w 1983504"/>
              <a:gd name="connsiteY59" fmla="*/ 3229805 h 6858000"/>
              <a:gd name="connsiteX60" fmla="*/ 630932 w 1983504"/>
              <a:gd name="connsiteY60" fmla="*/ 3393429 h 6858000"/>
              <a:gd name="connsiteX61" fmla="*/ 806041 w 1983504"/>
              <a:gd name="connsiteY61" fmla="*/ 3539269 h 6858000"/>
              <a:gd name="connsiteX62" fmla="*/ 869444 w 1983504"/>
              <a:gd name="connsiteY62" fmla="*/ 3827390 h 6858000"/>
              <a:gd name="connsiteX63" fmla="*/ 839252 w 1983504"/>
              <a:gd name="connsiteY63" fmla="*/ 4090612 h 6858000"/>
              <a:gd name="connsiteX64" fmla="*/ 763774 w 1983504"/>
              <a:gd name="connsiteY64" fmla="*/ 4172424 h 6858000"/>
              <a:gd name="connsiteX65" fmla="*/ 655085 w 1983504"/>
              <a:gd name="connsiteY65" fmla="*/ 4321821 h 6858000"/>
              <a:gd name="connsiteX66" fmla="*/ 588662 w 1983504"/>
              <a:gd name="connsiteY66" fmla="*/ 4414305 h 6858000"/>
              <a:gd name="connsiteX67" fmla="*/ 356189 w 1983504"/>
              <a:gd name="connsiteY67" fmla="*/ 4378734 h 6858000"/>
              <a:gd name="connsiteX68" fmla="*/ 667160 w 1983504"/>
              <a:gd name="connsiteY68" fmla="*/ 4613499 h 6858000"/>
              <a:gd name="connsiteX69" fmla="*/ 416573 w 1983504"/>
              <a:gd name="connsiteY69" fmla="*/ 4585042 h 6858000"/>
              <a:gd name="connsiteX70" fmla="*/ 335056 w 1983504"/>
              <a:gd name="connsiteY70" fmla="*/ 4602828 h 6858000"/>
              <a:gd name="connsiteX71" fmla="*/ 380342 w 1983504"/>
              <a:gd name="connsiteY71" fmla="*/ 4677526 h 6858000"/>
              <a:gd name="connsiteX72" fmla="*/ 564510 w 1983504"/>
              <a:gd name="connsiteY72" fmla="*/ 4805580 h 6858000"/>
              <a:gd name="connsiteX73" fmla="*/ 944922 w 1983504"/>
              <a:gd name="connsiteY73" fmla="*/ 5154171 h 6858000"/>
              <a:gd name="connsiteX74" fmla="*/ 576586 w 1983504"/>
              <a:gd name="connsiteY74" fmla="*/ 4994104 h 6858000"/>
              <a:gd name="connsiteX75" fmla="*/ 963036 w 1983504"/>
              <a:gd name="connsiteY75" fmla="*/ 5353367 h 6858000"/>
              <a:gd name="connsiteX76" fmla="*/ 1047572 w 1983504"/>
              <a:gd name="connsiteY76" fmla="*/ 5474306 h 6858000"/>
              <a:gd name="connsiteX77" fmla="*/ 1222682 w 1983504"/>
              <a:gd name="connsiteY77" fmla="*/ 5769542 h 6858000"/>
              <a:gd name="connsiteX78" fmla="*/ 1213626 w 1983504"/>
              <a:gd name="connsiteY78" fmla="*/ 5801555 h 6858000"/>
              <a:gd name="connsiteX79" fmla="*/ 1014361 w 1983504"/>
              <a:gd name="connsiteY79" fmla="*/ 5755314 h 6858000"/>
              <a:gd name="connsiteX80" fmla="*/ 1274008 w 1983504"/>
              <a:gd name="connsiteY80" fmla="*/ 6004307 h 6858000"/>
              <a:gd name="connsiteX81" fmla="*/ 1542711 w 1983504"/>
              <a:gd name="connsiteY81" fmla="*/ 6196388 h 6858000"/>
              <a:gd name="connsiteX82" fmla="*/ 1352504 w 1983504"/>
              <a:gd name="connsiteY82" fmla="*/ 6167932 h 6858000"/>
              <a:gd name="connsiteX83" fmla="*/ 1089840 w 1983504"/>
              <a:gd name="connsiteY83" fmla="*/ 6057663 h 6858000"/>
              <a:gd name="connsiteX84" fmla="*/ 999266 w 1983504"/>
              <a:gd name="connsiteY84" fmla="*/ 6100347 h 6858000"/>
              <a:gd name="connsiteX85" fmla="*/ 1246836 w 1983504"/>
              <a:gd name="connsiteY85" fmla="*/ 6281757 h 6858000"/>
              <a:gd name="connsiteX86" fmla="*/ 1388735 w 1983504"/>
              <a:gd name="connsiteY86" fmla="*/ 6367127 h 6858000"/>
              <a:gd name="connsiteX87" fmla="*/ 1446099 w 1983504"/>
              <a:gd name="connsiteY87" fmla="*/ 6431153 h 6858000"/>
              <a:gd name="connsiteX88" fmla="*/ 1609132 w 1983504"/>
              <a:gd name="connsiteY88" fmla="*/ 6658805 h 6858000"/>
              <a:gd name="connsiteX89" fmla="*/ 1983504 w 1983504"/>
              <a:gd name="connsiteY89" fmla="*/ 6858000 h 6858000"/>
              <a:gd name="connsiteX90" fmla="*/ 0 w 1983504"/>
              <a:gd name="connsiteY9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1983504" h="6858000">
                <a:moveTo>
                  <a:pt x="0" y="0"/>
                </a:moveTo>
                <a:lnTo>
                  <a:pt x="1376658" y="0"/>
                </a:lnTo>
                <a:cubicBezTo>
                  <a:pt x="1482328" y="35571"/>
                  <a:pt x="1584980" y="78255"/>
                  <a:pt x="1690650" y="110269"/>
                </a:cubicBezTo>
                <a:cubicBezTo>
                  <a:pt x="1675553" y="145839"/>
                  <a:pt x="1660458" y="138725"/>
                  <a:pt x="1645361" y="135168"/>
                </a:cubicBezTo>
                <a:cubicBezTo>
                  <a:pt x="1554788" y="120941"/>
                  <a:pt x="1461194" y="110269"/>
                  <a:pt x="1373640" y="71141"/>
                </a:cubicBezTo>
                <a:cubicBezTo>
                  <a:pt x="1352504" y="64027"/>
                  <a:pt x="1328352" y="64027"/>
                  <a:pt x="1319295" y="88927"/>
                </a:cubicBezTo>
                <a:cubicBezTo>
                  <a:pt x="1304199" y="124497"/>
                  <a:pt x="1325332" y="145839"/>
                  <a:pt x="1346468" y="163625"/>
                </a:cubicBezTo>
                <a:cubicBezTo>
                  <a:pt x="1382696" y="195638"/>
                  <a:pt x="1424964" y="188525"/>
                  <a:pt x="1464213" y="192082"/>
                </a:cubicBezTo>
                <a:cubicBezTo>
                  <a:pt x="1572902" y="209867"/>
                  <a:pt x="1624228" y="259665"/>
                  <a:pt x="1648381" y="373491"/>
                </a:cubicBezTo>
                <a:cubicBezTo>
                  <a:pt x="1554788" y="327250"/>
                  <a:pt x="1461194" y="384162"/>
                  <a:pt x="1370620" y="352148"/>
                </a:cubicBezTo>
                <a:cubicBezTo>
                  <a:pt x="1346468" y="345034"/>
                  <a:pt x="1310237" y="355706"/>
                  <a:pt x="1322314" y="394834"/>
                </a:cubicBezTo>
                <a:cubicBezTo>
                  <a:pt x="1334390" y="430405"/>
                  <a:pt x="1373640" y="458860"/>
                  <a:pt x="1304199" y="451747"/>
                </a:cubicBezTo>
                <a:cubicBezTo>
                  <a:pt x="1252873" y="448189"/>
                  <a:pt x="1237778" y="405504"/>
                  <a:pt x="1222682" y="359262"/>
                </a:cubicBezTo>
                <a:cubicBezTo>
                  <a:pt x="1210606" y="334364"/>
                  <a:pt x="1177395" y="320135"/>
                  <a:pt x="1153242" y="334364"/>
                </a:cubicBezTo>
                <a:cubicBezTo>
                  <a:pt x="1123051" y="348592"/>
                  <a:pt x="1132108" y="387720"/>
                  <a:pt x="1132108" y="416176"/>
                </a:cubicBezTo>
                <a:cubicBezTo>
                  <a:pt x="1129088" y="469532"/>
                  <a:pt x="1153242" y="494431"/>
                  <a:pt x="1195509" y="505101"/>
                </a:cubicBezTo>
                <a:cubicBezTo>
                  <a:pt x="1246836" y="519330"/>
                  <a:pt x="1298160" y="537116"/>
                  <a:pt x="1364582" y="558458"/>
                </a:cubicBezTo>
                <a:cubicBezTo>
                  <a:pt x="1292122" y="594028"/>
                  <a:pt x="1237778" y="586915"/>
                  <a:pt x="1183434" y="558458"/>
                </a:cubicBezTo>
                <a:cubicBezTo>
                  <a:pt x="1117012" y="526444"/>
                  <a:pt x="1029458" y="483759"/>
                  <a:pt x="975114" y="522887"/>
                </a:cubicBezTo>
                <a:cubicBezTo>
                  <a:pt x="893597" y="579800"/>
                  <a:pt x="827176" y="544229"/>
                  <a:pt x="754716" y="533558"/>
                </a:cubicBezTo>
                <a:cubicBezTo>
                  <a:pt x="603758" y="512216"/>
                  <a:pt x="697352" y="480203"/>
                  <a:pt x="546395" y="462417"/>
                </a:cubicBezTo>
                <a:cubicBezTo>
                  <a:pt x="486012" y="455303"/>
                  <a:pt x="422610" y="426847"/>
                  <a:pt x="335056" y="465975"/>
                </a:cubicBezTo>
                <a:cubicBezTo>
                  <a:pt x="730563" y="672284"/>
                  <a:pt x="917750" y="658055"/>
                  <a:pt x="1270988" y="910606"/>
                </a:cubicBezTo>
                <a:cubicBezTo>
                  <a:pt x="1255893" y="935506"/>
                  <a:pt x="1240798" y="924835"/>
                  <a:pt x="1225701" y="921277"/>
                </a:cubicBezTo>
                <a:cubicBezTo>
                  <a:pt x="1201548" y="917720"/>
                  <a:pt x="1171356" y="903491"/>
                  <a:pt x="1165318" y="949734"/>
                </a:cubicBezTo>
                <a:cubicBezTo>
                  <a:pt x="1162298" y="985305"/>
                  <a:pt x="1180415" y="1003089"/>
                  <a:pt x="1210606" y="1006647"/>
                </a:cubicBezTo>
                <a:cubicBezTo>
                  <a:pt x="1298160" y="1020875"/>
                  <a:pt x="1376658" y="1070674"/>
                  <a:pt x="1455156" y="1113358"/>
                </a:cubicBezTo>
                <a:cubicBezTo>
                  <a:pt x="1491385" y="1131144"/>
                  <a:pt x="1530634" y="1156043"/>
                  <a:pt x="1515538" y="1220069"/>
                </a:cubicBezTo>
                <a:cubicBezTo>
                  <a:pt x="1485348" y="1237855"/>
                  <a:pt x="1464213" y="1212955"/>
                  <a:pt x="1440060" y="1209399"/>
                </a:cubicBezTo>
                <a:cubicBezTo>
                  <a:pt x="1415907" y="1205842"/>
                  <a:pt x="1358543" y="1220069"/>
                  <a:pt x="1373640" y="1230741"/>
                </a:cubicBezTo>
                <a:cubicBezTo>
                  <a:pt x="1443080" y="1269868"/>
                  <a:pt x="1316276" y="1365909"/>
                  <a:pt x="1400810" y="1365909"/>
                </a:cubicBezTo>
                <a:cubicBezTo>
                  <a:pt x="1539691" y="1365909"/>
                  <a:pt x="1615170" y="1536647"/>
                  <a:pt x="1748012" y="1540204"/>
                </a:cubicBezTo>
                <a:cubicBezTo>
                  <a:pt x="1769146" y="1540204"/>
                  <a:pt x="1778203" y="1572219"/>
                  <a:pt x="1778203" y="1597117"/>
                </a:cubicBezTo>
                <a:cubicBezTo>
                  <a:pt x="1778203" y="1629132"/>
                  <a:pt x="1757070" y="1632688"/>
                  <a:pt x="1735936" y="1636245"/>
                </a:cubicBezTo>
                <a:cubicBezTo>
                  <a:pt x="1702725" y="1639802"/>
                  <a:pt x="1666496" y="1597117"/>
                  <a:pt x="1624228" y="1657587"/>
                </a:cubicBezTo>
                <a:cubicBezTo>
                  <a:pt x="1702725" y="1693158"/>
                  <a:pt x="1784242" y="1728729"/>
                  <a:pt x="1781223" y="1849668"/>
                </a:cubicBezTo>
                <a:cubicBezTo>
                  <a:pt x="1781223" y="1881683"/>
                  <a:pt x="1814434" y="1895910"/>
                  <a:pt x="1838587" y="1903025"/>
                </a:cubicBezTo>
                <a:cubicBezTo>
                  <a:pt x="1880854" y="1917252"/>
                  <a:pt x="1914065" y="1938595"/>
                  <a:pt x="1938218" y="1984836"/>
                </a:cubicBezTo>
                <a:cubicBezTo>
                  <a:pt x="1938218" y="1995507"/>
                  <a:pt x="1938218" y="2002622"/>
                  <a:pt x="1938218" y="2013292"/>
                </a:cubicBezTo>
                <a:cubicBezTo>
                  <a:pt x="1932180" y="2123562"/>
                  <a:pt x="1871798" y="2120004"/>
                  <a:pt x="1805376" y="2102219"/>
                </a:cubicBezTo>
                <a:cubicBezTo>
                  <a:pt x="1726878" y="2080877"/>
                  <a:pt x="1648381" y="2038192"/>
                  <a:pt x="1563844" y="2077320"/>
                </a:cubicBezTo>
                <a:cubicBezTo>
                  <a:pt x="1681592" y="2130676"/>
                  <a:pt x="1811414" y="2134233"/>
                  <a:pt x="1920104" y="2208931"/>
                </a:cubicBezTo>
                <a:cubicBezTo>
                  <a:pt x="1515538" y="2223159"/>
                  <a:pt x="1159280" y="1984836"/>
                  <a:pt x="766792" y="1892353"/>
                </a:cubicBezTo>
                <a:cubicBezTo>
                  <a:pt x="778869" y="1952823"/>
                  <a:pt x="812080" y="1967051"/>
                  <a:pt x="839252" y="1974165"/>
                </a:cubicBezTo>
                <a:cubicBezTo>
                  <a:pt x="984170" y="2020407"/>
                  <a:pt x="1110974" y="2112891"/>
                  <a:pt x="1243816" y="2191146"/>
                </a:cubicBezTo>
                <a:cubicBezTo>
                  <a:pt x="1298160" y="2223159"/>
                  <a:pt x="1337410" y="2258731"/>
                  <a:pt x="1358543" y="2326314"/>
                </a:cubicBezTo>
                <a:cubicBezTo>
                  <a:pt x="1376658" y="2390340"/>
                  <a:pt x="1412888" y="2418796"/>
                  <a:pt x="1479310" y="2401012"/>
                </a:cubicBezTo>
                <a:cubicBezTo>
                  <a:pt x="1533654" y="2386784"/>
                  <a:pt x="1591018" y="2393898"/>
                  <a:pt x="1648381" y="2401012"/>
                </a:cubicBezTo>
                <a:cubicBezTo>
                  <a:pt x="1711782" y="2408126"/>
                  <a:pt x="1784242" y="2479267"/>
                  <a:pt x="1769146" y="2518395"/>
                </a:cubicBezTo>
                <a:cubicBezTo>
                  <a:pt x="1738956" y="2582422"/>
                  <a:pt x="1687630" y="2550408"/>
                  <a:pt x="1645361" y="2543294"/>
                </a:cubicBezTo>
                <a:cubicBezTo>
                  <a:pt x="1594036" y="2536181"/>
                  <a:pt x="1500444" y="2518395"/>
                  <a:pt x="1500444" y="2525509"/>
                </a:cubicBezTo>
                <a:cubicBezTo>
                  <a:pt x="1467232" y="2685576"/>
                  <a:pt x="1391754" y="2564636"/>
                  <a:pt x="1337410" y="2564636"/>
                </a:cubicBezTo>
                <a:cubicBezTo>
                  <a:pt x="1286084" y="2564636"/>
                  <a:pt x="1234759" y="2546851"/>
                  <a:pt x="1186452" y="2532623"/>
                </a:cubicBezTo>
                <a:cubicBezTo>
                  <a:pt x="1123051" y="2514837"/>
                  <a:pt x="1065688" y="2546851"/>
                  <a:pt x="1005304" y="2553965"/>
                </a:cubicBezTo>
                <a:cubicBezTo>
                  <a:pt x="950960" y="2561080"/>
                  <a:pt x="981150" y="2653563"/>
                  <a:pt x="947940" y="2692689"/>
                </a:cubicBezTo>
                <a:cubicBezTo>
                  <a:pt x="941903" y="2703362"/>
                  <a:pt x="935864" y="2703362"/>
                  <a:pt x="929826" y="2703362"/>
                </a:cubicBezTo>
                <a:cubicBezTo>
                  <a:pt x="911711" y="2980812"/>
                  <a:pt x="594701" y="2913227"/>
                  <a:pt x="594701" y="2923898"/>
                </a:cubicBezTo>
                <a:cubicBezTo>
                  <a:pt x="567529" y="2941684"/>
                  <a:pt x="534318" y="2899000"/>
                  <a:pt x="501108" y="2941684"/>
                </a:cubicBezTo>
                <a:cubicBezTo>
                  <a:pt x="643007" y="3137322"/>
                  <a:pt x="860386" y="3183563"/>
                  <a:pt x="1053610" y="3329402"/>
                </a:cubicBezTo>
                <a:cubicBezTo>
                  <a:pt x="893597" y="3379202"/>
                  <a:pt x="800002" y="3208463"/>
                  <a:pt x="682256" y="3229805"/>
                </a:cubicBezTo>
                <a:cubicBezTo>
                  <a:pt x="624893" y="3283162"/>
                  <a:pt x="796984" y="3368530"/>
                  <a:pt x="630932" y="3393429"/>
                </a:cubicBezTo>
                <a:cubicBezTo>
                  <a:pt x="703390" y="3439672"/>
                  <a:pt x="754716" y="3485914"/>
                  <a:pt x="806041" y="3539269"/>
                </a:cubicBezTo>
                <a:cubicBezTo>
                  <a:pt x="893597" y="3635309"/>
                  <a:pt x="911711" y="3699337"/>
                  <a:pt x="869444" y="3827390"/>
                </a:cubicBezTo>
                <a:cubicBezTo>
                  <a:pt x="842270" y="3912759"/>
                  <a:pt x="803022" y="3991015"/>
                  <a:pt x="839252" y="4090612"/>
                </a:cubicBezTo>
                <a:cubicBezTo>
                  <a:pt x="863405" y="4158196"/>
                  <a:pt x="854347" y="4204438"/>
                  <a:pt x="763774" y="4172424"/>
                </a:cubicBezTo>
                <a:cubicBezTo>
                  <a:pt x="667160" y="4140411"/>
                  <a:pt x="630932" y="4200882"/>
                  <a:pt x="655085" y="4321821"/>
                </a:cubicBezTo>
                <a:cubicBezTo>
                  <a:pt x="670179" y="4400076"/>
                  <a:pt x="655085" y="4424975"/>
                  <a:pt x="588662" y="4414305"/>
                </a:cubicBezTo>
                <a:cubicBezTo>
                  <a:pt x="516204" y="4403633"/>
                  <a:pt x="446764" y="4353835"/>
                  <a:pt x="356189" y="4378734"/>
                </a:cubicBezTo>
                <a:cubicBezTo>
                  <a:pt x="428648" y="4521016"/>
                  <a:pt x="582626" y="4478331"/>
                  <a:pt x="667160" y="4613499"/>
                </a:cubicBezTo>
                <a:cubicBezTo>
                  <a:pt x="567529" y="4613499"/>
                  <a:pt x="489031" y="4613499"/>
                  <a:pt x="416573" y="4585042"/>
                </a:cubicBezTo>
                <a:cubicBezTo>
                  <a:pt x="386381" y="4574373"/>
                  <a:pt x="353170" y="4560144"/>
                  <a:pt x="335056" y="4602828"/>
                </a:cubicBezTo>
                <a:cubicBezTo>
                  <a:pt x="313920" y="4652628"/>
                  <a:pt x="356189" y="4670412"/>
                  <a:pt x="380342" y="4677526"/>
                </a:cubicBezTo>
                <a:cubicBezTo>
                  <a:pt x="449784" y="4702425"/>
                  <a:pt x="504126" y="4759339"/>
                  <a:pt x="564510" y="4805580"/>
                </a:cubicBezTo>
                <a:cubicBezTo>
                  <a:pt x="694332" y="4905177"/>
                  <a:pt x="836233" y="4990547"/>
                  <a:pt x="944922" y="5154171"/>
                </a:cubicBezTo>
                <a:cubicBezTo>
                  <a:pt x="809060" y="5111487"/>
                  <a:pt x="706410" y="5011889"/>
                  <a:pt x="576586" y="4994104"/>
                </a:cubicBezTo>
                <a:cubicBezTo>
                  <a:pt x="688296" y="5143500"/>
                  <a:pt x="830194" y="5243097"/>
                  <a:pt x="963036" y="5353367"/>
                </a:cubicBezTo>
                <a:cubicBezTo>
                  <a:pt x="1002286" y="5385379"/>
                  <a:pt x="1041534" y="5406721"/>
                  <a:pt x="1047572" y="5474306"/>
                </a:cubicBezTo>
                <a:cubicBezTo>
                  <a:pt x="1065688" y="5605917"/>
                  <a:pt x="1113992" y="5712629"/>
                  <a:pt x="1222682" y="5769542"/>
                </a:cubicBezTo>
                <a:cubicBezTo>
                  <a:pt x="1222682" y="5769542"/>
                  <a:pt x="1216644" y="5790884"/>
                  <a:pt x="1213626" y="5801555"/>
                </a:cubicBezTo>
                <a:cubicBezTo>
                  <a:pt x="1147203" y="5805112"/>
                  <a:pt x="1095878" y="5726858"/>
                  <a:pt x="1014361" y="5755314"/>
                </a:cubicBezTo>
                <a:cubicBezTo>
                  <a:pt x="1095878" y="5862025"/>
                  <a:pt x="1162298" y="5954508"/>
                  <a:pt x="1274008" y="6004307"/>
                </a:cubicBezTo>
                <a:cubicBezTo>
                  <a:pt x="1364582" y="6043434"/>
                  <a:pt x="1476290" y="6068335"/>
                  <a:pt x="1542711" y="6196388"/>
                </a:cubicBezTo>
                <a:cubicBezTo>
                  <a:pt x="1467232" y="6221287"/>
                  <a:pt x="1409868" y="6189274"/>
                  <a:pt x="1352504" y="6167932"/>
                </a:cubicBezTo>
                <a:cubicBezTo>
                  <a:pt x="1264950" y="6132361"/>
                  <a:pt x="1177395" y="6093234"/>
                  <a:pt x="1089840" y="6057663"/>
                </a:cubicBezTo>
                <a:cubicBezTo>
                  <a:pt x="1056628" y="6043434"/>
                  <a:pt x="1020400" y="6036320"/>
                  <a:pt x="999266" y="6100347"/>
                </a:cubicBezTo>
                <a:cubicBezTo>
                  <a:pt x="1110974" y="6114575"/>
                  <a:pt x="1177395" y="6199945"/>
                  <a:pt x="1246836" y="6281757"/>
                </a:cubicBezTo>
                <a:cubicBezTo>
                  <a:pt x="1286084" y="6327999"/>
                  <a:pt x="1319295" y="6388469"/>
                  <a:pt x="1388735" y="6367127"/>
                </a:cubicBezTo>
                <a:cubicBezTo>
                  <a:pt x="1424964" y="6356456"/>
                  <a:pt x="1449118" y="6388469"/>
                  <a:pt x="1446099" y="6431153"/>
                </a:cubicBezTo>
                <a:cubicBezTo>
                  <a:pt x="1431002" y="6580550"/>
                  <a:pt x="1518558" y="6630349"/>
                  <a:pt x="1609132" y="6658805"/>
                </a:cubicBezTo>
                <a:cubicBezTo>
                  <a:pt x="1741974" y="6701489"/>
                  <a:pt x="1859720" y="6786859"/>
                  <a:pt x="1983504" y="6858000"/>
                </a:cubicBezTo>
                <a:lnTo>
                  <a:pt x="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pic>
        <p:nvPicPr>
          <p:cNvPr id="3" name="Picture 2">
            <a:extLst>
              <a:ext uri="{FF2B5EF4-FFF2-40B4-BE49-F238E27FC236}">
                <a16:creationId xmlns:a16="http://schemas.microsoft.com/office/drawing/2014/main" id="{20391CBF-71BD-D155-EDB6-9D34CF08A638}"/>
              </a:ext>
            </a:extLst>
          </p:cNvPr>
          <p:cNvPicPr>
            <a:picLocks noChangeAspect="1"/>
          </p:cNvPicPr>
          <p:nvPr/>
        </p:nvPicPr>
        <p:blipFill>
          <a:blip r:embed="rId2"/>
          <a:stretch>
            <a:fillRect/>
          </a:stretch>
        </p:blipFill>
        <p:spPr>
          <a:xfrm>
            <a:off x="984475" y="104912"/>
            <a:ext cx="11019603" cy="6671095"/>
          </a:xfrm>
          <a:prstGeom prst="rect">
            <a:avLst/>
          </a:prstGeom>
        </p:spPr>
      </p:pic>
    </p:spTree>
    <p:extLst>
      <p:ext uri="{BB962C8B-B14F-4D97-AF65-F5344CB8AC3E}">
        <p14:creationId xmlns:p14="http://schemas.microsoft.com/office/powerpoint/2010/main" val="17736603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7C1E5815-D54C-487F-A054-6D4930ADE3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7D3A109B-2370-D61F-70CA-6A3F712EF755}"/>
              </a:ext>
            </a:extLst>
          </p:cNvPr>
          <p:cNvPicPr>
            <a:picLocks noChangeAspect="1"/>
          </p:cNvPicPr>
          <p:nvPr/>
        </p:nvPicPr>
        <p:blipFill>
          <a:blip r:embed="rId2"/>
          <a:stretch>
            <a:fillRect/>
          </a:stretch>
        </p:blipFill>
        <p:spPr>
          <a:xfrm>
            <a:off x="131226" y="3192"/>
            <a:ext cx="11315310" cy="6745789"/>
          </a:xfrm>
          <a:prstGeom prst="rect">
            <a:avLst/>
          </a:prstGeom>
        </p:spPr>
      </p:pic>
      <p:sp>
        <p:nvSpPr>
          <p:cNvPr id="9" name="Freeform: Shape 8">
            <a:extLst>
              <a:ext uri="{FF2B5EF4-FFF2-40B4-BE49-F238E27FC236}">
                <a16:creationId xmlns:a16="http://schemas.microsoft.com/office/drawing/2014/main" id="{736F0DFD-0954-464F-BF12-DD2E6F6E03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208496" y="0"/>
            <a:ext cx="1983504" cy="6858000"/>
          </a:xfrm>
          <a:custGeom>
            <a:avLst/>
            <a:gdLst>
              <a:gd name="connsiteX0" fmla="*/ 0 w 1983504"/>
              <a:gd name="connsiteY0" fmla="*/ 0 h 6858000"/>
              <a:gd name="connsiteX1" fmla="*/ 1376658 w 1983504"/>
              <a:gd name="connsiteY1" fmla="*/ 0 h 6858000"/>
              <a:gd name="connsiteX2" fmla="*/ 1690650 w 1983504"/>
              <a:gd name="connsiteY2" fmla="*/ 110269 h 6858000"/>
              <a:gd name="connsiteX3" fmla="*/ 1645361 w 1983504"/>
              <a:gd name="connsiteY3" fmla="*/ 135168 h 6858000"/>
              <a:gd name="connsiteX4" fmla="*/ 1373640 w 1983504"/>
              <a:gd name="connsiteY4" fmla="*/ 71141 h 6858000"/>
              <a:gd name="connsiteX5" fmla="*/ 1319295 w 1983504"/>
              <a:gd name="connsiteY5" fmla="*/ 88927 h 6858000"/>
              <a:gd name="connsiteX6" fmla="*/ 1346468 w 1983504"/>
              <a:gd name="connsiteY6" fmla="*/ 163625 h 6858000"/>
              <a:gd name="connsiteX7" fmla="*/ 1464213 w 1983504"/>
              <a:gd name="connsiteY7" fmla="*/ 192082 h 6858000"/>
              <a:gd name="connsiteX8" fmla="*/ 1648381 w 1983504"/>
              <a:gd name="connsiteY8" fmla="*/ 373491 h 6858000"/>
              <a:gd name="connsiteX9" fmla="*/ 1370620 w 1983504"/>
              <a:gd name="connsiteY9" fmla="*/ 352148 h 6858000"/>
              <a:gd name="connsiteX10" fmla="*/ 1322314 w 1983504"/>
              <a:gd name="connsiteY10" fmla="*/ 394834 h 6858000"/>
              <a:gd name="connsiteX11" fmla="*/ 1304199 w 1983504"/>
              <a:gd name="connsiteY11" fmla="*/ 451747 h 6858000"/>
              <a:gd name="connsiteX12" fmla="*/ 1222682 w 1983504"/>
              <a:gd name="connsiteY12" fmla="*/ 359262 h 6858000"/>
              <a:gd name="connsiteX13" fmla="*/ 1153242 w 1983504"/>
              <a:gd name="connsiteY13" fmla="*/ 334364 h 6858000"/>
              <a:gd name="connsiteX14" fmla="*/ 1132108 w 1983504"/>
              <a:gd name="connsiteY14" fmla="*/ 416176 h 6858000"/>
              <a:gd name="connsiteX15" fmla="*/ 1195509 w 1983504"/>
              <a:gd name="connsiteY15" fmla="*/ 505101 h 6858000"/>
              <a:gd name="connsiteX16" fmla="*/ 1364582 w 1983504"/>
              <a:gd name="connsiteY16" fmla="*/ 558458 h 6858000"/>
              <a:gd name="connsiteX17" fmla="*/ 1183434 w 1983504"/>
              <a:gd name="connsiteY17" fmla="*/ 558458 h 6858000"/>
              <a:gd name="connsiteX18" fmla="*/ 975114 w 1983504"/>
              <a:gd name="connsiteY18" fmla="*/ 522887 h 6858000"/>
              <a:gd name="connsiteX19" fmla="*/ 754716 w 1983504"/>
              <a:gd name="connsiteY19" fmla="*/ 533558 h 6858000"/>
              <a:gd name="connsiteX20" fmla="*/ 546395 w 1983504"/>
              <a:gd name="connsiteY20" fmla="*/ 462417 h 6858000"/>
              <a:gd name="connsiteX21" fmla="*/ 335056 w 1983504"/>
              <a:gd name="connsiteY21" fmla="*/ 465975 h 6858000"/>
              <a:gd name="connsiteX22" fmla="*/ 1270988 w 1983504"/>
              <a:gd name="connsiteY22" fmla="*/ 910606 h 6858000"/>
              <a:gd name="connsiteX23" fmla="*/ 1225701 w 1983504"/>
              <a:gd name="connsiteY23" fmla="*/ 921277 h 6858000"/>
              <a:gd name="connsiteX24" fmla="*/ 1165318 w 1983504"/>
              <a:gd name="connsiteY24" fmla="*/ 949734 h 6858000"/>
              <a:gd name="connsiteX25" fmla="*/ 1210606 w 1983504"/>
              <a:gd name="connsiteY25" fmla="*/ 1006647 h 6858000"/>
              <a:gd name="connsiteX26" fmla="*/ 1455156 w 1983504"/>
              <a:gd name="connsiteY26" fmla="*/ 1113358 h 6858000"/>
              <a:gd name="connsiteX27" fmla="*/ 1515538 w 1983504"/>
              <a:gd name="connsiteY27" fmla="*/ 1220069 h 6858000"/>
              <a:gd name="connsiteX28" fmla="*/ 1440060 w 1983504"/>
              <a:gd name="connsiteY28" fmla="*/ 1209399 h 6858000"/>
              <a:gd name="connsiteX29" fmla="*/ 1373640 w 1983504"/>
              <a:gd name="connsiteY29" fmla="*/ 1230741 h 6858000"/>
              <a:gd name="connsiteX30" fmla="*/ 1400810 w 1983504"/>
              <a:gd name="connsiteY30" fmla="*/ 1365909 h 6858000"/>
              <a:gd name="connsiteX31" fmla="*/ 1748012 w 1983504"/>
              <a:gd name="connsiteY31" fmla="*/ 1540204 h 6858000"/>
              <a:gd name="connsiteX32" fmla="*/ 1778203 w 1983504"/>
              <a:gd name="connsiteY32" fmla="*/ 1597117 h 6858000"/>
              <a:gd name="connsiteX33" fmla="*/ 1735936 w 1983504"/>
              <a:gd name="connsiteY33" fmla="*/ 1636245 h 6858000"/>
              <a:gd name="connsiteX34" fmla="*/ 1624228 w 1983504"/>
              <a:gd name="connsiteY34" fmla="*/ 1657587 h 6858000"/>
              <a:gd name="connsiteX35" fmla="*/ 1781223 w 1983504"/>
              <a:gd name="connsiteY35" fmla="*/ 1849668 h 6858000"/>
              <a:gd name="connsiteX36" fmla="*/ 1838587 w 1983504"/>
              <a:gd name="connsiteY36" fmla="*/ 1903025 h 6858000"/>
              <a:gd name="connsiteX37" fmla="*/ 1938218 w 1983504"/>
              <a:gd name="connsiteY37" fmla="*/ 1984836 h 6858000"/>
              <a:gd name="connsiteX38" fmla="*/ 1938218 w 1983504"/>
              <a:gd name="connsiteY38" fmla="*/ 2013292 h 6858000"/>
              <a:gd name="connsiteX39" fmla="*/ 1805376 w 1983504"/>
              <a:gd name="connsiteY39" fmla="*/ 2102219 h 6858000"/>
              <a:gd name="connsiteX40" fmla="*/ 1563844 w 1983504"/>
              <a:gd name="connsiteY40" fmla="*/ 2077320 h 6858000"/>
              <a:gd name="connsiteX41" fmla="*/ 1920104 w 1983504"/>
              <a:gd name="connsiteY41" fmla="*/ 2208931 h 6858000"/>
              <a:gd name="connsiteX42" fmla="*/ 766792 w 1983504"/>
              <a:gd name="connsiteY42" fmla="*/ 1892353 h 6858000"/>
              <a:gd name="connsiteX43" fmla="*/ 839252 w 1983504"/>
              <a:gd name="connsiteY43" fmla="*/ 1974165 h 6858000"/>
              <a:gd name="connsiteX44" fmla="*/ 1243816 w 1983504"/>
              <a:gd name="connsiteY44" fmla="*/ 2191146 h 6858000"/>
              <a:gd name="connsiteX45" fmla="*/ 1358543 w 1983504"/>
              <a:gd name="connsiteY45" fmla="*/ 2326314 h 6858000"/>
              <a:gd name="connsiteX46" fmla="*/ 1479310 w 1983504"/>
              <a:gd name="connsiteY46" fmla="*/ 2401012 h 6858000"/>
              <a:gd name="connsiteX47" fmla="*/ 1648381 w 1983504"/>
              <a:gd name="connsiteY47" fmla="*/ 2401012 h 6858000"/>
              <a:gd name="connsiteX48" fmla="*/ 1769146 w 1983504"/>
              <a:gd name="connsiteY48" fmla="*/ 2518395 h 6858000"/>
              <a:gd name="connsiteX49" fmla="*/ 1645361 w 1983504"/>
              <a:gd name="connsiteY49" fmla="*/ 2543294 h 6858000"/>
              <a:gd name="connsiteX50" fmla="*/ 1500444 w 1983504"/>
              <a:gd name="connsiteY50" fmla="*/ 2525509 h 6858000"/>
              <a:gd name="connsiteX51" fmla="*/ 1337410 w 1983504"/>
              <a:gd name="connsiteY51" fmla="*/ 2564636 h 6858000"/>
              <a:gd name="connsiteX52" fmla="*/ 1186452 w 1983504"/>
              <a:gd name="connsiteY52" fmla="*/ 2532623 h 6858000"/>
              <a:gd name="connsiteX53" fmla="*/ 1005304 w 1983504"/>
              <a:gd name="connsiteY53" fmla="*/ 2553965 h 6858000"/>
              <a:gd name="connsiteX54" fmla="*/ 947940 w 1983504"/>
              <a:gd name="connsiteY54" fmla="*/ 2692689 h 6858000"/>
              <a:gd name="connsiteX55" fmla="*/ 929826 w 1983504"/>
              <a:gd name="connsiteY55" fmla="*/ 2703362 h 6858000"/>
              <a:gd name="connsiteX56" fmla="*/ 594701 w 1983504"/>
              <a:gd name="connsiteY56" fmla="*/ 2923898 h 6858000"/>
              <a:gd name="connsiteX57" fmla="*/ 501108 w 1983504"/>
              <a:gd name="connsiteY57" fmla="*/ 2941684 h 6858000"/>
              <a:gd name="connsiteX58" fmla="*/ 1053610 w 1983504"/>
              <a:gd name="connsiteY58" fmla="*/ 3329402 h 6858000"/>
              <a:gd name="connsiteX59" fmla="*/ 682256 w 1983504"/>
              <a:gd name="connsiteY59" fmla="*/ 3229805 h 6858000"/>
              <a:gd name="connsiteX60" fmla="*/ 630932 w 1983504"/>
              <a:gd name="connsiteY60" fmla="*/ 3393429 h 6858000"/>
              <a:gd name="connsiteX61" fmla="*/ 806041 w 1983504"/>
              <a:gd name="connsiteY61" fmla="*/ 3539269 h 6858000"/>
              <a:gd name="connsiteX62" fmla="*/ 869444 w 1983504"/>
              <a:gd name="connsiteY62" fmla="*/ 3827390 h 6858000"/>
              <a:gd name="connsiteX63" fmla="*/ 839252 w 1983504"/>
              <a:gd name="connsiteY63" fmla="*/ 4090612 h 6858000"/>
              <a:gd name="connsiteX64" fmla="*/ 763774 w 1983504"/>
              <a:gd name="connsiteY64" fmla="*/ 4172424 h 6858000"/>
              <a:gd name="connsiteX65" fmla="*/ 655085 w 1983504"/>
              <a:gd name="connsiteY65" fmla="*/ 4321821 h 6858000"/>
              <a:gd name="connsiteX66" fmla="*/ 588662 w 1983504"/>
              <a:gd name="connsiteY66" fmla="*/ 4414305 h 6858000"/>
              <a:gd name="connsiteX67" fmla="*/ 356189 w 1983504"/>
              <a:gd name="connsiteY67" fmla="*/ 4378734 h 6858000"/>
              <a:gd name="connsiteX68" fmla="*/ 667160 w 1983504"/>
              <a:gd name="connsiteY68" fmla="*/ 4613499 h 6858000"/>
              <a:gd name="connsiteX69" fmla="*/ 416573 w 1983504"/>
              <a:gd name="connsiteY69" fmla="*/ 4585042 h 6858000"/>
              <a:gd name="connsiteX70" fmla="*/ 335056 w 1983504"/>
              <a:gd name="connsiteY70" fmla="*/ 4602828 h 6858000"/>
              <a:gd name="connsiteX71" fmla="*/ 380342 w 1983504"/>
              <a:gd name="connsiteY71" fmla="*/ 4677526 h 6858000"/>
              <a:gd name="connsiteX72" fmla="*/ 564510 w 1983504"/>
              <a:gd name="connsiteY72" fmla="*/ 4805580 h 6858000"/>
              <a:gd name="connsiteX73" fmla="*/ 944922 w 1983504"/>
              <a:gd name="connsiteY73" fmla="*/ 5154171 h 6858000"/>
              <a:gd name="connsiteX74" fmla="*/ 576586 w 1983504"/>
              <a:gd name="connsiteY74" fmla="*/ 4994104 h 6858000"/>
              <a:gd name="connsiteX75" fmla="*/ 963036 w 1983504"/>
              <a:gd name="connsiteY75" fmla="*/ 5353367 h 6858000"/>
              <a:gd name="connsiteX76" fmla="*/ 1047572 w 1983504"/>
              <a:gd name="connsiteY76" fmla="*/ 5474306 h 6858000"/>
              <a:gd name="connsiteX77" fmla="*/ 1222682 w 1983504"/>
              <a:gd name="connsiteY77" fmla="*/ 5769542 h 6858000"/>
              <a:gd name="connsiteX78" fmla="*/ 1213626 w 1983504"/>
              <a:gd name="connsiteY78" fmla="*/ 5801555 h 6858000"/>
              <a:gd name="connsiteX79" fmla="*/ 1014361 w 1983504"/>
              <a:gd name="connsiteY79" fmla="*/ 5755314 h 6858000"/>
              <a:gd name="connsiteX80" fmla="*/ 1274008 w 1983504"/>
              <a:gd name="connsiteY80" fmla="*/ 6004307 h 6858000"/>
              <a:gd name="connsiteX81" fmla="*/ 1542711 w 1983504"/>
              <a:gd name="connsiteY81" fmla="*/ 6196388 h 6858000"/>
              <a:gd name="connsiteX82" fmla="*/ 1352504 w 1983504"/>
              <a:gd name="connsiteY82" fmla="*/ 6167932 h 6858000"/>
              <a:gd name="connsiteX83" fmla="*/ 1089840 w 1983504"/>
              <a:gd name="connsiteY83" fmla="*/ 6057663 h 6858000"/>
              <a:gd name="connsiteX84" fmla="*/ 999266 w 1983504"/>
              <a:gd name="connsiteY84" fmla="*/ 6100347 h 6858000"/>
              <a:gd name="connsiteX85" fmla="*/ 1246836 w 1983504"/>
              <a:gd name="connsiteY85" fmla="*/ 6281757 h 6858000"/>
              <a:gd name="connsiteX86" fmla="*/ 1388735 w 1983504"/>
              <a:gd name="connsiteY86" fmla="*/ 6367127 h 6858000"/>
              <a:gd name="connsiteX87" fmla="*/ 1446099 w 1983504"/>
              <a:gd name="connsiteY87" fmla="*/ 6431153 h 6858000"/>
              <a:gd name="connsiteX88" fmla="*/ 1609132 w 1983504"/>
              <a:gd name="connsiteY88" fmla="*/ 6658805 h 6858000"/>
              <a:gd name="connsiteX89" fmla="*/ 1983504 w 1983504"/>
              <a:gd name="connsiteY89" fmla="*/ 6858000 h 6858000"/>
              <a:gd name="connsiteX90" fmla="*/ 0 w 1983504"/>
              <a:gd name="connsiteY9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1983504" h="6858000">
                <a:moveTo>
                  <a:pt x="0" y="0"/>
                </a:moveTo>
                <a:lnTo>
                  <a:pt x="1376658" y="0"/>
                </a:lnTo>
                <a:cubicBezTo>
                  <a:pt x="1482328" y="35571"/>
                  <a:pt x="1584980" y="78255"/>
                  <a:pt x="1690650" y="110269"/>
                </a:cubicBezTo>
                <a:cubicBezTo>
                  <a:pt x="1675553" y="145839"/>
                  <a:pt x="1660458" y="138725"/>
                  <a:pt x="1645361" y="135168"/>
                </a:cubicBezTo>
                <a:cubicBezTo>
                  <a:pt x="1554788" y="120941"/>
                  <a:pt x="1461194" y="110269"/>
                  <a:pt x="1373640" y="71141"/>
                </a:cubicBezTo>
                <a:cubicBezTo>
                  <a:pt x="1352504" y="64027"/>
                  <a:pt x="1328352" y="64027"/>
                  <a:pt x="1319295" y="88927"/>
                </a:cubicBezTo>
                <a:cubicBezTo>
                  <a:pt x="1304199" y="124497"/>
                  <a:pt x="1325332" y="145839"/>
                  <a:pt x="1346468" y="163625"/>
                </a:cubicBezTo>
                <a:cubicBezTo>
                  <a:pt x="1382696" y="195638"/>
                  <a:pt x="1424964" y="188525"/>
                  <a:pt x="1464213" y="192082"/>
                </a:cubicBezTo>
                <a:cubicBezTo>
                  <a:pt x="1572902" y="209867"/>
                  <a:pt x="1624228" y="259665"/>
                  <a:pt x="1648381" y="373491"/>
                </a:cubicBezTo>
                <a:cubicBezTo>
                  <a:pt x="1554788" y="327250"/>
                  <a:pt x="1461194" y="384162"/>
                  <a:pt x="1370620" y="352148"/>
                </a:cubicBezTo>
                <a:cubicBezTo>
                  <a:pt x="1346468" y="345034"/>
                  <a:pt x="1310237" y="355706"/>
                  <a:pt x="1322314" y="394834"/>
                </a:cubicBezTo>
                <a:cubicBezTo>
                  <a:pt x="1334390" y="430405"/>
                  <a:pt x="1373640" y="458860"/>
                  <a:pt x="1304199" y="451747"/>
                </a:cubicBezTo>
                <a:cubicBezTo>
                  <a:pt x="1252873" y="448189"/>
                  <a:pt x="1237778" y="405504"/>
                  <a:pt x="1222682" y="359262"/>
                </a:cubicBezTo>
                <a:cubicBezTo>
                  <a:pt x="1210606" y="334364"/>
                  <a:pt x="1177395" y="320135"/>
                  <a:pt x="1153242" y="334364"/>
                </a:cubicBezTo>
                <a:cubicBezTo>
                  <a:pt x="1123051" y="348592"/>
                  <a:pt x="1132108" y="387720"/>
                  <a:pt x="1132108" y="416176"/>
                </a:cubicBezTo>
                <a:cubicBezTo>
                  <a:pt x="1129088" y="469532"/>
                  <a:pt x="1153242" y="494431"/>
                  <a:pt x="1195509" y="505101"/>
                </a:cubicBezTo>
                <a:cubicBezTo>
                  <a:pt x="1246836" y="519330"/>
                  <a:pt x="1298160" y="537116"/>
                  <a:pt x="1364582" y="558458"/>
                </a:cubicBezTo>
                <a:cubicBezTo>
                  <a:pt x="1292122" y="594028"/>
                  <a:pt x="1237778" y="586915"/>
                  <a:pt x="1183434" y="558458"/>
                </a:cubicBezTo>
                <a:cubicBezTo>
                  <a:pt x="1117012" y="526444"/>
                  <a:pt x="1029458" y="483759"/>
                  <a:pt x="975114" y="522887"/>
                </a:cubicBezTo>
                <a:cubicBezTo>
                  <a:pt x="893597" y="579800"/>
                  <a:pt x="827176" y="544229"/>
                  <a:pt x="754716" y="533558"/>
                </a:cubicBezTo>
                <a:cubicBezTo>
                  <a:pt x="603758" y="512216"/>
                  <a:pt x="697352" y="480203"/>
                  <a:pt x="546395" y="462417"/>
                </a:cubicBezTo>
                <a:cubicBezTo>
                  <a:pt x="486012" y="455303"/>
                  <a:pt x="422610" y="426847"/>
                  <a:pt x="335056" y="465975"/>
                </a:cubicBezTo>
                <a:cubicBezTo>
                  <a:pt x="730563" y="672284"/>
                  <a:pt x="917750" y="658055"/>
                  <a:pt x="1270988" y="910606"/>
                </a:cubicBezTo>
                <a:cubicBezTo>
                  <a:pt x="1255893" y="935506"/>
                  <a:pt x="1240798" y="924835"/>
                  <a:pt x="1225701" y="921277"/>
                </a:cubicBezTo>
                <a:cubicBezTo>
                  <a:pt x="1201548" y="917720"/>
                  <a:pt x="1171356" y="903491"/>
                  <a:pt x="1165318" y="949734"/>
                </a:cubicBezTo>
                <a:cubicBezTo>
                  <a:pt x="1162298" y="985305"/>
                  <a:pt x="1180415" y="1003089"/>
                  <a:pt x="1210606" y="1006647"/>
                </a:cubicBezTo>
                <a:cubicBezTo>
                  <a:pt x="1298160" y="1020875"/>
                  <a:pt x="1376658" y="1070674"/>
                  <a:pt x="1455156" y="1113358"/>
                </a:cubicBezTo>
                <a:cubicBezTo>
                  <a:pt x="1491385" y="1131144"/>
                  <a:pt x="1530634" y="1156043"/>
                  <a:pt x="1515538" y="1220069"/>
                </a:cubicBezTo>
                <a:cubicBezTo>
                  <a:pt x="1485348" y="1237855"/>
                  <a:pt x="1464213" y="1212955"/>
                  <a:pt x="1440060" y="1209399"/>
                </a:cubicBezTo>
                <a:cubicBezTo>
                  <a:pt x="1415907" y="1205842"/>
                  <a:pt x="1358543" y="1220069"/>
                  <a:pt x="1373640" y="1230741"/>
                </a:cubicBezTo>
                <a:cubicBezTo>
                  <a:pt x="1443080" y="1269868"/>
                  <a:pt x="1316276" y="1365909"/>
                  <a:pt x="1400810" y="1365909"/>
                </a:cubicBezTo>
                <a:cubicBezTo>
                  <a:pt x="1539691" y="1365909"/>
                  <a:pt x="1615170" y="1536647"/>
                  <a:pt x="1748012" y="1540204"/>
                </a:cubicBezTo>
                <a:cubicBezTo>
                  <a:pt x="1769146" y="1540204"/>
                  <a:pt x="1778203" y="1572219"/>
                  <a:pt x="1778203" y="1597117"/>
                </a:cubicBezTo>
                <a:cubicBezTo>
                  <a:pt x="1778203" y="1629132"/>
                  <a:pt x="1757070" y="1632688"/>
                  <a:pt x="1735936" y="1636245"/>
                </a:cubicBezTo>
                <a:cubicBezTo>
                  <a:pt x="1702725" y="1639802"/>
                  <a:pt x="1666496" y="1597117"/>
                  <a:pt x="1624228" y="1657587"/>
                </a:cubicBezTo>
                <a:cubicBezTo>
                  <a:pt x="1702725" y="1693158"/>
                  <a:pt x="1784242" y="1728729"/>
                  <a:pt x="1781223" y="1849668"/>
                </a:cubicBezTo>
                <a:cubicBezTo>
                  <a:pt x="1781223" y="1881683"/>
                  <a:pt x="1814434" y="1895910"/>
                  <a:pt x="1838587" y="1903025"/>
                </a:cubicBezTo>
                <a:cubicBezTo>
                  <a:pt x="1880854" y="1917252"/>
                  <a:pt x="1914065" y="1938595"/>
                  <a:pt x="1938218" y="1984836"/>
                </a:cubicBezTo>
                <a:cubicBezTo>
                  <a:pt x="1938218" y="1995507"/>
                  <a:pt x="1938218" y="2002622"/>
                  <a:pt x="1938218" y="2013292"/>
                </a:cubicBezTo>
                <a:cubicBezTo>
                  <a:pt x="1932180" y="2123562"/>
                  <a:pt x="1871798" y="2120004"/>
                  <a:pt x="1805376" y="2102219"/>
                </a:cubicBezTo>
                <a:cubicBezTo>
                  <a:pt x="1726878" y="2080877"/>
                  <a:pt x="1648381" y="2038192"/>
                  <a:pt x="1563844" y="2077320"/>
                </a:cubicBezTo>
                <a:cubicBezTo>
                  <a:pt x="1681592" y="2130676"/>
                  <a:pt x="1811414" y="2134233"/>
                  <a:pt x="1920104" y="2208931"/>
                </a:cubicBezTo>
                <a:cubicBezTo>
                  <a:pt x="1515538" y="2223159"/>
                  <a:pt x="1159280" y="1984836"/>
                  <a:pt x="766792" y="1892353"/>
                </a:cubicBezTo>
                <a:cubicBezTo>
                  <a:pt x="778869" y="1952823"/>
                  <a:pt x="812080" y="1967051"/>
                  <a:pt x="839252" y="1974165"/>
                </a:cubicBezTo>
                <a:cubicBezTo>
                  <a:pt x="984170" y="2020407"/>
                  <a:pt x="1110974" y="2112891"/>
                  <a:pt x="1243816" y="2191146"/>
                </a:cubicBezTo>
                <a:cubicBezTo>
                  <a:pt x="1298160" y="2223159"/>
                  <a:pt x="1337410" y="2258731"/>
                  <a:pt x="1358543" y="2326314"/>
                </a:cubicBezTo>
                <a:cubicBezTo>
                  <a:pt x="1376658" y="2390340"/>
                  <a:pt x="1412888" y="2418796"/>
                  <a:pt x="1479310" y="2401012"/>
                </a:cubicBezTo>
                <a:cubicBezTo>
                  <a:pt x="1533654" y="2386784"/>
                  <a:pt x="1591018" y="2393898"/>
                  <a:pt x="1648381" y="2401012"/>
                </a:cubicBezTo>
                <a:cubicBezTo>
                  <a:pt x="1711782" y="2408126"/>
                  <a:pt x="1784242" y="2479267"/>
                  <a:pt x="1769146" y="2518395"/>
                </a:cubicBezTo>
                <a:cubicBezTo>
                  <a:pt x="1738956" y="2582422"/>
                  <a:pt x="1687630" y="2550408"/>
                  <a:pt x="1645361" y="2543294"/>
                </a:cubicBezTo>
                <a:cubicBezTo>
                  <a:pt x="1594036" y="2536181"/>
                  <a:pt x="1500444" y="2518395"/>
                  <a:pt x="1500444" y="2525509"/>
                </a:cubicBezTo>
                <a:cubicBezTo>
                  <a:pt x="1467232" y="2685576"/>
                  <a:pt x="1391754" y="2564636"/>
                  <a:pt x="1337410" y="2564636"/>
                </a:cubicBezTo>
                <a:cubicBezTo>
                  <a:pt x="1286084" y="2564636"/>
                  <a:pt x="1234759" y="2546851"/>
                  <a:pt x="1186452" y="2532623"/>
                </a:cubicBezTo>
                <a:cubicBezTo>
                  <a:pt x="1123051" y="2514837"/>
                  <a:pt x="1065688" y="2546851"/>
                  <a:pt x="1005304" y="2553965"/>
                </a:cubicBezTo>
                <a:cubicBezTo>
                  <a:pt x="950960" y="2561080"/>
                  <a:pt x="981150" y="2653563"/>
                  <a:pt x="947940" y="2692689"/>
                </a:cubicBezTo>
                <a:cubicBezTo>
                  <a:pt x="941903" y="2703362"/>
                  <a:pt x="935864" y="2703362"/>
                  <a:pt x="929826" y="2703362"/>
                </a:cubicBezTo>
                <a:cubicBezTo>
                  <a:pt x="911711" y="2980812"/>
                  <a:pt x="594701" y="2913227"/>
                  <a:pt x="594701" y="2923898"/>
                </a:cubicBezTo>
                <a:cubicBezTo>
                  <a:pt x="567529" y="2941684"/>
                  <a:pt x="534318" y="2899000"/>
                  <a:pt x="501108" y="2941684"/>
                </a:cubicBezTo>
                <a:cubicBezTo>
                  <a:pt x="643007" y="3137322"/>
                  <a:pt x="860386" y="3183563"/>
                  <a:pt x="1053610" y="3329402"/>
                </a:cubicBezTo>
                <a:cubicBezTo>
                  <a:pt x="893597" y="3379202"/>
                  <a:pt x="800002" y="3208463"/>
                  <a:pt x="682256" y="3229805"/>
                </a:cubicBezTo>
                <a:cubicBezTo>
                  <a:pt x="624893" y="3283162"/>
                  <a:pt x="796984" y="3368530"/>
                  <a:pt x="630932" y="3393429"/>
                </a:cubicBezTo>
                <a:cubicBezTo>
                  <a:pt x="703390" y="3439672"/>
                  <a:pt x="754716" y="3485914"/>
                  <a:pt x="806041" y="3539269"/>
                </a:cubicBezTo>
                <a:cubicBezTo>
                  <a:pt x="893597" y="3635309"/>
                  <a:pt x="911711" y="3699337"/>
                  <a:pt x="869444" y="3827390"/>
                </a:cubicBezTo>
                <a:cubicBezTo>
                  <a:pt x="842270" y="3912759"/>
                  <a:pt x="803022" y="3991015"/>
                  <a:pt x="839252" y="4090612"/>
                </a:cubicBezTo>
                <a:cubicBezTo>
                  <a:pt x="863405" y="4158196"/>
                  <a:pt x="854347" y="4204438"/>
                  <a:pt x="763774" y="4172424"/>
                </a:cubicBezTo>
                <a:cubicBezTo>
                  <a:pt x="667160" y="4140411"/>
                  <a:pt x="630932" y="4200882"/>
                  <a:pt x="655085" y="4321821"/>
                </a:cubicBezTo>
                <a:cubicBezTo>
                  <a:pt x="670179" y="4400076"/>
                  <a:pt x="655085" y="4424975"/>
                  <a:pt x="588662" y="4414305"/>
                </a:cubicBezTo>
                <a:cubicBezTo>
                  <a:pt x="516204" y="4403633"/>
                  <a:pt x="446764" y="4353835"/>
                  <a:pt x="356189" y="4378734"/>
                </a:cubicBezTo>
                <a:cubicBezTo>
                  <a:pt x="428648" y="4521016"/>
                  <a:pt x="582626" y="4478331"/>
                  <a:pt x="667160" y="4613499"/>
                </a:cubicBezTo>
                <a:cubicBezTo>
                  <a:pt x="567529" y="4613499"/>
                  <a:pt x="489031" y="4613499"/>
                  <a:pt x="416573" y="4585042"/>
                </a:cubicBezTo>
                <a:cubicBezTo>
                  <a:pt x="386381" y="4574373"/>
                  <a:pt x="353170" y="4560144"/>
                  <a:pt x="335056" y="4602828"/>
                </a:cubicBezTo>
                <a:cubicBezTo>
                  <a:pt x="313920" y="4652628"/>
                  <a:pt x="356189" y="4670412"/>
                  <a:pt x="380342" y="4677526"/>
                </a:cubicBezTo>
                <a:cubicBezTo>
                  <a:pt x="449784" y="4702425"/>
                  <a:pt x="504126" y="4759339"/>
                  <a:pt x="564510" y="4805580"/>
                </a:cubicBezTo>
                <a:cubicBezTo>
                  <a:pt x="694332" y="4905177"/>
                  <a:pt x="836233" y="4990547"/>
                  <a:pt x="944922" y="5154171"/>
                </a:cubicBezTo>
                <a:cubicBezTo>
                  <a:pt x="809060" y="5111487"/>
                  <a:pt x="706410" y="5011889"/>
                  <a:pt x="576586" y="4994104"/>
                </a:cubicBezTo>
                <a:cubicBezTo>
                  <a:pt x="688296" y="5143500"/>
                  <a:pt x="830194" y="5243097"/>
                  <a:pt x="963036" y="5353367"/>
                </a:cubicBezTo>
                <a:cubicBezTo>
                  <a:pt x="1002286" y="5385379"/>
                  <a:pt x="1041534" y="5406721"/>
                  <a:pt x="1047572" y="5474306"/>
                </a:cubicBezTo>
                <a:cubicBezTo>
                  <a:pt x="1065688" y="5605917"/>
                  <a:pt x="1113992" y="5712629"/>
                  <a:pt x="1222682" y="5769542"/>
                </a:cubicBezTo>
                <a:cubicBezTo>
                  <a:pt x="1222682" y="5769542"/>
                  <a:pt x="1216644" y="5790884"/>
                  <a:pt x="1213626" y="5801555"/>
                </a:cubicBezTo>
                <a:cubicBezTo>
                  <a:pt x="1147203" y="5805112"/>
                  <a:pt x="1095878" y="5726858"/>
                  <a:pt x="1014361" y="5755314"/>
                </a:cubicBezTo>
                <a:cubicBezTo>
                  <a:pt x="1095878" y="5862025"/>
                  <a:pt x="1162298" y="5954508"/>
                  <a:pt x="1274008" y="6004307"/>
                </a:cubicBezTo>
                <a:cubicBezTo>
                  <a:pt x="1364582" y="6043434"/>
                  <a:pt x="1476290" y="6068335"/>
                  <a:pt x="1542711" y="6196388"/>
                </a:cubicBezTo>
                <a:cubicBezTo>
                  <a:pt x="1467232" y="6221287"/>
                  <a:pt x="1409868" y="6189274"/>
                  <a:pt x="1352504" y="6167932"/>
                </a:cubicBezTo>
                <a:cubicBezTo>
                  <a:pt x="1264950" y="6132361"/>
                  <a:pt x="1177395" y="6093234"/>
                  <a:pt x="1089840" y="6057663"/>
                </a:cubicBezTo>
                <a:cubicBezTo>
                  <a:pt x="1056628" y="6043434"/>
                  <a:pt x="1020400" y="6036320"/>
                  <a:pt x="999266" y="6100347"/>
                </a:cubicBezTo>
                <a:cubicBezTo>
                  <a:pt x="1110974" y="6114575"/>
                  <a:pt x="1177395" y="6199945"/>
                  <a:pt x="1246836" y="6281757"/>
                </a:cubicBezTo>
                <a:cubicBezTo>
                  <a:pt x="1286084" y="6327999"/>
                  <a:pt x="1319295" y="6388469"/>
                  <a:pt x="1388735" y="6367127"/>
                </a:cubicBezTo>
                <a:cubicBezTo>
                  <a:pt x="1424964" y="6356456"/>
                  <a:pt x="1449118" y="6388469"/>
                  <a:pt x="1446099" y="6431153"/>
                </a:cubicBezTo>
                <a:cubicBezTo>
                  <a:pt x="1431002" y="6580550"/>
                  <a:pt x="1518558" y="6630349"/>
                  <a:pt x="1609132" y="6658805"/>
                </a:cubicBezTo>
                <a:cubicBezTo>
                  <a:pt x="1741974" y="6701489"/>
                  <a:pt x="1859720" y="6786859"/>
                  <a:pt x="1983504" y="6858000"/>
                </a:cubicBezTo>
                <a:lnTo>
                  <a:pt x="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Tree>
    <p:extLst>
      <p:ext uri="{BB962C8B-B14F-4D97-AF65-F5344CB8AC3E}">
        <p14:creationId xmlns:p14="http://schemas.microsoft.com/office/powerpoint/2010/main" val="19290686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7BE810-93F7-2817-FD8E-C36DF192415B}"/>
              </a:ext>
            </a:extLst>
          </p:cNvPr>
          <p:cNvSpPr>
            <a:spLocks noGrp="1"/>
          </p:cNvSpPr>
          <p:nvPr>
            <p:ph type="title"/>
          </p:nvPr>
        </p:nvSpPr>
        <p:spPr/>
        <p:txBody>
          <a:bodyPr/>
          <a:lstStyle/>
          <a:p>
            <a:r>
              <a:rPr lang="en-GB" b="1"/>
              <a:t>Balancing Long-Term and Short-Term Finance</a:t>
            </a:r>
          </a:p>
        </p:txBody>
      </p:sp>
      <p:sp>
        <p:nvSpPr>
          <p:cNvPr id="3" name="Content Placeholder 2">
            <a:extLst>
              <a:ext uri="{FF2B5EF4-FFF2-40B4-BE49-F238E27FC236}">
                <a16:creationId xmlns:a16="http://schemas.microsoft.com/office/drawing/2014/main" id="{EC127E87-4CE8-4327-46BA-49E8E77F718B}"/>
              </a:ext>
            </a:extLst>
          </p:cNvPr>
          <p:cNvSpPr>
            <a:spLocks noGrp="1"/>
          </p:cNvSpPr>
          <p:nvPr>
            <p:ph idx="1"/>
          </p:nvPr>
        </p:nvSpPr>
        <p:spPr/>
        <p:txBody>
          <a:bodyPr/>
          <a:lstStyle/>
          <a:p>
            <a:r>
              <a:rPr lang="en-GB" b="1"/>
              <a:t>Why use both?</a:t>
            </a:r>
            <a:endParaRPr lang="en-GB"/>
          </a:p>
          <a:p>
            <a:pPr>
              <a:buFont typeface="Arial" panose="020B0604020202020204" pitchFamily="34" charset="0"/>
              <a:buChar char="•"/>
            </a:pPr>
            <a:r>
              <a:rPr lang="en-GB"/>
              <a:t>Long-term finance covers </a:t>
            </a:r>
            <a:r>
              <a:rPr lang="en-GB" b="1"/>
              <a:t>core assets</a:t>
            </a:r>
            <a:endParaRPr lang="en-GB"/>
          </a:p>
          <a:p>
            <a:pPr>
              <a:buFont typeface="Arial" panose="020B0604020202020204" pitchFamily="34" charset="0"/>
              <a:buChar char="•"/>
            </a:pPr>
            <a:r>
              <a:rPr lang="en-GB"/>
              <a:t>Short-term finance supports </a:t>
            </a:r>
            <a:r>
              <a:rPr lang="en-GB" b="1"/>
              <a:t>day-to-day operations</a:t>
            </a:r>
            <a:endParaRPr lang="en-GB"/>
          </a:p>
          <a:p>
            <a:r>
              <a:rPr lang="en-GB"/>
              <a:t>⚖️ </a:t>
            </a:r>
            <a:r>
              <a:rPr lang="en-GB" i="1"/>
              <a:t>Effective working capital management requires the right mix of funding sources.</a:t>
            </a:r>
            <a:endParaRPr lang="en-GB"/>
          </a:p>
          <a:p>
            <a:endParaRPr lang="en-GB"/>
          </a:p>
        </p:txBody>
      </p:sp>
    </p:spTree>
    <p:extLst>
      <p:ext uri="{BB962C8B-B14F-4D97-AF65-F5344CB8AC3E}">
        <p14:creationId xmlns:p14="http://schemas.microsoft.com/office/powerpoint/2010/main" val="5571157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E3908C-5A28-5F87-711C-A8287CD9646B}"/>
              </a:ext>
            </a:extLst>
          </p:cNvPr>
          <p:cNvSpPr>
            <a:spLocks noGrp="1"/>
          </p:cNvSpPr>
          <p:nvPr>
            <p:ph type="title"/>
          </p:nvPr>
        </p:nvSpPr>
        <p:spPr>
          <a:xfrm>
            <a:off x="6823878" y="597617"/>
            <a:ext cx="4204274" cy="2018767"/>
          </a:xfrm>
        </p:spPr>
        <p:txBody>
          <a:bodyPr anchor="b">
            <a:normAutofit fontScale="90000"/>
          </a:bodyPr>
          <a:lstStyle/>
          <a:p>
            <a:pPr>
              <a:spcBef>
                <a:spcPts val="1000"/>
              </a:spcBef>
            </a:pPr>
            <a:br>
              <a:rPr lang="en-GB" sz="3200" b="1">
                <a:ea typeface="+mj-lt"/>
                <a:cs typeface="+mj-lt"/>
              </a:rPr>
            </a:br>
            <a:br>
              <a:rPr lang="en-GB" sz="3200" b="1">
                <a:ea typeface="+mj-lt"/>
                <a:cs typeface="+mj-lt"/>
              </a:rPr>
            </a:br>
            <a:r>
              <a:rPr lang="en-GB" sz="3200" b="1">
                <a:ea typeface="+mj-lt"/>
                <a:cs typeface="+mj-lt"/>
              </a:rPr>
              <a:t>Integrating Working Capital with Financial Strategy: Strategic Context</a:t>
            </a:r>
            <a:endParaRPr lang="en-US" sz="3200" b="1">
              <a:ea typeface="+mj-lt"/>
              <a:cs typeface="+mj-lt"/>
            </a:endParaRPr>
          </a:p>
          <a:p>
            <a:endParaRPr lang="en-GB" sz="3200" b="1">
              <a:ea typeface="Calibri Light"/>
              <a:cs typeface="Calibri Light"/>
            </a:endParaRPr>
          </a:p>
        </p:txBody>
      </p:sp>
      <p:pic>
        <p:nvPicPr>
          <p:cNvPr id="5" name="Picture 4" descr="3D Hologram from iPad">
            <a:extLst>
              <a:ext uri="{FF2B5EF4-FFF2-40B4-BE49-F238E27FC236}">
                <a16:creationId xmlns:a16="http://schemas.microsoft.com/office/drawing/2014/main" id="{10A883A1-9041-748E-6D82-0C11375B749A}"/>
              </a:ext>
            </a:extLst>
          </p:cNvPr>
          <p:cNvPicPr>
            <a:picLocks noChangeAspect="1"/>
          </p:cNvPicPr>
          <p:nvPr/>
        </p:nvPicPr>
        <p:blipFill>
          <a:blip r:embed="rId2"/>
          <a:srcRect l="15093" r="25661" b="-3"/>
          <a:stretch>
            <a:fillRect/>
          </a:stretch>
        </p:blipFill>
        <p:spPr>
          <a:xfrm>
            <a:off x="20" y="10"/>
            <a:ext cx="6095980" cy="6857990"/>
          </a:xfrm>
          <a:prstGeom prst="rect">
            <a:avLst/>
          </a:prstGeom>
        </p:spPr>
      </p:pic>
      <p:grpSp>
        <p:nvGrpSpPr>
          <p:cNvPr id="9" name="Group 8">
            <a:extLst>
              <a:ext uri="{FF2B5EF4-FFF2-40B4-BE49-F238E27FC236}">
                <a16:creationId xmlns:a16="http://schemas.microsoft.com/office/drawing/2014/main" id="{5EFBDE31-BB3E-6CFC-23CD-B5976DA3843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3362" cy="6858000"/>
            <a:chOff x="12068638" y="0"/>
            <a:chExt cx="123362" cy="6858000"/>
          </a:xfrm>
        </p:grpSpPr>
        <p:sp>
          <p:nvSpPr>
            <p:cNvPr id="10" name="Rectangle 9">
              <a:extLst>
                <a:ext uri="{FF2B5EF4-FFF2-40B4-BE49-F238E27FC236}">
                  <a16:creationId xmlns:a16="http://schemas.microsoft.com/office/drawing/2014/main" id="{180A60EC-72BB-121F-556A-E2837FD99A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91A2FAE-D41C-FF5D-B0A0-7808248EDC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4139706"/>
              <a:ext cx="123362" cy="2718294"/>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a:extLst>
              <a:ext uri="{FF2B5EF4-FFF2-40B4-BE49-F238E27FC236}">
                <a16:creationId xmlns:a16="http://schemas.microsoft.com/office/drawing/2014/main" id="{EBE260F6-0F32-9EB8-8FD9-87857A440719}"/>
              </a:ext>
            </a:extLst>
          </p:cNvPr>
          <p:cNvSpPr>
            <a:spLocks noGrp="1"/>
          </p:cNvSpPr>
          <p:nvPr>
            <p:ph idx="1"/>
          </p:nvPr>
        </p:nvSpPr>
        <p:spPr>
          <a:xfrm>
            <a:off x="6823878" y="2806646"/>
            <a:ext cx="4858496" cy="3426752"/>
          </a:xfrm>
        </p:spPr>
        <p:txBody>
          <a:bodyPr vert="horz" lIns="91440" tIns="45720" rIns="91440" bIns="45720" rtlCol="0" anchor="t">
            <a:noAutofit/>
          </a:bodyPr>
          <a:lstStyle/>
          <a:p>
            <a:r>
              <a:rPr lang="en-GB" sz="2400">
                <a:ea typeface="+mn-lt"/>
                <a:cs typeface="+mn-lt"/>
              </a:rPr>
              <a:t>Working capital should not be isolated from broader investment decisions</a:t>
            </a:r>
            <a:endParaRPr lang="en-GB" sz="2400">
              <a:ea typeface="Calibri" panose="020F0502020204030204"/>
              <a:cs typeface="Calibri" panose="020F0502020204030204"/>
            </a:endParaRPr>
          </a:p>
          <a:p>
            <a:r>
              <a:rPr lang="en-GB" sz="2400">
                <a:ea typeface="+mn-lt"/>
                <a:cs typeface="+mn-lt"/>
              </a:rPr>
              <a:t>Similar to the integration of short-term and long-term finance</a:t>
            </a:r>
            <a:endParaRPr lang="en-GB" sz="2400">
              <a:ea typeface="Calibri"/>
              <a:cs typeface="Calibri"/>
            </a:endParaRPr>
          </a:p>
          <a:p>
            <a:r>
              <a:rPr lang="en-GB" sz="2400">
                <a:ea typeface="+mn-lt"/>
                <a:cs typeface="+mn-lt"/>
              </a:rPr>
              <a:t>Strategic alignment ensures liquidity and operational efficiency</a:t>
            </a:r>
            <a:endParaRPr lang="en-GB" sz="2400">
              <a:ea typeface="Calibri"/>
              <a:cs typeface="Calibri"/>
            </a:endParaRPr>
          </a:p>
          <a:p>
            <a:endParaRPr lang="en-GB" sz="2000"/>
          </a:p>
        </p:txBody>
      </p:sp>
    </p:spTree>
    <p:extLst>
      <p:ext uri="{BB962C8B-B14F-4D97-AF65-F5344CB8AC3E}">
        <p14:creationId xmlns:p14="http://schemas.microsoft.com/office/powerpoint/2010/main" val="42839363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 name="Rectangle 5">
            <a:extLst>
              <a:ext uri="{FF2B5EF4-FFF2-40B4-BE49-F238E27FC236}">
                <a16:creationId xmlns:a16="http://schemas.microsoft.com/office/drawing/2014/main" id="{56E9B3E6-E277-4D68-BA48-9CB43FFBD6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6">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2" name="Rectangle 11">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6" name="Rectangle 15">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1FF35AD-218F-549E-6D0A-B22B93DB4566}"/>
              </a:ext>
            </a:extLst>
          </p:cNvPr>
          <p:cNvSpPr>
            <a:spLocks noGrp="1"/>
          </p:cNvSpPr>
          <p:nvPr>
            <p:ph type="title"/>
          </p:nvPr>
        </p:nvSpPr>
        <p:spPr>
          <a:xfrm>
            <a:off x="1043631" y="809898"/>
            <a:ext cx="10173010" cy="1554480"/>
          </a:xfrm>
        </p:spPr>
        <p:txBody>
          <a:bodyPr anchor="ctr">
            <a:normAutofit/>
          </a:bodyPr>
          <a:lstStyle/>
          <a:p>
            <a:r>
              <a:rPr lang="en-GB" sz="4800">
                <a:ea typeface="+mj-lt"/>
                <a:cs typeface="+mj-lt"/>
              </a:rPr>
              <a:t>Rationale for Joint Management of Current Assets &amp; Liabilities</a:t>
            </a:r>
            <a:endParaRPr lang="en-US" sz="4800"/>
          </a:p>
        </p:txBody>
      </p:sp>
      <p:cxnSp>
        <p:nvCxnSpPr>
          <p:cNvPr id="18" name="Straight Connector 17">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graphicFrame>
        <p:nvGraphicFramePr>
          <p:cNvPr id="10" name="Content Placeholder 2">
            <a:extLst>
              <a:ext uri="{FF2B5EF4-FFF2-40B4-BE49-F238E27FC236}">
                <a16:creationId xmlns:a16="http://schemas.microsoft.com/office/drawing/2014/main" id="{DF8E0FE5-FD7F-E629-DEF5-06C576D5C658}"/>
              </a:ext>
            </a:extLst>
          </p:cNvPr>
          <p:cNvGraphicFramePr>
            <a:graphicFrameLocks noGrp="1"/>
          </p:cNvGraphicFramePr>
          <p:nvPr>
            <p:ph idx="1"/>
            <p:extLst>
              <p:ext uri="{D42A27DB-BD31-4B8C-83A1-F6EECF244321}">
                <p14:modId xmlns:p14="http://schemas.microsoft.com/office/powerpoint/2010/main" val="4291231745"/>
              </p:ext>
            </p:extLst>
          </p:nvPr>
        </p:nvGraphicFramePr>
        <p:xfrm>
          <a:off x="904602" y="3017519"/>
          <a:ext cx="10378440" cy="320990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547804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517A47C-B2E5-4B79-8061-D74B1311A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Freeform: Shape 10">
            <a:extLst>
              <a:ext uri="{FF2B5EF4-FFF2-40B4-BE49-F238E27FC236}">
                <a16:creationId xmlns:a16="http://schemas.microsoft.com/office/drawing/2014/main" id="{C505E780-2083-4CB5-A42A-5E0E2908EC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818889" cy="6858000"/>
          </a:xfrm>
          <a:custGeom>
            <a:avLst/>
            <a:gdLst>
              <a:gd name="connsiteX0" fmla="*/ 0 w 4818889"/>
              <a:gd name="connsiteY0" fmla="*/ 0 h 6858000"/>
              <a:gd name="connsiteX1" fmla="*/ 3605911 w 4818889"/>
              <a:gd name="connsiteY1" fmla="*/ 0 h 6858000"/>
              <a:gd name="connsiteX2" fmla="*/ 3668894 w 4818889"/>
              <a:gd name="connsiteY2" fmla="*/ 69271 h 6858000"/>
              <a:gd name="connsiteX3" fmla="*/ 4818889 w 4818889"/>
              <a:gd name="connsiteY3" fmla="*/ 3429000 h 6858000"/>
              <a:gd name="connsiteX4" fmla="*/ 3668894 w 4818889"/>
              <a:gd name="connsiteY4" fmla="*/ 6788730 h 6858000"/>
              <a:gd name="connsiteX5" fmla="*/ 3605911 w 4818889"/>
              <a:gd name="connsiteY5" fmla="*/ 6858000 h 6858000"/>
              <a:gd name="connsiteX6" fmla="*/ 0 w 481888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8889" h="6858000">
                <a:moveTo>
                  <a:pt x="0" y="0"/>
                </a:moveTo>
                <a:lnTo>
                  <a:pt x="3605911" y="0"/>
                </a:lnTo>
                <a:lnTo>
                  <a:pt x="3668894" y="69271"/>
                </a:lnTo>
                <a:cubicBezTo>
                  <a:pt x="4379420" y="929100"/>
                  <a:pt x="4818889" y="2116944"/>
                  <a:pt x="4818889" y="3429000"/>
                </a:cubicBezTo>
                <a:cubicBezTo>
                  <a:pt x="4818889" y="4741056"/>
                  <a:pt x="4379420" y="5928900"/>
                  <a:pt x="3668894" y="6788730"/>
                </a:cubicBezTo>
                <a:lnTo>
                  <a:pt x="3605911" y="6858000"/>
                </a:lnTo>
                <a:lnTo>
                  <a:pt x="0" y="6858000"/>
                </a:lnTo>
                <a:close/>
              </a:path>
            </a:pathLst>
          </a:custGeom>
          <a:ln w="9525">
            <a:solidFill>
              <a:srgbClr val="EFEFEF"/>
            </a:solidFill>
          </a:ln>
          <a:effectLst>
            <a:outerShdw blurRad="88900" dist="38100" algn="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Freeform: Shape 12">
            <a:extLst>
              <a:ext uri="{FF2B5EF4-FFF2-40B4-BE49-F238E27FC236}">
                <a16:creationId xmlns:a16="http://schemas.microsoft.com/office/drawing/2014/main" id="{D2C0AE1C-0118-41AE-8A10-7CDCBF10E9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811477" cy="6858000"/>
          </a:xfrm>
          <a:custGeom>
            <a:avLst/>
            <a:gdLst>
              <a:gd name="connsiteX0" fmla="*/ 0 w 4811477"/>
              <a:gd name="connsiteY0" fmla="*/ 0 h 6858000"/>
              <a:gd name="connsiteX1" fmla="*/ 3598499 w 4811477"/>
              <a:gd name="connsiteY1" fmla="*/ 0 h 6858000"/>
              <a:gd name="connsiteX2" fmla="*/ 3661482 w 4811477"/>
              <a:gd name="connsiteY2" fmla="*/ 69271 h 6858000"/>
              <a:gd name="connsiteX3" fmla="*/ 4811477 w 4811477"/>
              <a:gd name="connsiteY3" fmla="*/ 3429000 h 6858000"/>
              <a:gd name="connsiteX4" fmla="*/ 3661482 w 4811477"/>
              <a:gd name="connsiteY4" fmla="*/ 6788730 h 6858000"/>
              <a:gd name="connsiteX5" fmla="*/ 3598499 w 4811477"/>
              <a:gd name="connsiteY5" fmla="*/ 6858000 h 6858000"/>
              <a:gd name="connsiteX6" fmla="*/ 0 w 481147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1477" h="6858000">
                <a:moveTo>
                  <a:pt x="0" y="0"/>
                </a:moveTo>
                <a:lnTo>
                  <a:pt x="3598499" y="0"/>
                </a:lnTo>
                <a:lnTo>
                  <a:pt x="3661482" y="69271"/>
                </a:lnTo>
                <a:cubicBezTo>
                  <a:pt x="4372008" y="929100"/>
                  <a:pt x="4811477" y="2116944"/>
                  <a:pt x="4811477" y="3429000"/>
                </a:cubicBezTo>
                <a:cubicBezTo>
                  <a:pt x="4811477" y="4741056"/>
                  <a:pt x="4372008" y="5928900"/>
                  <a:pt x="3661482" y="6788730"/>
                </a:cubicBezTo>
                <a:lnTo>
                  <a:pt x="3598499"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1717FCC-7D08-74A3-10E9-E13491BA8410}"/>
              </a:ext>
            </a:extLst>
          </p:cNvPr>
          <p:cNvSpPr>
            <a:spLocks noGrp="1"/>
          </p:cNvSpPr>
          <p:nvPr>
            <p:ph type="title"/>
          </p:nvPr>
        </p:nvSpPr>
        <p:spPr>
          <a:xfrm>
            <a:off x="621792" y="1161288"/>
            <a:ext cx="3602736" cy="4526280"/>
          </a:xfrm>
        </p:spPr>
        <p:txBody>
          <a:bodyPr>
            <a:normAutofit/>
          </a:bodyPr>
          <a:lstStyle/>
          <a:p>
            <a:r>
              <a:rPr lang="en-GB" sz="4000" b="1">
                <a:ea typeface="+mj-lt"/>
                <a:cs typeface="+mj-lt"/>
              </a:rPr>
              <a:t>Operational Features of Working Capital</a:t>
            </a:r>
            <a:endParaRPr lang="en-US" sz="4000" b="1">
              <a:ea typeface="Calibri Light"/>
              <a:cs typeface="Calibri Light"/>
            </a:endParaRPr>
          </a:p>
        </p:txBody>
      </p:sp>
      <p:sp>
        <p:nvSpPr>
          <p:cNvPr id="15" name="Rectangle 14">
            <a:extLst>
              <a:ext uri="{FF2B5EF4-FFF2-40B4-BE49-F238E27FC236}">
                <a16:creationId xmlns:a16="http://schemas.microsoft.com/office/drawing/2014/main" id="{463EEC44-1BA3-44ED-81FC-A644B04B2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081528"/>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5" name="Content Placeholder 2">
            <a:extLst>
              <a:ext uri="{FF2B5EF4-FFF2-40B4-BE49-F238E27FC236}">
                <a16:creationId xmlns:a16="http://schemas.microsoft.com/office/drawing/2014/main" id="{AA1D7A9B-D387-9E83-00D2-E63C9FA95BAB}"/>
              </a:ext>
            </a:extLst>
          </p:cNvPr>
          <p:cNvGraphicFramePr>
            <a:graphicFrameLocks noGrp="1"/>
          </p:cNvGraphicFramePr>
          <p:nvPr>
            <p:ph idx="1"/>
            <p:extLst>
              <p:ext uri="{D42A27DB-BD31-4B8C-83A1-F6EECF244321}">
                <p14:modId xmlns:p14="http://schemas.microsoft.com/office/powerpoint/2010/main" val="3274700972"/>
              </p:ext>
            </p:extLst>
          </p:nvPr>
        </p:nvGraphicFramePr>
        <p:xfrm>
          <a:off x="5303520" y="676656"/>
          <a:ext cx="6364224" cy="55138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275450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F663E91-7AC9-667E-9113-2D396C70DE8C}"/>
              </a:ext>
            </a:extLst>
          </p:cNvPr>
          <p:cNvSpPr>
            <a:spLocks noGrp="1"/>
          </p:cNvSpPr>
          <p:nvPr>
            <p:ph type="title"/>
          </p:nvPr>
        </p:nvSpPr>
        <p:spPr>
          <a:xfrm>
            <a:off x="1371597" y="348865"/>
            <a:ext cx="10044023" cy="877729"/>
          </a:xfrm>
        </p:spPr>
        <p:txBody>
          <a:bodyPr anchor="ctr">
            <a:normAutofit/>
          </a:bodyPr>
          <a:lstStyle/>
          <a:p>
            <a:r>
              <a:rPr lang="en-GB" sz="3700" b="1">
                <a:solidFill>
                  <a:srgbClr val="FFFFFF"/>
                </a:solidFill>
                <a:ea typeface="+mj-lt"/>
                <a:cs typeface="+mj-lt"/>
              </a:rPr>
              <a:t>Financial Objective of Working Capital Management</a:t>
            </a:r>
            <a:endParaRPr lang="en-US" sz="3700" b="1">
              <a:solidFill>
                <a:srgbClr val="FFFFFF"/>
              </a:solidFill>
              <a:ea typeface="Calibri Light"/>
              <a:cs typeface="Calibri Light"/>
            </a:endParaRPr>
          </a:p>
        </p:txBody>
      </p:sp>
      <p:graphicFrame>
        <p:nvGraphicFramePr>
          <p:cNvPr id="5" name="Content Placeholder 2">
            <a:extLst>
              <a:ext uri="{FF2B5EF4-FFF2-40B4-BE49-F238E27FC236}">
                <a16:creationId xmlns:a16="http://schemas.microsoft.com/office/drawing/2014/main" id="{DF1266E7-FC17-0406-93BD-449DD73957EA}"/>
              </a:ext>
            </a:extLst>
          </p:cNvPr>
          <p:cNvGraphicFramePr>
            <a:graphicFrameLocks noGrp="1"/>
          </p:cNvGraphicFramePr>
          <p:nvPr>
            <p:ph idx="1"/>
            <p:extLst>
              <p:ext uri="{D42A27DB-BD31-4B8C-83A1-F6EECF244321}">
                <p14:modId xmlns:p14="http://schemas.microsoft.com/office/powerpoint/2010/main" val="2353553811"/>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544331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 name="Rectangle 5">
            <a:extLst>
              <a:ext uri="{FF2B5EF4-FFF2-40B4-BE49-F238E27FC236}">
                <a16:creationId xmlns:a16="http://schemas.microsoft.com/office/drawing/2014/main" id="{7517A47C-B2E5-4B79-8061-D74B1311A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7" name="Freeform: Shape 6">
            <a:extLst>
              <a:ext uri="{FF2B5EF4-FFF2-40B4-BE49-F238E27FC236}">
                <a16:creationId xmlns:a16="http://schemas.microsoft.com/office/drawing/2014/main" id="{C505E780-2083-4CB5-A42A-5E0E2908EC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818889" cy="6858000"/>
          </a:xfrm>
          <a:custGeom>
            <a:avLst/>
            <a:gdLst>
              <a:gd name="connsiteX0" fmla="*/ 0 w 4818889"/>
              <a:gd name="connsiteY0" fmla="*/ 0 h 6858000"/>
              <a:gd name="connsiteX1" fmla="*/ 3605911 w 4818889"/>
              <a:gd name="connsiteY1" fmla="*/ 0 h 6858000"/>
              <a:gd name="connsiteX2" fmla="*/ 3668894 w 4818889"/>
              <a:gd name="connsiteY2" fmla="*/ 69271 h 6858000"/>
              <a:gd name="connsiteX3" fmla="*/ 4818889 w 4818889"/>
              <a:gd name="connsiteY3" fmla="*/ 3429000 h 6858000"/>
              <a:gd name="connsiteX4" fmla="*/ 3668894 w 4818889"/>
              <a:gd name="connsiteY4" fmla="*/ 6788730 h 6858000"/>
              <a:gd name="connsiteX5" fmla="*/ 3605911 w 4818889"/>
              <a:gd name="connsiteY5" fmla="*/ 6858000 h 6858000"/>
              <a:gd name="connsiteX6" fmla="*/ 0 w 481888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8889" h="6858000">
                <a:moveTo>
                  <a:pt x="0" y="0"/>
                </a:moveTo>
                <a:lnTo>
                  <a:pt x="3605911" y="0"/>
                </a:lnTo>
                <a:lnTo>
                  <a:pt x="3668894" y="69271"/>
                </a:lnTo>
                <a:cubicBezTo>
                  <a:pt x="4379420" y="929100"/>
                  <a:pt x="4818889" y="2116944"/>
                  <a:pt x="4818889" y="3429000"/>
                </a:cubicBezTo>
                <a:cubicBezTo>
                  <a:pt x="4818889" y="4741056"/>
                  <a:pt x="4379420" y="5928900"/>
                  <a:pt x="3668894" y="6788730"/>
                </a:cubicBezTo>
                <a:lnTo>
                  <a:pt x="3605911" y="6858000"/>
                </a:lnTo>
                <a:lnTo>
                  <a:pt x="0" y="6858000"/>
                </a:lnTo>
                <a:close/>
              </a:path>
            </a:pathLst>
          </a:custGeom>
          <a:ln w="9525">
            <a:solidFill>
              <a:srgbClr val="EFEFEF"/>
            </a:solidFill>
          </a:ln>
          <a:effectLst>
            <a:outerShdw blurRad="88900" dist="38100" algn="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8" name="Freeform: Shape 7">
            <a:extLst>
              <a:ext uri="{FF2B5EF4-FFF2-40B4-BE49-F238E27FC236}">
                <a16:creationId xmlns:a16="http://schemas.microsoft.com/office/drawing/2014/main" id="{D2C0AE1C-0118-41AE-8A10-7CDCBF10E9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811477" cy="6858000"/>
          </a:xfrm>
          <a:custGeom>
            <a:avLst/>
            <a:gdLst>
              <a:gd name="connsiteX0" fmla="*/ 0 w 4811477"/>
              <a:gd name="connsiteY0" fmla="*/ 0 h 6858000"/>
              <a:gd name="connsiteX1" fmla="*/ 3598499 w 4811477"/>
              <a:gd name="connsiteY1" fmla="*/ 0 h 6858000"/>
              <a:gd name="connsiteX2" fmla="*/ 3661482 w 4811477"/>
              <a:gd name="connsiteY2" fmla="*/ 69271 h 6858000"/>
              <a:gd name="connsiteX3" fmla="*/ 4811477 w 4811477"/>
              <a:gd name="connsiteY3" fmla="*/ 3429000 h 6858000"/>
              <a:gd name="connsiteX4" fmla="*/ 3661482 w 4811477"/>
              <a:gd name="connsiteY4" fmla="*/ 6788730 h 6858000"/>
              <a:gd name="connsiteX5" fmla="*/ 3598499 w 4811477"/>
              <a:gd name="connsiteY5" fmla="*/ 6858000 h 6858000"/>
              <a:gd name="connsiteX6" fmla="*/ 0 w 481147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1477" h="6858000">
                <a:moveTo>
                  <a:pt x="0" y="0"/>
                </a:moveTo>
                <a:lnTo>
                  <a:pt x="3598499" y="0"/>
                </a:lnTo>
                <a:lnTo>
                  <a:pt x="3661482" y="69271"/>
                </a:lnTo>
                <a:cubicBezTo>
                  <a:pt x="4372008" y="929100"/>
                  <a:pt x="4811477" y="2116944"/>
                  <a:pt x="4811477" y="3429000"/>
                </a:cubicBezTo>
                <a:cubicBezTo>
                  <a:pt x="4811477" y="4741056"/>
                  <a:pt x="4372008" y="5928900"/>
                  <a:pt x="3661482" y="6788730"/>
                </a:cubicBezTo>
                <a:lnTo>
                  <a:pt x="3598499"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255C0F2-14CB-3113-C9AE-233AE9C55719}"/>
              </a:ext>
            </a:extLst>
          </p:cNvPr>
          <p:cNvSpPr>
            <a:spLocks noGrp="1"/>
          </p:cNvSpPr>
          <p:nvPr>
            <p:ph type="title"/>
          </p:nvPr>
        </p:nvSpPr>
        <p:spPr>
          <a:xfrm>
            <a:off x="621792" y="1161288"/>
            <a:ext cx="3602736" cy="4526280"/>
          </a:xfrm>
        </p:spPr>
        <p:txBody>
          <a:bodyPr>
            <a:normAutofit/>
          </a:bodyPr>
          <a:lstStyle/>
          <a:p>
            <a:r>
              <a:rPr lang="en-US" sz="4000" b="1">
                <a:latin typeface="Calibri"/>
                <a:ea typeface="Calibri"/>
                <a:cs typeface="Calibri"/>
              </a:rPr>
              <a:t>The Dynamics </a:t>
            </a:r>
            <a:r>
              <a:rPr lang="en-US" sz="4000" b="1">
                <a:ea typeface="+mj-lt"/>
                <a:cs typeface="+mj-lt"/>
              </a:rPr>
              <a:t>of the Working Capital Cycle</a:t>
            </a:r>
            <a:endParaRPr lang="en-US" sz="4000" b="1">
              <a:ea typeface="Calibri Light" panose="020F0302020204030204"/>
              <a:cs typeface="Calibri Light" panose="020F0302020204030204"/>
            </a:endParaRPr>
          </a:p>
        </p:txBody>
      </p:sp>
      <p:sp>
        <p:nvSpPr>
          <p:cNvPr id="10" name="Rectangle 9">
            <a:extLst>
              <a:ext uri="{FF2B5EF4-FFF2-40B4-BE49-F238E27FC236}">
                <a16:creationId xmlns:a16="http://schemas.microsoft.com/office/drawing/2014/main" id="{463EEC44-1BA3-44ED-81FC-A644B04B2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081528"/>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12" name="Content Placeholder 2">
            <a:extLst>
              <a:ext uri="{FF2B5EF4-FFF2-40B4-BE49-F238E27FC236}">
                <a16:creationId xmlns:a16="http://schemas.microsoft.com/office/drawing/2014/main" id="{826A66AD-6BC7-F3FF-EE4C-1CB22C16F0A7}"/>
              </a:ext>
            </a:extLst>
          </p:cNvPr>
          <p:cNvGraphicFramePr>
            <a:graphicFrameLocks noGrp="1"/>
          </p:cNvGraphicFramePr>
          <p:nvPr>
            <p:ph idx="1"/>
            <p:extLst>
              <p:ext uri="{D42A27DB-BD31-4B8C-83A1-F6EECF244321}">
                <p14:modId xmlns:p14="http://schemas.microsoft.com/office/powerpoint/2010/main" val="4229692207"/>
              </p:ext>
            </p:extLst>
          </p:nvPr>
        </p:nvGraphicFramePr>
        <p:xfrm>
          <a:off x="5303520" y="676656"/>
          <a:ext cx="6364224" cy="55138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1187055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A diagram of a trade cycle&#10;&#10;AI-generated content may be incorrect.">
            <a:extLst>
              <a:ext uri="{FF2B5EF4-FFF2-40B4-BE49-F238E27FC236}">
                <a16:creationId xmlns:a16="http://schemas.microsoft.com/office/drawing/2014/main" id="{F483002E-8A7F-D9E8-B199-9AF09F7975B8}"/>
              </a:ext>
            </a:extLst>
          </p:cNvPr>
          <p:cNvPicPr>
            <a:picLocks noChangeAspect="1"/>
          </p:cNvPicPr>
          <p:nvPr/>
        </p:nvPicPr>
        <p:blipFill>
          <a:blip r:embed="rId2"/>
          <a:stretch>
            <a:fillRect/>
          </a:stretch>
        </p:blipFill>
        <p:spPr>
          <a:xfrm>
            <a:off x="214949" y="184031"/>
            <a:ext cx="11805233" cy="6518693"/>
          </a:xfrm>
          <a:prstGeom prst="rect">
            <a:avLst/>
          </a:prstGeom>
        </p:spPr>
      </p:pic>
    </p:spTree>
    <p:extLst>
      <p:ext uri="{BB962C8B-B14F-4D97-AF65-F5344CB8AC3E}">
        <p14:creationId xmlns:p14="http://schemas.microsoft.com/office/powerpoint/2010/main" val="388061086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EF73C30C-13FB-B068-6BAB-ECDE00477506}"/>
              </a:ext>
            </a:extLst>
          </p:cNvPr>
          <p:cNvPicPr>
            <a:picLocks noChangeAspect="1"/>
          </p:cNvPicPr>
          <p:nvPr/>
        </p:nvPicPr>
        <p:blipFill>
          <a:blip r:embed="rId2">
            <a:duotone>
              <a:schemeClr val="bg2">
                <a:shade val="45000"/>
                <a:satMod val="135000"/>
              </a:schemeClr>
              <a:prstClr val="white"/>
            </a:duotone>
          </a:blip>
          <a:srcRect r="9085" b="14781"/>
          <a:stretch>
            <a:fillRect/>
          </a:stretch>
        </p:blipFill>
        <p:spPr>
          <a:xfrm>
            <a:off x="20" y="10"/>
            <a:ext cx="12191980" cy="6857990"/>
          </a:xfrm>
          <a:prstGeom prst="rect">
            <a:avLst/>
          </a:prstGeom>
        </p:spPr>
      </p:pic>
      <p:sp>
        <p:nvSpPr>
          <p:cNvPr id="10" name="Rectangle 9">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9CEB77F-7849-2B37-A9D5-717872403212}"/>
              </a:ext>
            </a:extLst>
          </p:cNvPr>
          <p:cNvSpPr>
            <a:spLocks noGrp="1"/>
          </p:cNvSpPr>
          <p:nvPr>
            <p:ph type="title"/>
          </p:nvPr>
        </p:nvSpPr>
        <p:spPr>
          <a:xfrm>
            <a:off x="838200" y="365125"/>
            <a:ext cx="10515600" cy="1325563"/>
          </a:xfrm>
        </p:spPr>
        <p:txBody>
          <a:bodyPr>
            <a:normAutofit/>
          </a:bodyPr>
          <a:lstStyle/>
          <a:p>
            <a:pPr>
              <a:spcBef>
                <a:spcPts val="1000"/>
              </a:spcBef>
            </a:pPr>
            <a:r>
              <a:rPr lang="en-US" b="1">
                <a:latin typeface="Calibri"/>
                <a:ea typeface="Calibri"/>
                <a:cs typeface="Calibri"/>
              </a:rPr>
              <a:t>The Working Capital Cycle Overview</a:t>
            </a:r>
            <a:endParaRPr lang="en-US">
              <a:latin typeface="Calibri"/>
              <a:ea typeface="Calibri"/>
              <a:cs typeface="Calibri"/>
            </a:endParaRPr>
          </a:p>
          <a:p>
            <a:endParaRPr lang="en-US">
              <a:ea typeface="Calibri Light"/>
              <a:cs typeface="Calibri Light"/>
            </a:endParaRPr>
          </a:p>
        </p:txBody>
      </p:sp>
      <p:graphicFrame>
        <p:nvGraphicFramePr>
          <p:cNvPr id="5" name="Content Placeholder 2">
            <a:extLst>
              <a:ext uri="{FF2B5EF4-FFF2-40B4-BE49-F238E27FC236}">
                <a16:creationId xmlns:a16="http://schemas.microsoft.com/office/drawing/2014/main" id="{F5FAF316-9509-FC1D-3F35-DDA5BE598582}"/>
              </a:ext>
            </a:extLst>
          </p:cNvPr>
          <p:cNvGraphicFramePr>
            <a:graphicFrameLocks noGrp="1"/>
          </p:cNvGraphicFramePr>
          <p:nvPr>
            <p:ph idx="1"/>
            <p:extLst>
              <p:ext uri="{D42A27DB-BD31-4B8C-83A1-F6EECF244321}">
                <p14:modId xmlns:p14="http://schemas.microsoft.com/office/powerpoint/2010/main" val="3139893214"/>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67415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EA61E57-08BA-B647-52B2-CAA2573BDD1D}"/>
              </a:ext>
            </a:extLst>
          </p:cNvPr>
          <p:cNvSpPr>
            <a:spLocks noGrp="1"/>
          </p:cNvSpPr>
          <p:nvPr>
            <p:ph type="title"/>
          </p:nvPr>
        </p:nvSpPr>
        <p:spPr>
          <a:xfrm>
            <a:off x="1171074" y="1396686"/>
            <a:ext cx="3240506" cy="4064628"/>
          </a:xfrm>
        </p:spPr>
        <p:txBody>
          <a:bodyPr>
            <a:normAutofit/>
          </a:bodyPr>
          <a:lstStyle/>
          <a:p>
            <a:r>
              <a:rPr lang="en-US" sz="3700" b="1">
                <a:solidFill>
                  <a:srgbClr val="FFFFFF"/>
                </a:solidFill>
                <a:latin typeface="Calibri"/>
                <a:ea typeface="Calibri"/>
                <a:cs typeface="Calibri"/>
              </a:rPr>
              <a:t>Inventory Flow in Manufacturing</a:t>
            </a:r>
            <a:endParaRPr lang="en-US" sz="3700">
              <a:solidFill>
                <a:srgbClr val="FFFFFF"/>
              </a:solidFill>
              <a:latin typeface="Calibri"/>
              <a:ea typeface="Calibri"/>
              <a:cs typeface="Calibri"/>
            </a:endParaRPr>
          </a:p>
          <a:p>
            <a:endParaRPr lang="en-US" sz="3700">
              <a:solidFill>
                <a:srgbClr val="FFFFFF"/>
              </a:solidFill>
              <a:ea typeface="Calibri Light"/>
              <a:cs typeface="Calibri Light"/>
            </a:endParaRPr>
          </a:p>
        </p:txBody>
      </p:sp>
      <p:sp>
        <p:nvSpPr>
          <p:cNvPr id="12" name="Arc 11">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CCC8BFE3-6FAE-DED0-FCF2-B0A1600A6636}"/>
              </a:ext>
            </a:extLst>
          </p:cNvPr>
          <p:cNvSpPr>
            <a:spLocks noGrp="1"/>
          </p:cNvSpPr>
          <p:nvPr>
            <p:ph idx="1"/>
          </p:nvPr>
        </p:nvSpPr>
        <p:spPr>
          <a:xfrm>
            <a:off x="5370153" y="1526033"/>
            <a:ext cx="5536397" cy="3935281"/>
          </a:xfrm>
        </p:spPr>
        <p:txBody>
          <a:bodyPr vert="horz" lIns="91440" tIns="45720" rIns="91440" bIns="45720" rtlCol="0">
            <a:normAutofit/>
          </a:bodyPr>
          <a:lstStyle/>
          <a:p>
            <a:r>
              <a:rPr lang="en-US" b="1">
                <a:ea typeface="+mn-lt"/>
                <a:cs typeface="+mn-lt"/>
              </a:rPr>
              <a:t>Raw Materials</a:t>
            </a:r>
            <a:r>
              <a:rPr lang="en-US">
                <a:ea typeface="+mn-lt"/>
                <a:cs typeface="+mn-lt"/>
              </a:rPr>
              <a:t> → </a:t>
            </a:r>
            <a:r>
              <a:rPr lang="en-US" b="1">
                <a:ea typeface="+mn-lt"/>
                <a:cs typeface="+mn-lt"/>
              </a:rPr>
              <a:t>Work-in-Progress (WIP)</a:t>
            </a:r>
            <a:r>
              <a:rPr lang="en-US">
                <a:ea typeface="+mn-lt"/>
                <a:cs typeface="+mn-lt"/>
              </a:rPr>
              <a:t> → </a:t>
            </a:r>
            <a:r>
              <a:rPr lang="en-US" b="1">
                <a:ea typeface="+mn-lt"/>
                <a:cs typeface="+mn-lt"/>
              </a:rPr>
              <a:t>Finished Goods</a:t>
            </a:r>
            <a:endParaRPr lang="en-US">
              <a:ea typeface="Calibri"/>
              <a:cs typeface="Calibri"/>
            </a:endParaRPr>
          </a:p>
          <a:p>
            <a:r>
              <a:rPr lang="en-US">
                <a:ea typeface="+mn-lt"/>
                <a:cs typeface="+mn-lt"/>
              </a:rPr>
              <a:t>Each stage requires time, labor, and overheads</a:t>
            </a:r>
            <a:endParaRPr lang="en-US">
              <a:ea typeface="Calibri"/>
              <a:cs typeface="Calibri"/>
            </a:endParaRPr>
          </a:p>
          <a:p>
            <a:r>
              <a:rPr lang="en-US">
                <a:ea typeface="+mn-lt"/>
                <a:cs typeface="+mn-lt"/>
              </a:rPr>
              <a:t>Inventory management affects liquidity and efficiency</a:t>
            </a:r>
            <a:endParaRPr lang="en-US">
              <a:ea typeface="Calibri"/>
              <a:cs typeface="Calibri"/>
            </a:endParaRPr>
          </a:p>
          <a:p>
            <a:endParaRPr lang="en-US">
              <a:ea typeface="Calibri"/>
              <a:cs typeface="Calibri"/>
            </a:endParaRPr>
          </a:p>
        </p:txBody>
      </p:sp>
    </p:spTree>
    <p:extLst>
      <p:ext uri="{BB962C8B-B14F-4D97-AF65-F5344CB8AC3E}">
        <p14:creationId xmlns:p14="http://schemas.microsoft.com/office/powerpoint/2010/main" val="31665973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3" name="Rectangle 42">
            <a:extLst>
              <a:ext uri="{FF2B5EF4-FFF2-40B4-BE49-F238E27FC236}">
                <a16:creationId xmlns:a16="http://schemas.microsoft.com/office/drawing/2014/main" id="{7517A47C-B2E5-4B79-8061-D74B1311A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44" name="Freeform: Shape 43">
            <a:extLst>
              <a:ext uri="{FF2B5EF4-FFF2-40B4-BE49-F238E27FC236}">
                <a16:creationId xmlns:a16="http://schemas.microsoft.com/office/drawing/2014/main" id="{C505E780-2083-4CB5-A42A-5E0E2908EC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818889" cy="6858000"/>
          </a:xfrm>
          <a:custGeom>
            <a:avLst/>
            <a:gdLst>
              <a:gd name="connsiteX0" fmla="*/ 0 w 4818889"/>
              <a:gd name="connsiteY0" fmla="*/ 0 h 6858000"/>
              <a:gd name="connsiteX1" fmla="*/ 3605911 w 4818889"/>
              <a:gd name="connsiteY1" fmla="*/ 0 h 6858000"/>
              <a:gd name="connsiteX2" fmla="*/ 3668894 w 4818889"/>
              <a:gd name="connsiteY2" fmla="*/ 69271 h 6858000"/>
              <a:gd name="connsiteX3" fmla="*/ 4818889 w 4818889"/>
              <a:gd name="connsiteY3" fmla="*/ 3429000 h 6858000"/>
              <a:gd name="connsiteX4" fmla="*/ 3668894 w 4818889"/>
              <a:gd name="connsiteY4" fmla="*/ 6788730 h 6858000"/>
              <a:gd name="connsiteX5" fmla="*/ 3605911 w 4818889"/>
              <a:gd name="connsiteY5" fmla="*/ 6858000 h 6858000"/>
              <a:gd name="connsiteX6" fmla="*/ 0 w 481888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8889" h="6858000">
                <a:moveTo>
                  <a:pt x="0" y="0"/>
                </a:moveTo>
                <a:lnTo>
                  <a:pt x="3605911" y="0"/>
                </a:lnTo>
                <a:lnTo>
                  <a:pt x="3668894" y="69271"/>
                </a:lnTo>
                <a:cubicBezTo>
                  <a:pt x="4379420" y="929100"/>
                  <a:pt x="4818889" y="2116944"/>
                  <a:pt x="4818889" y="3429000"/>
                </a:cubicBezTo>
                <a:cubicBezTo>
                  <a:pt x="4818889" y="4741056"/>
                  <a:pt x="4379420" y="5928900"/>
                  <a:pt x="3668894" y="6788730"/>
                </a:cubicBezTo>
                <a:lnTo>
                  <a:pt x="3605911" y="6858000"/>
                </a:lnTo>
                <a:lnTo>
                  <a:pt x="0" y="6858000"/>
                </a:lnTo>
                <a:close/>
              </a:path>
            </a:pathLst>
          </a:custGeom>
          <a:ln w="9525">
            <a:solidFill>
              <a:srgbClr val="EFEFEF"/>
            </a:solidFill>
          </a:ln>
          <a:effectLst>
            <a:outerShdw blurRad="88900" dist="38100" algn="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45" name="Freeform: Shape 44">
            <a:extLst>
              <a:ext uri="{FF2B5EF4-FFF2-40B4-BE49-F238E27FC236}">
                <a16:creationId xmlns:a16="http://schemas.microsoft.com/office/drawing/2014/main" id="{D2C0AE1C-0118-41AE-8A10-7CDCBF10E9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811477" cy="6858000"/>
          </a:xfrm>
          <a:custGeom>
            <a:avLst/>
            <a:gdLst>
              <a:gd name="connsiteX0" fmla="*/ 0 w 4811477"/>
              <a:gd name="connsiteY0" fmla="*/ 0 h 6858000"/>
              <a:gd name="connsiteX1" fmla="*/ 3598499 w 4811477"/>
              <a:gd name="connsiteY1" fmla="*/ 0 h 6858000"/>
              <a:gd name="connsiteX2" fmla="*/ 3661482 w 4811477"/>
              <a:gd name="connsiteY2" fmla="*/ 69271 h 6858000"/>
              <a:gd name="connsiteX3" fmla="*/ 4811477 w 4811477"/>
              <a:gd name="connsiteY3" fmla="*/ 3429000 h 6858000"/>
              <a:gd name="connsiteX4" fmla="*/ 3661482 w 4811477"/>
              <a:gd name="connsiteY4" fmla="*/ 6788730 h 6858000"/>
              <a:gd name="connsiteX5" fmla="*/ 3598499 w 4811477"/>
              <a:gd name="connsiteY5" fmla="*/ 6858000 h 6858000"/>
              <a:gd name="connsiteX6" fmla="*/ 0 w 481147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1477" h="6858000">
                <a:moveTo>
                  <a:pt x="0" y="0"/>
                </a:moveTo>
                <a:lnTo>
                  <a:pt x="3598499" y="0"/>
                </a:lnTo>
                <a:lnTo>
                  <a:pt x="3661482" y="69271"/>
                </a:lnTo>
                <a:cubicBezTo>
                  <a:pt x="4372008" y="929100"/>
                  <a:pt x="4811477" y="2116944"/>
                  <a:pt x="4811477" y="3429000"/>
                </a:cubicBezTo>
                <a:cubicBezTo>
                  <a:pt x="4811477" y="4741056"/>
                  <a:pt x="4372008" y="5928900"/>
                  <a:pt x="3661482" y="6788730"/>
                </a:cubicBezTo>
                <a:lnTo>
                  <a:pt x="3598499"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63D9380-D3AC-244E-8BBF-E47D6942A536}"/>
              </a:ext>
            </a:extLst>
          </p:cNvPr>
          <p:cNvSpPr>
            <a:spLocks noGrp="1"/>
          </p:cNvSpPr>
          <p:nvPr>
            <p:ph type="title"/>
          </p:nvPr>
        </p:nvSpPr>
        <p:spPr>
          <a:xfrm>
            <a:off x="621792" y="1161288"/>
            <a:ext cx="3602736" cy="4526280"/>
          </a:xfrm>
        </p:spPr>
        <p:txBody>
          <a:bodyPr>
            <a:normAutofit/>
          </a:bodyPr>
          <a:lstStyle/>
          <a:p>
            <a:pPr>
              <a:spcBef>
                <a:spcPts val="1000"/>
              </a:spcBef>
            </a:pPr>
            <a:r>
              <a:rPr lang="en-US" sz="4000" b="1">
                <a:latin typeface="Calibri"/>
                <a:ea typeface="Calibri"/>
                <a:cs typeface="Calibri"/>
              </a:rPr>
              <a:t>Trade Payables and Receivables</a:t>
            </a:r>
            <a:endParaRPr lang="en-US" sz="4000">
              <a:latin typeface="Calibri"/>
              <a:ea typeface="Calibri"/>
              <a:cs typeface="Calibri"/>
            </a:endParaRPr>
          </a:p>
          <a:p>
            <a:endParaRPr lang="en-US" sz="4000">
              <a:ea typeface="Calibri Light"/>
              <a:cs typeface="Calibri Light"/>
            </a:endParaRPr>
          </a:p>
        </p:txBody>
      </p:sp>
      <p:sp>
        <p:nvSpPr>
          <p:cNvPr id="46" name="Rectangle 45">
            <a:extLst>
              <a:ext uri="{FF2B5EF4-FFF2-40B4-BE49-F238E27FC236}">
                <a16:creationId xmlns:a16="http://schemas.microsoft.com/office/drawing/2014/main" id="{463EEC44-1BA3-44ED-81FC-A644B04B2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081528"/>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47" name="Content Placeholder 2">
            <a:extLst>
              <a:ext uri="{FF2B5EF4-FFF2-40B4-BE49-F238E27FC236}">
                <a16:creationId xmlns:a16="http://schemas.microsoft.com/office/drawing/2014/main" id="{E41E7D8B-441E-F96B-DAB8-C4BDDE196EE1}"/>
              </a:ext>
            </a:extLst>
          </p:cNvPr>
          <p:cNvGraphicFramePr>
            <a:graphicFrameLocks noGrp="1"/>
          </p:cNvGraphicFramePr>
          <p:nvPr>
            <p:ph idx="1"/>
            <p:extLst>
              <p:ext uri="{D42A27DB-BD31-4B8C-83A1-F6EECF244321}">
                <p14:modId xmlns:p14="http://schemas.microsoft.com/office/powerpoint/2010/main" val="3603522666"/>
              </p:ext>
            </p:extLst>
          </p:nvPr>
        </p:nvGraphicFramePr>
        <p:xfrm>
          <a:off x="5303520" y="676656"/>
          <a:ext cx="6364224" cy="55138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0675063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517A47C-B2E5-4B79-8061-D74B1311A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Freeform: Shape 10">
            <a:extLst>
              <a:ext uri="{FF2B5EF4-FFF2-40B4-BE49-F238E27FC236}">
                <a16:creationId xmlns:a16="http://schemas.microsoft.com/office/drawing/2014/main" id="{C505E780-2083-4CB5-A42A-5E0E2908EC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818889" cy="6858000"/>
          </a:xfrm>
          <a:custGeom>
            <a:avLst/>
            <a:gdLst>
              <a:gd name="connsiteX0" fmla="*/ 0 w 4818889"/>
              <a:gd name="connsiteY0" fmla="*/ 0 h 6858000"/>
              <a:gd name="connsiteX1" fmla="*/ 3605911 w 4818889"/>
              <a:gd name="connsiteY1" fmla="*/ 0 h 6858000"/>
              <a:gd name="connsiteX2" fmla="*/ 3668894 w 4818889"/>
              <a:gd name="connsiteY2" fmla="*/ 69271 h 6858000"/>
              <a:gd name="connsiteX3" fmla="*/ 4818889 w 4818889"/>
              <a:gd name="connsiteY3" fmla="*/ 3429000 h 6858000"/>
              <a:gd name="connsiteX4" fmla="*/ 3668894 w 4818889"/>
              <a:gd name="connsiteY4" fmla="*/ 6788730 h 6858000"/>
              <a:gd name="connsiteX5" fmla="*/ 3605911 w 4818889"/>
              <a:gd name="connsiteY5" fmla="*/ 6858000 h 6858000"/>
              <a:gd name="connsiteX6" fmla="*/ 0 w 481888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8889" h="6858000">
                <a:moveTo>
                  <a:pt x="0" y="0"/>
                </a:moveTo>
                <a:lnTo>
                  <a:pt x="3605911" y="0"/>
                </a:lnTo>
                <a:lnTo>
                  <a:pt x="3668894" y="69271"/>
                </a:lnTo>
                <a:cubicBezTo>
                  <a:pt x="4379420" y="929100"/>
                  <a:pt x="4818889" y="2116944"/>
                  <a:pt x="4818889" y="3429000"/>
                </a:cubicBezTo>
                <a:cubicBezTo>
                  <a:pt x="4818889" y="4741056"/>
                  <a:pt x="4379420" y="5928900"/>
                  <a:pt x="3668894" y="6788730"/>
                </a:cubicBezTo>
                <a:lnTo>
                  <a:pt x="3605911" y="6858000"/>
                </a:lnTo>
                <a:lnTo>
                  <a:pt x="0" y="6858000"/>
                </a:lnTo>
                <a:close/>
              </a:path>
            </a:pathLst>
          </a:custGeom>
          <a:ln w="9525">
            <a:solidFill>
              <a:srgbClr val="EFEFEF"/>
            </a:solidFill>
          </a:ln>
          <a:effectLst>
            <a:outerShdw blurRad="88900" dist="38100" algn="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Freeform: Shape 12">
            <a:extLst>
              <a:ext uri="{FF2B5EF4-FFF2-40B4-BE49-F238E27FC236}">
                <a16:creationId xmlns:a16="http://schemas.microsoft.com/office/drawing/2014/main" id="{D2C0AE1C-0118-41AE-8A10-7CDCBF10E9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811477" cy="6858000"/>
          </a:xfrm>
          <a:custGeom>
            <a:avLst/>
            <a:gdLst>
              <a:gd name="connsiteX0" fmla="*/ 0 w 4811477"/>
              <a:gd name="connsiteY0" fmla="*/ 0 h 6858000"/>
              <a:gd name="connsiteX1" fmla="*/ 3598499 w 4811477"/>
              <a:gd name="connsiteY1" fmla="*/ 0 h 6858000"/>
              <a:gd name="connsiteX2" fmla="*/ 3661482 w 4811477"/>
              <a:gd name="connsiteY2" fmla="*/ 69271 h 6858000"/>
              <a:gd name="connsiteX3" fmla="*/ 4811477 w 4811477"/>
              <a:gd name="connsiteY3" fmla="*/ 3429000 h 6858000"/>
              <a:gd name="connsiteX4" fmla="*/ 3661482 w 4811477"/>
              <a:gd name="connsiteY4" fmla="*/ 6788730 h 6858000"/>
              <a:gd name="connsiteX5" fmla="*/ 3598499 w 4811477"/>
              <a:gd name="connsiteY5" fmla="*/ 6858000 h 6858000"/>
              <a:gd name="connsiteX6" fmla="*/ 0 w 481147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1477" h="6858000">
                <a:moveTo>
                  <a:pt x="0" y="0"/>
                </a:moveTo>
                <a:lnTo>
                  <a:pt x="3598499" y="0"/>
                </a:lnTo>
                <a:lnTo>
                  <a:pt x="3661482" y="69271"/>
                </a:lnTo>
                <a:cubicBezTo>
                  <a:pt x="4372008" y="929100"/>
                  <a:pt x="4811477" y="2116944"/>
                  <a:pt x="4811477" y="3429000"/>
                </a:cubicBezTo>
                <a:cubicBezTo>
                  <a:pt x="4811477" y="4741056"/>
                  <a:pt x="4372008" y="5928900"/>
                  <a:pt x="3661482" y="6788730"/>
                </a:cubicBezTo>
                <a:lnTo>
                  <a:pt x="3598499"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AA9F5C7-5875-B443-D282-014ABD1665A9}"/>
              </a:ext>
            </a:extLst>
          </p:cNvPr>
          <p:cNvSpPr>
            <a:spLocks noGrp="1"/>
          </p:cNvSpPr>
          <p:nvPr>
            <p:ph type="title"/>
          </p:nvPr>
        </p:nvSpPr>
        <p:spPr>
          <a:xfrm>
            <a:off x="621792" y="1161288"/>
            <a:ext cx="3602736" cy="4526280"/>
          </a:xfrm>
        </p:spPr>
        <p:txBody>
          <a:bodyPr>
            <a:normAutofit/>
          </a:bodyPr>
          <a:lstStyle/>
          <a:p>
            <a:r>
              <a:rPr lang="en-US" sz="4000" b="1">
                <a:latin typeface="Calibri"/>
                <a:ea typeface="Calibri"/>
                <a:cs typeface="Calibri"/>
              </a:rPr>
              <a:t>Cash Management</a:t>
            </a:r>
            <a:endParaRPr lang="en-US" sz="4000">
              <a:latin typeface="Calibri"/>
              <a:ea typeface="Calibri"/>
              <a:cs typeface="Calibri"/>
            </a:endParaRPr>
          </a:p>
          <a:p>
            <a:endParaRPr lang="en-US" sz="4000">
              <a:ea typeface="Calibri Light"/>
              <a:cs typeface="Calibri Light"/>
            </a:endParaRPr>
          </a:p>
        </p:txBody>
      </p:sp>
      <p:sp>
        <p:nvSpPr>
          <p:cNvPr id="15" name="Rectangle 14">
            <a:extLst>
              <a:ext uri="{FF2B5EF4-FFF2-40B4-BE49-F238E27FC236}">
                <a16:creationId xmlns:a16="http://schemas.microsoft.com/office/drawing/2014/main" id="{463EEC44-1BA3-44ED-81FC-A644B04B2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081528"/>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5" name="Content Placeholder 2">
            <a:extLst>
              <a:ext uri="{FF2B5EF4-FFF2-40B4-BE49-F238E27FC236}">
                <a16:creationId xmlns:a16="http://schemas.microsoft.com/office/drawing/2014/main" id="{5EBE7204-213A-F5A8-B09B-BF65B8292FB0}"/>
              </a:ext>
            </a:extLst>
          </p:cNvPr>
          <p:cNvGraphicFramePr>
            <a:graphicFrameLocks noGrp="1"/>
          </p:cNvGraphicFramePr>
          <p:nvPr>
            <p:ph idx="1"/>
            <p:extLst>
              <p:ext uri="{D42A27DB-BD31-4B8C-83A1-F6EECF244321}">
                <p14:modId xmlns:p14="http://schemas.microsoft.com/office/powerpoint/2010/main" val="1342744743"/>
              </p:ext>
            </p:extLst>
          </p:nvPr>
        </p:nvGraphicFramePr>
        <p:xfrm>
          <a:off x="5303520" y="676656"/>
          <a:ext cx="6364224" cy="55138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586413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C541B88-1AE9-40C3-AFD5-967787C197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5F17139-31EE-46AC-B04F-DBBD852DD6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890596"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7A8D2BB-C68D-1089-1E0C-048E8EA8C43F}"/>
              </a:ext>
            </a:extLst>
          </p:cNvPr>
          <p:cNvSpPr>
            <a:spLocks noGrp="1"/>
          </p:cNvSpPr>
          <p:nvPr>
            <p:ph type="title"/>
          </p:nvPr>
        </p:nvSpPr>
        <p:spPr>
          <a:xfrm>
            <a:off x="838200" y="1195697"/>
            <a:ext cx="3200400" cy="4238118"/>
          </a:xfrm>
        </p:spPr>
        <p:txBody>
          <a:bodyPr>
            <a:normAutofit/>
          </a:bodyPr>
          <a:lstStyle/>
          <a:p>
            <a:r>
              <a:rPr lang="en-US" b="1">
                <a:solidFill>
                  <a:schemeClr val="bg1"/>
                </a:solidFill>
                <a:latin typeface="Calibri"/>
                <a:ea typeface="Calibri"/>
                <a:cs typeface="Calibri"/>
              </a:rPr>
              <a:t>The “Tank” Analogy</a:t>
            </a:r>
            <a:endParaRPr lang="en-US">
              <a:solidFill>
                <a:schemeClr val="bg1"/>
              </a:solidFill>
              <a:latin typeface="Calibri"/>
              <a:ea typeface="Calibri"/>
              <a:cs typeface="Calibri"/>
            </a:endParaRPr>
          </a:p>
          <a:p>
            <a:endParaRPr lang="en-US">
              <a:solidFill>
                <a:schemeClr val="bg1"/>
              </a:solidFill>
              <a:ea typeface="Calibri Light"/>
              <a:cs typeface="Calibri Light"/>
            </a:endParaRPr>
          </a:p>
        </p:txBody>
      </p:sp>
      <p:grpSp>
        <p:nvGrpSpPr>
          <p:cNvPr id="13" name="Graphic 38">
            <a:extLst>
              <a:ext uri="{FF2B5EF4-FFF2-40B4-BE49-F238E27FC236}">
                <a16:creationId xmlns:a16="http://schemas.microsoft.com/office/drawing/2014/main" id="{7CF625D3-71A3-4F30-A096-8EF334E959D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02912"/>
            <a:ext cx="1910252" cy="709660"/>
            <a:chOff x="2267504" y="2540250"/>
            <a:chExt cx="1990951" cy="739640"/>
          </a:xfrm>
          <a:solidFill>
            <a:schemeClr val="bg1"/>
          </a:solidFill>
        </p:grpSpPr>
        <p:sp>
          <p:nvSpPr>
            <p:cNvPr id="14" name="Freeform: Shape 13">
              <a:extLst>
                <a:ext uri="{FF2B5EF4-FFF2-40B4-BE49-F238E27FC236}">
                  <a16:creationId xmlns:a16="http://schemas.microsoft.com/office/drawing/2014/main" id="{C6754E2F-F56E-4BA3-99DD-8EBF110E34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267504" y="254025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5835 h 286230"/>
                <a:gd name="connsiteX8" fmla="*/ 255835 w 1990951"/>
                <a:gd name="connsiteY8" fmla="*/ 0 h 286230"/>
                <a:gd name="connsiteX9" fmla="*/ 504071 w 1990951"/>
                <a:gd name="connsiteY9" fmla="*/ 245703 h 286230"/>
                <a:gd name="connsiteX10" fmla="*/ 749773 w 1990951"/>
                <a:gd name="connsiteY10" fmla="*/ 0 h 286230"/>
                <a:gd name="connsiteX11" fmla="*/ 995476 w 1990951"/>
                <a:gd name="connsiteY11" fmla="*/ 245703 h 286230"/>
                <a:gd name="connsiteX12" fmla="*/ 1243712 w 1990951"/>
                <a:gd name="connsiteY12" fmla="*/ 0 h 286230"/>
                <a:gd name="connsiteX13" fmla="*/ 1489414 w 1990951"/>
                <a:gd name="connsiteY13" fmla="*/ 245703 h 286230"/>
                <a:gd name="connsiteX14" fmla="*/ 1735117 w 1990951"/>
                <a:gd name="connsiteY14" fmla="*/ 0 h 286230"/>
                <a:gd name="connsiteX15" fmla="*/ 1990952 w 1990951"/>
                <a:gd name="connsiteY15" fmla="*/ 255835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5835"/>
                  </a:lnTo>
                  <a:lnTo>
                    <a:pt x="255835" y="0"/>
                  </a:lnTo>
                  <a:lnTo>
                    <a:pt x="504071" y="245703"/>
                  </a:lnTo>
                  <a:lnTo>
                    <a:pt x="749773" y="0"/>
                  </a:lnTo>
                  <a:lnTo>
                    <a:pt x="995476" y="245703"/>
                  </a:lnTo>
                  <a:lnTo>
                    <a:pt x="1243712" y="0"/>
                  </a:lnTo>
                  <a:lnTo>
                    <a:pt x="1489414" y="245703"/>
                  </a:lnTo>
                  <a:lnTo>
                    <a:pt x="1735117" y="0"/>
                  </a:lnTo>
                  <a:lnTo>
                    <a:pt x="1990952" y="255835"/>
                  </a:lnTo>
                  <a:lnTo>
                    <a:pt x="1973221" y="276099"/>
                  </a:lnTo>
                  <a:lnTo>
                    <a:pt x="1735117" y="40528"/>
                  </a:lnTo>
                  <a:close/>
                </a:path>
              </a:pathLst>
            </a:custGeom>
            <a:grpFill/>
            <a:ln w="25320" cap="flat">
              <a:noFill/>
              <a:prstDash val="solid"/>
              <a:miter/>
            </a:ln>
          </p:spPr>
          <p:txBody>
            <a:bodyPr rtlCol="0" anchor="ctr"/>
            <a:lstStyle/>
            <a:p>
              <a:endParaRPr lang="en-US"/>
            </a:p>
          </p:txBody>
        </p:sp>
        <p:sp>
          <p:nvSpPr>
            <p:cNvPr id="15" name="Freeform: Shape 14">
              <a:extLst>
                <a:ext uri="{FF2B5EF4-FFF2-40B4-BE49-F238E27FC236}">
                  <a16:creationId xmlns:a16="http://schemas.microsoft.com/office/drawing/2014/main" id="{24A69059-7C49-49C6-B071-F2A9B558E0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267504" y="299366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8368 h 286230"/>
                <a:gd name="connsiteX8" fmla="*/ 255835 w 1990951"/>
                <a:gd name="connsiteY8" fmla="*/ 0 h 286230"/>
                <a:gd name="connsiteX9" fmla="*/ 504071 w 1990951"/>
                <a:gd name="connsiteY9" fmla="*/ 248236 h 286230"/>
                <a:gd name="connsiteX10" fmla="*/ 749773 w 1990951"/>
                <a:gd name="connsiteY10" fmla="*/ 0 h 286230"/>
                <a:gd name="connsiteX11" fmla="*/ 995476 w 1990951"/>
                <a:gd name="connsiteY11" fmla="*/ 248236 h 286230"/>
                <a:gd name="connsiteX12" fmla="*/ 1243712 w 1990951"/>
                <a:gd name="connsiteY12" fmla="*/ 0 h 286230"/>
                <a:gd name="connsiteX13" fmla="*/ 1489414 w 1990951"/>
                <a:gd name="connsiteY13" fmla="*/ 248236 h 286230"/>
                <a:gd name="connsiteX14" fmla="*/ 1735117 w 1990951"/>
                <a:gd name="connsiteY14" fmla="*/ 0 h 286230"/>
                <a:gd name="connsiteX15" fmla="*/ 1990952 w 1990951"/>
                <a:gd name="connsiteY15" fmla="*/ 258368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8368"/>
                  </a:lnTo>
                  <a:lnTo>
                    <a:pt x="255835" y="0"/>
                  </a:lnTo>
                  <a:lnTo>
                    <a:pt x="504071" y="248236"/>
                  </a:lnTo>
                  <a:lnTo>
                    <a:pt x="749773" y="0"/>
                  </a:lnTo>
                  <a:lnTo>
                    <a:pt x="995476" y="248236"/>
                  </a:lnTo>
                  <a:lnTo>
                    <a:pt x="1243712" y="0"/>
                  </a:lnTo>
                  <a:lnTo>
                    <a:pt x="1489414" y="248236"/>
                  </a:lnTo>
                  <a:lnTo>
                    <a:pt x="1735117" y="0"/>
                  </a:lnTo>
                  <a:lnTo>
                    <a:pt x="1990952" y="258368"/>
                  </a:lnTo>
                  <a:lnTo>
                    <a:pt x="1973221" y="276099"/>
                  </a:lnTo>
                  <a:lnTo>
                    <a:pt x="1735117" y="40528"/>
                  </a:lnTo>
                  <a:close/>
                </a:path>
              </a:pathLst>
            </a:custGeom>
            <a:grpFill/>
            <a:ln w="25320" cap="flat">
              <a:noFill/>
              <a:prstDash val="solid"/>
              <a:miter/>
            </a:ln>
          </p:spPr>
          <p:txBody>
            <a:bodyPr rtlCol="0" anchor="ctr"/>
            <a:lstStyle/>
            <a:p>
              <a:endParaRPr lang="en-US"/>
            </a:p>
          </p:txBody>
        </p:sp>
      </p:grpSp>
      <p:sp>
        <p:nvSpPr>
          <p:cNvPr id="17" name="Oval 16">
            <a:extLst>
              <a:ext uri="{FF2B5EF4-FFF2-40B4-BE49-F238E27FC236}">
                <a16:creationId xmlns:a16="http://schemas.microsoft.com/office/drawing/2014/main" id="{89D16701-DA76-4F72-BB63-E2C3FFBDFE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6260" y="4752208"/>
            <a:ext cx="365021" cy="365021"/>
          </a:xfrm>
          <a:prstGeom prst="ellipse">
            <a:avLst/>
          </a:prstGeom>
          <a:solidFill>
            <a:srgbClr val="FFFFFF"/>
          </a:solidFill>
          <a:ln w="285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9" name="Oval 18">
            <a:extLst>
              <a:ext uri="{FF2B5EF4-FFF2-40B4-BE49-F238E27FC236}">
                <a16:creationId xmlns:a16="http://schemas.microsoft.com/office/drawing/2014/main" id="{1CC28BE1-9DC6-43FE-9582-39F091098D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6260" y="4752208"/>
            <a:ext cx="365021" cy="365021"/>
          </a:xfrm>
          <a:prstGeom prst="ellipse">
            <a:avLst/>
          </a:prstGeom>
          <a:solidFill>
            <a:schemeClr val="accent6">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21" name="Graphic 4">
            <a:extLst>
              <a:ext uri="{FF2B5EF4-FFF2-40B4-BE49-F238E27FC236}">
                <a16:creationId xmlns:a16="http://schemas.microsoft.com/office/drawing/2014/main" id="{AF9AF3F3-CE0C-4125-BDD7-346487FA0B4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09667" y="5539935"/>
            <a:ext cx="975169" cy="975171"/>
            <a:chOff x="5829300" y="3162300"/>
            <a:chExt cx="532256" cy="532257"/>
          </a:xfrm>
          <a:solidFill>
            <a:schemeClr val="bg1"/>
          </a:solidFill>
        </p:grpSpPr>
        <p:sp>
          <p:nvSpPr>
            <p:cNvPr id="22" name="Freeform: Shape 21">
              <a:extLst>
                <a:ext uri="{FF2B5EF4-FFF2-40B4-BE49-F238E27FC236}">
                  <a16:creationId xmlns:a16="http://schemas.microsoft.com/office/drawing/2014/main" id="{B31DFBFA-CF4D-4940-9086-26F83E5C6B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9208" y="3192208"/>
              <a:ext cx="112966" cy="112966"/>
            </a:xfrm>
            <a:custGeom>
              <a:avLst/>
              <a:gdLst>
                <a:gd name="connsiteX0" fmla="*/ 112967 w 112966"/>
                <a:gd name="connsiteY0" fmla="*/ 0 h 112966"/>
                <a:gd name="connsiteX1" fmla="*/ 0 w 112966"/>
                <a:gd name="connsiteY1" fmla="*/ 112967 h 112966"/>
                <a:gd name="connsiteX2" fmla="*/ 112967 w 112966"/>
                <a:gd name="connsiteY2" fmla="*/ 0 h 112966"/>
              </a:gdLst>
              <a:ahLst/>
              <a:cxnLst>
                <a:cxn ang="0">
                  <a:pos x="connsiteX0" y="connsiteY0"/>
                </a:cxn>
                <a:cxn ang="0">
                  <a:pos x="connsiteX1" y="connsiteY1"/>
                </a:cxn>
                <a:cxn ang="0">
                  <a:pos x="connsiteX2" y="connsiteY2"/>
                </a:cxn>
              </a:cxnLst>
              <a:rect l="l" t="t" r="r" b="b"/>
              <a:pathLst>
                <a:path w="112966" h="112966">
                  <a:moveTo>
                    <a:pt x="112967" y="0"/>
                  </a:moveTo>
                  <a:lnTo>
                    <a:pt x="0" y="112967"/>
                  </a:lnTo>
                  <a:cubicBezTo>
                    <a:pt x="25356" y="64747"/>
                    <a:pt x="64747" y="25356"/>
                    <a:pt x="112967" y="0"/>
                  </a:cubicBezTo>
                  <a:close/>
                </a:path>
              </a:pathLst>
            </a:custGeom>
            <a:grpFill/>
            <a:ln w="9525" cap="flat">
              <a:noFill/>
              <a:prstDash val="solid"/>
              <a:miter/>
            </a:ln>
          </p:spPr>
          <p:txBody>
            <a:bodyPr rtlCol="0" anchor="ctr"/>
            <a:lstStyle/>
            <a:p>
              <a:endParaRPr lang="en-US"/>
            </a:p>
          </p:txBody>
        </p:sp>
        <p:sp>
          <p:nvSpPr>
            <p:cNvPr id="23" name="Freeform: Shape 22">
              <a:extLst>
                <a:ext uri="{FF2B5EF4-FFF2-40B4-BE49-F238E27FC236}">
                  <a16:creationId xmlns:a16="http://schemas.microsoft.com/office/drawing/2014/main" id="{27854033-BD20-4C77-8C5B-048F4B3BDD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31205" y="3164205"/>
              <a:ext cx="230314" cy="230314"/>
            </a:xfrm>
            <a:custGeom>
              <a:avLst/>
              <a:gdLst>
                <a:gd name="connsiteX0" fmla="*/ 230314 w 230314"/>
                <a:gd name="connsiteY0" fmla="*/ 0 h 230314"/>
                <a:gd name="connsiteX1" fmla="*/ 0 w 230314"/>
                <a:gd name="connsiteY1" fmla="*/ 230314 h 230314"/>
                <a:gd name="connsiteX2" fmla="*/ 3524 w 230314"/>
                <a:gd name="connsiteY2" fmla="*/ 209550 h 230314"/>
                <a:gd name="connsiteX3" fmla="*/ 209550 w 230314"/>
                <a:gd name="connsiteY3" fmla="*/ 3524 h 230314"/>
                <a:gd name="connsiteX4" fmla="*/ 230314 w 230314"/>
                <a:gd name="connsiteY4" fmla="*/ 0 h 2303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0314" h="230314">
                  <a:moveTo>
                    <a:pt x="230314" y="0"/>
                  </a:moveTo>
                  <a:lnTo>
                    <a:pt x="0" y="230314"/>
                  </a:lnTo>
                  <a:cubicBezTo>
                    <a:pt x="953" y="223361"/>
                    <a:pt x="2095" y="216408"/>
                    <a:pt x="3524" y="209550"/>
                  </a:cubicBezTo>
                  <a:lnTo>
                    <a:pt x="209550" y="3524"/>
                  </a:lnTo>
                  <a:cubicBezTo>
                    <a:pt x="216408" y="2095"/>
                    <a:pt x="223361" y="953"/>
                    <a:pt x="230314" y="0"/>
                  </a:cubicBezTo>
                  <a:close/>
                </a:path>
              </a:pathLst>
            </a:custGeom>
            <a:grpFill/>
            <a:ln w="9525" cap="flat">
              <a:noFill/>
              <a:prstDash val="solid"/>
              <a:miter/>
            </a:ln>
          </p:spPr>
          <p:txBody>
            <a:bodyPr rtlCol="0" anchor="ctr"/>
            <a:lstStyle/>
            <a:p>
              <a:endParaRPr lang="en-US"/>
            </a:p>
          </p:txBody>
        </p:sp>
        <p:sp>
          <p:nvSpPr>
            <p:cNvPr id="24" name="Freeform: Shape 23">
              <a:extLst>
                <a:ext uri="{FF2B5EF4-FFF2-40B4-BE49-F238E27FC236}">
                  <a16:creationId xmlns:a16="http://schemas.microsoft.com/office/drawing/2014/main" id="{BC93AA74-BEB3-444F-835B-7AA6ECE617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29300" y="3162300"/>
              <a:ext cx="294131" cy="294131"/>
            </a:xfrm>
            <a:custGeom>
              <a:avLst/>
              <a:gdLst>
                <a:gd name="connsiteX0" fmla="*/ 294132 w 294131"/>
                <a:gd name="connsiteY0" fmla="*/ 1238 h 294131"/>
                <a:gd name="connsiteX1" fmla="*/ 1238 w 294131"/>
                <a:gd name="connsiteY1" fmla="*/ 294132 h 294131"/>
                <a:gd name="connsiteX2" fmla="*/ 0 w 294131"/>
                <a:gd name="connsiteY2" fmla="*/ 278225 h 294131"/>
                <a:gd name="connsiteX3" fmla="*/ 278225 w 294131"/>
                <a:gd name="connsiteY3" fmla="*/ 0 h 294131"/>
                <a:gd name="connsiteX4" fmla="*/ 294132 w 294131"/>
                <a:gd name="connsiteY4" fmla="*/ 1238 h 2941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4131" h="294131">
                  <a:moveTo>
                    <a:pt x="294132" y="1238"/>
                  </a:moveTo>
                  <a:lnTo>
                    <a:pt x="1238" y="294132"/>
                  </a:lnTo>
                  <a:cubicBezTo>
                    <a:pt x="667" y="288893"/>
                    <a:pt x="0" y="283559"/>
                    <a:pt x="0" y="278225"/>
                  </a:cubicBezTo>
                  <a:lnTo>
                    <a:pt x="278225" y="0"/>
                  </a:lnTo>
                  <a:cubicBezTo>
                    <a:pt x="283559" y="0"/>
                    <a:pt x="288893" y="667"/>
                    <a:pt x="294132" y="1238"/>
                  </a:cubicBezTo>
                  <a:close/>
                </a:path>
              </a:pathLst>
            </a:custGeom>
            <a:grpFill/>
            <a:ln w="9525" cap="flat">
              <a:noFill/>
              <a:prstDash val="solid"/>
              <a:miter/>
            </a:ln>
          </p:spPr>
          <p:txBody>
            <a:bodyPr rtlCol="0" anchor="ctr"/>
            <a:lstStyle/>
            <a:p>
              <a:endParaRPr lang="en-US"/>
            </a:p>
          </p:txBody>
        </p:sp>
        <p:sp>
          <p:nvSpPr>
            <p:cNvPr id="25" name="Freeform: Shape 24">
              <a:extLst>
                <a:ext uri="{FF2B5EF4-FFF2-40B4-BE49-F238E27FC236}">
                  <a16:creationId xmlns:a16="http://schemas.microsoft.com/office/drawing/2014/main" id="{F00DF1C9-6952-4704-B8B3-95406E18E4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37205" y="3170110"/>
              <a:ext cx="337184" cy="337280"/>
            </a:xfrm>
            <a:custGeom>
              <a:avLst/>
              <a:gdLst>
                <a:gd name="connsiteX0" fmla="*/ 337185 w 337184"/>
                <a:gd name="connsiteY0" fmla="*/ 3905 h 337280"/>
                <a:gd name="connsiteX1" fmla="*/ 3810 w 337184"/>
                <a:gd name="connsiteY1" fmla="*/ 337280 h 337280"/>
                <a:gd name="connsiteX2" fmla="*/ 0 w 337184"/>
                <a:gd name="connsiteY2" fmla="*/ 323850 h 337280"/>
                <a:gd name="connsiteX3" fmla="*/ 323850 w 337184"/>
                <a:gd name="connsiteY3" fmla="*/ 0 h 337280"/>
                <a:gd name="connsiteX4" fmla="*/ 337185 w 337184"/>
                <a:gd name="connsiteY4" fmla="*/ 3905 h 3372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7184" h="337280">
                  <a:moveTo>
                    <a:pt x="337185" y="3905"/>
                  </a:moveTo>
                  <a:lnTo>
                    <a:pt x="3810" y="337280"/>
                  </a:lnTo>
                  <a:cubicBezTo>
                    <a:pt x="2381" y="332899"/>
                    <a:pt x="1143" y="328422"/>
                    <a:pt x="0" y="323850"/>
                  </a:cubicBezTo>
                  <a:lnTo>
                    <a:pt x="323850" y="0"/>
                  </a:lnTo>
                  <a:cubicBezTo>
                    <a:pt x="328327" y="1715"/>
                    <a:pt x="332804" y="2477"/>
                    <a:pt x="337185" y="3905"/>
                  </a:cubicBezTo>
                  <a:close/>
                </a:path>
              </a:pathLst>
            </a:custGeom>
            <a:grpFill/>
            <a:ln w="9525" cap="flat">
              <a:noFill/>
              <a:prstDash val="solid"/>
              <a:miter/>
            </a:ln>
          </p:spPr>
          <p:txBody>
            <a:bodyPr rtlCol="0" anchor="ctr"/>
            <a:lstStyle/>
            <a:p>
              <a:endParaRPr lang="en-US"/>
            </a:p>
          </p:txBody>
        </p:sp>
        <p:sp>
          <p:nvSpPr>
            <p:cNvPr id="26" name="Freeform: Shape 25">
              <a:extLst>
                <a:ext uri="{FF2B5EF4-FFF2-40B4-BE49-F238E27FC236}">
                  <a16:creationId xmlns:a16="http://schemas.microsoft.com/office/drawing/2014/main" id="{B34783FD-297C-40D2-964B-DBAE4DE283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3207" y="3186207"/>
              <a:ext cx="364617" cy="364617"/>
            </a:xfrm>
            <a:custGeom>
              <a:avLst/>
              <a:gdLst>
                <a:gd name="connsiteX0" fmla="*/ 364617 w 364617"/>
                <a:gd name="connsiteY0" fmla="*/ 5620 h 364617"/>
                <a:gd name="connsiteX1" fmla="*/ 5620 w 364617"/>
                <a:gd name="connsiteY1" fmla="*/ 364617 h 364617"/>
                <a:gd name="connsiteX2" fmla="*/ 0 w 364617"/>
                <a:gd name="connsiteY2" fmla="*/ 353187 h 364617"/>
                <a:gd name="connsiteX3" fmla="*/ 353187 w 364617"/>
                <a:gd name="connsiteY3" fmla="*/ 0 h 364617"/>
                <a:gd name="connsiteX4" fmla="*/ 364617 w 364617"/>
                <a:gd name="connsiteY4" fmla="*/ 5620 h 3646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4617" h="364617">
                  <a:moveTo>
                    <a:pt x="364617" y="5620"/>
                  </a:moveTo>
                  <a:lnTo>
                    <a:pt x="5620" y="364617"/>
                  </a:lnTo>
                  <a:cubicBezTo>
                    <a:pt x="3620" y="360902"/>
                    <a:pt x="1715" y="357092"/>
                    <a:pt x="0" y="353187"/>
                  </a:cubicBezTo>
                  <a:lnTo>
                    <a:pt x="353187" y="0"/>
                  </a:lnTo>
                  <a:cubicBezTo>
                    <a:pt x="357092" y="1715"/>
                    <a:pt x="360902" y="3715"/>
                    <a:pt x="364617" y="5620"/>
                  </a:cubicBezTo>
                  <a:close/>
                </a:path>
              </a:pathLst>
            </a:custGeom>
            <a:grpFill/>
            <a:ln w="9525" cap="flat">
              <a:noFill/>
              <a:prstDash val="solid"/>
              <a:miter/>
            </a:ln>
          </p:spPr>
          <p:txBody>
            <a:bodyPr rtlCol="0" anchor="ctr"/>
            <a:lstStyle/>
            <a:p>
              <a:endParaRPr lang="en-US"/>
            </a:p>
          </p:txBody>
        </p:sp>
        <p:sp>
          <p:nvSpPr>
            <p:cNvPr id="27" name="Freeform: Shape 26">
              <a:extLst>
                <a:ext uri="{FF2B5EF4-FFF2-40B4-BE49-F238E27FC236}">
                  <a16:creationId xmlns:a16="http://schemas.microsoft.com/office/drawing/2014/main" id="{DE621623-0357-4FD5-A1AC-4005010259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5305" y="3208305"/>
              <a:ext cx="380238" cy="380238"/>
            </a:xfrm>
            <a:custGeom>
              <a:avLst/>
              <a:gdLst>
                <a:gd name="connsiteX0" fmla="*/ 380238 w 380238"/>
                <a:gd name="connsiteY0" fmla="*/ 7239 h 380238"/>
                <a:gd name="connsiteX1" fmla="*/ 7239 w 380238"/>
                <a:gd name="connsiteY1" fmla="*/ 380238 h 380238"/>
                <a:gd name="connsiteX2" fmla="*/ 0 w 380238"/>
                <a:gd name="connsiteY2" fmla="*/ 370713 h 380238"/>
                <a:gd name="connsiteX3" fmla="*/ 370237 w 380238"/>
                <a:gd name="connsiteY3" fmla="*/ 0 h 380238"/>
                <a:gd name="connsiteX4" fmla="*/ 380238 w 380238"/>
                <a:gd name="connsiteY4" fmla="*/ 7239 h 380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238" h="380238">
                  <a:moveTo>
                    <a:pt x="380238" y="7239"/>
                  </a:moveTo>
                  <a:lnTo>
                    <a:pt x="7239" y="380238"/>
                  </a:lnTo>
                  <a:cubicBezTo>
                    <a:pt x="4763" y="377000"/>
                    <a:pt x="2381" y="373571"/>
                    <a:pt x="0" y="370713"/>
                  </a:cubicBezTo>
                  <a:lnTo>
                    <a:pt x="370237" y="0"/>
                  </a:lnTo>
                  <a:cubicBezTo>
                    <a:pt x="373571" y="2381"/>
                    <a:pt x="377000" y="4763"/>
                    <a:pt x="380238" y="7239"/>
                  </a:cubicBezTo>
                  <a:close/>
                </a:path>
              </a:pathLst>
            </a:custGeom>
            <a:grpFill/>
            <a:ln w="9525" cap="flat">
              <a:noFill/>
              <a:prstDash val="solid"/>
              <a:miter/>
            </a:ln>
          </p:spPr>
          <p:txBody>
            <a:bodyPr rtlCol="0" anchor="ctr"/>
            <a:lstStyle/>
            <a:p>
              <a:endParaRPr lang="en-US"/>
            </a:p>
          </p:txBody>
        </p:sp>
        <p:sp>
          <p:nvSpPr>
            <p:cNvPr id="28" name="Freeform: Shape 27">
              <a:extLst>
                <a:ext uri="{FF2B5EF4-FFF2-40B4-BE49-F238E27FC236}">
                  <a16:creationId xmlns:a16="http://schemas.microsoft.com/office/drawing/2014/main" id="{024F346E-10A0-458F-A9CA-8C0079472F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02832" y="3235832"/>
              <a:ext cx="385191" cy="385191"/>
            </a:xfrm>
            <a:custGeom>
              <a:avLst/>
              <a:gdLst>
                <a:gd name="connsiteX0" fmla="*/ 380905 w 385191"/>
                <a:gd name="connsiteY0" fmla="*/ 4286 h 385191"/>
                <a:gd name="connsiteX1" fmla="*/ 385191 w 385191"/>
                <a:gd name="connsiteY1" fmla="*/ 8573 h 385191"/>
                <a:gd name="connsiteX2" fmla="*/ 8573 w 385191"/>
                <a:gd name="connsiteY2" fmla="*/ 385191 h 385191"/>
                <a:gd name="connsiteX3" fmla="*/ 4286 w 385191"/>
                <a:gd name="connsiteY3" fmla="*/ 380905 h 385191"/>
                <a:gd name="connsiteX4" fmla="*/ 0 w 385191"/>
                <a:gd name="connsiteY4" fmla="*/ 376523 h 385191"/>
                <a:gd name="connsiteX5" fmla="*/ 376523 w 385191"/>
                <a:gd name="connsiteY5" fmla="*/ 0 h 385191"/>
                <a:gd name="connsiteX6" fmla="*/ 380905 w 385191"/>
                <a:gd name="connsiteY6" fmla="*/ 4286 h 38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191" h="385191">
                  <a:moveTo>
                    <a:pt x="380905" y="4286"/>
                  </a:moveTo>
                  <a:lnTo>
                    <a:pt x="385191" y="8573"/>
                  </a:lnTo>
                  <a:lnTo>
                    <a:pt x="8573" y="385191"/>
                  </a:lnTo>
                  <a:lnTo>
                    <a:pt x="4286" y="380905"/>
                  </a:lnTo>
                  <a:cubicBezTo>
                    <a:pt x="2762" y="379476"/>
                    <a:pt x="1334" y="377952"/>
                    <a:pt x="0" y="376523"/>
                  </a:cubicBezTo>
                  <a:lnTo>
                    <a:pt x="376523" y="0"/>
                  </a:lnTo>
                  <a:cubicBezTo>
                    <a:pt x="377952" y="1334"/>
                    <a:pt x="379476" y="2667"/>
                    <a:pt x="380905" y="4286"/>
                  </a:cubicBezTo>
                  <a:close/>
                </a:path>
              </a:pathLst>
            </a:custGeom>
            <a:grpFill/>
            <a:ln w="9525" cap="flat">
              <a:noFill/>
              <a:prstDash val="solid"/>
              <a:miter/>
            </a:ln>
          </p:spPr>
          <p:txBody>
            <a:bodyPr rtlCol="0" anchor="ctr"/>
            <a:lstStyle/>
            <a:p>
              <a:endParaRPr lang="en-US"/>
            </a:p>
          </p:txBody>
        </p:sp>
        <p:sp>
          <p:nvSpPr>
            <p:cNvPr id="29" name="Freeform: Shape 28">
              <a:extLst>
                <a:ext uri="{FF2B5EF4-FFF2-40B4-BE49-F238E27FC236}">
                  <a16:creationId xmlns:a16="http://schemas.microsoft.com/office/drawing/2014/main" id="{7937A2F7-01A9-47F3-BED6-B61D998408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35789" y="3268313"/>
              <a:ext cx="379761" cy="380237"/>
            </a:xfrm>
            <a:custGeom>
              <a:avLst/>
              <a:gdLst>
                <a:gd name="connsiteX0" fmla="*/ 372428 w 379761"/>
                <a:gd name="connsiteY0" fmla="*/ 0 h 380237"/>
                <a:gd name="connsiteX1" fmla="*/ 379762 w 379761"/>
                <a:gd name="connsiteY1" fmla="*/ 9525 h 380237"/>
                <a:gd name="connsiteX2" fmla="*/ 9525 w 379761"/>
                <a:gd name="connsiteY2" fmla="*/ 380238 h 380237"/>
                <a:gd name="connsiteX3" fmla="*/ 0 w 379761"/>
                <a:gd name="connsiteY3" fmla="*/ 372904 h 380237"/>
              </a:gdLst>
              <a:ahLst/>
              <a:cxnLst>
                <a:cxn ang="0">
                  <a:pos x="connsiteX0" y="connsiteY0"/>
                </a:cxn>
                <a:cxn ang="0">
                  <a:pos x="connsiteX1" y="connsiteY1"/>
                </a:cxn>
                <a:cxn ang="0">
                  <a:pos x="connsiteX2" y="connsiteY2"/>
                </a:cxn>
                <a:cxn ang="0">
                  <a:pos x="connsiteX3" y="connsiteY3"/>
                </a:cxn>
              </a:cxnLst>
              <a:rect l="l" t="t" r="r" b="b"/>
              <a:pathLst>
                <a:path w="379761" h="380237">
                  <a:moveTo>
                    <a:pt x="372428" y="0"/>
                  </a:moveTo>
                  <a:cubicBezTo>
                    <a:pt x="374999" y="3239"/>
                    <a:pt x="377381" y="6572"/>
                    <a:pt x="379762" y="9525"/>
                  </a:cubicBezTo>
                  <a:lnTo>
                    <a:pt x="9525" y="380238"/>
                  </a:lnTo>
                  <a:cubicBezTo>
                    <a:pt x="6096" y="377857"/>
                    <a:pt x="2762" y="375476"/>
                    <a:pt x="0" y="372904"/>
                  </a:cubicBezTo>
                  <a:close/>
                </a:path>
              </a:pathLst>
            </a:custGeom>
            <a:grpFill/>
            <a:ln w="9525"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5B44DAF8-5073-441A-82E1-180385D35F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2841" y="3305841"/>
              <a:ext cx="364807" cy="364807"/>
            </a:xfrm>
            <a:custGeom>
              <a:avLst/>
              <a:gdLst>
                <a:gd name="connsiteX0" fmla="*/ 359188 w 364807"/>
                <a:gd name="connsiteY0" fmla="*/ 0 h 364807"/>
                <a:gd name="connsiteX1" fmla="*/ 364808 w 364807"/>
                <a:gd name="connsiteY1" fmla="*/ 11621 h 364807"/>
                <a:gd name="connsiteX2" fmla="*/ 11621 w 364807"/>
                <a:gd name="connsiteY2" fmla="*/ 364808 h 364807"/>
                <a:gd name="connsiteX3" fmla="*/ 0 w 364807"/>
                <a:gd name="connsiteY3" fmla="*/ 359188 h 364807"/>
              </a:gdLst>
              <a:ahLst/>
              <a:cxnLst>
                <a:cxn ang="0">
                  <a:pos x="connsiteX0" y="connsiteY0"/>
                </a:cxn>
                <a:cxn ang="0">
                  <a:pos x="connsiteX1" y="connsiteY1"/>
                </a:cxn>
                <a:cxn ang="0">
                  <a:pos x="connsiteX2" y="connsiteY2"/>
                </a:cxn>
                <a:cxn ang="0">
                  <a:pos x="connsiteX3" y="connsiteY3"/>
                </a:cxn>
              </a:cxnLst>
              <a:rect l="l" t="t" r="r" b="b"/>
              <a:pathLst>
                <a:path w="364807" h="364807">
                  <a:moveTo>
                    <a:pt x="359188" y="0"/>
                  </a:moveTo>
                  <a:cubicBezTo>
                    <a:pt x="361188" y="3905"/>
                    <a:pt x="362998" y="7715"/>
                    <a:pt x="364808" y="11621"/>
                  </a:cubicBezTo>
                  <a:lnTo>
                    <a:pt x="11621" y="364808"/>
                  </a:lnTo>
                  <a:cubicBezTo>
                    <a:pt x="7715" y="362998"/>
                    <a:pt x="3905" y="361188"/>
                    <a:pt x="0" y="359188"/>
                  </a:cubicBezTo>
                  <a:close/>
                </a:path>
              </a:pathLst>
            </a:custGeom>
            <a:grpFill/>
            <a:ln w="9525" cap="flat">
              <a:noFill/>
              <a:prstDash val="solid"/>
              <a:miter/>
            </a:ln>
          </p:spPr>
          <p:txBody>
            <a:bodyPr rtlCol="0" anchor="ctr"/>
            <a:lstStyle/>
            <a:p>
              <a:endParaRPr lang="en-US"/>
            </a:p>
          </p:txBody>
        </p:sp>
        <p:sp>
          <p:nvSpPr>
            <p:cNvPr id="31" name="Freeform: Shape 30">
              <a:extLst>
                <a:ext uri="{FF2B5EF4-FFF2-40B4-BE49-F238E27FC236}">
                  <a16:creationId xmlns:a16="http://schemas.microsoft.com/office/drawing/2014/main" id="{52B0413D-0E36-4A90-8E6A-9EDC676A60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16370" y="3349466"/>
              <a:ext cx="337280" cy="337280"/>
            </a:xfrm>
            <a:custGeom>
              <a:avLst/>
              <a:gdLst>
                <a:gd name="connsiteX0" fmla="*/ 333470 w 337280"/>
                <a:gd name="connsiteY0" fmla="*/ 0 h 337280"/>
                <a:gd name="connsiteX1" fmla="*/ 337280 w 337280"/>
                <a:gd name="connsiteY1" fmla="*/ 13430 h 337280"/>
                <a:gd name="connsiteX2" fmla="*/ 13430 w 337280"/>
                <a:gd name="connsiteY2" fmla="*/ 337280 h 337280"/>
                <a:gd name="connsiteX3" fmla="*/ 0 w 337280"/>
                <a:gd name="connsiteY3" fmla="*/ 333470 h 337280"/>
              </a:gdLst>
              <a:ahLst/>
              <a:cxnLst>
                <a:cxn ang="0">
                  <a:pos x="connsiteX0" y="connsiteY0"/>
                </a:cxn>
                <a:cxn ang="0">
                  <a:pos x="connsiteX1" y="connsiteY1"/>
                </a:cxn>
                <a:cxn ang="0">
                  <a:pos x="connsiteX2" y="connsiteY2"/>
                </a:cxn>
                <a:cxn ang="0">
                  <a:pos x="connsiteX3" y="connsiteY3"/>
                </a:cxn>
              </a:cxnLst>
              <a:rect l="l" t="t" r="r" b="b"/>
              <a:pathLst>
                <a:path w="337280" h="337280">
                  <a:moveTo>
                    <a:pt x="333470" y="0"/>
                  </a:moveTo>
                  <a:cubicBezTo>
                    <a:pt x="334899" y="4382"/>
                    <a:pt x="336137" y="8858"/>
                    <a:pt x="337280" y="13430"/>
                  </a:cubicBezTo>
                  <a:lnTo>
                    <a:pt x="13430" y="337280"/>
                  </a:lnTo>
                  <a:cubicBezTo>
                    <a:pt x="8858" y="336137"/>
                    <a:pt x="4382" y="334899"/>
                    <a:pt x="0" y="333470"/>
                  </a:cubicBezTo>
                  <a:close/>
                </a:path>
              </a:pathLst>
            </a:custGeom>
            <a:grpFill/>
            <a:ln w="9525" cap="flat">
              <a:noFill/>
              <a:prstDash val="solid"/>
              <a:miter/>
            </a:ln>
          </p:spPr>
          <p:txBody>
            <a:bodyPr rtlCol="0" anchor="ctr"/>
            <a:lstStyle/>
            <a:p>
              <a:endParaRPr lang="en-US"/>
            </a:p>
          </p:txBody>
        </p:sp>
        <p:sp>
          <p:nvSpPr>
            <p:cNvPr id="32" name="Freeform: Shape 31">
              <a:extLst>
                <a:ext uri="{FF2B5EF4-FFF2-40B4-BE49-F238E27FC236}">
                  <a16:creationId xmlns:a16="http://schemas.microsoft.com/office/drawing/2014/main" id="{86059ECF-0D50-48AD-B67A-645EC29D33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67329" y="3400425"/>
              <a:ext cx="294227" cy="294132"/>
            </a:xfrm>
            <a:custGeom>
              <a:avLst/>
              <a:gdLst>
                <a:gd name="connsiteX0" fmla="*/ 292989 w 294227"/>
                <a:gd name="connsiteY0" fmla="*/ 0 h 294132"/>
                <a:gd name="connsiteX1" fmla="*/ 294227 w 294227"/>
                <a:gd name="connsiteY1" fmla="*/ 15907 h 294132"/>
                <a:gd name="connsiteX2" fmla="*/ 15907 w 294227"/>
                <a:gd name="connsiteY2" fmla="*/ 294132 h 294132"/>
                <a:gd name="connsiteX3" fmla="*/ 0 w 294227"/>
                <a:gd name="connsiteY3" fmla="*/ 292894 h 294132"/>
              </a:gdLst>
              <a:ahLst/>
              <a:cxnLst>
                <a:cxn ang="0">
                  <a:pos x="connsiteX0" y="connsiteY0"/>
                </a:cxn>
                <a:cxn ang="0">
                  <a:pos x="connsiteX1" y="connsiteY1"/>
                </a:cxn>
                <a:cxn ang="0">
                  <a:pos x="connsiteX2" y="connsiteY2"/>
                </a:cxn>
                <a:cxn ang="0">
                  <a:pos x="connsiteX3" y="connsiteY3"/>
                </a:cxn>
              </a:cxnLst>
              <a:rect l="l" t="t" r="r" b="b"/>
              <a:pathLst>
                <a:path w="294227" h="294132">
                  <a:moveTo>
                    <a:pt x="292989" y="0"/>
                  </a:moveTo>
                  <a:cubicBezTo>
                    <a:pt x="293561" y="5334"/>
                    <a:pt x="293942" y="10668"/>
                    <a:pt x="294227" y="15907"/>
                  </a:cubicBezTo>
                  <a:lnTo>
                    <a:pt x="15907" y="294132"/>
                  </a:lnTo>
                  <a:cubicBezTo>
                    <a:pt x="10668" y="294132"/>
                    <a:pt x="5334" y="293465"/>
                    <a:pt x="0" y="292894"/>
                  </a:cubicBezTo>
                  <a:close/>
                </a:path>
              </a:pathLst>
            </a:custGeom>
            <a:grpFill/>
            <a:ln w="9525" cap="flat">
              <a:noFill/>
              <a:prstDash val="solid"/>
              <a:miter/>
            </a:ln>
          </p:spPr>
          <p:txBody>
            <a:bodyPr rtlCol="0" anchor="ctr"/>
            <a:lstStyle/>
            <a:p>
              <a:endParaRPr lang="en-US"/>
            </a:p>
          </p:txBody>
        </p:sp>
        <p:sp>
          <p:nvSpPr>
            <p:cNvPr id="33" name="Freeform: Shape 32">
              <a:extLst>
                <a:ext uri="{FF2B5EF4-FFF2-40B4-BE49-F238E27FC236}">
                  <a16:creationId xmlns:a16="http://schemas.microsoft.com/office/drawing/2014/main" id="{B394906F-6BF2-447E-9886-F12708E128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29337" y="3462337"/>
              <a:ext cx="230314" cy="230314"/>
            </a:xfrm>
            <a:custGeom>
              <a:avLst/>
              <a:gdLst>
                <a:gd name="connsiteX0" fmla="*/ 230315 w 230314"/>
                <a:gd name="connsiteY0" fmla="*/ 0 h 230314"/>
                <a:gd name="connsiteX1" fmla="*/ 226886 w 230314"/>
                <a:gd name="connsiteY1" fmla="*/ 20574 h 230314"/>
                <a:gd name="connsiteX2" fmla="*/ 20669 w 230314"/>
                <a:gd name="connsiteY2" fmla="*/ 226790 h 230314"/>
                <a:gd name="connsiteX3" fmla="*/ 0 w 230314"/>
                <a:gd name="connsiteY3" fmla="*/ 230315 h 230314"/>
              </a:gdLst>
              <a:ahLst/>
              <a:cxnLst>
                <a:cxn ang="0">
                  <a:pos x="connsiteX0" y="connsiteY0"/>
                </a:cxn>
                <a:cxn ang="0">
                  <a:pos x="connsiteX1" y="connsiteY1"/>
                </a:cxn>
                <a:cxn ang="0">
                  <a:pos x="connsiteX2" y="connsiteY2"/>
                </a:cxn>
                <a:cxn ang="0">
                  <a:pos x="connsiteX3" y="connsiteY3"/>
                </a:cxn>
              </a:cxnLst>
              <a:rect l="l" t="t" r="r" b="b"/>
              <a:pathLst>
                <a:path w="230314" h="230314">
                  <a:moveTo>
                    <a:pt x="230315" y="0"/>
                  </a:moveTo>
                  <a:cubicBezTo>
                    <a:pt x="229457" y="6953"/>
                    <a:pt x="228314" y="13716"/>
                    <a:pt x="226886" y="20574"/>
                  </a:cubicBezTo>
                  <a:lnTo>
                    <a:pt x="20669" y="226790"/>
                  </a:lnTo>
                  <a:cubicBezTo>
                    <a:pt x="13811" y="228314"/>
                    <a:pt x="6953" y="229457"/>
                    <a:pt x="0" y="230315"/>
                  </a:cubicBezTo>
                  <a:close/>
                </a:path>
              </a:pathLst>
            </a:custGeom>
            <a:grpFill/>
            <a:ln w="9525" cap="flat">
              <a:noFill/>
              <a:prstDash val="solid"/>
              <a:miter/>
            </a:ln>
          </p:spPr>
          <p:txBody>
            <a:bodyPr rtlCol="0" anchor="ctr"/>
            <a:lstStyle/>
            <a:p>
              <a:endParaRPr lang="en-US"/>
            </a:p>
          </p:txBody>
        </p:sp>
        <p:sp>
          <p:nvSpPr>
            <p:cNvPr id="34" name="Freeform: Shape 33">
              <a:extLst>
                <a:ext uri="{FF2B5EF4-FFF2-40B4-BE49-F238E27FC236}">
                  <a16:creationId xmlns:a16="http://schemas.microsoft.com/office/drawing/2014/main" id="{A45EB96B-215A-4EBF-A594-2B08222339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18682" y="3551682"/>
              <a:ext cx="112871" cy="112871"/>
            </a:xfrm>
            <a:custGeom>
              <a:avLst/>
              <a:gdLst>
                <a:gd name="connsiteX0" fmla="*/ 112871 w 112871"/>
                <a:gd name="connsiteY0" fmla="*/ 0 h 112871"/>
                <a:gd name="connsiteX1" fmla="*/ 0 w 112871"/>
                <a:gd name="connsiteY1" fmla="*/ 112871 h 112871"/>
              </a:gdLst>
              <a:ahLst/>
              <a:cxnLst>
                <a:cxn ang="0">
                  <a:pos x="connsiteX0" y="connsiteY0"/>
                </a:cxn>
                <a:cxn ang="0">
                  <a:pos x="connsiteX1" y="connsiteY1"/>
                </a:cxn>
              </a:cxnLst>
              <a:rect l="l" t="t" r="r" b="b"/>
              <a:pathLst>
                <a:path w="112871" h="112871">
                  <a:moveTo>
                    <a:pt x="112871" y="0"/>
                  </a:moveTo>
                  <a:cubicBezTo>
                    <a:pt x="87618" y="48239"/>
                    <a:pt x="48239" y="87618"/>
                    <a:pt x="0" y="112871"/>
                  </a:cubicBezTo>
                  <a:close/>
                </a:path>
              </a:pathLst>
            </a:custGeom>
            <a:grpFill/>
            <a:ln w="9525" cap="flat">
              <a:noFill/>
              <a:prstDash val="solid"/>
              <a:miter/>
            </a:ln>
          </p:spPr>
          <p:txBody>
            <a:bodyPr rtlCol="0" anchor="ctr"/>
            <a:lstStyle/>
            <a:p>
              <a:endParaRPr lang="en-US"/>
            </a:p>
          </p:txBody>
        </p:sp>
      </p:grpSp>
      <p:graphicFrame>
        <p:nvGraphicFramePr>
          <p:cNvPr id="5" name="Content Placeholder 2">
            <a:extLst>
              <a:ext uri="{FF2B5EF4-FFF2-40B4-BE49-F238E27FC236}">
                <a16:creationId xmlns:a16="http://schemas.microsoft.com/office/drawing/2014/main" id="{12AF06FB-3CC4-CEA9-4C27-8D8AB52FCD88}"/>
              </a:ext>
            </a:extLst>
          </p:cNvPr>
          <p:cNvGraphicFramePr>
            <a:graphicFrameLocks noGrp="1"/>
          </p:cNvGraphicFramePr>
          <p:nvPr>
            <p:ph idx="1"/>
            <p:extLst>
              <p:ext uri="{D42A27DB-BD31-4B8C-83A1-F6EECF244321}">
                <p14:modId xmlns:p14="http://schemas.microsoft.com/office/powerpoint/2010/main" val="2643968974"/>
              </p:ext>
            </p:extLst>
          </p:nvPr>
        </p:nvGraphicFramePr>
        <p:xfrm>
          <a:off x="5484139" y="477540"/>
          <a:ext cx="6301601" cy="58788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9485825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1D96D97-8F45-611C-6E47-AEC51FC6CA06}"/>
              </a:ext>
            </a:extLst>
          </p:cNvPr>
          <p:cNvSpPr>
            <a:spLocks noGrp="1"/>
          </p:cNvSpPr>
          <p:nvPr>
            <p:ph type="title"/>
          </p:nvPr>
        </p:nvSpPr>
        <p:spPr>
          <a:xfrm>
            <a:off x="1171074" y="1396686"/>
            <a:ext cx="3240506" cy="4064628"/>
          </a:xfrm>
        </p:spPr>
        <p:txBody>
          <a:bodyPr>
            <a:normAutofit/>
          </a:bodyPr>
          <a:lstStyle/>
          <a:p>
            <a:r>
              <a:rPr lang="en-US" b="1">
                <a:solidFill>
                  <a:srgbClr val="FFFFFF"/>
                </a:solidFill>
                <a:latin typeface="Calibri"/>
                <a:ea typeface="Calibri"/>
                <a:cs typeface="Calibri"/>
              </a:rPr>
              <a:t>Sectoral Differences</a:t>
            </a:r>
            <a:endParaRPr lang="en-US">
              <a:solidFill>
                <a:srgbClr val="FFFFFF"/>
              </a:solidFill>
              <a:latin typeface="Calibri"/>
              <a:ea typeface="Calibri"/>
              <a:cs typeface="Calibri"/>
            </a:endParaRPr>
          </a:p>
          <a:p>
            <a:endParaRPr lang="en-US">
              <a:solidFill>
                <a:srgbClr val="FFFFFF"/>
              </a:solidFill>
              <a:ea typeface="Calibri Light"/>
              <a:cs typeface="Calibri Light"/>
            </a:endParaRPr>
          </a:p>
        </p:txBody>
      </p:sp>
      <p:sp>
        <p:nvSpPr>
          <p:cNvPr id="12" name="Arc 11">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F1C08AF7-B1F6-D6A1-746B-086FC12A1878}"/>
              </a:ext>
            </a:extLst>
          </p:cNvPr>
          <p:cNvSpPr>
            <a:spLocks noGrp="1"/>
          </p:cNvSpPr>
          <p:nvPr>
            <p:ph idx="1"/>
          </p:nvPr>
        </p:nvSpPr>
        <p:spPr>
          <a:xfrm>
            <a:off x="5370153" y="1526033"/>
            <a:ext cx="5536397" cy="3935281"/>
          </a:xfrm>
        </p:spPr>
        <p:txBody>
          <a:bodyPr vert="horz" lIns="91440" tIns="45720" rIns="91440" bIns="45720" rtlCol="0">
            <a:normAutofit/>
          </a:bodyPr>
          <a:lstStyle/>
          <a:p>
            <a:r>
              <a:rPr lang="en-US" b="1">
                <a:ea typeface="+mn-lt"/>
                <a:cs typeface="+mn-lt"/>
              </a:rPr>
              <a:t>Manufacturing</a:t>
            </a:r>
            <a:r>
              <a:rPr lang="en-US">
                <a:ea typeface="+mn-lt"/>
                <a:cs typeface="+mn-lt"/>
              </a:rPr>
              <a:t>: All elements present</a:t>
            </a:r>
            <a:endParaRPr lang="en-US">
              <a:ea typeface="Calibri"/>
              <a:cs typeface="Calibri"/>
            </a:endParaRPr>
          </a:p>
          <a:p>
            <a:r>
              <a:rPr lang="en-US" b="1">
                <a:ea typeface="+mn-lt"/>
                <a:cs typeface="+mn-lt"/>
              </a:rPr>
              <a:t>Retail</a:t>
            </a:r>
            <a:r>
              <a:rPr lang="en-US">
                <a:ea typeface="+mn-lt"/>
                <a:cs typeface="+mn-lt"/>
              </a:rPr>
              <a:t>: No raw materials or Work in Progress (WIP)</a:t>
            </a:r>
            <a:endParaRPr lang="en-US"/>
          </a:p>
          <a:p>
            <a:r>
              <a:rPr lang="en-US" b="1">
                <a:ea typeface="+mn-lt"/>
                <a:cs typeface="+mn-lt"/>
              </a:rPr>
              <a:t>Services</a:t>
            </a:r>
            <a:r>
              <a:rPr lang="en-US">
                <a:ea typeface="+mn-lt"/>
                <a:cs typeface="+mn-lt"/>
              </a:rPr>
              <a:t>: May have WIP, but no physical inventory</a:t>
            </a:r>
            <a:endParaRPr lang="en-US"/>
          </a:p>
          <a:p>
            <a:r>
              <a:rPr lang="en-US">
                <a:ea typeface="+mn-lt"/>
                <a:cs typeface="+mn-lt"/>
              </a:rPr>
              <a:t>Cycle concept applies across sectors with variations</a:t>
            </a:r>
            <a:endParaRPr lang="en-US"/>
          </a:p>
          <a:p>
            <a:endParaRPr lang="en-US">
              <a:ea typeface="Calibri"/>
              <a:cs typeface="Calibri"/>
            </a:endParaRPr>
          </a:p>
        </p:txBody>
      </p:sp>
    </p:spTree>
    <p:extLst>
      <p:ext uri="{BB962C8B-B14F-4D97-AF65-F5344CB8AC3E}">
        <p14:creationId xmlns:p14="http://schemas.microsoft.com/office/powerpoint/2010/main" val="48300612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517A47C-B2E5-4B79-8061-D74B1311A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Freeform: Shape 10">
            <a:extLst>
              <a:ext uri="{FF2B5EF4-FFF2-40B4-BE49-F238E27FC236}">
                <a16:creationId xmlns:a16="http://schemas.microsoft.com/office/drawing/2014/main" id="{C505E780-2083-4CB5-A42A-5E0E2908EC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818889" cy="6858000"/>
          </a:xfrm>
          <a:custGeom>
            <a:avLst/>
            <a:gdLst>
              <a:gd name="connsiteX0" fmla="*/ 0 w 4818889"/>
              <a:gd name="connsiteY0" fmla="*/ 0 h 6858000"/>
              <a:gd name="connsiteX1" fmla="*/ 3605911 w 4818889"/>
              <a:gd name="connsiteY1" fmla="*/ 0 h 6858000"/>
              <a:gd name="connsiteX2" fmla="*/ 3668894 w 4818889"/>
              <a:gd name="connsiteY2" fmla="*/ 69271 h 6858000"/>
              <a:gd name="connsiteX3" fmla="*/ 4818889 w 4818889"/>
              <a:gd name="connsiteY3" fmla="*/ 3429000 h 6858000"/>
              <a:gd name="connsiteX4" fmla="*/ 3668894 w 4818889"/>
              <a:gd name="connsiteY4" fmla="*/ 6788730 h 6858000"/>
              <a:gd name="connsiteX5" fmla="*/ 3605911 w 4818889"/>
              <a:gd name="connsiteY5" fmla="*/ 6858000 h 6858000"/>
              <a:gd name="connsiteX6" fmla="*/ 0 w 481888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8889" h="6858000">
                <a:moveTo>
                  <a:pt x="0" y="0"/>
                </a:moveTo>
                <a:lnTo>
                  <a:pt x="3605911" y="0"/>
                </a:lnTo>
                <a:lnTo>
                  <a:pt x="3668894" y="69271"/>
                </a:lnTo>
                <a:cubicBezTo>
                  <a:pt x="4379420" y="929100"/>
                  <a:pt x="4818889" y="2116944"/>
                  <a:pt x="4818889" y="3429000"/>
                </a:cubicBezTo>
                <a:cubicBezTo>
                  <a:pt x="4818889" y="4741056"/>
                  <a:pt x="4379420" y="5928900"/>
                  <a:pt x="3668894" y="6788730"/>
                </a:cubicBezTo>
                <a:lnTo>
                  <a:pt x="3605911" y="6858000"/>
                </a:lnTo>
                <a:lnTo>
                  <a:pt x="0" y="6858000"/>
                </a:lnTo>
                <a:close/>
              </a:path>
            </a:pathLst>
          </a:custGeom>
          <a:ln w="9525">
            <a:solidFill>
              <a:srgbClr val="EFEFEF"/>
            </a:solidFill>
          </a:ln>
          <a:effectLst>
            <a:outerShdw blurRad="88900" dist="38100" algn="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Freeform: Shape 12">
            <a:extLst>
              <a:ext uri="{FF2B5EF4-FFF2-40B4-BE49-F238E27FC236}">
                <a16:creationId xmlns:a16="http://schemas.microsoft.com/office/drawing/2014/main" id="{D2C0AE1C-0118-41AE-8A10-7CDCBF10E9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811477" cy="6858000"/>
          </a:xfrm>
          <a:custGeom>
            <a:avLst/>
            <a:gdLst>
              <a:gd name="connsiteX0" fmla="*/ 0 w 4811477"/>
              <a:gd name="connsiteY0" fmla="*/ 0 h 6858000"/>
              <a:gd name="connsiteX1" fmla="*/ 3598499 w 4811477"/>
              <a:gd name="connsiteY1" fmla="*/ 0 h 6858000"/>
              <a:gd name="connsiteX2" fmla="*/ 3661482 w 4811477"/>
              <a:gd name="connsiteY2" fmla="*/ 69271 h 6858000"/>
              <a:gd name="connsiteX3" fmla="*/ 4811477 w 4811477"/>
              <a:gd name="connsiteY3" fmla="*/ 3429000 h 6858000"/>
              <a:gd name="connsiteX4" fmla="*/ 3661482 w 4811477"/>
              <a:gd name="connsiteY4" fmla="*/ 6788730 h 6858000"/>
              <a:gd name="connsiteX5" fmla="*/ 3598499 w 4811477"/>
              <a:gd name="connsiteY5" fmla="*/ 6858000 h 6858000"/>
              <a:gd name="connsiteX6" fmla="*/ 0 w 481147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1477" h="6858000">
                <a:moveTo>
                  <a:pt x="0" y="0"/>
                </a:moveTo>
                <a:lnTo>
                  <a:pt x="3598499" y="0"/>
                </a:lnTo>
                <a:lnTo>
                  <a:pt x="3661482" y="69271"/>
                </a:lnTo>
                <a:cubicBezTo>
                  <a:pt x="4372008" y="929100"/>
                  <a:pt x="4811477" y="2116944"/>
                  <a:pt x="4811477" y="3429000"/>
                </a:cubicBezTo>
                <a:cubicBezTo>
                  <a:pt x="4811477" y="4741056"/>
                  <a:pt x="4372008" y="5928900"/>
                  <a:pt x="3661482" y="6788730"/>
                </a:cubicBezTo>
                <a:lnTo>
                  <a:pt x="3598499"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7973D61-5D55-DFA0-5F45-7A0296757B05}"/>
              </a:ext>
            </a:extLst>
          </p:cNvPr>
          <p:cNvSpPr>
            <a:spLocks noGrp="1"/>
          </p:cNvSpPr>
          <p:nvPr>
            <p:ph type="title"/>
          </p:nvPr>
        </p:nvSpPr>
        <p:spPr>
          <a:xfrm>
            <a:off x="621792" y="1161288"/>
            <a:ext cx="3602736" cy="4526280"/>
          </a:xfrm>
        </p:spPr>
        <p:txBody>
          <a:bodyPr>
            <a:normAutofit/>
          </a:bodyPr>
          <a:lstStyle/>
          <a:p>
            <a:r>
              <a:rPr lang="en-US" sz="4000" b="1">
                <a:latin typeface="Calibri"/>
                <a:ea typeface="Calibri"/>
                <a:cs typeface="Calibri"/>
              </a:rPr>
              <a:t>Managerial Decisions and Optimization</a:t>
            </a:r>
            <a:endParaRPr lang="en-US" sz="4000">
              <a:latin typeface="Calibri"/>
              <a:ea typeface="Calibri"/>
              <a:cs typeface="Calibri"/>
            </a:endParaRPr>
          </a:p>
          <a:p>
            <a:endParaRPr lang="en-US" sz="4000">
              <a:ea typeface="Calibri Light"/>
              <a:cs typeface="Calibri Light"/>
            </a:endParaRPr>
          </a:p>
        </p:txBody>
      </p:sp>
      <p:sp>
        <p:nvSpPr>
          <p:cNvPr id="15" name="Rectangle 14">
            <a:extLst>
              <a:ext uri="{FF2B5EF4-FFF2-40B4-BE49-F238E27FC236}">
                <a16:creationId xmlns:a16="http://schemas.microsoft.com/office/drawing/2014/main" id="{463EEC44-1BA3-44ED-81FC-A644B04B2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081528"/>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5" name="Content Placeholder 2">
            <a:extLst>
              <a:ext uri="{FF2B5EF4-FFF2-40B4-BE49-F238E27FC236}">
                <a16:creationId xmlns:a16="http://schemas.microsoft.com/office/drawing/2014/main" id="{BA1127B2-3CC7-6980-B6BB-505FF485F2BD}"/>
              </a:ext>
            </a:extLst>
          </p:cNvPr>
          <p:cNvGraphicFramePr>
            <a:graphicFrameLocks noGrp="1"/>
          </p:cNvGraphicFramePr>
          <p:nvPr>
            <p:ph idx="1"/>
            <p:extLst>
              <p:ext uri="{D42A27DB-BD31-4B8C-83A1-F6EECF244321}">
                <p14:modId xmlns:p14="http://schemas.microsoft.com/office/powerpoint/2010/main" val="1859866051"/>
              </p:ext>
            </p:extLst>
          </p:nvPr>
        </p:nvGraphicFramePr>
        <p:xfrm>
          <a:off x="5303520" y="676656"/>
          <a:ext cx="6364224" cy="55138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0549445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517A47C-B2E5-4B79-8061-D74B1311A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Freeform: Shape 10">
            <a:extLst>
              <a:ext uri="{FF2B5EF4-FFF2-40B4-BE49-F238E27FC236}">
                <a16:creationId xmlns:a16="http://schemas.microsoft.com/office/drawing/2014/main" id="{C505E780-2083-4CB5-A42A-5E0E2908EC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818889" cy="6858000"/>
          </a:xfrm>
          <a:custGeom>
            <a:avLst/>
            <a:gdLst>
              <a:gd name="connsiteX0" fmla="*/ 0 w 4818889"/>
              <a:gd name="connsiteY0" fmla="*/ 0 h 6858000"/>
              <a:gd name="connsiteX1" fmla="*/ 3605911 w 4818889"/>
              <a:gd name="connsiteY1" fmla="*/ 0 h 6858000"/>
              <a:gd name="connsiteX2" fmla="*/ 3668894 w 4818889"/>
              <a:gd name="connsiteY2" fmla="*/ 69271 h 6858000"/>
              <a:gd name="connsiteX3" fmla="*/ 4818889 w 4818889"/>
              <a:gd name="connsiteY3" fmla="*/ 3429000 h 6858000"/>
              <a:gd name="connsiteX4" fmla="*/ 3668894 w 4818889"/>
              <a:gd name="connsiteY4" fmla="*/ 6788730 h 6858000"/>
              <a:gd name="connsiteX5" fmla="*/ 3605911 w 4818889"/>
              <a:gd name="connsiteY5" fmla="*/ 6858000 h 6858000"/>
              <a:gd name="connsiteX6" fmla="*/ 0 w 481888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8889" h="6858000">
                <a:moveTo>
                  <a:pt x="0" y="0"/>
                </a:moveTo>
                <a:lnTo>
                  <a:pt x="3605911" y="0"/>
                </a:lnTo>
                <a:lnTo>
                  <a:pt x="3668894" y="69271"/>
                </a:lnTo>
                <a:cubicBezTo>
                  <a:pt x="4379420" y="929100"/>
                  <a:pt x="4818889" y="2116944"/>
                  <a:pt x="4818889" y="3429000"/>
                </a:cubicBezTo>
                <a:cubicBezTo>
                  <a:pt x="4818889" y="4741056"/>
                  <a:pt x="4379420" y="5928900"/>
                  <a:pt x="3668894" y="6788730"/>
                </a:cubicBezTo>
                <a:lnTo>
                  <a:pt x="3605911" y="6858000"/>
                </a:lnTo>
                <a:lnTo>
                  <a:pt x="0" y="6858000"/>
                </a:lnTo>
                <a:close/>
              </a:path>
            </a:pathLst>
          </a:custGeom>
          <a:ln w="9525">
            <a:solidFill>
              <a:srgbClr val="EFEFEF"/>
            </a:solidFill>
          </a:ln>
          <a:effectLst>
            <a:outerShdw blurRad="88900" dist="38100" algn="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Freeform: Shape 12">
            <a:extLst>
              <a:ext uri="{FF2B5EF4-FFF2-40B4-BE49-F238E27FC236}">
                <a16:creationId xmlns:a16="http://schemas.microsoft.com/office/drawing/2014/main" id="{D2C0AE1C-0118-41AE-8A10-7CDCBF10E9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811477" cy="6858000"/>
          </a:xfrm>
          <a:custGeom>
            <a:avLst/>
            <a:gdLst>
              <a:gd name="connsiteX0" fmla="*/ 0 w 4811477"/>
              <a:gd name="connsiteY0" fmla="*/ 0 h 6858000"/>
              <a:gd name="connsiteX1" fmla="*/ 3598499 w 4811477"/>
              <a:gd name="connsiteY1" fmla="*/ 0 h 6858000"/>
              <a:gd name="connsiteX2" fmla="*/ 3661482 w 4811477"/>
              <a:gd name="connsiteY2" fmla="*/ 69271 h 6858000"/>
              <a:gd name="connsiteX3" fmla="*/ 4811477 w 4811477"/>
              <a:gd name="connsiteY3" fmla="*/ 3429000 h 6858000"/>
              <a:gd name="connsiteX4" fmla="*/ 3661482 w 4811477"/>
              <a:gd name="connsiteY4" fmla="*/ 6788730 h 6858000"/>
              <a:gd name="connsiteX5" fmla="*/ 3598499 w 4811477"/>
              <a:gd name="connsiteY5" fmla="*/ 6858000 h 6858000"/>
              <a:gd name="connsiteX6" fmla="*/ 0 w 481147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1477" h="6858000">
                <a:moveTo>
                  <a:pt x="0" y="0"/>
                </a:moveTo>
                <a:lnTo>
                  <a:pt x="3598499" y="0"/>
                </a:lnTo>
                <a:lnTo>
                  <a:pt x="3661482" y="69271"/>
                </a:lnTo>
                <a:cubicBezTo>
                  <a:pt x="4372008" y="929100"/>
                  <a:pt x="4811477" y="2116944"/>
                  <a:pt x="4811477" y="3429000"/>
                </a:cubicBezTo>
                <a:cubicBezTo>
                  <a:pt x="4811477" y="4741056"/>
                  <a:pt x="4372008" y="5928900"/>
                  <a:pt x="3661482" y="6788730"/>
                </a:cubicBezTo>
                <a:lnTo>
                  <a:pt x="3598499"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694DDB0-3ABF-2709-B2EF-C5CE42E533C0}"/>
              </a:ext>
            </a:extLst>
          </p:cNvPr>
          <p:cNvSpPr>
            <a:spLocks noGrp="1"/>
          </p:cNvSpPr>
          <p:nvPr>
            <p:ph type="title"/>
          </p:nvPr>
        </p:nvSpPr>
        <p:spPr>
          <a:xfrm>
            <a:off x="621792" y="1161288"/>
            <a:ext cx="3602736" cy="4526280"/>
          </a:xfrm>
        </p:spPr>
        <p:txBody>
          <a:bodyPr>
            <a:normAutofit/>
          </a:bodyPr>
          <a:lstStyle/>
          <a:p>
            <a:br>
              <a:rPr lang="en-US" sz="4000" b="1">
                <a:latin typeface="Calibri"/>
                <a:ea typeface="Calibri"/>
                <a:cs typeface="Calibri"/>
              </a:rPr>
            </a:br>
            <a:br>
              <a:rPr lang="en-US" sz="4000" b="1">
                <a:latin typeface="Calibri"/>
                <a:ea typeface="Calibri"/>
                <a:cs typeface="Calibri"/>
              </a:rPr>
            </a:br>
            <a:r>
              <a:rPr lang="en-US" sz="4000" b="1">
                <a:latin typeface="Calibri"/>
                <a:ea typeface="Calibri"/>
                <a:cs typeface="Calibri"/>
              </a:rPr>
              <a:t>Descriptive vs. Quantitative Representation of</a:t>
            </a:r>
            <a:r>
              <a:rPr lang="en-US" sz="4000">
                <a:latin typeface="Calibri"/>
                <a:ea typeface="Calibri"/>
                <a:cs typeface="Calibri"/>
              </a:rPr>
              <a:t> </a:t>
            </a:r>
            <a:r>
              <a:rPr lang="en-US" sz="4000" b="1">
                <a:latin typeface="Calibri"/>
                <a:ea typeface="Calibri"/>
                <a:cs typeface="Calibri"/>
              </a:rPr>
              <a:t>Working Capital Cycle</a:t>
            </a:r>
            <a:endParaRPr lang="en-US" sz="4000">
              <a:latin typeface="Calibri"/>
              <a:ea typeface="Calibri"/>
              <a:cs typeface="Calibri"/>
            </a:endParaRPr>
          </a:p>
          <a:p>
            <a:endParaRPr lang="en-US" sz="4000">
              <a:latin typeface="Calibri"/>
              <a:ea typeface="Calibri"/>
              <a:cs typeface="Calibri"/>
            </a:endParaRPr>
          </a:p>
          <a:p>
            <a:endParaRPr lang="en-US" sz="4000">
              <a:ea typeface="Calibri Light"/>
              <a:cs typeface="Calibri Light"/>
            </a:endParaRPr>
          </a:p>
        </p:txBody>
      </p:sp>
      <p:sp>
        <p:nvSpPr>
          <p:cNvPr id="15" name="Rectangle 14">
            <a:extLst>
              <a:ext uri="{FF2B5EF4-FFF2-40B4-BE49-F238E27FC236}">
                <a16:creationId xmlns:a16="http://schemas.microsoft.com/office/drawing/2014/main" id="{463EEC44-1BA3-44ED-81FC-A644B04B2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081528"/>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5" name="Content Placeholder 2">
            <a:extLst>
              <a:ext uri="{FF2B5EF4-FFF2-40B4-BE49-F238E27FC236}">
                <a16:creationId xmlns:a16="http://schemas.microsoft.com/office/drawing/2014/main" id="{51A78B53-E139-6632-9C4D-F54C8C62DC26}"/>
              </a:ext>
            </a:extLst>
          </p:cNvPr>
          <p:cNvGraphicFramePr>
            <a:graphicFrameLocks noGrp="1"/>
          </p:cNvGraphicFramePr>
          <p:nvPr>
            <p:ph idx="1"/>
            <p:extLst>
              <p:ext uri="{D42A27DB-BD31-4B8C-83A1-F6EECF244321}">
                <p14:modId xmlns:p14="http://schemas.microsoft.com/office/powerpoint/2010/main" val="775849045"/>
              </p:ext>
            </p:extLst>
          </p:nvPr>
        </p:nvGraphicFramePr>
        <p:xfrm>
          <a:off x="5303520" y="676656"/>
          <a:ext cx="6364224" cy="55138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4741192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A diagram of a cash cycle&#10;&#10;AI-generated content may be incorrect.">
            <a:extLst>
              <a:ext uri="{FF2B5EF4-FFF2-40B4-BE49-F238E27FC236}">
                <a16:creationId xmlns:a16="http://schemas.microsoft.com/office/drawing/2014/main" id="{1A64EF12-57ED-1044-684D-D2CE2C5F53FE}"/>
              </a:ext>
            </a:extLst>
          </p:cNvPr>
          <p:cNvPicPr>
            <a:picLocks noChangeAspect="1"/>
          </p:cNvPicPr>
          <p:nvPr/>
        </p:nvPicPr>
        <p:blipFill>
          <a:blip r:embed="rId2"/>
          <a:stretch>
            <a:fillRect/>
          </a:stretch>
        </p:blipFill>
        <p:spPr>
          <a:xfrm>
            <a:off x="171450" y="129329"/>
            <a:ext cx="11917891" cy="6599342"/>
          </a:xfrm>
          <a:prstGeom prst="rect">
            <a:avLst/>
          </a:prstGeom>
        </p:spPr>
      </p:pic>
    </p:spTree>
    <p:extLst>
      <p:ext uri="{BB962C8B-B14F-4D97-AF65-F5344CB8AC3E}">
        <p14:creationId xmlns:p14="http://schemas.microsoft.com/office/powerpoint/2010/main" val="55101111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517A47C-B2E5-4B79-8061-D74B1311A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Freeform: Shape 10">
            <a:extLst>
              <a:ext uri="{FF2B5EF4-FFF2-40B4-BE49-F238E27FC236}">
                <a16:creationId xmlns:a16="http://schemas.microsoft.com/office/drawing/2014/main" id="{C505E780-2083-4CB5-A42A-5E0E2908EC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818889" cy="6858000"/>
          </a:xfrm>
          <a:custGeom>
            <a:avLst/>
            <a:gdLst>
              <a:gd name="connsiteX0" fmla="*/ 0 w 4818889"/>
              <a:gd name="connsiteY0" fmla="*/ 0 h 6858000"/>
              <a:gd name="connsiteX1" fmla="*/ 3605911 w 4818889"/>
              <a:gd name="connsiteY1" fmla="*/ 0 h 6858000"/>
              <a:gd name="connsiteX2" fmla="*/ 3668894 w 4818889"/>
              <a:gd name="connsiteY2" fmla="*/ 69271 h 6858000"/>
              <a:gd name="connsiteX3" fmla="*/ 4818889 w 4818889"/>
              <a:gd name="connsiteY3" fmla="*/ 3429000 h 6858000"/>
              <a:gd name="connsiteX4" fmla="*/ 3668894 w 4818889"/>
              <a:gd name="connsiteY4" fmla="*/ 6788730 h 6858000"/>
              <a:gd name="connsiteX5" fmla="*/ 3605911 w 4818889"/>
              <a:gd name="connsiteY5" fmla="*/ 6858000 h 6858000"/>
              <a:gd name="connsiteX6" fmla="*/ 0 w 481888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8889" h="6858000">
                <a:moveTo>
                  <a:pt x="0" y="0"/>
                </a:moveTo>
                <a:lnTo>
                  <a:pt x="3605911" y="0"/>
                </a:lnTo>
                <a:lnTo>
                  <a:pt x="3668894" y="69271"/>
                </a:lnTo>
                <a:cubicBezTo>
                  <a:pt x="4379420" y="929100"/>
                  <a:pt x="4818889" y="2116944"/>
                  <a:pt x="4818889" y="3429000"/>
                </a:cubicBezTo>
                <a:cubicBezTo>
                  <a:pt x="4818889" y="4741056"/>
                  <a:pt x="4379420" y="5928900"/>
                  <a:pt x="3668894" y="6788730"/>
                </a:cubicBezTo>
                <a:lnTo>
                  <a:pt x="3605911" y="6858000"/>
                </a:lnTo>
                <a:lnTo>
                  <a:pt x="0" y="6858000"/>
                </a:lnTo>
                <a:close/>
              </a:path>
            </a:pathLst>
          </a:custGeom>
          <a:ln w="9525">
            <a:solidFill>
              <a:srgbClr val="EFEFEF"/>
            </a:solidFill>
          </a:ln>
          <a:effectLst>
            <a:outerShdw blurRad="88900" dist="38100" algn="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Freeform: Shape 12">
            <a:extLst>
              <a:ext uri="{FF2B5EF4-FFF2-40B4-BE49-F238E27FC236}">
                <a16:creationId xmlns:a16="http://schemas.microsoft.com/office/drawing/2014/main" id="{D2C0AE1C-0118-41AE-8A10-7CDCBF10E9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811477" cy="6858000"/>
          </a:xfrm>
          <a:custGeom>
            <a:avLst/>
            <a:gdLst>
              <a:gd name="connsiteX0" fmla="*/ 0 w 4811477"/>
              <a:gd name="connsiteY0" fmla="*/ 0 h 6858000"/>
              <a:gd name="connsiteX1" fmla="*/ 3598499 w 4811477"/>
              <a:gd name="connsiteY1" fmla="*/ 0 h 6858000"/>
              <a:gd name="connsiteX2" fmla="*/ 3661482 w 4811477"/>
              <a:gd name="connsiteY2" fmla="*/ 69271 h 6858000"/>
              <a:gd name="connsiteX3" fmla="*/ 4811477 w 4811477"/>
              <a:gd name="connsiteY3" fmla="*/ 3429000 h 6858000"/>
              <a:gd name="connsiteX4" fmla="*/ 3661482 w 4811477"/>
              <a:gd name="connsiteY4" fmla="*/ 6788730 h 6858000"/>
              <a:gd name="connsiteX5" fmla="*/ 3598499 w 4811477"/>
              <a:gd name="connsiteY5" fmla="*/ 6858000 h 6858000"/>
              <a:gd name="connsiteX6" fmla="*/ 0 w 481147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1477" h="6858000">
                <a:moveTo>
                  <a:pt x="0" y="0"/>
                </a:moveTo>
                <a:lnTo>
                  <a:pt x="3598499" y="0"/>
                </a:lnTo>
                <a:lnTo>
                  <a:pt x="3661482" y="69271"/>
                </a:lnTo>
                <a:cubicBezTo>
                  <a:pt x="4372008" y="929100"/>
                  <a:pt x="4811477" y="2116944"/>
                  <a:pt x="4811477" y="3429000"/>
                </a:cubicBezTo>
                <a:cubicBezTo>
                  <a:pt x="4811477" y="4741056"/>
                  <a:pt x="4372008" y="5928900"/>
                  <a:pt x="3661482" y="6788730"/>
                </a:cubicBezTo>
                <a:lnTo>
                  <a:pt x="3598499"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CFDD4F95-4FFC-A53C-08B7-363D43E36F8D}"/>
              </a:ext>
            </a:extLst>
          </p:cNvPr>
          <p:cNvSpPr>
            <a:spLocks noGrp="1"/>
          </p:cNvSpPr>
          <p:nvPr>
            <p:ph type="title"/>
          </p:nvPr>
        </p:nvSpPr>
        <p:spPr>
          <a:xfrm>
            <a:off x="621792" y="1161288"/>
            <a:ext cx="3602736" cy="4526280"/>
          </a:xfrm>
        </p:spPr>
        <p:txBody>
          <a:bodyPr>
            <a:normAutofit/>
          </a:bodyPr>
          <a:lstStyle/>
          <a:p>
            <a:r>
              <a:rPr lang="en-US" sz="4000" b="1">
                <a:latin typeface="Calibri"/>
                <a:ea typeface="Calibri"/>
                <a:cs typeface="Calibri"/>
              </a:rPr>
              <a:t>Components of the Operating Cash Cycle</a:t>
            </a:r>
            <a:endParaRPr lang="en-US" sz="4000">
              <a:latin typeface="Calibri"/>
              <a:ea typeface="Calibri"/>
              <a:cs typeface="Calibri"/>
            </a:endParaRPr>
          </a:p>
          <a:p>
            <a:endParaRPr lang="en-US" sz="4000">
              <a:ea typeface="Calibri Light"/>
              <a:cs typeface="Calibri Light"/>
            </a:endParaRPr>
          </a:p>
        </p:txBody>
      </p:sp>
      <p:sp>
        <p:nvSpPr>
          <p:cNvPr id="15" name="Rectangle 14">
            <a:extLst>
              <a:ext uri="{FF2B5EF4-FFF2-40B4-BE49-F238E27FC236}">
                <a16:creationId xmlns:a16="http://schemas.microsoft.com/office/drawing/2014/main" id="{463EEC44-1BA3-44ED-81FC-A644B04B2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081528"/>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5" name="Content Placeholder 2">
            <a:extLst>
              <a:ext uri="{FF2B5EF4-FFF2-40B4-BE49-F238E27FC236}">
                <a16:creationId xmlns:a16="http://schemas.microsoft.com/office/drawing/2014/main" id="{A0298187-2FEB-AC84-A378-56BC29ACCC1B}"/>
              </a:ext>
            </a:extLst>
          </p:cNvPr>
          <p:cNvGraphicFramePr>
            <a:graphicFrameLocks noGrp="1"/>
          </p:cNvGraphicFramePr>
          <p:nvPr>
            <p:ph idx="1"/>
            <p:extLst>
              <p:ext uri="{D42A27DB-BD31-4B8C-83A1-F6EECF244321}">
                <p14:modId xmlns:p14="http://schemas.microsoft.com/office/powerpoint/2010/main" val="853419130"/>
              </p:ext>
            </p:extLst>
          </p:nvPr>
        </p:nvGraphicFramePr>
        <p:xfrm>
          <a:off x="5303520" y="676656"/>
          <a:ext cx="6364224" cy="55138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0726479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1B6554F-6E9F-C116-3704-B842B8E867A0}"/>
              </a:ext>
            </a:extLst>
          </p:cNvPr>
          <p:cNvSpPr>
            <a:spLocks noGrp="1"/>
          </p:cNvSpPr>
          <p:nvPr>
            <p:ph type="title"/>
          </p:nvPr>
        </p:nvSpPr>
        <p:spPr>
          <a:xfrm>
            <a:off x="761800" y="177610"/>
            <a:ext cx="5334197" cy="780092"/>
          </a:xfrm>
        </p:spPr>
        <p:txBody>
          <a:bodyPr anchor="ctr">
            <a:normAutofit fontScale="90000"/>
          </a:bodyPr>
          <a:lstStyle/>
          <a:p>
            <a:br>
              <a:rPr lang="en-US" sz="4000" b="1">
                <a:latin typeface="Calibri"/>
                <a:ea typeface="Calibri"/>
                <a:cs typeface="Calibri"/>
              </a:rPr>
            </a:br>
            <a:r>
              <a:rPr lang="en-US" sz="4000" b="1">
                <a:latin typeface="Calibri"/>
                <a:ea typeface="Calibri"/>
                <a:cs typeface="Calibri"/>
              </a:rPr>
              <a:t>Financial Implications</a:t>
            </a:r>
            <a:endParaRPr lang="en-US" sz="4000">
              <a:latin typeface="Calibri"/>
              <a:ea typeface="Calibri"/>
              <a:cs typeface="Calibri"/>
            </a:endParaRPr>
          </a:p>
          <a:p>
            <a:endParaRPr lang="en-US" sz="4000">
              <a:ea typeface="Calibri Light"/>
              <a:cs typeface="Calibri Light"/>
            </a:endParaRPr>
          </a:p>
        </p:txBody>
      </p:sp>
      <p:sp>
        <p:nvSpPr>
          <p:cNvPr id="3" name="Content Placeholder 2">
            <a:extLst>
              <a:ext uri="{FF2B5EF4-FFF2-40B4-BE49-F238E27FC236}">
                <a16:creationId xmlns:a16="http://schemas.microsoft.com/office/drawing/2014/main" id="{7B6670B6-88E2-BE01-5514-8B42E9AC6261}"/>
              </a:ext>
            </a:extLst>
          </p:cNvPr>
          <p:cNvSpPr>
            <a:spLocks noGrp="1"/>
          </p:cNvSpPr>
          <p:nvPr>
            <p:ph idx="1"/>
          </p:nvPr>
        </p:nvSpPr>
        <p:spPr>
          <a:xfrm>
            <a:off x="418041" y="1135961"/>
            <a:ext cx="5677956" cy="5420419"/>
          </a:xfrm>
        </p:spPr>
        <p:txBody>
          <a:bodyPr vert="horz" lIns="91440" tIns="45720" rIns="91440" bIns="45720" rtlCol="0" anchor="ctr">
            <a:noAutofit/>
          </a:bodyPr>
          <a:lstStyle/>
          <a:p>
            <a:r>
              <a:rPr lang="en-US" sz="2400">
                <a:ea typeface="+mn-lt"/>
                <a:cs typeface="+mn-lt"/>
              </a:rPr>
              <a:t>Why the Operating Cash Cycle Matters?</a:t>
            </a:r>
            <a:endParaRPr lang="en-US" sz="2400">
              <a:ea typeface="Calibri"/>
              <a:cs typeface="Calibri"/>
            </a:endParaRPr>
          </a:p>
          <a:p>
            <a:r>
              <a:rPr lang="en-US" sz="2400" b="1">
                <a:ea typeface="+mn-lt"/>
                <a:cs typeface="+mn-lt"/>
              </a:rPr>
              <a:t>Financing Needs:</a:t>
            </a:r>
            <a:r>
              <a:rPr lang="en-US" sz="2400">
                <a:ea typeface="+mn-lt"/>
                <a:cs typeface="+mn-lt"/>
              </a:rPr>
              <a:t> Longer cycles require more working capital.</a:t>
            </a:r>
            <a:endParaRPr lang="en-US" sz="2400">
              <a:ea typeface="Calibri"/>
              <a:cs typeface="Calibri"/>
            </a:endParaRPr>
          </a:p>
          <a:p>
            <a:r>
              <a:rPr lang="en-US" sz="2400" b="1">
                <a:ea typeface="+mn-lt"/>
                <a:cs typeface="+mn-lt"/>
              </a:rPr>
              <a:t>Liquidity Management:</a:t>
            </a:r>
            <a:r>
              <a:rPr lang="en-US" sz="2400">
                <a:ea typeface="+mn-lt"/>
                <a:cs typeface="+mn-lt"/>
              </a:rPr>
              <a:t> Shorter cycles improve cash flow.</a:t>
            </a:r>
            <a:endParaRPr lang="en-US" sz="2400">
              <a:ea typeface="Calibri"/>
              <a:cs typeface="Calibri"/>
            </a:endParaRPr>
          </a:p>
          <a:p>
            <a:r>
              <a:rPr lang="en-US" sz="2400" b="1">
                <a:ea typeface="+mn-lt"/>
                <a:cs typeface="+mn-lt"/>
              </a:rPr>
              <a:t>Shareholder Value:</a:t>
            </a:r>
            <a:r>
              <a:rPr lang="en-US" sz="2400">
                <a:ea typeface="+mn-lt"/>
                <a:cs typeface="+mn-lt"/>
              </a:rPr>
              <a:t> Efficient cycles enhance wealth.</a:t>
            </a:r>
            <a:endParaRPr lang="en-US" sz="2400">
              <a:ea typeface="Calibri"/>
              <a:cs typeface="Calibri"/>
            </a:endParaRPr>
          </a:p>
          <a:p>
            <a:r>
              <a:rPr lang="en-US" sz="2400" b="1">
                <a:ea typeface="+mn-lt"/>
                <a:cs typeface="+mn-lt"/>
              </a:rPr>
              <a:t>Strategic Objective:</a:t>
            </a:r>
            <a:r>
              <a:rPr lang="en-US" sz="2400">
                <a:ea typeface="+mn-lt"/>
                <a:cs typeface="+mn-lt"/>
              </a:rPr>
              <a:t> Minimize cycle length without compromising operations.</a:t>
            </a:r>
            <a:endParaRPr lang="en-US" sz="2400">
              <a:ea typeface="Calibri"/>
              <a:cs typeface="Calibri"/>
            </a:endParaRPr>
          </a:p>
          <a:p>
            <a:r>
              <a:rPr lang="en-US" sz="2400">
                <a:ea typeface="+mn-lt"/>
                <a:cs typeface="+mn-lt"/>
              </a:rPr>
              <a:t>💡 </a:t>
            </a:r>
            <a:r>
              <a:rPr lang="en-US" sz="2400" i="1">
                <a:ea typeface="+mn-lt"/>
                <a:cs typeface="+mn-lt"/>
              </a:rPr>
              <a:t>Finance teams aim to reduce cycle time to free up cash.</a:t>
            </a:r>
            <a:endParaRPr lang="en-US" sz="2400">
              <a:ea typeface="Calibri"/>
              <a:cs typeface="Calibri"/>
            </a:endParaRPr>
          </a:p>
          <a:p>
            <a:endParaRPr lang="en-US" sz="2000">
              <a:ea typeface="Calibri"/>
              <a:cs typeface="Calibri"/>
            </a:endParaRPr>
          </a:p>
        </p:txBody>
      </p:sp>
      <p:pic>
        <p:nvPicPr>
          <p:cNvPr id="5" name="Picture 4" descr="Calculator, pen, compass, money and a paper with graphs printed on it">
            <a:extLst>
              <a:ext uri="{FF2B5EF4-FFF2-40B4-BE49-F238E27FC236}">
                <a16:creationId xmlns:a16="http://schemas.microsoft.com/office/drawing/2014/main" id="{0781DBBA-9EC3-AF87-C710-A37725951765}"/>
              </a:ext>
            </a:extLst>
          </p:cNvPr>
          <p:cNvPicPr>
            <a:picLocks noChangeAspect="1"/>
          </p:cNvPicPr>
          <p:nvPr/>
        </p:nvPicPr>
        <p:blipFill>
          <a:blip r:embed="rId2"/>
          <a:srcRect l="26206" r="26923" b="-6"/>
          <a:stretch>
            <a:fillRect/>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37474843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C541B88-1AE9-40C3-AFD5-967787C197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5F17139-31EE-46AC-B04F-DBBD852DD6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890596"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BEB1BFA-5FF7-F213-61F0-8C920A7F2630}"/>
              </a:ext>
            </a:extLst>
          </p:cNvPr>
          <p:cNvSpPr>
            <a:spLocks noGrp="1"/>
          </p:cNvSpPr>
          <p:nvPr>
            <p:ph type="title"/>
          </p:nvPr>
        </p:nvSpPr>
        <p:spPr>
          <a:xfrm>
            <a:off x="838200" y="1195697"/>
            <a:ext cx="3200400" cy="4238118"/>
          </a:xfrm>
        </p:spPr>
        <p:txBody>
          <a:bodyPr>
            <a:normAutofit/>
          </a:bodyPr>
          <a:lstStyle/>
          <a:p>
            <a:pPr>
              <a:spcBef>
                <a:spcPts val="1000"/>
              </a:spcBef>
            </a:pPr>
            <a:br>
              <a:rPr lang="en-US" sz="4100" b="1">
                <a:solidFill>
                  <a:schemeClr val="bg1"/>
                </a:solidFill>
                <a:latin typeface="Calibri"/>
                <a:ea typeface="Calibri"/>
                <a:cs typeface="Calibri"/>
              </a:rPr>
            </a:br>
            <a:br>
              <a:rPr lang="en-US" sz="4100" b="1">
                <a:solidFill>
                  <a:schemeClr val="bg1"/>
                </a:solidFill>
                <a:latin typeface="Calibri"/>
                <a:ea typeface="Calibri"/>
                <a:cs typeface="Calibri"/>
              </a:rPr>
            </a:br>
            <a:r>
              <a:rPr lang="en-US" sz="4100" b="1">
                <a:solidFill>
                  <a:schemeClr val="bg1"/>
                </a:solidFill>
                <a:latin typeface="Calibri"/>
                <a:ea typeface="Calibri"/>
                <a:cs typeface="Calibri"/>
              </a:rPr>
              <a:t>Strategic Focus for Optimizing the Operating Cash Cycle</a:t>
            </a:r>
            <a:endParaRPr lang="en-US" sz="4100" b="1">
              <a:solidFill>
                <a:schemeClr val="bg1"/>
              </a:solidFill>
              <a:ea typeface="Calibri Light"/>
              <a:cs typeface="Calibri Light"/>
            </a:endParaRPr>
          </a:p>
          <a:p>
            <a:endParaRPr lang="en-US" sz="4100" b="1">
              <a:solidFill>
                <a:schemeClr val="bg1"/>
              </a:solidFill>
              <a:latin typeface="Calibri"/>
              <a:ea typeface="Calibri"/>
              <a:cs typeface="Calibri"/>
            </a:endParaRPr>
          </a:p>
          <a:p>
            <a:endParaRPr lang="en-US" sz="4100">
              <a:solidFill>
                <a:schemeClr val="bg1"/>
              </a:solidFill>
              <a:ea typeface="Calibri Light"/>
              <a:cs typeface="Calibri Light"/>
            </a:endParaRPr>
          </a:p>
        </p:txBody>
      </p:sp>
      <p:grpSp>
        <p:nvGrpSpPr>
          <p:cNvPr id="13" name="Graphic 38">
            <a:extLst>
              <a:ext uri="{FF2B5EF4-FFF2-40B4-BE49-F238E27FC236}">
                <a16:creationId xmlns:a16="http://schemas.microsoft.com/office/drawing/2014/main" id="{7CF625D3-71A3-4F30-A096-8EF334E959D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02912"/>
            <a:ext cx="1910252" cy="709660"/>
            <a:chOff x="2267504" y="2540250"/>
            <a:chExt cx="1990951" cy="739640"/>
          </a:xfrm>
          <a:solidFill>
            <a:schemeClr val="bg1"/>
          </a:solidFill>
        </p:grpSpPr>
        <p:sp>
          <p:nvSpPr>
            <p:cNvPr id="14" name="Freeform: Shape 13">
              <a:extLst>
                <a:ext uri="{FF2B5EF4-FFF2-40B4-BE49-F238E27FC236}">
                  <a16:creationId xmlns:a16="http://schemas.microsoft.com/office/drawing/2014/main" id="{C6754E2F-F56E-4BA3-99DD-8EBF110E34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267504" y="254025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5835 h 286230"/>
                <a:gd name="connsiteX8" fmla="*/ 255835 w 1990951"/>
                <a:gd name="connsiteY8" fmla="*/ 0 h 286230"/>
                <a:gd name="connsiteX9" fmla="*/ 504071 w 1990951"/>
                <a:gd name="connsiteY9" fmla="*/ 245703 h 286230"/>
                <a:gd name="connsiteX10" fmla="*/ 749773 w 1990951"/>
                <a:gd name="connsiteY10" fmla="*/ 0 h 286230"/>
                <a:gd name="connsiteX11" fmla="*/ 995476 w 1990951"/>
                <a:gd name="connsiteY11" fmla="*/ 245703 h 286230"/>
                <a:gd name="connsiteX12" fmla="*/ 1243712 w 1990951"/>
                <a:gd name="connsiteY12" fmla="*/ 0 h 286230"/>
                <a:gd name="connsiteX13" fmla="*/ 1489414 w 1990951"/>
                <a:gd name="connsiteY13" fmla="*/ 245703 h 286230"/>
                <a:gd name="connsiteX14" fmla="*/ 1735117 w 1990951"/>
                <a:gd name="connsiteY14" fmla="*/ 0 h 286230"/>
                <a:gd name="connsiteX15" fmla="*/ 1990952 w 1990951"/>
                <a:gd name="connsiteY15" fmla="*/ 255835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5835"/>
                  </a:lnTo>
                  <a:lnTo>
                    <a:pt x="255835" y="0"/>
                  </a:lnTo>
                  <a:lnTo>
                    <a:pt x="504071" y="245703"/>
                  </a:lnTo>
                  <a:lnTo>
                    <a:pt x="749773" y="0"/>
                  </a:lnTo>
                  <a:lnTo>
                    <a:pt x="995476" y="245703"/>
                  </a:lnTo>
                  <a:lnTo>
                    <a:pt x="1243712" y="0"/>
                  </a:lnTo>
                  <a:lnTo>
                    <a:pt x="1489414" y="245703"/>
                  </a:lnTo>
                  <a:lnTo>
                    <a:pt x="1735117" y="0"/>
                  </a:lnTo>
                  <a:lnTo>
                    <a:pt x="1990952" y="255835"/>
                  </a:lnTo>
                  <a:lnTo>
                    <a:pt x="1973221" y="276099"/>
                  </a:lnTo>
                  <a:lnTo>
                    <a:pt x="1735117" y="40528"/>
                  </a:lnTo>
                  <a:close/>
                </a:path>
              </a:pathLst>
            </a:custGeom>
            <a:grpFill/>
            <a:ln w="25320" cap="flat">
              <a:noFill/>
              <a:prstDash val="solid"/>
              <a:miter/>
            </a:ln>
          </p:spPr>
          <p:txBody>
            <a:bodyPr rtlCol="0" anchor="ctr"/>
            <a:lstStyle/>
            <a:p>
              <a:endParaRPr lang="en-US"/>
            </a:p>
          </p:txBody>
        </p:sp>
        <p:sp>
          <p:nvSpPr>
            <p:cNvPr id="15" name="Freeform: Shape 14">
              <a:extLst>
                <a:ext uri="{FF2B5EF4-FFF2-40B4-BE49-F238E27FC236}">
                  <a16:creationId xmlns:a16="http://schemas.microsoft.com/office/drawing/2014/main" id="{24A69059-7C49-49C6-B071-F2A9B558E0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267504" y="299366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8368 h 286230"/>
                <a:gd name="connsiteX8" fmla="*/ 255835 w 1990951"/>
                <a:gd name="connsiteY8" fmla="*/ 0 h 286230"/>
                <a:gd name="connsiteX9" fmla="*/ 504071 w 1990951"/>
                <a:gd name="connsiteY9" fmla="*/ 248236 h 286230"/>
                <a:gd name="connsiteX10" fmla="*/ 749773 w 1990951"/>
                <a:gd name="connsiteY10" fmla="*/ 0 h 286230"/>
                <a:gd name="connsiteX11" fmla="*/ 995476 w 1990951"/>
                <a:gd name="connsiteY11" fmla="*/ 248236 h 286230"/>
                <a:gd name="connsiteX12" fmla="*/ 1243712 w 1990951"/>
                <a:gd name="connsiteY12" fmla="*/ 0 h 286230"/>
                <a:gd name="connsiteX13" fmla="*/ 1489414 w 1990951"/>
                <a:gd name="connsiteY13" fmla="*/ 248236 h 286230"/>
                <a:gd name="connsiteX14" fmla="*/ 1735117 w 1990951"/>
                <a:gd name="connsiteY14" fmla="*/ 0 h 286230"/>
                <a:gd name="connsiteX15" fmla="*/ 1990952 w 1990951"/>
                <a:gd name="connsiteY15" fmla="*/ 258368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8368"/>
                  </a:lnTo>
                  <a:lnTo>
                    <a:pt x="255835" y="0"/>
                  </a:lnTo>
                  <a:lnTo>
                    <a:pt x="504071" y="248236"/>
                  </a:lnTo>
                  <a:lnTo>
                    <a:pt x="749773" y="0"/>
                  </a:lnTo>
                  <a:lnTo>
                    <a:pt x="995476" y="248236"/>
                  </a:lnTo>
                  <a:lnTo>
                    <a:pt x="1243712" y="0"/>
                  </a:lnTo>
                  <a:lnTo>
                    <a:pt x="1489414" y="248236"/>
                  </a:lnTo>
                  <a:lnTo>
                    <a:pt x="1735117" y="0"/>
                  </a:lnTo>
                  <a:lnTo>
                    <a:pt x="1990952" y="258368"/>
                  </a:lnTo>
                  <a:lnTo>
                    <a:pt x="1973221" y="276099"/>
                  </a:lnTo>
                  <a:lnTo>
                    <a:pt x="1735117" y="40528"/>
                  </a:lnTo>
                  <a:close/>
                </a:path>
              </a:pathLst>
            </a:custGeom>
            <a:grpFill/>
            <a:ln w="25320" cap="flat">
              <a:noFill/>
              <a:prstDash val="solid"/>
              <a:miter/>
            </a:ln>
          </p:spPr>
          <p:txBody>
            <a:bodyPr rtlCol="0" anchor="ctr"/>
            <a:lstStyle/>
            <a:p>
              <a:endParaRPr lang="en-US"/>
            </a:p>
          </p:txBody>
        </p:sp>
      </p:grpSp>
      <p:sp>
        <p:nvSpPr>
          <p:cNvPr id="17" name="Oval 16">
            <a:extLst>
              <a:ext uri="{FF2B5EF4-FFF2-40B4-BE49-F238E27FC236}">
                <a16:creationId xmlns:a16="http://schemas.microsoft.com/office/drawing/2014/main" id="{89D16701-DA76-4F72-BB63-E2C3FFBDFE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6260" y="4752208"/>
            <a:ext cx="365021" cy="365021"/>
          </a:xfrm>
          <a:prstGeom prst="ellipse">
            <a:avLst/>
          </a:prstGeom>
          <a:solidFill>
            <a:srgbClr val="FFFFFF"/>
          </a:solidFill>
          <a:ln w="285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9" name="Oval 18">
            <a:extLst>
              <a:ext uri="{FF2B5EF4-FFF2-40B4-BE49-F238E27FC236}">
                <a16:creationId xmlns:a16="http://schemas.microsoft.com/office/drawing/2014/main" id="{1CC28BE1-9DC6-43FE-9582-39F091098D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6260" y="4752208"/>
            <a:ext cx="365021" cy="365021"/>
          </a:xfrm>
          <a:prstGeom prst="ellipse">
            <a:avLst/>
          </a:prstGeom>
          <a:solidFill>
            <a:schemeClr val="accent6">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21" name="Graphic 4">
            <a:extLst>
              <a:ext uri="{FF2B5EF4-FFF2-40B4-BE49-F238E27FC236}">
                <a16:creationId xmlns:a16="http://schemas.microsoft.com/office/drawing/2014/main" id="{AF9AF3F3-CE0C-4125-BDD7-346487FA0B4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09667" y="5539935"/>
            <a:ext cx="975169" cy="975171"/>
            <a:chOff x="5829300" y="3162300"/>
            <a:chExt cx="532256" cy="532257"/>
          </a:xfrm>
          <a:solidFill>
            <a:schemeClr val="bg1"/>
          </a:solidFill>
        </p:grpSpPr>
        <p:sp>
          <p:nvSpPr>
            <p:cNvPr id="22" name="Freeform: Shape 21">
              <a:extLst>
                <a:ext uri="{FF2B5EF4-FFF2-40B4-BE49-F238E27FC236}">
                  <a16:creationId xmlns:a16="http://schemas.microsoft.com/office/drawing/2014/main" id="{B31DFBFA-CF4D-4940-9086-26F83E5C6B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9208" y="3192208"/>
              <a:ext cx="112966" cy="112966"/>
            </a:xfrm>
            <a:custGeom>
              <a:avLst/>
              <a:gdLst>
                <a:gd name="connsiteX0" fmla="*/ 112967 w 112966"/>
                <a:gd name="connsiteY0" fmla="*/ 0 h 112966"/>
                <a:gd name="connsiteX1" fmla="*/ 0 w 112966"/>
                <a:gd name="connsiteY1" fmla="*/ 112967 h 112966"/>
                <a:gd name="connsiteX2" fmla="*/ 112967 w 112966"/>
                <a:gd name="connsiteY2" fmla="*/ 0 h 112966"/>
              </a:gdLst>
              <a:ahLst/>
              <a:cxnLst>
                <a:cxn ang="0">
                  <a:pos x="connsiteX0" y="connsiteY0"/>
                </a:cxn>
                <a:cxn ang="0">
                  <a:pos x="connsiteX1" y="connsiteY1"/>
                </a:cxn>
                <a:cxn ang="0">
                  <a:pos x="connsiteX2" y="connsiteY2"/>
                </a:cxn>
              </a:cxnLst>
              <a:rect l="l" t="t" r="r" b="b"/>
              <a:pathLst>
                <a:path w="112966" h="112966">
                  <a:moveTo>
                    <a:pt x="112967" y="0"/>
                  </a:moveTo>
                  <a:lnTo>
                    <a:pt x="0" y="112967"/>
                  </a:lnTo>
                  <a:cubicBezTo>
                    <a:pt x="25356" y="64747"/>
                    <a:pt x="64747" y="25356"/>
                    <a:pt x="112967" y="0"/>
                  </a:cubicBezTo>
                  <a:close/>
                </a:path>
              </a:pathLst>
            </a:custGeom>
            <a:grpFill/>
            <a:ln w="9525" cap="flat">
              <a:noFill/>
              <a:prstDash val="solid"/>
              <a:miter/>
            </a:ln>
          </p:spPr>
          <p:txBody>
            <a:bodyPr rtlCol="0" anchor="ctr"/>
            <a:lstStyle/>
            <a:p>
              <a:endParaRPr lang="en-US"/>
            </a:p>
          </p:txBody>
        </p:sp>
        <p:sp>
          <p:nvSpPr>
            <p:cNvPr id="23" name="Freeform: Shape 22">
              <a:extLst>
                <a:ext uri="{FF2B5EF4-FFF2-40B4-BE49-F238E27FC236}">
                  <a16:creationId xmlns:a16="http://schemas.microsoft.com/office/drawing/2014/main" id="{27854033-BD20-4C77-8C5B-048F4B3BDD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31205" y="3164205"/>
              <a:ext cx="230314" cy="230314"/>
            </a:xfrm>
            <a:custGeom>
              <a:avLst/>
              <a:gdLst>
                <a:gd name="connsiteX0" fmla="*/ 230314 w 230314"/>
                <a:gd name="connsiteY0" fmla="*/ 0 h 230314"/>
                <a:gd name="connsiteX1" fmla="*/ 0 w 230314"/>
                <a:gd name="connsiteY1" fmla="*/ 230314 h 230314"/>
                <a:gd name="connsiteX2" fmla="*/ 3524 w 230314"/>
                <a:gd name="connsiteY2" fmla="*/ 209550 h 230314"/>
                <a:gd name="connsiteX3" fmla="*/ 209550 w 230314"/>
                <a:gd name="connsiteY3" fmla="*/ 3524 h 230314"/>
                <a:gd name="connsiteX4" fmla="*/ 230314 w 230314"/>
                <a:gd name="connsiteY4" fmla="*/ 0 h 2303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0314" h="230314">
                  <a:moveTo>
                    <a:pt x="230314" y="0"/>
                  </a:moveTo>
                  <a:lnTo>
                    <a:pt x="0" y="230314"/>
                  </a:lnTo>
                  <a:cubicBezTo>
                    <a:pt x="953" y="223361"/>
                    <a:pt x="2095" y="216408"/>
                    <a:pt x="3524" y="209550"/>
                  </a:cubicBezTo>
                  <a:lnTo>
                    <a:pt x="209550" y="3524"/>
                  </a:lnTo>
                  <a:cubicBezTo>
                    <a:pt x="216408" y="2095"/>
                    <a:pt x="223361" y="953"/>
                    <a:pt x="230314" y="0"/>
                  </a:cubicBezTo>
                  <a:close/>
                </a:path>
              </a:pathLst>
            </a:custGeom>
            <a:grpFill/>
            <a:ln w="9525" cap="flat">
              <a:noFill/>
              <a:prstDash val="solid"/>
              <a:miter/>
            </a:ln>
          </p:spPr>
          <p:txBody>
            <a:bodyPr rtlCol="0" anchor="ctr"/>
            <a:lstStyle/>
            <a:p>
              <a:endParaRPr lang="en-US"/>
            </a:p>
          </p:txBody>
        </p:sp>
        <p:sp>
          <p:nvSpPr>
            <p:cNvPr id="24" name="Freeform: Shape 23">
              <a:extLst>
                <a:ext uri="{FF2B5EF4-FFF2-40B4-BE49-F238E27FC236}">
                  <a16:creationId xmlns:a16="http://schemas.microsoft.com/office/drawing/2014/main" id="{BC93AA74-BEB3-444F-835B-7AA6ECE617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29300" y="3162300"/>
              <a:ext cx="294131" cy="294131"/>
            </a:xfrm>
            <a:custGeom>
              <a:avLst/>
              <a:gdLst>
                <a:gd name="connsiteX0" fmla="*/ 294132 w 294131"/>
                <a:gd name="connsiteY0" fmla="*/ 1238 h 294131"/>
                <a:gd name="connsiteX1" fmla="*/ 1238 w 294131"/>
                <a:gd name="connsiteY1" fmla="*/ 294132 h 294131"/>
                <a:gd name="connsiteX2" fmla="*/ 0 w 294131"/>
                <a:gd name="connsiteY2" fmla="*/ 278225 h 294131"/>
                <a:gd name="connsiteX3" fmla="*/ 278225 w 294131"/>
                <a:gd name="connsiteY3" fmla="*/ 0 h 294131"/>
                <a:gd name="connsiteX4" fmla="*/ 294132 w 294131"/>
                <a:gd name="connsiteY4" fmla="*/ 1238 h 2941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4131" h="294131">
                  <a:moveTo>
                    <a:pt x="294132" y="1238"/>
                  </a:moveTo>
                  <a:lnTo>
                    <a:pt x="1238" y="294132"/>
                  </a:lnTo>
                  <a:cubicBezTo>
                    <a:pt x="667" y="288893"/>
                    <a:pt x="0" y="283559"/>
                    <a:pt x="0" y="278225"/>
                  </a:cubicBezTo>
                  <a:lnTo>
                    <a:pt x="278225" y="0"/>
                  </a:lnTo>
                  <a:cubicBezTo>
                    <a:pt x="283559" y="0"/>
                    <a:pt x="288893" y="667"/>
                    <a:pt x="294132" y="1238"/>
                  </a:cubicBezTo>
                  <a:close/>
                </a:path>
              </a:pathLst>
            </a:custGeom>
            <a:grpFill/>
            <a:ln w="9525" cap="flat">
              <a:noFill/>
              <a:prstDash val="solid"/>
              <a:miter/>
            </a:ln>
          </p:spPr>
          <p:txBody>
            <a:bodyPr rtlCol="0" anchor="ctr"/>
            <a:lstStyle/>
            <a:p>
              <a:endParaRPr lang="en-US"/>
            </a:p>
          </p:txBody>
        </p:sp>
        <p:sp>
          <p:nvSpPr>
            <p:cNvPr id="25" name="Freeform: Shape 24">
              <a:extLst>
                <a:ext uri="{FF2B5EF4-FFF2-40B4-BE49-F238E27FC236}">
                  <a16:creationId xmlns:a16="http://schemas.microsoft.com/office/drawing/2014/main" id="{F00DF1C9-6952-4704-B8B3-95406E18E4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37205" y="3170110"/>
              <a:ext cx="337184" cy="337280"/>
            </a:xfrm>
            <a:custGeom>
              <a:avLst/>
              <a:gdLst>
                <a:gd name="connsiteX0" fmla="*/ 337185 w 337184"/>
                <a:gd name="connsiteY0" fmla="*/ 3905 h 337280"/>
                <a:gd name="connsiteX1" fmla="*/ 3810 w 337184"/>
                <a:gd name="connsiteY1" fmla="*/ 337280 h 337280"/>
                <a:gd name="connsiteX2" fmla="*/ 0 w 337184"/>
                <a:gd name="connsiteY2" fmla="*/ 323850 h 337280"/>
                <a:gd name="connsiteX3" fmla="*/ 323850 w 337184"/>
                <a:gd name="connsiteY3" fmla="*/ 0 h 337280"/>
                <a:gd name="connsiteX4" fmla="*/ 337185 w 337184"/>
                <a:gd name="connsiteY4" fmla="*/ 3905 h 3372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7184" h="337280">
                  <a:moveTo>
                    <a:pt x="337185" y="3905"/>
                  </a:moveTo>
                  <a:lnTo>
                    <a:pt x="3810" y="337280"/>
                  </a:lnTo>
                  <a:cubicBezTo>
                    <a:pt x="2381" y="332899"/>
                    <a:pt x="1143" y="328422"/>
                    <a:pt x="0" y="323850"/>
                  </a:cubicBezTo>
                  <a:lnTo>
                    <a:pt x="323850" y="0"/>
                  </a:lnTo>
                  <a:cubicBezTo>
                    <a:pt x="328327" y="1715"/>
                    <a:pt x="332804" y="2477"/>
                    <a:pt x="337185" y="3905"/>
                  </a:cubicBezTo>
                  <a:close/>
                </a:path>
              </a:pathLst>
            </a:custGeom>
            <a:grpFill/>
            <a:ln w="9525" cap="flat">
              <a:noFill/>
              <a:prstDash val="solid"/>
              <a:miter/>
            </a:ln>
          </p:spPr>
          <p:txBody>
            <a:bodyPr rtlCol="0" anchor="ctr"/>
            <a:lstStyle/>
            <a:p>
              <a:endParaRPr lang="en-US"/>
            </a:p>
          </p:txBody>
        </p:sp>
        <p:sp>
          <p:nvSpPr>
            <p:cNvPr id="26" name="Freeform: Shape 25">
              <a:extLst>
                <a:ext uri="{FF2B5EF4-FFF2-40B4-BE49-F238E27FC236}">
                  <a16:creationId xmlns:a16="http://schemas.microsoft.com/office/drawing/2014/main" id="{B34783FD-297C-40D2-964B-DBAE4DE283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3207" y="3186207"/>
              <a:ext cx="364617" cy="364617"/>
            </a:xfrm>
            <a:custGeom>
              <a:avLst/>
              <a:gdLst>
                <a:gd name="connsiteX0" fmla="*/ 364617 w 364617"/>
                <a:gd name="connsiteY0" fmla="*/ 5620 h 364617"/>
                <a:gd name="connsiteX1" fmla="*/ 5620 w 364617"/>
                <a:gd name="connsiteY1" fmla="*/ 364617 h 364617"/>
                <a:gd name="connsiteX2" fmla="*/ 0 w 364617"/>
                <a:gd name="connsiteY2" fmla="*/ 353187 h 364617"/>
                <a:gd name="connsiteX3" fmla="*/ 353187 w 364617"/>
                <a:gd name="connsiteY3" fmla="*/ 0 h 364617"/>
                <a:gd name="connsiteX4" fmla="*/ 364617 w 364617"/>
                <a:gd name="connsiteY4" fmla="*/ 5620 h 3646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4617" h="364617">
                  <a:moveTo>
                    <a:pt x="364617" y="5620"/>
                  </a:moveTo>
                  <a:lnTo>
                    <a:pt x="5620" y="364617"/>
                  </a:lnTo>
                  <a:cubicBezTo>
                    <a:pt x="3620" y="360902"/>
                    <a:pt x="1715" y="357092"/>
                    <a:pt x="0" y="353187"/>
                  </a:cubicBezTo>
                  <a:lnTo>
                    <a:pt x="353187" y="0"/>
                  </a:lnTo>
                  <a:cubicBezTo>
                    <a:pt x="357092" y="1715"/>
                    <a:pt x="360902" y="3715"/>
                    <a:pt x="364617" y="5620"/>
                  </a:cubicBezTo>
                  <a:close/>
                </a:path>
              </a:pathLst>
            </a:custGeom>
            <a:grpFill/>
            <a:ln w="9525" cap="flat">
              <a:noFill/>
              <a:prstDash val="solid"/>
              <a:miter/>
            </a:ln>
          </p:spPr>
          <p:txBody>
            <a:bodyPr rtlCol="0" anchor="ctr"/>
            <a:lstStyle/>
            <a:p>
              <a:endParaRPr lang="en-US"/>
            </a:p>
          </p:txBody>
        </p:sp>
        <p:sp>
          <p:nvSpPr>
            <p:cNvPr id="27" name="Freeform: Shape 26">
              <a:extLst>
                <a:ext uri="{FF2B5EF4-FFF2-40B4-BE49-F238E27FC236}">
                  <a16:creationId xmlns:a16="http://schemas.microsoft.com/office/drawing/2014/main" id="{DE621623-0357-4FD5-A1AC-4005010259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5305" y="3208305"/>
              <a:ext cx="380238" cy="380238"/>
            </a:xfrm>
            <a:custGeom>
              <a:avLst/>
              <a:gdLst>
                <a:gd name="connsiteX0" fmla="*/ 380238 w 380238"/>
                <a:gd name="connsiteY0" fmla="*/ 7239 h 380238"/>
                <a:gd name="connsiteX1" fmla="*/ 7239 w 380238"/>
                <a:gd name="connsiteY1" fmla="*/ 380238 h 380238"/>
                <a:gd name="connsiteX2" fmla="*/ 0 w 380238"/>
                <a:gd name="connsiteY2" fmla="*/ 370713 h 380238"/>
                <a:gd name="connsiteX3" fmla="*/ 370237 w 380238"/>
                <a:gd name="connsiteY3" fmla="*/ 0 h 380238"/>
                <a:gd name="connsiteX4" fmla="*/ 380238 w 380238"/>
                <a:gd name="connsiteY4" fmla="*/ 7239 h 380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238" h="380238">
                  <a:moveTo>
                    <a:pt x="380238" y="7239"/>
                  </a:moveTo>
                  <a:lnTo>
                    <a:pt x="7239" y="380238"/>
                  </a:lnTo>
                  <a:cubicBezTo>
                    <a:pt x="4763" y="377000"/>
                    <a:pt x="2381" y="373571"/>
                    <a:pt x="0" y="370713"/>
                  </a:cubicBezTo>
                  <a:lnTo>
                    <a:pt x="370237" y="0"/>
                  </a:lnTo>
                  <a:cubicBezTo>
                    <a:pt x="373571" y="2381"/>
                    <a:pt x="377000" y="4763"/>
                    <a:pt x="380238" y="7239"/>
                  </a:cubicBezTo>
                  <a:close/>
                </a:path>
              </a:pathLst>
            </a:custGeom>
            <a:grpFill/>
            <a:ln w="9525" cap="flat">
              <a:noFill/>
              <a:prstDash val="solid"/>
              <a:miter/>
            </a:ln>
          </p:spPr>
          <p:txBody>
            <a:bodyPr rtlCol="0" anchor="ctr"/>
            <a:lstStyle/>
            <a:p>
              <a:endParaRPr lang="en-US"/>
            </a:p>
          </p:txBody>
        </p:sp>
        <p:sp>
          <p:nvSpPr>
            <p:cNvPr id="28" name="Freeform: Shape 27">
              <a:extLst>
                <a:ext uri="{FF2B5EF4-FFF2-40B4-BE49-F238E27FC236}">
                  <a16:creationId xmlns:a16="http://schemas.microsoft.com/office/drawing/2014/main" id="{024F346E-10A0-458F-A9CA-8C0079472F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02832" y="3235832"/>
              <a:ext cx="385191" cy="385191"/>
            </a:xfrm>
            <a:custGeom>
              <a:avLst/>
              <a:gdLst>
                <a:gd name="connsiteX0" fmla="*/ 380905 w 385191"/>
                <a:gd name="connsiteY0" fmla="*/ 4286 h 385191"/>
                <a:gd name="connsiteX1" fmla="*/ 385191 w 385191"/>
                <a:gd name="connsiteY1" fmla="*/ 8573 h 385191"/>
                <a:gd name="connsiteX2" fmla="*/ 8573 w 385191"/>
                <a:gd name="connsiteY2" fmla="*/ 385191 h 385191"/>
                <a:gd name="connsiteX3" fmla="*/ 4286 w 385191"/>
                <a:gd name="connsiteY3" fmla="*/ 380905 h 385191"/>
                <a:gd name="connsiteX4" fmla="*/ 0 w 385191"/>
                <a:gd name="connsiteY4" fmla="*/ 376523 h 385191"/>
                <a:gd name="connsiteX5" fmla="*/ 376523 w 385191"/>
                <a:gd name="connsiteY5" fmla="*/ 0 h 385191"/>
                <a:gd name="connsiteX6" fmla="*/ 380905 w 385191"/>
                <a:gd name="connsiteY6" fmla="*/ 4286 h 38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191" h="385191">
                  <a:moveTo>
                    <a:pt x="380905" y="4286"/>
                  </a:moveTo>
                  <a:lnTo>
                    <a:pt x="385191" y="8573"/>
                  </a:lnTo>
                  <a:lnTo>
                    <a:pt x="8573" y="385191"/>
                  </a:lnTo>
                  <a:lnTo>
                    <a:pt x="4286" y="380905"/>
                  </a:lnTo>
                  <a:cubicBezTo>
                    <a:pt x="2762" y="379476"/>
                    <a:pt x="1334" y="377952"/>
                    <a:pt x="0" y="376523"/>
                  </a:cubicBezTo>
                  <a:lnTo>
                    <a:pt x="376523" y="0"/>
                  </a:lnTo>
                  <a:cubicBezTo>
                    <a:pt x="377952" y="1334"/>
                    <a:pt x="379476" y="2667"/>
                    <a:pt x="380905" y="4286"/>
                  </a:cubicBezTo>
                  <a:close/>
                </a:path>
              </a:pathLst>
            </a:custGeom>
            <a:grpFill/>
            <a:ln w="9525" cap="flat">
              <a:noFill/>
              <a:prstDash val="solid"/>
              <a:miter/>
            </a:ln>
          </p:spPr>
          <p:txBody>
            <a:bodyPr rtlCol="0" anchor="ctr"/>
            <a:lstStyle/>
            <a:p>
              <a:endParaRPr lang="en-US"/>
            </a:p>
          </p:txBody>
        </p:sp>
        <p:sp>
          <p:nvSpPr>
            <p:cNvPr id="29" name="Freeform: Shape 28">
              <a:extLst>
                <a:ext uri="{FF2B5EF4-FFF2-40B4-BE49-F238E27FC236}">
                  <a16:creationId xmlns:a16="http://schemas.microsoft.com/office/drawing/2014/main" id="{7937A2F7-01A9-47F3-BED6-B61D998408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35789" y="3268313"/>
              <a:ext cx="379761" cy="380237"/>
            </a:xfrm>
            <a:custGeom>
              <a:avLst/>
              <a:gdLst>
                <a:gd name="connsiteX0" fmla="*/ 372428 w 379761"/>
                <a:gd name="connsiteY0" fmla="*/ 0 h 380237"/>
                <a:gd name="connsiteX1" fmla="*/ 379762 w 379761"/>
                <a:gd name="connsiteY1" fmla="*/ 9525 h 380237"/>
                <a:gd name="connsiteX2" fmla="*/ 9525 w 379761"/>
                <a:gd name="connsiteY2" fmla="*/ 380238 h 380237"/>
                <a:gd name="connsiteX3" fmla="*/ 0 w 379761"/>
                <a:gd name="connsiteY3" fmla="*/ 372904 h 380237"/>
              </a:gdLst>
              <a:ahLst/>
              <a:cxnLst>
                <a:cxn ang="0">
                  <a:pos x="connsiteX0" y="connsiteY0"/>
                </a:cxn>
                <a:cxn ang="0">
                  <a:pos x="connsiteX1" y="connsiteY1"/>
                </a:cxn>
                <a:cxn ang="0">
                  <a:pos x="connsiteX2" y="connsiteY2"/>
                </a:cxn>
                <a:cxn ang="0">
                  <a:pos x="connsiteX3" y="connsiteY3"/>
                </a:cxn>
              </a:cxnLst>
              <a:rect l="l" t="t" r="r" b="b"/>
              <a:pathLst>
                <a:path w="379761" h="380237">
                  <a:moveTo>
                    <a:pt x="372428" y="0"/>
                  </a:moveTo>
                  <a:cubicBezTo>
                    <a:pt x="374999" y="3239"/>
                    <a:pt x="377381" y="6572"/>
                    <a:pt x="379762" y="9525"/>
                  </a:cubicBezTo>
                  <a:lnTo>
                    <a:pt x="9525" y="380238"/>
                  </a:lnTo>
                  <a:cubicBezTo>
                    <a:pt x="6096" y="377857"/>
                    <a:pt x="2762" y="375476"/>
                    <a:pt x="0" y="372904"/>
                  </a:cubicBezTo>
                  <a:close/>
                </a:path>
              </a:pathLst>
            </a:custGeom>
            <a:grpFill/>
            <a:ln w="9525"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5B44DAF8-5073-441A-82E1-180385D35F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2841" y="3305841"/>
              <a:ext cx="364807" cy="364807"/>
            </a:xfrm>
            <a:custGeom>
              <a:avLst/>
              <a:gdLst>
                <a:gd name="connsiteX0" fmla="*/ 359188 w 364807"/>
                <a:gd name="connsiteY0" fmla="*/ 0 h 364807"/>
                <a:gd name="connsiteX1" fmla="*/ 364808 w 364807"/>
                <a:gd name="connsiteY1" fmla="*/ 11621 h 364807"/>
                <a:gd name="connsiteX2" fmla="*/ 11621 w 364807"/>
                <a:gd name="connsiteY2" fmla="*/ 364808 h 364807"/>
                <a:gd name="connsiteX3" fmla="*/ 0 w 364807"/>
                <a:gd name="connsiteY3" fmla="*/ 359188 h 364807"/>
              </a:gdLst>
              <a:ahLst/>
              <a:cxnLst>
                <a:cxn ang="0">
                  <a:pos x="connsiteX0" y="connsiteY0"/>
                </a:cxn>
                <a:cxn ang="0">
                  <a:pos x="connsiteX1" y="connsiteY1"/>
                </a:cxn>
                <a:cxn ang="0">
                  <a:pos x="connsiteX2" y="connsiteY2"/>
                </a:cxn>
                <a:cxn ang="0">
                  <a:pos x="connsiteX3" y="connsiteY3"/>
                </a:cxn>
              </a:cxnLst>
              <a:rect l="l" t="t" r="r" b="b"/>
              <a:pathLst>
                <a:path w="364807" h="364807">
                  <a:moveTo>
                    <a:pt x="359188" y="0"/>
                  </a:moveTo>
                  <a:cubicBezTo>
                    <a:pt x="361188" y="3905"/>
                    <a:pt x="362998" y="7715"/>
                    <a:pt x="364808" y="11621"/>
                  </a:cubicBezTo>
                  <a:lnTo>
                    <a:pt x="11621" y="364808"/>
                  </a:lnTo>
                  <a:cubicBezTo>
                    <a:pt x="7715" y="362998"/>
                    <a:pt x="3905" y="361188"/>
                    <a:pt x="0" y="359188"/>
                  </a:cubicBezTo>
                  <a:close/>
                </a:path>
              </a:pathLst>
            </a:custGeom>
            <a:grpFill/>
            <a:ln w="9525" cap="flat">
              <a:noFill/>
              <a:prstDash val="solid"/>
              <a:miter/>
            </a:ln>
          </p:spPr>
          <p:txBody>
            <a:bodyPr rtlCol="0" anchor="ctr"/>
            <a:lstStyle/>
            <a:p>
              <a:endParaRPr lang="en-US"/>
            </a:p>
          </p:txBody>
        </p:sp>
        <p:sp>
          <p:nvSpPr>
            <p:cNvPr id="31" name="Freeform: Shape 30">
              <a:extLst>
                <a:ext uri="{FF2B5EF4-FFF2-40B4-BE49-F238E27FC236}">
                  <a16:creationId xmlns:a16="http://schemas.microsoft.com/office/drawing/2014/main" id="{52B0413D-0E36-4A90-8E6A-9EDC676A60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16370" y="3349466"/>
              <a:ext cx="337280" cy="337280"/>
            </a:xfrm>
            <a:custGeom>
              <a:avLst/>
              <a:gdLst>
                <a:gd name="connsiteX0" fmla="*/ 333470 w 337280"/>
                <a:gd name="connsiteY0" fmla="*/ 0 h 337280"/>
                <a:gd name="connsiteX1" fmla="*/ 337280 w 337280"/>
                <a:gd name="connsiteY1" fmla="*/ 13430 h 337280"/>
                <a:gd name="connsiteX2" fmla="*/ 13430 w 337280"/>
                <a:gd name="connsiteY2" fmla="*/ 337280 h 337280"/>
                <a:gd name="connsiteX3" fmla="*/ 0 w 337280"/>
                <a:gd name="connsiteY3" fmla="*/ 333470 h 337280"/>
              </a:gdLst>
              <a:ahLst/>
              <a:cxnLst>
                <a:cxn ang="0">
                  <a:pos x="connsiteX0" y="connsiteY0"/>
                </a:cxn>
                <a:cxn ang="0">
                  <a:pos x="connsiteX1" y="connsiteY1"/>
                </a:cxn>
                <a:cxn ang="0">
                  <a:pos x="connsiteX2" y="connsiteY2"/>
                </a:cxn>
                <a:cxn ang="0">
                  <a:pos x="connsiteX3" y="connsiteY3"/>
                </a:cxn>
              </a:cxnLst>
              <a:rect l="l" t="t" r="r" b="b"/>
              <a:pathLst>
                <a:path w="337280" h="337280">
                  <a:moveTo>
                    <a:pt x="333470" y="0"/>
                  </a:moveTo>
                  <a:cubicBezTo>
                    <a:pt x="334899" y="4382"/>
                    <a:pt x="336137" y="8858"/>
                    <a:pt x="337280" y="13430"/>
                  </a:cubicBezTo>
                  <a:lnTo>
                    <a:pt x="13430" y="337280"/>
                  </a:lnTo>
                  <a:cubicBezTo>
                    <a:pt x="8858" y="336137"/>
                    <a:pt x="4382" y="334899"/>
                    <a:pt x="0" y="333470"/>
                  </a:cubicBezTo>
                  <a:close/>
                </a:path>
              </a:pathLst>
            </a:custGeom>
            <a:grpFill/>
            <a:ln w="9525" cap="flat">
              <a:noFill/>
              <a:prstDash val="solid"/>
              <a:miter/>
            </a:ln>
          </p:spPr>
          <p:txBody>
            <a:bodyPr rtlCol="0" anchor="ctr"/>
            <a:lstStyle/>
            <a:p>
              <a:endParaRPr lang="en-US"/>
            </a:p>
          </p:txBody>
        </p:sp>
        <p:sp>
          <p:nvSpPr>
            <p:cNvPr id="32" name="Freeform: Shape 31">
              <a:extLst>
                <a:ext uri="{FF2B5EF4-FFF2-40B4-BE49-F238E27FC236}">
                  <a16:creationId xmlns:a16="http://schemas.microsoft.com/office/drawing/2014/main" id="{86059ECF-0D50-48AD-B67A-645EC29D33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67329" y="3400425"/>
              <a:ext cx="294227" cy="294132"/>
            </a:xfrm>
            <a:custGeom>
              <a:avLst/>
              <a:gdLst>
                <a:gd name="connsiteX0" fmla="*/ 292989 w 294227"/>
                <a:gd name="connsiteY0" fmla="*/ 0 h 294132"/>
                <a:gd name="connsiteX1" fmla="*/ 294227 w 294227"/>
                <a:gd name="connsiteY1" fmla="*/ 15907 h 294132"/>
                <a:gd name="connsiteX2" fmla="*/ 15907 w 294227"/>
                <a:gd name="connsiteY2" fmla="*/ 294132 h 294132"/>
                <a:gd name="connsiteX3" fmla="*/ 0 w 294227"/>
                <a:gd name="connsiteY3" fmla="*/ 292894 h 294132"/>
              </a:gdLst>
              <a:ahLst/>
              <a:cxnLst>
                <a:cxn ang="0">
                  <a:pos x="connsiteX0" y="connsiteY0"/>
                </a:cxn>
                <a:cxn ang="0">
                  <a:pos x="connsiteX1" y="connsiteY1"/>
                </a:cxn>
                <a:cxn ang="0">
                  <a:pos x="connsiteX2" y="connsiteY2"/>
                </a:cxn>
                <a:cxn ang="0">
                  <a:pos x="connsiteX3" y="connsiteY3"/>
                </a:cxn>
              </a:cxnLst>
              <a:rect l="l" t="t" r="r" b="b"/>
              <a:pathLst>
                <a:path w="294227" h="294132">
                  <a:moveTo>
                    <a:pt x="292989" y="0"/>
                  </a:moveTo>
                  <a:cubicBezTo>
                    <a:pt x="293561" y="5334"/>
                    <a:pt x="293942" y="10668"/>
                    <a:pt x="294227" y="15907"/>
                  </a:cubicBezTo>
                  <a:lnTo>
                    <a:pt x="15907" y="294132"/>
                  </a:lnTo>
                  <a:cubicBezTo>
                    <a:pt x="10668" y="294132"/>
                    <a:pt x="5334" y="293465"/>
                    <a:pt x="0" y="292894"/>
                  </a:cubicBezTo>
                  <a:close/>
                </a:path>
              </a:pathLst>
            </a:custGeom>
            <a:grpFill/>
            <a:ln w="9525" cap="flat">
              <a:noFill/>
              <a:prstDash val="solid"/>
              <a:miter/>
            </a:ln>
          </p:spPr>
          <p:txBody>
            <a:bodyPr rtlCol="0" anchor="ctr"/>
            <a:lstStyle/>
            <a:p>
              <a:endParaRPr lang="en-US"/>
            </a:p>
          </p:txBody>
        </p:sp>
        <p:sp>
          <p:nvSpPr>
            <p:cNvPr id="33" name="Freeform: Shape 32">
              <a:extLst>
                <a:ext uri="{FF2B5EF4-FFF2-40B4-BE49-F238E27FC236}">
                  <a16:creationId xmlns:a16="http://schemas.microsoft.com/office/drawing/2014/main" id="{B394906F-6BF2-447E-9886-F12708E128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29337" y="3462337"/>
              <a:ext cx="230314" cy="230314"/>
            </a:xfrm>
            <a:custGeom>
              <a:avLst/>
              <a:gdLst>
                <a:gd name="connsiteX0" fmla="*/ 230315 w 230314"/>
                <a:gd name="connsiteY0" fmla="*/ 0 h 230314"/>
                <a:gd name="connsiteX1" fmla="*/ 226886 w 230314"/>
                <a:gd name="connsiteY1" fmla="*/ 20574 h 230314"/>
                <a:gd name="connsiteX2" fmla="*/ 20669 w 230314"/>
                <a:gd name="connsiteY2" fmla="*/ 226790 h 230314"/>
                <a:gd name="connsiteX3" fmla="*/ 0 w 230314"/>
                <a:gd name="connsiteY3" fmla="*/ 230315 h 230314"/>
              </a:gdLst>
              <a:ahLst/>
              <a:cxnLst>
                <a:cxn ang="0">
                  <a:pos x="connsiteX0" y="connsiteY0"/>
                </a:cxn>
                <a:cxn ang="0">
                  <a:pos x="connsiteX1" y="connsiteY1"/>
                </a:cxn>
                <a:cxn ang="0">
                  <a:pos x="connsiteX2" y="connsiteY2"/>
                </a:cxn>
                <a:cxn ang="0">
                  <a:pos x="connsiteX3" y="connsiteY3"/>
                </a:cxn>
              </a:cxnLst>
              <a:rect l="l" t="t" r="r" b="b"/>
              <a:pathLst>
                <a:path w="230314" h="230314">
                  <a:moveTo>
                    <a:pt x="230315" y="0"/>
                  </a:moveTo>
                  <a:cubicBezTo>
                    <a:pt x="229457" y="6953"/>
                    <a:pt x="228314" y="13716"/>
                    <a:pt x="226886" y="20574"/>
                  </a:cubicBezTo>
                  <a:lnTo>
                    <a:pt x="20669" y="226790"/>
                  </a:lnTo>
                  <a:cubicBezTo>
                    <a:pt x="13811" y="228314"/>
                    <a:pt x="6953" y="229457"/>
                    <a:pt x="0" y="230315"/>
                  </a:cubicBezTo>
                  <a:close/>
                </a:path>
              </a:pathLst>
            </a:custGeom>
            <a:grpFill/>
            <a:ln w="9525" cap="flat">
              <a:noFill/>
              <a:prstDash val="solid"/>
              <a:miter/>
            </a:ln>
          </p:spPr>
          <p:txBody>
            <a:bodyPr rtlCol="0" anchor="ctr"/>
            <a:lstStyle/>
            <a:p>
              <a:endParaRPr lang="en-US"/>
            </a:p>
          </p:txBody>
        </p:sp>
        <p:sp>
          <p:nvSpPr>
            <p:cNvPr id="34" name="Freeform: Shape 33">
              <a:extLst>
                <a:ext uri="{FF2B5EF4-FFF2-40B4-BE49-F238E27FC236}">
                  <a16:creationId xmlns:a16="http://schemas.microsoft.com/office/drawing/2014/main" id="{A45EB96B-215A-4EBF-A594-2B08222339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18682" y="3551682"/>
              <a:ext cx="112871" cy="112871"/>
            </a:xfrm>
            <a:custGeom>
              <a:avLst/>
              <a:gdLst>
                <a:gd name="connsiteX0" fmla="*/ 112871 w 112871"/>
                <a:gd name="connsiteY0" fmla="*/ 0 h 112871"/>
                <a:gd name="connsiteX1" fmla="*/ 0 w 112871"/>
                <a:gd name="connsiteY1" fmla="*/ 112871 h 112871"/>
              </a:gdLst>
              <a:ahLst/>
              <a:cxnLst>
                <a:cxn ang="0">
                  <a:pos x="connsiteX0" y="connsiteY0"/>
                </a:cxn>
                <a:cxn ang="0">
                  <a:pos x="connsiteX1" y="connsiteY1"/>
                </a:cxn>
              </a:cxnLst>
              <a:rect l="l" t="t" r="r" b="b"/>
              <a:pathLst>
                <a:path w="112871" h="112871">
                  <a:moveTo>
                    <a:pt x="112871" y="0"/>
                  </a:moveTo>
                  <a:cubicBezTo>
                    <a:pt x="87618" y="48239"/>
                    <a:pt x="48239" y="87618"/>
                    <a:pt x="0" y="112871"/>
                  </a:cubicBezTo>
                  <a:close/>
                </a:path>
              </a:pathLst>
            </a:custGeom>
            <a:grpFill/>
            <a:ln w="9525" cap="flat">
              <a:noFill/>
              <a:prstDash val="solid"/>
              <a:miter/>
            </a:ln>
          </p:spPr>
          <p:txBody>
            <a:bodyPr rtlCol="0" anchor="ctr"/>
            <a:lstStyle/>
            <a:p>
              <a:endParaRPr lang="en-US"/>
            </a:p>
          </p:txBody>
        </p:sp>
      </p:grpSp>
      <p:graphicFrame>
        <p:nvGraphicFramePr>
          <p:cNvPr id="5" name="Content Placeholder 2">
            <a:extLst>
              <a:ext uri="{FF2B5EF4-FFF2-40B4-BE49-F238E27FC236}">
                <a16:creationId xmlns:a16="http://schemas.microsoft.com/office/drawing/2014/main" id="{2B4A7507-095D-95C0-66B6-3526C3EBBCD4}"/>
              </a:ext>
            </a:extLst>
          </p:cNvPr>
          <p:cNvGraphicFramePr>
            <a:graphicFrameLocks noGrp="1"/>
          </p:cNvGraphicFramePr>
          <p:nvPr>
            <p:ph idx="1"/>
            <p:extLst>
              <p:ext uri="{D42A27DB-BD31-4B8C-83A1-F6EECF244321}">
                <p14:modId xmlns:p14="http://schemas.microsoft.com/office/powerpoint/2010/main" val="2792046138"/>
              </p:ext>
            </p:extLst>
          </p:nvPr>
        </p:nvGraphicFramePr>
        <p:xfrm>
          <a:off x="4894020" y="78974"/>
          <a:ext cx="7281313" cy="677831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7158497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A close-up of a list&#10;&#10;AI-generated content may be incorrect.">
            <a:extLst>
              <a:ext uri="{FF2B5EF4-FFF2-40B4-BE49-F238E27FC236}">
                <a16:creationId xmlns:a16="http://schemas.microsoft.com/office/drawing/2014/main" id="{E9D41D69-B592-7D8F-A85E-A7D59A455F62}"/>
              </a:ext>
            </a:extLst>
          </p:cNvPr>
          <p:cNvPicPr>
            <a:picLocks noChangeAspect="1"/>
          </p:cNvPicPr>
          <p:nvPr/>
        </p:nvPicPr>
        <p:blipFill>
          <a:blip r:embed="rId2"/>
          <a:stretch>
            <a:fillRect/>
          </a:stretch>
        </p:blipFill>
        <p:spPr>
          <a:xfrm>
            <a:off x="113242" y="146982"/>
            <a:ext cx="12034308" cy="6606370"/>
          </a:xfrm>
          <a:prstGeom prst="rect">
            <a:avLst/>
          </a:prstGeom>
        </p:spPr>
      </p:pic>
    </p:spTree>
    <p:extLst>
      <p:ext uri="{BB962C8B-B14F-4D97-AF65-F5344CB8AC3E}">
        <p14:creationId xmlns:p14="http://schemas.microsoft.com/office/powerpoint/2010/main" val="415054648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5A3B9045-0A9F-E0C9-044B-95621B8F07AD}"/>
              </a:ext>
            </a:extLst>
          </p:cNvPr>
          <p:cNvPicPr>
            <a:picLocks noChangeAspect="1"/>
          </p:cNvPicPr>
          <p:nvPr/>
        </p:nvPicPr>
        <p:blipFill>
          <a:blip r:embed="rId2"/>
          <a:stretch>
            <a:fillRect/>
          </a:stretch>
        </p:blipFill>
        <p:spPr>
          <a:xfrm>
            <a:off x="444575" y="123825"/>
            <a:ext cx="11519808" cy="6726766"/>
          </a:xfrm>
          <a:prstGeom prst="rect">
            <a:avLst/>
          </a:prstGeom>
        </p:spPr>
      </p:pic>
    </p:spTree>
    <p:extLst>
      <p:ext uri="{BB962C8B-B14F-4D97-AF65-F5344CB8AC3E}">
        <p14:creationId xmlns:p14="http://schemas.microsoft.com/office/powerpoint/2010/main" val="405461041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A close-up of a text&#10;&#10;AI-generated content may be incorrect.">
            <a:extLst>
              <a:ext uri="{FF2B5EF4-FFF2-40B4-BE49-F238E27FC236}">
                <a16:creationId xmlns:a16="http://schemas.microsoft.com/office/drawing/2014/main" id="{BF5ED11A-D8FE-D6D3-D631-AD4885864490}"/>
              </a:ext>
            </a:extLst>
          </p:cNvPr>
          <p:cNvPicPr>
            <a:picLocks noChangeAspect="1"/>
          </p:cNvPicPr>
          <p:nvPr/>
        </p:nvPicPr>
        <p:blipFill>
          <a:blip r:embed="rId2"/>
          <a:stretch>
            <a:fillRect/>
          </a:stretch>
        </p:blipFill>
        <p:spPr>
          <a:xfrm>
            <a:off x="457200" y="1525905"/>
            <a:ext cx="11277600" cy="3806190"/>
          </a:xfrm>
          <a:prstGeom prst="rect">
            <a:avLst/>
          </a:prstGeom>
        </p:spPr>
      </p:pic>
    </p:spTree>
    <p:extLst>
      <p:ext uri="{BB962C8B-B14F-4D97-AF65-F5344CB8AC3E}">
        <p14:creationId xmlns:p14="http://schemas.microsoft.com/office/powerpoint/2010/main" val="38453559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A table with numbers and text&#10;&#10;AI-generated content may be incorrect.">
            <a:extLst>
              <a:ext uri="{FF2B5EF4-FFF2-40B4-BE49-F238E27FC236}">
                <a16:creationId xmlns:a16="http://schemas.microsoft.com/office/drawing/2014/main" id="{836CBA78-6089-59FB-10FC-7FA23F2D297A}"/>
              </a:ext>
            </a:extLst>
          </p:cNvPr>
          <p:cNvPicPr>
            <a:picLocks noChangeAspect="1"/>
          </p:cNvPicPr>
          <p:nvPr/>
        </p:nvPicPr>
        <p:blipFill>
          <a:blip r:embed="rId2"/>
          <a:stretch>
            <a:fillRect/>
          </a:stretch>
        </p:blipFill>
        <p:spPr>
          <a:xfrm>
            <a:off x="89959" y="102659"/>
            <a:ext cx="12070290" cy="6747931"/>
          </a:xfrm>
          <a:prstGeom prst="rect">
            <a:avLst/>
          </a:prstGeom>
        </p:spPr>
      </p:pic>
    </p:spTree>
    <p:extLst>
      <p:ext uri="{BB962C8B-B14F-4D97-AF65-F5344CB8AC3E}">
        <p14:creationId xmlns:p14="http://schemas.microsoft.com/office/powerpoint/2010/main" val="426942855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close-up of a text&#10;&#10;AI-generated content may be incorrect.">
            <a:extLst>
              <a:ext uri="{FF2B5EF4-FFF2-40B4-BE49-F238E27FC236}">
                <a16:creationId xmlns:a16="http://schemas.microsoft.com/office/drawing/2014/main" id="{DEE1FB7A-6D29-ED0F-BFED-62BF5D77D63E}"/>
              </a:ext>
            </a:extLst>
          </p:cNvPr>
          <p:cNvPicPr>
            <a:picLocks noChangeAspect="1"/>
          </p:cNvPicPr>
          <p:nvPr/>
        </p:nvPicPr>
        <p:blipFill>
          <a:blip r:embed="rId2"/>
          <a:stretch>
            <a:fillRect/>
          </a:stretch>
        </p:blipFill>
        <p:spPr>
          <a:xfrm>
            <a:off x="1119188" y="1966913"/>
            <a:ext cx="9953625" cy="2924175"/>
          </a:xfrm>
          <a:prstGeom prst="rect">
            <a:avLst/>
          </a:prstGeom>
        </p:spPr>
      </p:pic>
    </p:spTree>
    <p:extLst>
      <p:ext uri="{BB962C8B-B14F-4D97-AF65-F5344CB8AC3E}">
        <p14:creationId xmlns:p14="http://schemas.microsoft.com/office/powerpoint/2010/main" val="77848801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A close-up of a text&#10;&#10;AI-generated content may be incorrect.">
            <a:extLst>
              <a:ext uri="{FF2B5EF4-FFF2-40B4-BE49-F238E27FC236}">
                <a16:creationId xmlns:a16="http://schemas.microsoft.com/office/drawing/2014/main" id="{6F1927F9-1EFE-E9A2-5912-50524773568E}"/>
              </a:ext>
            </a:extLst>
          </p:cNvPr>
          <p:cNvPicPr>
            <a:picLocks noChangeAspect="1"/>
          </p:cNvPicPr>
          <p:nvPr/>
        </p:nvPicPr>
        <p:blipFill>
          <a:blip r:embed="rId2"/>
          <a:stretch>
            <a:fillRect/>
          </a:stretch>
        </p:blipFill>
        <p:spPr>
          <a:xfrm>
            <a:off x="457200" y="355451"/>
            <a:ext cx="11277600" cy="3214116"/>
          </a:xfrm>
          <a:prstGeom prst="rect">
            <a:avLst/>
          </a:prstGeom>
        </p:spPr>
      </p:pic>
      <p:pic>
        <p:nvPicPr>
          <p:cNvPr id="3" name="Picture 2" descr="A close up of text&#10;&#10;AI-generated content may be incorrect.">
            <a:extLst>
              <a:ext uri="{FF2B5EF4-FFF2-40B4-BE49-F238E27FC236}">
                <a16:creationId xmlns:a16="http://schemas.microsoft.com/office/drawing/2014/main" id="{27B6BABB-54E0-B6E7-A53A-20872656E15B}"/>
              </a:ext>
            </a:extLst>
          </p:cNvPr>
          <p:cNvPicPr>
            <a:picLocks noChangeAspect="1"/>
          </p:cNvPicPr>
          <p:nvPr/>
        </p:nvPicPr>
        <p:blipFill>
          <a:blip r:embed="rId3"/>
          <a:stretch>
            <a:fillRect/>
          </a:stretch>
        </p:blipFill>
        <p:spPr>
          <a:xfrm>
            <a:off x="445249" y="4020988"/>
            <a:ext cx="11287125" cy="2324100"/>
          </a:xfrm>
          <a:prstGeom prst="rect">
            <a:avLst/>
          </a:prstGeom>
        </p:spPr>
      </p:pic>
    </p:spTree>
    <p:extLst>
      <p:ext uri="{BB962C8B-B14F-4D97-AF65-F5344CB8AC3E}">
        <p14:creationId xmlns:p14="http://schemas.microsoft.com/office/powerpoint/2010/main" val="47722857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C541B88-1AE9-40C3-AFD5-967787C197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E5F17139-31EE-46AC-B04F-DBBD852DD6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890596"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C686661-6D70-093F-5857-7B0DC4CFD745}"/>
              </a:ext>
            </a:extLst>
          </p:cNvPr>
          <p:cNvSpPr>
            <a:spLocks noGrp="1"/>
          </p:cNvSpPr>
          <p:nvPr>
            <p:ph type="title"/>
          </p:nvPr>
        </p:nvSpPr>
        <p:spPr>
          <a:xfrm>
            <a:off x="838200" y="1195697"/>
            <a:ext cx="3200400" cy="4238118"/>
          </a:xfrm>
        </p:spPr>
        <p:txBody>
          <a:bodyPr>
            <a:normAutofit/>
          </a:bodyPr>
          <a:lstStyle/>
          <a:p>
            <a:r>
              <a:rPr lang="en-US" sz="3700" b="1">
                <a:solidFill>
                  <a:schemeClr val="bg1"/>
                </a:solidFill>
                <a:latin typeface="Calibri"/>
                <a:ea typeface="Calibri"/>
                <a:cs typeface="Calibri"/>
              </a:rPr>
              <a:t>Understanding the Nature of Working Capital Decisions</a:t>
            </a:r>
            <a:endParaRPr lang="en-US" sz="3700">
              <a:solidFill>
                <a:schemeClr val="bg1"/>
              </a:solidFill>
              <a:ea typeface="Calibri Light"/>
              <a:cs typeface="Calibri Light"/>
            </a:endParaRPr>
          </a:p>
        </p:txBody>
      </p:sp>
      <p:grpSp>
        <p:nvGrpSpPr>
          <p:cNvPr id="13" name="Graphic 38">
            <a:extLst>
              <a:ext uri="{FF2B5EF4-FFF2-40B4-BE49-F238E27FC236}">
                <a16:creationId xmlns:a16="http://schemas.microsoft.com/office/drawing/2014/main" id="{7CF625D3-71A3-4F30-A096-8EF334E959D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02912"/>
            <a:ext cx="1910252" cy="709660"/>
            <a:chOff x="2267504" y="2540250"/>
            <a:chExt cx="1990951" cy="739640"/>
          </a:xfrm>
          <a:solidFill>
            <a:schemeClr val="bg1"/>
          </a:solidFill>
        </p:grpSpPr>
        <p:sp>
          <p:nvSpPr>
            <p:cNvPr id="14" name="Freeform: Shape 13">
              <a:extLst>
                <a:ext uri="{FF2B5EF4-FFF2-40B4-BE49-F238E27FC236}">
                  <a16:creationId xmlns:a16="http://schemas.microsoft.com/office/drawing/2014/main" id="{C6754E2F-F56E-4BA3-99DD-8EBF110E34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267504" y="254025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5835 h 286230"/>
                <a:gd name="connsiteX8" fmla="*/ 255835 w 1990951"/>
                <a:gd name="connsiteY8" fmla="*/ 0 h 286230"/>
                <a:gd name="connsiteX9" fmla="*/ 504071 w 1990951"/>
                <a:gd name="connsiteY9" fmla="*/ 245703 h 286230"/>
                <a:gd name="connsiteX10" fmla="*/ 749773 w 1990951"/>
                <a:gd name="connsiteY10" fmla="*/ 0 h 286230"/>
                <a:gd name="connsiteX11" fmla="*/ 995476 w 1990951"/>
                <a:gd name="connsiteY11" fmla="*/ 245703 h 286230"/>
                <a:gd name="connsiteX12" fmla="*/ 1243712 w 1990951"/>
                <a:gd name="connsiteY12" fmla="*/ 0 h 286230"/>
                <a:gd name="connsiteX13" fmla="*/ 1489414 w 1990951"/>
                <a:gd name="connsiteY13" fmla="*/ 245703 h 286230"/>
                <a:gd name="connsiteX14" fmla="*/ 1735117 w 1990951"/>
                <a:gd name="connsiteY14" fmla="*/ 0 h 286230"/>
                <a:gd name="connsiteX15" fmla="*/ 1990952 w 1990951"/>
                <a:gd name="connsiteY15" fmla="*/ 255835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5835"/>
                  </a:lnTo>
                  <a:lnTo>
                    <a:pt x="255835" y="0"/>
                  </a:lnTo>
                  <a:lnTo>
                    <a:pt x="504071" y="245703"/>
                  </a:lnTo>
                  <a:lnTo>
                    <a:pt x="749773" y="0"/>
                  </a:lnTo>
                  <a:lnTo>
                    <a:pt x="995476" y="245703"/>
                  </a:lnTo>
                  <a:lnTo>
                    <a:pt x="1243712" y="0"/>
                  </a:lnTo>
                  <a:lnTo>
                    <a:pt x="1489414" y="245703"/>
                  </a:lnTo>
                  <a:lnTo>
                    <a:pt x="1735117" y="0"/>
                  </a:lnTo>
                  <a:lnTo>
                    <a:pt x="1990952" y="255835"/>
                  </a:lnTo>
                  <a:lnTo>
                    <a:pt x="1973221" y="276099"/>
                  </a:lnTo>
                  <a:lnTo>
                    <a:pt x="1735117" y="40528"/>
                  </a:lnTo>
                  <a:close/>
                </a:path>
              </a:pathLst>
            </a:custGeom>
            <a:grpFill/>
            <a:ln w="25320" cap="flat">
              <a:noFill/>
              <a:prstDash val="solid"/>
              <a:miter/>
            </a:ln>
          </p:spPr>
          <p:txBody>
            <a:bodyPr rtlCol="0" anchor="ctr"/>
            <a:lstStyle/>
            <a:p>
              <a:endParaRPr lang="en-US" dirty="0"/>
            </a:p>
          </p:txBody>
        </p:sp>
        <p:sp>
          <p:nvSpPr>
            <p:cNvPr id="15" name="Freeform: Shape 14">
              <a:extLst>
                <a:ext uri="{FF2B5EF4-FFF2-40B4-BE49-F238E27FC236}">
                  <a16:creationId xmlns:a16="http://schemas.microsoft.com/office/drawing/2014/main" id="{24A69059-7C49-49C6-B071-F2A9B558E0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267504" y="299366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8368 h 286230"/>
                <a:gd name="connsiteX8" fmla="*/ 255835 w 1990951"/>
                <a:gd name="connsiteY8" fmla="*/ 0 h 286230"/>
                <a:gd name="connsiteX9" fmla="*/ 504071 w 1990951"/>
                <a:gd name="connsiteY9" fmla="*/ 248236 h 286230"/>
                <a:gd name="connsiteX10" fmla="*/ 749773 w 1990951"/>
                <a:gd name="connsiteY10" fmla="*/ 0 h 286230"/>
                <a:gd name="connsiteX11" fmla="*/ 995476 w 1990951"/>
                <a:gd name="connsiteY11" fmla="*/ 248236 h 286230"/>
                <a:gd name="connsiteX12" fmla="*/ 1243712 w 1990951"/>
                <a:gd name="connsiteY12" fmla="*/ 0 h 286230"/>
                <a:gd name="connsiteX13" fmla="*/ 1489414 w 1990951"/>
                <a:gd name="connsiteY13" fmla="*/ 248236 h 286230"/>
                <a:gd name="connsiteX14" fmla="*/ 1735117 w 1990951"/>
                <a:gd name="connsiteY14" fmla="*/ 0 h 286230"/>
                <a:gd name="connsiteX15" fmla="*/ 1990952 w 1990951"/>
                <a:gd name="connsiteY15" fmla="*/ 258368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8368"/>
                  </a:lnTo>
                  <a:lnTo>
                    <a:pt x="255835" y="0"/>
                  </a:lnTo>
                  <a:lnTo>
                    <a:pt x="504071" y="248236"/>
                  </a:lnTo>
                  <a:lnTo>
                    <a:pt x="749773" y="0"/>
                  </a:lnTo>
                  <a:lnTo>
                    <a:pt x="995476" y="248236"/>
                  </a:lnTo>
                  <a:lnTo>
                    <a:pt x="1243712" y="0"/>
                  </a:lnTo>
                  <a:lnTo>
                    <a:pt x="1489414" y="248236"/>
                  </a:lnTo>
                  <a:lnTo>
                    <a:pt x="1735117" y="0"/>
                  </a:lnTo>
                  <a:lnTo>
                    <a:pt x="1990952" y="258368"/>
                  </a:lnTo>
                  <a:lnTo>
                    <a:pt x="1973221" y="276099"/>
                  </a:lnTo>
                  <a:lnTo>
                    <a:pt x="1735117" y="40528"/>
                  </a:lnTo>
                  <a:close/>
                </a:path>
              </a:pathLst>
            </a:custGeom>
            <a:grpFill/>
            <a:ln w="25320" cap="flat">
              <a:noFill/>
              <a:prstDash val="solid"/>
              <a:miter/>
            </a:ln>
          </p:spPr>
          <p:txBody>
            <a:bodyPr rtlCol="0" anchor="ctr"/>
            <a:lstStyle/>
            <a:p>
              <a:endParaRPr lang="en-US"/>
            </a:p>
          </p:txBody>
        </p:sp>
      </p:grpSp>
      <p:sp>
        <p:nvSpPr>
          <p:cNvPr id="17" name="Oval 16">
            <a:extLst>
              <a:ext uri="{FF2B5EF4-FFF2-40B4-BE49-F238E27FC236}">
                <a16:creationId xmlns:a16="http://schemas.microsoft.com/office/drawing/2014/main" id="{89D16701-DA76-4F72-BB63-E2C3FFBDFE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6260" y="4752208"/>
            <a:ext cx="365021" cy="365021"/>
          </a:xfrm>
          <a:prstGeom prst="ellipse">
            <a:avLst/>
          </a:prstGeom>
          <a:solidFill>
            <a:srgbClr val="FFFFFF"/>
          </a:solidFill>
          <a:ln w="285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9" name="Oval 18">
            <a:extLst>
              <a:ext uri="{FF2B5EF4-FFF2-40B4-BE49-F238E27FC236}">
                <a16:creationId xmlns:a16="http://schemas.microsoft.com/office/drawing/2014/main" id="{1CC28BE1-9DC6-43FE-9582-39F091098D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6260" y="4752208"/>
            <a:ext cx="365021" cy="365021"/>
          </a:xfrm>
          <a:prstGeom prst="ellipse">
            <a:avLst/>
          </a:prstGeom>
          <a:solidFill>
            <a:schemeClr val="accent6">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21" name="Graphic 4">
            <a:extLst>
              <a:ext uri="{FF2B5EF4-FFF2-40B4-BE49-F238E27FC236}">
                <a16:creationId xmlns:a16="http://schemas.microsoft.com/office/drawing/2014/main" id="{AF9AF3F3-CE0C-4125-BDD7-346487FA0B4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09667" y="5539935"/>
            <a:ext cx="975169" cy="975171"/>
            <a:chOff x="5829300" y="3162300"/>
            <a:chExt cx="532256" cy="532257"/>
          </a:xfrm>
          <a:solidFill>
            <a:schemeClr val="bg1"/>
          </a:solidFill>
        </p:grpSpPr>
        <p:sp>
          <p:nvSpPr>
            <p:cNvPr id="22" name="Freeform: Shape 21">
              <a:extLst>
                <a:ext uri="{FF2B5EF4-FFF2-40B4-BE49-F238E27FC236}">
                  <a16:creationId xmlns:a16="http://schemas.microsoft.com/office/drawing/2014/main" id="{B31DFBFA-CF4D-4940-9086-26F83E5C6B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9208" y="3192208"/>
              <a:ext cx="112966" cy="112966"/>
            </a:xfrm>
            <a:custGeom>
              <a:avLst/>
              <a:gdLst>
                <a:gd name="connsiteX0" fmla="*/ 112967 w 112966"/>
                <a:gd name="connsiteY0" fmla="*/ 0 h 112966"/>
                <a:gd name="connsiteX1" fmla="*/ 0 w 112966"/>
                <a:gd name="connsiteY1" fmla="*/ 112967 h 112966"/>
                <a:gd name="connsiteX2" fmla="*/ 112967 w 112966"/>
                <a:gd name="connsiteY2" fmla="*/ 0 h 112966"/>
              </a:gdLst>
              <a:ahLst/>
              <a:cxnLst>
                <a:cxn ang="0">
                  <a:pos x="connsiteX0" y="connsiteY0"/>
                </a:cxn>
                <a:cxn ang="0">
                  <a:pos x="connsiteX1" y="connsiteY1"/>
                </a:cxn>
                <a:cxn ang="0">
                  <a:pos x="connsiteX2" y="connsiteY2"/>
                </a:cxn>
              </a:cxnLst>
              <a:rect l="l" t="t" r="r" b="b"/>
              <a:pathLst>
                <a:path w="112966" h="112966">
                  <a:moveTo>
                    <a:pt x="112967" y="0"/>
                  </a:moveTo>
                  <a:lnTo>
                    <a:pt x="0" y="112967"/>
                  </a:lnTo>
                  <a:cubicBezTo>
                    <a:pt x="25356" y="64747"/>
                    <a:pt x="64747" y="25356"/>
                    <a:pt x="112967" y="0"/>
                  </a:cubicBezTo>
                  <a:close/>
                </a:path>
              </a:pathLst>
            </a:custGeom>
            <a:grpFill/>
            <a:ln w="9525" cap="flat">
              <a:noFill/>
              <a:prstDash val="solid"/>
              <a:miter/>
            </a:ln>
          </p:spPr>
          <p:txBody>
            <a:bodyPr rtlCol="0" anchor="ctr"/>
            <a:lstStyle/>
            <a:p>
              <a:endParaRPr lang="en-US"/>
            </a:p>
          </p:txBody>
        </p:sp>
        <p:sp>
          <p:nvSpPr>
            <p:cNvPr id="23" name="Freeform: Shape 22">
              <a:extLst>
                <a:ext uri="{FF2B5EF4-FFF2-40B4-BE49-F238E27FC236}">
                  <a16:creationId xmlns:a16="http://schemas.microsoft.com/office/drawing/2014/main" id="{27854033-BD20-4C77-8C5B-048F4B3BDD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31205" y="3164205"/>
              <a:ext cx="230314" cy="230314"/>
            </a:xfrm>
            <a:custGeom>
              <a:avLst/>
              <a:gdLst>
                <a:gd name="connsiteX0" fmla="*/ 230314 w 230314"/>
                <a:gd name="connsiteY0" fmla="*/ 0 h 230314"/>
                <a:gd name="connsiteX1" fmla="*/ 0 w 230314"/>
                <a:gd name="connsiteY1" fmla="*/ 230314 h 230314"/>
                <a:gd name="connsiteX2" fmla="*/ 3524 w 230314"/>
                <a:gd name="connsiteY2" fmla="*/ 209550 h 230314"/>
                <a:gd name="connsiteX3" fmla="*/ 209550 w 230314"/>
                <a:gd name="connsiteY3" fmla="*/ 3524 h 230314"/>
                <a:gd name="connsiteX4" fmla="*/ 230314 w 230314"/>
                <a:gd name="connsiteY4" fmla="*/ 0 h 2303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0314" h="230314">
                  <a:moveTo>
                    <a:pt x="230314" y="0"/>
                  </a:moveTo>
                  <a:lnTo>
                    <a:pt x="0" y="230314"/>
                  </a:lnTo>
                  <a:cubicBezTo>
                    <a:pt x="953" y="223361"/>
                    <a:pt x="2095" y="216408"/>
                    <a:pt x="3524" y="209550"/>
                  </a:cubicBezTo>
                  <a:lnTo>
                    <a:pt x="209550" y="3524"/>
                  </a:lnTo>
                  <a:cubicBezTo>
                    <a:pt x="216408" y="2095"/>
                    <a:pt x="223361" y="953"/>
                    <a:pt x="230314" y="0"/>
                  </a:cubicBezTo>
                  <a:close/>
                </a:path>
              </a:pathLst>
            </a:custGeom>
            <a:grpFill/>
            <a:ln w="9525" cap="flat">
              <a:noFill/>
              <a:prstDash val="solid"/>
              <a:miter/>
            </a:ln>
          </p:spPr>
          <p:txBody>
            <a:bodyPr rtlCol="0" anchor="ctr"/>
            <a:lstStyle/>
            <a:p>
              <a:endParaRPr lang="en-US"/>
            </a:p>
          </p:txBody>
        </p:sp>
        <p:sp>
          <p:nvSpPr>
            <p:cNvPr id="24" name="Freeform: Shape 23">
              <a:extLst>
                <a:ext uri="{FF2B5EF4-FFF2-40B4-BE49-F238E27FC236}">
                  <a16:creationId xmlns:a16="http://schemas.microsoft.com/office/drawing/2014/main" id="{BC93AA74-BEB3-444F-835B-7AA6ECE617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29300" y="3162300"/>
              <a:ext cx="294131" cy="294131"/>
            </a:xfrm>
            <a:custGeom>
              <a:avLst/>
              <a:gdLst>
                <a:gd name="connsiteX0" fmla="*/ 294132 w 294131"/>
                <a:gd name="connsiteY0" fmla="*/ 1238 h 294131"/>
                <a:gd name="connsiteX1" fmla="*/ 1238 w 294131"/>
                <a:gd name="connsiteY1" fmla="*/ 294132 h 294131"/>
                <a:gd name="connsiteX2" fmla="*/ 0 w 294131"/>
                <a:gd name="connsiteY2" fmla="*/ 278225 h 294131"/>
                <a:gd name="connsiteX3" fmla="*/ 278225 w 294131"/>
                <a:gd name="connsiteY3" fmla="*/ 0 h 294131"/>
                <a:gd name="connsiteX4" fmla="*/ 294132 w 294131"/>
                <a:gd name="connsiteY4" fmla="*/ 1238 h 2941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4131" h="294131">
                  <a:moveTo>
                    <a:pt x="294132" y="1238"/>
                  </a:moveTo>
                  <a:lnTo>
                    <a:pt x="1238" y="294132"/>
                  </a:lnTo>
                  <a:cubicBezTo>
                    <a:pt x="667" y="288893"/>
                    <a:pt x="0" y="283559"/>
                    <a:pt x="0" y="278225"/>
                  </a:cubicBezTo>
                  <a:lnTo>
                    <a:pt x="278225" y="0"/>
                  </a:lnTo>
                  <a:cubicBezTo>
                    <a:pt x="283559" y="0"/>
                    <a:pt x="288893" y="667"/>
                    <a:pt x="294132" y="1238"/>
                  </a:cubicBezTo>
                  <a:close/>
                </a:path>
              </a:pathLst>
            </a:custGeom>
            <a:grpFill/>
            <a:ln w="9525" cap="flat">
              <a:noFill/>
              <a:prstDash val="solid"/>
              <a:miter/>
            </a:ln>
          </p:spPr>
          <p:txBody>
            <a:bodyPr rtlCol="0" anchor="ctr"/>
            <a:lstStyle/>
            <a:p>
              <a:endParaRPr lang="en-US"/>
            </a:p>
          </p:txBody>
        </p:sp>
        <p:sp>
          <p:nvSpPr>
            <p:cNvPr id="25" name="Freeform: Shape 24">
              <a:extLst>
                <a:ext uri="{FF2B5EF4-FFF2-40B4-BE49-F238E27FC236}">
                  <a16:creationId xmlns:a16="http://schemas.microsoft.com/office/drawing/2014/main" id="{F00DF1C9-6952-4704-B8B3-95406E18E4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37205" y="3170110"/>
              <a:ext cx="337184" cy="337280"/>
            </a:xfrm>
            <a:custGeom>
              <a:avLst/>
              <a:gdLst>
                <a:gd name="connsiteX0" fmla="*/ 337185 w 337184"/>
                <a:gd name="connsiteY0" fmla="*/ 3905 h 337280"/>
                <a:gd name="connsiteX1" fmla="*/ 3810 w 337184"/>
                <a:gd name="connsiteY1" fmla="*/ 337280 h 337280"/>
                <a:gd name="connsiteX2" fmla="*/ 0 w 337184"/>
                <a:gd name="connsiteY2" fmla="*/ 323850 h 337280"/>
                <a:gd name="connsiteX3" fmla="*/ 323850 w 337184"/>
                <a:gd name="connsiteY3" fmla="*/ 0 h 337280"/>
                <a:gd name="connsiteX4" fmla="*/ 337185 w 337184"/>
                <a:gd name="connsiteY4" fmla="*/ 3905 h 3372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7184" h="337280">
                  <a:moveTo>
                    <a:pt x="337185" y="3905"/>
                  </a:moveTo>
                  <a:lnTo>
                    <a:pt x="3810" y="337280"/>
                  </a:lnTo>
                  <a:cubicBezTo>
                    <a:pt x="2381" y="332899"/>
                    <a:pt x="1143" y="328422"/>
                    <a:pt x="0" y="323850"/>
                  </a:cubicBezTo>
                  <a:lnTo>
                    <a:pt x="323850" y="0"/>
                  </a:lnTo>
                  <a:cubicBezTo>
                    <a:pt x="328327" y="1715"/>
                    <a:pt x="332804" y="2477"/>
                    <a:pt x="337185" y="3905"/>
                  </a:cubicBezTo>
                  <a:close/>
                </a:path>
              </a:pathLst>
            </a:custGeom>
            <a:grpFill/>
            <a:ln w="9525" cap="flat">
              <a:noFill/>
              <a:prstDash val="solid"/>
              <a:miter/>
            </a:ln>
          </p:spPr>
          <p:txBody>
            <a:bodyPr rtlCol="0" anchor="ctr"/>
            <a:lstStyle/>
            <a:p>
              <a:endParaRPr lang="en-US"/>
            </a:p>
          </p:txBody>
        </p:sp>
        <p:sp>
          <p:nvSpPr>
            <p:cNvPr id="26" name="Freeform: Shape 25">
              <a:extLst>
                <a:ext uri="{FF2B5EF4-FFF2-40B4-BE49-F238E27FC236}">
                  <a16:creationId xmlns:a16="http://schemas.microsoft.com/office/drawing/2014/main" id="{B34783FD-297C-40D2-964B-DBAE4DE283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3207" y="3186207"/>
              <a:ext cx="364617" cy="364617"/>
            </a:xfrm>
            <a:custGeom>
              <a:avLst/>
              <a:gdLst>
                <a:gd name="connsiteX0" fmla="*/ 364617 w 364617"/>
                <a:gd name="connsiteY0" fmla="*/ 5620 h 364617"/>
                <a:gd name="connsiteX1" fmla="*/ 5620 w 364617"/>
                <a:gd name="connsiteY1" fmla="*/ 364617 h 364617"/>
                <a:gd name="connsiteX2" fmla="*/ 0 w 364617"/>
                <a:gd name="connsiteY2" fmla="*/ 353187 h 364617"/>
                <a:gd name="connsiteX3" fmla="*/ 353187 w 364617"/>
                <a:gd name="connsiteY3" fmla="*/ 0 h 364617"/>
                <a:gd name="connsiteX4" fmla="*/ 364617 w 364617"/>
                <a:gd name="connsiteY4" fmla="*/ 5620 h 3646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4617" h="364617">
                  <a:moveTo>
                    <a:pt x="364617" y="5620"/>
                  </a:moveTo>
                  <a:lnTo>
                    <a:pt x="5620" y="364617"/>
                  </a:lnTo>
                  <a:cubicBezTo>
                    <a:pt x="3620" y="360902"/>
                    <a:pt x="1715" y="357092"/>
                    <a:pt x="0" y="353187"/>
                  </a:cubicBezTo>
                  <a:lnTo>
                    <a:pt x="353187" y="0"/>
                  </a:lnTo>
                  <a:cubicBezTo>
                    <a:pt x="357092" y="1715"/>
                    <a:pt x="360902" y="3715"/>
                    <a:pt x="364617" y="5620"/>
                  </a:cubicBezTo>
                  <a:close/>
                </a:path>
              </a:pathLst>
            </a:custGeom>
            <a:grpFill/>
            <a:ln w="9525" cap="flat">
              <a:noFill/>
              <a:prstDash val="solid"/>
              <a:miter/>
            </a:ln>
          </p:spPr>
          <p:txBody>
            <a:bodyPr rtlCol="0" anchor="ctr"/>
            <a:lstStyle/>
            <a:p>
              <a:endParaRPr lang="en-US"/>
            </a:p>
          </p:txBody>
        </p:sp>
        <p:sp>
          <p:nvSpPr>
            <p:cNvPr id="27" name="Freeform: Shape 26">
              <a:extLst>
                <a:ext uri="{FF2B5EF4-FFF2-40B4-BE49-F238E27FC236}">
                  <a16:creationId xmlns:a16="http://schemas.microsoft.com/office/drawing/2014/main" id="{DE621623-0357-4FD5-A1AC-4005010259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5305" y="3208305"/>
              <a:ext cx="380238" cy="380238"/>
            </a:xfrm>
            <a:custGeom>
              <a:avLst/>
              <a:gdLst>
                <a:gd name="connsiteX0" fmla="*/ 380238 w 380238"/>
                <a:gd name="connsiteY0" fmla="*/ 7239 h 380238"/>
                <a:gd name="connsiteX1" fmla="*/ 7239 w 380238"/>
                <a:gd name="connsiteY1" fmla="*/ 380238 h 380238"/>
                <a:gd name="connsiteX2" fmla="*/ 0 w 380238"/>
                <a:gd name="connsiteY2" fmla="*/ 370713 h 380238"/>
                <a:gd name="connsiteX3" fmla="*/ 370237 w 380238"/>
                <a:gd name="connsiteY3" fmla="*/ 0 h 380238"/>
                <a:gd name="connsiteX4" fmla="*/ 380238 w 380238"/>
                <a:gd name="connsiteY4" fmla="*/ 7239 h 380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238" h="380238">
                  <a:moveTo>
                    <a:pt x="380238" y="7239"/>
                  </a:moveTo>
                  <a:lnTo>
                    <a:pt x="7239" y="380238"/>
                  </a:lnTo>
                  <a:cubicBezTo>
                    <a:pt x="4763" y="377000"/>
                    <a:pt x="2381" y="373571"/>
                    <a:pt x="0" y="370713"/>
                  </a:cubicBezTo>
                  <a:lnTo>
                    <a:pt x="370237" y="0"/>
                  </a:lnTo>
                  <a:cubicBezTo>
                    <a:pt x="373571" y="2381"/>
                    <a:pt x="377000" y="4763"/>
                    <a:pt x="380238" y="7239"/>
                  </a:cubicBezTo>
                  <a:close/>
                </a:path>
              </a:pathLst>
            </a:custGeom>
            <a:grpFill/>
            <a:ln w="9525" cap="flat">
              <a:noFill/>
              <a:prstDash val="solid"/>
              <a:miter/>
            </a:ln>
          </p:spPr>
          <p:txBody>
            <a:bodyPr rtlCol="0" anchor="ctr"/>
            <a:lstStyle/>
            <a:p>
              <a:endParaRPr lang="en-US"/>
            </a:p>
          </p:txBody>
        </p:sp>
        <p:sp>
          <p:nvSpPr>
            <p:cNvPr id="28" name="Freeform: Shape 27">
              <a:extLst>
                <a:ext uri="{FF2B5EF4-FFF2-40B4-BE49-F238E27FC236}">
                  <a16:creationId xmlns:a16="http://schemas.microsoft.com/office/drawing/2014/main" id="{024F346E-10A0-458F-A9CA-8C0079472F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02832" y="3235832"/>
              <a:ext cx="385191" cy="385191"/>
            </a:xfrm>
            <a:custGeom>
              <a:avLst/>
              <a:gdLst>
                <a:gd name="connsiteX0" fmla="*/ 380905 w 385191"/>
                <a:gd name="connsiteY0" fmla="*/ 4286 h 385191"/>
                <a:gd name="connsiteX1" fmla="*/ 385191 w 385191"/>
                <a:gd name="connsiteY1" fmla="*/ 8573 h 385191"/>
                <a:gd name="connsiteX2" fmla="*/ 8573 w 385191"/>
                <a:gd name="connsiteY2" fmla="*/ 385191 h 385191"/>
                <a:gd name="connsiteX3" fmla="*/ 4286 w 385191"/>
                <a:gd name="connsiteY3" fmla="*/ 380905 h 385191"/>
                <a:gd name="connsiteX4" fmla="*/ 0 w 385191"/>
                <a:gd name="connsiteY4" fmla="*/ 376523 h 385191"/>
                <a:gd name="connsiteX5" fmla="*/ 376523 w 385191"/>
                <a:gd name="connsiteY5" fmla="*/ 0 h 385191"/>
                <a:gd name="connsiteX6" fmla="*/ 380905 w 385191"/>
                <a:gd name="connsiteY6" fmla="*/ 4286 h 38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191" h="385191">
                  <a:moveTo>
                    <a:pt x="380905" y="4286"/>
                  </a:moveTo>
                  <a:lnTo>
                    <a:pt x="385191" y="8573"/>
                  </a:lnTo>
                  <a:lnTo>
                    <a:pt x="8573" y="385191"/>
                  </a:lnTo>
                  <a:lnTo>
                    <a:pt x="4286" y="380905"/>
                  </a:lnTo>
                  <a:cubicBezTo>
                    <a:pt x="2762" y="379476"/>
                    <a:pt x="1334" y="377952"/>
                    <a:pt x="0" y="376523"/>
                  </a:cubicBezTo>
                  <a:lnTo>
                    <a:pt x="376523" y="0"/>
                  </a:lnTo>
                  <a:cubicBezTo>
                    <a:pt x="377952" y="1334"/>
                    <a:pt x="379476" y="2667"/>
                    <a:pt x="380905" y="4286"/>
                  </a:cubicBezTo>
                  <a:close/>
                </a:path>
              </a:pathLst>
            </a:custGeom>
            <a:grpFill/>
            <a:ln w="9525" cap="flat">
              <a:noFill/>
              <a:prstDash val="solid"/>
              <a:miter/>
            </a:ln>
          </p:spPr>
          <p:txBody>
            <a:bodyPr rtlCol="0" anchor="ctr"/>
            <a:lstStyle/>
            <a:p>
              <a:endParaRPr lang="en-US"/>
            </a:p>
          </p:txBody>
        </p:sp>
        <p:sp>
          <p:nvSpPr>
            <p:cNvPr id="29" name="Freeform: Shape 28">
              <a:extLst>
                <a:ext uri="{FF2B5EF4-FFF2-40B4-BE49-F238E27FC236}">
                  <a16:creationId xmlns:a16="http://schemas.microsoft.com/office/drawing/2014/main" id="{7937A2F7-01A9-47F3-BED6-B61D998408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35789" y="3268313"/>
              <a:ext cx="379761" cy="380237"/>
            </a:xfrm>
            <a:custGeom>
              <a:avLst/>
              <a:gdLst>
                <a:gd name="connsiteX0" fmla="*/ 372428 w 379761"/>
                <a:gd name="connsiteY0" fmla="*/ 0 h 380237"/>
                <a:gd name="connsiteX1" fmla="*/ 379762 w 379761"/>
                <a:gd name="connsiteY1" fmla="*/ 9525 h 380237"/>
                <a:gd name="connsiteX2" fmla="*/ 9525 w 379761"/>
                <a:gd name="connsiteY2" fmla="*/ 380238 h 380237"/>
                <a:gd name="connsiteX3" fmla="*/ 0 w 379761"/>
                <a:gd name="connsiteY3" fmla="*/ 372904 h 380237"/>
              </a:gdLst>
              <a:ahLst/>
              <a:cxnLst>
                <a:cxn ang="0">
                  <a:pos x="connsiteX0" y="connsiteY0"/>
                </a:cxn>
                <a:cxn ang="0">
                  <a:pos x="connsiteX1" y="connsiteY1"/>
                </a:cxn>
                <a:cxn ang="0">
                  <a:pos x="connsiteX2" y="connsiteY2"/>
                </a:cxn>
                <a:cxn ang="0">
                  <a:pos x="connsiteX3" y="connsiteY3"/>
                </a:cxn>
              </a:cxnLst>
              <a:rect l="l" t="t" r="r" b="b"/>
              <a:pathLst>
                <a:path w="379761" h="380237">
                  <a:moveTo>
                    <a:pt x="372428" y="0"/>
                  </a:moveTo>
                  <a:cubicBezTo>
                    <a:pt x="374999" y="3239"/>
                    <a:pt x="377381" y="6572"/>
                    <a:pt x="379762" y="9525"/>
                  </a:cubicBezTo>
                  <a:lnTo>
                    <a:pt x="9525" y="380238"/>
                  </a:lnTo>
                  <a:cubicBezTo>
                    <a:pt x="6096" y="377857"/>
                    <a:pt x="2762" y="375476"/>
                    <a:pt x="0" y="372904"/>
                  </a:cubicBezTo>
                  <a:close/>
                </a:path>
              </a:pathLst>
            </a:custGeom>
            <a:grpFill/>
            <a:ln w="9525"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5B44DAF8-5073-441A-82E1-180385D35F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2841" y="3305841"/>
              <a:ext cx="364807" cy="364807"/>
            </a:xfrm>
            <a:custGeom>
              <a:avLst/>
              <a:gdLst>
                <a:gd name="connsiteX0" fmla="*/ 359188 w 364807"/>
                <a:gd name="connsiteY0" fmla="*/ 0 h 364807"/>
                <a:gd name="connsiteX1" fmla="*/ 364808 w 364807"/>
                <a:gd name="connsiteY1" fmla="*/ 11621 h 364807"/>
                <a:gd name="connsiteX2" fmla="*/ 11621 w 364807"/>
                <a:gd name="connsiteY2" fmla="*/ 364808 h 364807"/>
                <a:gd name="connsiteX3" fmla="*/ 0 w 364807"/>
                <a:gd name="connsiteY3" fmla="*/ 359188 h 364807"/>
              </a:gdLst>
              <a:ahLst/>
              <a:cxnLst>
                <a:cxn ang="0">
                  <a:pos x="connsiteX0" y="connsiteY0"/>
                </a:cxn>
                <a:cxn ang="0">
                  <a:pos x="connsiteX1" y="connsiteY1"/>
                </a:cxn>
                <a:cxn ang="0">
                  <a:pos x="connsiteX2" y="connsiteY2"/>
                </a:cxn>
                <a:cxn ang="0">
                  <a:pos x="connsiteX3" y="connsiteY3"/>
                </a:cxn>
              </a:cxnLst>
              <a:rect l="l" t="t" r="r" b="b"/>
              <a:pathLst>
                <a:path w="364807" h="364807">
                  <a:moveTo>
                    <a:pt x="359188" y="0"/>
                  </a:moveTo>
                  <a:cubicBezTo>
                    <a:pt x="361188" y="3905"/>
                    <a:pt x="362998" y="7715"/>
                    <a:pt x="364808" y="11621"/>
                  </a:cubicBezTo>
                  <a:lnTo>
                    <a:pt x="11621" y="364808"/>
                  </a:lnTo>
                  <a:cubicBezTo>
                    <a:pt x="7715" y="362998"/>
                    <a:pt x="3905" y="361188"/>
                    <a:pt x="0" y="359188"/>
                  </a:cubicBezTo>
                  <a:close/>
                </a:path>
              </a:pathLst>
            </a:custGeom>
            <a:grpFill/>
            <a:ln w="9525" cap="flat">
              <a:noFill/>
              <a:prstDash val="solid"/>
              <a:miter/>
            </a:ln>
          </p:spPr>
          <p:txBody>
            <a:bodyPr rtlCol="0" anchor="ctr"/>
            <a:lstStyle/>
            <a:p>
              <a:endParaRPr lang="en-US"/>
            </a:p>
          </p:txBody>
        </p:sp>
        <p:sp>
          <p:nvSpPr>
            <p:cNvPr id="31" name="Freeform: Shape 30">
              <a:extLst>
                <a:ext uri="{FF2B5EF4-FFF2-40B4-BE49-F238E27FC236}">
                  <a16:creationId xmlns:a16="http://schemas.microsoft.com/office/drawing/2014/main" id="{52B0413D-0E36-4A90-8E6A-9EDC676A60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16370" y="3349466"/>
              <a:ext cx="337280" cy="337280"/>
            </a:xfrm>
            <a:custGeom>
              <a:avLst/>
              <a:gdLst>
                <a:gd name="connsiteX0" fmla="*/ 333470 w 337280"/>
                <a:gd name="connsiteY0" fmla="*/ 0 h 337280"/>
                <a:gd name="connsiteX1" fmla="*/ 337280 w 337280"/>
                <a:gd name="connsiteY1" fmla="*/ 13430 h 337280"/>
                <a:gd name="connsiteX2" fmla="*/ 13430 w 337280"/>
                <a:gd name="connsiteY2" fmla="*/ 337280 h 337280"/>
                <a:gd name="connsiteX3" fmla="*/ 0 w 337280"/>
                <a:gd name="connsiteY3" fmla="*/ 333470 h 337280"/>
              </a:gdLst>
              <a:ahLst/>
              <a:cxnLst>
                <a:cxn ang="0">
                  <a:pos x="connsiteX0" y="connsiteY0"/>
                </a:cxn>
                <a:cxn ang="0">
                  <a:pos x="connsiteX1" y="connsiteY1"/>
                </a:cxn>
                <a:cxn ang="0">
                  <a:pos x="connsiteX2" y="connsiteY2"/>
                </a:cxn>
                <a:cxn ang="0">
                  <a:pos x="connsiteX3" y="connsiteY3"/>
                </a:cxn>
              </a:cxnLst>
              <a:rect l="l" t="t" r="r" b="b"/>
              <a:pathLst>
                <a:path w="337280" h="337280">
                  <a:moveTo>
                    <a:pt x="333470" y="0"/>
                  </a:moveTo>
                  <a:cubicBezTo>
                    <a:pt x="334899" y="4382"/>
                    <a:pt x="336137" y="8858"/>
                    <a:pt x="337280" y="13430"/>
                  </a:cubicBezTo>
                  <a:lnTo>
                    <a:pt x="13430" y="337280"/>
                  </a:lnTo>
                  <a:cubicBezTo>
                    <a:pt x="8858" y="336137"/>
                    <a:pt x="4382" y="334899"/>
                    <a:pt x="0" y="333470"/>
                  </a:cubicBezTo>
                  <a:close/>
                </a:path>
              </a:pathLst>
            </a:custGeom>
            <a:grpFill/>
            <a:ln w="9525" cap="flat">
              <a:noFill/>
              <a:prstDash val="solid"/>
              <a:miter/>
            </a:ln>
          </p:spPr>
          <p:txBody>
            <a:bodyPr rtlCol="0" anchor="ctr"/>
            <a:lstStyle/>
            <a:p>
              <a:endParaRPr lang="en-US"/>
            </a:p>
          </p:txBody>
        </p:sp>
        <p:sp>
          <p:nvSpPr>
            <p:cNvPr id="32" name="Freeform: Shape 31">
              <a:extLst>
                <a:ext uri="{FF2B5EF4-FFF2-40B4-BE49-F238E27FC236}">
                  <a16:creationId xmlns:a16="http://schemas.microsoft.com/office/drawing/2014/main" id="{86059ECF-0D50-48AD-B67A-645EC29D33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67329" y="3400425"/>
              <a:ext cx="294227" cy="294132"/>
            </a:xfrm>
            <a:custGeom>
              <a:avLst/>
              <a:gdLst>
                <a:gd name="connsiteX0" fmla="*/ 292989 w 294227"/>
                <a:gd name="connsiteY0" fmla="*/ 0 h 294132"/>
                <a:gd name="connsiteX1" fmla="*/ 294227 w 294227"/>
                <a:gd name="connsiteY1" fmla="*/ 15907 h 294132"/>
                <a:gd name="connsiteX2" fmla="*/ 15907 w 294227"/>
                <a:gd name="connsiteY2" fmla="*/ 294132 h 294132"/>
                <a:gd name="connsiteX3" fmla="*/ 0 w 294227"/>
                <a:gd name="connsiteY3" fmla="*/ 292894 h 294132"/>
              </a:gdLst>
              <a:ahLst/>
              <a:cxnLst>
                <a:cxn ang="0">
                  <a:pos x="connsiteX0" y="connsiteY0"/>
                </a:cxn>
                <a:cxn ang="0">
                  <a:pos x="connsiteX1" y="connsiteY1"/>
                </a:cxn>
                <a:cxn ang="0">
                  <a:pos x="connsiteX2" y="connsiteY2"/>
                </a:cxn>
                <a:cxn ang="0">
                  <a:pos x="connsiteX3" y="connsiteY3"/>
                </a:cxn>
              </a:cxnLst>
              <a:rect l="l" t="t" r="r" b="b"/>
              <a:pathLst>
                <a:path w="294227" h="294132">
                  <a:moveTo>
                    <a:pt x="292989" y="0"/>
                  </a:moveTo>
                  <a:cubicBezTo>
                    <a:pt x="293561" y="5334"/>
                    <a:pt x="293942" y="10668"/>
                    <a:pt x="294227" y="15907"/>
                  </a:cubicBezTo>
                  <a:lnTo>
                    <a:pt x="15907" y="294132"/>
                  </a:lnTo>
                  <a:cubicBezTo>
                    <a:pt x="10668" y="294132"/>
                    <a:pt x="5334" y="293465"/>
                    <a:pt x="0" y="292894"/>
                  </a:cubicBezTo>
                  <a:close/>
                </a:path>
              </a:pathLst>
            </a:custGeom>
            <a:grpFill/>
            <a:ln w="9525" cap="flat">
              <a:noFill/>
              <a:prstDash val="solid"/>
              <a:miter/>
            </a:ln>
          </p:spPr>
          <p:txBody>
            <a:bodyPr rtlCol="0" anchor="ctr"/>
            <a:lstStyle/>
            <a:p>
              <a:endParaRPr lang="en-US"/>
            </a:p>
          </p:txBody>
        </p:sp>
        <p:sp>
          <p:nvSpPr>
            <p:cNvPr id="33" name="Freeform: Shape 32">
              <a:extLst>
                <a:ext uri="{FF2B5EF4-FFF2-40B4-BE49-F238E27FC236}">
                  <a16:creationId xmlns:a16="http://schemas.microsoft.com/office/drawing/2014/main" id="{B394906F-6BF2-447E-9886-F12708E128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29337" y="3462337"/>
              <a:ext cx="230314" cy="230314"/>
            </a:xfrm>
            <a:custGeom>
              <a:avLst/>
              <a:gdLst>
                <a:gd name="connsiteX0" fmla="*/ 230315 w 230314"/>
                <a:gd name="connsiteY0" fmla="*/ 0 h 230314"/>
                <a:gd name="connsiteX1" fmla="*/ 226886 w 230314"/>
                <a:gd name="connsiteY1" fmla="*/ 20574 h 230314"/>
                <a:gd name="connsiteX2" fmla="*/ 20669 w 230314"/>
                <a:gd name="connsiteY2" fmla="*/ 226790 h 230314"/>
                <a:gd name="connsiteX3" fmla="*/ 0 w 230314"/>
                <a:gd name="connsiteY3" fmla="*/ 230315 h 230314"/>
              </a:gdLst>
              <a:ahLst/>
              <a:cxnLst>
                <a:cxn ang="0">
                  <a:pos x="connsiteX0" y="connsiteY0"/>
                </a:cxn>
                <a:cxn ang="0">
                  <a:pos x="connsiteX1" y="connsiteY1"/>
                </a:cxn>
                <a:cxn ang="0">
                  <a:pos x="connsiteX2" y="connsiteY2"/>
                </a:cxn>
                <a:cxn ang="0">
                  <a:pos x="connsiteX3" y="connsiteY3"/>
                </a:cxn>
              </a:cxnLst>
              <a:rect l="l" t="t" r="r" b="b"/>
              <a:pathLst>
                <a:path w="230314" h="230314">
                  <a:moveTo>
                    <a:pt x="230315" y="0"/>
                  </a:moveTo>
                  <a:cubicBezTo>
                    <a:pt x="229457" y="6953"/>
                    <a:pt x="228314" y="13716"/>
                    <a:pt x="226886" y="20574"/>
                  </a:cubicBezTo>
                  <a:lnTo>
                    <a:pt x="20669" y="226790"/>
                  </a:lnTo>
                  <a:cubicBezTo>
                    <a:pt x="13811" y="228314"/>
                    <a:pt x="6953" y="229457"/>
                    <a:pt x="0" y="230315"/>
                  </a:cubicBezTo>
                  <a:close/>
                </a:path>
              </a:pathLst>
            </a:custGeom>
            <a:grpFill/>
            <a:ln w="9525" cap="flat">
              <a:noFill/>
              <a:prstDash val="solid"/>
              <a:miter/>
            </a:ln>
          </p:spPr>
          <p:txBody>
            <a:bodyPr rtlCol="0" anchor="ctr"/>
            <a:lstStyle/>
            <a:p>
              <a:endParaRPr lang="en-US"/>
            </a:p>
          </p:txBody>
        </p:sp>
        <p:sp>
          <p:nvSpPr>
            <p:cNvPr id="34" name="Freeform: Shape 33">
              <a:extLst>
                <a:ext uri="{FF2B5EF4-FFF2-40B4-BE49-F238E27FC236}">
                  <a16:creationId xmlns:a16="http://schemas.microsoft.com/office/drawing/2014/main" id="{A45EB96B-215A-4EBF-A594-2B08222339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18682" y="3551682"/>
              <a:ext cx="112871" cy="112871"/>
            </a:xfrm>
            <a:custGeom>
              <a:avLst/>
              <a:gdLst>
                <a:gd name="connsiteX0" fmla="*/ 112871 w 112871"/>
                <a:gd name="connsiteY0" fmla="*/ 0 h 112871"/>
                <a:gd name="connsiteX1" fmla="*/ 0 w 112871"/>
                <a:gd name="connsiteY1" fmla="*/ 112871 h 112871"/>
              </a:gdLst>
              <a:ahLst/>
              <a:cxnLst>
                <a:cxn ang="0">
                  <a:pos x="connsiteX0" y="connsiteY0"/>
                </a:cxn>
                <a:cxn ang="0">
                  <a:pos x="connsiteX1" y="connsiteY1"/>
                </a:cxn>
              </a:cxnLst>
              <a:rect l="l" t="t" r="r" b="b"/>
              <a:pathLst>
                <a:path w="112871" h="112871">
                  <a:moveTo>
                    <a:pt x="112871" y="0"/>
                  </a:moveTo>
                  <a:cubicBezTo>
                    <a:pt x="87618" y="48239"/>
                    <a:pt x="48239" y="87618"/>
                    <a:pt x="0" y="112871"/>
                  </a:cubicBezTo>
                  <a:close/>
                </a:path>
              </a:pathLst>
            </a:custGeom>
            <a:grpFill/>
            <a:ln w="9525" cap="flat">
              <a:noFill/>
              <a:prstDash val="solid"/>
              <a:miter/>
            </a:ln>
          </p:spPr>
          <p:txBody>
            <a:bodyPr rtlCol="0" anchor="ctr"/>
            <a:lstStyle/>
            <a:p>
              <a:endParaRPr lang="en-US" dirty="0"/>
            </a:p>
          </p:txBody>
        </p:sp>
      </p:grpSp>
      <p:graphicFrame>
        <p:nvGraphicFramePr>
          <p:cNvPr id="5" name="Content Placeholder 2">
            <a:extLst>
              <a:ext uri="{FF2B5EF4-FFF2-40B4-BE49-F238E27FC236}">
                <a16:creationId xmlns:a16="http://schemas.microsoft.com/office/drawing/2014/main" id="{E4BD4EB5-2621-D4F4-7376-7A14EAB12678}"/>
              </a:ext>
            </a:extLst>
          </p:cNvPr>
          <p:cNvGraphicFramePr>
            <a:graphicFrameLocks noGrp="1"/>
          </p:cNvGraphicFramePr>
          <p:nvPr>
            <p:ph idx="1"/>
            <p:extLst>
              <p:ext uri="{D42A27DB-BD31-4B8C-83A1-F6EECF244321}">
                <p14:modId xmlns:p14="http://schemas.microsoft.com/office/powerpoint/2010/main" val="3445849744"/>
              </p:ext>
            </p:extLst>
          </p:nvPr>
        </p:nvGraphicFramePr>
        <p:xfrm>
          <a:off x="5484139" y="477540"/>
          <a:ext cx="6301601" cy="58788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9488376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64C5D5F-5FBB-4D75-4186-43E9E778EEEC}"/>
              </a:ext>
            </a:extLst>
          </p:cNvPr>
          <p:cNvSpPr>
            <a:spLocks noGrp="1"/>
          </p:cNvSpPr>
          <p:nvPr>
            <p:ph type="title"/>
          </p:nvPr>
        </p:nvSpPr>
        <p:spPr>
          <a:xfrm>
            <a:off x="761800" y="762001"/>
            <a:ext cx="5334197" cy="1708242"/>
          </a:xfrm>
        </p:spPr>
        <p:txBody>
          <a:bodyPr anchor="ctr">
            <a:normAutofit/>
          </a:bodyPr>
          <a:lstStyle/>
          <a:p>
            <a:r>
              <a:rPr lang="en-US" sz="3700" b="1">
                <a:latin typeface="Calibri"/>
                <a:ea typeface="Calibri"/>
                <a:cs typeface="Calibri"/>
              </a:rPr>
              <a:t>Frequency and Repetitiveness of Decisions</a:t>
            </a:r>
            <a:endParaRPr lang="en-US" sz="3700">
              <a:latin typeface="Calibri"/>
              <a:ea typeface="Calibri"/>
              <a:cs typeface="Calibri"/>
            </a:endParaRPr>
          </a:p>
          <a:p>
            <a:endParaRPr lang="en-US" sz="3700">
              <a:ea typeface="Calibri Light"/>
              <a:cs typeface="Calibri Light"/>
            </a:endParaRPr>
          </a:p>
        </p:txBody>
      </p:sp>
      <p:sp>
        <p:nvSpPr>
          <p:cNvPr id="3" name="Content Placeholder 2">
            <a:extLst>
              <a:ext uri="{FF2B5EF4-FFF2-40B4-BE49-F238E27FC236}">
                <a16:creationId xmlns:a16="http://schemas.microsoft.com/office/drawing/2014/main" id="{F433E97F-68B7-0F55-00F5-13953DF11FEC}"/>
              </a:ext>
            </a:extLst>
          </p:cNvPr>
          <p:cNvSpPr>
            <a:spLocks noGrp="1"/>
          </p:cNvSpPr>
          <p:nvPr>
            <p:ph idx="1"/>
          </p:nvPr>
        </p:nvSpPr>
        <p:spPr>
          <a:xfrm>
            <a:off x="761800" y="2470244"/>
            <a:ext cx="5334197" cy="3769835"/>
          </a:xfrm>
        </p:spPr>
        <p:txBody>
          <a:bodyPr vert="horz" lIns="91440" tIns="45720" rIns="91440" bIns="45720" rtlCol="0" anchor="ctr">
            <a:normAutofit/>
          </a:bodyPr>
          <a:lstStyle/>
          <a:p>
            <a:pPr marL="0" indent="0">
              <a:buNone/>
            </a:pPr>
            <a:endParaRPr lang="en-US" sz="2000" b="1">
              <a:ea typeface="Calibri"/>
              <a:cs typeface="Calibri"/>
            </a:endParaRPr>
          </a:p>
          <a:p>
            <a:r>
              <a:rPr lang="en-US" sz="2000">
                <a:ea typeface="+mn-lt"/>
                <a:cs typeface="+mn-lt"/>
              </a:rPr>
              <a:t>Working capital decisions are often </a:t>
            </a:r>
            <a:r>
              <a:rPr lang="en-US" sz="2000" b="1">
                <a:ea typeface="+mn-lt"/>
                <a:cs typeface="+mn-lt"/>
              </a:rPr>
              <a:t>routine and repetitive</a:t>
            </a:r>
            <a:r>
              <a:rPr lang="en-US" sz="2000">
                <a:ea typeface="+mn-lt"/>
                <a:cs typeface="+mn-lt"/>
              </a:rPr>
              <a:t>.</a:t>
            </a:r>
            <a:endParaRPr lang="en-US" sz="2000"/>
          </a:p>
          <a:p>
            <a:r>
              <a:rPr lang="en-US" sz="2000">
                <a:ea typeface="+mn-lt"/>
                <a:cs typeface="+mn-lt"/>
              </a:rPr>
              <a:t>Businesses rely on </a:t>
            </a:r>
            <a:r>
              <a:rPr lang="en-US" sz="2000" b="1">
                <a:ea typeface="+mn-lt"/>
                <a:cs typeface="+mn-lt"/>
              </a:rPr>
              <a:t>established policies</a:t>
            </a:r>
            <a:r>
              <a:rPr lang="en-US" sz="2000">
                <a:ea typeface="+mn-lt"/>
                <a:cs typeface="+mn-lt"/>
              </a:rPr>
              <a:t> to streamline decision-making.</a:t>
            </a:r>
            <a:endParaRPr lang="en-US" sz="2000"/>
          </a:p>
          <a:p>
            <a:r>
              <a:rPr lang="en-US" sz="2000">
                <a:ea typeface="+mn-lt"/>
                <a:cs typeface="+mn-lt"/>
              </a:rPr>
              <a:t>Example: Credit approval for customers.</a:t>
            </a:r>
            <a:endParaRPr lang="en-US" sz="2000"/>
          </a:p>
          <a:p>
            <a:r>
              <a:rPr lang="en-US" sz="2000" b="1">
                <a:ea typeface="+mn-lt"/>
                <a:cs typeface="+mn-lt"/>
              </a:rPr>
              <a:t>Advanced Insight:</a:t>
            </a:r>
            <a:endParaRPr lang="en-US" sz="2000"/>
          </a:p>
          <a:p>
            <a:r>
              <a:rPr lang="en-US" sz="2000">
                <a:ea typeface="+mn-lt"/>
                <a:cs typeface="+mn-lt"/>
              </a:rPr>
              <a:t>Repetitive nature allows for </a:t>
            </a:r>
            <a:r>
              <a:rPr lang="en-US" sz="2000" b="1">
                <a:ea typeface="+mn-lt"/>
                <a:cs typeface="+mn-lt"/>
              </a:rPr>
              <a:t>automation and delegation</a:t>
            </a:r>
            <a:r>
              <a:rPr lang="en-US" sz="2000">
                <a:ea typeface="+mn-lt"/>
                <a:cs typeface="+mn-lt"/>
              </a:rPr>
              <a:t> within the management hierarchy.</a:t>
            </a:r>
            <a:endParaRPr lang="en-US" sz="2000"/>
          </a:p>
          <a:p>
            <a:endParaRPr lang="en-US" sz="2000">
              <a:ea typeface="Calibri"/>
              <a:cs typeface="Calibri"/>
            </a:endParaRPr>
          </a:p>
        </p:txBody>
      </p:sp>
      <p:pic>
        <p:nvPicPr>
          <p:cNvPr id="5" name="Picture 4" descr="Top view of cubes connected with black lines">
            <a:extLst>
              <a:ext uri="{FF2B5EF4-FFF2-40B4-BE49-F238E27FC236}">
                <a16:creationId xmlns:a16="http://schemas.microsoft.com/office/drawing/2014/main" id="{3D552399-C65B-5B06-B8A5-C015A3B7FB6A}"/>
              </a:ext>
            </a:extLst>
          </p:cNvPr>
          <p:cNvPicPr>
            <a:picLocks noChangeAspect="1"/>
          </p:cNvPicPr>
          <p:nvPr/>
        </p:nvPicPr>
        <p:blipFill>
          <a:blip r:embed="rId2"/>
          <a:srcRect l="26032" r="15726" b="2"/>
          <a:stretch>
            <a:fillRect/>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167725621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8A9399A-67B5-F677-AA4C-66EF9880B77F}"/>
              </a:ext>
            </a:extLst>
          </p:cNvPr>
          <p:cNvSpPr>
            <a:spLocks noGrp="1"/>
          </p:cNvSpPr>
          <p:nvPr>
            <p:ph type="title"/>
          </p:nvPr>
        </p:nvSpPr>
        <p:spPr>
          <a:xfrm>
            <a:off x="761800" y="762001"/>
            <a:ext cx="5334197" cy="1708242"/>
          </a:xfrm>
        </p:spPr>
        <p:txBody>
          <a:bodyPr vert="horz" lIns="91440" tIns="45720" rIns="91440" bIns="45720" rtlCol="0" anchor="ctr">
            <a:normAutofit/>
          </a:bodyPr>
          <a:lstStyle/>
          <a:p>
            <a:r>
              <a:rPr lang="en-US" sz="4000" b="1">
                <a:latin typeface="Calibri"/>
                <a:ea typeface="Calibri"/>
                <a:cs typeface="Calibri"/>
              </a:rPr>
              <a:t>Role of Policies and Decision Frameworks</a:t>
            </a:r>
            <a:endParaRPr lang="en-US" sz="4000">
              <a:latin typeface="Calibri"/>
              <a:ea typeface="Calibri"/>
              <a:cs typeface="Calibri"/>
            </a:endParaRPr>
          </a:p>
          <a:p>
            <a:endParaRPr lang="en-US" sz="4000">
              <a:ea typeface="Calibri Light"/>
              <a:cs typeface="Calibri Light"/>
            </a:endParaRPr>
          </a:p>
        </p:txBody>
      </p:sp>
      <p:sp>
        <p:nvSpPr>
          <p:cNvPr id="3" name="Content Placeholder 2">
            <a:extLst>
              <a:ext uri="{FF2B5EF4-FFF2-40B4-BE49-F238E27FC236}">
                <a16:creationId xmlns:a16="http://schemas.microsoft.com/office/drawing/2014/main" id="{C042E156-C358-AD92-A004-5214FB36C61E}"/>
              </a:ext>
            </a:extLst>
          </p:cNvPr>
          <p:cNvSpPr>
            <a:spLocks noGrp="1"/>
          </p:cNvSpPr>
          <p:nvPr>
            <p:ph idx="1"/>
          </p:nvPr>
        </p:nvSpPr>
        <p:spPr>
          <a:xfrm>
            <a:off x="761800" y="2470244"/>
            <a:ext cx="5334197" cy="3769835"/>
          </a:xfrm>
        </p:spPr>
        <p:txBody>
          <a:bodyPr vert="horz" lIns="91440" tIns="45720" rIns="91440" bIns="45720" rtlCol="0" anchor="ctr">
            <a:normAutofit/>
          </a:bodyPr>
          <a:lstStyle/>
          <a:p>
            <a:pPr marL="0" indent="0">
              <a:buNone/>
            </a:pPr>
            <a:endParaRPr lang="en-US" sz="2000" b="1">
              <a:ea typeface="Calibri"/>
              <a:cs typeface="Calibri"/>
            </a:endParaRPr>
          </a:p>
          <a:p>
            <a:r>
              <a:rPr lang="en-US" sz="2000">
                <a:ea typeface="+mn-lt"/>
                <a:cs typeface="+mn-lt"/>
              </a:rPr>
              <a:t>Policies create </a:t>
            </a:r>
            <a:r>
              <a:rPr lang="en-US" sz="2000" b="1">
                <a:ea typeface="+mn-lt"/>
                <a:cs typeface="+mn-lt"/>
              </a:rPr>
              <a:t>decision rules</a:t>
            </a:r>
            <a:r>
              <a:rPr lang="en-US" sz="2000">
                <a:ea typeface="+mn-lt"/>
                <a:cs typeface="+mn-lt"/>
              </a:rPr>
              <a:t> that guide day-to-day operations.</a:t>
            </a:r>
            <a:endParaRPr lang="en-US" sz="2000"/>
          </a:p>
          <a:p>
            <a:r>
              <a:rPr lang="en-US" sz="2000">
                <a:ea typeface="+mn-lt"/>
                <a:cs typeface="+mn-lt"/>
              </a:rPr>
              <a:t>These rules enable </a:t>
            </a:r>
            <a:r>
              <a:rPr lang="en-US" sz="2000" b="1">
                <a:ea typeface="+mn-lt"/>
                <a:cs typeface="+mn-lt"/>
              </a:rPr>
              <a:t>quick, decentralized decisions</a:t>
            </a:r>
            <a:r>
              <a:rPr lang="en-US" sz="2000">
                <a:ea typeface="+mn-lt"/>
                <a:cs typeface="+mn-lt"/>
              </a:rPr>
              <a:t>.</a:t>
            </a:r>
            <a:endParaRPr lang="en-US" sz="2000"/>
          </a:p>
          <a:p>
            <a:r>
              <a:rPr lang="en-US" sz="2000">
                <a:ea typeface="+mn-lt"/>
                <a:cs typeface="+mn-lt"/>
              </a:rPr>
              <a:t>Example: Credit scoring formula for customer evaluation.</a:t>
            </a:r>
            <a:endParaRPr lang="en-US" sz="2000"/>
          </a:p>
          <a:p>
            <a:r>
              <a:rPr lang="en-US" sz="2000" b="1">
                <a:ea typeface="+mn-lt"/>
                <a:cs typeface="+mn-lt"/>
              </a:rPr>
              <a:t>Strategic Implication:</a:t>
            </a:r>
            <a:endParaRPr lang="en-US" sz="2000"/>
          </a:p>
          <a:p>
            <a:r>
              <a:rPr lang="en-US" sz="2000">
                <a:ea typeface="+mn-lt"/>
                <a:cs typeface="+mn-lt"/>
              </a:rPr>
              <a:t>Well-designed policies reduce cost and improve responsiveness.</a:t>
            </a:r>
            <a:endParaRPr lang="en-US" sz="2000"/>
          </a:p>
          <a:p>
            <a:endParaRPr lang="en-US" sz="2000">
              <a:ea typeface="Calibri"/>
              <a:cs typeface="Calibri"/>
            </a:endParaRPr>
          </a:p>
        </p:txBody>
      </p:sp>
      <p:pic>
        <p:nvPicPr>
          <p:cNvPr id="5" name="Picture 4" descr="Person holding a puzzle piece">
            <a:extLst>
              <a:ext uri="{FF2B5EF4-FFF2-40B4-BE49-F238E27FC236}">
                <a16:creationId xmlns:a16="http://schemas.microsoft.com/office/drawing/2014/main" id="{A4EBFFDC-80E3-DB49-9701-5CECBA4F19E6}"/>
              </a:ext>
            </a:extLst>
          </p:cNvPr>
          <p:cNvPicPr>
            <a:picLocks noChangeAspect="1"/>
          </p:cNvPicPr>
          <p:nvPr/>
        </p:nvPicPr>
        <p:blipFill>
          <a:blip r:embed="rId2"/>
          <a:srcRect l="23855" r="23622" b="-10"/>
          <a:stretch>
            <a:fillRect/>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421719964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Red toy person in front of two lines of white figures">
            <a:extLst>
              <a:ext uri="{FF2B5EF4-FFF2-40B4-BE49-F238E27FC236}">
                <a16:creationId xmlns:a16="http://schemas.microsoft.com/office/drawing/2014/main" id="{27D0D62A-31A5-745A-51B3-C57725FABFE0}"/>
              </a:ext>
            </a:extLst>
          </p:cNvPr>
          <p:cNvPicPr>
            <a:picLocks noChangeAspect="1"/>
          </p:cNvPicPr>
          <p:nvPr/>
        </p:nvPicPr>
        <p:blipFill>
          <a:blip r:embed="rId2"/>
          <a:srcRect l="25779" r="22260" b="5"/>
          <a:stretch>
            <a:fillRect/>
          </a:stretch>
        </p:blipFill>
        <p:spPr>
          <a:xfrm>
            <a:off x="-1" y="-2"/>
            <a:ext cx="5410198"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A1202FB-E7A5-B3AF-2509-713314D112A0}"/>
              </a:ext>
            </a:extLst>
          </p:cNvPr>
          <p:cNvSpPr>
            <a:spLocks noGrp="1"/>
          </p:cNvSpPr>
          <p:nvPr>
            <p:ph type="title"/>
          </p:nvPr>
        </p:nvSpPr>
        <p:spPr>
          <a:xfrm>
            <a:off x="6115317" y="405685"/>
            <a:ext cx="5464968" cy="1559301"/>
          </a:xfrm>
        </p:spPr>
        <p:txBody>
          <a:bodyPr>
            <a:normAutofit/>
          </a:bodyPr>
          <a:lstStyle/>
          <a:p>
            <a:br>
              <a:rPr lang="en-US" sz="3400" b="1">
                <a:latin typeface="Calibri"/>
                <a:ea typeface="Calibri"/>
                <a:cs typeface="Calibri"/>
              </a:rPr>
            </a:br>
            <a:r>
              <a:rPr lang="en-US" sz="3400" b="1">
                <a:latin typeface="Calibri"/>
                <a:ea typeface="Calibri"/>
                <a:cs typeface="Calibri"/>
              </a:rPr>
              <a:t>Delegation and Efficiency in Decision-Making</a:t>
            </a:r>
            <a:endParaRPr lang="en-US" sz="3400">
              <a:latin typeface="Calibri"/>
              <a:ea typeface="Calibri"/>
              <a:cs typeface="Calibri"/>
            </a:endParaRPr>
          </a:p>
          <a:p>
            <a:endParaRPr lang="en-US" sz="3400">
              <a:ea typeface="Calibri Light"/>
              <a:cs typeface="Calibri Light"/>
            </a:endParaRPr>
          </a:p>
        </p:txBody>
      </p:sp>
      <p:sp>
        <p:nvSpPr>
          <p:cNvPr id="3" name="Content Placeholder 2">
            <a:extLst>
              <a:ext uri="{FF2B5EF4-FFF2-40B4-BE49-F238E27FC236}">
                <a16:creationId xmlns:a16="http://schemas.microsoft.com/office/drawing/2014/main" id="{C49E24D4-239F-6F07-286F-FA3EE9DF461E}"/>
              </a:ext>
            </a:extLst>
          </p:cNvPr>
          <p:cNvSpPr>
            <a:spLocks noGrp="1"/>
          </p:cNvSpPr>
          <p:nvPr>
            <p:ph idx="1"/>
          </p:nvPr>
        </p:nvSpPr>
        <p:spPr>
          <a:xfrm>
            <a:off x="5731454" y="2376524"/>
            <a:ext cx="6353097" cy="4253147"/>
          </a:xfrm>
        </p:spPr>
        <p:txBody>
          <a:bodyPr vert="horz" lIns="91440" tIns="45720" rIns="91440" bIns="45720" rtlCol="0" anchor="ctr">
            <a:noAutofit/>
          </a:bodyPr>
          <a:lstStyle/>
          <a:p>
            <a:pPr marL="0" indent="0">
              <a:buNone/>
            </a:pPr>
            <a:endParaRPr lang="en-US" sz="2000" b="1">
              <a:ea typeface="Calibri"/>
              <a:cs typeface="Calibri"/>
            </a:endParaRPr>
          </a:p>
          <a:p>
            <a:r>
              <a:rPr lang="en-US" sz="2400" dirty="0">
                <a:ea typeface="+mn-lt"/>
                <a:cs typeface="+mn-lt"/>
              </a:rPr>
              <a:t>Formula-based decisions can be made </a:t>
            </a:r>
            <a:r>
              <a:rPr lang="en-US" sz="2400" b="1" dirty="0">
                <a:ea typeface="+mn-lt"/>
                <a:cs typeface="+mn-lt"/>
              </a:rPr>
              <a:t>lower in the hierarchy</a:t>
            </a:r>
            <a:r>
              <a:rPr lang="en-US" sz="2400" dirty="0">
                <a:ea typeface="+mn-lt"/>
                <a:cs typeface="+mn-lt"/>
              </a:rPr>
              <a:t>.</a:t>
            </a:r>
            <a:endParaRPr lang="en-US" sz="2400" dirty="0">
              <a:ea typeface="Calibri"/>
              <a:cs typeface="Calibri"/>
            </a:endParaRPr>
          </a:p>
          <a:p>
            <a:r>
              <a:rPr lang="en-US" sz="2400" dirty="0">
                <a:ea typeface="+mn-lt"/>
                <a:cs typeface="+mn-lt"/>
              </a:rPr>
              <a:t>Benefits: </a:t>
            </a:r>
            <a:r>
              <a:rPr lang="en-US" sz="2400" b="1" dirty="0">
                <a:ea typeface="+mn-lt"/>
                <a:cs typeface="+mn-lt"/>
              </a:rPr>
              <a:t>Speed</a:t>
            </a:r>
            <a:r>
              <a:rPr lang="en-US" sz="2400" dirty="0">
                <a:ea typeface="+mn-lt"/>
                <a:cs typeface="+mn-lt"/>
              </a:rPr>
              <a:t>, </a:t>
            </a:r>
            <a:r>
              <a:rPr lang="en-US" sz="2400" b="1" dirty="0">
                <a:ea typeface="+mn-lt"/>
                <a:cs typeface="+mn-lt"/>
              </a:rPr>
              <a:t>cost-efficiency</a:t>
            </a:r>
            <a:r>
              <a:rPr lang="en-US" sz="2400" dirty="0">
                <a:ea typeface="+mn-lt"/>
                <a:cs typeface="+mn-lt"/>
              </a:rPr>
              <a:t>, and </a:t>
            </a:r>
            <a:r>
              <a:rPr lang="en-US" sz="2400" b="1" dirty="0">
                <a:ea typeface="+mn-lt"/>
                <a:cs typeface="+mn-lt"/>
              </a:rPr>
              <a:t>consistency</a:t>
            </a:r>
            <a:r>
              <a:rPr lang="en-US" sz="2400" dirty="0">
                <a:ea typeface="+mn-lt"/>
                <a:cs typeface="+mn-lt"/>
              </a:rPr>
              <a:t>.</a:t>
            </a:r>
            <a:endParaRPr lang="en-US" sz="2400" dirty="0">
              <a:ea typeface="Calibri"/>
              <a:cs typeface="Calibri"/>
            </a:endParaRPr>
          </a:p>
          <a:p>
            <a:r>
              <a:rPr lang="en-US" sz="2400" dirty="0">
                <a:ea typeface="+mn-lt"/>
                <a:cs typeface="+mn-lt"/>
              </a:rPr>
              <a:t>Risks: Over-reliance on rigid rules may ignore context.</a:t>
            </a:r>
            <a:endParaRPr lang="en-US" sz="2400" dirty="0">
              <a:ea typeface="Calibri"/>
              <a:cs typeface="Calibri"/>
            </a:endParaRPr>
          </a:p>
          <a:p>
            <a:r>
              <a:rPr lang="en-US" sz="2400" b="1" dirty="0">
                <a:ea typeface="+mn-lt"/>
                <a:cs typeface="+mn-lt"/>
              </a:rPr>
              <a:t>Discussion Prompt:</a:t>
            </a:r>
            <a:endParaRPr lang="en-US" sz="2400" dirty="0">
              <a:ea typeface="Calibri"/>
              <a:cs typeface="Calibri"/>
            </a:endParaRPr>
          </a:p>
          <a:p>
            <a:r>
              <a:rPr lang="en-US" sz="2400" dirty="0">
                <a:ea typeface="+mn-lt"/>
                <a:cs typeface="+mn-lt"/>
              </a:rPr>
              <a:t>What are the risks of delegating financial decisions too far down the hierarchy?</a:t>
            </a:r>
            <a:endParaRPr lang="en-US" sz="2400" dirty="0">
              <a:ea typeface="Calibri"/>
              <a:cs typeface="Calibri"/>
            </a:endParaRPr>
          </a:p>
          <a:p>
            <a:endParaRPr lang="en-US" sz="2000">
              <a:ea typeface="Calibri"/>
              <a:cs typeface="Calibri"/>
            </a:endParaRPr>
          </a:p>
        </p:txBody>
      </p:sp>
    </p:spTree>
    <p:extLst>
      <p:ext uri="{BB962C8B-B14F-4D97-AF65-F5344CB8AC3E}">
        <p14:creationId xmlns:p14="http://schemas.microsoft.com/office/powerpoint/2010/main" val="159119088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D04DFE3-9548-CDE2-86F0-44958E742B33}"/>
              </a:ext>
            </a:extLst>
          </p:cNvPr>
          <p:cNvSpPr>
            <a:spLocks noGrp="1"/>
          </p:cNvSpPr>
          <p:nvPr>
            <p:ph type="title"/>
          </p:nvPr>
        </p:nvSpPr>
        <p:spPr>
          <a:xfrm>
            <a:off x="761800" y="349490"/>
            <a:ext cx="5334197" cy="1393130"/>
          </a:xfrm>
        </p:spPr>
        <p:txBody>
          <a:bodyPr anchor="ctr">
            <a:normAutofit fontScale="90000"/>
          </a:bodyPr>
          <a:lstStyle/>
          <a:p>
            <a:br>
              <a:rPr lang="en-US" sz="3700" b="1">
                <a:latin typeface="Calibri"/>
                <a:ea typeface="Calibri"/>
                <a:cs typeface="Calibri"/>
              </a:rPr>
            </a:br>
            <a:r>
              <a:rPr lang="en-US" sz="3700" b="1">
                <a:latin typeface="Calibri"/>
                <a:ea typeface="Calibri"/>
                <a:cs typeface="Calibri"/>
              </a:rPr>
              <a:t>Aligning Policies with Business Objectives</a:t>
            </a:r>
            <a:endParaRPr lang="en-US" sz="3700">
              <a:latin typeface="Calibri"/>
              <a:ea typeface="Calibri"/>
              <a:cs typeface="Calibri"/>
            </a:endParaRPr>
          </a:p>
          <a:p>
            <a:endParaRPr lang="en-US" sz="3700">
              <a:ea typeface="Calibri Light"/>
              <a:cs typeface="Calibri Light"/>
            </a:endParaRPr>
          </a:p>
        </p:txBody>
      </p:sp>
      <p:sp>
        <p:nvSpPr>
          <p:cNvPr id="3" name="Content Placeholder 2">
            <a:extLst>
              <a:ext uri="{FF2B5EF4-FFF2-40B4-BE49-F238E27FC236}">
                <a16:creationId xmlns:a16="http://schemas.microsoft.com/office/drawing/2014/main" id="{9DBAD017-4D95-E7F4-EBC8-666EBA27093F}"/>
              </a:ext>
            </a:extLst>
          </p:cNvPr>
          <p:cNvSpPr>
            <a:spLocks noGrp="1"/>
          </p:cNvSpPr>
          <p:nvPr>
            <p:ph idx="1"/>
          </p:nvPr>
        </p:nvSpPr>
        <p:spPr>
          <a:xfrm>
            <a:off x="372207" y="1874396"/>
            <a:ext cx="6136301" cy="4663607"/>
          </a:xfrm>
        </p:spPr>
        <p:txBody>
          <a:bodyPr vert="horz" lIns="91440" tIns="45720" rIns="91440" bIns="45720" rtlCol="0" anchor="ctr">
            <a:noAutofit/>
          </a:bodyPr>
          <a:lstStyle/>
          <a:p>
            <a:pPr marL="0" indent="0">
              <a:buNone/>
            </a:pPr>
            <a:endParaRPr lang="en-US" sz="2000" b="1">
              <a:ea typeface="Calibri"/>
              <a:cs typeface="Calibri"/>
            </a:endParaRPr>
          </a:p>
          <a:p>
            <a:r>
              <a:rPr lang="en-US" sz="2400" dirty="0">
                <a:ea typeface="+mn-lt"/>
                <a:cs typeface="+mn-lt"/>
              </a:rPr>
              <a:t>Decision rules must be aligned with </a:t>
            </a:r>
            <a:r>
              <a:rPr lang="en-US" sz="2400" b="1" dirty="0">
                <a:ea typeface="+mn-lt"/>
                <a:cs typeface="+mn-lt"/>
              </a:rPr>
              <a:t>strategic goals</a:t>
            </a:r>
            <a:r>
              <a:rPr lang="en-US" sz="2400" dirty="0">
                <a:ea typeface="+mn-lt"/>
                <a:cs typeface="+mn-lt"/>
              </a:rPr>
              <a:t>.</a:t>
            </a:r>
            <a:endParaRPr lang="en-US" sz="2400" dirty="0">
              <a:ea typeface="Calibri"/>
              <a:cs typeface="Calibri"/>
            </a:endParaRPr>
          </a:p>
          <a:p>
            <a:r>
              <a:rPr lang="en-US" sz="2400" dirty="0">
                <a:ea typeface="+mn-lt"/>
                <a:cs typeface="+mn-lt"/>
              </a:rPr>
              <a:t>Poorly aligned policies can lead to </a:t>
            </a:r>
            <a:r>
              <a:rPr lang="en-US" sz="2400" b="1" dirty="0">
                <a:ea typeface="+mn-lt"/>
                <a:cs typeface="+mn-lt"/>
              </a:rPr>
              <a:t>inefficiencies or missed opportunities</a:t>
            </a:r>
            <a:r>
              <a:rPr lang="en-US" sz="2400" dirty="0">
                <a:ea typeface="+mn-lt"/>
                <a:cs typeface="+mn-lt"/>
              </a:rPr>
              <a:t>.</a:t>
            </a:r>
            <a:endParaRPr lang="en-US" sz="2400" dirty="0">
              <a:ea typeface="Calibri"/>
              <a:cs typeface="Calibri"/>
            </a:endParaRPr>
          </a:p>
          <a:p>
            <a:r>
              <a:rPr lang="en-US" sz="2400" dirty="0">
                <a:ea typeface="+mn-lt"/>
                <a:cs typeface="+mn-lt"/>
              </a:rPr>
              <a:t>Example: Overly strict credit policies may reduce sales.</a:t>
            </a:r>
            <a:endParaRPr lang="en-US" sz="2400" dirty="0">
              <a:ea typeface="Calibri"/>
              <a:cs typeface="Calibri"/>
            </a:endParaRPr>
          </a:p>
          <a:p>
            <a:r>
              <a:rPr lang="en-US" sz="2400" b="1" dirty="0">
                <a:ea typeface="+mn-lt"/>
                <a:cs typeface="+mn-lt"/>
              </a:rPr>
              <a:t>Advanced Insight:</a:t>
            </a:r>
            <a:endParaRPr lang="en-US" sz="2400" dirty="0">
              <a:ea typeface="Calibri"/>
              <a:cs typeface="Calibri"/>
            </a:endParaRPr>
          </a:p>
          <a:p>
            <a:r>
              <a:rPr lang="en-US" sz="2400" dirty="0">
                <a:ea typeface="+mn-lt"/>
                <a:cs typeface="+mn-lt"/>
              </a:rPr>
              <a:t>Use </a:t>
            </a:r>
            <a:r>
              <a:rPr lang="en-US" sz="2400" b="1" dirty="0">
                <a:ea typeface="+mn-lt"/>
                <a:cs typeface="+mn-lt"/>
              </a:rPr>
              <a:t>data analytics</a:t>
            </a:r>
            <a:r>
              <a:rPr lang="en-US" sz="2400" dirty="0">
                <a:ea typeface="+mn-lt"/>
                <a:cs typeface="+mn-lt"/>
              </a:rPr>
              <a:t> to refine and align working capital policies.</a:t>
            </a:r>
            <a:endParaRPr lang="en-US" sz="2400" dirty="0">
              <a:ea typeface="Calibri"/>
              <a:cs typeface="Calibri"/>
            </a:endParaRPr>
          </a:p>
          <a:p>
            <a:pPr marL="0" indent="0">
              <a:buNone/>
            </a:pPr>
            <a:endParaRPr lang="en-US" sz="2000">
              <a:ea typeface="Calibri"/>
              <a:cs typeface="Calibri"/>
            </a:endParaRPr>
          </a:p>
        </p:txBody>
      </p:sp>
      <p:pic>
        <p:nvPicPr>
          <p:cNvPr id="14" name="Picture 13" descr="Different colored organizers">
            <a:extLst>
              <a:ext uri="{FF2B5EF4-FFF2-40B4-BE49-F238E27FC236}">
                <a16:creationId xmlns:a16="http://schemas.microsoft.com/office/drawing/2014/main" id="{C41110F9-A319-4645-FC4A-C6762D9E9825}"/>
              </a:ext>
            </a:extLst>
          </p:cNvPr>
          <p:cNvPicPr>
            <a:picLocks noChangeAspect="1"/>
          </p:cNvPicPr>
          <p:nvPr/>
        </p:nvPicPr>
        <p:blipFill>
          <a:blip r:embed="rId2"/>
          <a:srcRect l="26717" r="26303" b="2"/>
          <a:stretch>
            <a:fillRect/>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352283305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B210AC1D-4063-4C6E-9528-FA9C4C0C18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02F8C595-E68C-4306-AED8-DC7826A0A5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416414"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BF2DAAA-8E9A-EEA8-CBA9-51AAA8763BF9}"/>
              </a:ext>
            </a:extLst>
          </p:cNvPr>
          <p:cNvSpPr>
            <a:spLocks noGrp="1"/>
          </p:cNvSpPr>
          <p:nvPr>
            <p:ph type="title"/>
          </p:nvPr>
        </p:nvSpPr>
        <p:spPr>
          <a:xfrm>
            <a:off x="6803409" y="762001"/>
            <a:ext cx="4156512" cy="1032184"/>
          </a:xfrm>
        </p:spPr>
        <p:txBody>
          <a:bodyPr anchor="ctr">
            <a:normAutofit fontScale="90000"/>
          </a:bodyPr>
          <a:lstStyle/>
          <a:p>
            <a:br>
              <a:rPr lang="en-US" sz="2800" b="1" dirty="0">
                <a:latin typeface="Calibri"/>
                <a:ea typeface="Calibri"/>
                <a:cs typeface="Calibri"/>
              </a:rPr>
            </a:br>
            <a:r>
              <a:rPr lang="en-US" sz="3100" b="1" dirty="0">
                <a:latin typeface="Calibri"/>
                <a:ea typeface="Calibri"/>
                <a:cs typeface="Calibri"/>
              </a:rPr>
              <a:t>Policy Review and Continuous Improvement</a:t>
            </a:r>
            <a:endParaRPr lang="en-US" sz="3100" dirty="0">
              <a:latin typeface="Calibri"/>
              <a:ea typeface="Calibri"/>
              <a:cs typeface="Calibri"/>
            </a:endParaRPr>
          </a:p>
          <a:p>
            <a:endParaRPr lang="en-US" sz="2800">
              <a:ea typeface="Calibri Light"/>
              <a:cs typeface="Calibri Light"/>
            </a:endParaRPr>
          </a:p>
        </p:txBody>
      </p:sp>
      <p:pic>
        <p:nvPicPr>
          <p:cNvPr id="5" name="Picture 4" descr="Angled shot of pen on a graph">
            <a:extLst>
              <a:ext uri="{FF2B5EF4-FFF2-40B4-BE49-F238E27FC236}">
                <a16:creationId xmlns:a16="http://schemas.microsoft.com/office/drawing/2014/main" id="{178C5C77-76BE-0F66-CFE5-9D44B49FCAC8}"/>
              </a:ext>
            </a:extLst>
          </p:cNvPr>
          <p:cNvPicPr>
            <a:picLocks noChangeAspect="1"/>
          </p:cNvPicPr>
          <p:nvPr/>
        </p:nvPicPr>
        <p:blipFill>
          <a:blip r:embed="rId2"/>
          <a:srcRect r="40753" b="-4"/>
          <a:stretch>
            <a:fillRect/>
          </a:stretch>
        </p:blipFill>
        <p:spPr>
          <a:xfrm>
            <a:off x="-1" y="-2"/>
            <a:ext cx="6096001" cy="6858002"/>
          </a:xfrm>
          <a:prstGeom prst="rect">
            <a:avLst/>
          </a:prstGeom>
        </p:spPr>
      </p:pic>
      <p:sp>
        <p:nvSpPr>
          <p:cNvPr id="3" name="Content Placeholder 2">
            <a:extLst>
              <a:ext uri="{FF2B5EF4-FFF2-40B4-BE49-F238E27FC236}">
                <a16:creationId xmlns:a16="http://schemas.microsoft.com/office/drawing/2014/main" id="{05556E50-0D18-EA4D-E04E-40FF9A664619}"/>
              </a:ext>
            </a:extLst>
          </p:cNvPr>
          <p:cNvSpPr>
            <a:spLocks noGrp="1"/>
          </p:cNvSpPr>
          <p:nvPr>
            <p:ph idx="1"/>
          </p:nvPr>
        </p:nvSpPr>
        <p:spPr>
          <a:xfrm>
            <a:off x="6471109" y="1943148"/>
            <a:ext cx="4740902" cy="4468811"/>
          </a:xfrm>
        </p:spPr>
        <p:txBody>
          <a:bodyPr vert="horz" lIns="91440" tIns="45720" rIns="91440" bIns="45720" rtlCol="0" anchor="ctr">
            <a:noAutofit/>
          </a:bodyPr>
          <a:lstStyle/>
          <a:p>
            <a:pPr marL="0" indent="0">
              <a:buNone/>
            </a:pPr>
            <a:endParaRPr lang="en-US" sz="1700" b="1">
              <a:ea typeface="Calibri"/>
              <a:cs typeface="Calibri"/>
            </a:endParaRPr>
          </a:p>
          <a:p>
            <a:r>
              <a:rPr lang="en-US" sz="2400" dirty="0">
                <a:ea typeface="+mn-lt"/>
                <a:cs typeface="+mn-lt"/>
              </a:rPr>
              <a:t>Policies must be </a:t>
            </a:r>
            <a:r>
              <a:rPr lang="en-US" sz="2400" b="1" dirty="0">
                <a:ea typeface="+mn-lt"/>
                <a:cs typeface="+mn-lt"/>
              </a:rPr>
              <a:t>periodically reviewed</a:t>
            </a:r>
            <a:r>
              <a:rPr lang="en-US" sz="2400" dirty="0">
                <a:ea typeface="+mn-lt"/>
                <a:cs typeface="+mn-lt"/>
              </a:rPr>
              <a:t> to remain effective.</a:t>
            </a:r>
            <a:endParaRPr lang="en-US" sz="2400">
              <a:ea typeface="Calibri"/>
              <a:cs typeface="Calibri"/>
            </a:endParaRPr>
          </a:p>
          <a:p>
            <a:r>
              <a:rPr lang="en-US" sz="2400" dirty="0">
                <a:ea typeface="+mn-lt"/>
                <a:cs typeface="+mn-lt"/>
              </a:rPr>
              <a:t>Business environments change: inflation, interest rates, customer behavior.</a:t>
            </a:r>
            <a:endParaRPr lang="en-US" sz="2400">
              <a:ea typeface="Calibri"/>
              <a:cs typeface="Calibri"/>
            </a:endParaRPr>
          </a:p>
          <a:p>
            <a:r>
              <a:rPr lang="en-US" sz="2400" dirty="0">
                <a:ea typeface="+mn-lt"/>
                <a:cs typeface="+mn-lt"/>
              </a:rPr>
              <a:t>Continuous improvement ensures </a:t>
            </a:r>
            <a:r>
              <a:rPr lang="en-US" sz="2400" b="1" dirty="0">
                <a:ea typeface="+mn-lt"/>
                <a:cs typeface="+mn-lt"/>
              </a:rPr>
              <a:t>adaptability and competitiveness</a:t>
            </a:r>
            <a:r>
              <a:rPr lang="en-US" sz="2400" dirty="0">
                <a:ea typeface="+mn-lt"/>
                <a:cs typeface="+mn-lt"/>
              </a:rPr>
              <a:t>.</a:t>
            </a:r>
            <a:endParaRPr lang="en-US" sz="2400">
              <a:ea typeface="Calibri"/>
              <a:cs typeface="Calibri"/>
            </a:endParaRPr>
          </a:p>
          <a:p>
            <a:r>
              <a:rPr lang="en-US" sz="2400" b="1" dirty="0">
                <a:ea typeface="+mn-lt"/>
                <a:cs typeface="+mn-lt"/>
              </a:rPr>
              <a:t>Discussion Prompt:</a:t>
            </a:r>
            <a:endParaRPr lang="en-US" sz="2400">
              <a:ea typeface="Calibri"/>
              <a:cs typeface="Calibri"/>
            </a:endParaRPr>
          </a:p>
          <a:p>
            <a:r>
              <a:rPr lang="en-US" sz="2400" dirty="0">
                <a:ea typeface="+mn-lt"/>
                <a:cs typeface="+mn-lt"/>
              </a:rPr>
              <a:t>How often should working capital policies be reviewed in a dynamic market?</a:t>
            </a:r>
            <a:endParaRPr lang="en-US" sz="2400">
              <a:ea typeface="Calibri"/>
              <a:cs typeface="Calibri"/>
            </a:endParaRPr>
          </a:p>
          <a:p>
            <a:endParaRPr lang="en-US" sz="2000" dirty="0">
              <a:ea typeface="Calibri"/>
              <a:cs typeface="Calibri"/>
            </a:endParaRPr>
          </a:p>
        </p:txBody>
      </p:sp>
    </p:spTree>
    <p:extLst>
      <p:ext uri="{BB962C8B-B14F-4D97-AF65-F5344CB8AC3E}">
        <p14:creationId xmlns:p14="http://schemas.microsoft.com/office/powerpoint/2010/main" val="378434044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C1C0C13-29B6-A9FF-8B0F-B65511541747}"/>
              </a:ext>
            </a:extLst>
          </p:cNvPr>
          <p:cNvSpPr>
            <a:spLocks noGrp="1"/>
          </p:cNvSpPr>
          <p:nvPr>
            <p:ph type="title"/>
          </p:nvPr>
        </p:nvSpPr>
        <p:spPr>
          <a:xfrm>
            <a:off x="761800" y="762001"/>
            <a:ext cx="5334197" cy="929055"/>
          </a:xfrm>
        </p:spPr>
        <p:txBody>
          <a:bodyPr anchor="ctr">
            <a:normAutofit fontScale="90000"/>
          </a:bodyPr>
          <a:lstStyle/>
          <a:p>
            <a:br>
              <a:rPr lang="en-US" sz="3400" b="1">
                <a:latin typeface="Calibri"/>
                <a:ea typeface="Calibri"/>
                <a:cs typeface="Calibri"/>
              </a:rPr>
            </a:br>
            <a:r>
              <a:rPr lang="en-US" sz="3400" b="1">
                <a:latin typeface="Calibri"/>
                <a:ea typeface="Calibri"/>
                <a:cs typeface="Calibri"/>
              </a:rPr>
              <a:t>Budgeting as a Strategic Tool for Working Capital Control</a:t>
            </a:r>
            <a:endParaRPr lang="en-US" sz="3400">
              <a:latin typeface="Calibri"/>
              <a:ea typeface="Calibri"/>
              <a:cs typeface="Calibri"/>
            </a:endParaRPr>
          </a:p>
          <a:p>
            <a:endParaRPr lang="en-US" sz="3400">
              <a:ea typeface="Calibri Light"/>
              <a:cs typeface="Calibri Light"/>
            </a:endParaRPr>
          </a:p>
        </p:txBody>
      </p:sp>
      <p:sp>
        <p:nvSpPr>
          <p:cNvPr id="3" name="Content Placeholder 2">
            <a:extLst>
              <a:ext uri="{FF2B5EF4-FFF2-40B4-BE49-F238E27FC236}">
                <a16:creationId xmlns:a16="http://schemas.microsoft.com/office/drawing/2014/main" id="{F5B2C549-CF98-9A18-2EA7-4F7AB3E1C5F2}"/>
              </a:ext>
            </a:extLst>
          </p:cNvPr>
          <p:cNvSpPr>
            <a:spLocks noGrp="1"/>
          </p:cNvSpPr>
          <p:nvPr>
            <p:ph idx="1"/>
          </p:nvPr>
        </p:nvSpPr>
        <p:spPr>
          <a:xfrm>
            <a:off x="291996" y="1828560"/>
            <a:ext cx="6205053" cy="4652150"/>
          </a:xfrm>
        </p:spPr>
        <p:txBody>
          <a:bodyPr vert="horz" lIns="91440" tIns="45720" rIns="91440" bIns="45720" rtlCol="0" anchor="ctr">
            <a:noAutofit/>
          </a:bodyPr>
          <a:lstStyle/>
          <a:p>
            <a:pPr marL="0" indent="0">
              <a:buNone/>
            </a:pPr>
            <a:endParaRPr lang="en-US" sz="1700" b="1">
              <a:ea typeface="Calibri"/>
              <a:cs typeface="Calibri"/>
            </a:endParaRPr>
          </a:p>
          <a:p>
            <a:r>
              <a:rPr lang="en-US" sz="2000" dirty="0">
                <a:ea typeface="+mn-lt"/>
                <a:cs typeface="+mn-lt"/>
              </a:rPr>
              <a:t>Budgets provide </a:t>
            </a:r>
            <a:r>
              <a:rPr lang="en-US" sz="2000" b="1" dirty="0">
                <a:ea typeface="+mn-lt"/>
                <a:cs typeface="+mn-lt"/>
              </a:rPr>
              <a:t>detailed plans</a:t>
            </a:r>
            <a:r>
              <a:rPr lang="en-US" sz="2000" dirty="0">
                <a:ea typeface="+mn-lt"/>
                <a:cs typeface="+mn-lt"/>
              </a:rPr>
              <a:t> for managing working capital elements (e.g., cash, inventory, receivables).</a:t>
            </a:r>
            <a:endParaRPr lang="en-US" sz="2000">
              <a:ea typeface="Calibri"/>
              <a:cs typeface="Calibri"/>
            </a:endParaRPr>
          </a:p>
          <a:p>
            <a:r>
              <a:rPr lang="en-US" sz="2000" dirty="0">
                <a:ea typeface="+mn-lt"/>
                <a:cs typeface="+mn-lt"/>
              </a:rPr>
              <a:t>Advance assessment of demands allows managers to ensure </a:t>
            </a:r>
            <a:r>
              <a:rPr lang="en-US" sz="2000" b="1" dirty="0">
                <a:ea typeface="+mn-lt"/>
                <a:cs typeface="+mn-lt"/>
              </a:rPr>
              <a:t>adequate resource availability</a:t>
            </a:r>
            <a:r>
              <a:rPr lang="en-US" sz="2000" dirty="0">
                <a:ea typeface="+mn-lt"/>
                <a:cs typeface="+mn-lt"/>
              </a:rPr>
              <a:t>.</a:t>
            </a:r>
            <a:endParaRPr lang="en-US" sz="2000">
              <a:ea typeface="Calibri"/>
              <a:cs typeface="Calibri"/>
            </a:endParaRPr>
          </a:p>
          <a:p>
            <a:r>
              <a:rPr lang="en-US" sz="2000" dirty="0">
                <a:ea typeface="+mn-lt"/>
                <a:cs typeface="+mn-lt"/>
              </a:rPr>
              <a:t>Enables </a:t>
            </a:r>
            <a:r>
              <a:rPr lang="en-US" sz="2000" b="1" dirty="0">
                <a:ea typeface="+mn-lt"/>
                <a:cs typeface="+mn-lt"/>
              </a:rPr>
              <a:t>proactive decision-making</a:t>
            </a:r>
            <a:r>
              <a:rPr lang="en-US" sz="2000" dirty="0">
                <a:ea typeface="+mn-lt"/>
                <a:cs typeface="+mn-lt"/>
              </a:rPr>
              <a:t> rather than reactive crisis management.</a:t>
            </a:r>
            <a:endParaRPr lang="en-US" sz="2000">
              <a:ea typeface="Calibri"/>
              <a:cs typeface="Calibri"/>
            </a:endParaRPr>
          </a:p>
          <a:p>
            <a:r>
              <a:rPr lang="en-US" sz="2000" b="1" dirty="0">
                <a:ea typeface="+mn-lt"/>
                <a:cs typeface="+mn-lt"/>
              </a:rPr>
              <a:t>Strategic Benefit:</a:t>
            </a:r>
            <a:endParaRPr lang="en-US" sz="2000">
              <a:ea typeface="Calibri"/>
              <a:cs typeface="Calibri"/>
            </a:endParaRPr>
          </a:p>
          <a:p>
            <a:r>
              <a:rPr lang="en-US" sz="2000" dirty="0">
                <a:ea typeface="+mn-lt"/>
                <a:cs typeface="+mn-lt"/>
              </a:rPr>
              <a:t>Enhances </a:t>
            </a:r>
            <a:r>
              <a:rPr lang="en-US" sz="2000" b="1" dirty="0">
                <a:ea typeface="+mn-lt"/>
                <a:cs typeface="+mn-lt"/>
              </a:rPr>
              <a:t>liquidity planning</a:t>
            </a:r>
            <a:r>
              <a:rPr lang="en-US" sz="2000" dirty="0">
                <a:ea typeface="+mn-lt"/>
                <a:cs typeface="+mn-lt"/>
              </a:rPr>
              <a:t>, reduces risk of shortfalls, and supports operational continuity.</a:t>
            </a:r>
            <a:endParaRPr lang="en-US" sz="2000">
              <a:ea typeface="Calibri"/>
              <a:cs typeface="Calibri"/>
            </a:endParaRPr>
          </a:p>
          <a:p>
            <a:r>
              <a:rPr lang="en-US" sz="2000" dirty="0">
                <a:ea typeface="+mn-lt"/>
                <a:cs typeface="+mn-lt"/>
              </a:rPr>
              <a:t>Budget → Forecasted Demand → Resource Allocation → Working Capital Stability</a:t>
            </a:r>
            <a:endParaRPr lang="en-US" sz="2000">
              <a:ea typeface="Calibri"/>
              <a:cs typeface="Calibri"/>
            </a:endParaRPr>
          </a:p>
          <a:p>
            <a:endParaRPr lang="en-US" sz="1700">
              <a:ea typeface="Calibri"/>
              <a:cs typeface="Calibri"/>
            </a:endParaRPr>
          </a:p>
        </p:txBody>
      </p:sp>
      <p:pic>
        <p:nvPicPr>
          <p:cNvPr id="5" name="Picture 4" descr="Calculator, pen, compass, money and a paper with graphs printed on it">
            <a:extLst>
              <a:ext uri="{FF2B5EF4-FFF2-40B4-BE49-F238E27FC236}">
                <a16:creationId xmlns:a16="http://schemas.microsoft.com/office/drawing/2014/main" id="{6011E8E5-6F92-AF95-BA87-06C120BFD8CA}"/>
              </a:ext>
            </a:extLst>
          </p:cNvPr>
          <p:cNvPicPr>
            <a:picLocks noChangeAspect="1"/>
          </p:cNvPicPr>
          <p:nvPr/>
        </p:nvPicPr>
        <p:blipFill>
          <a:blip r:embed="rId2"/>
          <a:srcRect l="26206" r="26923" b="-6"/>
          <a:stretch>
            <a:fillRect/>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24743524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Desk with productivity items">
            <a:extLst>
              <a:ext uri="{FF2B5EF4-FFF2-40B4-BE49-F238E27FC236}">
                <a16:creationId xmlns:a16="http://schemas.microsoft.com/office/drawing/2014/main" id="{F5533661-77C9-1406-3E96-DF4B3666CC91}"/>
              </a:ext>
            </a:extLst>
          </p:cNvPr>
          <p:cNvPicPr>
            <a:picLocks noChangeAspect="1"/>
          </p:cNvPicPr>
          <p:nvPr/>
        </p:nvPicPr>
        <p:blipFill>
          <a:blip r:embed="rId2"/>
          <a:srcRect l="31870" r="15548" b="-4"/>
          <a:stretch>
            <a:fillRect/>
          </a:stretch>
        </p:blipFill>
        <p:spPr>
          <a:xfrm>
            <a:off x="-1" y="-2"/>
            <a:ext cx="5410198"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1D5CFA0-1D62-6C85-D087-29E55A4AE41B}"/>
              </a:ext>
            </a:extLst>
          </p:cNvPr>
          <p:cNvSpPr>
            <a:spLocks noGrp="1"/>
          </p:cNvSpPr>
          <p:nvPr>
            <p:ph type="title"/>
          </p:nvPr>
        </p:nvSpPr>
        <p:spPr>
          <a:xfrm>
            <a:off x="5731452" y="159325"/>
            <a:ext cx="5848833" cy="1186895"/>
          </a:xfrm>
        </p:spPr>
        <p:txBody>
          <a:bodyPr>
            <a:normAutofit/>
          </a:bodyPr>
          <a:lstStyle/>
          <a:p>
            <a:r>
              <a:rPr lang="en-US" sz="3400" b="1">
                <a:latin typeface="Calibri"/>
                <a:ea typeface="Calibri"/>
                <a:cs typeface="Calibri"/>
              </a:rPr>
              <a:t>Managing Seasonal Variability Through Budgeting</a:t>
            </a:r>
            <a:endParaRPr lang="en-US" sz="3400">
              <a:latin typeface="Calibri"/>
              <a:ea typeface="Calibri"/>
              <a:cs typeface="Calibri"/>
            </a:endParaRPr>
          </a:p>
          <a:p>
            <a:endParaRPr lang="en-US" sz="3400">
              <a:ea typeface="Calibri Light"/>
              <a:cs typeface="Calibri Light"/>
            </a:endParaRPr>
          </a:p>
        </p:txBody>
      </p:sp>
      <p:sp>
        <p:nvSpPr>
          <p:cNvPr id="3" name="Content Placeholder 2">
            <a:extLst>
              <a:ext uri="{FF2B5EF4-FFF2-40B4-BE49-F238E27FC236}">
                <a16:creationId xmlns:a16="http://schemas.microsoft.com/office/drawing/2014/main" id="{30438483-1C34-2181-6C1C-4AB9429D97FC}"/>
              </a:ext>
            </a:extLst>
          </p:cNvPr>
          <p:cNvSpPr>
            <a:spLocks noGrp="1"/>
          </p:cNvSpPr>
          <p:nvPr>
            <p:ph idx="1"/>
          </p:nvPr>
        </p:nvSpPr>
        <p:spPr>
          <a:xfrm>
            <a:off x="5731454" y="2049953"/>
            <a:ext cx="6227052" cy="4648470"/>
          </a:xfrm>
        </p:spPr>
        <p:txBody>
          <a:bodyPr vert="horz" lIns="91440" tIns="45720" rIns="91440" bIns="45720" rtlCol="0" anchor="ctr">
            <a:noAutofit/>
          </a:bodyPr>
          <a:lstStyle/>
          <a:p>
            <a:pPr marL="0" indent="0">
              <a:buNone/>
            </a:pPr>
            <a:endParaRPr lang="en-US" sz="1400" b="1">
              <a:ea typeface="Calibri"/>
              <a:cs typeface="Calibri"/>
            </a:endParaRPr>
          </a:p>
          <a:p>
            <a:r>
              <a:rPr lang="en-US" sz="2000" dirty="0">
                <a:ea typeface="+mn-lt"/>
                <a:cs typeface="+mn-lt"/>
              </a:rPr>
              <a:t>Working capital needs are rarely </a:t>
            </a:r>
            <a:r>
              <a:rPr lang="en-US" sz="2000" b="1" dirty="0">
                <a:ea typeface="+mn-lt"/>
                <a:cs typeface="+mn-lt"/>
              </a:rPr>
              <a:t>uniform throughout the year</a:t>
            </a:r>
            <a:r>
              <a:rPr lang="en-US" sz="2000" dirty="0">
                <a:ea typeface="+mn-lt"/>
                <a:cs typeface="+mn-lt"/>
              </a:rPr>
              <a:t>.</a:t>
            </a:r>
            <a:endParaRPr lang="en-US" sz="2000">
              <a:ea typeface="Calibri"/>
              <a:cs typeface="Calibri"/>
            </a:endParaRPr>
          </a:p>
          <a:p>
            <a:r>
              <a:rPr lang="en-US" sz="2000" dirty="0">
                <a:ea typeface="+mn-lt"/>
                <a:cs typeface="+mn-lt"/>
              </a:rPr>
              <a:t>Influenced by </a:t>
            </a:r>
            <a:r>
              <a:rPr lang="en-US" sz="2000" b="1" dirty="0">
                <a:ea typeface="+mn-lt"/>
                <a:cs typeface="+mn-lt"/>
              </a:rPr>
              <a:t>seasonal cycles</a:t>
            </a:r>
            <a:r>
              <a:rPr lang="en-US" sz="2000" dirty="0">
                <a:ea typeface="+mn-lt"/>
                <a:cs typeface="+mn-lt"/>
              </a:rPr>
              <a:t>, promotional periods, and market fluctuations.</a:t>
            </a:r>
            <a:endParaRPr lang="en-US" sz="2000">
              <a:ea typeface="Calibri"/>
              <a:cs typeface="Calibri"/>
            </a:endParaRPr>
          </a:p>
          <a:p>
            <a:r>
              <a:rPr lang="en-US" sz="2000" dirty="0">
                <a:ea typeface="+mn-lt"/>
                <a:cs typeface="+mn-lt"/>
              </a:rPr>
              <a:t>Budgets help anticipate </a:t>
            </a:r>
            <a:r>
              <a:rPr lang="en-US" sz="2000" b="1" dirty="0">
                <a:ea typeface="+mn-lt"/>
                <a:cs typeface="+mn-lt"/>
              </a:rPr>
              <a:t>peak demand periods</a:t>
            </a:r>
            <a:r>
              <a:rPr lang="en-US" sz="2000" dirty="0">
                <a:ea typeface="+mn-lt"/>
                <a:cs typeface="+mn-lt"/>
              </a:rPr>
              <a:t> and prepare accordingly.</a:t>
            </a:r>
            <a:endParaRPr lang="en-US" sz="2000">
              <a:ea typeface="Calibri"/>
              <a:cs typeface="Calibri"/>
            </a:endParaRPr>
          </a:p>
          <a:p>
            <a:r>
              <a:rPr lang="en-US" sz="2000" b="1" dirty="0">
                <a:ea typeface="+mn-lt"/>
                <a:cs typeface="+mn-lt"/>
              </a:rPr>
              <a:t>Advanced Insight:</a:t>
            </a:r>
            <a:endParaRPr lang="en-US" sz="2000">
              <a:ea typeface="Calibri"/>
              <a:cs typeface="Calibri"/>
            </a:endParaRPr>
          </a:p>
          <a:p>
            <a:r>
              <a:rPr lang="en-US" sz="2000" dirty="0">
                <a:ea typeface="+mn-lt"/>
                <a:cs typeface="+mn-lt"/>
              </a:rPr>
              <a:t>Use </a:t>
            </a:r>
            <a:r>
              <a:rPr lang="en-US" sz="2000" b="1" dirty="0">
                <a:ea typeface="+mn-lt"/>
                <a:cs typeface="+mn-lt"/>
              </a:rPr>
              <a:t>rolling forecasts</a:t>
            </a:r>
            <a:r>
              <a:rPr lang="en-US" sz="2000" dirty="0">
                <a:ea typeface="+mn-lt"/>
                <a:cs typeface="+mn-lt"/>
              </a:rPr>
              <a:t> and </a:t>
            </a:r>
            <a:r>
              <a:rPr lang="en-US" sz="2000" b="1" dirty="0">
                <a:ea typeface="+mn-lt"/>
                <a:cs typeface="+mn-lt"/>
              </a:rPr>
              <a:t>scenario planning</a:t>
            </a:r>
            <a:r>
              <a:rPr lang="en-US" sz="2000" dirty="0">
                <a:ea typeface="+mn-lt"/>
                <a:cs typeface="+mn-lt"/>
              </a:rPr>
              <a:t> to adapt budgets dynamically.</a:t>
            </a:r>
            <a:endParaRPr lang="en-US" sz="2000">
              <a:ea typeface="Calibri"/>
              <a:cs typeface="Calibri"/>
            </a:endParaRPr>
          </a:p>
          <a:p>
            <a:r>
              <a:rPr lang="en-US" sz="2000" b="1" dirty="0">
                <a:ea typeface="+mn-lt"/>
                <a:cs typeface="+mn-lt"/>
              </a:rPr>
              <a:t>Discussion Prompt:</a:t>
            </a:r>
            <a:endParaRPr lang="en-US" sz="2000">
              <a:ea typeface="Calibri"/>
              <a:cs typeface="Calibri"/>
            </a:endParaRPr>
          </a:p>
          <a:p>
            <a:r>
              <a:rPr lang="en-US" sz="2000" dirty="0">
                <a:ea typeface="+mn-lt"/>
                <a:cs typeface="+mn-lt"/>
              </a:rPr>
              <a:t>How can businesses use historical data to improve seasonal working capital forecasts?</a:t>
            </a:r>
            <a:endParaRPr lang="en-US" sz="2000">
              <a:ea typeface="Calibri"/>
              <a:cs typeface="Calibri"/>
            </a:endParaRPr>
          </a:p>
          <a:p>
            <a:endParaRPr lang="en-US" sz="1400">
              <a:ea typeface="Calibri"/>
              <a:cs typeface="Calibri"/>
            </a:endParaRPr>
          </a:p>
        </p:txBody>
      </p:sp>
    </p:spTree>
    <p:extLst>
      <p:ext uri="{BB962C8B-B14F-4D97-AF65-F5344CB8AC3E}">
        <p14:creationId xmlns:p14="http://schemas.microsoft.com/office/powerpoint/2010/main" val="205061136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5367C6-B6AA-40AB-4C3F-5F187DD10039}"/>
              </a:ext>
            </a:extLst>
          </p:cNvPr>
          <p:cNvSpPr>
            <a:spLocks noGrp="1"/>
          </p:cNvSpPr>
          <p:nvPr>
            <p:ph type="title"/>
          </p:nvPr>
        </p:nvSpPr>
        <p:spPr>
          <a:xfrm>
            <a:off x="635000" y="640823"/>
            <a:ext cx="3418659" cy="5583148"/>
          </a:xfrm>
        </p:spPr>
        <p:txBody>
          <a:bodyPr anchor="ctr">
            <a:normAutofit/>
          </a:bodyPr>
          <a:lstStyle/>
          <a:p>
            <a:r>
              <a:rPr lang="en-US" sz="4200" b="1">
                <a:latin typeface="Calibri"/>
                <a:ea typeface="Calibri"/>
                <a:cs typeface="Calibri"/>
              </a:rPr>
              <a:t>Strategic Objective of Working Capital Management Policy</a:t>
            </a:r>
            <a:endParaRPr lang="en-US" sz="4200">
              <a:latin typeface="Calibri"/>
              <a:ea typeface="Calibri"/>
              <a:cs typeface="Calibri"/>
            </a:endParaRPr>
          </a:p>
          <a:p>
            <a:endParaRPr lang="en-US" sz="4200">
              <a:ea typeface="Calibri Light"/>
              <a:cs typeface="Calibri Light"/>
            </a:endParaRPr>
          </a:p>
        </p:txBody>
      </p:sp>
      <p:sp>
        <p:nvSpPr>
          <p:cNvPr id="11"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sX0" fmla="*/ 0 w 5410200"/>
              <a:gd name="csY0" fmla="*/ 0 h 18288"/>
              <a:gd name="csX1" fmla="*/ 568071 w 5410200"/>
              <a:gd name="csY1" fmla="*/ 0 h 18288"/>
              <a:gd name="csX2" fmla="*/ 1298448 w 5410200"/>
              <a:gd name="csY2" fmla="*/ 0 h 18288"/>
              <a:gd name="csX3" fmla="*/ 1920621 w 5410200"/>
              <a:gd name="csY3" fmla="*/ 0 h 18288"/>
              <a:gd name="csX4" fmla="*/ 2488692 w 5410200"/>
              <a:gd name="csY4" fmla="*/ 0 h 18288"/>
              <a:gd name="csX5" fmla="*/ 3219069 w 5410200"/>
              <a:gd name="csY5" fmla="*/ 0 h 18288"/>
              <a:gd name="csX6" fmla="*/ 3895344 w 5410200"/>
              <a:gd name="csY6" fmla="*/ 0 h 18288"/>
              <a:gd name="csX7" fmla="*/ 4571619 w 5410200"/>
              <a:gd name="csY7" fmla="*/ 0 h 18288"/>
              <a:gd name="csX8" fmla="*/ 5410200 w 5410200"/>
              <a:gd name="csY8" fmla="*/ 0 h 18288"/>
              <a:gd name="csX9" fmla="*/ 5410200 w 5410200"/>
              <a:gd name="csY9" fmla="*/ 18288 h 18288"/>
              <a:gd name="csX10" fmla="*/ 4842129 w 5410200"/>
              <a:gd name="csY10" fmla="*/ 18288 h 18288"/>
              <a:gd name="csX11" fmla="*/ 4328160 w 5410200"/>
              <a:gd name="csY11" fmla="*/ 18288 h 18288"/>
              <a:gd name="csX12" fmla="*/ 3597783 w 5410200"/>
              <a:gd name="csY12" fmla="*/ 18288 h 18288"/>
              <a:gd name="csX13" fmla="*/ 3029712 w 5410200"/>
              <a:gd name="csY13" fmla="*/ 18288 h 18288"/>
              <a:gd name="csX14" fmla="*/ 2299335 w 5410200"/>
              <a:gd name="csY14" fmla="*/ 18288 h 18288"/>
              <a:gd name="csX15" fmla="*/ 1514856 w 5410200"/>
              <a:gd name="csY15" fmla="*/ 18288 h 18288"/>
              <a:gd name="csX16" fmla="*/ 892683 w 5410200"/>
              <a:gd name="csY16" fmla="*/ 18288 h 18288"/>
              <a:gd name="csX17" fmla="*/ 0 w 5410200"/>
              <a:gd name="csY17" fmla="*/ 18288 h 18288"/>
              <a:gd name="csX18" fmla="*/ 0 w 5410200"/>
              <a:gd name="csY18"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AE5EA089-DE05-0BF1-3762-0E71E24C581C}"/>
              </a:ext>
            </a:extLst>
          </p:cNvPr>
          <p:cNvGraphicFramePr>
            <a:graphicFrameLocks noGrp="1"/>
          </p:cNvGraphicFramePr>
          <p:nvPr>
            <p:ph idx="1"/>
            <p:extLst>
              <p:ext uri="{D42A27DB-BD31-4B8C-83A1-F6EECF244321}">
                <p14:modId xmlns:p14="http://schemas.microsoft.com/office/powerpoint/2010/main" val="2052172106"/>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4588944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14066A-780D-B216-7057-E9E656199423}"/>
              </a:ext>
            </a:extLst>
          </p:cNvPr>
          <p:cNvSpPr>
            <a:spLocks noGrp="1"/>
          </p:cNvSpPr>
          <p:nvPr>
            <p:ph type="title"/>
          </p:nvPr>
        </p:nvSpPr>
        <p:spPr/>
        <p:txBody>
          <a:bodyPr/>
          <a:lstStyle/>
          <a:p>
            <a:pPr algn="ctr"/>
            <a:r>
              <a:rPr lang="en-US" sz="3600" b="1">
                <a:latin typeface="Calibri"/>
                <a:ea typeface="Calibri"/>
                <a:cs typeface="Calibri"/>
              </a:rPr>
              <a:t>Balancing Credit Policy – Cost vs. Competitiveness</a:t>
            </a:r>
            <a:endParaRPr lang="en-US" sz="3600">
              <a:latin typeface="Calibri"/>
              <a:ea typeface="Calibri"/>
              <a:cs typeface="Calibri"/>
            </a:endParaRPr>
          </a:p>
          <a:p>
            <a:endParaRPr lang="en-US">
              <a:ea typeface="Calibri Light"/>
              <a:cs typeface="Calibri Light"/>
            </a:endParaRPr>
          </a:p>
        </p:txBody>
      </p:sp>
      <p:graphicFrame>
        <p:nvGraphicFramePr>
          <p:cNvPr id="5" name="Content Placeholder 2">
            <a:extLst>
              <a:ext uri="{FF2B5EF4-FFF2-40B4-BE49-F238E27FC236}">
                <a16:creationId xmlns:a16="http://schemas.microsoft.com/office/drawing/2014/main" id="{216AAB83-2AE2-411A-06A7-CAA47C607E6E}"/>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9162042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6790805-FC3F-AF88-1EE0-4827757C96B8}"/>
              </a:ext>
            </a:extLst>
          </p:cNvPr>
          <p:cNvSpPr>
            <a:spLocks noGrp="1"/>
          </p:cNvSpPr>
          <p:nvPr>
            <p:ph type="title"/>
          </p:nvPr>
        </p:nvSpPr>
        <p:spPr>
          <a:xfrm>
            <a:off x="5297762" y="329184"/>
            <a:ext cx="6251110" cy="1783080"/>
          </a:xfrm>
        </p:spPr>
        <p:txBody>
          <a:bodyPr anchor="b">
            <a:normAutofit/>
          </a:bodyPr>
          <a:lstStyle/>
          <a:p>
            <a:r>
              <a:rPr lang="en-US" sz="4600" b="1">
                <a:latin typeface="Calibri"/>
                <a:ea typeface="Calibri"/>
                <a:cs typeface="Calibri"/>
              </a:rPr>
              <a:t>Risk of Extremes in Working Capital Strategy</a:t>
            </a:r>
            <a:endParaRPr lang="en-US" sz="4600">
              <a:latin typeface="Calibri"/>
              <a:ea typeface="Calibri"/>
              <a:cs typeface="Calibri"/>
            </a:endParaRPr>
          </a:p>
          <a:p>
            <a:endParaRPr lang="en-US" sz="4600">
              <a:ea typeface="Calibri Light"/>
              <a:cs typeface="Calibri Light"/>
            </a:endParaRPr>
          </a:p>
        </p:txBody>
      </p:sp>
      <p:pic>
        <p:nvPicPr>
          <p:cNvPr id="5" name="Picture 4">
            <a:extLst>
              <a:ext uri="{FF2B5EF4-FFF2-40B4-BE49-F238E27FC236}">
                <a16:creationId xmlns:a16="http://schemas.microsoft.com/office/drawing/2014/main" id="{E0055444-FDD3-CBFD-389C-67350583CA3F}"/>
              </a:ext>
            </a:extLst>
          </p:cNvPr>
          <p:cNvPicPr>
            <a:picLocks noChangeAspect="1"/>
          </p:cNvPicPr>
          <p:nvPr/>
        </p:nvPicPr>
        <p:blipFill>
          <a:blip r:embed="rId2"/>
          <a:srcRect l="18147" r="46041" b="6250"/>
          <a:stretch>
            <a:fillRect/>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1"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sX0" fmla="*/ 0 w 4243589"/>
              <a:gd name="csY0" fmla="*/ 0 h 18288"/>
              <a:gd name="csX1" fmla="*/ 478919 w 4243589"/>
              <a:gd name="csY1" fmla="*/ 0 h 18288"/>
              <a:gd name="csX2" fmla="*/ 957839 w 4243589"/>
              <a:gd name="csY2" fmla="*/ 0 h 18288"/>
              <a:gd name="csX3" fmla="*/ 1521630 w 4243589"/>
              <a:gd name="csY3" fmla="*/ 0 h 18288"/>
              <a:gd name="csX4" fmla="*/ 2212729 w 4243589"/>
              <a:gd name="csY4" fmla="*/ 0 h 18288"/>
              <a:gd name="csX5" fmla="*/ 2734084 w 4243589"/>
              <a:gd name="csY5" fmla="*/ 0 h 18288"/>
              <a:gd name="csX6" fmla="*/ 3255439 w 4243589"/>
              <a:gd name="csY6" fmla="*/ 0 h 18288"/>
              <a:gd name="csX7" fmla="*/ 4243589 w 4243589"/>
              <a:gd name="csY7" fmla="*/ 0 h 18288"/>
              <a:gd name="csX8" fmla="*/ 4243589 w 4243589"/>
              <a:gd name="csY8" fmla="*/ 18288 h 18288"/>
              <a:gd name="csX9" fmla="*/ 3594926 w 4243589"/>
              <a:gd name="csY9" fmla="*/ 18288 h 18288"/>
              <a:gd name="csX10" fmla="*/ 3073571 w 4243589"/>
              <a:gd name="csY10" fmla="*/ 18288 h 18288"/>
              <a:gd name="csX11" fmla="*/ 2552216 w 4243589"/>
              <a:gd name="csY11" fmla="*/ 18288 h 18288"/>
              <a:gd name="csX12" fmla="*/ 1903553 w 4243589"/>
              <a:gd name="csY12" fmla="*/ 18288 h 18288"/>
              <a:gd name="csX13" fmla="*/ 1212454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3C3561A-5ABE-EE2E-4EC7-86B2E69D4469}"/>
              </a:ext>
            </a:extLst>
          </p:cNvPr>
          <p:cNvSpPr>
            <a:spLocks noGrp="1"/>
          </p:cNvSpPr>
          <p:nvPr>
            <p:ph idx="1"/>
          </p:nvPr>
        </p:nvSpPr>
        <p:spPr>
          <a:xfrm>
            <a:off x="5297762" y="2706624"/>
            <a:ext cx="6251110" cy="3483864"/>
          </a:xfrm>
        </p:spPr>
        <p:txBody>
          <a:bodyPr vert="horz" lIns="91440" tIns="45720" rIns="91440" bIns="45720" rtlCol="0">
            <a:normAutofit/>
          </a:bodyPr>
          <a:lstStyle/>
          <a:p>
            <a:r>
              <a:rPr lang="en-US" sz="2000">
                <a:ea typeface="+mn-lt"/>
                <a:cs typeface="+mn-lt"/>
              </a:rPr>
              <a:t>Extreme policies (e.g., zero credit or excessive inventory cuts) can be </a:t>
            </a:r>
            <a:r>
              <a:rPr lang="en-US" sz="2000" b="1">
                <a:ea typeface="+mn-lt"/>
                <a:cs typeface="+mn-lt"/>
              </a:rPr>
              <a:t>financially damaging</a:t>
            </a:r>
            <a:r>
              <a:rPr lang="en-US" sz="2000">
                <a:ea typeface="+mn-lt"/>
                <a:cs typeface="+mn-lt"/>
              </a:rPr>
              <a:t>.</a:t>
            </a:r>
            <a:endParaRPr lang="en-US" sz="2000"/>
          </a:p>
          <a:p>
            <a:r>
              <a:rPr lang="en-US" sz="2000">
                <a:ea typeface="+mn-lt"/>
                <a:cs typeface="+mn-lt"/>
              </a:rPr>
              <a:t>Working capital elements often involve </a:t>
            </a:r>
            <a:r>
              <a:rPr lang="en-US" sz="2000" b="1">
                <a:ea typeface="+mn-lt"/>
                <a:cs typeface="+mn-lt"/>
              </a:rPr>
              <a:t>high monetary value</a:t>
            </a:r>
            <a:r>
              <a:rPr lang="en-US" sz="2000">
                <a:ea typeface="+mn-lt"/>
                <a:cs typeface="+mn-lt"/>
              </a:rPr>
              <a:t>.</a:t>
            </a:r>
            <a:endParaRPr lang="en-US" sz="2000"/>
          </a:p>
          <a:p>
            <a:r>
              <a:rPr lang="en-US" sz="2000">
                <a:ea typeface="+mn-lt"/>
                <a:cs typeface="+mn-lt"/>
              </a:rPr>
              <a:t>Poor decisions can lead to </a:t>
            </a:r>
            <a:r>
              <a:rPr lang="en-US" sz="2000" b="1">
                <a:ea typeface="+mn-lt"/>
                <a:cs typeface="+mn-lt"/>
              </a:rPr>
              <a:t>cash flow crises</a:t>
            </a:r>
            <a:r>
              <a:rPr lang="en-US" sz="2000">
                <a:ea typeface="+mn-lt"/>
                <a:cs typeface="+mn-lt"/>
              </a:rPr>
              <a:t>, </a:t>
            </a:r>
            <a:r>
              <a:rPr lang="en-US" sz="2000" b="1">
                <a:ea typeface="+mn-lt"/>
                <a:cs typeface="+mn-lt"/>
              </a:rPr>
              <a:t>lost customers</a:t>
            </a:r>
            <a:r>
              <a:rPr lang="en-US" sz="2000">
                <a:ea typeface="+mn-lt"/>
                <a:cs typeface="+mn-lt"/>
              </a:rPr>
              <a:t>, or even </a:t>
            </a:r>
            <a:r>
              <a:rPr lang="en-US" sz="2000" b="1">
                <a:ea typeface="+mn-lt"/>
                <a:cs typeface="+mn-lt"/>
              </a:rPr>
              <a:t>business failure</a:t>
            </a:r>
            <a:r>
              <a:rPr lang="en-US" sz="2000">
                <a:ea typeface="+mn-lt"/>
                <a:cs typeface="+mn-lt"/>
              </a:rPr>
              <a:t>.</a:t>
            </a:r>
            <a:endParaRPr lang="en-US" sz="2000"/>
          </a:p>
          <a:p>
            <a:r>
              <a:rPr lang="en-US" sz="2000" b="1">
                <a:ea typeface="+mn-lt"/>
                <a:cs typeface="+mn-lt"/>
              </a:rPr>
              <a:t>Discussion Prompt:</a:t>
            </a:r>
            <a:endParaRPr lang="en-US" sz="2000"/>
          </a:p>
          <a:p>
            <a:r>
              <a:rPr lang="en-US" sz="2000">
                <a:ea typeface="+mn-lt"/>
                <a:cs typeface="+mn-lt"/>
              </a:rPr>
              <a:t>Can you think of a real-world example where poor working capital management led to business failure?</a:t>
            </a:r>
            <a:endParaRPr lang="en-US" sz="2000"/>
          </a:p>
          <a:p>
            <a:endParaRPr lang="en-US" sz="2000">
              <a:ea typeface="Calibri"/>
              <a:cs typeface="Calibri"/>
            </a:endParaRPr>
          </a:p>
        </p:txBody>
      </p:sp>
    </p:spTree>
    <p:extLst>
      <p:ext uri="{BB962C8B-B14F-4D97-AF65-F5344CB8AC3E}">
        <p14:creationId xmlns:p14="http://schemas.microsoft.com/office/powerpoint/2010/main" val="130561908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9228552E-C8B1-4A80-8448-0787CE0FC7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DF0C384D-BD50-35E5-AA93-B979F67F507E}"/>
              </a:ext>
            </a:extLst>
          </p:cNvPr>
          <p:cNvPicPr>
            <a:picLocks noChangeAspect="1"/>
          </p:cNvPicPr>
          <p:nvPr/>
        </p:nvPicPr>
        <p:blipFill>
          <a:blip r:embed="rId2">
            <a:alphaModFix amt="35000"/>
          </a:blip>
          <a:srcRect r="-2" b="-2"/>
          <a:stretch>
            <a:fillRect/>
          </a:stretch>
        </p:blipFill>
        <p:spPr>
          <a:xfrm>
            <a:off x="20" y="10"/>
            <a:ext cx="12191980" cy="6857990"/>
          </a:xfrm>
          <a:prstGeom prst="rect">
            <a:avLst/>
          </a:prstGeom>
        </p:spPr>
      </p:pic>
      <p:sp>
        <p:nvSpPr>
          <p:cNvPr id="2" name="Title 1">
            <a:extLst>
              <a:ext uri="{FF2B5EF4-FFF2-40B4-BE49-F238E27FC236}">
                <a16:creationId xmlns:a16="http://schemas.microsoft.com/office/drawing/2014/main" id="{9D6A2985-C3F2-BA98-8AC1-0E80B11ABBE2}"/>
              </a:ext>
            </a:extLst>
          </p:cNvPr>
          <p:cNvSpPr>
            <a:spLocks noGrp="1"/>
          </p:cNvSpPr>
          <p:nvPr>
            <p:ph type="title"/>
          </p:nvPr>
        </p:nvSpPr>
        <p:spPr>
          <a:xfrm>
            <a:off x="838200" y="365125"/>
            <a:ext cx="10515600" cy="1325563"/>
          </a:xfrm>
        </p:spPr>
        <p:txBody>
          <a:bodyPr>
            <a:normAutofit/>
          </a:bodyPr>
          <a:lstStyle/>
          <a:p>
            <a:r>
              <a:rPr lang="en-US" b="1">
                <a:solidFill>
                  <a:srgbClr val="FFFFFF"/>
                </a:solidFill>
                <a:latin typeface="Calibri"/>
                <a:ea typeface="Calibri"/>
                <a:cs typeface="Calibri"/>
              </a:rPr>
              <a:t>Aggressive Strategies</a:t>
            </a:r>
            <a:endParaRPr lang="en-US">
              <a:solidFill>
                <a:srgbClr val="FFFFFF"/>
              </a:solidFill>
              <a:ea typeface="Calibri Light"/>
              <a:cs typeface="Calibri Light"/>
            </a:endParaRPr>
          </a:p>
        </p:txBody>
      </p:sp>
      <p:graphicFrame>
        <p:nvGraphicFramePr>
          <p:cNvPr id="5" name="Content Placeholder 2">
            <a:extLst>
              <a:ext uri="{FF2B5EF4-FFF2-40B4-BE49-F238E27FC236}">
                <a16:creationId xmlns:a16="http://schemas.microsoft.com/office/drawing/2014/main" id="{7D985B40-126F-0CBD-4035-24B13671F681}"/>
              </a:ext>
            </a:extLst>
          </p:cNvPr>
          <p:cNvGraphicFramePr>
            <a:graphicFrameLocks noGrp="1"/>
          </p:cNvGraphicFramePr>
          <p:nvPr>
            <p:ph idx="1"/>
            <p:extLst>
              <p:ext uri="{D42A27DB-BD31-4B8C-83A1-F6EECF244321}">
                <p14:modId xmlns:p14="http://schemas.microsoft.com/office/powerpoint/2010/main" val="3710226195"/>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93411241"/>
      </p:ext>
    </p:extLst>
  </p:cSld>
  <p:clrMapOvr>
    <a:overrideClrMapping bg1="dk1" tx1="lt1" bg2="dk2" tx2="lt2" accent1="accent1" accent2="accent2" accent3="accent3" accent4="accent4" accent5="accent5" accent6="accent6" hlink="hlink" folHlink="folHlink"/>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9F23E05-E5C5-497C-A842-7BD21B2076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1DCC5A9-620A-F2DD-A485-4A828A6F4C95}"/>
              </a:ext>
            </a:extLst>
          </p:cNvPr>
          <p:cNvSpPr>
            <a:spLocks noGrp="1"/>
          </p:cNvSpPr>
          <p:nvPr>
            <p:ph type="title"/>
          </p:nvPr>
        </p:nvSpPr>
        <p:spPr>
          <a:xfrm>
            <a:off x="838200" y="365126"/>
            <a:ext cx="10515600" cy="1306440"/>
          </a:xfrm>
        </p:spPr>
        <p:txBody>
          <a:bodyPr>
            <a:normAutofit/>
          </a:bodyPr>
          <a:lstStyle/>
          <a:p>
            <a:r>
              <a:rPr lang="en-US" sz="4000" b="1">
                <a:latin typeface="Calibri"/>
                <a:ea typeface="Calibri"/>
                <a:cs typeface="Calibri"/>
              </a:rPr>
              <a:t>Conservative Strategies</a:t>
            </a:r>
            <a:endParaRPr lang="en-US" sz="4000">
              <a:ea typeface="Calibri Light"/>
              <a:cs typeface="Calibri Light"/>
            </a:endParaRPr>
          </a:p>
        </p:txBody>
      </p:sp>
      <p:pic>
        <p:nvPicPr>
          <p:cNvPr id="6" name="Picture 5">
            <a:extLst>
              <a:ext uri="{FF2B5EF4-FFF2-40B4-BE49-F238E27FC236}">
                <a16:creationId xmlns:a16="http://schemas.microsoft.com/office/drawing/2014/main" id="{4B9F0E70-7E3B-3A09-BC71-FB38FEA468F8}"/>
              </a:ext>
            </a:extLst>
          </p:cNvPr>
          <p:cNvPicPr>
            <a:picLocks noChangeAspect="1"/>
          </p:cNvPicPr>
          <p:nvPr/>
        </p:nvPicPr>
        <p:blipFill>
          <a:blip r:embed="rId2"/>
          <a:srcRect l="28307" r="25298" b="2"/>
          <a:stretch>
            <a:fillRect/>
          </a:stretch>
        </p:blipFill>
        <p:spPr>
          <a:xfrm>
            <a:off x="7989296" y="1843285"/>
            <a:ext cx="3364502" cy="3728611"/>
          </a:xfrm>
          <a:prstGeom prst="rect">
            <a:avLst/>
          </a:prstGeom>
        </p:spPr>
      </p:pic>
      <p:graphicFrame>
        <p:nvGraphicFramePr>
          <p:cNvPr id="5" name="Content Placeholder 2">
            <a:extLst>
              <a:ext uri="{FF2B5EF4-FFF2-40B4-BE49-F238E27FC236}">
                <a16:creationId xmlns:a16="http://schemas.microsoft.com/office/drawing/2014/main" id="{FB5753D0-B8E8-5183-9064-E2D90BAFC735}"/>
              </a:ext>
            </a:extLst>
          </p:cNvPr>
          <p:cNvGraphicFramePr>
            <a:graphicFrameLocks noGrp="1"/>
          </p:cNvGraphicFramePr>
          <p:nvPr>
            <p:ph idx="1"/>
            <p:extLst>
              <p:ext uri="{D42A27DB-BD31-4B8C-83A1-F6EECF244321}">
                <p14:modId xmlns:p14="http://schemas.microsoft.com/office/powerpoint/2010/main" val="2569406920"/>
              </p:ext>
            </p:extLst>
          </p:nvPr>
        </p:nvGraphicFramePr>
        <p:xfrm>
          <a:off x="838200" y="1825625"/>
          <a:ext cx="6714066" cy="43014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510868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335A262-7106-4571-BE09-CFA60A9DB0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A6F043C-2A2A-4ECE-99FC-9670FAF956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133600" y="685800"/>
            <a:ext cx="10058400" cy="5486400"/>
          </a:xfrm>
          <a:prstGeom prst="rect">
            <a:avLst/>
          </a:prstGeom>
          <a:solidFill>
            <a:schemeClr val="bg1">
              <a:lumMod val="95000"/>
            </a:schemeClr>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000" b="0" i="0" u="none" strike="noStrike" cap="none" spc="0" normalizeH="0" baseline="0" dirty="0">
              <a:ln>
                <a:noFill/>
              </a:ln>
              <a:solidFill>
                <a:srgbClr val="000000"/>
              </a:solidFill>
              <a:effectLst/>
              <a:uFillTx/>
              <a:latin typeface="Helvetica Neue Medium"/>
              <a:ea typeface="Helvetica Neue Medium"/>
              <a:cs typeface="Helvetica Neue Medium"/>
              <a:sym typeface="Helvetica Neue Medium"/>
            </a:endParaRPr>
          </a:p>
        </p:txBody>
      </p:sp>
      <p:sp>
        <p:nvSpPr>
          <p:cNvPr id="2" name="Title 1">
            <a:extLst>
              <a:ext uri="{FF2B5EF4-FFF2-40B4-BE49-F238E27FC236}">
                <a16:creationId xmlns:a16="http://schemas.microsoft.com/office/drawing/2014/main" id="{E489DCED-7267-6CBC-953B-DDA9483BDD9E}"/>
              </a:ext>
            </a:extLst>
          </p:cNvPr>
          <p:cNvSpPr>
            <a:spLocks noGrp="1"/>
          </p:cNvSpPr>
          <p:nvPr>
            <p:ph type="title"/>
          </p:nvPr>
        </p:nvSpPr>
        <p:spPr>
          <a:xfrm>
            <a:off x="1463040" y="685800"/>
            <a:ext cx="5087172" cy="1692835"/>
          </a:xfrm>
        </p:spPr>
        <p:txBody>
          <a:bodyPr anchor="t">
            <a:normAutofit/>
          </a:bodyPr>
          <a:lstStyle/>
          <a:p>
            <a:r>
              <a:rPr lang="en-US" sz="5000" b="1">
                <a:ea typeface="Calibri Light"/>
                <a:cs typeface="Calibri Light"/>
              </a:rPr>
              <a:t>Progressive Strategies</a:t>
            </a:r>
          </a:p>
        </p:txBody>
      </p:sp>
      <p:sp>
        <p:nvSpPr>
          <p:cNvPr id="14" name="Rectangle 13">
            <a:extLst>
              <a:ext uri="{FF2B5EF4-FFF2-40B4-BE49-F238E27FC236}">
                <a16:creationId xmlns:a16="http://schemas.microsoft.com/office/drawing/2014/main" id="{046FE5A8-8C9A-4D97-A7C4-214929653A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9764" y="685797"/>
            <a:ext cx="118872" cy="155045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1ED3C019-8D9A-86D0-8A09-2862820276E5}"/>
              </a:ext>
            </a:extLst>
          </p:cNvPr>
          <p:cNvPicPr>
            <a:picLocks noChangeAspect="1"/>
          </p:cNvPicPr>
          <p:nvPr/>
        </p:nvPicPr>
        <p:blipFill>
          <a:blip r:embed="rId2"/>
          <a:srcRect l="27399" r="14295" b="-9"/>
          <a:stretch>
            <a:fillRect/>
          </a:stretch>
        </p:blipFill>
        <p:spPr>
          <a:xfrm>
            <a:off x="6860989" y="1048447"/>
            <a:ext cx="4805082" cy="4805082"/>
          </a:xfrm>
          <a:prstGeom prst="rect">
            <a:avLst/>
          </a:prstGeom>
        </p:spPr>
      </p:pic>
      <p:sp>
        <p:nvSpPr>
          <p:cNvPr id="16" name="Rectangle 15">
            <a:extLst>
              <a:ext uri="{FF2B5EF4-FFF2-40B4-BE49-F238E27FC236}">
                <a16:creationId xmlns:a16="http://schemas.microsoft.com/office/drawing/2014/main" id="{B6297F2B-78AD-4022-83A4-78FC55E113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073128" y="6172201"/>
            <a:ext cx="118872" cy="6858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68A150FE-E7C6-03E0-B852-568F1BCFBEBF}"/>
              </a:ext>
            </a:extLst>
          </p:cNvPr>
          <p:cNvGraphicFramePr>
            <a:graphicFrameLocks noGrp="1"/>
          </p:cNvGraphicFramePr>
          <p:nvPr>
            <p:ph idx="1"/>
            <p:extLst>
              <p:ext uri="{D42A27DB-BD31-4B8C-83A1-F6EECF244321}">
                <p14:modId xmlns:p14="http://schemas.microsoft.com/office/powerpoint/2010/main" val="40273766"/>
              </p:ext>
            </p:extLst>
          </p:nvPr>
        </p:nvGraphicFramePr>
        <p:xfrm>
          <a:off x="557267" y="2232105"/>
          <a:ext cx="5992945" cy="445767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8915830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7ED3F2-A301-26A1-F06F-5ED0F9CBC580}"/>
              </a:ext>
            </a:extLst>
          </p:cNvPr>
          <p:cNvSpPr>
            <a:spLocks noGrp="1"/>
          </p:cNvSpPr>
          <p:nvPr>
            <p:ph type="title"/>
          </p:nvPr>
        </p:nvSpPr>
        <p:spPr/>
        <p:txBody>
          <a:bodyPr/>
          <a:lstStyle/>
          <a:p>
            <a:pPr algn="ctr"/>
            <a:r>
              <a:rPr lang="en-US" b="1" dirty="0">
                <a:ea typeface="Calibri Light"/>
                <a:cs typeface="Calibri Light"/>
              </a:rPr>
              <a:t>Progressive Strategies</a:t>
            </a:r>
            <a:endParaRPr lang="en-US" dirty="0">
              <a:ea typeface="Calibri Light"/>
              <a:cs typeface="Calibri Light"/>
            </a:endParaRPr>
          </a:p>
          <a:p>
            <a:endParaRPr lang="en-US" dirty="0">
              <a:ea typeface="Calibri Light"/>
              <a:cs typeface="Calibri Light"/>
            </a:endParaRPr>
          </a:p>
        </p:txBody>
      </p:sp>
      <p:graphicFrame>
        <p:nvGraphicFramePr>
          <p:cNvPr id="5" name="Content Placeholder 2">
            <a:extLst>
              <a:ext uri="{FF2B5EF4-FFF2-40B4-BE49-F238E27FC236}">
                <a16:creationId xmlns:a16="http://schemas.microsoft.com/office/drawing/2014/main" id="{1F213B3E-E5A2-98E5-C602-51D9513324E4}"/>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6871367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80FF7E-0925-A4AC-AC72-CC5BCDE63F89}"/>
              </a:ext>
            </a:extLst>
          </p:cNvPr>
          <p:cNvSpPr>
            <a:spLocks noGrp="1"/>
          </p:cNvSpPr>
          <p:nvPr>
            <p:ph type="title"/>
          </p:nvPr>
        </p:nvSpPr>
        <p:spPr/>
        <p:txBody>
          <a:bodyPr/>
          <a:lstStyle/>
          <a:p>
            <a:pPr algn="ctr"/>
            <a:r>
              <a:rPr lang="en-US" b="1" dirty="0">
                <a:ea typeface="Calibri Light"/>
                <a:cs typeface="Calibri Light"/>
              </a:rPr>
              <a:t>Progressive Strategies</a:t>
            </a:r>
            <a:endParaRPr lang="en-US" dirty="0">
              <a:ea typeface="Calibri Light"/>
              <a:cs typeface="Calibri Light"/>
            </a:endParaRPr>
          </a:p>
          <a:p>
            <a:endParaRPr lang="en-US" dirty="0">
              <a:ea typeface="Calibri Light"/>
              <a:cs typeface="Calibri Light"/>
            </a:endParaRPr>
          </a:p>
        </p:txBody>
      </p:sp>
      <p:graphicFrame>
        <p:nvGraphicFramePr>
          <p:cNvPr id="5" name="Content Placeholder 2">
            <a:extLst>
              <a:ext uri="{FF2B5EF4-FFF2-40B4-BE49-F238E27FC236}">
                <a16:creationId xmlns:a16="http://schemas.microsoft.com/office/drawing/2014/main" id="{5CAEF51F-F99E-E882-50AF-C7B0BB0DDE34}"/>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3257638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659FDB4-FCBE-4A89-B46D-43D4FA5446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313"/>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a:extLst>
              <a:ext uri="{FF2B5EF4-FFF2-40B4-BE49-F238E27FC236}">
                <a16:creationId xmlns:a16="http://schemas.microsoft.com/office/drawing/2014/main" id="{F71FB54D-06ED-C05F-2083-97D8AD96DC62}"/>
              </a:ext>
            </a:extLst>
          </p:cNvPr>
          <p:cNvSpPr>
            <a:spLocks noGrp="1"/>
          </p:cNvSpPr>
          <p:nvPr>
            <p:ph type="title"/>
          </p:nvPr>
        </p:nvSpPr>
        <p:spPr>
          <a:xfrm>
            <a:off x="479394" y="1070800"/>
            <a:ext cx="3939688" cy="5583126"/>
          </a:xfrm>
        </p:spPr>
        <p:txBody>
          <a:bodyPr>
            <a:normAutofit/>
          </a:bodyPr>
          <a:lstStyle/>
          <a:p>
            <a:pPr algn="r"/>
            <a:r>
              <a:rPr lang="en-US" sz="5600" b="1">
                <a:latin typeface="Calibri"/>
                <a:ea typeface="Calibri"/>
                <a:cs typeface="Calibri"/>
              </a:rPr>
              <a:t>Dynamic Policy Adjustment and Strategic Alignment</a:t>
            </a:r>
            <a:endParaRPr lang="en-US" sz="5600">
              <a:latin typeface="Calibri"/>
              <a:ea typeface="Calibri"/>
              <a:cs typeface="Calibri"/>
            </a:endParaRPr>
          </a:p>
          <a:p>
            <a:pPr algn="r"/>
            <a:endParaRPr lang="en-US" sz="5600">
              <a:ea typeface="Calibri Light"/>
              <a:cs typeface="Calibri Light"/>
            </a:endParaRPr>
          </a:p>
        </p:txBody>
      </p:sp>
      <p:cxnSp>
        <p:nvCxnSpPr>
          <p:cNvPr id="11" name="Straight Connector 10">
            <a:extLst>
              <a:ext uri="{FF2B5EF4-FFF2-40B4-BE49-F238E27FC236}">
                <a16:creationId xmlns:a16="http://schemas.microsoft.com/office/drawing/2014/main" id="{C8F51B3F-8331-4E4A-AE96-D47B1006EE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8053" y="1132114"/>
            <a:ext cx="0" cy="5717573"/>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0DE7B2F2-32E9-3539-01B0-DF0D4A1B5775}"/>
              </a:ext>
            </a:extLst>
          </p:cNvPr>
          <p:cNvGraphicFramePr>
            <a:graphicFrameLocks noGrp="1"/>
          </p:cNvGraphicFramePr>
          <p:nvPr>
            <p:ph idx="1"/>
            <p:extLst>
              <p:ext uri="{D42A27DB-BD31-4B8C-83A1-F6EECF244321}">
                <p14:modId xmlns:p14="http://schemas.microsoft.com/office/powerpoint/2010/main" val="1313828776"/>
              </p:ext>
            </p:extLst>
          </p:nvPr>
        </p:nvGraphicFramePr>
        <p:xfrm>
          <a:off x="5108535" y="1070800"/>
          <a:ext cx="6245265" cy="55893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9161524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EF54AC7-7FAC-2B75-B262-4C35DF5553E3}"/>
              </a:ext>
            </a:extLst>
          </p:cNvPr>
          <p:cNvSpPr>
            <a:spLocks noGrp="1"/>
          </p:cNvSpPr>
          <p:nvPr>
            <p:ph type="title"/>
          </p:nvPr>
        </p:nvSpPr>
        <p:spPr>
          <a:xfrm>
            <a:off x="640080" y="325369"/>
            <a:ext cx="4368602" cy="1956841"/>
          </a:xfrm>
        </p:spPr>
        <p:txBody>
          <a:bodyPr anchor="b">
            <a:normAutofit/>
          </a:bodyPr>
          <a:lstStyle/>
          <a:p>
            <a:r>
              <a:rPr lang="en-US" sz="4200" b="1">
                <a:latin typeface="Calibri"/>
                <a:ea typeface="Calibri"/>
                <a:cs typeface="Calibri"/>
              </a:rPr>
              <a:t>Working Capital and Business Failure</a:t>
            </a:r>
            <a:endParaRPr lang="en-US" sz="4200">
              <a:latin typeface="Calibri"/>
              <a:ea typeface="Calibri"/>
              <a:cs typeface="Calibri"/>
            </a:endParaRPr>
          </a:p>
          <a:p>
            <a:endParaRPr lang="en-US" sz="4200">
              <a:ea typeface="Calibri Light"/>
              <a:cs typeface="Calibri Light"/>
            </a:endParaRPr>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sX0" fmla="*/ 0 w 3474720"/>
              <a:gd name="csY0" fmla="*/ 0 h 18288"/>
              <a:gd name="csX1" fmla="*/ 694944 w 3474720"/>
              <a:gd name="csY1" fmla="*/ 0 h 18288"/>
              <a:gd name="csX2" fmla="*/ 1355141 w 3474720"/>
              <a:gd name="csY2" fmla="*/ 0 h 18288"/>
              <a:gd name="csX3" fmla="*/ 2015338 w 3474720"/>
              <a:gd name="csY3" fmla="*/ 0 h 18288"/>
              <a:gd name="csX4" fmla="*/ 2779776 w 3474720"/>
              <a:gd name="csY4" fmla="*/ 0 h 18288"/>
              <a:gd name="csX5" fmla="*/ 3474720 w 3474720"/>
              <a:gd name="csY5" fmla="*/ 0 h 18288"/>
              <a:gd name="csX6" fmla="*/ 3474720 w 3474720"/>
              <a:gd name="csY6" fmla="*/ 18288 h 18288"/>
              <a:gd name="csX7" fmla="*/ 2779776 w 3474720"/>
              <a:gd name="csY7" fmla="*/ 18288 h 18288"/>
              <a:gd name="csX8" fmla="*/ 2189074 w 3474720"/>
              <a:gd name="csY8" fmla="*/ 18288 h 18288"/>
              <a:gd name="csX9" fmla="*/ 1528877 w 3474720"/>
              <a:gd name="csY9" fmla="*/ 18288 h 18288"/>
              <a:gd name="csX10" fmla="*/ 868680 w 3474720"/>
              <a:gd name="csY10" fmla="*/ 18288 h 18288"/>
              <a:gd name="csX11" fmla="*/ 0 w 3474720"/>
              <a:gd name="csY11" fmla="*/ 18288 h 18288"/>
              <a:gd name="csX12" fmla="*/ 0 w 347472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13BA4CD-9AFE-8266-91FF-62A01310C1E3}"/>
              </a:ext>
            </a:extLst>
          </p:cNvPr>
          <p:cNvSpPr>
            <a:spLocks noGrp="1"/>
          </p:cNvSpPr>
          <p:nvPr>
            <p:ph idx="1"/>
          </p:nvPr>
        </p:nvSpPr>
        <p:spPr>
          <a:xfrm>
            <a:off x="640080" y="2872899"/>
            <a:ext cx="4243589" cy="3320668"/>
          </a:xfrm>
        </p:spPr>
        <p:txBody>
          <a:bodyPr vert="horz" lIns="91440" tIns="45720" rIns="91440" bIns="45720" rtlCol="0">
            <a:normAutofit/>
          </a:bodyPr>
          <a:lstStyle/>
          <a:p>
            <a:r>
              <a:rPr lang="en-US" sz="1500" i="1">
                <a:ea typeface="+mn-lt"/>
                <a:cs typeface="+mn-lt"/>
              </a:rPr>
              <a:t>Working Capital: The Lifeline of Business Survival</a:t>
            </a:r>
            <a:endParaRPr lang="en-US" sz="1500"/>
          </a:p>
          <a:p>
            <a:r>
              <a:rPr lang="en-US" sz="1500" b="1">
                <a:ea typeface="+mn-lt"/>
                <a:cs typeface="+mn-lt"/>
              </a:rPr>
              <a:t>Working Capital Defined</a:t>
            </a:r>
            <a:r>
              <a:rPr lang="en-US" sz="1500">
                <a:ea typeface="+mn-lt"/>
                <a:cs typeface="+mn-lt"/>
              </a:rPr>
              <a:t>: Current assets minus current liabilities.</a:t>
            </a:r>
            <a:endParaRPr lang="en-US" sz="1500"/>
          </a:p>
          <a:p>
            <a:r>
              <a:rPr lang="en-US" sz="1500" b="1">
                <a:ea typeface="+mn-lt"/>
                <a:cs typeface="+mn-lt"/>
              </a:rPr>
              <a:t>Failure Link</a:t>
            </a:r>
            <a:r>
              <a:rPr lang="en-US" sz="1500">
                <a:ea typeface="+mn-lt"/>
                <a:cs typeface="+mn-lt"/>
              </a:rPr>
              <a:t>: </a:t>
            </a:r>
            <a:endParaRPr lang="en-US" sz="1500"/>
          </a:p>
          <a:p>
            <a:pPr lvl="1"/>
            <a:r>
              <a:rPr lang="en-US" sz="1500">
                <a:ea typeface="+mn-lt"/>
                <a:cs typeface="+mn-lt"/>
              </a:rPr>
              <a:t>Most business failures stem from </a:t>
            </a:r>
            <a:r>
              <a:rPr lang="en-US" sz="1500" b="1">
                <a:ea typeface="+mn-lt"/>
                <a:cs typeface="+mn-lt"/>
              </a:rPr>
              <a:t>working capital deficiencies</a:t>
            </a:r>
            <a:r>
              <a:rPr lang="en-US" sz="1500">
                <a:ea typeface="+mn-lt"/>
                <a:cs typeface="+mn-lt"/>
              </a:rPr>
              <a:t>.</a:t>
            </a:r>
            <a:endParaRPr lang="en-US" sz="1500"/>
          </a:p>
          <a:p>
            <a:r>
              <a:rPr lang="en-US" sz="1500" b="1">
                <a:ea typeface="+mn-lt"/>
                <a:cs typeface="+mn-lt"/>
              </a:rPr>
              <a:t>Root Causes</a:t>
            </a:r>
            <a:r>
              <a:rPr lang="en-US" sz="1500">
                <a:ea typeface="+mn-lt"/>
                <a:cs typeface="+mn-lt"/>
              </a:rPr>
              <a:t>: </a:t>
            </a:r>
            <a:endParaRPr lang="en-US" sz="1500"/>
          </a:p>
          <a:p>
            <a:pPr lvl="1"/>
            <a:r>
              <a:rPr lang="en-US" sz="1500">
                <a:ea typeface="+mn-lt"/>
                <a:cs typeface="+mn-lt"/>
              </a:rPr>
              <a:t>Poor profitability</a:t>
            </a:r>
            <a:endParaRPr lang="en-US" sz="1500"/>
          </a:p>
          <a:p>
            <a:pPr lvl="1"/>
            <a:r>
              <a:rPr lang="en-US" sz="1500">
                <a:ea typeface="+mn-lt"/>
                <a:cs typeface="+mn-lt"/>
              </a:rPr>
              <a:t>Inefficient cash flow management</a:t>
            </a:r>
            <a:endParaRPr lang="en-US" sz="1500"/>
          </a:p>
          <a:p>
            <a:pPr lvl="1"/>
            <a:r>
              <a:rPr lang="en-US" sz="1500">
                <a:ea typeface="+mn-lt"/>
                <a:cs typeface="+mn-lt"/>
              </a:rPr>
              <a:t>🧠 </a:t>
            </a:r>
            <a:r>
              <a:rPr lang="en-US" sz="1500" i="1">
                <a:ea typeface="+mn-lt"/>
                <a:cs typeface="+mn-lt"/>
              </a:rPr>
              <a:t>Conclusion</a:t>
            </a:r>
            <a:r>
              <a:rPr lang="en-US" sz="1500">
                <a:ea typeface="+mn-lt"/>
                <a:cs typeface="+mn-lt"/>
              </a:rPr>
              <a:t>: Strong working capital management is essential to avoid liquidation.</a:t>
            </a:r>
            <a:endParaRPr lang="en-US" sz="1500"/>
          </a:p>
          <a:p>
            <a:endParaRPr lang="en-US" sz="1500">
              <a:ea typeface="Calibri"/>
              <a:cs typeface="Calibri"/>
            </a:endParaRPr>
          </a:p>
        </p:txBody>
      </p:sp>
      <p:pic>
        <p:nvPicPr>
          <p:cNvPr id="5" name="Picture 4">
            <a:extLst>
              <a:ext uri="{FF2B5EF4-FFF2-40B4-BE49-F238E27FC236}">
                <a16:creationId xmlns:a16="http://schemas.microsoft.com/office/drawing/2014/main" id="{43D3B89F-3811-AA31-DF60-87F7FF58E777}"/>
              </a:ext>
            </a:extLst>
          </p:cNvPr>
          <p:cNvPicPr>
            <a:picLocks noChangeAspect="1"/>
          </p:cNvPicPr>
          <p:nvPr/>
        </p:nvPicPr>
        <p:blipFill>
          <a:blip r:embed="rId2"/>
          <a:srcRect l="9606" r="37500" b="6250"/>
          <a:stretch>
            <a:fillRect/>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261243049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F2AF972-CC89-C96E-527F-6DF32010418E}"/>
              </a:ext>
            </a:extLst>
          </p:cNvPr>
          <p:cNvSpPr>
            <a:spLocks noGrp="1"/>
          </p:cNvSpPr>
          <p:nvPr>
            <p:ph type="title"/>
          </p:nvPr>
        </p:nvSpPr>
        <p:spPr>
          <a:xfrm>
            <a:off x="640080" y="325369"/>
            <a:ext cx="4368602" cy="1956841"/>
          </a:xfrm>
        </p:spPr>
        <p:txBody>
          <a:bodyPr anchor="b">
            <a:normAutofit/>
          </a:bodyPr>
          <a:lstStyle/>
          <a:p>
            <a:pPr>
              <a:spcBef>
                <a:spcPts val="1000"/>
              </a:spcBef>
            </a:pPr>
            <a:r>
              <a:rPr lang="en-US" sz="4200" b="1">
                <a:latin typeface="Calibri"/>
                <a:ea typeface="Calibri"/>
                <a:cs typeface="Calibri"/>
              </a:rPr>
              <a:t>Nature of Working Capital Needs</a:t>
            </a:r>
            <a:endParaRPr lang="en-US" sz="4200">
              <a:latin typeface="Calibri"/>
              <a:ea typeface="Calibri"/>
              <a:cs typeface="Calibri"/>
            </a:endParaRPr>
          </a:p>
          <a:p>
            <a:endParaRPr lang="en-US" sz="4200">
              <a:ea typeface="Calibri Light"/>
              <a:cs typeface="Calibri Light"/>
            </a:endParaRPr>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sX0" fmla="*/ 0 w 3474720"/>
              <a:gd name="csY0" fmla="*/ 0 h 18288"/>
              <a:gd name="csX1" fmla="*/ 694944 w 3474720"/>
              <a:gd name="csY1" fmla="*/ 0 h 18288"/>
              <a:gd name="csX2" fmla="*/ 1355141 w 3474720"/>
              <a:gd name="csY2" fmla="*/ 0 h 18288"/>
              <a:gd name="csX3" fmla="*/ 2015338 w 3474720"/>
              <a:gd name="csY3" fmla="*/ 0 h 18288"/>
              <a:gd name="csX4" fmla="*/ 2779776 w 3474720"/>
              <a:gd name="csY4" fmla="*/ 0 h 18288"/>
              <a:gd name="csX5" fmla="*/ 3474720 w 3474720"/>
              <a:gd name="csY5" fmla="*/ 0 h 18288"/>
              <a:gd name="csX6" fmla="*/ 3474720 w 3474720"/>
              <a:gd name="csY6" fmla="*/ 18288 h 18288"/>
              <a:gd name="csX7" fmla="*/ 2779776 w 3474720"/>
              <a:gd name="csY7" fmla="*/ 18288 h 18288"/>
              <a:gd name="csX8" fmla="*/ 2189074 w 3474720"/>
              <a:gd name="csY8" fmla="*/ 18288 h 18288"/>
              <a:gd name="csX9" fmla="*/ 1528877 w 3474720"/>
              <a:gd name="csY9" fmla="*/ 18288 h 18288"/>
              <a:gd name="csX10" fmla="*/ 868680 w 3474720"/>
              <a:gd name="csY10" fmla="*/ 18288 h 18288"/>
              <a:gd name="csX11" fmla="*/ 0 w 3474720"/>
              <a:gd name="csY11" fmla="*/ 18288 h 18288"/>
              <a:gd name="csX12" fmla="*/ 0 w 347472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A227270-C7D8-F446-2694-B93F29926AB0}"/>
              </a:ext>
            </a:extLst>
          </p:cNvPr>
          <p:cNvSpPr>
            <a:spLocks noGrp="1"/>
          </p:cNvSpPr>
          <p:nvPr>
            <p:ph idx="1"/>
          </p:nvPr>
        </p:nvSpPr>
        <p:spPr>
          <a:xfrm>
            <a:off x="307780" y="2712478"/>
            <a:ext cx="4873813" cy="3481089"/>
          </a:xfrm>
        </p:spPr>
        <p:txBody>
          <a:bodyPr vert="horz" lIns="91440" tIns="45720" rIns="91440" bIns="45720" rtlCol="0" anchor="t">
            <a:noAutofit/>
          </a:bodyPr>
          <a:lstStyle/>
          <a:p>
            <a:r>
              <a:rPr lang="en-US" sz="2000" dirty="0">
                <a:ea typeface="+mn-lt"/>
                <a:cs typeface="+mn-lt"/>
              </a:rPr>
              <a:t>Working Capital is Not Static</a:t>
            </a:r>
            <a:endParaRPr lang="en-US" sz="2000" dirty="0">
              <a:ea typeface="Calibri"/>
              <a:cs typeface="Calibri"/>
            </a:endParaRPr>
          </a:p>
          <a:p>
            <a:r>
              <a:rPr lang="en-US" sz="2000" dirty="0">
                <a:ea typeface="+mn-lt"/>
                <a:cs typeface="+mn-lt"/>
              </a:rPr>
              <a:t>Working capital requirements </a:t>
            </a:r>
            <a:r>
              <a:rPr lang="en-US" sz="2000" b="1" dirty="0">
                <a:ea typeface="+mn-lt"/>
                <a:cs typeface="+mn-lt"/>
              </a:rPr>
              <a:t>fluctuate weekly</a:t>
            </a:r>
            <a:r>
              <a:rPr lang="en-US" sz="2000" dirty="0">
                <a:ea typeface="+mn-lt"/>
                <a:cs typeface="+mn-lt"/>
              </a:rPr>
              <a:t> for most businesses.</a:t>
            </a:r>
            <a:endParaRPr lang="en-US" sz="2000" dirty="0">
              <a:ea typeface="Calibri"/>
              <a:cs typeface="Calibri"/>
            </a:endParaRPr>
          </a:p>
          <a:p>
            <a:r>
              <a:rPr lang="en-US" sz="2000" dirty="0">
                <a:ea typeface="+mn-lt"/>
                <a:cs typeface="+mn-lt"/>
              </a:rPr>
              <a:t>Only a </a:t>
            </a:r>
            <a:r>
              <a:rPr lang="en-US" sz="2000" b="1" dirty="0">
                <a:ea typeface="+mn-lt"/>
                <a:cs typeface="+mn-lt"/>
              </a:rPr>
              <a:t>minority of businesses</a:t>
            </a:r>
            <a:r>
              <a:rPr lang="en-US" sz="2000" dirty="0">
                <a:ea typeface="+mn-lt"/>
                <a:cs typeface="+mn-lt"/>
              </a:rPr>
              <a:t> need constant working capital.</a:t>
            </a:r>
            <a:endParaRPr lang="en-US" sz="2000" dirty="0">
              <a:ea typeface="Calibri"/>
              <a:cs typeface="Calibri"/>
            </a:endParaRPr>
          </a:p>
          <a:p>
            <a:r>
              <a:rPr lang="en-US" sz="2000" dirty="0">
                <a:ea typeface="+mn-lt"/>
                <a:cs typeface="+mn-lt"/>
              </a:rPr>
              <a:t>Influenced by: </a:t>
            </a:r>
            <a:endParaRPr lang="en-US" sz="2000" dirty="0">
              <a:ea typeface="Calibri"/>
              <a:cs typeface="Calibri"/>
            </a:endParaRPr>
          </a:p>
          <a:p>
            <a:pPr lvl="1"/>
            <a:r>
              <a:rPr lang="en-US" sz="2000" b="1" dirty="0">
                <a:ea typeface="+mn-lt"/>
                <a:cs typeface="+mn-lt"/>
              </a:rPr>
              <a:t>Seasonal demand patterns</a:t>
            </a:r>
            <a:endParaRPr lang="en-US" sz="2000" dirty="0">
              <a:ea typeface="Calibri"/>
              <a:cs typeface="Calibri"/>
            </a:endParaRPr>
          </a:p>
          <a:p>
            <a:pPr lvl="1"/>
            <a:r>
              <a:rPr lang="en-US" sz="2000" dirty="0">
                <a:ea typeface="+mn-lt"/>
                <a:cs typeface="+mn-lt"/>
              </a:rPr>
              <a:t>Changes in </a:t>
            </a:r>
            <a:r>
              <a:rPr lang="en-US" sz="2000" b="1" dirty="0">
                <a:ea typeface="+mn-lt"/>
                <a:cs typeface="+mn-lt"/>
              </a:rPr>
              <a:t>sales revenues</a:t>
            </a:r>
            <a:r>
              <a:rPr lang="en-US" sz="2000" dirty="0">
                <a:ea typeface="+mn-lt"/>
                <a:cs typeface="+mn-lt"/>
              </a:rPr>
              <a:t>, </a:t>
            </a:r>
            <a:r>
              <a:rPr lang="en-US" sz="2000" b="1" dirty="0">
                <a:ea typeface="+mn-lt"/>
                <a:cs typeface="+mn-lt"/>
              </a:rPr>
              <a:t>inventories</a:t>
            </a:r>
            <a:r>
              <a:rPr lang="en-US" sz="2000" dirty="0">
                <a:ea typeface="+mn-lt"/>
                <a:cs typeface="+mn-lt"/>
              </a:rPr>
              <a:t>, and </a:t>
            </a:r>
            <a:r>
              <a:rPr lang="en-US" sz="2000" b="1" dirty="0">
                <a:ea typeface="+mn-lt"/>
                <a:cs typeface="+mn-lt"/>
              </a:rPr>
              <a:t>receivables</a:t>
            </a:r>
            <a:endParaRPr lang="en-US" sz="2000" dirty="0">
              <a:ea typeface="Calibri"/>
              <a:cs typeface="Calibri"/>
            </a:endParaRPr>
          </a:p>
          <a:p>
            <a:pPr marL="0" indent="0">
              <a:buNone/>
            </a:pPr>
            <a:endParaRPr lang="en-US" sz="2000" dirty="0">
              <a:ea typeface="Calibri"/>
              <a:cs typeface="Calibri"/>
            </a:endParaRPr>
          </a:p>
        </p:txBody>
      </p:sp>
      <p:pic>
        <p:nvPicPr>
          <p:cNvPr id="5" name="Picture 4">
            <a:extLst>
              <a:ext uri="{FF2B5EF4-FFF2-40B4-BE49-F238E27FC236}">
                <a16:creationId xmlns:a16="http://schemas.microsoft.com/office/drawing/2014/main" id="{63504C67-B903-4BB9-8F93-F7A03B507190}"/>
              </a:ext>
            </a:extLst>
          </p:cNvPr>
          <p:cNvPicPr>
            <a:picLocks noChangeAspect="1"/>
          </p:cNvPicPr>
          <p:nvPr/>
        </p:nvPicPr>
        <p:blipFill>
          <a:blip r:embed="rId2"/>
          <a:srcRect r="1962" b="13"/>
          <a:stretch>
            <a:fillRect/>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141000157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5DB3719-6FDC-4E5D-891D-FF40B7300F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AA5E86D-931A-5147-A2B7-48B5CCF2439F}"/>
              </a:ext>
            </a:extLst>
          </p:cNvPr>
          <p:cNvSpPr>
            <a:spLocks noGrp="1"/>
          </p:cNvSpPr>
          <p:nvPr>
            <p:ph type="title"/>
          </p:nvPr>
        </p:nvSpPr>
        <p:spPr>
          <a:xfrm>
            <a:off x="838200" y="365125"/>
            <a:ext cx="10515600" cy="1325563"/>
          </a:xfrm>
        </p:spPr>
        <p:txBody>
          <a:bodyPr>
            <a:normAutofit/>
          </a:bodyPr>
          <a:lstStyle/>
          <a:p>
            <a:r>
              <a:rPr lang="en-US" sz="5000" b="1">
                <a:latin typeface="Calibri"/>
                <a:ea typeface="Calibri"/>
                <a:cs typeface="Calibri"/>
              </a:rPr>
              <a:t>Components of Working Capital Needs</a:t>
            </a:r>
            <a:endParaRPr lang="en-US" sz="5000">
              <a:latin typeface="Calibri"/>
              <a:ea typeface="Calibri"/>
              <a:cs typeface="Calibri"/>
            </a:endParaRPr>
          </a:p>
          <a:p>
            <a:endParaRPr lang="en-US" sz="5000">
              <a:ea typeface="Calibri Light"/>
              <a:cs typeface="Calibri Light"/>
            </a:endParaRPr>
          </a:p>
        </p:txBody>
      </p:sp>
      <p:sp>
        <p:nvSpPr>
          <p:cNvPr id="11" name="sketch line">
            <a:extLst>
              <a:ext uri="{FF2B5EF4-FFF2-40B4-BE49-F238E27FC236}">
                <a16:creationId xmlns:a16="http://schemas.microsoft.com/office/drawing/2014/main" id="{E0CBAC23-2E3F-4A90-BA59-F8299F6A54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1865313"/>
            <a:ext cx="10424160" cy="18288"/>
          </a:xfrm>
          <a:custGeom>
            <a:avLst/>
            <a:gdLst>
              <a:gd name="csX0" fmla="*/ 0 w 10424160"/>
              <a:gd name="csY0" fmla="*/ 0 h 18288"/>
              <a:gd name="csX1" fmla="*/ 903427 w 10424160"/>
              <a:gd name="csY1" fmla="*/ 0 h 18288"/>
              <a:gd name="csX2" fmla="*/ 1389888 w 10424160"/>
              <a:gd name="csY2" fmla="*/ 0 h 18288"/>
              <a:gd name="csX3" fmla="*/ 2189074 w 10424160"/>
              <a:gd name="csY3" fmla="*/ 0 h 18288"/>
              <a:gd name="csX4" fmla="*/ 2675534 w 10424160"/>
              <a:gd name="csY4" fmla="*/ 0 h 18288"/>
              <a:gd name="csX5" fmla="*/ 3370478 w 10424160"/>
              <a:gd name="csY5" fmla="*/ 0 h 18288"/>
              <a:gd name="csX6" fmla="*/ 4169664 w 10424160"/>
              <a:gd name="csY6" fmla="*/ 0 h 18288"/>
              <a:gd name="csX7" fmla="*/ 4551883 w 10424160"/>
              <a:gd name="csY7" fmla="*/ 0 h 18288"/>
              <a:gd name="csX8" fmla="*/ 4934102 w 10424160"/>
              <a:gd name="csY8" fmla="*/ 0 h 18288"/>
              <a:gd name="csX9" fmla="*/ 5837530 w 10424160"/>
              <a:gd name="csY9" fmla="*/ 0 h 18288"/>
              <a:gd name="csX10" fmla="*/ 6532474 w 10424160"/>
              <a:gd name="csY10" fmla="*/ 0 h 18288"/>
              <a:gd name="csX11" fmla="*/ 6914693 w 10424160"/>
              <a:gd name="csY11" fmla="*/ 0 h 18288"/>
              <a:gd name="csX12" fmla="*/ 7609637 w 10424160"/>
              <a:gd name="csY12" fmla="*/ 0 h 18288"/>
              <a:gd name="csX13" fmla="*/ 8513064 w 10424160"/>
              <a:gd name="csY13" fmla="*/ 0 h 18288"/>
              <a:gd name="csX14" fmla="*/ 9103766 w 10424160"/>
              <a:gd name="csY14" fmla="*/ 0 h 18288"/>
              <a:gd name="csX15" fmla="*/ 9694469 w 10424160"/>
              <a:gd name="csY15" fmla="*/ 0 h 18288"/>
              <a:gd name="csX16" fmla="*/ 10424160 w 10424160"/>
              <a:gd name="csY16" fmla="*/ 0 h 18288"/>
              <a:gd name="csX17" fmla="*/ 10424160 w 10424160"/>
              <a:gd name="csY17" fmla="*/ 18288 h 18288"/>
              <a:gd name="csX18" fmla="*/ 9729216 w 10424160"/>
              <a:gd name="csY18" fmla="*/ 18288 h 18288"/>
              <a:gd name="csX19" fmla="*/ 8930030 w 10424160"/>
              <a:gd name="csY19" fmla="*/ 18288 h 18288"/>
              <a:gd name="csX20" fmla="*/ 8130845 w 10424160"/>
              <a:gd name="csY20" fmla="*/ 18288 h 18288"/>
              <a:gd name="csX21" fmla="*/ 7644384 w 10424160"/>
              <a:gd name="csY21" fmla="*/ 18288 h 18288"/>
              <a:gd name="csX22" fmla="*/ 6740957 w 10424160"/>
              <a:gd name="csY22" fmla="*/ 18288 h 18288"/>
              <a:gd name="csX23" fmla="*/ 6046013 w 10424160"/>
              <a:gd name="csY23" fmla="*/ 18288 h 18288"/>
              <a:gd name="csX24" fmla="*/ 5663794 w 10424160"/>
              <a:gd name="csY24" fmla="*/ 18288 h 18288"/>
              <a:gd name="csX25" fmla="*/ 4968850 w 10424160"/>
              <a:gd name="csY25" fmla="*/ 18288 h 18288"/>
              <a:gd name="csX26" fmla="*/ 4378147 w 10424160"/>
              <a:gd name="csY26" fmla="*/ 18288 h 18288"/>
              <a:gd name="csX27" fmla="*/ 3787445 w 10424160"/>
              <a:gd name="csY27" fmla="*/ 18288 h 18288"/>
              <a:gd name="csX28" fmla="*/ 3196742 w 10424160"/>
              <a:gd name="csY28" fmla="*/ 18288 h 18288"/>
              <a:gd name="csX29" fmla="*/ 2606040 w 10424160"/>
              <a:gd name="csY29" fmla="*/ 18288 h 18288"/>
              <a:gd name="csX30" fmla="*/ 1806854 w 10424160"/>
              <a:gd name="csY30" fmla="*/ 18288 h 18288"/>
              <a:gd name="csX31" fmla="*/ 1111910 w 10424160"/>
              <a:gd name="csY31" fmla="*/ 18288 h 18288"/>
              <a:gd name="csX32" fmla="*/ 729691 w 10424160"/>
              <a:gd name="csY32" fmla="*/ 18288 h 18288"/>
              <a:gd name="csX33" fmla="*/ 0 w 10424160"/>
              <a:gd name="csY33" fmla="*/ 18288 h 18288"/>
              <a:gd name="csX34" fmla="*/ 0 w 10424160"/>
              <a:gd name="csY34"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Lst>
            <a:rect l="l" t="t" r="r" b="b"/>
            <a:pathLst>
              <a:path w="10424160" h="18288" fill="none" extrusionOk="0">
                <a:moveTo>
                  <a:pt x="0" y="0"/>
                </a:moveTo>
                <a:cubicBezTo>
                  <a:pt x="251416" y="-3874"/>
                  <a:pt x="479411" y="-20508"/>
                  <a:pt x="903427" y="0"/>
                </a:cubicBezTo>
                <a:cubicBezTo>
                  <a:pt x="1327443" y="20508"/>
                  <a:pt x="1177990" y="-7387"/>
                  <a:pt x="1389888" y="0"/>
                </a:cubicBezTo>
                <a:cubicBezTo>
                  <a:pt x="1601786" y="7387"/>
                  <a:pt x="1928602" y="-6697"/>
                  <a:pt x="2189074" y="0"/>
                </a:cubicBezTo>
                <a:cubicBezTo>
                  <a:pt x="2449546" y="6697"/>
                  <a:pt x="2440085" y="-21144"/>
                  <a:pt x="2675534" y="0"/>
                </a:cubicBezTo>
                <a:cubicBezTo>
                  <a:pt x="2910983" y="21144"/>
                  <a:pt x="3026158" y="-11124"/>
                  <a:pt x="3370478" y="0"/>
                </a:cubicBezTo>
                <a:cubicBezTo>
                  <a:pt x="3714798" y="11124"/>
                  <a:pt x="3864539" y="-10660"/>
                  <a:pt x="4169664" y="0"/>
                </a:cubicBezTo>
                <a:cubicBezTo>
                  <a:pt x="4474789" y="10660"/>
                  <a:pt x="4471218" y="16488"/>
                  <a:pt x="4551883" y="0"/>
                </a:cubicBezTo>
                <a:cubicBezTo>
                  <a:pt x="4632548" y="-16488"/>
                  <a:pt x="4786830" y="7986"/>
                  <a:pt x="4934102" y="0"/>
                </a:cubicBezTo>
                <a:cubicBezTo>
                  <a:pt x="5081374" y="-7986"/>
                  <a:pt x="5575881" y="-33003"/>
                  <a:pt x="5837530" y="0"/>
                </a:cubicBezTo>
                <a:cubicBezTo>
                  <a:pt x="6099179" y="33003"/>
                  <a:pt x="6305895" y="14170"/>
                  <a:pt x="6532474" y="0"/>
                </a:cubicBezTo>
                <a:cubicBezTo>
                  <a:pt x="6759053" y="-14170"/>
                  <a:pt x="6726707" y="16121"/>
                  <a:pt x="6914693" y="0"/>
                </a:cubicBezTo>
                <a:cubicBezTo>
                  <a:pt x="7102679" y="-16121"/>
                  <a:pt x="7397857" y="32594"/>
                  <a:pt x="7609637" y="0"/>
                </a:cubicBezTo>
                <a:cubicBezTo>
                  <a:pt x="7821417" y="-32594"/>
                  <a:pt x="8141235" y="-3745"/>
                  <a:pt x="8513064" y="0"/>
                </a:cubicBezTo>
                <a:cubicBezTo>
                  <a:pt x="8884893" y="3745"/>
                  <a:pt x="8877548" y="3359"/>
                  <a:pt x="9103766" y="0"/>
                </a:cubicBezTo>
                <a:cubicBezTo>
                  <a:pt x="9329984" y="-3359"/>
                  <a:pt x="9545570" y="-17843"/>
                  <a:pt x="9694469" y="0"/>
                </a:cubicBezTo>
                <a:cubicBezTo>
                  <a:pt x="9843368" y="17843"/>
                  <a:pt x="10162477" y="-1217"/>
                  <a:pt x="10424160" y="0"/>
                </a:cubicBezTo>
                <a:cubicBezTo>
                  <a:pt x="10424498" y="7640"/>
                  <a:pt x="10423710" y="11289"/>
                  <a:pt x="10424160" y="18288"/>
                </a:cubicBezTo>
                <a:cubicBezTo>
                  <a:pt x="10184680" y="20716"/>
                  <a:pt x="10034768" y="-9357"/>
                  <a:pt x="9729216" y="18288"/>
                </a:cubicBezTo>
                <a:cubicBezTo>
                  <a:pt x="9423664" y="45933"/>
                  <a:pt x="9309220" y="36372"/>
                  <a:pt x="8930030" y="18288"/>
                </a:cubicBezTo>
                <a:cubicBezTo>
                  <a:pt x="8550840" y="204"/>
                  <a:pt x="8513376" y="34707"/>
                  <a:pt x="8130845" y="18288"/>
                </a:cubicBezTo>
                <a:cubicBezTo>
                  <a:pt x="7748315" y="1869"/>
                  <a:pt x="7864674" y="19659"/>
                  <a:pt x="7644384" y="18288"/>
                </a:cubicBezTo>
                <a:cubicBezTo>
                  <a:pt x="7424094" y="16917"/>
                  <a:pt x="6947001" y="55680"/>
                  <a:pt x="6740957" y="18288"/>
                </a:cubicBezTo>
                <a:cubicBezTo>
                  <a:pt x="6534913" y="-19104"/>
                  <a:pt x="6313809" y="33391"/>
                  <a:pt x="6046013" y="18288"/>
                </a:cubicBezTo>
                <a:cubicBezTo>
                  <a:pt x="5778217" y="3185"/>
                  <a:pt x="5786775" y="1439"/>
                  <a:pt x="5663794" y="18288"/>
                </a:cubicBezTo>
                <a:cubicBezTo>
                  <a:pt x="5540813" y="35137"/>
                  <a:pt x="5204724" y="25434"/>
                  <a:pt x="4968850" y="18288"/>
                </a:cubicBezTo>
                <a:cubicBezTo>
                  <a:pt x="4732976" y="11142"/>
                  <a:pt x="4559928" y="34568"/>
                  <a:pt x="4378147" y="18288"/>
                </a:cubicBezTo>
                <a:cubicBezTo>
                  <a:pt x="4196366" y="2008"/>
                  <a:pt x="3992200" y="35409"/>
                  <a:pt x="3787445" y="18288"/>
                </a:cubicBezTo>
                <a:cubicBezTo>
                  <a:pt x="3582690" y="1167"/>
                  <a:pt x="3488876" y="-7583"/>
                  <a:pt x="3196742" y="18288"/>
                </a:cubicBezTo>
                <a:cubicBezTo>
                  <a:pt x="2904608" y="44159"/>
                  <a:pt x="2729828" y="45906"/>
                  <a:pt x="2606040" y="18288"/>
                </a:cubicBezTo>
                <a:cubicBezTo>
                  <a:pt x="2482252" y="-9330"/>
                  <a:pt x="2000672" y="-5498"/>
                  <a:pt x="1806854" y="18288"/>
                </a:cubicBezTo>
                <a:cubicBezTo>
                  <a:pt x="1613036" y="42074"/>
                  <a:pt x="1310933" y="-4240"/>
                  <a:pt x="1111910" y="18288"/>
                </a:cubicBezTo>
                <a:cubicBezTo>
                  <a:pt x="912887" y="40816"/>
                  <a:pt x="891560" y="1701"/>
                  <a:pt x="729691" y="18288"/>
                </a:cubicBezTo>
                <a:cubicBezTo>
                  <a:pt x="567822" y="34875"/>
                  <a:pt x="203025" y="34462"/>
                  <a:pt x="0" y="18288"/>
                </a:cubicBezTo>
                <a:cubicBezTo>
                  <a:pt x="-82" y="11708"/>
                  <a:pt x="-178" y="8956"/>
                  <a:pt x="0" y="0"/>
                </a:cubicBezTo>
                <a:close/>
              </a:path>
              <a:path w="10424160" h="18288" stroke="0" extrusionOk="0">
                <a:moveTo>
                  <a:pt x="0" y="0"/>
                </a:moveTo>
                <a:cubicBezTo>
                  <a:pt x="119910" y="17195"/>
                  <a:pt x="345032" y="1652"/>
                  <a:pt x="590702" y="0"/>
                </a:cubicBezTo>
                <a:cubicBezTo>
                  <a:pt x="836372" y="-1652"/>
                  <a:pt x="830717" y="-10944"/>
                  <a:pt x="972922" y="0"/>
                </a:cubicBezTo>
                <a:cubicBezTo>
                  <a:pt x="1115127" y="10944"/>
                  <a:pt x="1638708" y="17269"/>
                  <a:pt x="1876349" y="0"/>
                </a:cubicBezTo>
                <a:cubicBezTo>
                  <a:pt x="2113990" y="-17269"/>
                  <a:pt x="2263529" y="27642"/>
                  <a:pt x="2467051" y="0"/>
                </a:cubicBezTo>
                <a:cubicBezTo>
                  <a:pt x="2670573" y="-27642"/>
                  <a:pt x="2867743" y="-1552"/>
                  <a:pt x="3057754" y="0"/>
                </a:cubicBezTo>
                <a:cubicBezTo>
                  <a:pt x="3247765" y="1552"/>
                  <a:pt x="3729099" y="45169"/>
                  <a:pt x="3961181" y="0"/>
                </a:cubicBezTo>
                <a:cubicBezTo>
                  <a:pt x="4193263" y="-45169"/>
                  <a:pt x="4313735" y="4067"/>
                  <a:pt x="4447642" y="0"/>
                </a:cubicBezTo>
                <a:cubicBezTo>
                  <a:pt x="4581549" y="-4067"/>
                  <a:pt x="5123626" y="11867"/>
                  <a:pt x="5351069" y="0"/>
                </a:cubicBezTo>
                <a:cubicBezTo>
                  <a:pt x="5578512" y="-11867"/>
                  <a:pt x="6044105" y="-19983"/>
                  <a:pt x="6254496" y="0"/>
                </a:cubicBezTo>
                <a:cubicBezTo>
                  <a:pt x="6464887" y="19983"/>
                  <a:pt x="6664731" y="4232"/>
                  <a:pt x="6949440" y="0"/>
                </a:cubicBezTo>
                <a:cubicBezTo>
                  <a:pt x="7234149" y="-4232"/>
                  <a:pt x="7497205" y="28731"/>
                  <a:pt x="7852867" y="0"/>
                </a:cubicBezTo>
                <a:cubicBezTo>
                  <a:pt x="8208529" y="-28731"/>
                  <a:pt x="8287556" y="2616"/>
                  <a:pt x="8443570" y="0"/>
                </a:cubicBezTo>
                <a:cubicBezTo>
                  <a:pt x="8599584" y="-2616"/>
                  <a:pt x="8871283" y="-14113"/>
                  <a:pt x="9034272" y="0"/>
                </a:cubicBezTo>
                <a:cubicBezTo>
                  <a:pt x="9197261" y="14113"/>
                  <a:pt x="9604978" y="-35623"/>
                  <a:pt x="9833458" y="0"/>
                </a:cubicBezTo>
                <a:cubicBezTo>
                  <a:pt x="10061938" y="35623"/>
                  <a:pt x="10231944" y="-8194"/>
                  <a:pt x="10424160" y="0"/>
                </a:cubicBezTo>
                <a:cubicBezTo>
                  <a:pt x="10424285" y="4395"/>
                  <a:pt x="10424085" y="9776"/>
                  <a:pt x="10424160" y="18288"/>
                </a:cubicBezTo>
                <a:cubicBezTo>
                  <a:pt x="10058736" y="-5772"/>
                  <a:pt x="9942989" y="-18764"/>
                  <a:pt x="9624974" y="18288"/>
                </a:cubicBezTo>
                <a:cubicBezTo>
                  <a:pt x="9306959" y="55340"/>
                  <a:pt x="9229263" y="24995"/>
                  <a:pt x="8930030" y="18288"/>
                </a:cubicBezTo>
                <a:cubicBezTo>
                  <a:pt x="8630797" y="11581"/>
                  <a:pt x="8647263" y="10931"/>
                  <a:pt x="8547811" y="18288"/>
                </a:cubicBezTo>
                <a:cubicBezTo>
                  <a:pt x="8448359" y="25645"/>
                  <a:pt x="8173221" y="219"/>
                  <a:pt x="8061350" y="18288"/>
                </a:cubicBezTo>
                <a:cubicBezTo>
                  <a:pt x="7949479" y="36357"/>
                  <a:pt x="7437002" y="17516"/>
                  <a:pt x="7157923" y="18288"/>
                </a:cubicBezTo>
                <a:cubicBezTo>
                  <a:pt x="6878844" y="19060"/>
                  <a:pt x="6610241" y="8864"/>
                  <a:pt x="6462979" y="18288"/>
                </a:cubicBezTo>
                <a:cubicBezTo>
                  <a:pt x="6315717" y="27712"/>
                  <a:pt x="6124879" y="4989"/>
                  <a:pt x="5976518" y="18288"/>
                </a:cubicBezTo>
                <a:cubicBezTo>
                  <a:pt x="5828157" y="31587"/>
                  <a:pt x="5566880" y="7112"/>
                  <a:pt x="5281574" y="18288"/>
                </a:cubicBezTo>
                <a:cubicBezTo>
                  <a:pt x="4996268" y="29464"/>
                  <a:pt x="5085614" y="20493"/>
                  <a:pt x="4899355" y="18288"/>
                </a:cubicBezTo>
                <a:cubicBezTo>
                  <a:pt x="4713096" y="16083"/>
                  <a:pt x="4606138" y="34359"/>
                  <a:pt x="4517136" y="18288"/>
                </a:cubicBezTo>
                <a:cubicBezTo>
                  <a:pt x="4428134" y="2217"/>
                  <a:pt x="4125335" y="52414"/>
                  <a:pt x="3822192" y="18288"/>
                </a:cubicBezTo>
                <a:cubicBezTo>
                  <a:pt x="3519049" y="-15838"/>
                  <a:pt x="3453132" y="3859"/>
                  <a:pt x="3335731" y="18288"/>
                </a:cubicBezTo>
                <a:cubicBezTo>
                  <a:pt x="3218330" y="32717"/>
                  <a:pt x="2718749" y="-13936"/>
                  <a:pt x="2536546" y="18288"/>
                </a:cubicBezTo>
                <a:cubicBezTo>
                  <a:pt x="2354343" y="50512"/>
                  <a:pt x="2190669" y="3238"/>
                  <a:pt x="2050085" y="18288"/>
                </a:cubicBezTo>
                <a:cubicBezTo>
                  <a:pt x="1909501" y="33338"/>
                  <a:pt x="1520975" y="3062"/>
                  <a:pt x="1250899" y="18288"/>
                </a:cubicBezTo>
                <a:cubicBezTo>
                  <a:pt x="980823" y="33514"/>
                  <a:pt x="992936" y="28036"/>
                  <a:pt x="868680" y="18288"/>
                </a:cubicBezTo>
                <a:cubicBezTo>
                  <a:pt x="744424" y="8540"/>
                  <a:pt x="230364" y="33365"/>
                  <a:pt x="0" y="18288"/>
                </a:cubicBezTo>
                <a:cubicBezTo>
                  <a:pt x="-504" y="12101"/>
                  <a:pt x="-591" y="7719"/>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331F7623-ACAA-1F7E-30DA-8C9881D7A063}"/>
              </a:ext>
            </a:extLst>
          </p:cNvPr>
          <p:cNvGraphicFramePr>
            <a:graphicFrameLocks noGrp="1"/>
          </p:cNvGraphicFramePr>
          <p:nvPr>
            <p:ph idx="1"/>
            <p:extLst>
              <p:ext uri="{D42A27DB-BD31-4B8C-83A1-F6EECF244321}">
                <p14:modId xmlns:p14="http://schemas.microsoft.com/office/powerpoint/2010/main" val="2044026980"/>
              </p:ext>
            </p:extLst>
          </p:nvPr>
        </p:nvGraphicFramePr>
        <p:xfrm>
          <a:off x="838200" y="2228087"/>
          <a:ext cx="10515600" cy="39488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4055617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765DB8ED-4C82-9B22-5608-945ADB2803F8}"/>
              </a:ext>
            </a:extLst>
          </p:cNvPr>
          <p:cNvPicPr>
            <a:picLocks noChangeAspect="1"/>
          </p:cNvPicPr>
          <p:nvPr/>
        </p:nvPicPr>
        <p:blipFill>
          <a:blip r:embed="rId2"/>
          <a:stretch>
            <a:fillRect/>
          </a:stretch>
        </p:blipFill>
        <p:spPr>
          <a:xfrm>
            <a:off x="113441" y="118688"/>
            <a:ext cx="11965118" cy="6620623"/>
          </a:xfrm>
          <a:prstGeom prst="rect">
            <a:avLst/>
          </a:prstGeom>
        </p:spPr>
      </p:pic>
    </p:spTree>
    <p:extLst>
      <p:ext uri="{BB962C8B-B14F-4D97-AF65-F5344CB8AC3E}">
        <p14:creationId xmlns:p14="http://schemas.microsoft.com/office/powerpoint/2010/main" val="228473152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6BFFFC5-1523-81B4-2DBD-088DFA29F1D6}"/>
              </a:ext>
            </a:extLst>
          </p:cNvPr>
          <p:cNvSpPr>
            <a:spLocks noGrp="1"/>
          </p:cNvSpPr>
          <p:nvPr>
            <p:ph type="title"/>
          </p:nvPr>
        </p:nvSpPr>
        <p:spPr>
          <a:xfrm>
            <a:off x="761803" y="350196"/>
            <a:ext cx="4646904" cy="1624520"/>
          </a:xfrm>
        </p:spPr>
        <p:txBody>
          <a:bodyPr anchor="ctr">
            <a:normAutofit/>
          </a:bodyPr>
          <a:lstStyle/>
          <a:p>
            <a:pPr>
              <a:spcBef>
                <a:spcPts val="1000"/>
              </a:spcBef>
            </a:pPr>
            <a:br>
              <a:rPr lang="en-US" sz="3400" b="1">
                <a:latin typeface="Calibri"/>
                <a:ea typeface="Calibri"/>
                <a:cs typeface="Calibri"/>
              </a:rPr>
            </a:br>
            <a:r>
              <a:rPr lang="en-US" sz="3400" b="1">
                <a:latin typeface="Calibri"/>
                <a:ea typeface="Calibri"/>
                <a:cs typeface="Calibri"/>
              </a:rPr>
              <a:t>Matching Capital Needs with Financing Sources</a:t>
            </a:r>
            <a:endParaRPr lang="en-US" sz="3400" b="1">
              <a:ea typeface="Calibri Light"/>
              <a:cs typeface="Calibri Light"/>
            </a:endParaRPr>
          </a:p>
          <a:p>
            <a:endParaRPr lang="en-US" sz="3400" b="1">
              <a:latin typeface="Calibri"/>
              <a:ea typeface="Calibri"/>
              <a:cs typeface="Calibri"/>
            </a:endParaRPr>
          </a:p>
          <a:p>
            <a:endParaRPr lang="en-US" sz="3400">
              <a:ea typeface="Calibri Light"/>
              <a:cs typeface="Calibri Light"/>
            </a:endParaRPr>
          </a:p>
        </p:txBody>
      </p:sp>
      <p:sp>
        <p:nvSpPr>
          <p:cNvPr id="3" name="Content Placeholder 2">
            <a:extLst>
              <a:ext uri="{FF2B5EF4-FFF2-40B4-BE49-F238E27FC236}">
                <a16:creationId xmlns:a16="http://schemas.microsoft.com/office/drawing/2014/main" id="{4BB5728F-DDFF-AAB9-6E4E-C4E42F4F0B2A}"/>
              </a:ext>
            </a:extLst>
          </p:cNvPr>
          <p:cNvSpPr>
            <a:spLocks noGrp="1"/>
          </p:cNvSpPr>
          <p:nvPr>
            <p:ph idx="1"/>
          </p:nvPr>
        </p:nvSpPr>
        <p:spPr>
          <a:xfrm>
            <a:off x="337833" y="2422358"/>
            <a:ext cx="5322964" cy="3933991"/>
          </a:xfrm>
        </p:spPr>
        <p:txBody>
          <a:bodyPr vert="horz" lIns="91440" tIns="45720" rIns="91440" bIns="45720" rtlCol="0" anchor="ctr">
            <a:noAutofit/>
          </a:bodyPr>
          <a:lstStyle/>
          <a:p>
            <a:r>
              <a:rPr lang="en-US" sz="2400" b="1">
                <a:ea typeface="+mn-lt"/>
                <a:cs typeface="+mn-lt"/>
              </a:rPr>
              <a:t>Fixed Needs</a:t>
            </a:r>
            <a:r>
              <a:rPr lang="en-US" sz="2400">
                <a:ea typeface="+mn-lt"/>
                <a:cs typeface="+mn-lt"/>
              </a:rPr>
              <a:t> → Long-term financing (Equity, Long-term loans)</a:t>
            </a:r>
            <a:endParaRPr lang="en-US" sz="2400">
              <a:ea typeface="Calibri"/>
              <a:cs typeface="Calibri"/>
            </a:endParaRPr>
          </a:p>
          <a:p>
            <a:r>
              <a:rPr lang="en-US" sz="2400" b="1">
                <a:ea typeface="+mn-lt"/>
                <a:cs typeface="+mn-lt"/>
              </a:rPr>
              <a:t>Fluctuating Needs</a:t>
            </a:r>
            <a:r>
              <a:rPr lang="en-US" sz="2400">
                <a:ea typeface="+mn-lt"/>
                <a:cs typeface="+mn-lt"/>
              </a:rPr>
              <a:t> → Short-term financing (Bank overdrafts, credit lines)</a:t>
            </a:r>
            <a:endParaRPr lang="en-US" sz="2400">
              <a:ea typeface="Calibri"/>
              <a:cs typeface="Calibri"/>
            </a:endParaRPr>
          </a:p>
          <a:p>
            <a:r>
              <a:rPr lang="en-US" sz="2400">
                <a:ea typeface="+mn-lt"/>
                <a:cs typeface="+mn-lt"/>
              </a:rPr>
              <a:t>Aligns with the previous </a:t>
            </a:r>
            <a:r>
              <a:rPr lang="en-US" sz="2400" b="1">
                <a:ea typeface="+mn-lt"/>
                <a:cs typeface="+mn-lt"/>
              </a:rPr>
              <a:t>Figure</a:t>
            </a:r>
            <a:r>
              <a:rPr lang="en-US" sz="2400">
                <a:ea typeface="+mn-lt"/>
                <a:cs typeface="+mn-lt"/>
              </a:rPr>
              <a:t> principle of matching asset duration with funding duration.</a:t>
            </a:r>
            <a:endParaRPr lang="en-US" sz="2400">
              <a:ea typeface="Calibri"/>
              <a:cs typeface="Calibri"/>
            </a:endParaRPr>
          </a:p>
          <a:p>
            <a:pPr marL="0" indent="0">
              <a:buNone/>
            </a:pPr>
            <a:endParaRPr lang="en-US" sz="2000">
              <a:ea typeface="Calibri" panose="020F0502020204030204"/>
              <a:cs typeface="Calibri" panose="020F0502020204030204"/>
            </a:endParaRPr>
          </a:p>
        </p:txBody>
      </p:sp>
      <p:pic>
        <p:nvPicPr>
          <p:cNvPr id="5" name="Picture 4" descr="Magnifying glass showing decling performance">
            <a:extLst>
              <a:ext uri="{FF2B5EF4-FFF2-40B4-BE49-F238E27FC236}">
                <a16:creationId xmlns:a16="http://schemas.microsoft.com/office/drawing/2014/main" id="{E2CADC36-D16F-C59F-5DBC-B25C6818E34E}"/>
              </a:ext>
            </a:extLst>
          </p:cNvPr>
          <p:cNvPicPr>
            <a:picLocks noChangeAspect="1"/>
          </p:cNvPicPr>
          <p:nvPr/>
        </p:nvPicPr>
        <p:blipFill>
          <a:blip r:embed="rId2"/>
          <a:srcRect l="27197" r="13490" b="-3"/>
          <a:stretch>
            <a:fillRect/>
          </a:stretch>
        </p:blipFill>
        <p:spPr>
          <a:xfrm>
            <a:off x="6096000" y="1"/>
            <a:ext cx="6102825" cy="6858000"/>
          </a:xfrm>
          <a:prstGeom prst="rect">
            <a:avLst/>
          </a:prstGeom>
        </p:spPr>
      </p:pic>
    </p:spTree>
    <p:extLst>
      <p:ext uri="{BB962C8B-B14F-4D97-AF65-F5344CB8AC3E}">
        <p14:creationId xmlns:p14="http://schemas.microsoft.com/office/powerpoint/2010/main" val="200413062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A screen shot of a computer&#10;&#10;AI-generated content may be incorrect.">
            <a:extLst>
              <a:ext uri="{FF2B5EF4-FFF2-40B4-BE49-F238E27FC236}">
                <a16:creationId xmlns:a16="http://schemas.microsoft.com/office/drawing/2014/main" id="{79AE9ED3-3073-7198-8F64-1F8B5DE52DE3}"/>
              </a:ext>
            </a:extLst>
          </p:cNvPr>
          <p:cNvPicPr>
            <a:picLocks noChangeAspect="1"/>
          </p:cNvPicPr>
          <p:nvPr/>
        </p:nvPicPr>
        <p:blipFill>
          <a:blip r:embed="rId2"/>
          <a:stretch>
            <a:fillRect/>
          </a:stretch>
        </p:blipFill>
        <p:spPr>
          <a:xfrm>
            <a:off x="125497" y="140899"/>
            <a:ext cx="12041646" cy="6604957"/>
          </a:xfrm>
          <a:prstGeom prst="rect">
            <a:avLst/>
          </a:prstGeom>
        </p:spPr>
      </p:pic>
    </p:spTree>
    <p:extLst>
      <p:ext uri="{BB962C8B-B14F-4D97-AF65-F5344CB8AC3E}">
        <p14:creationId xmlns:p14="http://schemas.microsoft.com/office/powerpoint/2010/main" val="2723127562"/>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A screenshot of a computer&#10;&#10;AI-generated content may be incorrect.">
            <a:extLst>
              <a:ext uri="{FF2B5EF4-FFF2-40B4-BE49-F238E27FC236}">
                <a16:creationId xmlns:a16="http://schemas.microsoft.com/office/drawing/2014/main" id="{8F52139E-EF62-F929-D14D-2DF395A98F87}"/>
              </a:ext>
            </a:extLst>
          </p:cNvPr>
          <p:cNvPicPr>
            <a:picLocks noChangeAspect="1"/>
          </p:cNvPicPr>
          <p:nvPr/>
        </p:nvPicPr>
        <p:blipFill>
          <a:blip r:embed="rId2"/>
          <a:stretch>
            <a:fillRect/>
          </a:stretch>
        </p:blipFill>
        <p:spPr>
          <a:xfrm>
            <a:off x="98475" y="126521"/>
            <a:ext cx="11966295" cy="6604958"/>
          </a:xfrm>
          <a:prstGeom prst="rect">
            <a:avLst/>
          </a:prstGeom>
        </p:spPr>
      </p:pic>
    </p:spTree>
    <p:extLst>
      <p:ext uri="{BB962C8B-B14F-4D97-AF65-F5344CB8AC3E}">
        <p14:creationId xmlns:p14="http://schemas.microsoft.com/office/powerpoint/2010/main" val="914527831"/>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2AA634-943F-980A-B4AF-A71F14389967}"/>
              </a:ext>
            </a:extLst>
          </p:cNvPr>
          <p:cNvSpPr>
            <a:spLocks noGrp="1"/>
          </p:cNvSpPr>
          <p:nvPr>
            <p:ph type="title"/>
          </p:nvPr>
        </p:nvSpPr>
        <p:spPr/>
        <p:txBody>
          <a:bodyPr/>
          <a:lstStyle/>
          <a:p>
            <a:pPr algn="ctr">
              <a:spcBef>
                <a:spcPts val="1000"/>
              </a:spcBef>
            </a:pPr>
            <a:r>
              <a:rPr lang="en-US" sz="3600" b="1">
                <a:latin typeface="Calibri"/>
                <a:ea typeface="Calibri"/>
                <a:cs typeface="Calibri"/>
              </a:rPr>
              <a:t>Practical Implications with Real-World Considerations</a:t>
            </a:r>
            <a:endParaRPr lang="en-US" sz="3600" b="1">
              <a:ea typeface="Calibri Light"/>
              <a:cs typeface="Calibri Light"/>
            </a:endParaRPr>
          </a:p>
          <a:p>
            <a:endParaRPr lang="en-US">
              <a:ea typeface="Calibri Light"/>
              <a:cs typeface="Calibri Light"/>
            </a:endParaRPr>
          </a:p>
        </p:txBody>
      </p:sp>
      <p:graphicFrame>
        <p:nvGraphicFramePr>
          <p:cNvPr id="5" name="Content Placeholder 2">
            <a:extLst>
              <a:ext uri="{FF2B5EF4-FFF2-40B4-BE49-F238E27FC236}">
                <a16:creationId xmlns:a16="http://schemas.microsoft.com/office/drawing/2014/main" id="{B6B0BC48-592D-DC3A-C582-AB5F7CF65B69}"/>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12535545"/>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5" name="Rectangle 34">
            <a:extLst>
              <a:ext uri="{FF2B5EF4-FFF2-40B4-BE49-F238E27FC236}">
                <a16:creationId xmlns:a16="http://schemas.microsoft.com/office/drawing/2014/main" id="{0C541B88-1AE9-40C3-AFD5-967787C197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a:extLst>
              <a:ext uri="{FF2B5EF4-FFF2-40B4-BE49-F238E27FC236}">
                <a16:creationId xmlns:a16="http://schemas.microsoft.com/office/drawing/2014/main" id="{E5F17139-31EE-46AC-B04F-DBBD852DD6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890596"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4918999-2CF3-118B-4795-3912EA70F0CD}"/>
              </a:ext>
            </a:extLst>
          </p:cNvPr>
          <p:cNvSpPr>
            <a:spLocks noGrp="1"/>
          </p:cNvSpPr>
          <p:nvPr>
            <p:ph type="title"/>
          </p:nvPr>
        </p:nvSpPr>
        <p:spPr>
          <a:xfrm>
            <a:off x="838200" y="1195697"/>
            <a:ext cx="3200400" cy="4238118"/>
          </a:xfrm>
        </p:spPr>
        <p:txBody>
          <a:bodyPr>
            <a:normAutofit/>
          </a:bodyPr>
          <a:lstStyle/>
          <a:p>
            <a:r>
              <a:rPr lang="en-US" b="1">
                <a:solidFill>
                  <a:schemeClr val="bg1"/>
                </a:solidFill>
                <a:latin typeface="Calibri"/>
                <a:ea typeface="Calibri"/>
                <a:cs typeface="Calibri"/>
              </a:rPr>
              <a:t>Key Insights for Financial Planning</a:t>
            </a:r>
            <a:endParaRPr lang="en-US">
              <a:solidFill>
                <a:schemeClr val="bg1"/>
              </a:solidFill>
            </a:endParaRPr>
          </a:p>
          <a:p>
            <a:endParaRPr lang="en-US" b="1">
              <a:solidFill>
                <a:schemeClr val="bg1"/>
              </a:solidFill>
              <a:ea typeface="Calibri Light"/>
              <a:cs typeface="Calibri Light"/>
            </a:endParaRPr>
          </a:p>
        </p:txBody>
      </p:sp>
      <p:grpSp>
        <p:nvGrpSpPr>
          <p:cNvPr id="37" name="Graphic 38">
            <a:extLst>
              <a:ext uri="{FF2B5EF4-FFF2-40B4-BE49-F238E27FC236}">
                <a16:creationId xmlns:a16="http://schemas.microsoft.com/office/drawing/2014/main" id="{7CF625D3-71A3-4F30-A096-8EF334E959D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02912"/>
            <a:ext cx="1910252" cy="709660"/>
            <a:chOff x="2267504" y="2540250"/>
            <a:chExt cx="1990951" cy="739640"/>
          </a:xfrm>
          <a:solidFill>
            <a:schemeClr val="bg1"/>
          </a:solidFill>
        </p:grpSpPr>
        <p:sp>
          <p:nvSpPr>
            <p:cNvPr id="14" name="Freeform: Shape 13">
              <a:extLst>
                <a:ext uri="{FF2B5EF4-FFF2-40B4-BE49-F238E27FC236}">
                  <a16:creationId xmlns:a16="http://schemas.microsoft.com/office/drawing/2014/main" id="{C6754E2F-F56E-4BA3-99DD-8EBF110E34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267504" y="254025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5835 h 286230"/>
                <a:gd name="connsiteX8" fmla="*/ 255835 w 1990951"/>
                <a:gd name="connsiteY8" fmla="*/ 0 h 286230"/>
                <a:gd name="connsiteX9" fmla="*/ 504071 w 1990951"/>
                <a:gd name="connsiteY9" fmla="*/ 245703 h 286230"/>
                <a:gd name="connsiteX10" fmla="*/ 749773 w 1990951"/>
                <a:gd name="connsiteY10" fmla="*/ 0 h 286230"/>
                <a:gd name="connsiteX11" fmla="*/ 995476 w 1990951"/>
                <a:gd name="connsiteY11" fmla="*/ 245703 h 286230"/>
                <a:gd name="connsiteX12" fmla="*/ 1243712 w 1990951"/>
                <a:gd name="connsiteY12" fmla="*/ 0 h 286230"/>
                <a:gd name="connsiteX13" fmla="*/ 1489414 w 1990951"/>
                <a:gd name="connsiteY13" fmla="*/ 245703 h 286230"/>
                <a:gd name="connsiteX14" fmla="*/ 1735117 w 1990951"/>
                <a:gd name="connsiteY14" fmla="*/ 0 h 286230"/>
                <a:gd name="connsiteX15" fmla="*/ 1990952 w 1990951"/>
                <a:gd name="connsiteY15" fmla="*/ 255835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5835"/>
                  </a:lnTo>
                  <a:lnTo>
                    <a:pt x="255835" y="0"/>
                  </a:lnTo>
                  <a:lnTo>
                    <a:pt x="504071" y="245703"/>
                  </a:lnTo>
                  <a:lnTo>
                    <a:pt x="749773" y="0"/>
                  </a:lnTo>
                  <a:lnTo>
                    <a:pt x="995476" y="245703"/>
                  </a:lnTo>
                  <a:lnTo>
                    <a:pt x="1243712" y="0"/>
                  </a:lnTo>
                  <a:lnTo>
                    <a:pt x="1489414" y="245703"/>
                  </a:lnTo>
                  <a:lnTo>
                    <a:pt x="1735117" y="0"/>
                  </a:lnTo>
                  <a:lnTo>
                    <a:pt x="1990952" y="255835"/>
                  </a:lnTo>
                  <a:lnTo>
                    <a:pt x="1973221" y="276099"/>
                  </a:lnTo>
                  <a:lnTo>
                    <a:pt x="1735117" y="40528"/>
                  </a:lnTo>
                  <a:close/>
                </a:path>
              </a:pathLst>
            </a:custGeom>
            <a:grpFill/>
            <a:ln w="25320" cap="flat">
              <a:noFill/>
              <a:prstDash val="solid"/>
              <a:miter/>
            </a:ln>
          </p:spPr>
          <p:txBody>
            <a:bodyPr rtlCol="0" anchor="ctr"/>
            <a:lstStyle/>
            <a:p>
              <a:endParaRPr lang="en-US"/>
            </a:p>
          </p:txBody>
        </p:sp>
        <p:sp>
          <p:nvSpPr>
            <p:cNvPr id="38" name="Freeform: Shape 37">
              <a:extLst>
                <a:ext uri="{FF2B5EF4-FFF2-40B4-BE49-F238E27FC236}">
                  <a16:creationId xmlns:a16="http://schemas.microsoft.com/office/drawing/2014/main" id="{24A69059-7C49-49C6-B071-F2A9B558E0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267504" y="299366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8368 h 286230"/>
                <a:gd name="connsiteX8" fmla="*/ 255835 w 1990951"/>
                <a:gd name="connsiteY8" fmla="*/ 0 h 286230"/>
                <a:gd name="connsiteX9" fmla="*/ 504071 w 1990951"/>
                <a:gd name="connsiteY9" fmla="*/ 248236 h 286230"/>
                <a:gd name="connsiteX10" fmla="*/ 749773 w 1990951"/>
                <a:gd name="connsiteY10" fmla="*/ 0 h 286230"/>
                <a:gd name="connsiteX11" fmla="*/ 995476 w 1990951"/>
                <a:gd name="connsiteY11" fmla="*/ 248236 h 286230"/>
                <a:gd name="connsiteX12" fmla="*/ 1243712 w 1990951"/>
                <a:gd name="connsiteY12" fmla="*/ 0 h 286230"/>
                <a:gd name="connsiteX13" fmla="*/ 1489414 w 1990951"/>
                <a:gd name="connsiteY13" fmla="*/ 248236 h 286230"/>
                <a:gd name="connsiteX14" fmla="*/ 1735117 w 1990951"/>
                <a:gd name="connsiteY14" fmla="*/ 0 h 286230"/>
                <a:gd name="connsiteX15" fmla="*/ 1990952 w 1990951"/>
                <a:gd name="connsiteY15" fmla="*/ 258368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8368"/>
                  </a:lnTo>
                  <a:lnTo>
                    <a:pt x="255835" y="0"/>
                  </a:lnTo>
                  <a:lnTo>
                    <a:pt x="504071" y="248236"/>
                  </a:lnTo>
                  <a:lnTo>
                    <a:pt x="749773" y="0"/>
                  </a:lnTo>
                  <a:lnTo>
                    <a:pt x="995476" y="248236"/>
                  </a:lnTo>
                  <a:lnTo>
                    <a:pt x="1243712" y="0"/>
                  </a:lnTo>
                  <a:lnTo>
                    <a:pt x="1489414" y="248236"/>
                  </a:lnTo>
                  <a:lnTo>
                    <a:pt x="1735117" y="0"/>
                  </a:lnTo>
                  <a:lnTo>
                    <a:pt x="1990952" y="258368"/>
                  </a:lnTo>
                  <a:lnTo>
                    <a:pt x="1973221" y="276099"/>
                  </a:lnTo>
                  <a:lnTo>
                    <a:pt x="1735117" y="40528"/>
                  </a:lnTo>
                  <a:close/>
                </a:path>
              </a:pathLst>
            </a:custGeom>
            <a:grpFill/>
            <a:ln w="25320" cap="flat">
              <a:noFill/>
              <a:prstDash val="solid"/>
              <a:miter/>
            </a:ln>
          </p:spPr>
          <p:txBody>
            <a:bodyPr rtlCol="0" anchor="ctr"/>
            <a:lstStyle/>
            <a:p>
              <a:endParaRPr lang="en-US"/>
            </a:p>
          </p:txBody>
        </p:sp>
      </p:grpSp>
      <p:sp>
        <p:nvSpPr>
          <p:cNvPr id="39" name="Oval 38">
            <a:extLst>
              <a:ext uri="{FF2B5EF4-FFF2-40B4-BE49-F238E27FC236}">
                <a16:creationId xmlns:a16="http://schemas.microsoft.com/office/drawing/2014/main" id="{89D16701-DA76-4F72-BB63-E2C3FFBDFE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6260" y="4752208"/>
            <a:ext cx="365021" cy="365021"/>
          </a:xfrm>
          <a:prstGeom prst="ellipse">
            <a:avLst/>
          </a:prstGeom>
          <a:solidFill>
            <a:srgbClr val="FFFFFF"/>
          </a:solidFill>
          <a:ln w="285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40" name="Oval 39">
            <a:extLst>
              <a:ext uri="{FF2B5EF4-FFF2-40B4-BE49-F238E27FC236}">
                <a16:creationId xmlns:a16="http://schemas.microsoft.com/office/drawing/2014/main" id="{1CC28BE1-9DC6-43FE-9582-39F091098D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6260" y="4752208"/>
            <a:ext cx="365021" cy="365021"/>
          </a:xfrm>
          <a:prstGeom prst="ellipse">
            <a:avLst/>
          </a:prstGeom>
          <a:solidFill>
            <a:schemeClr val="accent6">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21" name="Graphic 4">
            <a:extLst>
              <a:ext uri="{FF2B5EF4-FFF2-40B4-BE49-F238E27FC236}">
                <a16:creationId xmlns:a16="http://schemas.microsoft.com/office/drawing/2014/main" id="{AF9AF3F3-CE0C-4125-BDD7-346487FA0B4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09667" y="5539935"/>
            <a:ext cx="975169" cy="975171"/>
            <a:chOff x="5829300" y="3162300"/>
            <a:chExt cx="532256" cy="532257"/>
          </a:xfrm>
          <a:solidFill>
            <a:schemeClr val="bg1"/>
          </a:solidFill>
        </p:grpSpPr>
        <p:sp>
          <p:nvSpPr>
            <p:cNvPr id="22" name="Freeform: Shape 21">
              <a:extLst>
                <a:ext uri="{FF2B5EF4-FFF2-40B4-BE49-F238E27FC236}">
                  <a16:creationId xmlns:a16="http://schemas.microsoft.com/office/drawing/2014/main" id="{B31DFBFA-CF4D-4940-9086-26F83E5C6B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9208" y="3192208"/>
              <a:ext cx="112966" cy="112966"/>
            </a:xfrm>
            <a:custGeom>
              <a:avLst/>
              <a:gdLst>
                <a:gd name="connsiteX0" fmla="*/ 112967 w 112966"/>
                <a:gd name="connsiteY0" fmla="*/ 0 h 112966"/>
                <a:gd name="connsiteX1" fmla="*/ 0 w 112966"/>
                <a:gd name="connsiteY1" fmla="*/ 112967 h 112966"/>
                <a:gd name="connsiteX2" fmla="*/ 112967 w 112966"/>
                <a:gd name="connsiteY2" fmla="*/ 0 h 112966"/>
              </a:gdLst>
              <a:ahLst/>
              <a:cxnLst>
                <a:cxn ang="0">
                  <a:pos x="connsiteX0" y="connsiteY0"/>
                </a:cxn>
                <a:cxn ang="0">
                  <a:pos x="connsiteX1" y="connsiteY1"/>
                </a:cxn>
                <a:cxn ang="0">
                  <a:pos x="connsiteX2" y="connsiteY2"/>
                </a:cxn>
              </a:cxnLst>
              <a:rect l="l" t="t" r="r" b="b"/>
              <a:pathLst>
                <a:path w="112966" h="112966">
                  <a:moveTo>
                    <a:pt x="112967" y="0"/>
                  </a:moveTo>
                  <a:lnTo>
                    <a:pt x="0" y="112967"/>
                  </a:lnTo>
                  <a:cubicBezTo>
                    <a:pt x="25356" y="64747"/>
                    <a:pt x="64747" y="25356"/>
                    <a:pt x="112967" y="0"/>
                  </a:cubicBezTo>
                  <a:close/>
                </a:path>
              </a:pathLst>
            </a:custGeom>
            <a:grpFill/>
            <a:ln w="9525" cap="flat">
              <a:noFill/>
              <a:prstDash val="solid"/>
              <a:miter/>
            </a:ln>
          </p:spPr>
          <p:txBody>
            <a:bodyPr rtlCol="0" anchor="ctr"/>
            <a:lstStyle/>
            <a:p>
              <a:endParaRPr lang="en-US"/>
            </a:p>
          </p:txBody>
        </p:sp>
        <p:sp>
          <p:nvSpPr>
            <p:cNvPr id="23" name="Freeform: Shape 22">
              <a:extLst>
                <a:ext uri="{FF2B5EF4-FFF2-40B4-BE49-F238E27FC236}">
                  <a16:creationId xmlns:a16="http://schemas.microsoft.com/office/drawing/2014/main" id="{27854033-BD20-4C77-8C5B-048F4B3BDD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31205" y="3164205"/>
              <a:ext cx="230314" cy="230314"/>
            </a:xfrm>
            <a:custGeom>
              <a:avLst/>
              <a:gdLst>
                <a:gd name="connsiteX0" fmla="*/ 230314 w 230314"/>
                <a:gd name="connsiteY0" fmla="*/ 0 h 230314"/>
                <a:gd name="connsiteX1" fmla="*/ 0 w 230314"/>
                <a:gd name="connsiteY1" fmla="*/ 230314 h 230314"/>
                <a:gd name="connsiteX2" fmla="*/ 3524 w 230314"/>
                <a:gd name="connsiteY2" fmla="*/ 209550 h 230314"/>
                <a:gd name="connsiteX3" fmla="*/ 209550 w 230314"/>
                <a:gd name="connsiteY3" fmla="*/ 3524 h 230314"/>
                <a:gd name="connsiteX4" fmla="*/ 230314 w 230314"/>
                <a:gd name="connsiteY4" fmla="*/ 0 h 2303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0314" h="230314">
                  <a:moveTo>
                    <a:pt x="230314" y="0"/>
                  </a:moveTo>
                  <a:lnTo>
                    <a:pt x="0" y="230314"/>
                  </a:lnTo>
                  <a:cubicBezTo>
                    <a:pt x="953" y="223361"/>
                    <a:pt x="2095" y="216408"/>
                    <a:pt x="3524" y="209550"/>
                  </a:cubicBezTo>
                  <a:lnTo>
                    <a:pt x="209550" y="3524"/>
                  </a:lnTo>
                  <a:cubicBezTo>
                    <a:pt x="216408" y="2095"/>
                    <a:pt x="223361" y="953"/>
                    <a:pt x="230314" y="0"/>
                  </a:cubicBezTo>
                  <a:close/>
                </a:path>
              </a:pathLst>
            </a:custGeom>
            <a:grpFill/>
            <a:ln w="9525" cap="flat">
              <a:noFill/>
              <a:prstDash val="solid"/>
              <a:miter/>
            </a:ln>
          </p:spPr>
          <p:txBody>
            <a:bodyPr rtlCol="0" anchor="ctr"/>
            <a:lstStyle/>
            <a:p>
              <a:endParaRPr lang="en-US"/>
            </a:p>
          </p:txBody>
        </p:sp>
        <p:sp>
          <p:nvSpPr>
            <p:cNvPr id="24" name="Freeform: Shape 23">
              <a:extLst>
                <a:ext uri="{FF2B5EF4-FFF2-40B4-BE49-F238E27FC236}">
                  <a16:creationId xmlns:a16="http://schemas.microsoft.com/office/drawing/2014/main" id="{BC93AA74-BEB3-444F-835B-7AA6ECE617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29300" y="3162300"/>
              <a:ext cx="294131" cy="294131"/>
            </a:xfrm>
            <a:custGeom>
              <a:avLst/>
              <a:gdLst>
                <a:gd name="connsiteX0" fmla="*/ 294132 w 294131"/>
                <a:gd name="connsiteY0" fmla="*/ 1238 h 294131"/>
                <a:gd name="connsiteX1" fmla="*/ 1238 w 294131"/>
                <a:gd name="connsiteY1" fmla="*/ 294132 h 294131"/>
                <a:gd name="connsiteX2" fmla="*/ 0 w 294131"/>
                <a:gd name="connsiteY2" fmla="*/ 278225 h 294131"/>
                <a:gd name="connsiteX3" fmla="*/ 278225 w 294131"/>
                <a:gd name="connsiteY3" fmla="*/ 0 h 294131"/>
                <a:gd name="connsiteX4" fmla="*/ 294132 w 294131"/>
                <a:gd name="connsiteY4" fmla="*/ 1238 h 2941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4131" h="294131">
                  <a:moveTo>
                    <a:pt x="294132" y="1238"/>
                  </a:moveTo>
                  <a:lnTo>
                    <a:pt x="1238" y="294132"/>
                  </a:lnTo>
                  <a:cubicBezTo>
                    <a:pt x="667" y="288893"/>
                    <a:pt x="0" y="283559"/>
                    <a:pt x="0" y="278225"/>
                  </a:cubicBezTo>
                  <a:lnTo>
                    <a:pt x="278225" y="0"/>
                  </a:lnTo>
                  <a:cubicBezTo>
                    <a:pt x="283559" y="0"/>
                    <a:pt x="288893" y="667"/>
                    <a:pt x="294132" y="1238"/>
                  </a:cubicBezTo>
                  <a:close/>
                </a:path>
              </a:pathLst>
            </a:custGeom>
            <a:grpFill/>
            <a:ln w="9525" cap="flat">
              <a:noFill/>
              <a:prstDash val="solid"/>
              <a:miter/>
            </a:ln>
          </p:spPr>
          <p:txBody>
            <a:bodyPr rtlCol="0" anchor="ctr"/>
            <a:lstStyle/>
            <a:p>
              <a:endParaRPr lang="en-US"/>
            </a:p>
          </p:txBody>
        </p:sp>
        <p:sp>
          <p:nvSpPr>
            <p:cNvPr id="25" name="Freeform: Shape 24">
              <a:extLst>
                <a:ext uri="{FF2B5EF4-FFF2-40B4-BE49-F238E27FC236}">
                  <a16:creationId xmlns:a16="http://schemas.microsoft.com/office/drawing/2014/main" id="{F00DF1C9-6952-4704-B8B3-95406E18E4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37205" y="3170110"/>
              <a:ext cx="337184" cy="337280"/>
            </a:xfrm>
            <a:custGeom>
              <a:avLst/>
              <a:gdLst>
                <a:gd name="connsiteX0" fmla="*/ 337185 w 337184"/>
                <a:gd name="connsiteY0" fmla="*/ 3905 h 337280"/>
                <a:gd name="connsiteX1" fmla="*/ 3810 w 337184"/>
                <a:gd name="connsiteY1" fmla="*/ 337280 h 337280"/>
                <a:gd name="connsiteX2" fmla="*/ 0 w 337184"/>
                <a:gd name="connsiteY2" fmla="*/ 323850 h 337280"/>
                <a:gd name="connsiteX3" fmla="*/ 323850 w 337184"/>
                <a:gd name="connsiteY3" fmla="*/ 0 h 337280"/>
                <a:gd name="connsiteX4" fmla="*/ 337185 w 337184"/>
                <a:gd name="connsiteY4" fmla="*/ 3905 h 3372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7184" h="337280">
                  <a:moveTo>
                    <a:pt x="337185" y="3905"/>
                  </a:moveTo>
                  <a:lnTo>
                    <a:pt x="3810" y="337280"/>
                  </a:lnTo>
                  <a:cubicBezTo>
                    <a:pt x="2381" y="332899"/>
                    <a:pt x="1143" y="328422"/>
                    <a:pt x="0" y="323850"/>
                  </a:cubicBezTo>
                  <a:lnTo>
                    <a:pt x="323850" y="0"/>
                  </a:lnTo>
                  <a:cubicBezTo>
                    <a:pt x="328327" y="1715"/>
                    <a:pt x="332804" y="2477"/>
                    <a:pt x="337185" y="3905"/>
                  </a:cubicBezTo>
                  <a:close/>
                </a:path>
              </a:pathLst>
            </a:custGeom>
            <a:grpFill/>
            <a:ln w="9525" cap="flat">
              <a:noFill/>
              <a:prstDash val="solid"/>
              <a:miter/>
            </a:ln>
          </p:spPr>
          <p:txBody>
            <a:bodyPr rtlCol="0" anchor="ctr"/>
            <a:lstStyle/>
            <a:p>
              <a:endParaRPr lang="en-US"/>
            </a:p>
          </p:txBody>
        </p:sp>
        <p:sp>
          <p:nvSpPr>
            <p:cNvPr id="26" name="Freeform: Shape 25">
              <a:extLst>
                <a:ext uri="{FF2B5EF4-FFF2-40B4-BE49-F238E27FC236}">
                  <a16:creationId xmlns:a16="http://schemas.microsoft.com/office/drawing/2014/main" id="{B34783FD-297C-40D2-964B-DBAE4DE283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3207" y="3186207"/>
              <a:ext cx="364617" cy="364617"/>
            </a:xfrm>
            <a:custGeom>
              <a:avLst/>
              <a:gdLst>
                <a:gd name="connsiteX0" fmla="*/ 364617 w 364617"/>
                <a:gd name="connsiteY0" fmla="*/ 5620 h 364617"/>
                <a:gd name="connsiteX1" fmla="*/ 5620 w 364617"/>
                <a:gd name="connsiteY1" fmla="*/ 364617 h 364617"/>
                <a:gd name="connsiteX2" fmla="*/ 0 w 364617"/>
                <a:gd name="connsiteY2" fmla="*/ 353187 h 364617"/>
                <a:gd name="connsiteX3" fmla="*/ 353187 w 364617"/>
                <a:gd name="connsiteY3" fmla="*/ 0 h 364617"/>
                <a:gd name="connsiteX4" fmla="*/ 364617 w 364617"/>
                <a:gd name="connsiteY4" fmla="*/ 5620 h 3646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4617" h="364617">
                  <a:moveTo>
                    <a:pt x="364617" y="5620"/>
                  </a:moveTo>
                  <a:lnTo>
                    <a:pt x="5620" y="364617"/>
                  </a:lnTo>
                  <a:cubicBezTo>
                    <a:pt x="3620" y="360902"/>
                    <a:pt x="1715" y="357092"/>
                    <a:pt x="0" y="353187"/>
                  </a:cubicBezTo>
                  <a:lnTo>
                    <a:pt x="353187" y="0"/>
                  </a:lnTo>
                  <a:cubicBezTo>
                    <a:pt x="357092" y="1715"/>
                    <a:pt x="360902" y="3715"/>
                    <a:pt x="364617" y="5620"/>
                  </a:cubicBezTo>
                  <a:close/>
                </a:path>
              </a:pathLst>
            </a:custGeom>
            <a:grpFill/>
            <a:ln w="9525" cap="flat">
              <a:noFill/>
              <a:prstDash val="solid"/>
              <a:miter/>
            </a:ln>
          </p:spPr>
          <p:txBody>
            <a:bodyPr rtlCol="0" anchor="ctr"/>
            <a:lstStyle/>
            <a:p>
              <a:endParaRPr lang="en-US"/>
            </a:p>
          </p:txBody>
        </p:sp>
        <p:sp>
          <p:nvSpPr>
            <p:cNvPr id="27" name="Freeform: Shape 26">
              <a:extLst>
                <a:ext uri="{FF2B5EF4-FFF2-40B4-BE49-F238E27FC236}">
                  <a16:creationId xmlns:a16="http://schemas.microsoft.com/office/drawing/2014/main" id="{DE621623-0357-4FD5-A1AC-4005010259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5305" y="3208305"/>
              <a:ext cx="380238" cy="380238"/>
            </a:xfrm>
            <a:custGeom>
              <a:avLst/>
              <a:gdLst>
                <a:gd name="connsiteX0" fmla="*/ 380238 w 380238"/>
                <a:gd name="connsiteY0" fmla="*/ 7239 h 380238"/>
                <a:gd name="connsiteX1" fmla="*/ 7239 w 380238"/>
                <a:gd name="connsiteY1" fmla="*/ 380238 h 380238"/>
                <a:gd name="connsiteX2" fmla="*/ 0 w 380238"/>
                <a:gd name="connsiteY2" fmla="*/ 370713 h 380238"/>
                <a:gd name="connsiteX3" fmla="*/ 370237 w 380238"/>
                <a:gd name="connsiteY3" fmla="*/ 0 h 380238"/>
                <a:gd name="connsiteX4" fmla="*/ 380238 w 380238"/>
                <a:gd name="connsiteY4" fmla="*/ 7239 h 380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238" h="380238">
                  <a:moveTo>
                    <a:pt x="380238" y="7239"/>
                  </a:moveTo>
                  <a:lnTo>
                    <a:pt x="7239" y="380238"/>
                  </a:lnTo>
                  <a:cubicBezTo>
                    <a:pt x="4763" y="377000"/>
                    <a:pt x="2381" y="373571"/>
                    <a:pt x="0" y="370713"/>
                  </a:cubicBezTo>
                  <a:lnTo>
                    <a:pt x="370237" y="0"/>
                  </a:lnTo>
                  <a:cubicBezTo>
                    <a:pt x="373571" y="2381"/>
                    <a:pt x="377000" y="4763"/>
                    <a:pt x="380238" y="7239"/>
                  </a:cubicBezTo>
                  <a:close/>
                </a:path>
              </a:pathLst>
            </a:custGeom>
            <a:grpFill/>
            <a:ln w="9525" cap="flat">
              <a:noFill/>
              <a:prstDash val="solid"/>
              <a:miter/>
            </a:ln>
          </p:spPr>
          <p:txBody>
            <a:bodyPr rtlCol="0" anchor="ctr"/>
            <a:lstStyle/>
            <a:p>
              <a:endParaRPr lang="en-US"/>
            </a:p>
          </p:txBody>
        </p:sp>
        <p:sp>
          <p:nvSpPr>
            <p:cNvPr id="28" name="Freeform: Shape 27">
              <a:extLst>
                <a:ext uri="{FF2B5EF4-FFF2-40B4-BE49-F238E27FC236}">
                  <a16:creationId xmlns:a16="http://schemas.microsoft.com/office/drawing/2014/main" id="{024F346E-10A0-458F-A9CA-8C0079472F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02832" y="3235832"/>
              <a:ext cx="385191" cy="385191"/>
            </a:xfrm>
            <a:custGeom>
              <a:avLst/>
              <a:gdLst>
                <a:gd name="connsiteX0" fmla="*/ 380905 w 385191"/>
                <a:gd name="connsiteY0" fmla="*/ 4286 h 385191"/>
                <a:gd name="connsiteX1" fmla="*/ 385191 w 385191"/>
                <a:gd name="connsiteY1" fmla="*/ 8573 h 385191"/>
                <a:gd name="connsiteX2" fmla="*/ 8573 w 385191"/>
                <a:gd name="connsiteY2" fmla="*/ 385191 h 385191"/>
                <a:gd name="connsiteX3" fmla="*/ 4286 w 385191"/>
                <a:gd name="connsiteY3" fmla="*/ 380905 h 385191"/>
                <a:gd name="connsiteX4" fmla="*/ 0 w 385191"/>
                <a:gd name="connsiteY4" fmla="*/ 376523 h 385191"/>
                <a:gd name="connsiteX5" fmla="*/ 376523 w 385191"/>
                <a:gd name="connsiteY5" fmla="*/ 0 h 385191"/>
                <a:gd name="connsiteX6" fmla="*/ 380905 w 385191"/>
                <a:gd name="connsiteY6" fmla="*/ 4286 h 38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191" h="385191">
                  <a:moveTo>
                    <a:pt x="380905" y="4286"/>
                  </a:moveTo>
                  <a:lnTo>
                    <a:pt x="385191" y="8573"/>
                  </a:lnTo>
                  <a:lnTo>
                    <a:pt x="8573" y="385191"/>
                  </a:lnTo>
                  <a:lnTo>
                    <a:pt x="4286" y="380905"/>
                  </a:lnTo>
                  <a:cubicBezTo>
                    <a:pt x="2762" y="379476"/>
                    <a:pt x="1334" y="377952"/>
                    <a:pt x="0" y="376523"/>
                  </a:cubicBezTo>
                  <a:lnTo>
                    <a:pt x="376523" y="0"/>
                  </a:lnTo>
                  <a:cubicBezTo>
                    <a:pt x="377952" y="1334"/>
                    <a:pt x="379476" y="2667"/>
                    <a:pt x="380905" y="4286"/>
                  </a:cubicBezTo>
                  <a:close/>
                </a:path>
              </a:pathLst>
            </a:custGeom>
            <a:grpFill/>
            <a:ln w="9525" cap="flat">
              <a:noFill/>
              <a:prstDash val="solid"/>
              <a:miter/>
            </a:ln>
          </p:spPr>
          <p:txBody>
            <a:bodyPr rtlCol="0" anchor="ctr"/>
            <a:lstStyle/>
            <a:p>
              <a:endParaRPr lang="en-US"/>
            </a:p>
          </p:txBody>
        </p:sp>
        <p:sp>
          <p:nvSpPr>
            <p:cNvPr id="29" name="Freeform: Shape 28">
              <a:extLst>
                <a:ext uri="{FF2B5EF4-FFF2-40B4-BE49-F238E27FC236}">
                  <a16:creationId xmlns:a16="http://schemas.microsoft.com/office/drawing/2014/main" id="{7937A2F7-01A9-47F3-BED6-B61D998408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35789" y="3268313"/>
              <a:ext cx="379761" cy="380237"/>
            </a:xfrm>
            <a:custGeom>
              <a:avLst/>
              <a:gdLst>
                <a:gd name="connsiteX0" fmla="*/ 372428 w 379761"/>
                <a:gd name="connsiteY0" fmla="*/ 0 h 380237"/>
                <a:gd name="connsiteX1" fmla="*/ 379762 w 379761"/>
                <a:gd name="connsiteY1" fmla="*/ 9525 h 380237"/>
                <a:gd name="connsiteX2" fmla="*/ 9525 w 379761"/>
                <a:gd name="connsiteY2" fmla="*/ 380238 h 380237"/>
                <a:gd name="connsiteX3" fmla="*/ 0 w 379761"/>
                <a:gd name="connsiteY3" fmla="*/ 372904 h 380237"/>
              </a:gdLst>
              <a:ahLst/>
              <a:cxnLst>
                <a:cxn ang="0">
                  <a:pos x="connsiteX0" y="connsiteY0"/>
                </a:cxn>
                <a:cxn ang="0">
                  <a:pos x="connsiteX1" y="connsiteY1"/>
                </a:cxn>
                <a:cxn ang="0">
                  <a:pos x="connsiteX2" y="connsiteY2"/>
                </a:cxn>
                <a:cxn ang="0">
                  <a:pos x="connsiteX3" y="connsiteY3"/>
                </a:cxn>
              </a:cxnLst>
              <a:rect l="l" t="t" r="r" b="b"/>
              <a:pathLst>
                <a:path w="379761" h="380237">
                  <a:moveTo>
                    <a:pt x="372428" y="0"/>
                  </a:moveTo>
                  <a:cubicBezTo>
                    <a:pt x="374999" y="3239"/>
                    <a:pt x="377381" y="6572"/>
                    <a:pt x="379762" y="9525"/>
                  </a:cubicBezTo>
                  <a:lnTo>
                    <a:pt x="9525" y="380238"/>
                  </a:lnTo>
                  <a:cubicBezTo>
                    <a:pt x="6096" y="377857"/>
                    <a:pt x="2762" y="375476"/>
                    <a:pt x="0" y="372904"/>
                  </a:cubicBezTo>
                  <a:close/>
                </a:path>
              </a:pathLst>
            </a:custGeom>
            <a:grpFill/>
            <a:ln w="9525"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5B44DAF8-5073-441A-82E1-180385D35F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2841" y="3305841"/>
              <a:ext cx="364807" cy="364807"/>
            </a:xfrm>
            <a:custGeom>
              <a:avLst/>
              <a:gdLst>
                <a:gd name="connsiteX0" fmla="*/ 359188 w 364807"/>
                <a:gd name="connsiteY0" fmla="*/ 0 h 364807"/>
                <a:gd name="connsiteX1" fmla="*/ 364808 w 364807"/>
                <a:gd name="connsiteY1" fmla="*/ 11621 h 364807"/>
                <a:gd name="connsiteX2" fmla="*/ 11621 w 364807"/>
                <a:gd name="connsiteY2" fmla="*/ 364808 h 364807"/>
                <a:gd name="connsiteX3" fmla="*/ 0 w 364807"/>
                <a:gd name="connsiteY3" fmla="*/ 359188 h 364807"/>
              </a:gdLst>
              <a:ahLst/>
              <a:cxnLst>
                <a:cxn ang="0">
                  <a:pos x="connsiteX0" y="connsiteY0"/>
                </a:cxn>
                <a:cxn ang="0">
                  <a:pos x="connsiteX1" y="connsiteY1"/>
                </a:cxn>
                <a:cxn ang="0">
                  <a:pos x="connsiteX2" y="connsiteY2"/>
                </a:cxn>
                <a:cxn ang="0">
                  <a:pos x="connsiteX3" y="connsiteY3"/>
                </a:cxn>
              </a:cxnLst>
              <a:rect l="l" t="t" r="r" b="b"/>
              <a:pathLst>
                <a:path w="364807" h="364807">
                  <a:moveTo>
                    <a:pt x="359188" y="0"/>
                  </a:moveTo>
                  <a:cubicBezTo>
                    <a:pt x="361188" y="3905"/>
                    <a:pt x="362998" y="7715"/>
                    <a:pt x="364808" y="11621"/>
                  </a:cubicBezTo>
                  <a:lnTo>
                    <a:pt x="11621" y="364808"/>
                  </a:lnTo>
                  <a:cubicBezTo>
                    <a:pt x="7715" y="362998"/>
                    <a:pt x="3905" y="361188"/>
                    <a:pt x="0" y="359188"/>
                  </a:cubicBezTo>
                  <a:close/>
                </a:path>
              </a:pathLst>
            </a:custGeom>
            <a:grpFill/>
            <a:ln w="9525" cap="flat">
              <a:noFill/>
              <a:prstDash val="solid"/>
              <a:miter/>
            </a:ln>
          </p:spPr>
          <p:txBody>
            <a:bodyPr rtlCol="0" anchor="ctr"/>
            <a:lstStyle/>
            <a:p>
              <a:endParaRPr lang="en-US"/>
            </a:p>
          </p:txBody>
        </p:sp>
        <p:sp>
          <p:nvSpPr>
            <p:cNvPr id="31" name="Freeform: Shape 30">
              <a:extLst>
                <a:ext uri="{FF2B5EF4-FFF2-40B4-BE49-F238E27FC236}">
                  <a16:creationId xmlns:a16="http://schemas.microsoft.com/office/drawing/2014/main" id="{52B0413D-0E36-4A90-8E6A-9EDC676A60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16370" y="3349466"/>
              <a:ext cx="337280" cy="337280"/>
            </a:xfrm>
            <a:custGeom>
              <a:avLst/>
              <a:gdLst>
                <a:gd name="connsiteX0" fmla="*/ 333470 w 337280"/>
                <a:gd name="connsiteY0" fmla="*/ 0 h 337280"/>
                <a:gd name="connsiteX1" fmla="*/ 337280 w 337280"/>
                <a:gd name="connsiteY1" fmla="*/ 13430 h 337280"/>
                <a:gd name="connsiteX2" fmla="*/ 13430 w 337280"/>
                <a:gd name="connsiteY2" fmla="*/ 337280 h 337280"/>
                <a:gd name="connsiteX3" fmla="*/ 0 w 337280"/>
                <a:gd name="connsiteY3" fmla="*/ 333470 h 337280"/>
              </a:gdLst>
              <a:ahLst/>
              <a:cxnLst>
                <a:cxn ang="0">
                  <a:pos x="connsiteX0" y="connsiteY0"/>
                </a:cxn>
                <a:cxn ang="0">
                  <a:pos x="connsiteX1" y="connsiteY1"/>
                </a:cxn>
                <a:cxn ang="0">
                  <a:pos x="connsiteX2" y="connsiteY2"/>
                </a:cxn>
                <a:cxn ang="0">
                  <a:pos x="connsiteX3" y="connsiteY3"/>
                </a:cxn>
              </a:cxnLst>
              <a:rect l="l" t="t" r="r" b="b"/>
              <a:pathLst>
                <a:path w="337280" h="337280">
                  <a:moveTo>
                    <a:pt x="333470" y="0"/>
                  </a:moveTo>
                  <a:cubicBezTo>
                    <a:pt x="334899" y="4382"/>
                    <a:pt x="336137" y="8858"/>
                    <a:pt x="337280" y="13430"/>
                  </a:cubicBezTo>
                  <a:lnTo>
                    <a:pt x="13430" y="337280"/>
                  </a:lnTo>
                  <a:cubicBezTo>
                    <a:pt x="8858" y="336137"/>
                    <a:pt x="4382" y="334899"/>
                    <a:pt x="0" y="333470"/>
                  </a:cubicBezTo>
                  <a:close/>
                </a:path>
              </a:pathLst>
            </a:custGeom>
            <a:grpFill/>
            <a:ln w="9525" cap="flat">
              <a:noFill/>
              <a:prstDash val="solid"/>
              <a:miter/>
            </a:ln>
          </p:spPr>
          <p:txBody>
            <a:bodyPr rtlCol="0" anchor="ctr"/>
            <a:lstStyle/>
            <a:p>
              <a:endParaRPr lang="en-US"/>
            </a:p>
          </p:txBody>
        </p:sp>
        <p:sp>
          <p:nvSpPr>
            <p:cNvPr id="32" name="Freeform: Shape 31">
              <a:extLst>
                <a:ext uri="{FF2B5EF4-FFF2-40B4-BE49-F238E27FC236}">
                  <a16:creationId xmlns:a16="http://schemas.microsoft.com/office/drawing/2014/main" id="{86059ECF-0D50-48AD-B67A-645EC29D33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67329" y="3400425"/>
              <a:ext cx="294227" cy="294132"/>
            </a:xfrm>
            <a:custGeom>
              <a:avLst/>
              <a:gdLst>
                <a:gd name="connsiteX0" fmla="*/ 292989 w 294227"/>
                <a:gd name="connsiteY0" fmla="*/ 0 h 294132"/>
                <a:gd name="connsiteX1" fmla="*/ 294227 w 294227"/>
                <a:gd name="connsiteY1" fmla="*/ 15907 h 294132"/>
                <a:gd name="connsiteX2" fmla="*/ 15907 w 294227"/>
                <a:gd name="connsiteY2" fmla="*/ 294132 h 294132"/>
                <a:gd name="connsiteX3" fmla="*/ 0 w 294227"/>
                <a:gd name="connsiteY3" fmla="*/ 292894 h 294132"/>
              </a:gdLst>
              <a:ahLst/>
              <a:cxnLst>
                <a:cxn ang="0">
                  <a:pos x="connsiteX0" y="connsiteY0"/>
                </a:cxn>
                <a:cxn ang="0">
                  <a:pos x="connsiteX1" y="connsiteY1"/>
                </a:cxn>
                <a:cxn ang="0">
                  <a:pos x="connsiteX2" y="connsiteY2"/>
                </a:cxn>
                <a:cxn ang="0">
                  <a:pos x="connsiteX3" y="connsiteY3"/>
                </a:cxn>
              </a:cxnLst>
              <a:rect l="l" t="t" r="r" b="b"/>
              <a:pathLst>
                <a:path w="294227" h="294132">
                  <a:moveTo>
                    <a:pt x="292989" y="0"/>
                  </a:moveTo>
                  <a:cubicBezTo>
                    <a:pt x="293561" y="5334"/>
                    <a:pt x="293942" y="10668"/>
                    <a:pt x="294227" y="15907"/>
                  </a:cubicBezTo>
                  <a:lnTo>
                    <a:pt x="15907" y="294132"/>
                  </a:lnTo>
                  <a:cubicBezTo>
                    <a:pt x="10668" y="294132"/>
                    <a:pt x="5334" y="293465"/>
                    <a:pt x="0" y="292894"/>
                  </a:cubicBezTo>
                  <a:close/>
                </a:path>
              </a:pathLst>
            </a:custGeom>
            <a:grpFill/>
            <a:ln w="9525" cap="flat">
              <a:noFill/>
              <a:prstDash val="solid"/>
              <a:miter/>
            </a:ln>
          </p:spPr>
          <p:txBody>
            <a:bodyPr rtlCol="0" anchor="ctr"/>
            <a:lstStyle/>
            <a:p>
              <a:endParaRPr lang="en-US"/>
            </a:p>
          </p:txBody>
        </p:sp>
        <p:sp>
          <p:nvSpPr>
            <p:cNvPr id="33" name="Freeform: Shape 32">
              <a:extLst>
                <a:ext uri="{FF2B5EF4-FFF2-40B4-BE49-F238E27FC236}">
                  <a16:creationId xmlns:a16="http://schemas.microsoft.com/office/drawing/2014/main" id="{B394906F-6BF2-447E-9886-F12708E128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29337" y="3462337"/>
              <a:ext cx="230314" cy="230314"/>
            </a:xfrm>
            <a:custGeom>
              <a:avLst/>
              <a:gdLst>
                <a:gd name="connsiteX0" fmla="*/ 230315 w 230314"/>
                <a:gd name="connsiteY0" fmla="*/ 0 h 230314"/>
                <a:gd name="connsiteX1" fmla="*/ 226886 w 230314"/>
                <a:gd name="connsiteY1" fmla="*/ 20574 h 230314"/>
                <a:gd name="connsiteX2" fmla="*/ 20669 w 230314"/>
                <a:gd name="connsiteY2" fmla="*/ 226790 h 230314"/>
                <a:gd name="connsiteX3" fmla="*/ 0 w 230314"/>
                <a:gd name="connsiteY3" fmla="*/ 230315 h 230314"/>
              </a:gdLst>
              <a:ahLst/>
              <a:cxnLst>
                <a:cxn ang="0">
                  <a:pos x="connsiteX0" y="connsiteY0"/>
                </a:cxn>
                <a:cxn ang="0">
                  <a:pos x="connsiteX1" y="connsiteY1"/>
                </a:cxn>
                <a:cxn ang="0">
                  <a:pos x="connsiteX2" y="connsiteY2"/>
                </a:cxn>
                <a:cxn ang="0">
                  <a:pos x="connsiteX3" y="connsiteY3"/>
                </a:cxn>
              </a:cxnLst>
              <a:rect l="l" t="t" r="r" b="b"/>
              <a:pathLst>
                <a:path w="230314" h="230314">
                  <a:moveTo>
                    <a:pt x="230315" y="0"/>
                  </a:moveTo>
                  <a:cubicBezTo>
                    <a:pt x="229457" y="6953"/>
                    <a:pt x="228314" y="13716"/>
                    <a:pt x="226886" y="20574"/>
                  </a:cubicBezTo>
                  <a:lnTo>
                    <a:pt x="20669" y="226790"/>
                  </a:lnTo>
                  <a:cubicBezTo>
                    <a:pt x="13811" y="228314"/>
                    <a:pt x="6953" y="229457"/>
                    <a:pt x="0" y="230315"/>
                  </a:cubicBezTo>
                  <a:close/>
                </a:path>
              </a:pathLst>
            </a:custGeom>
            <a:grpFill/>
            <a:ln w="9525" cap="flat">
              <a:noFill/>
              <a:prstDash val="solid"/>
              <a:miter/>
            </a:ln>
          </p:spPr>
          <p:txBody>
            <a:bodyPr rtlCol="0" anchor="ctr"/>
            <a:lstStyle/>
            <a:p>
              <a:endParaRPr lang="en-US"/>
            </a:p>
          </p:txBody>
        </p:sp>
        <p:sp>
          <p:nvSpPr>
            <p:cNvPr id="34" name="Freeform: Shape 33">
              <a:extLst>
                <a:ext uri="{FF2B5EF4-FFF2-40B4-BE49-F238E27FC236}">
                  <a16:creationId xmlns:a16="http://schemas.microsoft.com/office/drawing/2014/main" id="{A45EB96B-215A-4EBF-A594-2B08222339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18682" y="3551682"/>
              <a:ext cx="112871" cy="112871"/>
            </a:xfrm>
            <a:custGeom>
              <a:avLst/>
              <a:gdLst>
                <a:gd name="connsiteX0" fmla="*/ 112871 w 112871"/>
                <a:gd name="connsiteY0" fmla="*/ 0 h 112871"/>
                <a:gd name="connsiteX1" fmla="*/ 0 w 112871"/>
                <a:gd name="connsiteY1" fmla="*/ 112871 h 112871"/>
              </a:gdLst>
              <a:ahLst/>
              <a:cxnLst>
                <a:cxn ang="0">
                  <a:pos x="connsiteX0" y="connsiteY0"/>
                </a:cxn>
                <a:cxn ang="0">
                  <a:pos x="connsiteX1" y="connsiteY1"/>
                </a:cxn>
              </a:cxnLst>
              <a:rect l="l" t="t" r="r" b="b"/>
              <a:pathLst>
                <a:path w="112871" h="112871">
                  <a:moveTo>
                    <a:pt x="112871" y="0"/>
                  </a:moveTo>
                  <a:cubicBezTo>
                    <a:pt x="87618" y="48239"/>
                    <a:pt x="48239" y="87618"/>
                    <a:pt x="0" y="112871"/>
                  </a:cubicBezTo>
                  <a:close/>
                </a:path>
              </a:pathLst>
            </a:custGeom>
            <a:grpFill/>
            <a:ln w="9525" cap="flat">
              <a:noFill/>
              <a:prstDash val="solid"/>
              <a:miter/>
            </a:ln>
          </p:spPr>
          <p:txBody>
            <a:bodyPr rtlCol="0" anchor="ctr"/>
            <a:lstStyle/>
            <a:p>
              <a:endParaRPr lang="en-US"/>
            </a:p>
          </p:txBody>
        </p:sp>
      </p:grpSp>
      <p:graphicFrame>
        <p:nvGraphicFramePr>
          <p:cNvPr id="41" name="Content Placeholder 2">
            <a:extLst>
              <a:ext uri="{FF2B5EF4-FFF2-40B4-BE49-F238E27FC236}">
                <a16:creationId xmlns:a16="http://schemas.microsoft.com/office/drawing/2014/main" id="{8F6E9752-55E0-059A-D42C-55CAF0A9F454}"/>
              </a:ext>
            </a:extLst>
          </p:cNvPr>
          <p:cNvGraphicFramePr>
            <a:graphicFrameLocks noGrp="1"/>
          </p:cNvGraphicFramePr>
          <p:nvPr>
            <p:ph idx="1"/>
            <p:extLst>
              <p:ext uri="{D42A27DB-BD31-4B8C-83A1-F6EECF244321}">
                <p14:modId xmlns:p14="http://schemas.microsoft.com/office/powerpoint/2010/main" val="1923174946"/>
              </p:ext>
            </p:extLst>
          </p:nvPr>
        </p:nvGraphicFramePr>
        <p:xfrm>
          <a:off x="5484139" y="477540"/>
          <a:ext cx="6301601" cy="58788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5818360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AC94728-D47F-B046-F6FE-65785F1564B9}"/>
              </a:ext>
            </a:extLst>
          </p:cNvPr>
          <p:cNvSpPr>
            <a:spLocks noGrp="1"/>
          </p:cNvSpPr>
          <p:nvPr>
            <p:ph type="title"/>
          </p:nvPr>
        </p:nvSpPr>
        <p:spPr>
          <a:xfrm>
            <a:off x="586478" y="1683756"/>
            <a:ext cx="3115265" cy="2396359"/>
          </a:xfrm>
        </p:spPr>
        <p:txBody>
          <a:bodyPr anchor="b">
            <a:normAutofit/>
          </a:bodyPr>
          <a:lstStyle/>
          <a:p>
            <a:pPr algn="r"/>
            <a:r>
              <a:rPr lang="en-US" sz="3700" b="1">
                <a:solidFill>
                  <a:srgbClr val="FFFFFF"/>
                </a:solidFill>
                <a:ea typeface="+mj-lt"/>
                <a:cs typeface="+mj-lt"/>
              </a:rPr>
              <a:t>Key Liquidity Ratios in Working Capital Management</a:t>
            </a:r>
            <a:endParaRPr lang="en-US" sz="3700" b="1">
              <a:solidFill>
                <a:srgbClr val="FFFFFF"/>
              </a:solidFill>
              <a:ea typeface="Calibri Light"/>
              <a:cs typeface="Calibri Light"/>
            </a:endParaRPr>
          </a:p>
        </p:txBody>
      </p:sp>
      <p:graphicFrame>
        <p:nvGraphicFramePr>
          <p:cNvPr id="5" name="Content Placeholder 2">
            <a:extLst>
              <a:ext uri="{FF2B5EF4-FFF2-40B4-BE49-F238E27FC236}">
                <a16:creationId xmlns:a16="http://schemas.microsoft.com/office/drawing/2014/main" id="{6683550F-2BAC-9307-D724-05A770AAC21F}"/>
              </a:ext>
            </a:extLst>
          </p:cNvPr>
          <p:cNvGraphicFramePr>
            <a:graphicFrameLocks noGrp="1"/>
          </p:cNvGraphicFramePr>
          <p:nvPr>
            <p:ph idx="1"/>
            <p:extLst>
              <p:ext uri="{D42A27DB-BD31-4B8C-83A1-F6EECF244321}">
                <p14:modId xmlns:p14="http://schemas.microsoft.com/office/powerpoint/2010/main" val="3461665070"/>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44320353"/>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2A12FF-3066-8277-F95D-431D42D336CC}"/>
              </a:ext>
            </a:extLst>
          </p:cNvPr>
          <p:cNvSpPr>
            <a:spLocks noGrp="1"/>
          </p:cNvSpPr>
          <p:nvPr>
            <p:ph type="title"/>
          </p:nvPr>
        </p:nvSpPr>
        <p:spPr/>
        <p:txBody>
          <a:bodyPr>
            <a:normAutofit fontScale="90000"/>
          </a:bodyPr>
          <a:lstStyle/>
          <a:p>
            <a:pPr algn="ctr"/>
            <a:br>
              <a:rPr lang="en-US" sz="4000" b="1">
                <a:ea typeface="Calibri Light"/>
                <a:cs typeface="Calibri Light"/>
              </a:rPr>
            </a:br>
            <a:r>
              <a:rPr lang="en-US" sz="4000" b="1">
                <a:ea typeface="Calibri Light"/>
                <a:cs typeface="Calibri Light"/>
              </a:rPr>
              <a:t>Key Liquidity Ratios in Working Capital Management</a:t>
            </a:r>
            <a:endParaRPr lang="en-US" sz="4000">
              <a:ea typeface="Calibri Light"/>
              <a:cs typeface="Calibri Light"/>
            </a:endParaRPr>
          </a:p>
          <a:p>
            <a:endParaRPr lang="en-US">
              <a:ea typeface="Calibri Light"/>
              <a:cs typeface="Calibri Light"/>
            </a:endParaRPr>
          </a:p>
        </p:txBody>
      </p:sp>
      <p:sp>
        <p:nvSpPr>
          <p:cNvPr id="3" name="Content Placeholder 2">
            <a:extLst>
              <a:ext uri="{FF2B5EF4-FFF2-40B4-BE49-F238E27FC236}">
                <a16:creationId xmlns:a16="http://schemas.microsoft.com/office/drawing/2014/main" id="{18B98A23-B862-6C2B-C9E2-5A66C5666AE1}"/>
              </a:ext>
            </a:extLst>
          </p:cNvPr>
          <p:cNvSpPr>
            <a:spLocks noGrp="1"/>
          </p:cNvSpPr>
          <p:nvPr>
            <p:ph idx="1"/>
          </p:nvPr>
        </p:nvSpPr>
        <p:spPr/>
        <p:txBody>
          <a:bodyPr vert="horz" lIns="91440" tIns="45720" rIns="91440" bIns="45720" rtlCol="0" anchor="t">
            <a:normAutofit/>
          </a:bodyPr>
          <a:lstStyle/>
          <a:p>
            <a:r>
              <a:rPr lang="en-US" sz="2000" b="1">
                <a:ea typeface="Calibri"/>
                <a:cs typeface="Calibri"/>
              </a:rPr>
              <a:t>2. Acid-Test (Quick) Ratio</a:t>
            </a:r>
            <a:endParaRPr lang="en-US" sz="2000">
              <a:ea typeface="Calibri"/>
              <a:cs typeface="Calibri"/>
            </a:endParaRPr>
          </a:p>
          <a:p>
            <a:r>
              <a:rPr lang="en-US" sz="2000" b="1">
                <a:ea typeface="Calibri"/>
                <a:cs typeface="Calibri"/>
              </a:rPr>
              <a:t>Formula</a:t>
            </a:r>
            <a:r>
              <a:rPr lang="en-US" sz="2000">
                <a:ea typeface="Calibri"/>
                <a:cs typeface="Calibri"/>
              </a:rPr>
              <a:t>:</a:t>
            </a:r>
          </a:p>
          <a:p>
            <a:r>
              <a:rPr lang="en-US" sz="2000">
                <a:ea typeface="Calibri"/>
                <a:cs typeface="Calibri"/>
              </a:rPr>
              <a:t>Quick Ratio = Liquid Assets/Current Liabilities</a:t>
            </a:r>
          </a:p>
          <a:p>
            <a:r>
              <a:rPr lang="en-US" sz="2000" b="1">
                <a:ea typeface="Calibri"/>
                <a:cs typeface="Calibri"/>
              </a:rPr>
              <a:t>Excludes</a:t>
            </a:r>
            <a:r>
              <a:rPr lang="en-US" sz="2000">
                <a:ea typeface="Calibri"/>
                <a:cs typeface="Calibri"/>
              </a:rPr>
              <a:t>: Inventory and prepaid expenses.</a:t>
            </a:r>
            <a:endParaRPr lang="en-US"/>
          </a:p>
          <a:p>
            <a:r>
              <a:rPr lang="en-US" sz="2000" b="1">
                <a:ea typeface="Calibri"/>
                <a:cs typeface="Calibri"/>
              </a:rPr>
              <a:t>Use</a:t>
            </a:r>
            <a:r>
              <a:rPr lang="en-US" sz="2000">
                <a:ea typeface="Calibri"/>
                <a:cs typeface="Calibri"/>
              </a:rPr>
              <a:t>: More stringent test of liquidity than the current ratio.</a:t>
            </a:r>
          </a:p>
          <a:p>
            <a:r>
              <a:rPr lang="en-US" sz="2000" b="1">
                <a:ea typeface="Calibri"/>
                <a:cs typeface="Calibri"/>
              </a:rPr>
              <a:t>3. No Credit Period Ratio</a:t>
            </a:r>
            <a:endParaRPr lang="en-US" sz="2000">
              <a:ea typeface="Calibri"/>
              <a:cs typeface="Calibri"/>
            </a:endParaRPr>
          </a:p>
          <a:p>
            <a:r>
              <a:rPr lang="en-US" sz="2000" b="1">
                <a:ea typeface="Calibri"/>
                <a:cs typeface="Calibri"/>
              </a:rPr>
              <a:t>Formula</a:t>
            </a:r>
            <a:r>
              <a:rPr lang="en-US" sz="2000">
                <a:ea typeface="Calibri"/>
                <a:cs typeface="Calibri"/>
              </a:rPr>
              <a:t>:</a:t>
            </a:r>
          </a:p>
          <a:p>
            <a:r>
              <a:rPr lang="en-US" sz="2000">
                <a:ea typeface="Calibri"/>
                <a:cs typeface="Calibri"/>
              </a:rPr>
              <a:t>No Credit Period = Liquid Assets/Average Daily Cash Running Costs</a:t>
            </a:r>
          </a:p>
          <a:p>
            <a:r>
              <a:rPr lang="en-US" sz="2000" b="1">
                <a:ea typeface="Calibri"/>
                <a:cs typeface="Calibri"/>
              </a:rPr>
              <a:t>Purpose</a:t>
            </a:r>
            <a:r>
              <a:rPr lang="en-US" sz="2000">
                <a:ea typeface="Calibri"/>
                <a:cs typeface="Calibri"/>
              </a:rPr>
              <a:t>: Indicates how many days a business can operate using only its liquid assets.</a:t>
            </a:r>
            <a:endParaRPr lang="en-US"/>
          </a:p>
          <a:p>
            <a:endParaRPr lang="en-US" sz="4000">
              <a:ea typeface="Calibri"/>
              <a:cs typeface="Calibri"/>
            </a:endParaRPr>
          </a:p>
        </p:txBody>
      </p:sp>
    </p:spTree>
    <p:extLst>
      <p:ext uri="{BB962C8B-B14F-4D97-AF65-F5344CB8AC3E}">
        <p14:creationId xmlns:p14="http://schemas.microsoft.com/office/powerpoint/2010/main" val="1871939029"/>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B368A4-6275-7DA2-0454-602272A8E7E8}"/>
              </a:ext>
            </a:extLst>
          </p:cNvPr>
          <p:cNvSpPr>
            <a:spLocks noGrp="1"/>
          </p:cNvSpPr>
          <p:nvPr>
            <p:ph type="title"/>
          </p:nvPr>
        </p:nvSpPr>
        <p:spPr/>
        <p:txBody>
          <a:bodyPr/>
          <a:lstStyle/>
          <a:p>
            <a:pPr algn="ctr"/>
            <a:r>
              <a:rPr lang="en-US" b="1">
                <a:ea typeface="+mj-lt"/>
                <a:cs typeface="+mj-lt"/>
              </a:rPr>
              <a:t>Strategic Use of Liquidity Ratios</a:t>
            </a:r>
            <a:endParaRPr lang="en-US" b="1">
              <a:ea typeface="Calibri Light"/>
              <a:cs typeface="Calibri Light"/>
            </a:endParaRPr>
          </a:p>
        </p:txBody>
      </p:sp>
      <p:graphicFrame>
        <p:nvGraphicFramePr>
          <p:cNvPr id="5" name="Content Placeholder 2">
            <a:extLst>
              <a:ext uri="{FF2B5EF4-FFF2-40B4-BE49-F238E27FC236}">
                <a16:creationId xmlns:a16="http://schemas.microsoft.com/office/drawing/2014/main" id="{6343A07B-C624-B8C2-B0B6-3664D97D92BB}"/>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4075281"/>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A21BD22-98AB-2423-BFCB-A2440AF5D8A2}"/>
              </a:ext>
            </a:extLst>
          </p:cNvPr>
          <p:cNvSpPr>
            <a:spLocks noGrp="1"/>
          </p:cNvSpPr>
          <p:nvPr>
            <p:ph type="title"/>
          </p:nvPr>
        </p:nvSpPr>
        <p:spPr>
          <a:xfrm>
            <a:off x="1371597" y="348865"/>
            <a:ext cx="10044023" cy="877729"/>
          </a:xfrm>
        </p:spPr>
        <p:txBody>
          <a:bodyPr anchor="ctr">
            <a:normAutofit/>
          </a:bodyPr>
          <a:lstStyle/>
          <a:p>
            <a:r>
              <a:rPr lang="en-US" sz="4000" b="1">
                <a:solidFill>
                  <a:srgbClr val="FFFFFF"/>
                </a:solidFill>
                <a:ea typeface="Calibri Light"/>
                <a:cs typeface="Calibri Light"/>
              </a:rPr>
              <a:t>Strategic Use of Liquidity Ratios</a:t>
            </a:r>
            <a:endParaRPr lang="en-US" sz="4000">
              <a:solidFill>
                <a:srgbClr val="FFFFFF"/>
              </a:solidFill>
              <a:ea typeface="Calibri Light"/>
              <a:cs typeface="Calibri Light"/>
            </a:endParaRPr>
          </a:p>
          <a:p>
            <a:endParaRPr lang="en-US" sz="4000">
              <a:solidFill>
                <a:srgbClr val="FFFFFF"/>
              </a:solidFill>
              <a:ea typeface="Calibri Light"/>
              <a:cs typeface="Calibri Light"/>
            </a:endParaRPr>
          </a:p>
        </p:txBody>
      </p:sp>
      <p:graphicFrame>
        <p:nvGraphicFramePr>
          <p:cNvPr id="5" name="Content Placeholder 2">
            <a:extLst>
              <a:ext uri="{FF2B5EF4-FFF2-40B4-BE49-F238E27FC236}">
                <a16:creationId xmlns:a16="http://schemas.microsoft.com/office/drawing/2014/main" id="{BA637FE5-E2AA-EC65-D595-77D7773C566B}"/>
              </a:ext>
            </a:extLst>
          </p:cNvPr>
          <p:cNvGraphicFramePr>
            <a:graphicFrameLocks noGrp="1"/>
          </p:cNvGraphicFramePr>
          <p:nvPr>
            <p:ph idx="1"/>
            <p:extLst>
              <p:ext uri="{D42A27DB-BD31-4B8C-83A1-F6EECF244321}">
                <p14:modId xmlns:p14="http://schemas.microsoft.com/office/powerpoint/2010/main" val="2624671905"/>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64086616"/>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421E7B-B7F8-842A-34F9-C6F97A7DA365}"/>
              </a:ext>
            </a:extLst>
          </p:cNvPr>
          <p:cNvSpPr>
            <a:spLocks noGrp="1"/>
          </p:cNvSpPr>
          <p:nvPr>
            <p:ph type="title"/>
          </p:nvPr>
        </p:nvSpPr>
        <p:spPr/>
        <p:txBody>
          <a:bodyPr>
            <a:normAutofit/>
          </a:bodyPr>
          <a:lstStyle/>
          <a:p>
            <a:pPr algn="ctr"/>
            <a:r>
              <a:rPr lang="en-US" sz="4000" b="1">
                <a:ea typeface="+mj-lt"/>
                <a:cs typeface="+mj-lt"/>
              </a:rPr>
              <a:t>Maintaining Liquidity &amp; Stakeholder Confidence</a:t>
            </a:r>
            <a:endParaRPr lang="en-US" sz="4000" b="1">
              <a:ea typeface="Calibri Light" panose="020F0302020204030204"/>
              <a:cs typeface="Calibri Light" panose="020F0302020204030204"/>
            </a:endParaRPr>
          </a:p>
        </p:txBody>
      </p:sp>
      <p:graphicFrame>
        <p:nvGraphicFramePr>
          <p:cNvPr id="5" name="Content Placeholder 2">
            <a:extLst>
              <a:ext uri="{FF2B5EF4-FFF2-40B4-BE49-F238E27FC236}">
                <a16:creationId xmlns:a16="http://schemas.microsoft.com/office/drawing/2014/main" id="{B9D66928-72F5-99E6-ADBF-FD7305E399EB}"/>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20246635"/>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3F1C1A7-6204-7203-E86F-3FAA53CC0D67}"/>
              </a:ext>
            </a:extLst>
          </p:cNvPr>
          <p:cNvSpPr>
            <a:spLocks noGrp="1"/>
          </p:cNvSpPr>
          <p:nvPr>
            <p:ph type="title"/>
          </p:nvPr>
        </p:nvSpPr>
        <p:spPr>
          <a:xfrm>
            <a:off x="476850" y="640823"/>
            <a:ext cx="3734959" cy="5540017"/>
          </a:xfrm>
        </p:spPr>
        <p:txBody>
          <a:bodyPr anchor="ctr">
            <a:normAutofit/>
          </a:bodyPr>
          <a:lstStyle/>
          <a:p>
            <a:br>
              <a:rPr lang="en-US" sz="5400" b="1">
                <a:ea typeface="Calibri Light"/>
                <a:cs typeface="Calibri Light"/>
              </a:rPr>
            </a:br>
            <a:r>
              <a:rPr lang="en-US" sz="5400" b="1">
                <a:ea typeface="Calibri Light"/>
                <a:cs typeface="Calibri Light"/>
              </a:rPr>
              <a:t>Maintaining Liquidity &amp; Stakeholder Confidence</a:t>
            </a:r>
            <a:endParaRPr lang="en-US" sz="5400">
              <a:ea typeface="Calibri Light"/>
              <a:cs typeface="Calibri Light"/>
            </a:endParaRPr>
          </a:p>
          <a:p>
            <a:endParaRPr lang="en-US" sz="5400">
              <a:ea typeface="Calibri Light"/>
              <a:cs typeface="Calibri Light"/>
            </a:endParaRPr>
          </a:p>
        </p:txBody>
      </p:sp>
      <p:sp>
        <p:nvSpPr>
          <p:cNvPr id="11"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sX0" fmla="*/ 0 w 5410200"/>
              <a:gd name="csY0" fmla="*/ 0 h 18288"/>
              <a:gd name="csX1" fmla="*/ 568071 w 5410200"/>
              <a:gd name="csY1" fmla="*/ 0 h 18288"/>
              <a:gd name="csX2" fmla="*/ 1298448 w 5410200"/>
              <a:gd name="csY2" fmla="*/ 0 h 18288"/>
              <a:gd name="csX3" fmla="*/ 1920621 w 5410200"/>
              <a:gd name="csY3" fmla="*/ 0 h 18288"/>
              <a:gd name="csX4" fmla="*/ 2488692 w 5410200"/>
              <a:gd name="csY4" fmla="*/ 0 h 18288"/>
              <a:gd name="csX5" fmla="*/ 3219069 w 5410200"/>
              <a:gd name="csY5" fmla="*/ 0 h 18288"/>
              <a:gd name="csX6" fmla="*/ 3895344 w 5410200"/>
              <a:gd name="csY6" fmla="*/ 0 h 18288"/>
              <a:gd name="csX7" fmla="*/ 4571619 w 5410200"/>
              <a:gd name="csY7" fmla="*/ 0 h 18288"/>
              <a:gd name="csX8" fmla="*/ 5410200 w 5410200"/>
              <a:gd name="csY8" fmla="*/ 0 h 18288"/>
              <a:gd name="csX9" fmla="*/ 5410200 w 5410200"/>
              <a:gd name="csY9" fmla="*/ 18288 h 18288"/>
              <a:gd name="csX10" fmla="*/ 4842129 w 5410200"/>
              <a:gd name="csY10" fmla="*/ 18288 h 18288"/>
              <a:gd name="csX11" fmla="*/ 4328160 w 5410200"/>
              <a:gd name="csY11" fmla="*/ 18288 h 18288"/>
              <a:gd name="csX12" fmla="*/ 3597783 w 5410200"/>
              <a:gd name="csY12" fmla="*/ 18288 h 18288"/>
              <a:gd name="csX13" fmla="*/ 3029712 w 5410200"/>
              <a:gd name="csY13" fmla="*/ 18288 h 18288"/>
              <a:gd name="csX14" fmla="*/ 2299335 w 5410200"/>
              <a:gd name="csY14" fmla="*/ 18288 h 18288"/>
              <a:gd name="csX15" fmla="*/ 1514856 w 5410200"/>
              <a:gd name="csY15" fmla="*/ 18288 h 18288"/>
              <a:gd name="csX16" fmla="*/ 892683 w 5410200"/>
              <a:gd name="csY16" fmla="*/ 18288 h 18288"/>
              <a:gd name="csX17" fmla="*/ 0 w 5410200"/>
              <a:gd name="csY17" fmla="*/ 18288 h 18288"/>
              <a:gd name="csX18" fmla="*/ 0 w 5410200"/>
              <a:gd name="csY18"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42208F3D-26CC-CB72-3248-EC9060CC263A}"/>
              </a:ext>
            </a:extLst>
          </p:cNvPr>
          <p:cNvGraphicFramePr>
            <a:graphicFrameLocks noGrp="1"/>
          </p:cNvGraphicFramePr>
          <p:nvPr>
            <p:ph idx="1"/>
            <p:extLst>
              <p:ext uri="{D42A27DB-BD31-4B8C-83A1-F6EECF244321}">
                <p14:modId xmlns:p14="http://schemas.microsoft.com/office/powerpoint/2010/main" val="1293870016"/>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0160192"/>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77D6756-F379-C894-0429-11EA8D73FF3E}"/>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3CCE256-3459-01C6-41C1-A0D8E2B6FCD2}"/>
              </a:ext>
            </a:extLst>
          </p:cNvPr>
          <p:cNvSpPr>
            <a:spLocks noGrp="1"/>
          </p:cNvSpPr>
          <p:nvPr>
            <p:ph type="title"/>
          </p:nvPr>
        </p:nvSpPr>
        <p:spPr>
          <a:xfrm>
            <a:off x="686834" y="1153572"/>
            <a:ext cx="3200400" cy="4461163"/>
          </a:xfrm>
        </p:spPr>
        <p:txBody>
          <a:bodyPr>
            <a:normAutofit/>
          </a:bodyPr>
          <a:lstStyle/>
          <a:p>
            <a:r>
              <a:rPr lang="en-US" sz="3700" b="1">
                <a:solidFill>
                  <a:srgbClr val="FFFFFF"/>
                </a:solidFill>
                <a:latin typeface="Calibri"/>
                <a:ea typeface="Calibri"/>
                <a:cs typeface="Calibri"/>
              </a:rPr>
              <a:t>Understanding the Need for Liquidity</a:t>
            </a:r>
            <a:endParaRPr lang="en-US" sz="3700">
              <a:solidFill>
                <a:srgbClr val="FFFFFF"/>
              </a:solidFill>
              <a:latin typeface="Calibri"/>
              <a:ea typeface="Calibri"/>
              <a:cs typeface="Calibri"/>
            </a:endParaRPr>
          </a:p>
          <a:p>
            <a:endParaRPr lang="en-US" sz="3700">
              <a:solidFill>
                <a:srgbClr val="FFFFFF"/>
              </a:solidFill>
              <a:ea typeface="Calibri Light"/>
              <a:cs typeface="Calibri Light"/>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569B9CC-899F-2AD1-31D3-998D723510A9}"/>
              </a:ext>
            </a:extLst>
          </p:cNvPr>
          <p:cNvSpPr>
            <a:spLocks noGrp="1"/>
          </p:cNvSpPr>
          <p:nvPr>
            <p:ph idx="1"/>
          </p:nvPr>
        </p:nvSpPr>
        <p:spPr>
          <a:xfrm>
            <a:off x="4447308" y="591344"/>
            <a:ext cx="6906491" cy="5585619"/>
          </a:xfrm>
        </p:spPr>
        <p:txBody>
          <a:bodyPr vert="horz" lIns="91440" tIns="45720" rIns="91440" bIns="45720" rtlCol="0" anchor="ctr">
            <a:normAutofit/>
          </a:bodyPr>
          <a:lstStyle/>
          <a:p>
            <a:pPr marL="0" indent="0">
              <a:buNone/>
            </a:pPr>
            <a:endParaRPr lang="en-US" sz="2400" b="1">
              <a:ea typeface="Calibri"/>
              <a:cs typeface="Calibri"/>
            </a:endParaRPr>
          </a:p>
          <a:p>
            <a:r>
              <a:rPr lang="en-US" sz="2400" b="1">
                <a:ea typeface="+mn-lt"/>
                <a:cs typeface="+mn-lt"/>
              </a:rPr>
              <a:t>Liquidity</a:t>
            </a:r>
            <a:r>
              <a:rPr lang="en-US" sz="2400">
                <a:ea typeface="+mn-lt"/>
                <a:cs typeface="+mn-lt"/>
              </a:rPr>
              <a:t>: The ability of a business to meet its short-term obligations as they fall due.</a:t>
            </a:r>
            <a:endParaRPr lang="en-US" sz="2400"/>
          </a:p>
          <a:p>
            <a:r>
              <a:rPr lang="en-US" sz="2400" b="1">
                <a:ea typeface="+mn-lt"/>
                <a:cs typeface="+mn-lt"/>
              </a:rPr>
              <a:t>Working Capital Management</a:t>
            </a:r>
            <a:r>
              <a:rPr lang="en-US" sz="2400">
                <a:ea typeface="+mn-lt"/>
                <a:cs typeface="+mn-lt"/>
              </a:rPr>
              <a:t>: Balancing current assets and current liabilities to ensure operational efficiency and financial stability.</a:t>
            </a:r>
            <a:endParaRPr lang="en-US" sz="2400"/>
          </a:p>
          <a:p>
            <a:r>
              <a:rPr lang="en-US" sz="2400" b="1">
                <a:ea typeface="+mn-lt"/>
                <a:cs typeface="+mn-lt"/>
              </a:rPr>
              <a:t>Why Liquidity Matters:</a:t>
            </a:r>
            <a:endParaRPr lang="en-US" sz="2400"/>
          </a:p>
          <a:p>
            <a:r>
              <a:rPr lang="en-US" sz="2400">
                <a:ea typeface="+mn-lt"/>
                <a:cs typeface="+mn-lt"/>
              </a:rPr>
              <a:t>Ensures smooth day-to-day operations.</a:t>
            </a:r>
            <a:endParaRPr lang="en-US" sz="2400"/>
          </a:p>
          <a:p>
            <a:r>
              <a:rPr lang="en-US" sz="2400">
                <a:ea typeface="+mn-lt"/>
                <a:cs typeface="+mn-lt"/>
              </a:rPr>
              <a:t>Prevents insolvency and potential liquidation.</a:t>
            </a:r>
            <a:endParaRPr lang="en-US" sz="2400"/>
          </a:p>
          <a:p>
            <a:r>
              <a:rPr lang="en-US" sz="2400">
                <a:ea typeface="+mn-lt"/>
                <a:cs typeface="+mn-lt"/>
              </a:rPr>
              <a:t>Enhances credibility with suppliers and creditors.</a:t>
            </a:r>
            <a:endParaRPr lang="en-US" sz="2400"/>
          </a:p>
          <a:p>
            <a:r>
              <a:rPr lang="en-US" sz="2400" b="1">
                <a:ea typeface="+mn-lt"/>
                <a:cs typeface="+mn-lt"/>
              </a:rPr>
              <a:t>Discussion Prompt:</a:t>
            </a:r>
            <a:endParaRPr lang="en-US" sz="2400"/>
          </a:p>
          <a:p>
            <a:r>
              <a:rPr lang="en-US" sz="2400">
                <a:ea typeface="+mn-lt"/>
                <a:cs typeface="+mn-lt"/>
              </a:rPr>
              <a:t>Why might a company with high profits still face liquidity issues?</a:t>
            </a:r>
            <a:endParaRPr lang="en-US" sz="2400"/>
          </a:p>
          <a:p>
            <a:endParaRPr lang="en-US" sz="2400">
              <a:ea typeface="Calibri"/>
              <a:cs typeface="Calibri"/>
            </a:endParaRPr>
          </a:p>
        </p:txBody>
      </p:sp>
    </p:spTree>
    <p:extLst>
      <p:ext uri="{BB962C8B-B14F-4D97-AF65-F5344CB8AC3E}">
        <p14:creationId xmlns:p14="http://schemas.microsoft.com/office/powerpoint/2010/main" val="4084078736"/>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8BD52BB-19E0-5C91-90DE-CCECEE7F2838}"/>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05CBC3C-2E5A-4839-8B9B-2E5A6ADF0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27FF362-FC97-4BF5-949B-D4ADFA26E4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888549">
            <a:off x="-1059473" y="-1108988"/>
            <a:ext cx="7179830" cy="5226565"/>
          </a:xfrm>
          <a:custGeom>
            <a:avLst/>
            <a:gdLst>
              <a:gd name="connsiteX0" fmla="*/ 5217841 w 7179830"/>
              <a:gd name="connsiteY0" fmla="*/ 464824 h 5226565"/>
              <a:gd name="connsiteX1" fmla="*/ 5222490 w 7179830"/>
              <a:gd name="connsiteY1" fmla="*/ 464289 h 5226565"/>
              <a:gd name="connsiteX2" fmla="*/ 5216768 w 7179830"/>
              <a:gd name="connsiteY2" fmla="*/ 463394 h 5226565"/>
              <a:gd name="connsiteX3" fmla="*/ 5217841 w 7179830"/>
              <a:gd name="connsiteY3" fmla="*/ 464824 h 5226565"/>
              <a:gd name="connsiteX4" fmla="*/ 4945201 w 7179830"/>
              <a:gd name="connsiteY4" fmla="*/ 5226565 h 5226565"/>
              <a:gd name="connsiteX5" fmla="*/ 140449 w 7179830"/>
              <a:gd name="connsiteY5" fmla="*/ 2240811 h 5226565"/>
              <a:gd name="connsiteX6" fmla="*/ 232913 w 7179830"/>
              <a:gd name="connsiteY6" fmla="*/ 2052782 h 5226565"/>
              <a:gd name="connsiteX7" fmla="*/ 375714 w 7179830"/>
              <a:gd name="connsiteY7" fmla="*/ 1803205 h 5226565"/>
              <a:gd name="connsiteX8" fmla="*/ 1512756 w 7179830"/>
              <a:gd name="connsiteY8" fmla="*/ 638448 h 5226565"/>
              <a:gd name="connsiteX9" fmla="*/ 2902095 w 7179830"/>
              <a:gd name="connsiteY9" fmla="*/ 120440 h 5226565"/>
              <a:gd name="connsiteX10" fmla="*/ 2848453 w 7179830"/>
              <a:gd name="connsiteY10" fmla="*/ 125626 h 5226565"/>
              <a:gd name="connsiteX11" fmla="*/ 1837830 w 7179830"/>
              <a:gd name="connsiteY11" fmla="*/ 426203 h 5226565"/>
              <a:gd name="connsiteX12" fmla="*/ 214608 w 7179830"/>
              <a:gd name="connsiteY12" fmla="*/ 1882239 h 5226565"/>
              <a:gd name="connsiteX13" fmla="*/ 91317 w 7179830"/>
              <a:gd name="connsiteY13" fmla="*/ 2123701 h 5226565"/>
              <a:gd name="connsiteX14" fmla="*/ 64092 w 7179830"/>
              <a:gd name="connsiteY14" fmla="*/ 2193361 h 5226565"/>
              <a:gd name="connsiteX15" fmla="*/ 0 w 7179830"/>
              <a:gd name="connsiteY15" fmla="*/ 2153533 h 5226565"/>
              <a:gd name="connsiteX16" fmla="*/ 42834 w 7179830"/>
              <a:gd name="connsiteY16" fmla="*/ 2047277 h 5226565"/>
              <a:gd name="connsiteX17" fmla="*/ 923582 w 7179830"/>
              <a:gd name="connsiteY17" fmla="*/ 915600 h 5226565"/>
              <a:gd name="connsiteX18" fmla="*/ 2686989 w 7179830"/>
              <a:gd name="connsiteY18" fmla="*/ 73950 h 5226565"/>
              <a:gd name="connsiteX19" fmla="*/ 3059983 w 7179830"/>
              <a:gd name="connsiteY19" fmla="*/ 20308 h 5226565"/>
              <a:gd name="connsiteX20" fmla="*/ 3454435 w 7179830"/>
              <a:gd name="connsiteY20" fmla="*/ 1176 h 5226565"/>
              <a:gd name="connsiteX21" fmla="*/ 3923806 w 7179830"/>
              <a:gd name="connsiteY21" fmla="*/ 49990 h 5226565"/>
              <a:gd name="connsiteX22" fmla="*/ 5350874 w 7179830"/>
              <a:gd name="connsiteY22" fmla="*/ 426917 h 5226565"/>
              <a:gd name="connsiteX23" fmla="*/ 6607360 w 7179830"/>
              <a:gd name="connsiteY23" fmla="*/ 1075097 h 5226565"/>
              <a:gd name="connsiteX24" fmla="*/ 7110534 w 7179830"/>
              <a:gd name="connsiteY24" fmla="*/ 1541421 h 5226565"/>
              <a:gd name="connsiteX25" fmla="*/ 7179830 w 7179830"/>
              <a:gd name="connsiteY25" fmla="*/ 1630542 h 5226565"/>
              <a:gd name="connsiteX26" fmla="*/ 7136295 w 7179830"/>
              <a:gd name="connsiteY26" fmla="*/ 1700600 h 5226565"/>
              <a:gd name="connsiteX27" fmla="*/ 7131140 w 7179830"/>
              <a:gd name="connsiteY27" fmla="*/ 1693045 h 5226565"/>
              <a:gd name="connsiteX28" fmla="*/ 6577499 w 7179830"/>
              <a:gd name="connsiteY28" fmla="*/ 1148230 h 5226565"/>
              <a:gd name="connsiteX29" fmla="*/ 5494816 w 7179830"/>
              <a:gd name="connsiteY29" fmla="*/ 563527 h 5226565"/>
              <a:gd name="connsiteX30" fmla="*/ 5366967 w 7179830"/>
              <a:gd name="connsiteY30" fmla="*/ 514176 h 5226565"/>
              <a:gd name="connsiteX31" fmla="*/ 5244661 w 7179830"/>
              <a:gd name="connsiteY31" fmla="*/ 470725 h 5226565"/>
              <a:gd name="connsiteX32" fmla="*/ 5904822 w 7179830"/>
              <a:gd name="connsiteY32" fmla="*/ 815468 h 5226565"/>
              <a:gd name="connsiteX33" fmla="*/ 7015222 w 7179830"/>
              <a:gd name="connsiteY33" fmla="*/ 1815185 h 5226565"/>
              <a:gd name="connsiteX34" fmla="*/ 7040454 w 7179830"/>
              <a:gd name="connsiteY34" fmla="*/ 1854830 h 5226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179830" h="5226565">
                <a:moveTo>
                  <a:pt x="5217841" y="464824"/>
                </a:moveTo>
                <a:lnTo>
                  <a:pt x="5222490" y="464289"/>
                </a:lnTo>
                <a:lnTo>
                  <a:pt x="5216768" y="463394"/>
                </a:lnTo>
                <a:cubicBezTo>
                  <a:pt x="5216768" y="463394"/>
                  <a:pt x="5216768" y="464646"/>
                  <a:pt x="5217841" y="464824"/>
                </a:cubicBezTo>
                <a:close/>
                <a:moveTo>
                  <a:pt x="4945201" y="5226565"/>
                </a:moveTo>
                <a:lnTo>
                  <a:pt x="140449" y="2240811"/>
                </a:lnTo>
                <a:lnTo>
                  <a:pt x="232913" y="2052782"/>
                </a:lnTo>
                <a:cubicBezTo>
                  <a:pt x="277693" y="1968290"/>
                  <a:pt x="325201" y="1885054"/>
                  <a:pt x="375714" y="1803205"/>
                </a:cubicBezTo>
                <a:cubicBezTo>
                  <a:pt x="667528" y="1329721"/>
                  <a:pt x="1039629" y="935091"/>
                  <a:pt x="1512756" y="638448"/>
                </a:cubicBezTo>
                <a:cubicBezTo>
                  <a:pt x="1939392" y="370950"/>
                  <a:pt x="2405724" y="210560"/>
                  <a:pt x="2902095" y="120440"/>
                </a:cubicBezTo>
                <a:cubicBezTo>
                  <a:pt x="2884054" y="118134"/>
                  <a:pt x="2865727" y="119904"/>
                  <a:pt x="2848453" y="125626"/>
                </a:cubicBezTo>
                <a:cubicBezTo>
                  <a:pt x="2498704" y="175943"/>
                  <a:pt x="2158217" y="277201"/>
                  <a:pt x="1837830" y="426203"/>
                </a:cubicBezTo>
                <a:cubicBezTo>
                  <a:pt x="1147094" y="744660"/>
                  <a:pt x="593502" y="1217071"/>
                  <a:pt x="214608" y="1882239"/>
                </a:cubicBezTo>
                <a:cubicBezTo>
                  <a:pt x="169441" y="1960776"/>
                  <a:pt x="128308" y="2041369"/>
                  <a:pt x="91317" y="2123701"/>
                </a:cubicBezTo>
                <a:lnTo>
                  <a:pt x="64092" y="2193361"/>
                </a:lnTo>
                <a:lnTo>
                  <a:pt x="0" y="2153533"/>
                </a:lnTo>
                <a:lnTo>
                  <a:pt x="42834" y="2047277"/>
                </a:lnTo>
                <a:cubicBezTo>
                  <a:pt x="241792" y="1615775"/>
                  <a:pt x="541268" y="1241591"/>
                  <a:pt x="923582" y="915600"/>
                </a:cubicBezTo>
                <a:cubicBezTo>
                  <a:pt x="1435331" y="478415"/>
                  <a:pt x="2028081" y="205375"/>
                  <a:pt x="2686989" y="73950"/>
                </a:cubicBezTo>
                <a:cubicBezTo>
                  <a:pt x="2810367" y="49274"/>
                  <a:pt x="2934818" y="32466"/>
                  <a:pt x="3059983" y="20308"/>
                </a:cubicBezTo>
                <a:cubicBezTo>
                  <a:pt x="3185149" y="8148"/>
                  <a:pt x="3308706" y="2963"/>
                  <a:pt x="3454435" y="1176"/>
                </a:cubicBezTo>
                <a:cubicBezTo>
                  <a:pt x="3599805" y="-5977"/>
                  <a:pt x="3761985" y="20665"/>
                  <a:pt x="3923806" y="49990"/>
                </a:cubicBezTo>
                <a:cubicBezTo>
                  <a:pt x="4409449" y="137964"/>
                  <a:pt x="4886867" y="257228"/>
                  <a:pt x="5350874" y="426917"/>
                </a:cubicBezTo>
                <a:cubicBezTo>
                  <a:pt x="5797001" y="589991"/>
                  <a:pt x="6223101" y="792223"/>
                  <a:pt x="6607360" y="1075097"/>
                </a:cubicBezTo>
                <a:cubicBezTo>
                  <a:pt x="6794438" y="1212779"/>
                  <a:pt x="6965102" y="1365689"/>
                  <a:pt x="7110534" y="1541421"/>
                </a:cubicBezTo>
                <a:lnTo>
                  <a:pt x="7179830" y="1630542"/>
                </a:lnTo>
                <a:lnTo>
                  <a:pt x="7136295" y="1700600"/>
                </a:lnTo>
                <a:lnTo>
                  <a:pt x="7131140" y="1693045"/>
                </a:lnTo>
                <a:cubicBezTo>
                  <a:pt x="6977874" y="1483026"/>
                  <a:pt x="6788448" y="1305671"/>
                  <a:pt x="6577499" y="1148230"/>
                </a:cubicBezTo>
                <a:cubicBezTo>
                  <a:pt x="6245452" y="900401"/>
                  <a:pt x="5878538" y="716408"/>
                  <a:pt x="5494816" y="563527"/>
                </a:cubicBezTo>
                <a:cubicBezTo>
                  <a:pt x="5452491" y="546487"/>
                  <a:pt x="5409881" y="530036"/>
                  <a:pt x="5366967" y="514176"/>
                </a:cubicBezTo>
                <a:cubicBezTo>
                  <a:pt x="5326377" y="499156"/>
                  <a:pt x="5285430" y="485210"/>
                  <a:pt x="5244661" y="470725"/>
                </a:cubicBezTo>
                <a:cubicBezTo>
                  <a:pt x="5471517" y="572127"/>
                  <a:pt x="5691970" y="687263"/>
                  <a:pt x="5904822" y="815468"/>
                </a:cubicBezTo>
                <a:cubicBezTo>
                  <a:pt x="6336645" y="1080104"/>
                  <a:pt x="6718758" y="1400351"/>
                  <a:pt x="7015222" y="1815185"/>
                </a:cubicBezTo>
                <a:lnTo>
                  <a:pt x="7040454" y="1854830"/>
                </a:lnTo>
                <a:close/>
              </a:path>
            </a:pathLst>
          </a:custGeom>
          <a:solidFill>
            <a:schemeClr val="accent2"/>
          </a:solidFill>
          <a:ln w="12700"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0DAB0F96-C8C0-AC58-4EBE-8AA1D09FF7EB}"/>
              </a:ext>
            </a:extLst>
          </p:cNvPr>
          <p:cNvSpPr>
            <a:spLocks noGrp="1"/>
          </p:cNvSpPr>
          <p:nvPr>
            <p:ph type="title"/>
          </p:nvPr>
        </p:nvSpPr>
        <p:spPr>
          <a:xfrm>
            <a:off x="841246" y="673770"/>
            <a:ext cx="3644489" cy="2414488"/>
          </a:xfrm>
        </p:spPr>
        <p:txBody>
          <a:bodyPr anchor="t">
            <a:normAutofit/>
          </a:bodyPr>
          <a:lstStyle/>
          <a:p>
            <a:r>
              <a:rPr lang="en-US" sz="5400" b="1">
                <a:solidFill>
                  <a:srgbClr val="FFFFFF"/>
                </a:solidFill>
                <a:latin typeface="Calibri"/>
                <a:ea typeface="Calibri"/>
                <a:cs typeface="Calibri"/>
              </a:rPr>
              <a:t>The Liquidity Trade-Off</a:t>
            </a:r>
            <a:endParaRPr lang="en-US" sz="5400">
              <a:solidFill>
                <a:srgbClr val="FFFFFF"/>
              </a:solidFill>
              <a:latin typeface="Calibri"/>
              <a:ea typeface="Calibri"/>
              <a:cs typeface="Calibri"/>
            </a:endParaRPr>
          </a:p>
          <a:p>
            <a:endParaRPr lang="en-US" sz="5400">
              <a:solidFill>
                <a:srgbClr val="FFFFFF"/>
              </a:solidFill>
              <a:ea typeface="Calibri Light"/>
              <a:cs typeface="Calibri Light"/>
            </a:endParaRPr>
          </a:p>
        </p:txBody>
      </p:sp>
      <p:sp>
        <p:nvSpPr>
          <p:cNvPr id="3" name="Content Placeholder 2">
            <a:extLst>
              <a:ext uri="{FF2B5EF4-FFF2-40B4-BE49-F238E27FC236}">
                <a16:creationId xmlns:a16="http://schemas.microsoft.com/office/drawing/2014/main" id="{6E4B1A45-9E9E-8C2C-C4A0-7264D7CBF591}"/>
              </a:ext>
            </a:extLst>
          </p:cNvPr>
          <p:cNvSpPr>
            <a:spLocks noGrp="1"/>
          </p:cNvSpPr>
          <p:nvPr>
            <p:ph idx="1"/>
          </p:nvPr>
        </p:nvSpPr>
        <p:spPr>
          <a:xfrm>
            <a:off x="6095999" y="687518"/>
            <a:ext cx="5884979" cy="6005083"/>
          </a:xfrm>
        </p:spPr>
        <p:txBody>
          <a:bodyPr vert="horz" lIns="91440" tIns="45720" rIns="91440" bIns="45720" rtlCol="0" anchor="t">
            <a:noAutofit/>
          </a:bodyPr>
          <a:lstStyle/>
          <a:p>
            <a:r>
              <a:rPr lang="en-US" sz="2000" b="1"/>
              <a:t>Balancing</a:t>
            </a:r>
            <a:r>
              <a:rPr lang="en-US" sz="2000" b="1">
                <a:ea typeface="+mn-lt"/>
                <a:cs typeface="+mn-lt"/>
              </a:rPr>
              <a:t> Act:</a:t>
            </a:r>
            <a:endParaRPr lang="en-US" sz="2000">
              <a:ea typeface="Calibri"/>
              <a:cs typeface="Calibri"/>
            </a:endParaRPr>
          </a:p>
          <a:p>
            <a:r>
              <a:rPr lang="en-US" sz="2000" b="1">
                <a:ea typeface="+mn-lt"/>
                <a:cs typeface="+mn-lt"/>
              </a:rPr>
              <a:t>Too much liquidity</a:t>
            </a:r>
            <a:r>
              <a:rPr lang="en-US" sz="2000">
                <a:ea typeface="+mn-lt"/>
                <a:cs typeface="+mn-lt"/>
              </a:rPr>
              <a:t>: Idle resources, lower returns.</a:t>
            </a:r>
            <a:endParaRPr lang="en-US" sz="2000">
              <a:ea typeface="Calibri"/>
              <a:cs typeface="Calibri"/>
            </a:endParaRPr>
          </a:p>
          <a:p>
            <a:r>
              <a:rPr lang="en-US" sz="2000" b="1">
                <a:ea typeface="+mn-lt"/>
                <a:cs typeface="+mn-lt"/>
              </a:rPr>
              <a:t>Too little liquidity</a:t>
            </a:r>
            <a:r>
              <a:rPr lang="en-US" sz="2000">
                <a:ea typeface="+mn-lt"/>
                <a:cs typeface="+mn-lt"/>
              </a:rPr>
              <a:t>: Risk of default, damaged reputation, potential bankruptcy.</a:t>
            </a:r>
            <a:endParaRPr lang="en-US" sz="2000">
              <a:ea typeface="Calibri"/>
              <a:cs typeface="Calibri"/>
            </a:endParaRPr>
          </a:p>
          <a:p>
            <a:r>
              <a:rPr lang="en-US" sz="2000" b="1">
                <a:ea typeface="+mn-lt"/>
                <a:cs typeface="+mn-lt"/>
              </a:rPr>
              <a:t>Strategic Considerations:</a:t>
            </a:r>
            <a:endParaRPr lang="en-US" sz="2000">
              <a:ea typeface="Calibri"/>
              <a:cs typeface="Calibri"/>
            </a:endParaRPr>
          </a:p>
          <a:p>
            <a:r>
              <a:rPr lang="en-US" sz="2000">
                <a:ea typeface="+mn-lt"/>
                <a:cs typeface="+mn-lt"/>
              </a:rPr>
              <a:t>Optimal use of </a:t>
            </a:r>
            <a:r>
              <a:rPr lang="en-US" sz="2000" b="1">
                <a:ea typeface="+mn-lt"/>
                <a:cs typeface="+mn-lt"/>
              </a:rPr>
              <a:t>current liabilities</a:t>
            </a:r>
            <a:r>
              <a:rPr lang="en-US" sz="2000">
                <a:ea typeface="+mn-lt"/>
                <a:cs typeface="+mn-lt"/>
              </a:rPr>
              <a:t> (e.g., trade payables, short-term loans).</a:t>
            </a:r>
            <a:endParaRPr lang="en-US" sz="2000">
              <a:ea typeface="Calibri"/>
              <a:cs typeface="Calibri"/>
            </a:endParaRPr>
          </a:p>
          <a:p>
            <a:r>
              <a:rPr lang="en-US" sz="2000">
                <a:ea typeface="+mn-lt"/>
                <a:cs typeface="+mn-lt"/>
              </a:rPr>
              <a:t>Avoid over-reliance on short-term finance due to: </a:t>
            </a:r>
            <a:endParaRPr lang="en-US" sz="2000">
              <a:ea typeface="Calibri"/>
              <a:cs typeface="Calibri"/>
            </a:endParaRPr>
          </a:p>
          <a:p>
            <a:pPr lvl="1"/>
            <a:r>
              <a:rPr lang="en-US" sz="2000">
                <a:ea typeface="+mn-lt"/>
                <a:cs typeface="+mn-lt"/>
              </a:rPr>
              <a:t>Volatility in credit terms.</a:t>
            </a:r>
            <a:endParaRPr lang="en-US" sz="2000">
              <a:ea typeface="Calibri"/>
              <a:cs typeface="Calibri"/>
            </a:endParaRPr>
          </a:p>
          <a:p>
            <a:pPr lvl="1"/>
            <a:r>
              <a:rPr lang="en-US" sz="2000">
                <a:ea typeface="+mn-lt"/>
                <a:cs typeface="+mn-lt"/>
              </a:rPr>
              <a:t>Risk of sudden repayment demands.</a:t>
            </a:r>
            <a:endParaRPr lang="en-US" sz="2000">
              <a:ea typeface="Calibri"/>
              <a:cs typeface="Calibri"/>
            </a:endParaRPr>
          </a:p>
          <a:p>
            <a:pPr lvl="1"/>
            <a:r>
              <a:rPr lang="en-US" sz="2000" b="1">
                <a:ea typeface="+mn-lt"/>
                <a:cs typeface="+mn-lt"/>
              </a:rPr>
              <a:t>Case Insight:</a:t>
            </a:r>
            <a:endParaRPr lang="en-US" sz="2000">
              <a:ea typeface="Calibri"/>
              <a:cs typeface="Calibri"/>
            </a:endParaRPr>
          </a:p>
          <a:p>
            <a:pPr lvl="1"/>
            <a:r>
              <a:rPr lang="en-US" sz="2000">
                <a:ea typeface="+mn-lt"/>
                <a:cs typeface="+mn-lt"/>
              </a:rPr>
              <a:t>Consider a retail chain that delays supplier payments to fund expansion. What risks does it face?</a:t>
            </a:r>
            <a:endParaRPr lang="en-US" sz="2000">
              <a:ea typeface="Calibri"/>
              <a:cs typeface="Calibri"/>
            </a:endParaRPr>
          </a:p>
          <a:p>
            <a:endParaRPr lang="en-US" sz="1900">
              <a:ea typeface="Calibri"/>
              <a:cs typeface="Calibri"/>
            </a:endParaRPr>
          </a:p>
        </p:txBody>
      </p:sp>
    </p:spTree>
    <p:extLst>
      <p:ext uri="{BB962C8B-B14F-4D97-AF65-F5344CB8AC3E}">
        <p14:creationId xmlns:p14="http://schemas.microsoft.com/office/powerpoint/2010/main" val="251347157"/>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1EDE85-EDD0-4532-E88B-192C00B84F4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94C6ADA-D58D-7292-4130-183FD07259A2}"/>
              </a:ext>
            </a:extLst>
          </p:cNvPr>
          <p:cNvSpPr>
            <a:spLocks noGrp="1"/>
          </p:cNvSpPr>
          <p:nvPr>
            <p:ph type="title"/>
          </p:nvPr>
        </p:nvSpPr>
        <p:spPr/>
        <p:txBody>
          <a:bodyPr/>
          <a:lstStyle/>
          <a:p>
            <a:pPr algn="ctr"/>
            <a:br>
              <a:rPr lang="en-US" sz="3600" b="1">
                <a:latin typeface="Calibri"/>
                <a:ea typeface="Calibri"/>
                <a:cs typeface="Calibri"/>
              </a:rPr>
            </a:br>
            <a:r>
              <a:rPr lang="en-US" sz="3600" b="1">
                <a:latin typeface="Calibri"/>
                <a:ea typeface="Calibri"/>
                <a:cs typeface="Calibri"/>
              </a:rPr>
              <a:t>The Consequences of Liquidity Failure</a:t>
            </a:r>
            <a:endParaRPr lang="en-US" sz="3600">
              <a:latin typeface="Calibri"/>
              <a:ea typeface="Calibri"/>
              <a:cs typeface="Calibri"/>
            </a:endParaRPr>
          </a:p>
          <a:p>
            <a:pPr algn="ctr"/>
            <a:endParaRPr lang="en-US" sz="6000">
              <a:ea typeface="Calibri Light"/>
              <a:cs typeface="Calibri Light"/>
            </a:endParaRPr>
          </a:p>
        </p:txBody>
      </p:sp>
      <p:graphicFrame>
        <p:nvGraphicFramePr>
          <p:cNvPr id="5" name="Content Placeholder 2">
            <a:extLst>
              <a:ext uri="{FF2B5EF4-FFF2-40B4-BE49-F238E27FC236}">
                <a16:creationId xmlns:a16="http://schemas.microsoft.com/office/drawing/2014/main" id="{038994CA-D5FE-DC86-28AC-C86475FD15FB}"/>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7793212"/>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D372D97-74F0-FA2E-5608-1A75D7949E59}"/>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0F8A662D-0B3B-3354-E363-2DE784069E1B}"/>
              </a:ext>
            </a:extLst>
          </p:cNvPr>
          <p:cNvPicPr>
            <a:picLocks noChangeAspect="1"/>
          </p:cNvPicPr>
          <p:nvPr/>
        </p:nvPicPr>
        <p:blipFill>
          <a:blip r:embed="rId2">
            <a:duotone>
              <a:schemeClr val="bg2">
                <a:shade val="45000"/>
                <a:satMod val="135000"/>
              </a:schemeClr>
              <a:prstClr val="white"/>
            </a:duotone>
          </a:blip>
          <a:srcRect t="15855" r="9085" b="7417"/>
          <a:stretch>
            <a:fillRect/>
          </a:stretch>
        </p:blipFill>
        <p:spPr>
          <a:xfrm>
            <a:off x="20" y="10"/>
            <a:ext cx="12191980" cy="6857990"/>
          </a:xfrm>
          <a:prstGeom prst="rect">
            <a:avLst/>
          </a:prstGeom>
        </p:spPr>
      </p:pic>
      <p:sp>
        <p:nvSpPr>
          <p:cNvPr id="10" name="Rectangle 9">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CD66B08-BC82-D7CB-7421-723668D99DA4}"/>
              </a:ext>
            </a:extLst>
          </p:cNvPr>
          <p:cNvSpPr>
            <a:spLocks noGrp="1"/>
          </p:cNvSpPr>
          <p:nvPr>
            <p:ph type="title"/>
          </p:nvPr>
        </p:nvSpPr>
        <p:spPr>
          <a:xfrm>
            <a:off x="838200" y="365125"/>
            <a:ext cx="10515600" cy="1325563"/>
          </a:xfrm>
        </p:spPr>
        <p:txBody>
          <a:bodyPr>
            <a:normAutofit/>
          </a:bodyPr>
          <a:lstStyle/>
          <a:p>
            <a:r>
              <a:rPr lang="en-US" b="1">
                <a:latin typeface="Calibri"/>
                <a:ea typeface="Calibri"/>
                <a:cs typeface="Calibri"/>
              </a:rPr>
              <a:t>Theoretical vs. Real-World Perspectives</a:t>
            </a:r>
            <a:endParaRPr lang="en-US">
              <a:latin typeface="Calibri"/>
              <a:ea typeface="Calibri"/>
              <a:cs typeface="Calibri"/>
            </a:endParaRPr>
          </a:p>
          <a:p>
            <a:endParaRPr lang="en-US">
              <a:ea typeface="Calibri Light"/>
              <a:cs typeface="Calibri Light"/>
            </a:endParaRPr>
          </a:p>
        </p:txBody>
      </p:sp>
      <p:graphicFrame>
        <p:nvGraphicFramePr>
          <p:cNvPr id="5" name="Content Placeholder 2">
            <a:extLst>
              <a:ext uri="{FF2B5EF4-FFF2-40B4-BE49-F238E27FC236}">
                <a16:creationId xmlns:a16="http://schemas.microsoft.com/office/drawing/2014/main" id="{8B10C74C-2CFB-B35F-D02D-A4D29912F446}"/>
              </a:ext>
            </a:extLst>
          </p:cNvPr>
          <p:cNvGraphicFramePr>
            <a:graphicFrameLocks noGrp="1"/>
          </p:cNvGraphicFramePr>
          <p:nvPr>
            <p:ph idx="1"/>
            <p:extLst>
              <p:ext uri="{D42A27DB-BD31-4B8C-83A1-F6EECF244321}">
                <p14:modId xmlns:p14="http://schemas.microsoft.com/office/powerpoint/2010/main" val="936918010"/>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88637639"/>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EB3BF7F-EA53-A4C9-A5B8-7A669C898A46}"/>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05CBC3C-2E5A-4839-8B9B-2E5A6ADF0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DB5B423A-57CC-4C58-AA26-8E2E862B03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5217023" cy="3994777"/>
          </a:xfrm>
          <a:custGeom>
            <a:avLst/>
            <a:gdLst>
              <a:gd name="connsiteX0" fmla="*/ 1945461 w 5217023"/>
              <a:gd name="connsiteY0" fmla="*/ 3787398 h 3994777"/>
              <a:gd name="connsiteX1" fmla="*/ 1942113 w 5217023"/>
              <a:gd name="connsiteY1" fmla="*/ 3790053 h 3994777"/>
              <a:gd name="connsiteX2" fmla="*/ 1946982 w 5217023"/>
              <a:gd name="connsiteY2" fmla="*/ 3787990 h 3994777"/>
              <a:gd name="connsiteX3" fmla="*/ 1945461 w 5217023"/>
              <a:gd name="connsiteY3" fmla="*/ 3787398 h 3994777"/>
              <a:gd name="connsiteX4" fmla="*/ 0 w 5217023"/>
              <a:gd name="connsiteY4" fmla="*/ 0 h 3994777"/>
              <a:gd name="connsiteX5" fmla="*/ 5030958 w 5217023"/>
              <a:gd name="connsiteY5" fmla="*/ 0 h 3994777"/>
              <a:gd name="connsiteX6" fmla="*/ 5046198 w 5217023"/>
              <a:gd name="connsiteY6" fmla="*/ 153449 h 3994777"/>
              <a:gd name="connsiteX7" fmla="*/ 5055729 w 5217023"/>
              <a:gd name="connsiteY7" fmla="*/ 415828 h 3994777"/>
              <a:gd name="connsiteX8" fmla="*/ 4735242 w 5217023"/>
              <a:gd name="connsiteY8" fmla="*/ 1867130 h 3994777"/>
              <a:gd name="connsiteX9" fmla="*/ 3907395 w 5217023"/>
              <a:gd name="connsiteY9" fmla="*/ 2938441 h 3994777"/>
              <a:gd name="connsiteX10" fmla="*/ 3946497 w 5217023"/>
              <a:gd name="connsiteY10" fmla="*/ 2908567 h 3994777"/>
              <a:gd name="connsiteX11" fmla="*/ 4585421 w 5217023"/>
              <a:gd name="connsiteY11" fmla="*/ 2188401 h 3994777"/>
              <a:gd name="connsiteX12" fmla="*/ 5142585 w 5217023"/>
              <a:gd name="connsiteY12" fmla="*/ 276891 h 3994777"/>
              <a:gd name="connsiteX13" fmla="*/ 5121833 w 5217023"/>
              <a:gd name="connsiteY13" fmla="*/ 30208 h 3994777"/>
              <a:gd name="connsiteX14" fmla="*/ 5116229 w 5217023"/>
              <a:gd name="connsiteY14" fmla="*/ 0 h 3994777"/>
              <a:gd name="connsiteX15" fmla="*/ 5184724 w 5217023"/>
              <a:gd name="connsiteY15" fmla="*/ 0 h 3994777"/>
              <a:gd name="connsiteX16" fmla="*/ 5196265 w 5217023"/>
              <a:gd name="connsiteY16" fmla="*/ 66113 h 3994777"/>
              <a:gd name="connsiteX17" fmla="*/ 5058603 w 5217023"/>
              <a:gd name="connsiteY17" fmla="*/ 1368242 h 3994777"/>
              <a:gd name="connsiteX18" fmla="*/ 4096624 w 5217023"/>
              <a:gd name="connsiteY18" fmla="*/ 2870829 h 3994777"/>
              <a:gd name="connsiteX19" fmla="*/ 3833203 w 5217023"/>
              <a:gd name="connsiteY19" fmla="*/ 3092190 h 3994777"/>
              <a:gd name="connsiteX20" fmla="*/ 3536509 w 5217023"/>
              <a:gd name="connsiteY20" fmla="*/ 3297128 h 3994777"/>
              <a:gd name="connsiteX21" fmla="*/ 3148966 w 5217023"/>
              <a:gd name="connsiteY21" fmla="*/ 3485478 h 3994777"/>
              <a:gd name="connsiteX22" fmla="*/ 1860557 w 5217023"/>
              <a:gd name="connsiteY22" fmla="*/ 3880910 h 3994777"/>
              <a:gd name="connsiteX23" fmla="*/ 573715 w 5217023"/>
              <a:gd name="connsiteY23" fmla="*/ 3983764 h 3994777"/>
              <a:gd name="connsiteX24" fmla="*/ 108410 w 5217023"/>
              <a:gd name="connsiteY24" fmla="*/ 3908816 h 3994777"/>
              <a:gd name="connsiteX25" fmla="*/ 0 w 5217023"/>
              <a:gd name="connsiteY25" fmla="*/ 3876793 h 3994777"/>
              <a:gd name="connsiteX26" fmla="*/ 0 w 5217023"/>
              <a:gd name="connsiteY26" fmla="*/ 3802912 h 3994777"/>
              <a:gd name="connsiteX27" fmla="*/ 36975 w 5217023"/>
              <a:gd name="connsiteY27" fmla="*/ 3815954 h 3994777"/>
              <a:gd name="connsiteX28" fmla="*/ 561628 w 5217023"/>
              <a:gd name="connsiteY28" fmla="*/ 3912655 h 3994777"/>
              <a:gd name="connsiteX29" fmla="*/ 1683086 w 5217023"/>
              <a:gd name="connsiteY29" fmla="*/ 3844334 h 3994777"/>
              <a:gd name="connsiteX30" fmla="*/ 1806023 w 5217023"/>
              <a:gd name="connsiteY30" fmla="*/ 3820992 h 3994777"/>
              <a:gd name="connsiteX31" fmla="*/ 1921817 w 5217023"/>
              <a:gd name="connsiteY31" fmla="*/ 3795747 h 3994777"/>
              <a:gd name="connsiteX32" fmla="*/ 1243689 w 5217023"/>
              <a:gd name="connsiteY32" fmla="*/ 3846539 h 3994777"/>
              <a:gd name="connsiteX33" fmla="*/ 62875 w 5217023"/>
              <a:gd name="connsiteY33" fmla="*/ 3668143 h 3994777"/>
              <a:gd name="connsiteX34" fmla="*/ 0 w 5217023"/>
              <a:gd name="connsiteY34" fmla="*/ 3644185 h 39947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5217023" h="3994777">
                <a:moveTo>
                  <a:pt x="1945461" y="3787398"/>
                </a:moveTo>
                <a:lnTo>
                  <a:pt x="1942113" y="3790053"/>
                </a:lnTo>
                <a:lnTo>
                  <a:pt x="1946982" y="3787990"/>
                </a:lnTo>
                <a:cubicBezTo>
                  <a:pt x="1946982" y="3787990"/>
                  <a:pt x="1946379" y="3787019"/>
                  <a:pt x="1945461" y="3787398"/>
                </a:cubicBezTo>
                <a:close/>
                <a:moveTo>
                  <a:pt x="0" y="0"/>
                </a:moveTo>
                <a:lnTo>
                  <a:pt x="5030958" y="0"/>
                </a:lnTo>
                <a:lnTo>
                  <a:pt x="5046198" y="153449"/>
                </a:lnTo>
                <a:cubicBezTo>
                  <a:pt x="5052189" y="240558"/>
                  <a:pt x="5055458" y="328007"/>
                  <a:pt x="5055729" y="415828"/>
                </a:cubicBezTo>
                <a:cubicBezTo>
                  <a:pt x="5057604" y="923672"/>
                  <a:pt x="4959210" y="1409054"/>
                  <a:pt x="4735242" y="1867130"/>
                </a:cubicBezTo>
                <a:cubicBezTo>
                  <a:pt x="4533284" y="2280198"/>
                  <a:pt x="4248921" y="2629330"/>
                  <a:pt x="3907395" y="2938441"/>
                </a:cubicBezTo>
                <a:cubicBezTo>
                  <a:pt x="3922498" y="2931535"/>
                  <a:pt x="3935859" y="2921330"/>
                  <a:pt x="3946497" y="2908567"/>
                </a:cubicBezTo>
                <a:cubicBezTo>
                  <a:pt x="4193494" y="2700987"/>
                  <a:pt x="4408756" y="2458364"/>
                  <a:pt x="4585421" y="2188401"/>
                </a:cubicBezTo>
                <a:cubicBezTo>
                  <a:pt x="4967641" y="1608533"/>
                  <a:pt x="5169304" y="975361"/>
                  <a:pt x="5142585" y="276891"/>
                </a:cubicBezTo>
                <a:cubicBezTo>
                  <a:pt x="5139764" y="194215"/>
                  <a:pt x="5132824" y="111888"/>
                  <a:pt x="5121833" y="30208"/>
                </a:cubicBezTo>
                <a:lnTo>
                  <a:pt x="5116229" y="0"/>
                </a:lnTo>
                <a:lnTo>
                  <a:pt x="5184724" y="0"/>
                </a:lnTo>
                <a:lnTo>
                  <a:pt x="5196265" y="66113"/>
                </a:lnTo>
                <a:cubicBezTo>
                  <a:pt x="5249921" y="496647"/>
                  <a:pt x="5197997" y="931171"/>
                  <a:pt x="5058603" y="1368242"/>
                </a:cubicBezTo>
                <a:cubicBezTo>
                  <a:pt x="4872414" y="1953929"/>
                  <a:pt x="4544298" y="2451351"/>
                  <a:pt x="4096624" y="2870829"/>
                </a:cubicBezTo>
                <a:cubicBezTo>
                  <a:pt x="4012832" y="2949426"/>
                  <a:pt x="3924415" y="3022439"/>
                  <a:pt x="3833203" y="3092190"/>
                </a:cubicBezTo>
                <a:cubicBezTo>
                  <a:pt x="3741992" y="3161943"/>
                  <a:pt x="3648667" y="3225510"/>
                  <a:pt x="3536509" y="3297128"/>
                </a:cubicBezTo>
                <a:cubicBezTo>
                  <a:pt x="3427215" y="3372735"/>
                  <a:pt x="3288598" y="3430233"/>
                  <a:pt x="3148966" y="3485478"/>
                </a:cubicBezTo>
                <a:cubicBezTo>
                  <a:pt x="2729930" y="3651299"/>
                  <a:pt x="2302194" y="3788890"/>
                  <a:pt x="1860557" y="3880910"/>
                </a:cubicBezTo>
                <a:cubicBezTo>
                  <a:pt x="1435974" y="3969444"/>
                  <a:pt x="1008052" y="4017957"/>
                  <a:pt x="573715" y="3983764"/>
                </a:cubicBezTo>
                <a:cubicBezTo>
                  <a:pt x="415134" y="3971300"/>
                  <a:pt x="259585" y="3947743"/>
                  <a:pt x="108410" y="3908816"/>
                </a:cubicBezTo>
                <a:lnTo>
                  <a:pt x="0" y="3876793"/>
                </a:lnTo>
                <a:lnTo>
                  <a:pt x="0" y="3802912"/>
                </a:lnTo>
                <a:lnTo>
                  <a:pt x="36975" y="3815954"/>
                </a:lnTo>
                <a:cubicBezTo>
                  <a:pt x="206404" y="3867475"/>
                  <a:pt x="382020" y="3897326"/>
                  <a:pt x="561628" y="3912655"/>
                </a:cubicBezTo>
                <a:cubicBezTo>
                  <a:pt x="938583" y="3944832"/>
                  <a:pt x="1311814" y="3910697"/>
                  <a:pt x="1683086" y="3844334"/>
                </a:cubicBezTo>
                <a:cubicBezTo>
                  <a:pt x="1724123" y="3837151"/>
                  <a:pt x="1765097" y="3829374"/>
                  <a:pt x="1806023" y="3820992"/>
                </a:cubicBezTo>
                <a:cubicBezTo>
                  <a:pt x="1844740" y="3813079"/>
                  <a:pt x="1883218" y="3804161"/>
                  <a:pt x="1921817" y="3795747"/>
                </a:cubicBezTo>
                <a:cubicBezTo>
                  <a:pt x="1697011" y="3826435"/>
                  <a:pt x="1470551" y="3843387"/>
                  <a:pt x="1243689" y="3846539"/>
                </a:cubicBezTo>
                <a:cubicBezTo>
                  <a:pt x="839058" y="3849054"/>
                  <a:pt x="443424" y="3800206"/>
                  <a:pt x="62875" y="3668143"/>
                </a:cubicBezTo>
                <a:lnTo>
                  <a:pt x="0" y="3644185"/>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494A63B9-D264-8B78-F4F8-D72336F44598}"/>
              </a:ext>
            </a:extLst>
          </p:cNvPr>
          <p:cNvSpPr>
            <a:spLocks noGrp="1"/>
          </p:cNvSpPr>
          <p:nvPr>
            <p:ph type="title"/>
          </p:nvPr>
        </p:nvSpPr>
        <p:spPr>
          <a:xfrm>
            <a:off x="838200" y="673770"/>
            <a:ext cx="3220329" cy="2027227"/>
          </a:xfrm>
        </p:spPr>
        <p:txBody>
          <a:bodyPr anchor="t">
            <a:normAutofit/>
          </a:bodyPr>
          <a:lstStyle/>
          <a:p>
            <a:r>
              <a:rPr lang="en-US" sz="3400" b="1">
                <a:solidFill>
                  <a:srgbClr val="FFFFFF"/>
                </a:solidFill>
                <a:latin typeface="Calibri"/>
                <a:ea typeface="Calibri"/>
                <a:cs typeface="Calibri"/>
              </a:rPr>
              <a:t>Introduction to Liquidity Risk and Liquidation</a:t>
            </a:r>
            <a:endParaRPr lang="en-US" sz="3400">
              <a:solidFill>
                <a:srgbClr val="FFFFFF"/>
              </a:solidFill>
              <a:latin typeface="Calibri"/>
              <a:ea typeface="Calibri"/>
              <a:cs typeface="Calibri"/>
            </a:endParaRPr>
          </a:p>
          <a:p>
            <a:endParaRPr lang="en-US" sz="3400">
              <a:solidFill>
                <a:srgbClr val="FFFFFF"/>
              </a:solidFill>
              <a:ea typeface="Calibri Light"/>
              <a:cs typeface="Calibri Light"/>
            </a:endParaRPr>
          </a:p>
        </p:txBody>
      </p:sp>
      <p:graphicFrame>
        <p:nvGraphicFramePr>
          <p:cNvPr id="5" name="Content Placeholder 2">
            <a:extLst>
              <a:ext uri="{FF2B5EF4-FFF2-40B4-BE49-F238E27FC236}">
                <a16:creationId xmlns:a16="http://schemas.microsoft.com/office/drawing/2014/main" id="{748D92CB-28A6-DC6E-4631-8E823CA4529E}"/>
              </a:ext>
            </a:extLst>
          </p:cNvPr>
          <p:cNvGraphicFramePr>
            <a:graphicFrameLocks noGrp="1"/>
          </p:cNvGraphicFramePr>
          <p:nvPr>
            <p:ph idx="1"/>
            <p:extLst>
              <p:ext uri="{D42A27DB-BD31-4B8C-83A1-F6EECF244321}">
                <p14:modId xmlns:p14="http://schemas.microsoft.com/office/powerpoint/2010/main" val="892194899"/>
              </p:ext>
            </p:extLst>
          </p:nvPr>
        </p:nvGraphicFramePr>
        <p:xfrm>
          <a:off x="5542672" y="541606"/>
          <a:ext cx="5811128" cy="567821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92446250"/>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BEAC83D-C8C7-7B76-A942-121F9F2F8373}"/>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517A47C-B2E5-4B79-8061-D74B1311A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Freeform: Shape 10">
            <a:extLst>
              <a:ext uri="{FF2B5EF4-FFF2-40B4-BE49-F238E27FC236}">
                <a16:creationId xmlns:a16="http://schemas.microsoft.com/office/drawing/2014/main" id="{C505E780-2083-4CB5-A42A-5E0E2908EC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818889" cy="6858000"/>
          </a:xfrm>
          <a:custGeom>
            <a:avLst/>
            <a:gdLst>
              <a:gd name="connsiteX0" fmla="*/ 0 w 4818889"/>
              <a:gd name="connsiteY0" fmla="*/ 0 h 6858000"/>
              <a:gd name="connsiteX1" fmla="*/ 3605911 w 4818889"/>
              <a:gd name="connsiteY1" fmla="*/ 0 h 6858000"/>
              <a:gd name="connsiteX2" fmla="*/ 3668894 w 4818889"/>
              <a:gd name="connsiteY2" fmla="*/ 69271 h 6858000"/>
              <a:gd name="connsiteX3" fmla="*/ 4818889 w 4818889"/>
              <a:gd name="connsiteY3" fmla="*/ 3429000 h 6858000"/>
              <a:gd name="connsiteX4" fmla="*/ 3668894 w 4818889"/>
              <a:gd name="connsiteY4" fmla="*/ 6788730 h 6858000"/>
              <a:gd name="connsiteX5" fmla="*/ 3605911 w 4818889"/>
              <a:gd name="connsiteY5" fmla="*/ 6858000 h 6858000"/>
              <a:gd name="connsiteX6" fmla="*/ 0 w 481888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8889" h="6858000">
                <a:moveTo>
                  <a:pt x="0" y="0"/>
                </a:moveTo>
                <a:lnTo>
                  <a:pt x="3605911" y="0"/>
                </a:lnTo>
                <a:lnTo>
                  <a:pt x="3668894" y="69271"/>
                </a:lnTo>
                <a:cubicBezTo>
                  <a:pt x="4379420" y="929100"/>
                  <a:pt x="4818889" y="2116944"/>
                  <a:pt x="4818889" y="3429000"/>
                </a:cubicBezTo>
                <a:cubicBezTo>
                  <a:pt x="4818889" y="4741056"/>
                  <a:pt x="4379420" y="5928900"/>
                  <a:pt x="3668894" y="6788730"/>
                </a:cubicBezTo>
                <a:lnTo>
                  <a:pt x="3605911" y="6858000"/>
                </a:lnTo>
                <a:lnTo>
                  <a:pt x="0" y="6858000"/>
                </a:lnTo>
                <a:close/>
              </a:path>
            </a:pathLst>
          </a:custGeom>
          <a:ln w="9525">
            <a:solidFill>
              <a:srgbClr val="EFEFEF"/>
            </a:solidFill>
          </a:ln>
          <a:effectLst>
            <a:outerShdw blurRad="88900" dist="38100" algn="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Freeform: Shape 12">
            <a:extLst>
              <a:ext uri="{FF2B5EF4-FFF2-40B4-BE49-F238E27FC236}">
                <a16:creationId xmlns:a16="http://schemas.microsoft.com/office/drawing/2014/main" id="{D2C0AE1C-0118-41AE-8A10-7CDCBF10E9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811477" cy="6858000"/>
          </a:xfrm>
          <a:custGeom>
            <a:avLst/>
            <a:gdLst>
              <a:gd name="connsiteX0" fmla="*/ 0 w 4811477"/>
              <a:gd name="connsiteY0" fmla="*/ 0 h 6858000"/>
              <a:gd name="connsiteX1" fmla="*/ 3598499 w 4811477"/>
              <a:gd name="connsiteY1" fmla="*/ 0 h 6858000"/>
              <a:gd name="connsiteX2" fmla="*/ 3661482 w 4811477"/>
              <a:gd name="connsiteY2" fmla="*/ 69271 h 6858000"/>
              <a:gd name="connsiteX3" fmla="*/ 4811477 w 4811477"/>
              <a:gd name="connsiteY3" fmla="*/ 3429000 h 6858000"/>
              <a:gd name="connsiteX4" fmla="*/ 3661482 w 4811477"/>
              <a:gd name="connsiteY4" fmla="*/ 6788730 h 6858000"/>
              <a:gd name="connsiteX5" fmla="*/ 3598499 w 4811477"/>
              <a:gd name="connsiteY5" fmla="*/ 6858000 h 6858000"/>
              <a:gd name="connsiteX6" fmla="*/ 0 w 481147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1477" h="6858000">
                <a:moveTo>
                  <a:pt x="0" y="0"/>
                </a:moveTo>
                <a:lnTo>
                  <a:pt x="3598499" y="0"/>
                </a:lnTo>
                <a:lnTo>
                  <a:pt x="3661482" y="69271"/>
                </a:lnTo>
                <a:cubicBezTo>
                  <a:pt x="4372008" y="929100"/>
                  <a:pt x="4811477" y="2116944"/>
                  <a:pt x="4811477" y="3429000"/>
                </a:cubicBezTo>
                <a:cubicBezTo>
                  <a:pt x="4811477" y="4741056"/>
                  <a:pt x="4372008" y="5928900"/>
                  <a:pt x="3661482" y="6788730"/>
                </a:cubicBezTo>
                <a:lnTo>
                  <a:pt x="3598499"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66EE05C-1CF6-8296-B577-6C12F807E876}"/>
              </a:ext>
            </a:extLst>
          </p:cNvPr>
          <p:cNvSpPr>
            <a:spLocks noGrp="1"/>
          </p:cNvSpPr>
          <p:nvPr>
            <p:ph type="title"/>
          </p:nvPr>
        </p:nvSpPr>
        <p:spPr>
          <a:xfrm>
            <a:off x="621792" y="1161288"/>
            <a:ext cx="3602736" cy="4526280"/>
          </a:xfrm>
        </p:spPr>
        <p:txBody>
          <a:bodyPr>
            <a:normAutofit/>
          </a:bodyPr>
          <a:lstStyle/>
          <a:p>
            <a:r>
              <a:rPr lang="en-US" sz="4000" b="1">
                <a:latin typeface="Calibri"/>
                <a:ea typeface="Calibri"/>
                <a:cs typeface="Calibri"/>
              </a:rPr>
              <a:t>Strategy – Holding Cash in Short-Term Deposits</a:t>
            </a:r>
            <a:endParaRPr lang="en-US" sz="4000">
              <a:latin typeface="Calibri"/>
              <a:ea typeface="Calibri"/>
              <a:cs typeface="Calibri"/>
            </a:endParaRPr>
          </a:p>
          <a:p>
            <a:endParaRPr lang="en-US" sz="4000">
              <a:ea typeface="Calibri Light"/>
              <a:cs typeface="Calibri Light"/>
            </a:endParaRPr>
          </a:p>
        </p:txBody>
      </p:sp>
      <p:sp>
        <p:nvSpPr>
          <p:cNvPr id="15" name="Rectangle 14">
            <a:extLst>
              <a:ext uri="{FF2B5EF4-FFF2-40B4-BE49-F238E27FC236}">
                <a16:creationId xmlns:a16="http://schemas.microsoft.com/office/drawing/2014/main" id="{463EEC44-1BA3-44ED-81FC-A644B04B2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081528"/>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5" name="Content Placeholder 2">
            <a:extLst>
              <a:ext uri="{FF2B5EF4-FFF2-40B4-BE49-F238E27FC236}">
                <a16:creationId xmlns:a16="http://schemas.microsoft.com/office/drawing/2014/main" id="{6DD363CA-7C9A-A6B8-40E8-769BC40F5895}"/>
              </a:ext>
            </a:extLst>
          </p:cNvPr>
          <p:cNvGraphicFramePr>
            <a:graphicFrameLocks noGrp="1"/>
          </p:cNvGraphicFramePr>
          <p:nvPr>
            <p:ph idx="1"/>
            <p:extLst>
              <p:ext uri="{D42A27DB-BD31-4B8C-83A1-F6EECF244321}">
                <p14:modId xmlns:p14="http://schemas.microsoft.com/office/powerpoint/2010/main" val="1274750630"/>
              </p:ext>
            </p:extLst>
          </p:nvPr>
        </p:nvGraphicFramePr>
        <p:xfrm>
          <a:off x="5303520" y="676656"/>
          <a:ext cx="6364224" cy="55138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22706783"/>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09120EB-0C4E-7E84-6DBB-A0E7AEDE34B3}"/>
            </a:ext>
          </a:extLst>
        </p:cNvPr>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6C4028FD-8BAA-4A19-BFDE-594D991B75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221E65D-A4A7-8DEC-BD74-486C39394E60}"/>
              </a:ext>
            </a:extLst>
          </p:cNvPr>
          <p:cNvSpPr>
            <a:spLocks noGrp="1"/>
          </p:cNvSpPr>
          <p:nvPr>
            <p:ph type="title"/>
          </p:nvPr>
        </p:nvSpPr>
        <p:spPr>
          <a:xfrm>
            <a:off x="838200" y="556995"/>
            <a:ext cx="10515600" cy="1133693"/>
          </a:xfrm>
        </p:spPr>
        <p:txBody>
          <a:bodyPr>
            <a:normAutofit/>
          </a:bodyPr>
          <a:lstStyle/>
          <a:p>
            <a:r>
              <a:rPr lang="en-US" sz="5200" b="1">
                <a:latin typeface="Calibri"/>
                <a:ea typeface="Calibri"/>
                <a:cs typeface="Calibri"/>
              </a:rPr>
              <a:t>Capital Market Constraints</a:t>
            </a:r>
            <a:endParaRPr lang="en-US" sz="5200">
              <a:latin typeface="Calibri"/>
              <a:ea typeface="Calibri"/>
              <a:cs typeface="Calibri"/>
            </a:endParaRPr>
          </a:p>
          <a:p>
            <a:endParaRPr lang="en-US" sz="5200">
              <a:ea typeface="Calibri Light"/>
              <a:cs typeface="Calibri Light"/>
            </a:endParaRPr>
          </a:p>
        </p:txBody>
      </p:sp>
      <p:graphicFrame>
        <p:nvGraphicFramePr>
          <p:cNvPr id="5" name="Content Placeholder 2">
            <a:extLst>
              <a:ext uri="{FF2B5EF4-FFF2-40B4-BE49-F238E27FC236}">
                <a16:creationId xmlns:a16="http://schemas.microsoft.com/office/drawing/2014/main" id="{91455977-7710-54CC-D489-96A39485E83F}"/>
              </a:ext>
            </a:extLst>
          </p:cNvPr>
          <p:cNvGraphicFramePr>
            <a:graphicFrameLocks noGrp="1"/>
          </p:cNvGraphicFramePr>
          <p:nvPr>
            <p:ph idx="1"/>
            <p:extLst>
              <p:ext uri="{D42A27DB-BD31-4B8C-83A1-F6EECF244321}">
                <p14:modId xmlns:p14="http://schemas.microsoft.com/office/powerpoint/2010/main" val="3581046682"/>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39908018"/>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D561BF2-CFAD-15A6-829E-B42D3EDEAA28}"/>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0E109A20-18D6-B135-81B0-4AA01B2A3944}"/>
              </a:ext>
            </a:extLst>
          </p:cNvPr>
          <p:cNvPicPr>
            <a:picLocks noChangeAspect="1"/>
          </p:cNvPicPr>
          <p:nvPr/>
        </p:nvPicPr>
        <p:blipFill>
          <a:blip r:embed="rId2">
            <a:duotone>
              <a:schemeClr val="bg2">
                <a:shade val="45000"/>
                <a:satMod val="135000"/>
              </a:schemeClr>
              <a:prstClr val="white"/>
            </a:duotone>
          </a:blip>
          <a:srcRect t="5093" r="9085" b="18179"/>
          <a:stretch>
            <a:fillRect/>
          </a:stretch>
        </p:blipFill>
        <p:spPr>
          <a:xfrm>
            <a:off x="20" y="10"/>
            <a:ext cx="12191980" cy="6857990"/>
          </a:xfrm>
          <a:prstGeom prst="rect">
            <a:avLst/>
          </a:prstGeom>
        </p:spPr>
      </p:pic>
      <p:sp>
        <p:nvSpPr>
          <p:cNvPr id="10" name="Rectangle 9">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5C77A2C-840B-CFBA-E20F-9401936BED46}"/>
              </a:ext>
            </a:extLst>
          </p:cNvPr>
          <p:cNvSpPr>
            <a:spLocks noGrp="1"/>
          </p:cNvSpPr>
          <p:nvPr>
            <p:ph type="title"/>
          </p:nvPr>
        </p:nvSpPr>
        <p:spPr>
          <a:xfrm>
            <a:off x="838200" y="365125"/>
            <a:ext cx="10515600" cy="1325563"/>
          </a:xfrm>
        </p:spPr>
        <p:txBody>
          <a:bodyPr>
            <a:normAutofit/>
          </a:bodyPr>
          <a:lstStyle/>
          <a:p>
            <a:r>
              <a:rPr lang="en-US" b="1">
                <a:latin typeface="Calibri"/>
                <a:ea typeface="Calibri"/>
                <a:cs typeface="Calibri"/>
              </a:rPr>
              <a:t>Practical Business Approach</a:t>
            </a:r>
            <a:endParaRPr lang="en-US">
              <a:latin typeface="Calibri"/>
              <a:ea typeface="Calibri"/>
              <a:cs typeface="Calibri"/>
            </a:endParaRPr>
          </a:p>
          <a:p>
            <a:endParaRPr lang="en-US">
              <a:ea typeface="Calibri Light"/>
              <a:cs typeface="Calibri Light"/>
            </a:endParaRPr>
          </a:p>
        </p:txBody>
      </p:sp>
      <p:graphicFrame>
        <p:nvGraphicFramePr>
          <p:cNvPr id="5" name="Content Placeholder 2">
            <a:extLst>
              <a:ext uri="{FF2B5EF4-FFF2-40B4-BE49-F238E27FC236}">
                <a16:creationId xmlns:a16="http://schemas.microsoft.com/office/drawing/2014/main" id="{A8005AB5-2151-41F5-352D-036962590D28}"/>
              </a:ext>
            </a:extLst>
          </p:cNvPr>
          <p:cNvGraphicFramePr>
            <a:graphicFrameLocks noGrp="1"/>
          </p:cNvGraphicFramePr>
          <p:nvPr>
            <p:ph idx="1"/>
            <p:extLst>
              <p:ext uri="{D42A27DB-BD31-4B8C-83A1-F6EECF244321}">
                <p14:modId xmlns:p14="http://schemas.microsoft.com/office/powerpoint/2010/main" val="3829228729"/>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16041529"/>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5DF09F39-9852-96B5-1041-430D5EFD447D}"/>
              </a:ext>
            </a:extLst>
          </p:cNvPr>
          <p:cNvPicPr>
            <a:picLocks noChangeAspect="1"/>
          </p:cNvPicPr>
          <p:nvPr/>
        </p:nvPicPr>
        <p:blipFill>
          <a:blip r:embed="rId2">
            <a:duotone>
              <a:schemeClr val="bg2">
                <a:shade val="45000"/>
                <a:satMod val="135000"/>
              </a:schemeClr>
              <a:prstClr val="white"/>
            </a:duotone>
          </a:blip>
          <a:srcRect l="5014" t="25089" r="4071" b="-7"/>
          <a:stretch>
            <a:fillRect/>
          </a:stretch>
        </p:blipFill>
        <p:spPr>
          <a:xfrm>
            <a:off x="20" y="10"/>
            <a:ext cx="12191980" cy="6857990"/>
          </a:xfrm>
          <a:prstGeom prst="rect">
            <a:avLst/>
          </a:prstGeom>
        </p:spPr>
      </p:pic>
      <p:sp>
        <p:nvSpPr>
          <p:cNvPr id="2" name="Title 1">
            <a:extLst>
              <a:ext uri="{FF2B5EF4-FFF2-40B4-BE49-F238E27FC236}">
                <a16:creationId xmlns:a16="http://schemas.microsoft.com/office/drawing/2014/main" id="{A000BE08-1192-CE1C-D352-EA7D7B187E0B}"/>
              </a:ext>
            </a:extLst>
          </p:cNvPr>
          <p:cNvSpPr>
            <a:spLocks noGrp="1"/>
          </p:cNvSpPr>
          <p:nvPr>
            <p:ph type="title"/>
          </p:nvPr>
        </p:nvSpPr>
        <p:spPr>
          <a:xfrm>
            <a:off x="838200" y="365125"/>
            <a:ext cx="10515600" cy="1325563"/>
          </a:xfrm>
        </p:spPr>
        <p:txBody>
          <a:bodyPr>
            <a:normAutofit/>
          </a:bodyPr>
          <a:lstStyle/>
          <a:p>
            <a:r>
              <a:rPr lang="en-GB" b="1">
                <a:ea typeface="+mj-lt"/>
                <a:cs typeface="+mj-lt"/>
              </a:rPr>
              <a:t>Strategic Takeaways</a:t>
            </a:r>
            <a:endParaRPr lang="en-US" b="1">
              <a:ea typeface="Calibri Light" panose="020F0302020204030204"/>
              <a:cs typeface="Calibri Light" panose="020F0302020204030204"/>
            </a:endParaRPr>
          </a:p>
        </p:txBody>
      </p:sp>
      <p:graphicFrame>
        <p:nvGraphicFramePr>
          <p:cNvPr id="14" name="Content Placeholder 2">
            <a:extLst>
              <a:ext uri="{FF2B5EF4-FFF2-40B4-BE49-F238E27FC236}">
                <a16:creationId xmlns:a16="http://schemas.microsoft.com/office/drawing/2014/main" id="{1FF9C518-1B34-64AC-B5C1-447BB45FD5C8}"/>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495708"/>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6C034C-40AE-B96A-A984-1F61DA4D3911}"/>
              </a:ext>
            </a:extLst>
          </p:cNvPr>
          <p:cNvSpPr>
            <a:spLocks noGrp="1"/>
          </p:cNvSpPr>
          <p:nvPr>
            <p:ph type="title"/>
          </p:nvPr>
        </p:nvSpPr>
        <p:spPr/>
        <p:txBody>
          <a:bodyPr/>
          <a:lstStyle/>
          <a:p>
            <a:pPr algn="ctr"/>
            <a:r>
              <a:rPr lang="en-US" dirty="0">
                <a:ea typeface="Calibri Light" panose="020F0302020204030204"/>
                <a:cs typeface="Calibri Light" panose="020F0302020204030204"/>
              </a:rPr>
              <a:t>Exercises</a:t>
            </a:r>
          </a:p>
        </p:txBody>
      </p:sp>
      <p:sp>
        <p:nvSpPr>
          <p:cNvPr id="3" name="Content Placeholder 2">
            <a:extLst>
              <a:ext uri="{FF2B5EF4-FFF2-40B4-BE49-F238E27FC236}">
                <a16:creationId xmlns:a16="http://schemas.microsoft.com/office/drawing/2014/main" id="{6D1E6118-40BE-C19C-EA1E-0BC6494008F0}"/>
              </a:ext>
            </a:extLst>
          </p:cNvPr>
          <p:cNvSpPr>
            <a:spLocks noGrp="1"/>
          </p:cNvSpPr>
          <p:nvPr>
            <p:ph idx="1"/>
          </p:nvPr>
        </p:nvSpPr>
        <p:spPr/>
        <p:txBody>
          <a:bodyPr vert="horz" lIns="91440" tIns="45720" rIns="91440" bIns="45720" rtlCol="0" anchor="t">
            <a:normAutofit/>
          </a:bodyPr>
          <a:lstStyle/>
          <a:p>
            <a:r>
              <a:rPr lang="en-GB" sz="2400" dirty="0">
                <a:latin typeface="Times New Roman"/>
                <a:cs typeface="Times New Roman"/>
              </a:rPr>
              <a:t>Calculate:</a:t>
            </a:r>
            <a:endParaRPr lang="en-US" dirty="0"/>
          </a:p>
          <a:p>
            <a:r>
              <a:rPr lang="en-US" sz="2000" b="1" dirty="0">
                <a:ea typeface="Calibri"/>
                <a:cs typeface="Calibri"/>
              </a:rPr>
              <a:t>Current Ratio</a:t>
            </a:r>
            <a:endParaRPr lang="en-US" sz="2000" dirty="0">
              <a:ea typeface="Calibri"/>
              <a:cs typeface="Calibri"/>
            </a:endParaRPr>
          </a:p>
          <a:p>
            <a:r>
              <a:rPr lang="en-US" sz="2000" b="1" dirty="0">
                <a:ea typeface="Calibri"/>
                <a:cs typeface="Calibri"/>
              </a:rPr>
              <a:t>Acid-Test (Quick) Ratio</a:t>
            </a:r>
            <a:endParaRPr lang="en-GB" sz="2000" dirty="0">
              <a:ea typeface="Calibri"/>
              <a:cs typeface="Calibri"/>
            </a:endParaRPr>
          </a:p>
          <a:p>
            <a:r>
              <a:rPr lang="en-US" sz="2000" dirty="0">
                <a:ea typeface="Calibri"/>
                <a:cs typeface="Calibri"/>
              </a:rPr>
              <a:t>No Credit Period</a:t>
            </a:r>
            <a:endParaRPr lang="en-US" sz="2000" b="1" dirty="0">
              <a:ea typeface="Calibri"/>
              <a:cs typeface="Calibri"/>
            </a:endParaRPr>
          </a:p>
          <a:p>
            <a:pPr marL="0" indent="0">
              <a:buNone/>
            </a:pPr>
            <a:endParaRPr lang="en-GB" dirty="0">
              <a:latin typeface="Calibri" panose="020F0502020204030204"/>
              <a:ea typeface="Calibri"/>
              <a:cs typeface="Calibri"/>
            </a:endParaRPr>
          </a:p>
          <a:p>
            <a:r>
              <a:rPr lang="en-GB" sz="2400" dirty="0">
                <a:latin typeface="Times New Roman"/>
                <a:cs typeface="Times New Roman"/>
              </a:rPr>
              <a:t>What will happen, when a retail chain delays supplier payments to free up cash for expansion</a:t>
            </a:r>
            <a:endParaRPr lang="en-US" sz="2400" dirty="0">
              <a:ea typeface="Calibri"/>
              <a:cs typeface="Calibri"/>
            </a:endParaRPr>
          </a:p>
        </p:txBody>
      </p:sp>
    </p:spTree>
    <p:extLst>
      <p:ext uri="{BB962C8B-B14F-4D97-AF65-F5344CB8AC3E}">
        <p14:creationId xmlns:p14="http://schemas.microsoft.com/office/powerpoint/2010/main" val="2095980510"/>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FF30C5-5FC0-E6B0-9C64-61F28C80807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D12C9B3-E7C4-4BF6-7005-801DF210061A}"/>
              </a:ext>
            </a:extLst>
          </p:cNvPr>
          <p:cNvSpPr>
            <a:spLocks noGrp="1"/>
          </p:cNvSpPr>
          <p:nvPr>
            <p:ph type="title"/>
          </p:nvPr>
        </p:nvSpPr>
        <p:spPr/>
        <p:txBody>
          <a:bodyPr/>
          <a:lstStyle/>
          <a:p>
            <a:pPr algn="ctr"/>
            <a:r>
              <a:rPr lang="en-US" b="1">
                <a:ea typeface="Calibri Light"/>
                <a:cs typeface="Calibri Light"/>
              </a:rPr>
              <a:t>Video</a:t>
            </a:r>
          </a:p>
        </p:txBody>
      </p:sp>
      <p:sp>
        <p:nvSpPr>
          <p:cNvPr id="3" name="Content Placeholder 2">
            <a:extLst>
              <a:ext uri="{FF2B5EF4-FFF2-40B4-BE49-F238E27FC236}">
                <a16:creationId xmlns:a16="http://schemas.microsoft.com/office/drawing/2014/main" id="{E8C33FDF-E992-00AA-A277-D69A7B8B8386}"/>
              </a:ext>
            </a:extLst>
          </p:cNvPr>
          <p:cNvSpPr>
            <a:spLocks noGrp="1"/>
          </p:cNvSpPr>
          <p:nvPr>
            <p:ph idx="1"/>
          </p:nvPr>
        </p:nvSpPr>
        <p:spPr/>
        <p:txBody>
          <a:bodyPr vert="horz" lIns="91440" tIns="45720" rIns="91440" bIns="45720" rtlCol="0" anchor="t">
            <a:normAutofit/>
          </a:bodyPr>
          <a:lstStyle/>
          <a:p>
            <a:r>
              <a:rPr lang="en-US">
                <a:ea typeface="Calibri"/>
                <a:cs typeface="Calibri"/>
                <a:hlinkClick r:id="rId2"/>
              </a:rPr>
              <a:t>Working capital management</a:t>
            </a:r>
            <a:endParaRPr lang="en-US">
              <a:ea typeface="Calibri"/>
              <a:cs typeface="Calibri"/>
            </a:endParaRPr>
          </a:p>
          <a:p>
            <a:r>
              <a:rPr lang="en-US">
                <a:ea typeface="Calibri"/>
                <a:cs typeface="Calibri"/>
                <a:hlinkClick r:id="rId3"/>
              </a:rPr>
              <a:t>Working Capital Management: Mistakes to Avoid and Best Practices to Follow</a:t>
            </a:r>
            <a:endParaRPr lang="en-US">
              <a:ea typeface="Calibri"/>
              <a:cs typeface="Calibri"/>
            </a:endParaRPr>
          </a:p>
          <a:p>
            <a:endParaRPr lang="en-US">
              <a:ea typeface="Calibri"/>
              <a:cs typeface="Calibri"/>
            </a:endParaRPr>
          </a:p>
        </p:txBody>
      </p:sp>
    </p:spTree>
    <p:extLst>
      <p:ext uri="{BB962C8B-B14F-4D97-AF65-F5344CB8AC3E}">
        <p14:creationId xmlns:p14="http://schemas.microsoft.com/office/powerpoint/2010/main" val="19168975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83</Slides>
  <Notes>0</Notes>
  <HiddenSlides>0</HiddenSlides>
  <ScaleCrop>false</ScaleCrop>
  <HeadingPairs>
    <vt:vector size="4" baseType="variant">
      <vt:variant>
        <vt:lpstr>Theme</vt:lpstr>
      </vt:variant>
      <vt:variant>
        <vt:i4>1</vt:i4>
      </vt:variant>
      <vt:variant>
        <vt:lpstr>Slide Titles</vt:lpstr>
      </vt:variant>
      <vt:variant>
        <vt:i4>83</vt:i4>
      </vt:variant>
    </vt:vector>
  </HeadingPairs>
  <TitlesOfParts>
    <vt:vector size="84" baseType="lpstr">
      <vt:lpstr>Office Theme</vt:lpstr>
      <vt:lpstr>Session: 7</vt:lpstr>
      <vt:lpstr>Learning Outcomes of the Session </vt:lpstr>
      <vt:lpstr>Lesson Plan  </vt:lpstr>
      <vt:lpstr>Working capital</vt:lpstr>
      <vt:lpstr> What It Indicates </vt:lpstr>
      <vt:lpstr>PowerPoint Presentation</vt:lpstr>
      <vt:lpstr>PowerPoint Presentation</vt:lpstr>
      <vt:lpstr>Working Capital Management</vt:lpstr>
      <vt:lpstr>Investment Decisions – Beyond the Initial Cost</vt:lpstr>
      <vt:lpstr>Expansion and Working Capital Needs</vt:lpstr>
      <vt:lpstr>Sales Growth and Receivables</vt:lpstr>
      <vt:lpstr>PowerPoint Presentation</vt:lpstr>
      <vt:lpstr>PowerPoint Presentation</vt:lpstr>
      <vt:lpstr>PowerPoint Presentation</vt:lpstr>
      <vt:lpstr>PowerPoint Presentation</vt:lpstr>
      <vt:lpstr>Balancing Long-Term and Short-Term Finance</vt:lpstr>
      <vt:lpstr>  Integrating Working Capital with Financial Strategy: Strategic Context </vt:lpstr>
      <vt:lpstr>Rationale for Joint Management of Current Assets &amp; Liabilities</vt:lpstr>
      <vt:lpstr>Operational Features of Working Capital</vt:lpstr>
      <vt:lpstr>Financial Objective of Working Capital Management</vt:lpstr>
      <vt:lpstr>The Dynamics of the Working Capital Cycle</vt:lpstr>
      <vt:lpstr>PowerPoint Presentation</vt:lpstr>
      <vt:lpstr>The Working Capital Cycle Overview </vt:lpstr>
      <vt:lpstr>Inventory Flow in Manufacturing </vt:lpstr>
      <vt:lpstr>Trade Payables and Receivables </vt:lpstr>
      <vt:lpstr>Cash Management </vt:lpstr>
      <vt:lpstr>The “Tank” Analogy </vt:lpstr>
      <vt:lpstr>Sectoral Differences </vt:lpstr>
      <vt:lpstr>Managerial Decisions and Optimization </vt:lpstr>
      <vt:lpstr>  Descriptive vs. Quantitative Representation of Working Capital Cycle  </vt:lpstr>
      <vt:lpstr>PowerPoint Presentation</vt:lpstr>
      <vt:lpstr>Components of the Operating Cash Cycle </vt:lpstr>
      <vt:lpstr> Financial Implications </vt:lpstr>
      <vt:lpstr>  Strategic Focus for Optimizing the Operating Cash Cycle  </vt:lpstr>
      <vt:lpstr>PowerPoint Presentation</vt:lpstr>
      <vt:lpstr>PowerPoint Presentation</vt:lpstr>
      <vt:lpstr>PowerPoint Presentation</vt:lpstr>
      <vt:lpstr>PowerPoint Presentation</vt:lpstr>
      <vt:lpstr>PowerPoint Presentation</vt:lpstr>
      <vt:lpstr>PowerPoint Presentation</vt:lpstr>
      <vt:lpstr>Understanding the Nature of Working Capital Decisions</vt:lpstr>
      <vt:lpstr>Frequency and Repetitiveness of Decisions </vt:lpstr>
      <vt:lpstr>Role of Policies and Decision Frameworks </vt:lpstr>
      <vt:lpstr> Delegation and Efficiency in Decision-Making </vt:lpstr>
      <vt:lpstr> Aligning Policies with Business Objectives </vt:lpstr>
      <vt:lpstr> Policy Review and Continuous Improvement </vt:lpstr>
      <vt:lpstr> Budgeting as a Strategic Tool for Working Capital Control </vt:lpstr>
      <vt:lpstr>Managing Seasonal Variability Through Budgeting </vt:lpstr>
      <vt:lpstr>Strategic Objective of Working Capital Management Policy </vt:lpstr>
      <vt:lpstr>Balancing Credit Policy – Cost vs. Competitiveness </vt:lpstr>
      <vt:lpstr>Risk of Extremes in Working Capital Strategy </vt:lpstr>
      <vt:lpstr>Aggressive Strategies</vt:lpstr>
      <vt:lpstr>Conservative Strategies</vt:lpstr>
      <vt:lpstr>Progressive Strategies</vt:lpstr>
      <vt:lpstr>Progressive Strategies </vt:lpstr>
      <vt:lpstr>Progressive Strategies </vt:lpstr>
      <vt:lpstr>Dynamic Policy Adjustment and Strategic Alignment </vt:lpstr>
      <vt:lpstr>Working Capital and Business Failure </vt:lpstr>
      <vt:lpstr>Nature of Working Capital Needs </vt:lpstr>
      <vt:lpstr>Components of Working Capital Needs </vt:lpstr>
      <vt:lpstr>PowerPoint Presentation</vt:lpstr>
      <vt:lpstr> Matching Capital Needs with Financing Sources  </vt:lpstr>
      <vt:lpstr>PowerPoint Presentation</vt:lpstr>
      <vt:lpstr>PowerPoint Presentation</vt:lpstr>
      <vt:lpstr>Practical Implications with Real-World Considerations </vt:lpstr>
      <vt:lpstr>Key Insights for Financial Planning </vt:lpstr>
      <vt:lpstr>Key Liquidity Ratios in Working Capital Management</vt:lpstr>
      <vt:lpstr> Key Liquidity Ratios in Working Capital Management </vt:lpstr>
      <vt:lpstr>Strategic Use of Liquidity Ratios</vt:lpstr>
      <vt:lpstr>Strategic Use of Liquidity Ratios </vt:lpstr>
      <vt:lpstr>Maintaining Liquidity &amp; Stakeholder Confidence</vt:lpstr>
      <vt:lpstr> Maintaining Liquidity &amp; Stakeholder Confidence </vt:lpstr>
      <vt:lpstr>Understanding the Need for Liquidity </vt:lpstr>
      <vt:lpstr>The Liquidity Trade-Off </vt:lpstr>
      <vt:lpstr> The Consequences of Liquidity Failure </vt:lpstr>
      <vt:lpstr>Theoretical vs. Real-World Perspectives </vt:lpstr>
      <vt:lpstr>Introduction to Liquidity Risk and Liquidation </vt:lpstr>
      <vt:lpstr>Strategy – Holding Cash in Short-Term Deposits </vt:lpstr>
      <vt:lpstr>Capital Market Constraints </vt:lpstr>
      <vt:lpstr>Practical Business Approach </vt:lpstr>
      <vt:lpstr>Strategic Takeaways</vt:lpstr>
      <vt:lpstr>Exercises</vt:lpstr>
      <vt:lpstr>Video</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Moutushi Tanha</dc:creator>
  <cp:revision>368</cp:revision>
  <dcterms:created xsi:type="dcterms:W3CDTF">2025-10-27T15:14:18Z</dcterms:created>
  <dcterms:modified xsi:type="dcterms:W3CDTF">2025-11-07T12:18:18Z</dcterms:modified>
</cp:coreProperties>
</file>