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7E8ED39-E12E-0ED1-EB2F-F626C246654B}" v="214" dt="2023-09-13T15:23:23.30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42" d="100"/>
          <a:sy n="42" d="100"/>
        </p:scale>
        <p:origin x="64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9/15/2023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6AD4F4E-1FC9-4E0D-9BC7-119C3BF00E9D}"/>
              </a:ext>
            </a:extLst>
          </p:cNvPr>
          <p:cNvSpPr txBox="1"/>
          <p:nvPr/>
        </p:nvSpPr>
        <p:spPr>
          <a:xfrm>
            <a:off x="11060041" y="132522"/>
            <a:ext cx="971827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1200" dirty="0">
                <a:latin typeface="Arial"/>
                <a:cs typeface="Calibri"/>
              </a:rPr>
              <a:t>ECEY4008</a:t>
            </a:r>
          </a:p>
          <a:p>
            <a:r>
              <a:rPr lang="en-US" sz="1200" dirty="0">
                <a:latin typeface="Arial"/>
                <a:cs typeface="Calibri"/>
              </a:rPr>
              <a:t>2307790</a:t>
            </a:r>
          </a:p>
          <a:p>
            <a:r>
              <a:rPr lang="en-US" sz="1200" dirty="0">
                <a:latin typeface="Arial"/>
                <a:cs typeface="Calibri"/>
              </a:rPr>
              <a:t>words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D95D7DA-A700-9F7A-BD41-4025C2EB30AA}"/>
              </a:ext>
            </a:extLst>
          </p:cNvPr>
          <p:cNvSpPr txBox="1"/>
          <p:nvPr/>
        </p:nvSpPr>
        <p:spPr>
          <a:xfrm>
            <a:off x="651565" y="458304"/>
            <a:ext cx="9966737" cy="461665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dirty="0">
                <a:solidFill>
                  <a:srgbClr val="7030A0"/>
                </a:solidFill>
                <a:latin typeface="Arial"/>
                <a:cs typeface="Calibri"/>
              </a:rPr>
              <a:t>Study Skills supporting Students with effective Academic Learning</a:t>
            </a:r>
            <a:r>
              <a:rPr lang="en-US" sz="2400" b="1" dirty="0">
                <a:solidFill>
                  <a:srgbClr val="7030A0"/>
                </a:solidFill>
                <a:cs typeface="Calibri"/>
              </a:rPr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726C24-3593-00C6-C85A-23D5E0FA92ED}"/>
              </a:ext>
            </a:extLst>
          </p:cNvPr>
          <p:cNvSpPr txBox="1"/>
          <p:nvPr/>
        </p:nvSpPr>
        <p:spPr>
          <a:xfrm>
            <a:off x="380999" y="1109869"/>
            <a:ext cx="1142999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latin typeface="Arial"/>
                <a:cs typeface="Calibri"/>
              </a:rPr>
              <a:t>Introduction. This poster will </a:t>
            </a:r>
            <a:endParaRPr lang="en-US" dirty="0">
              <a:latin typeface="Arial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81460ED-48EE-ECA5-CC00-DC1517EAA6DA}"/>
              </a:ext>
            </a:extLst>
          </p:cNvPr>
          <p:cNvSpPr txBox="1"/>
          <p:nvPr/>
        </p:nvSpPr>
        <p:spPr>
          <a:xfrm>
            <a:off x="505917" y="1798819"/>
            <a:ext cx="3585146" cy="4147279"/>
          </a:xfrm>
          <a:prstGeom prst="rect">
            <a:avLst/>
          </a:prstGeom>
          <a:noFill/>
          <a:ln>
            <a:solidFill>
              <a:srgbClr val="4472C4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2537084-1174-A655-A1F7-67714BA6F470}"/>
              </a:ext>
            </a:extLst>
          </p:cNvPr>
          <p:cNvSpPr txBox="1"/>
          <p:nvPr/>
        </p:nvSpPr>
        <p:spPr>
          <a:xfrm>
            <a:off x="7994755" y="1798819"/>
            <a:ext cx="3566408" cy="4147279"/>
          </a:xfrm>
          <a:prstGeom prst="rect">
            <a:avLst/>
          </a:prstGeom>
          <a:noFill/>
          <a:ln>
            <a:solidFill>
              <a:srgbClr val="4472C4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9F19A99-DB0A-9064-BE8F-82A3C93BBC8E}"/>
              </a:ext>
            </a:extLst>
          </p:cNvPr>
          <p:cNvSpPr txBox="1"/>
          <p:nvPr/>
        </p:nvSpPr>
        <p:spPr>
          <a:xfrm>
            <a:off x="4284688" y="1798819"/>
            <a:ext cx="3578899" cy="4147279"/>
          </a:xfrm>
          <a:prstGeom prst="rect">
            <a:avLst/>
          </a:prstGeom>
          <a:noFill/>
          <a:ln>
            <a:solidFill>
              <a:srgbClr val="4472C4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7B1E462-40EA-D82C-282B-B92ABD908D1D}"/>
              </a:ext>
            </a:extLst>
          </p:cNvPr>
          <p:cNvSpPr txBox="1"/>
          <p:nvPr/>
        </p:nvSpPr>
        <p:spPr>
          <a:xfrm>
            <a:off x="449705" y="487180"/>
            <a:ext cx="438462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latin typeface="Arial"/>
                <a:cs typeface="Calibri"/>
              </a:rPr>
              <a:t>Reference List</a:t>
            </a:r>
            <a:endParaRPr lang="en-US" sz="2400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934723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20</Words>
  <Application>Microsoft Office PowerPoint</Application>
  <PresentationFormat>Widescreen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USK.LHowells</dc:creator>
  <cp:lastModifiedBy>Lucy Howells</cp:lastModifiedBy>
  <cp:revision>94</cp:revision>
  <dcterms:created xsi:type="dcterms:W3CDTF">2023-09-13T14:52:34Z</dcterms:created>
  <dcterms:modified xsi:type="dcterms:W3CDTF">2023-09-15T15:11:09Z</dcterms:modified>
</cp:coreProperties>
</file>