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8" r:id="rId6"/>
    <p:sldId id="257" r:id="rId7"/>
    <p:sldId id="263" r:id="rId8"/>
    <p:sldId id="264" r:id="rId9"/>
    <p:sldId id="258" r:id="rId10"/>
    <p:sldId id="259" r:id="rId11"/>
    <p:sldId id="260" r:id="rId12"/>
    <p:sldId id="261" r:id="rId13"/>
    <p:sldId id="262" r:id="rId14"/>
    <p:sldId id="265" r:id="rId15"/>
    <p:sldId id="267" r:id="rId16"/>
    <p:sldId id="266" r:id="rId17"/>
    <p:sldId id="269"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6065F7-EBEC-4494-9FD8-2F47D832ED22}" v="19" dt="2020-11-12T14:53:35.2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67" d="100"/>
          <a:sy n="67" d="100"/>
        </p:scale>
        <p:origin x="60" y="6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B66065F7-EBEC-4494-9FD8-2F47D832ED22}"/>
    <pc:docChg chg="undo custSel mod addSld delSld modSld">
      <pc:chgData name="Alison Murphy" userId="9ba79fcb-d62b-4ed0-b66e-b4415e918fea" providerId="ADAL" clId="{B66065F7-EBEC-4494-9FD8-2F47D832ED22}" dt="2020-11-12T15:09:02.121" v="1244" actId="6549"/>
      <pc:docMkLst>
        <pc:docMk/>
      </pc:docMkLst>
      <pc:sldChg chg="addSp delSp modSp mod setBg">
        <pc:chgData name="Alison Murphy" userId="9ba79fcb-d62b-4ed0-b66e-b4415e918fea" providerId="ADAL" clId="{B66065F7-EBEC-4494-9FD8-2F47D832ED22}" dt="2020-11-12T14:51:00.166" v="1121" actId="26606"/>
        <pc:sldMkLst>
          <pc:docMk/>
          <pc:sldMk cId="265766168" sldId="256"/>
        </pc:sldMkLst>
        <pc:spChg chg="mod">
          <ac:chgData name="Alison Murphy" userId="9ba79fcb-d62b-4ed0-b66e-b4415e918fea" providerId="ADAL" clId="{B66065F7-EBEC-4494-9FD8-2F47D832ED22}" dt="2020-11-12T14:51:00.166" v="1121" actId="26606"/>
          <ac:spMkLst>
            <pc:docMk/>
            <pc:sldMk cId="265766168" sldId="256"/>
            <ac:spMk id="2" creationId="{871E76F1-450D-4503-A4E0-B4EA27E9B53F}"/>
          </ac:spMkLst>
        </pc:spChg>
        <pc:spChg chg="mod">
          <ac:chgData name="Alison Murphy" userId="9ba79fcb-d62b-4ed0-b66e-b4415e918fea" providerId="ADAL" clId="{B66065F7-EBEC-4494-9FD8-2F47D832ED22}" dt="2020-11-12T14:51:00.166" v="1121" actId="26606"/>
          <ac:spMkLst>
            <pc:docMk/>
            <pc:sldMk cId="265766168" sldId="256"/>
            <ac:spMk id="3" creationId="{18C40656-43D6-4308-BB4E-BB4E480948B6}"/>
          </ac:spMkLst>
        </pc:spChg>
        <pc:spChg chg="add del">
          <ac:chgData name="Alison Murphy" userId="9ba79fcb-d62b-4ed0-b66e-b4415e918fea" providerId="ADAL" clId="{B66065F7-EBEC-4494-9FD8-2F47D832ED22}" dt="2020-11-12T14:51:00.166" v="1121" actId="26606"/>
          <ac:spMkLst>
            <pc:docMk/>
            <pc:sldMk cId="265766168" sldId="256"/>
            <ac:spMk id="10" creationId="{35555856-9970-4BC3-9AA9-6A917F53AFBD}"/>
          </ac:spMkLst>
        </pc:spChg>
        <pc:spChg chg="add del">
          <ac:chgData name="Alison Murphy" userId="9ba79fcb-d62b-4ed0-b66e-b4415e918fea" providerId="ADAL" clId="{B66065F7-EBEC-4494-9FD8-2F47D832ED22}" dt="2020-11-12T14:51:00.166" v="1121" actId="26606"/>
          <ac:spMkLst>
            <pc:docMk/>
            <pc:sldMk cId="265766168" sldId="256"/>
            <ac:spMk id="14" creationId="{13722DD7-BA73-4776-93A3-94491FEF7260}"/>
          </ac:spMkLst>
        </pc:spChg>
        <pc:spChg chg="add">
          <ac:chgData name="Alison Murphy" userId="9ba79fcb-d62b-4ed0-b66e-b4415e918fea" providerId="ADAL" clId="{B66065F7-EBEC-4494-9FD8-2F47D832ED22}" dt="2020-11-12T14:51:00.166" v="1121" actId="26606"/>
          <ac:spMkLst>
            <pc:docMk/>
            <pc:sldMk cId="265766168" sldId="256"/>
            <ac:spMk id="19" creationId="{466012E2-2E5E-4208-B59C-DA4FC44DC7A7}"/>
          </ac:spMkLst>
        </pc:spChg>
        <pc:picChg chg="add mod">
          <ac:chgData name="Alison Murphy" userId="9ba79fcb-d62b-4ed0-b66e-b4415e918fea" providerId="ADAL" clId="{B66065F7-EBEC-4494-9FD8-2F47D832ED22}" dt="2020-11-12T14:51:00.166" v="1121" actId="26606"/>
          <ac:picMkLst>
            <pc:docMk/>
            <pc:sldMk cId="265766168" sldId="256"/>
            <ac:picMk id="7" creationId="{B4E76799-6ED1-46BF-A2BA-80BE49585672}"/>
          </ac:picMkLst>
        </pc:picChg>
        <pc:picChg chg="add del">
          <ac:chgData name="Alison Murphy" userId="9ba79fcb-d62b-4ed0-b66e-b4415e918fea" providerId="ADAL" clId="{B66065F7-EBEC-4494-9FD8-2F47D832ED22}" dt="2020-11-12T14:51:00.166" v="1121" actId="26606"/>
          <ac:picMkLst>
            <pc:docMk/>
            <pc:sldMk cId="265766168" sldId="256"/>
            <ac:picMk id="12" creationId="{7F487851-BFAF-46D8-A1ED-50CAD6E46F59}"/>
          </ac:picMkLst>
        </pc:picChg>
        <pc:picChg chg="add">
          <ac:chgData name="Alison Murphy" userId="9ba79fcb-d62b-4ed0-b66e-b4415e918fea" providerId="ADAL" clId="{B66065F7-EBEC-4494-9FD8-2F47D832ED22}" dt="2020-11-12T14:51:00.166" v="1121" actId="26606"/>
          <ac:picMkLst>
            <pc:docMk/>
            <pc:sldMk cId="265766168" sldId="256"/>
            <ac:picMk id="21" creationId="{05F94A0D-DB2E-4487-BA31-9105C14D9508}"/>
          </ac:picMkLst>
        </pc:picChg>
      </pc:sldChg>
      <pc:sldChg chg="addSp delSp modSp mod setBg">
        <pc:chgData name="Alison Murphy" userId="9ba79fcb-d62b-4ed0-b66e-b4415e918fea" providerId="ADAL" clId="{B66065F7-EBEC-4494-9FD8-2F47D832ED22}" dt="2020-11-12T14:50:53.311" v="1120" actId="26606"/>
        <pc:sldMkLst>
          <pc:docMk/>
          <pc:sldMk cId="1239693856" sldId="257"/>
        </pc:sldMkLst>
        <pc:spChg chg="mod">
          <ac:chgData name="Alison Murphy" userId="9ba79fcb-d62b-4ed0-b66e-b4415e918fea" providerId="ADAL" clId="{B66065F7-EBEC-4494-9FD8-2F47D832ED22}" dt="2020-11-12T14:48:00.097" v="1106" actId="26606"/>
          <ac:spMkLst>
            <pc:docMk/>
            <pc:sldMk cId="1239693856" sldId="257"/>
            <ac:spMk id="2" creationId="{70E47A85-704E-46B0-A3BE-81190CDF374D}"/>
          </ac:spMkLst>
        </pc:spChg>
        <pc:spChg chg="mod">
          <ac:chgData name="Alison Murphy" userId="9ba79fcb-d62b-4ed0-b66e-b4415e918fea" providerId="ADAL" clId="{B66065F7-EBEC-4494-9FD8-2F47D832ED22}" dt="2020-11-12T14:48:00.097" v="1106" actId="26606"/>
          <ac:spMkLst>
            <pc:docMk/>
            <pc:sldMk cId="1239693856" sldId="257"/>
            <ac:spMk id="3" creationId="{2A712734-4186-4BAA-ACC0-A61D8280E49C}"/>
          </ac:spMkLst>
        </pc:spChg>
        <pc:spChg chg="add del">
          <ac:chgData name="Alison Murphy" userId="9ba79fcb-d62b-4ed0-b66e-b4415e918fea" providerId="ADAL" clId="{B66065F7-EBEC-4494-9FD8-2F47D832ED22}" dt="2020-11-12T14:50:53.311" v="1120" actId="26606"/>
          <ac:spMkLst>
            <pc:docMk/>
            <pc:sldMk cId="1239693856" sldId="257"/>
            <ac:spMk id="8" creationId="{3B854194-185D-494D-905C-7C7CB2E30F6E}"/>
          </ac:spMkLst>
        </pc:spChg>
        <pc:spChg chg="add del">
          <ac:chgData name="Alison Murphy" userId="9ba79fcb-d62b-4ed0-b66e-b4415e918fea" providerId="ADAL" clId="{B66065F7-EBEC-4494-9FD8-2F47D832ED22}" dt="2020-11-12T14:50:53.311" v="1120" actId="26606"/>
          <ac:spMkLst>
            <pc:docMk/>
            <pc:sldMk cId="1239693856" sldId="257"/>
            <ac:spMk id="10" creationId="{B4F5FA0D-0104-4987-8241-EFF7C85B88DE}"/>
          </ac:spMkLst>
        </pc:spChg>
        <pc:spChg chg="add">
          <ac:chgData name="Alison Murphy" userId="9ba79fcb-d62b-4ed0-b66e-b4415e918fea" providerId="ADAL" clId="{B66065F7-EBEC-4494-9FD8-2F47D832ED22}" dt="2020-11-12T14:50:53.311" v="1120" actId="26606"/>
          <ac:spMkLst>
            <pc:docMk/>
            <pc:sldMk cId="1239693856" sldId="257"/>
            <ac:spMk id="17" creationId="{3B854194-185D-494D-905C-7C7CB2E30F6E}"/>
          </ac:spMkLst>
        </pc:spChg>
        <pc:spChg chg="add">
          <ac:chgData name="Alison Murphy" userId="9ba79fcb-d62b-4ed0-b66e-b4415e918fea" providerId="ADAL" clId="{B66065F7-EBEC-4494-9FD8-2F47D832ED22}" dt="2020-11-12T14:50:53.311" v="1120" actId="26606"/>
          <ac:spMkLst>
            <pc:docMk/>
            <pc:sldMk cId="1239693856" sldId="257"/>
            <ac:spMk id="19" creationId="{B4F5FA0D-0104-4987-8241-EFF7C85B88DE}"/>
          </ac:spMkLst>
        </pc:spChg>
        <pc:picChg chg="add del">
          <ac:chgData name="Alison Murphy" userId="9ba79fcb-d62b-4ed0-b66e-b4415e918fea" providerId="ADAL" clId="{B66065F7-EBEC-4494-9FD8-2F47D832ED22}" dt="2020-11-12T14:50:53.311" v="1120" actId="26606"/>
          <ac:picMkLst>
            <pc:docMk/>
            <pc:sldMk cId="1239693856" sldId="257"/>
            <ac:picMk id="12" creationId="{2897127E-6CEF-446C-BE87-93B7C46E49D1}"/>
          </ac:picMkLst>
        </pc:picChg>
        <pc:picChg chg="add">
          <ac:chgData name="Alison Murphy" userId="9ba79fcb-d62b-4ed0-b66e-b4415e918fea" providerId="ADAL" clId="{B66065F7-EBEC-4494-9FD8-2F47D832ED22}" dt="2020-11-12T14:50:53.311" v="1120" actId="26606"/>
          <ac:picMkLst>
            <pc:docMk/>
            <pc:sldMk cId="1239693856" sldId="257"/>
            <ac:picMk id="21" creationId="{2897127E-6CEF-446C-BE87-93B7C46E49D1}"/>
          </ac:picMkLst>
        </pc:picChg>
      </pc:sldChg>
      <pc:sldChg chg="addSp modSp mod setBg">
        <pc:chgData name="Alison Murphy" userId="9ba79fcb-d62b-4ed0-b66e-b4415e918fea" providerId="ADAL" clId="{B66065F7-EBEC-4494-9FD8-2F47D832ED22}" dt="2020-11-12T14:48:35.026" v="1109" actId="26606"/>
        <pc:sldMkLst>
          <pc:docMk/>
          <pc:sldMk cId="3737304928" sldId="258"/>
        </pc:sldMkLst>
        <pc:spChg chg="mod">
          <ac:chgData name="Alison Murphy" userId="9ba79fcb-d62b-4ed0-b66e-b4415e918fea" providerId="ADAL" clId="{B66065F7-EBEC-4494-9FD8-2F47D832ED22}" dt="2020-11-12T14:48:35.026" v="1109" actId="26606"/>
          <ac:spMkLst>
            <pc:docMk/>
            <pc:sldMk cId="3737304928" sldId="258"/>
            <ac:spMk id="2" creationId="{FF435141-6D86-4F90-8DCD-EA1124DF3E06}"/>
          </ac:spMkLst>
        </pc:spChg>
        <pc:spChg chg="add">
          <ac:chgData name="Alison Murphy" userId="9ba79fcb-d62b-4ed0-b66e-b4415e918fea" providerId="ADAL" clId="{B66065F7-EBEC-4494-9FD8-2F47D832ED22}" dt="2020-11-12T14:48:35.026" v="1109" actId="26606"/>
          <ac:spMkLst>
            <pc:docMk/>
            <pc:sldMk cId="3737304928" sldId="258"/>
            <ac:spMk id="10" creationId="{A254D376-7060-4491-9779-FC35E62F3F6F}"/>
          </ac:spMkLst>
        </pc:spChg>
        <pc:picChg chg="mod">
          <ac:chgData name="Alison Murphy" userId="9ba79fcb-d62b-4ed0-b66e-b4415e918fea" providerId="ADAL" clId="{B66065F7-EBEC-4494-9FD8-2F47D832ED22}" dt="2020-11-12T14:48:35.026" v="1109" actId="26606"/>
          <ac:picMkLst>
            <pc:docMk/>
            <pc:sldMk cId="3737304928" sldId="258"/>
            <ac:picMk id="5" creationId="{37E18F6A-2434-41C9-8AE2-B1BE392BA5F8}"/>
          </ac:picMkLst>
        </pc:picChg>
      </pc:sldChg>
      <pc:sldChg chg="addSp modSp mod setBg setClrOvrMap">
        <pc:chgData name="Alison Murphy" userId="9ba79fcb-d62b-4ed0-b66e-b4415e918fea" providerId="ADAL" clId="{B66065F7-EBEC-4494-9FD8-2F47D832ED22}" dt="2020-11-12T15:07:37.064" v="1214" actId="255"/>
        <pc:sldMkLst>
          <pc:docMk/>
          <pc:sldMk cId="3813479930" sldId="259"/>
        </pc:sldMkLst>
        <pc:spChg chg="mod">
          <ac:chgData name="Alison Murphy" userId="9ba79fcb-d62b-4ed0-b66e-b4415e918fea" providerId="ADAL" clId="{B66065F7-EBEC-4494-9FD8-2F47D832ED22}" dt="2020-11-12T15:06:52.114" v="1206" actId="20577"/>
          <ac:spMkLst>
            <pc:docMk/>
            <pc:sldMk cId="3813479930" sldId="259"/>
            <ac:spMk id="2" creationId="{690AB021-440F-44AE-B32B-262F44869594}"/>
          </ac:spMkLst>
        </pc:spChg>
        <pc:spChg chg="mod">
          <ac:chgData name="Alison Murphy" userId="9ba79fcb-d62b-4ed0-b66e-b4415e918fea" providerId="ADAL" clId="{B66065F7-EBEC-4494-9FD8-2F47D832ED22}" dt="2020-11-12T15:07:37.064" v="1214" actId="255"/>
          <ac:spMkLst>
            <pc:docMk/>
            <pc:sldMk cId="3813479930" sldId="259"/>
            <ac:spMk id="3" creationId="{354B0B3E-E835-4EEC-88E2-EB321E5825B4}"/>
          </ac:spMkLst>
        </pc:spChg>
        <pc:spChg chg="add">
          <ac:chgData name="Alison Murphy" userId="9ba79fcb-d62b-4ed0-b66e-b4415e918fea" providerId="ADAL" clId="{B66065F7-EBEC-4494-9FD8-2F47D832ED22}" dt="2020-11-12T14:48:52.996" v="1110" actId="26606"/>
          <ac:spMkLst>
            <pc:docMk/>
            <pc:sldMk cId="3813479930" sldId="259"/>
            <ac:spMk id="8" creationId="{2CB6C291-6CAF-46DF-ACFF-AADF0FD03F58}"/>
          </ac:spMkLst>
        </pc:spChg>
        <pc:spChg chg="add">
          <ac:chgData name="Alison Murphy" userId="9ba79fcb-d62b-4ed0-b66e-b4415e918fea" providerId="ADAL" clId="{B66065F7-EBEC-4494-9FD8-2F47D832ED22}" dt="2020-11-12T14:48:52.996" v="1110" actId="26606"/>
          <ac:spMkLst>
            <pc:docMk/>
            <pc:sldMk cId="3813479930" sldId="259"/>
            <ac:spMk id="12" creationId="{4735DC46-5663-471D-AADB-81E00E65BCC6}"/>
          </ac:spMkLst>
        </pc:spChg>
        <pc:picChg chg="add">
          <ac:chgData name="Alison Murphy" userId="9ba79fcb-d62b-4ed0-b66e-b4415e918fea" providerId="ADAL" clId="{B66065F7-EBEC-4494-9FD8-2F47D832ED22}" dt="2020-11-12T14:48:52.996" v="1110" actId="26606"/>
          <ac:picMkLst>
            <pc:docMk/>
            <pc:sldMk cId="3813479930" sldId="259"/>
            <ac:picMk id="10" creationId="{1EBADBCA-DA20-4279-93C6-011DEF18AA71}"/>
          </ac:picMkLst>
        </pc:picChg>
      </pc:sldChg>
      <pc:sldChg chg="addSp modSp mod setBg setClrOvrMap">
        <pc:chgData name="Alison Murphy" userId="9ba79fcb-d62b-4ed0-b66e-b4415e918fea" providerId="ADAL" clId="{B66065F7-EBEC-4494-9FD8-2F47D832ED22}" dt="2020-11-12T14:49:13.395" v="1111" actId="26606"/>
        <pc:sldMkLst>
          <pc:docMk/>
          <pc:sldMk cId="3742764985" sldId="260"/>
        </pc:sldMkLst>
        <pc:spChg chg="mod">
          <ac:chgData name="Alison Murphy" userId="9ba79fcb-d62b-4ed0-b66e-b4415e918fea" providerId="ADAL" clId="{B66065F7-EBEC-4494-9FD8-2F47D832ED22}" dt="2020-11-12T14:49:13.395" v="1111" actId="26606"/>
          <ac:spMkLst>
            <pc:docMk/>
            <pc:sldMk cId="3742764985" sldId="260"/>
            <ac:spMk id="2" creationId="{4EE9F256-CAB0-4149-A3B3-E272F6206434}"/>
          </ac:spMkLst>
        </pc:spChg>
        <pc:spChg chg="mod">
          <ac:chgData name="Alison Murphy" userId="9ba79fcb-d62b-4ed0-b66e-b4415e918fea" providerId="ADAL" clId="{B66065F7-EBEC-4494-9FD8-2F47D832ED22}" dt="2020-11-12T14:49:13.395" v="1111" actId="26606"/>
          <ac:spMkLst>
            <pc:docMk/>
            <pc:sldMk cId="3742764985" sldId="260"/>
            <ac:spMk id="3" creationId="{D5D2519B-9080-4F47-A710-7FAE1A9D1330}"/>
          </ac:spMkLst>
        </pc:spChg>
        <pc:spChg chg="add">
          <ac:chgData name="Alison Murphy" userId="9ba79fcb-d62b-4ed0-b66e-b4415e918fea" providerId="ADAL" clId="{B66065F7-EBEC-4494-9FD8-2F47D832ED22}" dt="2020-11-12T14:49:13.395" v="1111" actId="26606"/>
          <ac:spMkLst>
            <pc:docMk/>
            <pc:sldMk cId="3742764985" sldId="260"/>
            <ac:spMk id="8" creationId="{2CB6C291-6CAF-46DF-ACFF-AADF0FD03F58}"/>
          </ac:spMkLst>
        </pc:spChg>
        <pc:spChg chg="add">
          <ac:chgData name="Alison Murphy" userId="9ba79fcb-d62b-4ed0-b66e-b4415e918fea" providerId="ADAL" clId="{B66065F7-EBEC-4494-9FD8-2F47D832ED22}" dt="2020-11-12T14:49:13.395" v="1111" actId="26606"/>
          <ac:spMkLst>
            <pc:docMk/>
            <pc:sldMk cId="3742764985" sldId="260"/>
            <ac:spMk id="12" creationId="{4735DC46-5663-471D-AADB-81E00E65BCC6}"/>
          </ac:spMkLst>
        </pc:spChg>
        <pc:picChg chg="add">
          <ac:chgData name="Alison Murphy" userId="9ba79fcb-d62b-4ed0-b66e-b4415e918fea" providerId="ADAL" clId="{B66065F7-EBEC-4494-9FD8-2F47D832ED22}" dt="2020-11-12T14:49:13.395" v="1111" actId="26606"/>
          <ac:picMkLst>
            <pc:docMk/>
            <pc:sldMk cId="3742764985" sldId="260"/>
            <ac:picMk id="10" creationId="{1EBADBCA-DA20-4279-93C6-011DEF18AA71}"/>
          </ac:picMkLst>
        </pc:picChg>
      </pc:sldChg>
      <pc:sldChg chg="addSp delSp modSp mod setBg">
        <pc:chgData name="Alison Murphy" userId="9ba79fcb-d62b-4ed0-b66e-b4415e918fea" providerId="ADAL" clId="{B66065F7-EBEC-4494-9FD8-2F47D832ED22}" dt="2020-11-12T14:52:08.543" v="1124" actId="14100"/>
        <pc:sldMkLst>
          <pc:docMk/>
          <pc:sldMk cId="3478848028" sldId="261"/>
        </pc:sldMkLst>
        <pc:spChg chg="mod">
          <ac:chgData name="Alison Murphy" userId="9ba79fcb-d62b-4ed0-b66e-b4415e918fea" providerId="ADAL" clId="{B66065F7-EBEC-4494-9FD8-2F47D832ED22}" dt="2020-11-12T14:49:53.108" v="1115" actId="26606"/>
          <ac:spMkLst>
            <pc:docMk/>
            <pc:sldMk cId="3478848028" sldId="261"/>
            <ac:spMk id="2" creationId="{4004F497-A4F4-4A54-866A-F93B396F1270}"/>
          </ac:spMkLst>
        </pc:spChg>
        <pc:spChg chg="mod">
          <ac:chgData name="Alison Murphy" userId="9ba79fcb-d62b-4ed0-b66e-b4415e918fea" providerId="ADAL" clId="{B66065F7-EBEC-4494-9FD8-2F47D832ED22}" dt="2020-11-12T14:52:08.543" v="1124" actId="14100"/>
          <ac:spMkLst>
            <pc:docMk/>
            <pc:sldMk cId="3478848028" sldId="261"/>
            <ac:spMk id="3" creationId="{09E46144-FF33-41EE-8245-E4FCF608160B}"/>
          </ac:spMkLst>
        </pc:spChg>
        <pc:spChg chg="add del mod">
          <ac:chgData name="Alison Murphy" userId="9ba79fcb-d62b-4ed0-b66e-b4415e918fea" providerId="ADAL" clId="{B66065F7-EBEC-4494-9FD8-2F47D832ED22}" dt="2020-11-12T14:49:46.050" v="1114"/>
          <ac:spMkLst>
            <pc:docMk/>
            <pc:sldMk cId="3478848028" sldId="261"/>
            <ac:spMk id="4" creationId="{B189107F-533D-4AE5-BC8F-9882FF8162F4}"/>
          </ac:spMkLst>
        </pc:spChg>
        <pc:spChg chg="add del mod">
          <ac:chgData name="Alison Murphy" userId="9ba79fcb-d62b-4ed0-b66e-b4415e918fea" providerId="ADAL" clId="{B66065F7-EBEC-4494-9FD8-2F47D832ED22}" dt="2020-11-12T14:49:46.050" v="1114"/>
          <ac:spMkLst>
            <pc:docMk/>
            <pc:sldMk cId="3478848028" sldId="261"/>
            <ac:spMk id="5" creationId="{AAFE2D3C-1CA3-4DEA-88D2-9175AEEB162B}"/>
          </ac:spMkLst>
        </pc:spChg>
        <pc:spChg chg="add del mod">
          <ac:chgData name="Alison Murphy" userId="9ba79fcb-d62b-4ed0-b66e-b4415e918fea" providerId="ADAL" clId="{B66065F7-EBEC-4494-9FD8-2F47D832ED22}" dt="2020-11-12T14:49:41.273" v="1113"/>
          <ac:spMkLst>
            <pc:docMk/>
            <pc:sldMk cId="3478848028" sldId="261"/>
            <ac:spMk id="6" creationId="{912B1EF2-83C5-4A95-A595-0931060393E4}"/>
          </ac:spMkLst>
        </pc:spChg>
        <pc:spChg chg="add del mod">
          <ac:chgData name="Alison Murphy" userId="9ba79fcb-d62b-4ed0-b66e-b4415e918fea" providerId="ADAL" clId="{B66065F7-EBEC-4494-9FD8-2F47D832ED22}" dt="2020-11-12T11:54:48.877" v="298" actId="931"/>
          <ac:spMkLst>
            <pc:docMk/>
            <pc:sldMk cId="3478848028" sldId="261"/>
            <ac:spMk id="6" creationId="{D20AC302-A05D-4495-9D39-0566997C7911}"/>
          </ac:spMkLst>
        </pc:spChg>
        <pc:spChg chg="add">
          <ac:chgData name="Alison Murphy" userId="9ba79fcb-d62b-4ed0-b66e-b4415e918fea" providerId="ADAL" clId="{B66065F7-EBEC-4494-9FD8-2F47D832ED22}" dt="2020-11-12T14:49:53.108" v="1115" actId="26606"/>
          <ac:spMkLst>
            <pc:docMk/>
            <pc:sldMk cId="3478848028" sldId="261"/>
            <ac:spMk id="13" creationId="{49CD2D09-B1BB-4DF5-9E1C-3D21B21EDEFD}"/>
          </ac:spMkLst>
        </pc:spChg>
        <pc:spChg chg="add">
          <ac:chgData name="Alison Murphy" userId="9ba79fcb-d62b-4ed0-b66e-b4415e918fea" providerId="ADAL" clId="{B66065F7-EBEC-4494-9FD8-2F47D832ED22}" dt="2020-11-12T14:49:53.108" v="1115" actId="26606"/>
          <ac:spMkLst>
            <pc:docMk/>
            <pc:sldMk cId="3478848028" sldId="261"/>
            <ac:spMk id="17" creationId="{967C29FE-FD32-4AFB-AD20-DBDF5864B2D8}"/>
          </ac:spMkLst>
        </pc:spChg>
        <pc:picChg chg="add mod">
          <ac:chgData name="Alison Murphy" userId="9ba79fcb-d62b-4ed0-b66e-b4415e918fea" providerId="ADAL" clId="{B66065F7-EBEC-4494-9FD8-2F47D832ED22}" dt="2020-11-12T14:49:53.108" v="1115" actId="26606"/>
          <ac:picMkLst>
            <pc:docMk/>
            <pc:sldMk cId="3478848028" sldId="261"/>
            <ac:picMk id="8" creationId="{6AC8F16F-AA0E-4C07-8B31-3291690F4327}"/>
          </ac:picMkLst>
        </pc:picChg>
        <pc:picChg chg="add">
          <ac:chgData name="Alison Murphy" userId="9ba79fcb-d62b-4ed0-b66e-b4415e918fea" providerId="ADAL" clId="{B66065F7-EBEC-4494-9FD8-2F47D832ED22}" dt="2020-11-12T14:49:53.108" v="1115" actId="26606"/>
          <ac:picMkLst>
            <pc:docMk/>
            <pc:sldMk cId="3478848028" sldId="261"/>
            <ac:picMk id="15" creationId="{83355637-BA71-4F63-94C9-E77BF81BDFC0}"/>
          </ac:picMkLst>
        </pc:picChg>
      </pc:sldChg>
      <pc:sldChg chg="new del">
        <pc:chgData name="Alison Murphy" userId="9ba79fcb-d62b-4ed0-b66e-b4415e918fea" providerId="ADAL" clId="{B66065F7-EBEC-4494-9FD8-2F47D832ED22}" dt="2020-11-12T11:18:43.563" v="108" actId="680"/>
        <pc:sldMkLst>
          <pc:docMk/>
          <pc:sldMk cId="1182428965" sldId="263"/>
        </pc:sldMkLst>
      </pc:sldChg>
      <pc:sldChg chg="addSp modSp new mod setBg">
        <pc:chgData name="Alison Murphy" userId="9ba79fcb-d62b-4ed0-b66e-b4415e918fea" providerId="ADAL" clId="{B66065F7-EBEC-4494-9FD8-2F47D832ED22}" dt="2020-11-12T14:48:10.949" v="1107" actId="26606"/>
        <pc:sldMkLst>
          <pc:docMk/>
          <pc:sldMk cId="2421346699" sldId="263"/>
        </pc:sldMkLst>
        <pc:spChg chg="mod">
          <ac:chgData name="Alison Murphy" userId="9ba79fcb-d62b-4ed0-b66e-b4415e918fea" providerId="ADAL" clId="{B66065F7-EBEC-4494-9FD8-2F47D832ED22}" dt="2020-11-12T14:48:10.949" v="1107" actId="26606"/>
          <ac:spMkLst>
            <pc:docMk/>
            <pc:sldMk cId="2421346699" sldId="263"/>
            <ac:spMk id="2" creationId="{2631E8C3-A693-4C1F-A908-57492C298C3C}"/>
          </ac:spMkLst>
        </pc:spChg>
        <pc:spChg chg="mod">
          <ac:chgData name="Alison Murphy" userId="9ba79fcb-d62b-4ed0-b66e-b4415e918fea" providerId="ADAL" clId="{B66065F7-EBEC-4494-9FD8-2F47D832ED22}" dt="2020-11-12T14:48:10.949" v="1107" actId="26606"/>
          <ac:spMkLst>
            <pc:docMk/>
            <pc:sldMk cId="2421346699" sldId="263"/>
            <ac:spMk id="3" creationId="{312B42EE-2745-45F7-ABDC-A02D8C5BF234}"/>
          </ac:spMkLst>
        </pc:spChg>
        <pc:spChg chg="add">
          <ac:chgData name="Alison Murphy" userId="9ba79fcb-d62b-4ed0-b66e-b4415e918fea" providerId="ADAL" clId="{B66065F7-EBEC-4494-9FD8-2F47D832ED22}" dt="2020-11-12T14:48:10.949" v="1107" actId="26606"/>
          <ac:spMkLst>
            <pc:docMk/>
            <pc:sldMk cId="2421346699" sldId="263"/>
            <ac:spMk id="10" creationId="{AFA67CD3-AB4E-4A7A-BEB8-53C445D8C44E}"/>
          </ac:spMkLst>
        </pc:spChg>
        <pc:spChg chg="add">
          <ac:chgData name="Alison Murphy" userId="9ba79fcb-d62b-4ed0-b66e-b4415e918fea" providerId="ADAL" clId="{B66065F7-EBEC-4494-9FD8-2F47D832ED22}" dt="2020-11-12T14:48:10.949" v="1107" actId="26606"/>
          <ac:spMkLst>
            <pc:docMk/>
            <pc:sldMk cId="2421346699" sldId="263"/>
            <ac:spMk id="14" creationId="{339C8D78-A644-462F-B674-F440635E5353}"/>
          </ac:spMkLst>
        </pc:spChg>
        <pc:picChg chg="add mod">
          <ac:chgData name="Alison Murphy" userId="9ba79fcb-d62b-4ed0-b66e-b4415e918fea" providerId="ADAL" clId="{B66065F7-EBEC-4494-9FD8-2F47D832ED22}" dt="2020-11-12T14:48:10.949" v="1107" actId="26606"/>
          <ac:picMkLst>
            <pc:docMk/>
            <pc:sldMk cId="2421346699" sldId="263"/>
            <ac:picMk id="5" creationId="{90FE09E9-93C2-45EE-80B7-ADD9E1FA558A}"/>
          </ac:picMkLst>
        </pc:picChg>
        <pc:picChg chg="add">
          <ac:chgData name="Alison Murphy" userId="9ba79fcb-d62b-4ed0-b66e-b4415e918fea" providerId="ADAL" clId="{B66065F7-EBEC-4494-9FD8-2F47D832ED22}" dt="2020-11-12T14:48:10.949" v="1107" actId="26606"/>
          <ac:picMkLst>
            <pc:docMk/>
            <pc:sldMk cId="2421346699" sldId="263"/>
            <ac:picMk id="12" creationId="{07CF545F-9C2E-4446-97CD-AD92990C2B68}"/>
          </ac:picMkLst>
        </pc:picChg>
      </pc:sldChg>
      <pc:sldChg chg="addSp modSp new mod setBg">
        <pc:chgData name="Alison Murphy" userId="9ba79fcb-d62b-4ed0-b66e-b4415e918fea" providerId="ADAL" clId="{B66065F7-EBEC-4494-9FD8-2F47D832ED22}" dt="2020-11-12T14:48:23.040" v="1108" actId="26606"/>
        <pc:sldMkLst>
          <pc:docMk/>
          <pc:sldMk cId="4290181685" sldId="264"/>
        </pc:sldMkLst>
        <pc:spChg chg="mod">
          <ac:chgData name="Alison Murphy" userId="9ba79fcb-d62b-4ed0-b66e-b4415e918fea" providerId="ADAL" clId="{B66065F7-EBEC-4494-9FD8-2F47D832ED22}" dt="2020-11-12T14:48:23.040" v="1108" actId="26606"/>
          <ac:spMkLst>
            <pc:docMk/>
            <pc:sldMk cId="4290181685" sldId="264"/>
            <ac:spMk id="2" creationId="{6D92D98C-D022-4370-9668-1C97B1E02875}"/>
          </ac:spMkLst>
        </pc:spChg>
        <pc:spChg chg="mod">
          <ac:chgData name="Alison Murphy" userId="9ba79fcb-d62b-4ed0-b66e-b4415e918fea" providerId="ADAL" clId="{B66065F7-EBEC-4494-9FD8-2F47D832ED22}" dt="2020-11-12T14:48:23.040" v="1108" actId="26606"/>
          <ac:spMkLst>
            <pc:docMk/>
            <pc:sldMk cId="4290181685" sldId="264"/>
            <ac:spMk id="3" creationId="{C2A81B1D-D6A1-495F-B944-52CF7E6B443D}"/>
          </ac:spMkLst>
        </pc:spChg>
        <pc:spChg chg="add">
          <ac:chgData name="Alison Murphy" userId="9ba79fcb-d62b-4ed0-b66e-b4415e918fea" providerId="ADAL" clId="{B66065F7-EBEC-4494-9FD8-2F47D832ED22}" dt="2020-11-12T14:48:23.040" v="1108" actId="26606"/>
          <ac:spMkLst>
            <pc:docMk/>
            <pc:sldMk cId="4290181685" sldId="264"/>
            <ac:spMk id="10" creationId="{AFA67CD3-AB4E-4A7A-BEB8-53C445D8C44E}"/>
          </ac:spMkLst>
        </pc:spChg>
        <pc:spChg chg="add">
          <ac:chgData name="Alison Murphy" userId="9ba79fcb-d62b-4ed0-b66e-b4415e918fea" providerId="ADAL" clId="{B66065F7-EBEC-4494-9FD8-2F47D832ED22}" dt="2020-11-12T14:48:23.040" v="1108" actId="26606"/>
          <ac:spMkLst>
            <pc:docMk/>
            <pc:sldMk cId="4290181685" sldId="264"/>
            <ac:spMk id="14" creationId="{339C8D78-A644-462F-B674-F440635E5353}"/>
          </ac:spMkLst>
        </pc:spChg>
        <pc:picChg chg="add">
          <ac:chgData name="Alison Murphy" userId="9ba79fcb-d62b-4ed0-b66e-b4415e918fea" providerId="ADAL" clId="{B66065F7-EBEC-4494-9FD8-2F47D832ED22}" dt="2020-11-12T14:48:23.040" v="1108" actId="26606"/>
          <ac:picMkLst>
            <pc:docMk/>
            <pc:sldMk cId="4290181685" sldId="264"/>
            <ac:picMk id="7" creationId="{CB440514-F47A-4A23-A00A-E64861DD1061}"/>
          </ac:picMkLst>
        </pc:picChg>
        <pc:picChg chg="add">
          <ac:chgData name="Alison Murphy" userId="9ba79fcb-d62b-4ed0-b66e-b4415e918fea" providerId="ADAL" clId="{B66065F7-EBEC-4494-9FD8-2F47D832ED22}" dt="2020-11-12T14:48:23.040" v="1108" actId="26606"/>
          <ac:picMkLst>
            <pc:docMk/>
            <pc:sldMk cId="4290181685" sldId="264"/>
            <ac:picMk id="12" creationId="{07CF545F-9C2E-4446-97CD-AD92990C2B68}"/>
          </ac:picMkLst>
        </pc:picChg>
      </pc:sldChg>
      <pc:sldChg chg="new del">
        <pc:chgData name="Alison Murphy" userId="9ba79fcb-d62b-4ed0-b66e-b4415e918fea" providerId="ADAL" clId="{B66065F7-EBEC-4494-9FD8-2F47D832ED22}" dt="2020-11-12T12:06:48.031" v="360" actId="680"/>
        <pc:sldMkLst>
          <pc:docMk/>
          <pc:sldMk cId="1941698545" sldId="265"/>
        </pc:sldMkLst>
      </pc:sldChg>
      <pc:sldChg chg="addSp modSp new mod setBg">
        <pc:chgData name="Alison Murphy" userId="9ba79fcb-d62b-4ed0-b66e-b4415e918fea" providerId="ADAL" clId="{B66065F7-EBEC-4494-9FD8-2F47D832ED22}" dt="2020-11-12T14:50:08.896" v="1116" actId="26606"/>
        <pc:sldMkLst>
          <pc:docMk/>
          <pc:sldMk cId="3609165212" sldId="265"/>
        </pc:sldMkLst>
        <pc:spChg chg="mod">
          <ac:chgData name="Alison Murphy" userId="9ba79fcb-d62b-4ed0-b66e-b4415e918fea" providerId="ADAL" clId="{B66065F7-EBEC-4494-9FD8-2F47D832ED22}" dt="2020-11-12T14:50:08.896" v="1116" actId="26606"/>
          <ac:spMkLst>
            <pc:docMk/>
            <pc:sldMk cId="3609165212" sldId="265"/>
            <ac:spMk id="2" creationId="{E5BAE8D7-47BF-4637-A45A-01EA1FD36B22}"/>
          </ac:spMkLst>
        </pc:spChg>
        <pc:spChg chg="mod">
          <ac:chgData name="Alison Murphy" userId="9ba79fcb-d62b-4ed0-b66e-b4415e918fea" providerId="ADAL" clId="{B66065F7-EBEC-4494-9FD8-2F47D832ED22}" dt="2020-11-12T14:50:08.896" v="1116" actId="26606"/>
          <ac:spMkLst>
            <pc:docMk/>
            <pc:sldMk cId="3609165212" sldId="265"/>
            <ac:spMk id="3" creationId="{E7FFAA69-E2F9-4547-A547-B17E562D3914}"/>
          </ac:spMkLst>
        </pc:spChg>
        <pc:spChg chg="add">
          <ac:chgData name="Alison Murphy" userId="9ba79fcb-d62b-4ed0-b66e-b4415e918fea" providerId="ADAL" clId="{B66065F7-EBEC-4494-9FD8-2F47D832ED22}" dt="2020-11-12T14:50:08.896" v="1116" actId="26606"/>
          <ac:spMkLst>
            <pc:docMk/>
            <pc:sldMk cId="3609165212" sldId="265"/>
            <ac:spMk id="8" creationId="{3B854194-185D-494D-905C-7C7CB2E30F6E}"/>
          </ac:spMkLst>
        </pc:spChg>
        <pc:spChg chg="add">
          <ac:chgData name="Alison Murphy" userId="9ba79fcb-d62b-4ed0-b66e-b4415e918fea" providerId="ADAL" clId="{B66065F7-EBEC-4494-9FD8-2F47D832ED22}" dt="2020-11-12T14:50:08.896" v="1116" actId="26606"/>
          <ac:spMkLst>
            <pc:docMk/>
            <pc:sldMk cId="3609165212" sldId="265"/>
            <ac:spMk id="10" creationId="{B4F5FA0D-0104-4987-8241-EFF7C85B88DE}"/>
          </ac:spMkLst>
        </pc:spChg>
        <pc:picChg chg="add">
          <ac:chgData name="Alison Murphy" userId="9ba79fcb-d62b-4ed0-b66e-b4415e918fea" providerId="ADAL" clId="{B66065F7-EBEC-4494-9FD8-2F47D832ED22}" dt="2020-11-12T14:50:08.896" v="1116" actId="26606"/>
          <ac:picMkLst>
            <pc:docMk/>
            <pc:sldMk cId="3609165212" sldId="265"/>
            <ac:picMk id="12" creationId="{2897127E-6CEF-446C-BE87-93B7C46E49D1}"/>
          </ac:picMkLst>
        </pc:picChg>
      </pc:sldChg>
      <pc:sldChg chg="addSp modSp new mod setBg">
        <pc:chgData name="Alison Murphy" userId="9ba79fcb-d62b-4ed0-b66e-b4415e918fea" providerId="ADAL" clId="{B66065F7-EBEC-4494-9FD8-2F47D832ED22}" dt="2020-11-12T14:50:26.987" v="1118" actId="26606"/>
        <pc:sldMkLst>
          <pc:docMk/>
          <pc:sldMk cId="1743592740" sldId="266"/>
        </pc:sldMkLst>
        <pc:spChg chg="mod">
          <ac:chgData name="Alison Murphy" userId="9ba79fcb-d62b-4ed0-b66e-b4415e918fea" providerId="ADAL" clId="{B66065F7-EBEC-4494-9FD8-2F47D832ED22}" dt="2020-11-12T14:50:26.987" v="1118" actId="26606"/>
          <ac:spMkLst>
            <pc:docMk/>
            <pc:sldMk cId="1743592740" sldId="266"/>
            <ac:spMk id="2" creationId="{107A3448-FF84-457C-9730-A382AB7FF926}"/>
          </ac:spMkLst>
        </pc:spChg>
        <pc:spChg chg="mod">
          <ac:chgData name="Alison Murphy" userId="9ba79fcb-d62b-4ed0-b66e-b4415e918fea" providerId="ADAL" clId="{B66065F7-EBEC-4494-9FD8-2F47D832ED22}" dt="2020-11-12T14:50:26.987" v="1118" actId="26606"/>
          <ac:spMkLst>
            <pc:docMk/>
            <pc:sldMk cId="1743592740" sldId="266"/>
            <ac:spMk id="3" creationId="{AF4101EE-709F-41CD-A6E8-0F9D813C7C0C}"/>
          </ac:spMkLst>
        </pc:spChg>
        <pc:spChg chg="add">
          <ac:chgData name="Alison Murphy" userId="9ba79fcb-d62b-4ed0-b66e-b4415e918fea" providerId="ADAL" clId="{B66065F7-EBEC-4494-9FD8-2F47D832ED22}" dt="2020-11-12T14:50:26.987" v="1118" actId="26606"/>
          <ac:spMkLst>
            <pc:docMk/>
            <pc:sldMk cId="1743592740" sldId="266"/>
            <ac:spMk id="8" creationId="{3B854194-185D-494D-905C-7C7CB2E30F6E}"/>
          </ac:spMkLst>
        </pc:spChg>
        <pc:spChg chg="add">
          <ac:chgData name="Alison Murphy" userId="9ba79fcb-d62b-4ed0-b66e-b4415e918fea" providerId="ADAL" clId="{B66065F7-EBEC-4494-9FD8-2F47D832ED22}" dt="2020-11-12T14:50:26.987" v="1118" actId="26606"/>
          <ac:spMkLst>
            <pc:docMk/>
            <pc:sldMk cId="1743592740" sldId="266"/>
            <ac:spMk id="10" creationId="{B4F5FA0D-0104-4987-8241-EFF7C85B88DE}"/>
          </ac:spMkLst>
        </pc:spChg>
        <pc:picChg chg="add">
          <ac:chgData name="Alison Murphy" userId="9ba79fcb-d62b-4ed0-b66e-b4415e918fea" providerId="ADAL" clId="{B66065F7-EBEC-4494-9FD8-2F47D832ED22}" dt="2020-11-12T14:50:26.987" v="1118" actId="26606"/>
          <ac:picMkLst>
            <pc:docMk/>
            <pc:sldMk cId="1743592740" sldId="266"/>
            <ac:picMk id="12" creationId="{2897127E-6CEF-446C-BE87-93B7C46E49D1}"/>
          </ac:picMkLst>
        </pc:picChg>
      </pc:sldChg>
      <pc:sldChg chg="addSp modSp new mod setBg">
        <pc:chgData name="Alison Murphy" userId="9ba79fcb-d62b-4ed0-b66e-b4415e918fea" providerId="ADAL" clId="{B66065F7-EBEC-4494-9FD8-2F47D832ED22}" dt="2020-11-12T14:50:19.563" v="1117" actId="26606"/>
        <pc:sldMkLst>
          <pc:docMk/>
          <pc:sldMk cId="2861681702" sldId="267"/>
        </pc:sldMkLst>
        <pc:spChg chg="mod">
          <ac:chgData name="Alison Murphy" userId="9ba79fcb-d62b-4ed0-b66e-b4415e918fea" providerId="ADAL" clId="{B66065F7-EBEC-4494-9FD8-2F47D832ED22}" dt="2020-11-12T14:50:19.563" v="1117" actId="26606"/>
          <ac:spMkLst>
            <pc:docMk/>
            <pc:sldMk cId="2861681702" sldId="267"/>
            <ac:spMk id="2" creationId="{CB4908F1-8E98-4225-BD97-94599F004AB4}"/>
          </ac:spMkLst>
        </pc:spChg>
        <pc:spChg chg="mod">
          <ac:chgData name="Alison Murphy" userId="9ba79fcb-d62b-4ed0-b66e-b4415e918fea" providerId="ADAL" clId="{B66065F7-EBEC-4494-9FD8-2F47D832ED22}" dt="2020-11-12T14:50:19.563" v="1117" actId="26606"/>
          <ac:spMkLst>
            <pc:docMk/>
            <pc:sldMk cId="2861681702" sldId="267"/>
            <ac:spMk id="3" creationId="{295B0699-F8A4-4046-9BA1-F71C1892C8D6}"/>
          </ac:spMkLst>
        </pc:spChg>
        <pc:spChg chg="add">
          <ac:chgData name="Alison Murphy" userId="9ba79fcb-d62b-4ed0-b66e-b4415e918fea" providerId="ADAL" clId="{B66065F7-EBEC-4494-9FD8-2F47D832ED22}" dt="2020-11-12T14:50:19.563" v="1117" actId="26606"/>
          <ac:spMkLst>
            <pc:docMk/>
            <pc:sldMk cId="2861681702" sldId="267"/>
            <ac:spMk id="8" creationId="{3B854194-185D-494D-905C-7C7CB2E30F6E}"/>
          </ac:spMkLst>
        </pc:spChg>
        <pc:spChg chg="add">
          <ac:chgData name="Alison Murphy" userId="9ba79fcb-d62b-4ed0-b66e-b4415e918fea" providerId="ADAL" clId="{B66065F7-EBEC-4494-9FD8-2F47D832ED22}" dt="2020-11-12T14:50:19.563" v="1117" actId="26606"/>
          <ac:spMkLst>
            <pc:docMk/>
            <pc:sldMk cId="2861681702" sldId="267"/>
            <ac:spMk id="10" creationId="{B4F5FA0D-0104-4987-8241-EFF7C85B88DE}"/>
          </ac:spMkLst>
        </pc:spChg>
        <pc:picChg chg="add">
          <ac:chgData name="Alison Murphy" userId="9ba79fcb-d62b-4ed0-b66e-b4415e918fea" providerId="ADAL" clId="{B66065F7-EBEC-4494-9FD8-2F47D832ED22}" dt="2020-11-12T14:50:19.563" v="1117" actId="26606"/>
          <ac:picMkLst>
            <pc:docMk/>
            <pc:sldMk cId="2861681702" sldId="267"/>
            <ac:picMk id="12" creationId="{2897127E-6CEF-446C-BE87-93B7C46E49D1}"/>
          </ac:picMkLst>
        </pc:picChg>
      </pc:sldChg>
      <pc:sldChg chg="addSp delSp modSp new mod setBg">
        <pc:chgData name="Alison Murphy" userId="9ba79fcb-d62b-4ed0-b66e-b4415e918fea" providerId="ADAL" clId="{B66065F7-EBEC-4494-9FD8-2F47D832ED22}" dt="2020-11-12T14:51:06.384" v="1122" actId="26606"/>
        <pc:sldMkLst>
          <pc:docMk/>
          <pc:sldMk cId="196490237" sldId="268"/>
        </pc:sldMkLst>
        <pc:spChg chg="mod">
          <ac:chgData name="Alison Murphy" userId="9ba79fcb-d62b-4ed0-b66e-b4415e918fea" providerId="ADAL" clId="{B66065F7-EBEC-4494-9FD8-2F47D832ED22}" dt="2020-11-12T14:51:06.384" v="1122" actId="26606"/>
          <ac:spMkLst>
            <pc:docMk/>
            <pc:sldMk cId="196490237" sldId="268"/>
            <ac:spMk id="2" creationId="{D6CB535A-6AEF-4E87-B90B-84D1FD8B8873}"/>
          </ac:spMkLst>
        </pc:spChg>
        <pc:spChg chg="mod">
          <ac:chgData name="Alison Murphy" userId="9ba79fcb-d62b-4ed0-b66e-b4415e918fea" providerId="ADAL" clId="{B66065F7-EBEC-4494-9FD8-2F47D832ED22}" dt="2020-11-12T14:51:06.384" v="1122" actId="26606"/>
          <ac:spMkLst>
            <pc:docMk/>
            <pc:sldMk cId="196490237" sldId="268"/>
            <ac:spMk id="3" creationId="{BFAF52B0-FE16-4DB1-96CA-38008FD2EF56}"/>
          </ac:spMkLst>
        </pc:spChg>
        <pc:spChg chg="add del">
          <ac:chgData name="Alison Murphy" userId="9ba79fcb-d62b-4ed0-b66e-b4415e918fea" providerId="ADAL" clId="{B66065F7-EBEC-4494-9FD8-2F47D832ED22}" dt="2020-11-12T14:51:06.384" v="1122" actId="26606"/>
          <ac:spMkLst>
            <pc:docMk/>
            <pc:sldMk cId="196490237" sldId="268"/>
            <ac:spMk id="10" creationId="{AFA67CD3-AB4E-4A7A-BEB8-53C445D8C44E}"/>
          </ac:spMkLst>
        </pc:spChg>
        <pc:spChg chg="add del">
          <ac:chgData name="Alison Murphy" userId="9ba79fcb-d62b-4ed0-b66e-b4415e918fea" providerId="ADAL" clId="{B66065F7-EBEC-4494-9FD8-2F47D832ED22}" dt="2020-11-12T14:51:06.384" v="1122" actId="26606"/>
          <ac:spMkLst>
            <pc:docMk/>
            <pc:sldMk cId="196490237" sldId="268"/>
            <ac:spMk id="14" creationId="{339C8D78-A644-462F-B674-F440635E5353}"/>
          </ac:spMkLst>
        </pc:spChg>
        <pc:spChg chg="add">
          <ac:chgData name="Alison Murphy" userId="9ba79fcb-d62b-4ed0-b66e-b4415e918fea" providerId="ADAL" clId="{B66065F7-EBEC-4494-9FD8-2F47D832ED22}" dt="2020-11-12T14:51:06.384" v="1122" actId="26606"/>
          <ac:spMkLst>
            <pc:docMk/>
            <pc:sldMk cId="196490237" sldId="268"/>
            <ac:spMk id="19" creationId="{B05E4F47-B148-49E0-B472-BBF149315524}"/>
          </ac:spMkLst>
        </pc:spChg>
        <pc:spChg chg="add">
          <ac:chgData name="Alison Murphy" userId="9ba79fcb-d62b-4ed0-b66e-b4415e918fea" providerId="ADAL" clId="{B66065F7-EBEC-4494-9FD8-2F47D832ED22}" dt="2020-11-12T14:51:06.384" v="1122" actId="26606"/>
          <ac:spMkLst>
            <pc:docMk/>
            <pc:sldMk cId="196490237" sldId="268"/>
            <ac:spMk id="23" creationId="{684BF3E1-C321-4F38-85CF-FEBBEEC15E2D}"/>
          </ac:spMkLst>
        </pc:spChg>
        <pc:picChg chg="add mod">
          <ac:chgData name="Alison Murphy" userId="9ba79fcb-d62b-4ed0-b66e-b4415e918fea" providerId="ADAL" clId="{B66065F7-EBEC-4494-9FD8-2F47D832ED22}" dt="2020-11-12T14:51:06.384" v="1122" actId="26606"/>
          <ac:picMkLst>
            <pc:docMk/>
            <pc:sldMk cId="196490237" sldId="268"/>
            <ac:picMk id="7" creationId="{FF2DDAF0-D4D9-4BDF-9147-7DB848948592}"/>
          </ac:picMkLst>
        </pc:picChg>
        <pc:picChg chg="add del">
          <ac:chgData name="Alison Murphy" userId="9ba79fcb-d62b-4ed0-b66e-b4415e918fea" providerId="ADAL" clId="{B66065F7-EBEC-4494-9FD8-2F47D832ED22}" dt="2020-11-12T14:51:06.384" v="1122" actId="26606"/>
          <ac:picMkLst>
            <pc:docMk/>
            <pc:sldMk cId="196490237" sldId="268"/>
            <ac:picMk id="12" creationId="{07CF545F-9C2E-4446-97CD-AD92990C2B68}"/>
          </ac:picMkLst>
        </pc:picChg>
        <pc:picChg chg="add">
          <ac:chgData name="Alison Murphy" userId="9ba79fcb-d62b-4ed0-b66e-b4415e918fea" providerId="ADAL" clId="{B66065F7-EBEC-4494-9FD8-2F47D832ED22}" dt="2020-11-12T14:51:06.384" v="1122" actId="26606"/>
          <ac:picMkLst>
            <pc:docMk/>
            <pc:sldMk cId="196490237" sldId="268"/>
            <ac:picMk id="21" creationId="{7A2CE8EB-F719-4F84-9E91-F538438CAC76}"/>
          </ac:picMkLst>
        </pc:picChg>
      </pc:sldChg>
      <pc:sldChg chg="addSp modSp new mod setBg">
        <pc:chgData name="Alison Murphy" userId="9ba79fcb-d62b-4ed0-b66e-b4415e918fea" providerId="ADAL" clId="{B66065F7-EBEC-4494-9FD8-2F47D832ED22}" dt="2020-11-12T14:50:34.839" v="1119" actId="26606"/>
        <pc:sldMkLst>
          <pc:docMk/>
          <pc:sldMk cId="2947964208" sldId="269"/>
        </pc:sldMkLst>
        <pc:spChg chg="mod">
          <ac:chgData name="Alison Murphy" userId="9ba79fcb-d62b-4ed0-b66e-b4415e918fea" providerId="ADAL" clId="{B66065F7-EBEC-4494-9FD8-2F47D832ED22}" dt="2020-11-12T14:50:34.839" v="1119" actId="26606"/>
          <ac:spMkLst>
            <pc:docMk/>
            <pc:sldMk cId="2947964208" sldId="269"/>
            <ac:spMk id="2" creationId="{A51A03C8-3952-42B0-A3FF-1EBE4DC69014}"/>
          </ac:spMkLst>
        </pc:spChg>
        <pc:spChg chg="mod">
          <ac:chgData name="Alison Murphy" userId="9ba79fcb-d62b-4ed0-b66e-b4415e918fea" providerId="ADAL" clId="{B66065F7-EBEC-4494-9FD8-2F47D832ED22}" dt="2020-11-12T14:50:34.839" v="1119" actId="26606"/>
          <ac:spMkLst>
            <pc:docMk/>
            <pc:sldMk cId="2947964208" sldId="269"/>
            <ac:spMk id="3" creationId="{3524CE50-3902-452E-8100-0560D62A6139}"/>
          </ac:spMkLst>
        </pc:spChg>
        <pc:spChg chg="add">
          <ac:chgData name="Alison Murphy" userId="9ba79fcb-d62b-4ed0-b66e-b4415e918fea" providerId="ADAL" clId="{B66065F7-EBEC-4494-9FD8-2F47D832ED22}" dt="2020-11-12T14:50:34.839" v="1119" actId="26606"/>
          <ac:spMkLst>
            <pc:docMk/>
            <pc:sldMk cId="2947964208" sldId="269"/>
            <ac:spMk id="8" creationId="{3B854194-185D-494D-905C-7C7CB2E30F6E}"/>
          </ac:spMkLst>
        </pc:spChg>
        <pc:spChg chg="add">
          <ac:chgData name="Alison Murphy" userId="9ba79fcb-d62b-4ed0-b66e-b4415e918fea" providerId="ADAL" clId="{B66065F7-EBEC-4494-9FD8-2F47D832ED22}" dt="2020-11-12T14:50:34.839" v="1119" actId="26606"/>
          <ac:spMkLst>
            <pc:docMk/>
            <pc:sldMk cId="2947964208" sldId="269"/>
            <ac:spMk id="10" creationId="{B4F5FA0D-0104-4987-8241-EFF7C85B88DE}"/>
          </ac:spMkLst>
        </pc:spChg>
        <pc:picChg chg="add">
          <ac:chgData name="Alison Murphy" userId="9ba79fcb-d62b-4ed0-b66e-b4415e918fea" providerId="ADAL" clId="{B66065F7-EBEC-4494-9FD8-2F47D832ED22}" dt="2020-11-12T14:50:34.839" v="1119" actId="26606"/>
          <ac:picMkLst>
            <pc:docMk/>
            <pc:sldMk cId="2947964208" sldId="269"/>
            <ac:picMk id="12" creationId="{2897127E-6CEF-446C-BE87-93B7C46E49D1}"/>
          </ac:picMkLst>
        </pc:picChg>
      </pc:sldChg>
      <pc:sldChg chg="addSp modSp new mod setBg">
        <pc:chgData name="Alison Murphy" userId="9ba79fcb-d62b-4ed0-b66e-b4415e918fea" providerId="ADAL" clId="{B66065F7-EBEC-4494-9FD8-2F47D832ED22}" dt="2020-11-12T15:09:02.121" v="1244" actId="6549"/>
        <pc:sldMkLst>
          <pc:docMk/>
          <pc:sldMk cId="637576546" sldId="270"/>
        </pc:sldMkLst>
        <pc:spChg chg="mod">
          <ac:chgData name="Alison Murphy" userId="9ba79fcb-d62b-4ed0-b66e-b4415e918fea" providerId="ADAL" clId="{B66065F7-EBEC-4494-9FD8-2F47D832ED22}" dt="2020-11-12T15:08:48.135" v="1242" actId="26606"/>
          <ac:spMkLst>
            <pc:docMk/>
            <pc:sldMk cId="637576546" sldId="270"/>
            <ac:spMk id="2" creationId="{85AD3BE7-0EC9-45F3-8439-C73A7D5FFED3}"/>
          </ac:spMkLst>
        </pc:spChg>
        <pc:spChg chg="mod">
          <ac:chgData name="Alison Murphy" userId="9ba79fcb-d62b-4ed0-b66e-b4415e918fea" providerId="ADAL" clId="{B66065F7-EBEC-4494-9FD8-2F47D832ED22}" dt="2020-11-12T15:09:02.121" v="1244" actId="6549"/>
          <ac:spMkLst>
            <pc:docMk/>
            <pc:sldMk cId="637576546" sldId="270"/>
            <ac:spMk id="3" creationId="{2505F9B4-F32C-4648-9E1A-5E0960503409}"/>
          </ac:spMkLst>
        </pc:spChg>
        <pc:spChg chg="add">
          <ac:chgData name="Alison Murphy" userId="9ba79fcb-d62b-4ed0-b66e-b4415e918fea" providerId="ADAL" clId="{B66065F7-EBEC-4494-9FD8-2F47D832ED22}" dt="2020-11-12T15:08:48.135" v="1242" actId="26606"/>
          <ac:spMkLst>
            <pc:docMk/>
            <pc:sldMk cId="637576546" sldId="270"/>
            <ac:spMk id="9" creationId="{49CD2D09-B1BB-4DF5-9E1C-3D21B21EDEFD}"/>
          </ac:spMkLst>
        </pc:spChg>
        <pc:spChg chg="add">
          <ac:chgData name="Alison Murphy" userId="9ba79fcb-d62b-4ed0-b66e-b4415e918fea" providerId="ADAL" clId="{B66065F7-EBEC-4494-9FD8-2F47D832ED22}" dt="2020-11-12T15:08:48.135" v="1242" actId="26606"/>
          <ac:spMkLst>
            <pc:docMk/>
            <pc:sldMk cId="637576546" sldId="270"/>
            <ac:spMk id="13" creationId="{967C29FE-FD32-4AFB-AD20-DBDF5864B2D8}"/>
          </ac:spMkLst>
        </pc:spChg>
        <pc:picChg chg="add">
          <ac:chgData name="Alison Murphy" userId="9ba79fcb-d62b-4ed0-b66e-b4415e918fea" providerId="ADAL" clId="{B66065F7-EBEC-4494-9FD8-2F47D832ED22}" dt="2020-11-12T15:08:48.135" v="1242" actId="26606"/>
          <ac:picMkLst>
            <pc:docMk/>
            <pc:sldMk cId="637576546" sldId="270"/>
            <ac:picMk id="5" creationId="{BBBBA02D-9229-4162-A1AC-5E4E35362FE5}"/>
          </ac:picMkLst>
        </pc:picChg>
        <pc:picChg chg="add">
          <ac:chgData name="Alison Murphy" userId="9ba79fcb-d62b-4ed0-b66e-b4415e918fea" providerId="ADAL" clId="{B66065F7-EBEC-4494-9FD8-2F47D832ED22}" dt="2020-11-12T15:08:48.135" v="1242" actId="26606"/>
          <ac:picMkLst>
            <pc:docMk/>
            <pc:sldMk cId="637576546" sldId="270"/>
            <ac:picMk id="11" creationId="{83355637-BA71-4F63-94C9-E77BF81BDFC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C5F2-E456-44CB-BFEE-007C0A43A2E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3F6A3E-C171-421B-B1AE-156C53CD9B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E210285-A196-4F8D-9FF9-AB1B21BF2AEC}"/>
              </a:ext>
            </a:extLst>
          </p:cNvPr>
          <p:cNvSpPr>
            <a:spLocks noGrp="1"/>
          </p:cNvSpPr>
          <p:nvPr>
            <p:ph type="dt" sz="half" idx="10"/>
          </p:nvPr>
        </p:nvSpPr>
        <p:spPr/>
        <p:txBody>
          <a:bodyPr/>
          <a:lstStyle/>
          <a:p>
            <a:fld id="{38B4ACCC-1636-4506-9B60-5C5F6934A455}" type="datetimeFigureOut">
              <a:rPr lang="en-GB" smtClean="0"/>
              <a:t>12/11/2020</a:t>
            </a:fld>
            <a:endParaRPr lang="en-GB"/>
          </a:p>
        </p:txBody>
      </p:sp>
      <p:sp>
        <p:nvSpPr>
          <p:cNvPr id="5" name="Footer Placeholder 4">
            <a:extLst>
              <a:ext uri="{FF2B5EF4-FFF2-40B4-BE49-F238E27FC236}">
                <a16:creationId xmlns:a16="http://schemas.microsoft.com/office/drawing/2014/main" id="{429DD502-E1CD-46DD-B80B-5F0AE57B2E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09F19A-7190-4C32-B737-7415C2FD3EDF}"/>
              </a:ext>
            </a:extLst>
          </p:cNvPr>
          <p:cNvSpPr>
            <a:spLocks noGrp="1"/>
          </p:cNvSpPr>
          <p:nvPr>
            <p:ph type="sldNum" sz="quarter" idx="12"/>
          </p:nvPr>
        </p:nvSpPr>
        <p:spPr/>
        <p:txBody>
          <a:bodyPr/>
          <a:lstStyle/>
          <a:p>
            <a:fld id="{82D3E0B0-9225-4A0B-BB64-312D366C8C0B}" type="slidenum">
              <a:rPr lang="en-GB" smtClean="0"/>
              <a:t>‹#›</a:t>
            </a:fld>
            <a:endParaRPr lang="en-GB"/>
          </a:p>
        </p:txBody>
      </p:sp>
    </p:spTree>
    <p:extLst>
      <p:ext uri="{BB962C8B-B14F-4D97-AF65-F5344CB8AC3E}">
        <p14:creationId xmlns:p14="http://schemas.microsoft.com/office/powerpoint/2010/main" val="2910969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FD054-FF48-42A6-B454-BAD4564CAD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76D800-F0C1-4CCF-A70E-4F26D53671C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E61199-CBE2-43D8-9E65-1D32CE481E6E}"/>
              </a:ext>
            </a:extLst>
          </p:cNvPr>
          <p:cNvSpPr>
            <a:spLocks noGrp="1"/>
          </p:cNvSpPr>
          <p:nvPr>
            <p:ph type="dt" sz="half" idx="10"/>
          </p:nvPr>
        </p:nvSpPr>
        <p:spPr/>
        <p:txBody>
          <a:bodyPr/>
          <a:lstStyle/>
          <a:p>
            <a:fld id="{38B4ACCC-1636-4506-9B60-5C5F6934A455}" type="datetimeFigureOut">
              <a:rPr lang="en-GB" smtClean="0"/>
              <a:t>12/11/2020</a:t>
            </a:fld>
            <a:endParaRPr lang="en-GB"/>
          </a:p>
        </p:txBody>
      </p:sp>
      <p:sp>
        <p:nvSpPr>
          <p:cNvPr id="5" name="Footer Placeholder 4">
            <a:extLst>
              <a:ext uri="{FF2B5EF4-FFF2-40B4-BE49-F238E27FC236}">
                <a16:creationId xmlns:a16="http://schemas.microsoft.com/office/drawing/2014/main" id="{F7EF4E33-FCBF-48C8-9018-04DB729540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AF00BF-FAE3-46AB-82F9-08BC22BFA99D}"/>
              </a:ext>
            </a:extLst>
          </p:cNvPr>
          <p:cNvSpPr>
            <a:spLocks noGrp="1"/>
          </p:cNvSpPr>
          <p:nvPr>
            <p:ph type="sldNum" sz="quarter" idx="12"/>
          </p:nvPr>
        </p:nvSpPr>
        <p:spPr/>
        <p:txBody>
          <a:bodyPr/>
          <a:lstStyle/>
          <a:p>
            <a:fld id="{82D3E0B0-9225-4A0B-BB64-312D366C8C0B}" type="slidenum">
              <a:rPr lang="en-GB" smtClean="0"/>
              <a:t>‹#›</a:t>
            </a:fld>
            <a:endParaRPr lang="en-GB"/>
          </a:p>
        </p:txBody>
      </p:sp>
    </p:spTree>
    <p:extLst>
      <p:ext uri="{BB962C8B-B14F-4D97-AF65-F5344CB8AC3E}">
        <p14:creationId xmlns:p14="http://schemas.microsoft.com/office/powerpoint/2010/main" val="3060741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FA4A9-B483-47E4-B827-3B202DC480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A6393E7-EE17-4CD9-93C9-3B8168D02B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3D2A72D-527F-45D3-9BBA-7FCECC0454B0}"/>
              </a:ext>
            </a:extLst>
          </p:cNvPr>
          <p:cNvSpPr>
            <a:spLocks noGrp="1"/>
          </p:cNvSpPr>
          <p:nvPr>
            <p:ph type="dt" sz="half" idx="10"/>
          </p:nvPr>
        </p:nvSpPr>
        <p:spPr/>
        <p:txBody>
          <a:bodyPr/>
          <a:lstStyle/>
          <a:p>
            <a:fld id="{38B4ACCC-1636-4506-9B60-5C5F6934A455}" type="datetimeFigureOut">
              <a:rPr lang="en-GB" smtClean="0"/>
              <a:t>12/11/2020</a:t>
            </a:fld>
            <a:endParaRPr lang="en-GB"/>
          </a:p>
        </p:txBody>
      </p:sp>
      <p:sp>
        <p:nvSpPr>
          <p:cNvPr id="5" name="Footer Placeholder 4">
            <a:extLst>
              <a:ext uri="{FF2B5EF4-FFF2-40B4-BE49-F238E27FC236}">
                <a16:creationId xmlns:a16="http://schemas.microsoft.com/office/drawing/2014/main" id="{DA6E44D0-7BEE-4F0C-8383-C0E49E46ED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863314-5784-4750-80FF-AE2D3C09C4C2}"/>
              </a:ext>
            </a:extLst>
          </p:cNvPr>
          <p:cNvSpPr>
            <a:spLocks noGrp="1"/>
          </p:cNvSpPr>
          <p:nvPr>
            <p:ph type="sldNum" sz="quarter" idx="12"/>
          </p:nvPr>
        </p:nvSpPr>
        <p:spPr/>
        <p:txBody>
          <a:bodyPr/>
          <a:lstStyle/>
          <a:p>
            <a:fld id="{82D3E0B0-9225-4A0B-BB64-312D366C8C0B}" type="slidenum">
              <a:rPr lang="en-GB" smtClean="0"/>
              <a:t>‹#›</a:t>
            </a:fld>
            <a:endParaRPr lang="en-GB"/>
          </a:p>
        </p:txBody>
      </p:sp>
    </p:spTree>
    <p:extLst>
      <p:ext uri="{BB962C8B-B14F-4D97-AF65-F5344CB8AC3E}">
        <p14:creationId xmlns:p14="http://schemas.microsoft.com/office/powerpoint/2010/main" val="703795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CE7CD-D5CF-46EC-B8E2-C3B46B247E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884135-06EF-4DC4-8281-3B2281D3599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44DE74-3407-4EF1-8BCA-9F5FC8EC0AC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2D87D8-3AD6-4D9B-A9DA-379AEBD2AA59}"/>
              </a:ext>
            </a:extLst>
          </p:cNvPr>
          <p:cNvSpPr>
            <a:spLocks noGrp="1"/>
          </p:cNvSpPr>
          <p:nvPr>
            <p:ph type="dt" sz="half" idx="10"/>
          </p:nvPr>
        </p:nvSpPr>
        <p:spPr/>
        <p:txBody>
          <a:bodyPr/>
          <a:lstStyle/>
          <a:p>
            <a:fld id="{38B4ACCC-1636-4506-9B60-5C5F6934A455}" type="datetimeFigureOut">
              <a:rPr lang="en-GB" smtClean="0"/>
              <a:t>12/11/2020</a:t>
            </a:fld>
            <a:endParaRPr lang="en-GB"/>
          </a:p>
        </p:txBody>
      </p:sp>
      <p:sp>
        <p:nvSpPr>
          <p:cNvPr id="6" name="Footer Placeholder 5">
            <a:extLst>
              <a:ext uri="{FF2B5EF4-FFF2-40B4-BE49-F238E27FC236}">
                <a16:creationId xmlns:a16="http://schemas.microsoft.com/office/drawing/2014/main" id="{3D007CEA-99D2-435C-946D-2B0189C515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6EBD95-FA99-41CB-96F3-DE1599B650C1}"/>
              </a:ext>
            </a:extLst>
          </p:cNvPr>
          <p:cNvSpPr>
            <a:spLocks noGrp="1"/>
          </p:cNvSpPr>
          <p:nvPr>
            <p:ph type="sldNum" sz="quarter" idx="12"/>
          </p:nvPr>
        </p:nvSpPr>
        <p:spPr/>
        <p:txBody>
          <a:bodyPr/>
          <a:lstStyle/>
          <a:p>
            <a:fld id="{82D3E0B0-9225-4A0B-BB64-312D366C8C0B}" type="slidenum">
              <a:rPr lang="en-GB" smtClean="0"/>
              <a:t>‹#›</a:t>
            </a:fld>
            <a:endParaRPr lang="en-GB"/>
          </a:p>
        </p:txBody>
      </p:sp>
    </p:spTree>
    <p:extLst>
      <p:ext uri="{BB962C8B-B14F-4D97-AF65-F5344CB8AC3E}">
        <p14:creationId xmlns:p14="http://schemas.microsoft.com/office/powerpoint/2010/main" val="796565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C9CA9-9561-402F-A73C-7E61AFBC503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E5B8BB-1604-4CA9-915A-8E5A06C5F8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85B1A2-7B87-4D40-B39E-F6BE75CE960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DBCCDA4-A214-4DEC-B5FB-2B561B7EC8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A1F3DD-7635-4F44-AD45-2423FFE029B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68430F6-86E6-4081-BA3E-72B175378BA5}"/>
              </a:ext>
            </a:extLst>
          </p:cNvPr>
          <p:cNvSpPr>
            <a:spLocks noGrp="1"/>
          </p:cNvSpPr>
          <p:nvPr>
            <p:ph type="dt" sz="half" idx="10"/>
          </p:nvPr>
        </p:nvSpPr>
        <p:spPr/>
        <p:txBody>
          <a:bodyPr/>
          <a:lstStyle/>
          <a:p>
            <a:fld id="{38B4ACCC-1636-4506-9B60-5C5F6934A455}" type="datetimeFigureOut">
              <a:rPr lang="en-GB" smtClean="0"/>
              <a:t>12/11/2020</a:t>
            </a:fld>
            <a:endParaRPr lang="en-GB"/>
          </a:p>
        </p:txBody>
      </p:sp>
      <p:sp>
        <p:nvSpPr>
          <p:cNvPr id="8" name="Footer Placeholder 7">
            <a:extLst>
              <a:ext uri="{FF2B5EF4-FFF2-40B4-BE49-F238E27FC236}">
                <a16:creationId xmlns:a16="http://schemas.microsoft.com/office/drawing/2014/main" id="{C8C5B966-153D-456B-BA2E-2E46D4A2EE3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AF3365D-1F54-46D6-8B52-FC787EADE18F}"/>
              </a:ext>
            </a:extLst>
          </p:cNvPr>
          <p:cNvSpPr>
            <a:spLocks noGrp="1"/>
          </p:cNvSpPr>
          <p:nvPr>
            <p:ph type="sldNum" sz="quarter" idx="12"/>
          </p:nvPr>
        </p:nvSpPr>
        <p:spPr/>
        <p:txBody>
          <a:bodyPr/>
          <a:lstStyle/>
          <a:p>
            <a:fld id="{82D3E0B0-9225-4A0B-BB64-312D366C8C0B}" type="slidenum">
              <a:rPr lang="en-GB" smtClean="0"/>
              <a:t>‹#›</a:t>
            </a:fld>
            <a:endParaRPr lang="en-GB"/>
          </a:p>
        </p:txBody>
      </p:sp>
    </p:spTree>
    <p:extLst>
      <p:ext uri="{BB962C8B-B14F-4D97-AF65-F5344CB8AC3E}">
        <p14:creationId xmlns:p14="http://schemas.microsoft.com/office/powerpoint/2010/main" val="3415871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84DD7-D2C6-4A00-8E3A-BCC45940F4C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4D7A878-6DDF-49CC-8170-A961AE27E701}"/>
              </a:ext>
            </a:extLst>
          </p:cNvPr>
          <p:cNvSpPr>
            <a:spLocks noGrp="1"/>
          </p:cNvSpPr>
          <p:nvPr>
            <p:ph type="dt" sz="half" idx="10"/>
          </p:nvPr>
        </p:nvSpPr>
        <p:spPr/>
        <p:txBody>
          <a:bodyPr/>
          <a:lstStyle/>
          <a:p>
            <a:fld id="{38B4ACCC-1636-4506-9B60-5C5F6934A455}" type="datetimeFigureOut">
              <a:rPr lang="en-GB" smtClean="0"/>
              <a:t>12/11/2020</a:t>
            </a:fld>
            <a:endParaRPr lang="en-GB"/>
          </a:p>
        </p:txBody>
      </p:sp>
      <p:sp>
        <p:nvSpPr>
          <p:cNvPr id="4" name="Footer Placeholder 3">
            <a:extLst>
              <a:ext uri="{FF2B5EF4-FFF2-40B4-BE49-F238E27FC236}">
                <a16:creationId xmlns:a16="http://schemas.microsoft.com/office/drawing/2014/main" id="{BBBD375A-03CD-486D-8158-D278126DA74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F3C8C4B-E48A-4C90-BAC7-675CDDB625BB}"/>
              </a:ext>
            </a:extLst>
          </p:cNvPr>
          <p:cNvSpPr>
            <a:spLocks noGrp="1"/>
          </p:cNvSpPr>
          <p:nvPr>
            <p:ph type="sldNum" sz="quarter" idx="12"/>
          </p:nvPr>
        </p:nvSpPr>
        <p:spPr/>
        <p:txBody>
          <a:bodyPr/>
          <a:lstStyle/>
          <a:p>
            <a:fld id="{82D3E0B0-9225-4A0B-BB64-312D366C8C0B}" type="slidenum">
              <a:rPr lang="en-GB" smtClean="0"/>
              <a:t>‹#›</a:t>
            </a:fld>
            <a:endParaRPr lang="en-GB"/>
          </a:p>
        </p:txBody>
      </p:sp>
    </p:spTree>
    <p:extLst>
      <p:ext uri="{BB962C8B-B14F-4D97-AF65-F5344CB8AC3E}">
        <p14:creationId xmlns:p14="http://schemas.microsoft.com/office/powerpoint/2010/main" val="528110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3511B-04B0-40AF-9C94-5D48E4BB5E5D}"/>
              </a:ext>
            </a:extLst>
          </p:cNvPr>
          <p:cNvSpPr>
            <a:spLocks noGrp="1"/>
          </p:cNvSpPr>
          <p:nvPr>
            <p:ph type="dt" sz="half" idx="10"/>
          </p:nvPr>
        </p:nvSpPr>
        <p:spPr/>
        <p:txBody>
          <a:bodyPr/>
          <a:lstStyle/>
          <a:p>
            <a:fld id="{38B4ACCC-1636-4506-9B60-5C5F6934A455}" type="datetimeFigureOut">
              <a:rPr lang="en-GB" smtClean="0"/>
              <a:t>12/11/2020</a:t>
            </a:fld>
            <a:endParaRPr lang="en-GB"/>
          </a:p>
        </p:txBody>
      </p:sp>
      <p:sp>
        <p:nvSpPr>
          <p:cNvPr id="3" name="Footer Placeholder 2">
            <a:extLst>
              <a:ext uri="{FF2B5EF4-FFF2-40B4-BE49-F238E27FC236}">
                <a16:creationId xmlns:a16="http://schemas.microsoft.com/office/drawing/2014/main" id="{EB0036B4-8A15-4CEC-9D89-65ECF632F06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125A9D4-9C63-4AF3-A896-A502A7DBE0FA}"/>
              </a:ext>
            </a:extLst>
          </p:cNvPr>
          <p:cNvSpPr>
            <a:spLocks noGrp="1"/>
          </p:cNvSpPr>
          <p:nvPr>
            <p:ph type="sldNum" sz="quarter" idx="12"/>
          </p:nvPr>
        </p:nvSpPr>
        <p:spPr/>
        <p:txBody>
          <a:bodyPr/>
          <a:lstStyle/>
          <a:p>
            <a:fld id="{82D3E0B0-9225-4A0B-BB64-312D366C8C0B}" type="slidenum">
              <a:rPr lang="en-GB" smtClean="0"/>
              <a:t>‹#›</a:t>
            </a:fld>
            <a:endParaRPr lang="en-GB"/>
          </a:p>
        </p:txBody>
      </p:sp>
    </p:spTree>
    <p:extLst>
      <p:ext uri="{BB962C8B-B14F-4D97-AF65-F5344CB8AC3E}">
        <p14:creationId xmlns:p14="http://schemas.microsoft.com/office/powerpoint/2010/main" val="2989445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154E1-A1B5-4977-A1E6-8F3DE7D615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C6A0ABE-00F2-4504-B3C6-FB98043DD7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B57E281-4B8E-463F-91C8-848CA562CD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017956-1872-4EC2-9EA4-AC3D03BB59D7}"/>
              </a:ext>
            </a:extLst>
          </p:cNvPr>
          <p:cNvSpPr>
            <a:spLocks noGrp="1"/>
          </p:cNvSpPr>
          <p:nvPr>
            <p:ph type="dt" sz="half" idx="10"/>
          </p:nvPr>
        </p:nvSpPr>
        <p:spPr/>
        <p:txBody>
          <a:bodyPr/>
          <a:lstStyle/>
          <a:p>
            <a:fld id="{38B4ACCC-1636-4506-9B60-5C5F6934A455}" type="datetimeFigureOut">
              <a:rPr lang="en-GB" smtClean="0"/>
              <a:t>12/11/2020</a:t>
            </a:fld>
            <a:endParaRPr lang="en-GB"/>
          </a:p>
        </p:txBody>
      </p:sp>
      <p:sp>
        <p:nvSpPr>
          <p:cNvPr id="6" name="Footer Placeholder 5">
            <a:extLst>
              <a:ext uri="{FF2B5EF4-FFF2-40B4-BE49-F238E27FC236}">
                <a16:creationId xmlns:a16="http://schemas.microsoft.com/office/drawing/2014/main" id="{47540FA4-0A26-4DB6-8B8C-16C0A6BFBB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8D5D1F-E313-4C08-A559-FDECF6A1ABBE}"/>
              </a:ext>
            </a:extLst>
          </p:cNvPr>
          <p:cNvSpPr>
            <a:spLocks noGrp="1"/>
          </p:cNvSpPr>
          <p:nvPr>
            <p:ph type="sldNum" sz="quarter" idx="12"/>
          </p:nvPr>
        </p:nvSpPr>
        <p:spPr/>
        <p:txBody>
          <a:bodyPr/>
          <a:lstStyle/>
          <a:p>
            <a:fld id="{82D3E0B0-9225-4A0B-BB64-312D366C8C0B}" type="slidenum">
              <a:rPr lang="en-GB" smtClean="0"/>
              <a:t>‹#›</a:t>
            </a:fld>
            <a:endParaRPr lang="en-GB"/>
          </a:p>
        </p:txBody>
      </p:sp>
    </p:spTree>
    <p:extLst>
      <p:ext uri="{BB962C8B-B14F-4D97-AF65-F5344CB8AC3E}">
        <p14:creationId xmlns:p14="http://schemas.microsoft.com/office/powerpoint/2010/main" val="39585319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1E18A-AD49-4B0F-A141-DEC07E4EA2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CCB6325-C6E6-42B9-B547-0528F6579D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2F784C-2431-4BD9-B5AF-5494CC46FB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E49BCF-7B1C-42D7-9822-0529F73E6929}"/>
              </a:ext>
            </a:extLst>
          </p:cNvPr>
          <p:cNvSpPr>
            <a:spLocks noGrp="1"/>
          </p:cNvSpPr>
          <p:nvPr>
            <p:ph type="dt" sz="half" idx="10"/>
          </p:nvPr>
        </p:nvSpPr>
        <p:spPr/>
        <p:txBody>
          <a:bodyPr/>
          <a:lstStyle/>
          <a:p>
            <a:fld id="{38B4ACCC-1636-4506-9B60-5C5F6934A455}" type="datetimeFigureOut">
              <a:rPr lang="en-GB" smtClean="0"/>
              <a:t>12/11/2020</a:t>
            </a:fld>
            <a:endParaRPr lang="en-GB"/>
          </a:p>
        </p:txBody>
      </p:sp>
      <p:sp>
        <p:nvSpPr>
          <p:cNvPr id="6" name="Footer Placeholder 5">
            <a:extLst>
              <a:ext uri="{FF2B5EF4-FFF2-40B4-BE49-F238E27FC236}">
                <a16:creationId xmlns:a16="http://schemas.microsoft.com/office/drawing/2014/main" id="{A08123D0-79B1-46E9-B492-FA42879B92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FEA2F3-A34E-46CC-BCB1-1B8C6329C637}"/>
              </a:ext>
            </a:extLst>
          </p:cNvPr>
          <p:cNvSpPr>
            <a:spLocks noGrp="1"/>
          </p:cNvSpPr>
          <p:nvPr>
            <p:ph type="sldNum" sz="quarter" idx="12"/>
          </p:nvPr>
        </p:nvSpPr>
        <p:spPr/>
        <p:txBody>
          <a:bodyPr/>
          <a:lstStyle/>
          <a:p>
            <a:fld id="{82D3E0B0-9225-4A0B-BB64-312D366C8C0B}" type="slidenum">
              <a:rPr lang="en-GB" smtClean="0"/>
              <a:t>‹#›</a:t>
            </a:fld>
            <a:endParaRPr lang="en-GB"/>
          </a:p>
        </p:txBody>
      </p:sp>
    </p:spTree>
    <p:extLst>
      <p:ext uri="{BB962C8B-B14F-4D97-AF65-F5344CB8AC3E}">
        <p14:creationId xmlns:p14="http://schemas.microsoft.com/office/powerpoint/2010/main" val="3090752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77AA1-2515-4D36-B4B4-AC61C426FD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A336F1-FC85-4051-8578-54CC5A4762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29C31C-7227-4C9A-A751-857603835063}"/>
              </a:ext>
            </a:extLst>
          </p:cNvPr>
          <p:cNvSpPr>
            <a:spLocks noGrp="1"/>
          </p:cNvSpPr>
          <p:nvPr>
            <p:ph type="dt" sz="half" idx="10"/>
          </p:nvPr>
        </p:nvSpPr>
        <p:spPr/>
        <p:txBody>
          <a:bodyPr/>
          <a:lstStyle/>
          <a:p>
            <a:fld id="{38B4ACCC-1636-4506-9B60-5C5F6934A455}" type="datetimeFigureOut">
              <a:rPr lang="en-GB" smtClean="0"/>
              <a:t>12/11/2020</a:t>
            </a:fld>
            <a:endParaRPr lang="en-GB"/>
          </a:p>
        </p:txBody>
      </p:sp>
      <p:sp>
        <p:nvSpPr>
          <p:cNvPr id="5" name="Footer Placeholder 4">
            <a:extLst>
              <a:ext uri="{FF2B5EF4-FFF2-40B4-BE49-F238E27FC236}">
                <a16:creationId xmlns:a16="http://schemas.microsoft.com/office/drawing/2014/main" id="{E2C955B3-965E-40BC-B10A-F81F94C92A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75CCB1-730C-420E-B912-35D0E357748A}"/>
              </a:ext>
            </a:extLst>
          </p:cNvPr>
          <p:cNvSpPr>
            <a:spLocks noGrp="1"/>
          </p:cNvSpPr>
          <p:nvPr>
            <p:ph type="sldNum" sz="quarter" idx="12"/>
          </p:nvPr>
        </p:nvSpPr>
        <p:spPr/>
        <p:txBody>
          <a:bodyPr/>
          <a:lstStyle/>
          <a:p>
            <a:fld id="{82D3E0B0-9225-4A0B-BB64-312D366C8C0B}" type="slidenum">
              <a:rPr lang="en-GB" smtClean="0"/>
              <a:t>‹#›</a:t>
            </a:fld>
            <a:endParaRPr lang="en-GB"/>
          </a:p>
        </p:txBody>
      </p:sp>
    </p:spTree>
    <p:extLst>
      <p:ext uri="{BB962C8B-B14F-4D97-AF65-F5344CB8AC3E}">
        <p14:creationId xmlns:p14="http://schemas.microsoft.com/office/powerpoint/2010/main" val="3280986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1972BA-8227-4A9A-8936-FF13E643AFD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1B7C62-77F2-4E7F-944A-86C751B2277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7B4840-DED4-4178-929F-D375483C9049}"/>
              </a:ext>
            </a:extLst>
          </p:cNvPr>
          <p:cNvSpPr>
            <a:spLocks noGrp="1"/>
          </p:cNvSpPr>
          <p:nvPr>
            <p:ph type="dt" sz="half" idx="10"/>
          </p:nvPr>
        </p:nvSpPr>
        <p:spPr/>
        <p:txBody>
          <a:bodyPr/>
          <a:lstStyle/>
          <a:p>
            <a:fld id="{38B4ACCC-1636-4506-9B60-5C5F6934A455}" type="datetimeFigureOut">
              <a:rPr lang="en-GB" smtClean="0"/>
              <a:t>12/11/2020</a:t>
            </a:fld>
            <a:endParaRPr lang="en-GB"/>
          </a:p>
        </p:txBody>
      </p:sp>
      <p:sp>
        <p:nvSpPr>
          <p:cNvPr id="5" name="Footer Placeholder 4">
            <a:extLst>
              <a:ext uri="{FF2B5EF4-FFF2-40B4-BE49-F238E27FC236}">
                <a16:creationId xmlns:a16="http://schemas.microsoft.com/office/drawing/2014/main" id="{482EFB75-4B37-415E-89E0-440108F85A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5D5ED4-02B0-4A07-B5B2-9E328887EF10}"/>
              </a:ext>
            </a:extLst>
          </p:cNvPr>
          <p:cNvSpPr>
            <a:spLocks noGrp="1"/>
          </p:cNvSpPr>
          <p:nvPr>
            <p:ph type="sldNum" sz="quarter" idx="12"/>
          </p:nvPr>
        </p:nvSpPr>
        <p:spPr/>
        <p:txBody>
          <a:bodyPr/>
          <a:lstStyle/>
          <a:p>
            <a:fld id="{82D3E0B0-9225-4A0B-BB64-312D366C8C0B}" type="slidenum">
              <a:rPr lang="en-GB" smtClean="0"/>
              <a:t>‹#›</a:t>
            </a:fld>
            <a:endParaRPr lang="en-GB"/>
          </a:p>
        </p:txBody>
      </p:sp>
    </p:spTree>
    <p:extLst>
      <p:ext uri="{BB962C8B-B14F-4D97-AF65-F5344CB8AC3E}">
        <p14:creationId xmlns:p14="http://schemas.microsoft.com/office/powerpoint/2010/main" val="735299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6C8D7F-1C13-48F1-8B50-EF0391C01E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25DAFE-6734-4F44-A8AF-7EEE51787A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88F5CF-2D38-4EF4-8BC7-A7F471894F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B4ACCC-1636-4506-9B60-5C5F6934A455}" type="datetimeFigureOut">
              <a:rPr lang="en-GB" smtClean="0"/>
              <a:t>12/11/2020</a:t>
            </a:fld>
            <a:endParaRPr lang="en-GB"/>
          </a:p>
        </p:txBody>
      </p:sp>
      <p:sp>
        <p:nvSpPr>
          <p:cNvPr id="5" name="Footer Placeholder 4">
            <a:extLst>
              <a:ext uri="{FF2B5EF4-FFF2-40B4-BE49-F238E27FC236}">
                <a16:creationId xmlns:a16="http://schemas.microsoft.com/office/drawing/2014/main" id="{A51EA29B-22AC-4498-88D1-EC59BADD2C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4DAE866-04B8-4253-94F7-9F92A077DD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D3E0B0-9225-4A0B-BB64-312D366C8C0B}" type="slidenum">
              <a:rPr lang="en-GB" smtClean="0"/>
              <a:t>‹#›</a:t>
            </a:fld>
            <a:endParaRPr lang="en-GB"/>
          </a:p>
        </p:txBody>
      </p:sp>
    </p:spTree>
    <p:extLst>
      <p:ext uri="{BB962C8B-B14F-4D97-AF65-F5344CB8AC3E}">
        <p14:creationId xmlns:p14="http://schemas.microsoft.com/office/powerpoint/2010/main" val="14269667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bing.com/videos/search?q=stuart+hall+definition+of+culture&amp;&amp;view=detail&amp;mid=BACA2E37FD90CD35FE23BACA2E37FD90CD35FE23&amp;&amp;FORM=VRDGAR&amp;ru=%2Fvideos%2Fsearch%3Fq%3Dstuart%2Bhall%2Bdefinition%2Bof%2Bculture%26FORM%3DHDRSC4"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culturallearningalliance.org.uk/what-is-cultural-capital/#:~:text=Bourdieu%20defined%20cultural%20capital%20as%20%E2%80%98familiarity%20with%20the,what%20we%20might%20call%20%E2%80%98%20high%20culture%20%E2%80%99."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bing.com/videos/search?q=definition+of+culture+uk&amp;&amp;view=detail&amp;mid=3EBB12ED1BD0C17624C43EBB12ED1BD0C17624C4&amp;&amp;FORM=VRDGAR&amp;ru=%2Fvideos%2Fsearch%3Fq%3Ddefinition%2520of%2520culture%2520uk%26qs%3DAS%26form%3DQBVR%26sp%3D4%26pq%3Ddefinition%2520of%2520culture%2520%26sk%3DMM2AS1%26sc%3D8-22%26cvid%3DA7696C0B8BD6457C887E52480A5450D0"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us.sagepub.com/sites/default/files/upm-binaries/48150_ch_1.pdf"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66012E2-2E5E-4208-B59C-DA4FC44DC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635" y="0"/>
            <a:ext cx="12220634"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20">
            <a:extLst>
              <a:ext uri="{FF2B5EF4-FFF2-40B4-BE49-F238E27FC236}">
                <a16:creationId xmlns:a16="http://schemas.microsoft.com/office/drawing/2014/main" id="{05F94A0D-DB2E-4487-BA31-9105C14D950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636" y="0"/>
            <a:ext cx="12220636" cy="6858000"/>
          </a:xfrm>
          <a:prstGeom prst="rect">
            <a:avLst/>
          </a:prstGeom>
        </p:spPr>
      </p:pic>
      <p:sp>
        <p:nvSpPr>
          <p:cNvPr id="2" name="Title 1">
            <a:extLst>
              <a:ext uri="{FF2B5EF4-FFF2-40B4-BE49-F238E27FC236}">
                <a16:creationId xmlns:a16="http://schemas.microsoft.com/office/drawing/2014/main" id="{871E76F1-450D-4503-A4E0-B4EA27E9B53F}"/>
              </a:ext>
            </a:extLst>
          </p:cNvPr>
          <p:cNvSpPr>
            <a:spLocks noGrp="1"/>
          </p:cNvSpPr>
          <p:nvPr>
            <p:ph type="ctrTitle"/>
          </p:nvPr>
        </p:nvSpPr>
        <p:spPr>
          <a:xfrm>
            <a:off x="726057" y="3121701"/>
            <a:ext cx="3658053" cy="2160162"/>
          </a:xfrm>
        </p:spPr>
        <p:txBody>
          <a:bodyPr anchor="t">
            <a:normAutofit/>
          </a:bodyPr>
          <a:lstStyle/>
          <a:p>
            <a:pPr algn="l"/>
            <a:r>
              <a:rPr lang="en-GB" sz="4400">
                <a:solidFill>
                  <a:srgbClr val="FFFFFF"/>
                </a:solidFill>
              </a:rPr>
              <a:t>Theoretical ideas about culture</a:t>
            </a:r>
          </a:p>
        </p:txBody>
      </p:sp>
      <p:sp>
        <p:nvSpPr>
          <p:cNvPr id="3" name="Subtitle 2">
            <a:extLst>
              <a:ext uri="{FF2B5EF4-FFF2-40B4-BE49-F238E27FC236}">
                <a16:creationId xmlns:a16="http://schemas.microsoft.com/office/drawing/2014/main" id="{18C40656-43D6-4308-BB4E-BB4E480948B6}"/>
              </a:ext>
            </a:extLst>
          </p:cNvPr>
          <p:cNvSpPr>
            <a:spLocks noGrp="1"/>
          </p:cNvSpPr>
          <p:nvPr>
            <p:ph type="subTitle" idx="1"/>
          </p:nvPr>
        </p:nvSpPr>
        <p:spPr>
          <a:xfrm>
            <a:off x="726057" y="2032347"/>
            <a:ext cx="3658053" cy="955111"/>
          </a:xfrm>
        </p:spPr>
        <p:txBody>
          <a:bodyPr anchor="b">
            <a:normAutofit/>
          </a:bodyPr>
          <a:lstStyle/>
          <a:p>
            <a:pPr algn="l"/>
            <a:r>
              <a:rPr lang="en-GB" sz="1800">
                <a:solidFill>
                  <a:srgbClr val="FFFFFF"/>
                </a:solidFill>
              </a:rPr>
              <a:t>Session 1 – Part 2</a:t>
            </a:r>
          </a:p>
        </p:txBody>
      </p:sp>
      <p:pic>
        <p:nvPicPr>
          <p:cNvPr id="7" name="Graphic 6" descr="Head with Gears">
            <a:extLst>
              <a:ext uri="{FF2B5EF4-FFF2-40B4-BE49-F238E27FC236}">
                <a16:creationId xmlns:a16="http://schemas.microsoft.com/office/drawing/2014/main" id="{B4E76799-6ED1-46BF-A2BA-80BE4958567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70721" y="908504"/>
            <a:ext cx="5031847" cy="5031847"/>
          </a:xfrm>
          <a:prstGeom prst="rect">
            <a:avLst/>
          </a:prstGeom>
        </p:spPr>
      </p:pic>
    </p:spTree>
    <p:extLst>
      <p:ext uri="{BB962C8B-B14F-4D97-AF65-F5344CB8AC3E}">
        <p14:creationId xmlns:p14="http://schemas.microsoft.com/office/powerpoint/2010/main" val="265766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B05E4F47-B148-49E0-B472-BBF149315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972" y="0"/>
            <a:ext cx="6421721"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7A2CE8EB-F719-4F84-9E91-F538438CAC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D6CB535A-6AEF-4E87-B90B-84D1FD8B8873}"/>
              </a:ext>
            </a:extLst>
          </p:cNvPr>
          <p:cNvSpPr>
            <a:spLocks noGrp="1"/>
          </p:cNvSpPr>
          <p:nvPr>
            <p:ph type="title"/>
          </p:nvPr>
        </p:nvSpPr>
        <p:spPr>
          <a:xfrm>
            <a:off x="801340" y="802955"/>
            <a:ext cx="4766330" cy="1454051"/>
          </a:xfrm>
        </p:spPr>
        <p:txBody>
          <a:bodyPr>
            <a:normAutofit/>
          </a:bodyPr>
          <a:lstStyle/>
          <a:p>
            <a:r>
              <a:rPr lang="en-GB" sz="3600">
                <a:solidFill>
                  <a:srgbClr val="000000"/>
                </a:solidFill>
              </a:rPr>
              <a:t>Learning objective of this session</a:t>
            </a:r>
          </a:p>
        </p:txBody>
      </p:sp>
      <p:sp>
        <p:nvSpPr>
          <p:cNvPr id="3" name="Content Placeholder 2">
            <a:extLst>
              <a:ext uri="{FF2B5EF4-FFF2-40B4-BE49-F238E27FC236}">
                <a16:creationId xmlns:a16="http://schemas.microsoft.com/office/drawing/2014/main" id="{BFAF52B0-FE16-4DB1-96CA-38008FD2EF56}"/>
              </a:ext>
            </a:extLst>
          </p:cNvPr>
          <p:cNvSpPr>
            <a:spLocks noGrp="1"/>
          </p:cNvSpPr>
          <p:nvPr>
            <p:ph idx="1"/>
          </p:nvPr>
        </p:nvSpPr>
        <p:spPr>
          <a:xfrm>
            <a:off x="804672" y="2421683"/>
            <a:ext cx="4765949" cy="3353476"/>
          </a:xfrm>
        </p:spPr>
        <p:txBody>
          <a:bodyPr anchor="t">
            <a:normAutofit/>
          </a:bodyPr>
          <a:lstStyle/>
          <a:p>
            <a:r>
              <a:rPr lang="en-GB" sz="1800">
                <a:solidFill>
                  <a:srgbClr val="000000"/>
                </a:solidFill>
              </a:rPr>
              <a:t>Analyse different theoretical definitions of culture </a:t>
            </a:r>
          </a:p>
          <a:p>
            <a:endParaRPr lang="en-GB" sz="1800">
              <a:solidFill>
                <a:srgbClr val="000000"/>
              </a:solidFill>
            </a:endParaRPr>
          </a:p>
          <a:p>
            <a:endParaRPr lang="en-GB" sz="1800">
              <a:solidFill>
                <a:srgbClr val="000000"/>
              </a:solidFill>
            </a:endParaRPr>
          </a:p>
        </p:txBody>
      </p:sp>
      <p:sp>
        <p:nvSpPr>
          <p:cNvPr id="23" name="Freeform 50">
            <a:extLst>
              <a:ext uri="{FF2B5EF4-FFF2-40B4-BE49-F238E27FC236}">
                <a16:creationId xmlns:a16="http://schemas.microsoft.com/office/drawing/2014/main" id="{684BF3E1-C321-4F38-85CF-FEBBEEC15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7121"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6"/>
                </a:gs>
                <a:gs pos="23000">
                  <a:schemeClr val="accent6"/>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ead with Gears">
            <a:extLst>
              <a:ext uri="{FF2B5EF4-FFF2-40B4-BE49-F238E27FC236}">
                <a16:creationId xmlns:a16="http://schemas.microsoft.com/office/drawing/2014/main" id="{FF2DDAF0-D4D9-4BDF-9147-7DB84894859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196490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0E47A85-704E-46B0-A3BE-81190CDF374D}"/>
              </a:ext>
            </a:extLst>
          </p:cNvPr>
          <p:cNvSpPr>
            <a:spLocks noGrp="1"/>
          </p:cNvSpPr>
          <p:nvPr>
            <p:ph type="title"/>
          </p:nvPr>
        </p:nvSpPr>
        <p:spPr>
          <a:xfrm>
            <a:off x="640079" y="2053641"/>
            <a:ext cx="3669161" cy="2760098"/>
          </a:xfrm>
        </p:spPr>
        <p:txBody>
          <a:bodyPr>
            <a:normAutofit/>
          </a:bodyPr>
          <a:lstStyle/>
          <a:p>
            <a:r>
              <a:rPr lang="en-GB">
                <a:solidFill>
                  <a:srgbClr val="FFFFFF"/>
                </a:solidFill>
              </a:rPr>
              <a:t>Culture is a contested notion</a:t>
            </a:r>
          </a:p>
        </p:txBody>
      </p:sp>
      <p:sp>
        <p:nvSpPr>
          <p:cNvPr id="3" name="Content Placeholder 2">
            <a:extLst>
              <a:ext uri="{FF2B5EF4-FFF2-40B4-BE49-F238E27FC236}">
                <a16:creationId xmlns:a16="http://schemas.microsoft.com/office/drawing/2014/main" id="{2A712734-4186-4BAA-ACC0-A61D8280E49C}"/>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Earlier we identified a simplistic definition of the word culture to mean shared norms, values, beliefs, tastes and languages. A distinct way of life?</a:t>
            </a:r>
          </a:p>
          <a:p>
            <a:r>
              <a:rPr lang="en-GB" sz="2400">
                <a:solidFill>
                  <a:srgbClr val="000000"/>
                </a:solidFill>
              </a:rPr>
              <a:t>But culture can also refer to the arts and learning.</a:t>
            </a:r>
          </a:p>
          <a:p>
            <a:r>
              <a:rPr lang="en-GB" sz="2400">
                <a:solidFill>
                  <a:srgbClr val="000000"/>
                </a:solidFill>
              </a:rPr>
              <a:t>Raymond Williams (1983:87) referred to culture ‘as one of the two or three most complicated words in the English language.’</a:t>
            </a:r>
          </a:p>
          <a:p>
            <a:r>
              <a:rPr lang="en-GB" sz="2400">
                <a:solidFill>
                  <a:srgbClr val="000000"/>
                </a:solidFill>
              </a:rPr>
              <a:t>Culture is ever changing and not static</a:t>
            </a:r>
          </a:p>
          <a:p>
            <a:r>
              <a:rPr lang="en-GB" sz="2400">
                <a:solidFill>
                  <a:srgbClr val="000000"/>
                </a:solidFill>
              </a:rPr>
              <a:t>Social, economic and political circumstances impact on culture.</a:t>
            </a:r>
          </a:p>
          <a:p>
            <a:endParaRPr lang="en-GB" sz="2400">
              <a:solidFill>
                <a:srgbClr val="000000"/>
              </a:solidFill>
            </a:endParaRPr>
          </a:p>
          <a:p>
            <a:endParaRPr lang="en-GB" sz="2400">
              <a:solidFill>
                <a:srgbClr val="000000"/>
              </a:solidFill>
            </a:endParaRPr>
          </a:p>
        </p:txBody>
      </p:sp>
    </p:spTree>
    <p:extLst>
      <p:ext uri="{BB962C8B-B14F-4D97-AF65-F5344CB8AC3E}">
        <p14:creationId xmlns:p14="http://schemas.microsoft.com/office/powerpoint/2010/main" val="1239693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125" y="3726"/>
            <a:ext cx="5614875"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2631E8C3-A693-4C1F-A908-57492C298C3C}"/>
              </a:ext>
            </a:extLst>
          </p:cNvPr>
          <p:cNvSpPr>
            <a:spLocks noGrp="1"/>
          </p:cNvSpPr>
          <p:nvPr>
            <p:ph type="title"/>
          </p:nvPr>
        </p:nvSpPr>
        <p:spPr>
          <a:xfrm>
            <a:off x="801340" y="802955"/>
            <a:ext cx="4977976" cy="1454051"/>
          </a:xfrm>
        </p:spPr>
        <p:txBody>
          <a:bodyPr>
            <a:normAutofit/>
          </a:bodyPr>
          <a:lstStyle/>
          <a:p>
            <a:r>
              <a:rPr lang="en-GB">
                <a:solidFill>
                  <a:srgbClr val="000000"/>
                </a:solidFill>
              </a:rPr>
              <a:t>Culture is a contested notion</a:t>
            </a:r>
          </a:p>
        </p:txBody>
      </p:sp>
      <p:sp>
        <p:nvSpPr>
          <p:cNvPr id="3" name="Content Placeholder 2">
            <a:extLst>
              <a:ext uri="{FF2B5EF4-FFF2-40B4-BE49-F238E27FC236}">
                <a16:creationId xmlns:a16="http://schemas.microsoft.com/office/drawing/2014/main" id="{312B42EE-2745-45F7-ABDC-A02D8C5BF234}"/>
              </a:ext>
            </a:extLst>
          </p:cNvPr>
          <p:cNvSpPr>
            <a:spLocks noGrp="1"/>
          </p:cNvSpPr>
          <p:nvPr>
            <p:ph idx="1"/>
          </p:nvPr>
        </p:nvSpPr>
        <p:spPr>
          <a:xfrm>
            <a:off x="797809" y="2421682"/>
            <a:ext cx="4977578" cy="3639289"/>
          </a:xfrm>
        </p:spPr>
        <p:txBody>
          <a:bodyPr anchor="ctr">
            <a:normAutofit/>
          </a:bodyPr>
          <a:lstStyle/>
          <a:p>
            <a:r>
              <a:rPr lang="en-GB" sz="2000">
                <a:solidFill>
                  <a:srgbClr val="000000"/>
                </a:solidFill>
              </a:rPr>
              <a:t>Culture is ever changing and not static.</a:t>
            </a:r>
          </a:p>
          <a:p>
            <a:r>
              <a:rPr lang="en-GB" sz="2000">
                <a:solidFill>
                  <a:srgbClr val="000000"/>
                </a:solidFill>
              </a:rPr>
              <a:t>Culture is both vague and visible.</a:t>
            </a:r>
          </a:p>
          <a:p>
            <a:r>
              <a:rPr lang="en-GB" sz="2000">
                <a:solidFill>
                  <a:srgbClr val="000000"/>
                </a:solidFill>
              </a:rPr>
              <a:t>Social, economic and political circumstances impact on culture.</a:t>
            </a:r>
          </a:p>
          <a:p>
            <a:endParaRPr lang="en-GB" sz="2000">
              <a:solidFill>
                <a:srgbClr val="000000"/>
              </a:solidFill>
            </a:endParaRPr>
          </a:p>
          <a:p>
            <a:r>
              <a:rPr lang="en-GB" sz="2000">
                <a:solidFill>
                  <a:srgbClr val="000000"/>
                </a:solidFill>
              </a:rPr>
              <a:t>Reflection point – what has happened in 2020 which has had an impact on culture?</a:t>
            </a:r>
          </a:p>
          <a:p>
            <a:endParaRPr lang="en-GB" sz="2000">
              <a:solidFill>
                <a:srgbClr val="000000"/>
              </a:solidFill>
            </a:endParaRPr>
          </a:p>
          <a:p>
            <a:endParaRPr lang="en-GB" sz="2000">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91562"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6"/>
                </a:gs>
                <a:gs pos="23000">
                  <a:schemeClr val="accent6"/>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Good Idea">
            <a:extLst>
              <a:ext uri="{FF2B5EF4-FFF2-40B4-BE49-F238E27FC236}">
                <a16:creationId xmlns:a16="http://schemas.microsoft.com/office/drawing/2014/main" id="{90FE09E9-93C2-45EE-80B7-ADD9E1FA55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4213466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125" y="3726"/>
            <a:ext cx="5614875"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6D92D98C-D022-4370-9668-1C97B1E02875}"/>
              </a:ext>
            </a:extLst>
          </p:cNvPr>
          <p:cNvSpPr>
            <a:spLocks noGrp="1"/>
          </p:cNvSpPr>
          <p:nvPr>
            <p:ph type="title"/>
          </p:nvPr>
        </p:nvSpPr>
        <p:spPr>
          <a:xfrm>
            <a:off x="801340" y="802955"/>
            <a:ext cx="4977976" cy="1454051"/>
          </a:xfrm>
        </p:spPr>
        <p:txBody>
          <a:bodyPr>
            <a:normAutofit/>
          </a:bodyPr>
          <a:lstStyle/>
          <a:p>
            <a:r>
              <a:rPr lang="en-GB">
                <a:solidFill>
                  <a:srgbClr val="000000"/>
                </a:solidFill>
              </a:rPr>
              <a:t>Cultural Studies Theorists</a:t>
            </a:r>
          </a:p>
        </p:txBody>
      </p:sp>
      <p:sp>
        <p:nvSpPr>
          <p:cNvPr id="3" name="Content Placeholder 2">
            <a:extLst>
              <a:ext uri="{FF2B5EF4-FFF2-40B4-BE49-F238E27FC236}">
                <a16:creationId xmlns:a16="http://schemas.microsoft.com/office/drawing/2014/main" id="{C2A81B1D-D6A1-495F-B944-52CF7E6B443D}"/>
              </a:ext>
            </a:extLst>
          </p:cNvPr>
          <p:cNvSpPr>
            <a:spLocks noGrp="1"/>
          </p:cNvSpPr>
          <p:nvPr>
            <p:ph idx="1"/>
          </p:nvPr>
        </p:nvSpPr>
        <p:spPr>
          <a:xfrm>
            <a:off x="797809" y="2421682"/>
            <a:ext cx="4977578" cy="3639289"/>
          </a:xfrm>
        </p:spPr>
        <p:txBody>
          <a:bodyPr anchor="ctr">
            <a:normAutofit/>
          </a:bodyPr>
          <a:lstStyle/>
          <a:p>
            <a:r>
              <a:rPr lang="en-GB" sz="2000">
                <a:solidFill>
                  <a:srgbClr val="000000"/>
                </a:solidFill>
              </a:rPr>
              <a:t>Edward Burnett Taylor</a:t>
            </a:r>
          </a:p>
          <a:p>
            <a:r>
              <a:rPr lang="en-GB" sz="2000">
                <a:solidFill>
                  <a:srgbClr val="000000"/>
                </a:solidFill>
              </a:rPr>
              <a:t>E.P Thompson</a:t>
            </a:r>
          </a:p>
          <a:p>
            <a:r>
              <a:rPr lang="en-GB" sz="2000">
                <a:solidFill>
                  <a:srgbClr val="000000"/>
                </a:solidFill>
              </a:rPr>
              <a:t>Richard Hoggart</a:t>
            </a:r>
          </a:p>
          <a:p>
            <a:endParaRPr lang="en-GB" sz="2000">
              <a:solidFill>
                <a:srgbClr val="000000"/>
              </a:solidFill>
            </a:endParaRPr>
          </a:p>
          <a:p>
            <a:endParaRPr lang="en-GB" sz="2000">
              <a:solidFill>
                <a:srgbClr val="000000"/>
              </a:solidFill>
            </a:endParaRPr>
          </a:p>
          <a:p>
            <a:r>
              <a:rPr lang="en-GB" sz="2000">
                <a:solidFill>
                  <a:srgbClr val="000000"/>
                </a:solidFill>
              </a:rPr>
              <a:t>Find out how each of these theorists defined culture</a:t>
            </a:r>
          </a:p>
          <a:p>
            <a:endParaRPr lang="en-GB" sz="2000">
              <a:solidFill>
                <a:srgbClr val="000000"/>
              </a:solidFill>
            </a:endParaRPr>
          </a:p>
          <a:p>
            <a:endParaRPr lang="en-GB" sz="2000">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91562"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6"/>
                </a:gs>
                <a:gs pos="23000">
                  <a:schemeClr val="accent6"/>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Books">
            <a:extLst>
              <a:ext uri="{FF2B5EF4-FFF2-40B4-BE49-F238E27FC236}">
                <a16:creationId xmlns:a16="http://schemas.microsoft.com/office/drawing/2014/main" id="{CB440514-F47A-4A23-A00A-E64861DD106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4290181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54D376-7060-4491-9779-FC35E62F3F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435141-6D86-4F90-8DCD-EA1124DF3E06}"/>
              </a:ext>
            </a:extLst>
          </p:cNvPr>
          <p:cNvSpPr>
            <a:spLocks noGrp="1"/>
          </p:cNvSpPr>
          <p:nvPr>
            <p:ph type="title"/>
          </p:nvPr>
        </p:nvSpPr>
        <p:spPr>
          <a:xfrm>
            <a:off x="838200" y="5186423"/>
            <a:ext cx="10515600" cy="1114382"/>
          </a:xfrm>
        </p:spPr>
        <p:txBody>
          <a:bodyPr vert="horz" lIns="91440" tIns="45720" rIns="91440" bIns="45720" rtlCol="0" anchor="ctr">
            <a:normAutofit/>
          </a:bodyPr>
          <a:lstStyle/>
          <a:p>
            <a:pPr algn="ctr"/>
            <a:r>
              <a:rPr lang="en-US" sz="5200"/>
              <a:t>Key theorists – Raymond Williams</a:t>
            </a:r>
          </a:p>
        </p:txBody>
      </p:sp>
      <p:pic>
        <p:nvPicPr>
          <p:cNvPr id="5" name="Content Placeholder 4" descr="Graphical user interface, application&#10;&#10;Description automatically generated">
            <a:extLst>
              <a:ext uri="{FF2B5EF4-FFF2-40B4-BE49-F238E27FC236}">
                <a16:creationId xmlns:a16="http://schemas.microsoft.com/office/drawing/2014/main" id="{37E18F6A-2434-41C9-8AE2-B1BE392BA5F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5946" b="7005"/>
          <a:stretch/>
        </p:blipFill>
        <p:spPr>
          <a:xfrm>
            <a:off x="20" y="10"/>
            <a:ext cx="12191980" cy="5014697"/>
          </a:xfrm>
          <a:prstGeom prst="rect">
            <a:avLst/>
          </a:prstGeom>
        </p:spPr>
      </p:pic>
    </p:spTree>
    <p:extLst>
      <p:ext uri="{BB962C8B-B14F-4D97-AF65-F5344CB8AC3E}">
        <p14:creationId xmlns:p14="http://schemas.microsoft.com/office/powerpoint/2010/main" val="37373049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 name="Title 1">
            <a:extLst>
              <a:ext uri="{FF2B5EF4-FFF2-40B4-BE49-F238E27FC236}">
                <a16:creationId xmlns:a16="http://schemas.microsoft.com/office/drawing/2014/main" id="{690AB021-440F-44AE-B32B-262F44869594}"/>
              </a:ext>
            </a:extLst>
          </p:cNvPr>
          <p:cNvSpPr>
            <a:spLocks noGrp="1"/>
          </p:cNvSpPr>
          <p:nvPr>
            <p:ph type="title"/>
          </p:nvPr>
        </p:nvSpPr>
        <p:spPr>
          <a:xfrm>
            <a:off x="640080" y="1243013"/>
            <a:ext cx="3855720" cy="4371974"/>
          </a:xfrm>
        </p:spPr>
        <p:txBody>
          <a:bodyPr>
            <a:normAutofit/>
          </a:bodyPr>
          <a:lstStyle/>
          <a:p>
            <a:r>
              <a:rPr lang="en-GB" dirty="0">
                <a:solidFill>
                  <a:srgbClr val="FFFFFF"/>
                </a:solidFill>
              </a:rPr>
              <a:t>Williams (1981) </a:t>
            </a:r>
          </a:p>
        </p:txBody>
      </p:sp>
      <p:sp>
        <p:nvSpPr>
          <p:cNvPr id="12" name="Rectangle 11">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4B0B3E-E835-4EEC-88E2-EB321E5825B4}"/>
              </a:ext>
            </a:extLst>
          </p:cNvPr>
          <p:cNvSpPr>
            <a:spLocks noGrp="1"/>
          </p:cNvSpPr>
          <p:nvPr>
            <p:ph idx="1"/>
          </p:nvPr>
        </p:nvSpPr>
        <p:spPr>
          <a:xfrm>
            <a:off x="6172200" y="804672"/>
            <a:ext cx="5221224" cy="5230368"/>
          </a:xfrm>
        </p:spPr>
        <p:txBody>
          <a:bodyPr anchor="ctr">
            <a:normAutofit fontScale="92500" lnSpcReduction="10000"/>
          </a:bodyPr>
          <a:lstStyle/>
          <a:p>
            <a:endParaRPr lang="en-GB" sz="2000" dirty="0">
              <a:solidFill>
                <a:srgbClr val="000000"/>
              </a:solidFill>
            </a:endParaRPr>
          </a:p>
          <a:p>
            <a:endParaRPr lang="en-GB" sz="2000" dirty="0">
              <a:solidFill>
                <a:srgbClr val="000000"/>
              </a:solidFill>
            </a:endParaRPr>
          </a:p>
          <a:p>
            <a:r>
              <a:rPr lang="en-GB" sz="2300" dirty="0">
                <a:solidFill>
                  <a:srgbClr val="000000"/>
                </a:solidFill>
              </a:rPr>
              <a:t>‘three general categories in the definition of culture’</a:t>
            </a:r>
          </a:p>
          <a:p>
            <a:r>
              <a:rPr lang="en-GB" sz="2300" dirty="0">
                <a:solidFill>
                  <a:srgbClr val="000000"/>
                </a:solidFill>
              </a:rPr>
              <a:t> The ‘ideal’ which describes culture as a ‘state or process of human perfection’. He later went on to amend this definition and change the term perfection to evolution.</a:t>
            </a:r>
          </a:p>
          <a:p>
            <a:r>
              <a:rPr lang="en-GB" sz="2300" dirty="0">
                <a:solidFill>
                  <a:srgbClr val="000000"/>
                </a:solidFill>
              </a:rPr>
              <a:t>The ‘documentary’, culture as the ‘body of intellectual and imaginative work’ </a:t>
            </a:r>
          </a:p>
          <a:p>
            <a:r>
              <a:rPr lang="en-GB" sz="2300" dirty="0">
                <a:solidFill>
                  <a:srgbClr val="000000"/>
                </a:solidFill>
              </a:rPr>
              <a:t> The ‘social’ which describes culture as a ‘particular way of life’ which ‘expresses certain meanings and values’ in ‘art’, ‘learning’, ‘institutions’ and ‘behaviour’ for example. This definition therefore looks at meaning and values ‘implicit and explicit’ to a certain culture, or certain way of life.</a:t>
            </a:r>
          </a:p>
          <a:p>
            <a:endParaRPr lang="en-GB" sz="2000" dirty="0">
              <a:solidFill>
                <a:srgbClr val="000000"/>
              </a:solidFill>
            </a:endParaRPr>
          </a:p>
          <a:p>
            <a:endParaRPr lang="en-GB" sz="2000" dirty="0">
              <a:solidFill>
                <a:srgbClr val="000000"/>
              </a:solidFill>
            </a:endParaRPr>
          </a:p>
          <a:p>
            <a:endParaRPr lang="en-GB" sz="2000" dirty="0">
              <a:solidFill>
                <a:srgbClr val="000000"/>
              </a:solidFill>
            </a:endParaRPr>
          </a:p>
          <a:p>
            <a:endParaRPr lang="en-GB" sz="2000" dirty="0">
              <a:solidFill>
                <a:srgbClr val="000000"/>
              </a:solidFill>
            </a:endParaRPr>
          </a:p>
        </p:txBody>
      </p:sp>
    </p:spTree>
    <p:extLst>
      <p:ext uri="{BB962C8B-B14F-4D97-AF65-F5344CB8AC3E}">
        <p14:creationId xmlns:p14="http://schemas.microsoft.com/office/powerpoint/2010/main" val="381347993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 name="Title 1">
            <a:extLst>
              <a:ext uri="{FF2B5EF4-FFF2-40B4-BE49-F238E27FC236}">
                <a16:creationId xmlns:a16="http://schemas.microsoft.com/office/drawing/2014/main" id="{4EE9F256-CAB0-4149-A3B3-E272F6206434}"/>
              </a:ext>
            </a:extLst>
          </p:cNvPr>
          <p:cNvSpPr>
            <a:spLocks noGrp="1"/>
          </p:cNvSpPr>
          <p:nvPr>
            <p:ph type="title"/>
          </p:nvPr>
        </p:nvSpPr>
        <p:spPr>
          <a:xfrm>
            <a:off x="640080" y="1243013"/>
            <a:ext cx="3855720" cy="4371974"/>
          </a:xfrm>
        </p:spPr>
        <p:txBody>
          <a:bodyPr>
            <a:normAutofit/>
          </a:bodyPr>
          <a:lstStyle/>
          <a:p>
            <a:r>
              <a:rPr lang="en-GB">
                <a:solidFill>
                  <a:srgbClr val="FFFFFF"/>
                </a:solidFill>
              </a:rPr>
              <a:t>Stuart Hall (1932 – 2014)</a:t>
            </a:r>
          </a:p>
        </p:txBody>
      </p:sp>
      <p:sp>
        <p:nvSpPr>
          <p:cNvPr id="12" name="Rectangle 11">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D2519B-9080-4F47-A710-7FAE1A9D1330}"/>
              </a:ext>
            </a:extLst>
          </p:cNvPr>
          <p:cNvSpPr>
            <a:spLocks noGrp="1"/>
          </p:cNvSpPr>
          <p:nvPr>
            <p:ph idx="1"/>
          </p:nvPr>
        </p:nvSpPr>
        <p:spPr>
          <a:xfrm>
            <a:off x="6172200" y="804672"/>
            <a:ext cx="5221224" cy="5230368"/>
          </a:xfrm>
        </p:spPr>
        <p:txBody>
          <a:bodyPr anchor="ctr">
            <a:normAutofit/>
          </a:bodyPr>
          <a:lstStyle/>
          <a:p>
            <a:r>
              <a:rPr lang="en-GB" sz="2400">
                <a:solidFill>
                  <a:srgbClr val="000000"/>
                </a:solidFill>
                <a:hlinkClick r:id="rId3"/>
              </a:rPr>
              <a:t>https://www.bing.com/videos/search?q=stuart+hall+definition+of+culture&amp;&amp;view=detail&amp;mid=BACA2E37FD90CD35FE23BACA2E37FD90CD35FE23&amp;&amp;FORM=VRDGAR&amp;ru=%2Fvideos%2Fsearch%3Fq%3Dstuart%2Bhall%2Bdefinition%2Bof%2Bculture%26FORM%3DHDRSC4</a:t>
            </a:r>
            <a:endParaRPr lang="en-GB" sz="2400">
              <a:solidFill>
                <a:srgbClr val="000000"/>
              </a:solidFill>
            </a:endParaRPr>
          </a:p>
          <a:p>
            <a:r>
              <a:rPr lang="en-GB" sz="2400">
                <a:solidFill>
                  <a:srgbClr val="000000"/>
                </a:solidFill>
              </a:rPr>
              <a:t>Watch the video</a:t>
            </a:r>
          </a:p>
          <a:p>
            <a:r>
              <a:rPr lang="en-GB" sz="2400">
                <a:solidFill>
                  <a:srgbClr val="000000"/>
                </a:solidFill>
              </a:rPr>
              <a:t>Make notes and identify the main points asserted around culture</a:t>
            </a:r>
          </a:p>
          <a:p>
            <a:r>
              <a:rPr lang="en-GB" sz="2400">
                <a:solidFill>
                  <a:srgbClr val="000000"/>
                </a:solidFill>
              </a:rPr>
              <a:t>Discuss with you peers in the allocated breakout room</a:t>
            </a:r>
          </a:p>
        </p:txBody>
      </p:sp>
    </p:spTree>
    <p:extLst>
      <p:ext uri="{BB962C8B-B14F-4D97-AF65-F5344CB8AC3E}">
        <p14:creationId xmlns:p14="http://schemas.microsoft.com/office/powerpoint/2010/main" val="374276498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4004F497-A4F4-4A54-866A-F93B396F1270}"/>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a:solidFill>
                  <a:srgbClr val="000000"/>
                </a:solidFill>
              </a:rPr>
              <a:t>Hall’s ideas</a:t>
            </a:r>
          </a:p>
        </p:txBody>
      </p:sp>
      <p:sp>
        <p:nvSpPr>
          <p:cNvPr id="3" name="Content Placeholder 2">
            <a:extLst>
              <a:ext uri="{FF2B5EF4-FFF2-40B4-BE49-F238E27FC236}">
                <a16:creationId xmlns:a16="http://schemas.microsoft.com/office/drawing/2014/main" id="{09E46144-FF33-41EE-8245-E4FCF608160B}"/>
              </a:ext>
            </a:extLst>
          </p:cNvPr>
          <p:cNvSpPr>
            <a:spLocks noGrp="1"/>
          </p:cNvSpPr>
          <p:nvPr>
            <p:ph sz="half" idx="1"/>
          </p:nvPr>
        </p:nvSpPr>
        <p:spPr>
          <a:xfrm>
            <a:off x="804997" y="1807369"/>
            <a:ext cx="4706803" cy="4253604"/>
          </a:xfrm>
        </p:spPr>
        <p:txBody>
          <a:bodyPr vert="horz" lIns="91440" tIns="45720" rIns="91440" bIns="45720" rtlCol="0" anchor="ctr">
            <a:normAutofit/>
          </a:bodyPr>
          <a:lstStyle/>
          <a:p>
            <a:r>
              <a:rPr lang="en-US" sz="2000" dirty="0">
                <a:solidFill>
                  <a:srgbClr val="000000"/>
                </a:solidFill>
              </a:rPr>
              <a:t>Culture can be understood as shared meanings (Hall, 1997)</a:t>
            </a:r>
          </a:p>
          <a:p>
            <a:r>
              <a:rPr lang="en-US" sz="2000" dirty="0">
                <a:solidFill>
                  <a:srgbClr val="000000"/>
                </a:solidFill>
              </a:rPr>
              <a:t>Hall sees the media as the prime circulator of these meanings.</a:t>
            </a:r>
          </a:p>
          <a:p>
            <a:r>
              <a:rPr lang="en-US" sz="2000" dirty="0">
                <a:solidFill>
                  <a:srgbClr val="000000"/>
                </a:solidFill>
              </a:rPr>
              <a:t>He identifies that these shared meanings are represented through visual language of the media.</a:t>
            </a:r>
          </a:p>
          <a:p>
            <a:r>
              <a:rPr lang="en-US" sz="2000" dirty="0">
                <a:solidFill>
                  <a:srgbClr val="000000"/>
                </a:solidFill>
              </a:rPr>
              <a:t>The media viewed as a representational system</a:t>
            </a:r>
          </a:p>
          <a:p>
            <a:r>
              <a:rPr lang="en-US" sz="2000" dirty="0">
                <a:solidFill>
                  <a:srgbClr val="000000"/>
                </a:solidFill>
              </a:rPr>
              <a:t>Circuit of culture is a way of understanding this</a:t>
            </a:r>
          </a:p>
          <a:p>
            <a:endParaRPr lang="en-US" sz="2000" dirty="0">
              <a:solidFill>
                <a:srgbClr val="000000"/>
              </a:solidFill>
            </a:endParaRPr>
          </a:p>
        </p:txBody>
      </p:sp>
      <p:sp>
        <p:nvSpPr>
          <p:cNvPr id="17"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6"/>
                </a:gs>
                <a:gs pos="23000">
                  <a:schemeClr val="accent6"/>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Content Placeholder 7" descr="A close up of a person with a beard looking at the camera&#10;&#10;Description automatically generated">
            <a:extLst>
              <a:ext uri="{FF2B5EF4-FFF2-40B4-BE49-F238E27FC236}">
                <a16:creationId xmlns:a16="http://schemas.microsoft.com/office/drawing/2014/main" id="{6AC8F16F-AA0E-4C07-8B31-3291690F4327}"/>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r="-2" b="13693"/>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extLst>
      <p:ext uri="{BB962C8B-B14F-4D97-AF65-F5344CB8AC3E}">
        <p14:creationId xmlns:p14="http://schemas.microsoft.com/office/powerpoint/2010/main" val="34788480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7AFC9-2254-404F-A7E0-9C62AC4758E1}"/>
              </a:ext>
            </a:extLst>
          </p:cNvPr>
          <p:cNvSpPr>
            <a:spLocks noGrp="1"/>
          </p:cNvSpPr>
          <p:nvPr>
            <p:ph type="title"/>
          </p:nvPr>
        </p:nvSpPr>
        <p:spPr/>
        <p:txBody>
          <a:bodyPr/>
          <a:lstStyle/>
          <a:p>
            <a:endParaRPr lang="en-GB"/>
          </a:p>
        </p:txBody>
      </p:sp>
      <p:pic>
        <p:nvPicPr>
          <p:cNvPr id="5" name="Content Placeholder 4" descr="Diagram&#10;&#10;Description automatically generated">
            <a:extLst>
              <a:ext uri="{FF2B5EF4-FFF2-40B4-BE49-F238E27FC236}">
                <a16:creationId xmlns:a16="http://schemas.microsoft.com/office/drawing/2014/main" id="{0DA2C6E3-12C3-4B55-81D8-1A8F7BB5613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64381" y="750094"/>
            <a:ext cx="10829925" cy="5557837"/>
          </a:xfrm>
        </p:spPr>
      </p:pic>
    </p:spTree>
    <p:extLst>
      <p:ext uri="{BB962C8B-B14F-4D97-AF65-F5344CB8AC3E}">
        <p14:creationId xmlns:p14="http://schemas.microsoft.com/office/powerpoint/2010/main" val="34997983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5BAE8D7-47BF-4637-A45A-01EA1FD36B22}"/>
              </a:ext>
            </a:extLst>
          </p:cNvPr>
          <p:cNvSpPr>
            <a:spLocks noGrp="1"/>
          </p:cNvSpPr>
          <p:nvPr>
            <p:ph type="title"/>
          </p:nvPr>
        </p:nvSpPr>
        <p:spPr>
          <a:xfrm>
            <a:off x="640079" y="2053641"/>
            <a:ext cx="3669161" cy="2760098"/>
          </a:xfrm>
        </p:spPr>
        <p:txBody>
          <a:bodyPr>
            <a:normAutofit/>
          </a:bodyPr>
          <a:lstStyle/>
          <a:p>
            <a:r>
              <a:rPr lang="en-GB">
                <a:solidFill>
                  <a:srgbClr val="FFFFFF"/>
                </a:solidFill>
              </a:rPr>
              <a:t>Other terms to consider -Cultural capital</a:t>
            </a:r>
          </a:p>
        </p:txBody>
      </p:sp>
      <p:sp>
        <p:nvSpPr>
          <p:cNvPr id="3" name="Content Placeholder 2">
            <a:extLst>
              <a:ext uri="{FF2B5EF4-FFF2-40B4-BE49-F238E27FC236}">
                <a16:creationId xmlns:a16="http://schemas.microsoft.com/office/drawing/2014/main" id="{E7FFAA69-E2F9-4547-A547-B17E562D3914}"/>
              </a:ext>
            </a:extLst>
          </p:cNvPr>
          <p:cNvSpPr>
            <a:spLocks noGrp="1"/>
          </p:cNvSpPr>
          <p:nvPr>
            <p:ph idx="1"/>
          </p:nvPr>
        </p:nvSpPr>
        <p:spPr>
          <a:xfrm>
            <a:off x="6090574" y="801866"/>
            <a:ext cx="5306084" cy="5230634"/>
          </a:xfrm>
        </p:spPr>
        <p:txBody>
          <a:bodyPr anchor="ctr">
            <a:normAutofit/>
          </a:bodyPr>
          <a:lstStyle/>
          <a:p>
            <a:pPr marL="0" indent="0">
              <a:buNone/>
            </a:pPr>
            <a:r>
              <a:rPr lang="en-GB" sz="2200">
                <a:solidFill>
                  <a:srgbClr val="000000"/>
                </a:solidFill>
              </a:rPr>
              <a:t>Pierre Bourdieu - a French sociologist, developed the idea of cultural capital as a way to explain how power in society was transferred and social classes maintained.</a:t>
            </a:r>
          </a:p>
          <a:p>
            <a:pPr marL="0" indent="0">
              <a:buNone/>
            </a:pPr>
            <a:r>
              <a:rPr lang="en-GB" sz="2200">
                <a:solidFill>
                  <a:srgbClr val="000000"/>
                </a:solidFill>
              </a:rPr>
              <a:t>Bourdieu(1984) defined cultural capital as ‘familiarity with the legitimate culture within a society’; what we might call ‘high culture’.</a:t>
            </a:r>
          </a:p>
          <a:p>
            <a:pPr marL="0" indent="0">
              <a:buNone/>
            </a:pPr>
            <a:r>
              <a:rPr lang="en-GB" sz="2200">
                <a:solidFill>
                  <a:srgbClr val="000000"/>
                </a:solidFill>
              </a:rPr>
              <a:t>He saw families passing on cultural capital to their children by introducing them to dance and music, taking them to theatres, galleries and historic sites, and by talking about literature and art over the dinner table.</a:t>
            </a:r>
          </a:p>
          <a:p>
            <a:pPr marL="0" indent="0">
              <a:buNone/>
            </a:pPr>
            <a:endParaRPr lang="en-GB" sz="2200">
              <a:solidFill>
                <a:srgbClr val="000000"/>
              </a:solidFill>
            </a:endParaRPr>
          </a:p>
        </p:txBody>
      </p:sp>
    </p:spTree>
    <p:extLst>
      <p:ext uri="{BB962C8B-B14F-4D97-AF65-F5344CB8AC3E}">
        <p14:creationId xmlns:p14="http://schemas.microsoft.com/office/powerpoint/2010/main" val="36091652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B4908F1-8E98-4225-BD97-94599F004AB4}"/>
              </a:ext>
            </a:extLst>
          </p:cNvPr>
          <p:cNvSpPr>
            <a:spLocks noGrp="1"/>
          </p:cNvSpPr>
          <p:nvPr>
            <p:ph type="title"/>
          </p:nvPr>
        </p:nvSpPr>
        <p:spPr>
          <a:xfrm>
            <a:off x="640079" y="2053641"/>
            <a:ext cx="3669161" cy="2760098"/>
          </a:xfrm>
        </p:spPr>
        <p:txBody>
          <a:bodyPr>
            <a:normAutofit/>
          </a:bodyPr>
          <a:lstStyle/>
          <a:p>
            <a:r>
              <a:rPr lang="en-GB">
                <a:solidFill>
                  <a:srgbClr val="FFFFFF"/>
                </a:solidFill>
              </a:rPr>
              <a:t>Bourdieu’s theory</a:t>
            </a:r>
          </a:p>
        </p:txBody>
      </p:sp>
      <p:sp>
        <p:nvSpPr>
          <p:cNvPr id="3" name="Content Placeholder 2">
            <a:extLst>
              <a:ext uri="{FF2B5EF4-FFF2-40B4-BE49-F238E27FC236}">
                <a16:creationId xmlns:a16="http://schemas.microsoft.com/office/drawing/2014/main" id="{295B0699-F8A4-4046-9BA1-F71C1892C8D6}"/>
              </a:ext>
            </a:extLst>
          </p:cNvPr>
          <p:cNvSpPr>
            <a:spLocks noGrp="1"/>
          </p:cNvSpPr>
          <p:nvPr>
            <p:ph idx="1"/>
          </p:nvPr>
        </p:nvSpPr>
        <p:spPr>
          <a:xfrm>
            <a:off x="6090574" y="801866"/>
            <a:ext cx="5306084" cy="5230634"/>
          </a:xfrm>
        </p:spPr>
        <p:txBody>
          <a:bodyPr anchor="ctr">
            <a:normAutofit/>
          </a:bodyPr>
          <a:lstStyle/>
          <a:p>
            <a:r>
              <a:rPr lang="en-GB" sz="1900">
                <a:solidFill>
                  <a:srgbClr val="000000"/>
                </a:solidFill>
              </a:rPr>
              <a:t>Bourdieu identified three sources of cultural capital: objective, embodied and institutionalised.</a:t>
            </a:r>
          </a:p>
          <a:p>
            <a:pPr lvl="1"/>
            <a:r>
              <a:rPr lang="en-GB" sz="1900" b="1">
                <a:solidFill>
                  <a:srgbClr val="000000"/>
                </a:solidFill>
              </a:rPr>
              <a:t>Objective:</a:t>
            </a:r>
            <a:r>
              <a:rPr lang="en-GB" sz="1900">
                <a:solidFill>
                  <a:srgbClr val="000000"/>
                </a:solidFill>
              </a:rPr>
              <a:t> cultural goods, books, works of art</a:t>
            </a:r>
          </a:p>
          <a:p>
            <a:pPr lvl="1"/>
            <a:r>
              <a:rPr lang="en-GB" sz="1900" b="1">
                <a:solidFill>
                  <a:srgbClr val="000000"/>
                </a:solidFill>
              </a:rPr>
              <a:t>Embodied:</a:t>
            </a:r>
            <a:r>
              <a:rPr lang="en-GB" sz="1900">
                <a:solidFill>
                  <a:srgbClr val="000000"/>
                </a:solidFill>
              </a:rPr>
              <a:t> language, mannerisms, preferences</a:t>
            </a:r>
          </a:p>
          <a:p>
            <a:pPr lvl="1"/>
            <a:r>
              <a:rPr lang="en-GB" sz="1900" b="1">
                <a:solidFill>
                  <a:srgbClr val="000000"/>
                </a:solidFill>
              </a:rPr>
              <a:t>Institutionalised:</a:t>
            </a:r>
            <a:r>
              <a:rPr lang="en-GB" sz="1900">
                <a:solidFill>
                  <a:srgbClr val="000000"/>
                </a:solidFill>
              </a:rPr>
              <a:t> qualifications, education credentials</a:t>
            </a:r>
          </a:p>
          <a:p>
            <a:pPr marL="457200" lvl="1" indent="0">
              <a:buNone/>
            </a:pPr>
            <a:endParaRPr lang="en-GB" sz="1900">
              <a:solidFill>
                <a:srgbClr val="000000"/>
              </a:solidFill>
            </a:endParaRPr>
          </a:p>
          <a:p>
            <a:pPr marL="457200" lvl="1" indent="0">
              <a:buNone/>
            </a:pPr>
            <a:endParaRPr lang="en-GB" sz="1900">
              <a:solidFill>
                <a:srgbClr val="000000"/>
              </a:solidFill>
            </a:endParaRPr>
          </a:p>
          <a:p>
            <a:pPr marL="0" indent="0">
              <a:buNone/>
            </a:pPr>
            <a:r>
              <a:rPr lang="en-GB" sz="1900">
                <a:solidFill>
                  <a:srgbClr val="000000"/>
                </a:solidFill>
              </a:rPr>
              <a:t>Further information available at </a:t>
            </a:r>
            <a:r>
              <a:rPr lang="en-GB" sz="1900">
                <a:solidFill>
                  <a:srgbClr val="000000"/>
                </a:solidFill>
                <a:hlinkClick r:id="rId3"/>
              </a:rPr>
              <a:t>https://culturallearningalliance.org.uk/what-is-cultural-capital/#:~:text=Bourdieu%20defined%20cultural%20capital%20as%20%E2%80%98familiarity%20with%20the,what%20we%20might%20call%20%E2%80%98%20high%20culture%20%E2%80%99.</a:t>
            </a:r>
            <a:endParaRPr lang="en-GB" sz="1900">
              <a:solidFill>
                <a:srgbClr val="000000"/>
              </a:solidFill>
            </a:endParaRPr>
          </a:p>
          <a:p>
            <a:endParaRPr lang="en-GB" sz="1900">
              <a:solidFill>
                <a:srgbClr val="000000"/>
              </a:solidFill>
            </a:endParaRPr>
          </a:p>
        </p:txBody>
      </p:sp>
    </p:spTree>
    <p:extLst>
      <p:ext uri="{BB962C8B-B14F-4D97-AF65-F5344CB8AC3E}">
        <p14:creationId xmlns:p14="http://schemas.microsoft.com/office/powerpoint/2010/main" val="28616817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07A3448-FF84-457C-9730-A382AB7FF926}"/>
              </a:ext>
            </a:extLst>
          </p:cNvPr>
          <p:cNvSpPr>
            <a:spLocks noGrp="1"/>
          </p:cNvSpPr>
          <p:nvPr>
            <p:ph type="title"/>
          </p:nvPr>
        </p:nvSpPr>
        <p:spPr>
          <a:xfrm>
            <a:off x="640079" y="2053641"/>
            <a:ext cx="3669161" cy="2760098"/>
          </a:xfrm>
        </p:spPr>
        <p:txBody>
          <a:bodyPr>
            <a:normAutofit/>
          </a:bodyPr>
          <a:lstStyle/>
          <a:p>
            <a:r>
              <a:rPr lang="en-GB">
                <a:solidFill>
                  <a:srgbClr val="FFFFFF"/>
                </a:solidFill>
              </a:rPr>
              <a:t>Watch and make notes</a:t>
            </a:r>
          </a:p>
        </p:txBody>
      </p:sp>
      <p:sp>
        <p:nvSpPr>
          <p:cNvPr id="3" name="Content Placeholder 2">
            <a:extLst>
              <a:ext uri="{FF2B5EF4-FFF2-40B4-BE49-F238E27FC236}">
                <a16:creationId xmlns:a16="http://schemas.microsoft.com/office/drawing/2014/main" id="{AF4101EE-709F-41CD-A6E8-0F9D813C7C0C}"/>
              </a:ext>
            </a:extLst>
          </p:cNvPr>
          <p:cNvSpPr>
            <a:spLocks noGrp="1"/>
          </p:cNvSpPr>
          <p:nvPr>
            <p:ph idx="1"/>
          </p:nvPr>
        </p:nvSpPr>
        <p:spPr>
          <a:xfrm>
            <a:off x="6090574" y="801866"/>
            <a:ext cx="5306084" cy="5230634"/>
          </a:xfrm>
        </p:spPr>
        <p:txBody>
          <a:bodyPr anchor="ctr">
            <a:normAutofit/>
          </a:bodyPr>
          <a:lstStyle/>
          <a:p>
            <a:r>
              <a:rPr lang="en-GB" sz="2200">
                <a:solidFill>
                  <a:srgbClr val="000000"/>
                </a:solidFill>
                <a:hlinkClick r:id="rId3"/>
              </a:rPr>
              <a:t>https://www.bing.com/videos/search?q=definition+of+culture+uk&amp;&amp;view=detail&amp;mid=3EBB12ED1BD0C17624C43EBB12ED1BD0C17624C4&amp;&amp;FORM=VRDGAR&amp;ru=%2Fvideos%2Fsearch%3Fq%3Ddefinition%2520of%2520culture%2520uk%26qs%3DAS%26form%3DQBVR%26sp%3D4%26pq%3Ddefinition%2520of%2520culture%2520%26sk%3DMM2AS1%26sc%3D8-22%26cvid%3DA7696C0B8BD6457C887E52480A5450D0</a:t>
            </a:r>
            <a:endParaRPr lang="en-GB" sz="2200">
              <a:solidFill>
                <a:srgbClr val="000000"/>
              </a:solidFill>
            </a:endParaRPr>
          </a:p>
          <a:p>
            <a:endParaRPr lang="en-GB" sz="2200">
              <a:solidFill>
                <a:srgbClr val="000000"/>
              </a:solidFill>
            </a:endParaRPr>
          </a:p>
          <a:p>
            <a:r>
              <a:rPr lang="en-GB" sz="2200">
                <a:solidFill>
                  <a:srgbClr val="000000"/>
                </a:solidFill>
              </a:rPr>
              <a:t>What are your views on this?</a:t>
            </a:r>
          </a:p>
          <a:p>
            <a:r>
              <a:rPr lang="en-GB" sz="2200">
                <a:solidFill>
                  <a:srgbClr val="000000"/>
                </a:solidFill>
              </a:rPr>
              <a:t>Be prepared to share your ideas with the class</a:t>
            </a:r>
          </a:p>
        </p:txBody>
      </p:sp>
    </p:spTree>
    <p:extLst>
      <p:ext uri="{BB962C8B-B14F-4D97-AF65-F5344CB8AC3E}">
        <p14:creationId xmlns:p14="http://schemas.microsoft.com/office/powerpoint/2010/main" val="17435927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51A03C8-3952-42B0-A3FF-1EBE4DC69014}"/>
              </a:ext>
            </a:extLst>
          </p:cNvPr>
          <p:cNvSpPr>
            <a:spLocks noGrp="1"/>
          </p:cNvSpPr>
          <p:nvPr>
            <p:ph type="title"/>
          </p:nvPr>
        </p:nvSpPr>
        <p:spPr>
          <a:xfrm>
            <a:off x="640079" y="2053641"/>
            <a:ext cx="3669161" cy="2760098"/>
          </a:xfrm>
        </p:spPr>
        <p:txBody>
          <a:bodyPr>
            <a:normAutofit/>
          </a:bodyPr>
          <a:lstStyle/>
          <a:p>
            <a:r>
              <a:rPr lang="en-GB">
                <a:solidFill>
                  <a:srgbClr val="FFFFFF"/>
                </a:solidFill>
              </a:rPr>
              <a:t>Further reading</a:t>
            </a:r>
          </a:p>
        </p:txBody>
      </p:sp>
      <p:sp>
        <p:nvSpPr>
          <p:cNvPr id="3" name="Content Placeholder 2">
            <a:extLst>
              <a:ext uri="{FF2B5EF4-FFF2-40B4-BE49-F238E27FC236}">
                <a16:creationId xmlns:a16="http://schemas.microsoft.com/office/drawing/2014/main" id="{3524CE50-3902-452E-8100-0560D62A6139}"/>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Curtis, W. and Pettigrew, A. (2010) Learning in Contemporary Culture Exeter : Learning Matters. </a:t>
            </a:r>
          </a:p>
          <a:p>
            <a:r>
              <a:rPr lang="en-GB" sz="2400">
                <a:solidFill>
                  <a:srgbClr val="000000"/>
                </a:solidFill>
              </a:rPr>
              <a:t>Available online</a:t>
            </a:r>
          </a:p>
          <a:p>
            <a:endParaRPr lang="en-GB" sz="2400">
              <a:solidFill>
                <a:srgbClr val="000000"/>
              </a:solidFill>
            </a:endParaRPr>
          </a:p>
          <a:p>
            <a:r>
              <a:rPr lang="en-GB" sz="2400">
                <a:solidFill>
                  <a:srgbClr val="000000"/>
                </a:solidFill>
                <a:hlinkClick r:id="rId3"/>
              </a:rPr>
              <a:t>https://us.sagepub.com/sites/default/files/upm-binaries/48150_ch_1.pdf</a:t>
            </a:r>
            <a:endParaRPr lang="en-GB" sz="2400">
              <a:solidFill>
                <a:srgbClr val="000000"/>
              </a:solidFill>
            </a:endParaRPr>
          </a:p>
          <a:p>
            <a:endParaRPr lang="en-GB" sz="2400">
              <a:solidFill>
                <a:srgbClr val="000000"/>
              </a:solidFill>
            </a:endParaRPr>
          </a:p>
        </p:txBody>
      </p:sp>
    </p:spTree>
    <p:extLst>
      <p:ext uri="{BB962C8B-B14F-4D97-AF65-F5344CB8AC3E}">
        <p14:creationId xmlns:p14="http://schemas.microsoft.com/office/powerpoint/2010/main" val="29479642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85AD3BE7-0EC9-45F3-8439-C73A7D5FFED3}"/>
              </a:ext>
            </a:extLst>
          </p:cNvPr>
          <p:cNvSpPr>
            <a:spLocks noGrp="1"/>
          </p:cNvSpPr>
          <p:nvPr>
            <p:ph type="title"/>
          </p:nvPr>
        </p:nvSpPr>
        <p:spPr>
          <a:xfrm>
            <a:off x="804998" y="798445"/>
            <a:ext cx="4803636" cy="1311664"/>
          </a:xfrm>
        </p:spPr>
        <p:txBody>
          <a:bodyPr>
            <a:normAutofit/>
          </a:bodyPr>
          <a:lstStyle/>
          <a:p>
            <a:r>
              <a:rPr lang="en-GB">
                <a:solidFill>
                  <a:srgbClr val="000000"/>
                </a:solidFill>
              </a:rPr>
              <a:t>References</a:t>
            </a:r>
          </a:p>
        </p:txBody>
      </p:sp>
      <p:sp>
        <p:nvSpPr>
          <p:cNvPr id="3" name="Content Placeholder 2">
            <a:extLst>
              <a:ext uri="{FF2B5EF4-FFF2-40B4-BE49-F238E27FC236}">
                <a16:creationId xmlns:a16="http://schemas.microsoft.com/office/drawing/2014/main" id="{2505F9B4-F32C-4648-9E1A-5E0960503409}"/>
              </a:ext>
            </a:extLst>
          </p:cNvPr>
          <p:cNvSpPr>
            <a:spLocks noGrp="1"/>
          </p:cNvSpPr>
          <p:nvPr>
            <p:ph idx="1"/>
          </p:nvPr>
        </p:nvSpPr>
        <p:spPr>
          <a:xfrm>
            <a:off x="804997" y="2272143"/>
            <a:ext cx="4706803" cy="3788830"/>
          </a:xfrm>
        </p:spPr>
        <p:txBody>
          <a:bodyPr anchor="ctr">
            <a:normAutofit/>
          </a:bodyPr>
          <a:lstStyle/>
          <a:p>
            <a:r>
              <a:rPr lang="en-GB" sz="2400" dirty="0" err="1">
                <a:solidFill>
                  <a:srgbClr val="000000"/>
                </a:solidFill>
              </a:rPr>
              <a:t>Bourdieu,P</a:t>
            </a:r>
            <a:r>
              <a:rPr lang="en-GB" sz="2400" dirty="0">
                <a:solidFill>
                  <a:srgbClr val="000000"/>
                </a:solidFill>
              </a:rPr>
              <a:t>.</a:t>
            </a:r>
            <a:r>
              <a:rPr lang="fr-FR" sz="2400" dirty="0">
                <a:solidFill>
                  <a:srgbClr val="000000"/>
                </a:solidFill>
              </a:rPr>
              <a:t>(1984) </a:t>
            </a:r>
            <a:r>
              <a:rPr lang="fr-FR" sz="2400" i="1" dirty="0">
                <a:solidFill>
                  <a:srgbClr val="000000"/>
                </a:solidFill>
              </a:rPr>
              <a:t>Distinction, </a:t>
            </a:r>
            <a:r>
              <a:rPr lang="fr-FR" sz="2400" dirty="0">
                <a:solidFill>
                  <a:srgbClr val="000000"/>
                </a:solidFill>
              </a:rPr>
              <a:t>Routledge</a:t>
            </a:r>
            <a:endParaRPr lang="en-GB" sz="2400" dirty="0">
              <a:solidFill>
                <a:srgbClr val="000000"/>
              </a:solidFill>
            </a:endParaRPr>
          </a:p>
          <a:p>
            <a:r>
              <a:rPr lang="en-GB" sz="2400" dirty="0">
                <a:solidFill>
                  <a:srgbClr val="000000"/>
                </a:solidFill>
              </a:rPr>
              <a:t>Hall, S. (1997) </a:t>
            </a:r>
            <a:r>
              <a:rPr lang="en-GB" sz="2400" i="1" dirty="0">
                <a:solidFill>
                  <a:srgbClr val="000000"/>
                </a:solidFill>
              </a:rPr>
              <a:t>Representation: Cultural representations and signifying practices. </a:t>
            </a:r>
            <a:r>
              <a:rPr lang="en-GB" sz="2400" dirty="0">
                <a:solidFill>
                  <a:srgbClr val="000000"/>
                </a:solidFill>
              </a:rPr>
              <a:t>London Thousand Oaks, Calif: Sage in association with the Open University. </a:t>
            </a:r>
          </a:p>
          <a:p>
            <a:r>
              <a:rPr lang="en-GB" sz="2400" dirty="0">
                <a:solidFill>
                  <a:srgbClr val="000000"/>
                </a:solidFill>
              </a:rPr>
              <a:t>Williams, R. (1981) </a:t>
            </a:r>
            <a:r>
              <a:rPr lang="en-GB" sz="2400" i="1" dirty="0">
                <a:solidFill>
                  <a:srgbClr val="000000"/>
                </a:solidFill>
              </a:rPr>
              <a:t>Culture. </a:t>
            </a:r>
            <a:r>
              <a:rPr lang="en-GB" sz="2400" dirty="0">
                <a:solidFill>
                  <a:srgbClr val="000000"/>
                </a:solidFill>
              </a:rPr>
              <a:t>London: Fontana Press</a:t>
            </a:r>
          </a:p>
        </p:txBody>
      </p:sp>
      <p:sp>
        <p:nvSpPr>
          <p:cNvPr id="13"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BBBBA02D-9229-4162-A1AC-5E4E35362FE5}"/>
              </a:ext>
            </a:extLst>
          </p:cNvPr>
          <p:cNvPicPr>
            <a:picLocks noChangeAspect="1"/>
          </p:cNvPicPr>
          <p:nvPr/>
        </p:nvPicPr>
        <p:blipFill rotWithShape="1">
          <a:blip r:embed="rId3"/>
          <a:srcRect l="9827" r="32168" b="1"/>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extLst>
      <p:ext uri="{BB962C8B-B14F-4D97-AF65-F5344CB8AC3E}">
        <p14:creationId xmlns:p14="http://schemas.microsoft.com/office/powerpoint/2010/main" val="6375765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7" ma:contentTypeDescription="Create a new document." ma:contentTypeScope="" ma:versionID="7adcb4638a542ca19a62bceab5490bd9">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6516c1c5c15cc56ef3a680daf9ca887d"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89DEEC8-3B2A-406E-9AF1-18A4D083B7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23F42D3-D5B9-4C16-9247-566858B462AE}">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7A224F7A-33D5-4A2D-8843-790EDB72EEB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838</Words>
  <Application>Microsoft Office PowerPoint</Application>
  <PresentationFormat>Widescreen</PresentationFormat>
  <Paragraphs>70</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Theoretical ideas about culture</vt:lpstr>
      <vt:lpstr>Learning objective of this session</vt:lpstr>
      <vt:lpstr>Culture is a contested notion</vt:lpstr>
      <vt:lpstr>Culture is a contested notion</vt:lpstr>
      <vt:lpstr>Cultural Studies Theorists</vt:lpstr>
      <vt:lpstr>Key theorists – Raymond Williams</vt:lpstr>
      <vt:lpstr>Williams (1981) </vt:lpstr>
      <vt:lpstr>Stuart Hall (1932 – 2014)</vt:lpstr>
      <vt:lpstr>Hall’s ideas</vt:lpstr>
      <vt:lpstr>PowerPoint Presentation</vt:lpstr>
      <vt:lpstr>Other terms to consider -Cultural capital</vt:lpstr>
      <vt:lpstr>Bourdieu’s theory</vt:lpstr>
      <vt:lpstr>Watch and make notes</vt:lpstr>
      <vt:lpstr>Further reading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Theoretical ideas about culture</dc:title>
  <dc:creator>Alison Murphy</dc:creator>
  <cp:lastModifiedBy>Alison Murphy</cp:lastModifiedBy>
  <cp:revision>1</cp:revision>
  <dcterms:created xsi:type="dcterms:W3CDTF">2020-11-12T15:08:48Z</dcterms:created>
  <dcterms:modified xsi:type="dcterms:W3CDTF">2020-11-12T15:09:08Z</dcterms:modified>
</cp:coreProperties>
</file>