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4"/>
  </p:sldMasterIdLst>
  <p:sldIdLst>
    <p:sldId id="256" r:id="rId5"/>
    <p:sldId id="257" r:id="rId6"/>
    <p:sldId id="258" r:id="rId7"/>
    <p:sldId id="268" r:id="rId8"/>
    <p:sldId id="259" r:id="rId9"/>
    <p:sldId id="262" r:id="rId10"/>
    <p:sldId id="260" r:id="rId11"/>
    <p:sldId id="261" r:id="rId12"/>
    <p:sldId id="263" r:id="rId13"/>
    <p:sldId id="264" r:id="rId14"/>
    <p:sldId id="265" r:id="rId15"/>
    <p:sldId id="266" r:id="rId16"/>
    <p:sldId id="267" r:id="rId17"/>
    <p:sldId id="26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56A02FD-4A29-4271-91BF-01184B33B709}">
          <p14:sldIdLst>
            <p14:sldId id="256"/>
            <p14:sldId id="257"/>
            <p14:sldId id="258"/>
            <p14:sldId id="268"/>
            <p14:sldId id="259"/>
            <p14:sldId id="262"/>
            <p14:sldId id="260"/>
            <p14:sldId id="261"/>
            <p14:sldId id="263"/>
            <p14:sldId id="264"/>
            <p14:sldId id="265"/>
            <p14:sldId id="266"/>
            <p14:sldId id="267"/>
            <p14:sldId id="269"/>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43DDB3-4707-4755-BCDD-4F09F03DEEC3}" v="40" dt="2022-07-18T16:30:21.5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7F6FD0-B503-4383-9E1C-480878251082}"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C21CD32C-376F-409B-B84D-9DD1A68AAB69}">
      <dgm:prSet/>
      <dgm:spPr/>
      <dgm:t>
        <a:bodyPr/>
        <a:lstStyle/>
        <a:p>
          <a:r>
            <a:rPr lang="en-GB"/>
            <a:t>Introduction</a:t>
          </a:r>
          <a:endParaRPr lang="en-US"/>
        </a:p>
      </dgm:t>
    </dgm:pt>
    <dgm:pt modelId="{8D8386DB-A12A-4DB4-9372-0EE6A6C79D7D}" type="parTrans" cxnId="{35AF3A6E-6955-4740-87A3-7722BCAE3057}">
      <dgm:prSet/>
      <dgm:spPr/>
      <dgm:t>
        <a:bodyPr/>
        <a:lstStyle/>
        <a:p>
          <a:endParaRPr lang="en-US"/>
        </a:p>
      </dgm:t>
    </dgm:pt>
    <dgm:pt modelId="{E216C610-57B8-41AB-9B7F-8F7D4866A723}" type="sibTrans" cxnId="{35AF3A6E-6955-4740-87A3-7722BCAE3057}">
      <dgm:prSet/>
      <dgm:spPr/>
      <dgm:t>
        <a:bodyPr/>
        <a:lstStyle/>
        <a:p>
          <a:endParaRPr lang="en-US"/>
        </a:p>
      </dgm:t>
    </dgm:pt>
    <dgm:pt modelId="{20A25F32-BC3E-4963-AFE7-D0836402A3A2}">
      <dgm:prSet/>
      <dgm:spPr/>
      <dgm:t>
        <a:bodyPr/>
        <a:lstStyle/>
        <a:p>
          <a:r>
            <a:rPr lang="en-GB"/>
            <a:t>Skills</a:t>
          </a:r>
          <a:endParaRPr lang="en-US"/>
        </a:p>
      </dgm:t>
    </dgm:pt>
    <dgm:pt modelId="{11338349-2F42-40C4-830B-6E716C53A664}" type="parTrans" cxnId="{AA1F7182-FA05-41F0-9189-10DD758A2CE7}">
      <dgm:prSet/>
      <dgm:spPr/>
      <dgm:t>
        <a:bodyPr/>
        <a:lstStyle/>
        <a:p>
          <a:endParaRPr lang="en-US"/>
        </a:p>
      </dgm:t>
    </dgm:pt>
    <dgm:pt modelId="{F684793F-C609-469C-BA48-BB1CE4B209A6}" type="sibTrans" cxnId="{AA1F7182-FA05-41F0-9189-10DD758A2CE7}">
      <dgm:prSet/>
      <dgm:spPr/>
      <dgm:t>
        <a:bodyPr/>
        <a:lstStyle/>
        <a:p>
          <a:endParaRPr lang="en-US"/>
        </a:p>
      </dgm:t>
    </dgm:pt>
    <dgm:pt modelId="{4D7FE267-6E9B-451E-85B3-47AD94A47886}">
      <dgm:prSet/>
      <dgm:spPr/>
      <dgm:t>
        <a:bodyPr/>
        <a:lstStyle/>
        <a:p>
          <a:r>
            <a:rPr lang="en-GB"/>
            <a:t>Different Approaches</a:t>
          </a:r>
          <a:endParaRPr lang="en-US"/>
        </a:p>
      </dgm:t>
    </dgm:pt>
    <dgm:pt modelId="{5065FE19-EEAB-4E2C-AB74-E4EE3843CDDB}" type="parTrans" cxnId="{A8298FC9-B0BE-46D1-A609-3D26AF2C3A7E}">
      <dgm:prSet/>
      <dgm:spPr/>
      <dgm:t>
        <a:bodyPr/>
        <a:lstStyle/>
        <a:p>
          <a:endParaRPr lang="en-US"/>
        </a:p>
      </dgm:t>
    </dgm:pt>
    <dgm:pt modelId="{E0E3D16E-2771-4980-B40B-310538BA3BB3}" type="sibTrans" cxnId="{A8298FC9-B0BE-46D1-A609-3D26AF2C3A7E}">
      <dgm:prSet/>
      <dgm:spPr/>
      <dgm:t>
        <a:bodyPr/>
        <a:lstStyle/>
        <a:p>
          <a:endParaRPr lang="en-US"/>
        </a:p>
      </dgm:t>
    </dgm:pt>
    <dgm:pt modelId="{221A20E4-1C3D-42C0-BAD2-6EEB70F44DAB}">
      <dgm:prSet/>
      <dgm:spPr/>
      <dgm:t>
        <a:bodyPr/>
        <a:lstStyle/>
        <a:p>
          <a:r>
            <a:rPr lang="en-GB"/>
            <a:t>What tools we can use</a:t>
          </a:r>
          <a:endParaRPr lang="en-US"/>
        </a:p>
      </dgm:t>
    </dgm:pt>
    <dgm:pt modelId="{8B7EFE5E-A954-4E97-9BE7-8E3BFA76E1B7}" type="parTrans" cxnId="{A9BAE607-B5E5-481A-8E71-03DEFDF9D5F3}">
      <dgm:prSet/>
      <dgm:spPr/>
      <dgm:t>
        <a:bodyPr/>
        <a:lstStyle/>
        <a:p>
          <a:endParaRPr lang="en-US"/>
        </a:p>
      </dgm:t>
    </dgm:pt>
    <dgm:pt modelId="{47E1B45E-774E-4200-A29C-A4045F854772}" type="sibTrans" cxnId="{A9BAE607-B5E5-481A-8E71-03DEFDF9D5F3}">
      <dgm:prSet/>
      <dgm:spPr/>
      <dgm:t>
        <a:bodyPr/>
        <a:lstStyle/>
        <a:p>
          <a:endParaRPr lang="en-US"/>
        </a:p>
      </dgm:t>
    </dgm:pt>
    <dgm:pt modelId="{0E54473E-102A-4751-B5CE-66F45F79E570}">
      <dgm:prSet/>
      <dgm:spPr/>
      <dgm:t>
        <a:bodyPr/>
        <a:lstStyle/>
        <a:p>
          <a:r>
            <a:rPr lang="en-GB"/>
            <a:t>Interventions</a:t>
          </a:r>
          <a:endParaRPr lang="en-US"/>
        </a:p>
      </dgm:t>
    </dgm:pt>
    <dgm:pt modelId="{960EC1F8-89CD-4948-9D75-DF2C5ED1A121}" type="parTrans" cxnId="{DABB3337-3C2A-4D01-A18A-A3C231FCBA7A}">
      <dgm:prSet/>
      <dgm:spPr/>
      <dgm:t>
        <a:bodyPr/>
        <a:lstStyle/>
        <a:p>
          <a:endParaRPr lang="en-US"/>
        </a:p>
      </dgm:t>
    </dgm:pt>
    <dgm:pt modelId="{60262677-112B-4E6A-AF62-1E81C8F624E6}" type="sibTrans" cxnId="{DABB3337-3C2A-4D01-A18A-A3C231FCBA7A}">
      <dgm:prSet/>
      <dgm:spPr/>
      <dgm:t>
        <a:bodyPr/>
        <a:lstStyle/>
        <a:p>
          <a:endParaRPr lang="en-US"/>
        </a:p>
      </dgm:t>
    </dgm:pt>
    <dgm:pt modelId="{10B8F594-4587-47CF-A8B6-044AFA12F962}">
      <dgm:prSet/>
      <dgm:spPr/>
      <dgm:t>
        <a:bodyPr/>
        <a:lstStyle/>
        <a:p>
          <a:r>
            <a:rPr lang="en-GB"/>
            <a:t>Pros and Cons of Interventions</a:t>
          </a:r>
          <a:endParaRPr lang="en-US"/>
        </a:p>
      </dgm:t>
    </dgm:pt>
    <dgm:pt modelId="{D5FF072A-2F99-4A02-9DAF-31783F50AE98}" type="parTrans" cxnId="{B9315DA7-D17E-4ACD-83C3-90387DF81B65}">
      <dgm:prSet/>
      <dgm:spPr/>
      <dgm:t>
        <a:bodyPr/>
        <a:lstStyle/>
        <a:p>
          <a:endParaRPr lang="en-US"/>
        </a:p>
      </dgm:t>
    </dgm:pt>
    <dgm:pt modelId="{E77D9C87-EB26-4540-9581-5457A07C5FC6}" type="sibTrans" cxnId="{B9315DA7-D17E-4ACD-83C3-90387DF81B65}">
      <dgm:prSet/>
      <dgm:spPr/>
      <dgm:t>
        <a:bodyPr/>
        <a:lstStyle/>
        <a:p>
          <a:endParaRPr lang="en-US"/>
        </a:p>
      </dgm:t>
    </dgm:pt>
    <dgm:pt modelId="{99E0DC25-A069-4A52-96FA-57BC324C89C7}">
      <dgm:prSet/>
      <dgm:spPr/>
      <dgm:t>
        <a:bodyPr/>
        <a:lstStyle/>
        <a:p>
          <a:r>
            <a:rPr lang="en-GB"/>
            <a:t>Conclusion</a:t>
          </a:r>
          <a:endParaRPr lang="en-US"/>
        </a:p>
      </dgm:t>
    </dgm:pt>
    <dgm:pt modelId="{E91AD4A3-BBB0-4BC8-AA57-96BCA264978F}" type="parTrans" cxnId="{9B01E2BB-DB0A-49C8-9A7C-DB8C937EA4A5}">
      <dgm:prSet/>
      <dgm:spPr/>
      <dgm:t>
        <a:bodyPr/>
        <a:lstStyle/>
        <a:p>
          <a:endParaRPr lang="en-US"/>
        </a:p>
      </dgm:t>
    </dgm:pt>
    <dgm:pt modelId="{22D5782A-D022-42E1-84AD-33247E896CC8}" type="sibTrans" cxnId="{9B01E2BB-DB0A-49C8-9A7C-DB8C937EA4A5}">
      <dgm:prSet/>
      <dgm:spPr/>
      <dgm:t>
        <a:bodyPr/>
        <a:lstStyle/>
        <a:p>
          <a:endParaRPr lang="en-US"/>
        </a:p>
      </dgm:t>
    </dgm:pt>
    <dgm:pt modelId="{027A5330-86D4-45A2-81C4-7872F28B6A7C}">
      <dgm:prSet/>
      <dgm:spPr/>
      <dgm:t>
        <a:bodyPr/>
        <a:lstStyle/>
        <a:p>
          <a:r>
            <a:rPr lang="en-GB"/>
            <a:t>Reference List</a:t>
          </a:r>
          <a:endParaRPr lang="en-US"/>
        </a:p>
      </dgm:t>
    </dgm:pt>
    <dgm:pt modelId="{DCAFF802-47D9-4916-9804-DE9F6A2D71BA}" type="parTrans" cxnId="{F3FA5526-9BD0-4AEF-964A-B457D6D2118E}">
      <dgm:prSet/>
      <dgm:spPr/>
      <dgm:t>
        <a:bodyPr/>
        <a:lstStyle/>
        <a:p>
          <a:endParaRPr lang="en-US"/>
        </a:p>
      </dgm:t>
    </dgm:pt>
    <dgm:pt modelId="{24349E5E-9624-40EB-A9B2-D8E71D452A08}" type="sibTrans" cxnId="{F3FA5526-9BD0-4AEF-964A-B457D6D2118E}">
      <dgm:prSet/>
      <dgm:spPr/>
      <dgm:t>
        <a:bodyPr/>
        <a:lstStyle/>
        <a:p>
          <a:endParaRPr lang="en-US"/>
        </a:p>
      </dgm:t>
    </dgm:pt>
    <dgm:pt modelId="{A9FA7F64-B194-4790-9829-ACEC06873FC8}" type="pres">
      <dgm:prSet presAssocID="{157F6FD0-B503-4383-9E1C-480878251082}" presName="vert0" presStyleCnt="0">
        <dgm:presLayoutVars>
          <dgm:dir/>
          <dgm:animOne val="branch"/>
          <dgm:animLvl val="lvl"/>
        </dgm:presLayoutVars>
      </dgm:prSet>
      <dgm:spPr/>
    </dgm:pt>
    <dgm:pt modelId="{BBABE6D6-14B3-4047-A5F8-CE225AC9EEE8}" type="pres">
      <dgm:prSet presAssocID="{C21CD32C-376F-409B-B84D-9DD1A68AAB69}" presName="thickLine" presStyleLbl="alignNode1" presStyleIdx="0" presStyleCnt="8"/>
      <dgm:spPr/>
    </dgm:pt>
    <dgm:pt modelId="{792CBD4B-7AB8-4D21-B2C5-27ABF570CAA9}" type="pres">
      <dgm:prSet presAssocID="{C21CD32C-376F-409B-B84D-9DD1A68AAB69}" presName="horz1" presStyleCnt="0"/>
      <dgm:spPr/>
    </dgm:pt>
    <dgm:pt modelId="{CC2F0AA8-F155-4318-80FB-DE49CC753A91}" type="pres">
      <dgm:prSet presAssocID="{C21CD32C-376F-409B-B84D-9DD1A68AAB69}" presName="tx1" presStyleLbl="revTx" presStyleIdx="0" presStyleCnt="8"/>
      <dgm:spPr/>
    </dgm:pt>
    <dgm:pt modelId="{E8F55E62-2D82-4BA7-9ACA-1C715FE7CFFA}" type="pres">
      <dgm:prSet presAssocID="{C21CD32C-376F-409B-B84D-9DD1A68AAB69}" presName="vert1" presStyleCnt="0"/>
      <dgm:spPr/>
    </dgm:pt>
    <dgm:pt modelId="{8F06A647-32DF-4E9B-AB92-D89950D16756}" type="pres">
      <dgm:prSet presAssocID="{20A25F32-BC3E-4963-AFE7-D0836402A3A2}" presName="thickLine" presStyleLbl="alignNode1" presStyleIdx="1" presStyleCnt="8"/>
      <dgm:spPr/>
    </dgm:pt>
    <dgm:pt modelId="{32662E1D-9DCD-4182-BEF2-9B15D0308C41}" type="pres">
      <dgm:prSet presAssocID="{20A25F32-BC3E-4963-AFE7-D0836402A3A2}" presName="horz1" presStyleCnt="0"/>
      <dgm:spPr/>
    </dgm:pt>
    <dgm:pt modelId="{04B4E6CC-3274-4DFE-BA98-F9C3C7C61BB7}" type="pres">
      <dgm:prSet presAssocID="{20A25F32-BC3E-4963-AFE7-D0836402A3A2}" presName="tx1" presStyleLbl="revTx" presStyleIdx="1" presStyleCnt="8"/>
      <dgm:spPr/>
    </dgm:pt>
    <dgm:pt modelId="{8FB089D7-1DD2-4EE1-BB47-7D34383797A5}" type="pres">
      <dgm:prSet presAssocID="{20A25F32-BC3E-4963-AFE7-D0836402A3A2}" presName="vert1" presStyleCnt="0"/>
      <dgm:spPr/>
    </dgm:pt>
    <dgm:pt modelId="{38296571-4ECB-41EB-ACA3-812D26057487}" type="pres">
      <dgm:prSet presAssocID="{4D7FE267-6E9B-451E-85B3-47AD94A47886}" presName="thickLine" presStyleLbl="alignNode1" presStyleIdx="2" presStyleCnt="8"/>
      <dgm:spPr/>
    </dgm:pt>
    <dgm:pt modelId="{10E5A309-39EA-44BC-9066-99FB9BAD34F3}" type="pres">
      <dgm:prSet presAssocID="{4D7FE267-6E9B-451E-85B3-47AD94A47886}" presName="horz1" presStyleCnt="0"/>
      <dgm:spPr/>
    </dgm:pt>
    <dgm:pt modelId="{05E2A6E1-A642-41AF-8B8E-35EC144CD152}" type="pres">
      <dgm:prSet presAssocID="{4D7FE267-6E9B-451E-85B3-47AD94A47886}" presName="tx1" presStyleLbl="revTx" presStyleIdx="2" presStyleCnt="8"/>
      <dgm:spPr/>
    </dgm:pt>
    <dgm:pt modelId="{CBBBE6DB-BAEC-42B1-8CEC-B95FF66A8825}" type="pres">
      <dgm:prSet presAssocID="{4D7FE267-6E9B-451E-85B3-47AD94A47886}" presName="vert1" presStyleCnt="0"/>
      <dgm:spPr/>
    </dgm:pt>
    <dgm:pt modelId="{92A62811-9CEE-4EE1-BF47-817986F457D8}" type="pres">
      <dgm:prSet presAssocID="{221A20E4-1C3D-42C0-BAD2-6EEB70F44DAB}" presName="thickLine" presStyleLbl="alignNode1" presStyleIdx="3" presStyleCnt="8"/>
      <dgm:spPr/>
    </dgm:pt>
    <dgm:pt modelId="{25187A77-3156-4AD7-80FF-4145A2E31A9A}" type="pres">
      <dgm:prSet presAssocID="{221A20E4-1C3D-42C0-BAD2-6EEB70F44DAB}" presName="horz1" presStyleCnt="0"/>
      <dgm:spPr/>
    </dgm:pt>
    <dgm:pt modelId="{C7095CBB-FFFC-4EFF-8E87-C111DD76DF88}" type="pres">
      <dgm:prSet presAssocID="{221A20E4-1C3D-42C0-BAD2-6EEB70F44DAB}" presName="tx1" presStyleLbl="revTx" presStyleIdx="3" presStyleCnt="8"/>
      <dgm:spPr/>
    </dgm:pt>
    <dgm:pt modelId="{2C7C74FB-00B3-4ACC-82FB-90198D3CD378}" type="pres">
      <dgm:prSet presAssocID="{221A20E4-1C3D-42C0-BAD2-6EEB70F44DAB}" presName="vert1" presStyleCnt="0"/>
      <dgm:spPr/>
    </dgm:pt>
    <dgm:pt modelId="{93AC9119-CCF6-4E7F-B977-437442831F46}" type="pres">
      <dgm:prSet presAssocID="{0E54473E-102A-4751-B5CE-66F45F79E570}" presName="thickLine" presStyleLbl="alignNode1" presStyleIdx="4" presStyleCnt="8"/>
      <dgm:spPr/>
    </dgm:pt>
    <dgm:pt modelId="{03E07951-893D-491D-A13F-46107F49E9DF}" type="pres">
      <dgm:prSet presAssocID="{0E54473E-102A-4751-B5CE-66F45F79E570}" presName="horz1" presStyleCnt="0"/>
      <dgm:spPr/>
    </dgm:pt>
    <dgm:pt modelId="{CBEFEF70-D53C-4158-90EA-77C8CF088FB2}" type="pres">
      <dgm:prSet presAssocID="{0E54473E-102A-4751-B5CE-66F45F79E570}" presName="tx1" presStyleLbl="revTx" presStyleIdx="4" presStyleCnt="8"/>
      <dgm:spPr/>
    </dgm:pt>
    <dgm:pt modelId="{C5ECF481-1D11-4EB9-BE56-A7DCB7CC50CC}" type="pres">
      <dgm:prSet presAssocID="{0E54473E-102A-4751-B5CE-66F45F79E570}" presName="vert1" presStyleCnt="0"/>
      <dgm:spPr/>
    </dgm:pt>
    <dgm:pt modelId="{42126933-45FC-4EAF-AC19-B69E65347227}" type="pres">
      <dgm:prSet presAssocID="{10B8F594-4587-47CF-A8B6-044AFA12F962}" presName="thickLine" presStyleLbl="alignNode1" presStyleIdx="5" presStyleCnt="8"/>
      <dgm:spPr/>
    </dgm:pt>
    <dgm:pt modelId="{8007C31B-34D5-4A28-8AD6-D030E264542C}" type="pres">
      <dgm:prSet presAssocID="{10B8F594-4587-47CF-A8B6-044AFA12F962}" presName="horz1" presStyleCnt="0"/>
      <dgm:spPr/>
    </dgm:pt>
    <dgm:pt modelId="{52773856-26D6-466A-9C5D-DAFDA6331C78}" type="pres">
      <dgm:prSet presAssocID="{10B8F594-4587-47CF-A8B6-044AFA12F962}" presName="tx1" presStyleLbl="revTx" presStyleIdx="5" presStyleCnt="8"/>
      <dgm:spPr/>
    </dgm:pt>
    <dgm:pt modelId="{0C714CE8-9D79-4D34-8FC1-52648B370FBE}" type="pres">
      <dgm:prSet presAssocID="{10B8F594-4587-47CF-A8B6-044AFA12F962}" presName="vert1" presStyleCnt="0"/>
      <dgm:spPr/>
    </dgm:pt>
    <dgm:pt modelId="{BEE27EEF-BB9D-4DCD-B0A8-DFCBC4F6887F}" type="pres">
      <dgm:prSet presAssocID="{99E0DC25-A069-4A52-96FA-57BC324C89C7}" presName="thickLine" presStyleLbl="alignNode1" presStyleIdx="6" presStyleCnt="8"/>
      <dgm:spPr/>
    </dgm:pt>
    <dgm:pt modelId="{C5374599-9AAC-4899-B0D7-58251FAC118B}" type="pres">
      <dgm:prSet presAssocID="{99E0DC25-A069-4A52-96FA-57BC324C89C7}" presName="horz1" presStyleCnt="0"/>
      <dgm:spPr/>
    </dgm:pt>
    <dgm:pt modelId="{46874982-F924-43DD-833F-E274B80C21E7}" type="pres">
      <dgm:prSet presAssocID="{99E0DC25-A069-4A52-96FA-57BC324C89C7}" presName="tx1" presStyleLbl="revTx" presStyleIdx="6" presStyleCnt="8"/>
      <dgm:spPr/>
    </dgm:pt>
    <dgm:pt modelId="{D794597A-0D21-4CAD-97B9-E4060DD53792}" type="pres">
      <dgm:prSet presAssocID="{99E0DC25-A069-4A52-96FA-57BC324C89C7}" presName="vert1" presStyleCnt="0"/>
      <dgm:spPr/>
    </dgm:pt>
    <dgm:pt modelId="{B4C2DBF4-8EC3-4B56-82A5-DB8ED708BDF3}" type="pres">
      <dgm:prSet presAssocID="{027A5330-86D4-45A2-81C4-7872F28B6A7C}" presName="thickLine" presStyleLbl="alignNode1" presStyleIdx="7" presStyleCnt="8"/>
      <dgm:spPr/>
    </dgm:pt>
    <dgm:pt modelId="{9EE7BA26-D068-4C02-B74D-8497599F4A89}" type="pres">
      <dgm:prSet presAssocID="{027A5330-86D4-45A2-81C4-7872F28B6A7C}" presName="horz1" presStyleCnt="0"/>
      <dgm:spPr/>
    </dgm:pt>
    <dgm:pt modelId="{A4655174-4424-4FD1-8831-878E0C1A3FFD}" type="pres">
      <dgm:prSet presAssocID="{027A5330-86D4-45A2-81C4-7872F28B6A7C}" presName="tx1" presStyleLbl="revTx" presStyleIdx="7" presStyleCnt="8"/>
      <dgm:spPr/>
    </dgm:pt>
    <dgm:pt modelId="{3978C18D-7A9D-4539-A044-EFA6C52048C1}" type="pres">
      <dgm:prSet presAssocID="{027A5330-86D4-45A2-81C4-7872F28B6A7C}" presName="vert1" presStyleCnt="0"/>
      <dgm:spPr/>
    </dgm:pt>
  </dgm:ptLst>
  <dgm:cxnLst>
    <dgm:cxn modelId="{A9BAE607-B5E5-481A-8E71-03DEFDF9D5F3}" srcId="{157F6FD0-B503-4383-9E1C-480878251082}" destId="{221A20E4-1C3D-42C0-BAD2-6EEB70F44DAB}" srcOrd="3" destOrd="0" parTransId="{8B7EFE5E-A954-4E97-9BE7-8E3BFA76E1B7}" sibTransId="{47E1B45E-774E-4200-A29C-A4045F854772}"/>
    <dgm:cxn modelId="{00F6CD1B-55CF-4CB9-82E4-E64254A5AB4B}" type="presOf" srcId="{027A5330-86D4-45A2-81C4-7872F28B6A7C}" destId="{A4655174-4424-4FD1-8831-878E0C1A3FFD}" srcOrd="0" destOrd="0" presId="urn:microsoft.com/office/officeart/2008/layout/LinedList"/>
    <dgm:cxn modelId="{F3FA5526-9BD0-4AEF-964A-B457D6D2118E}" srcId="{157F6FD0-B503-4383-9E1C-480878251082}" destId="{027A5330-86D4-45A2-81C4-7872F28B6A7C}" srcOrd="7" destOrd="0" parTransId="{DCAFF802-47D9-4916-9804-DE9F6A2D71BA}" sibTransId="{24349E5E-9624-40EB-A9B2-D8E71D452A08}"/>
    <dgm:cxn modelId="{DABB3337-3C2A-4D01-A18A-A3C231FCBA7A}" srcId="{157F6FD0-B503-4383-9E1C-480878251082}" destId="{0E54473E-102A-4751-B5CE-66F45F79E570}" srcOrd="4" destOrd="0" parTransId="{960EC1F8-89CD-4948-9D75-DF2C5ED1A121}" sibTransId="{60262677-112B-4E6A-AF62-1E81C8F624E6}"/>
    <dgm:cxn modelId="{87E0935E-67F1-45E4-8F00-6305795ECF30}" type="presOf" srcId="{157F6FD0-B503-4383-9E1C-480878251082}" destId="{A9FA7F64-B194-4790-9829-ACEC06873FC8}" srcOrd="0" destOrd="0" presId="urn:microsoft.com/office/officeart/2008/layout/LinedList"/>
    <dgm:cxn modelId="{F609C761-5DAB-4A19-BA64-493A3A480717}" type="presOf" srcId="{10B8F594-4587-47CF-A8B6-044AFA12F962}" destId="{52773856-26D6-466A-9C5D-DAFDA6331C78}" srcOrd="0" destOrd="0" presId="urn:microsoft.com/office/officeart/2008/layout/LinedList"/>
    <dgm:cxn modelId="{35AF3A6E-6955-4740-87A3-7722BCAE3057}" srcId="{157F6FD0-B503-4383-9E1C-480878251082}" destId="{C21CD32C-376F-409B-B84D-9DD1A68AAB69}" srcOrd="0" destOrd="0" parTransId="{8D8386DB-A12A-4DB4-9372-0EE6A6C79D7D}" sibTransId="{E216C610-57B8-41AB-9B7F-8F7D4866A723}"/>
    <dgm:cxn modelId="{AA1F7182-FA05-41F0-9189-10DD758A2CE7}" srcId="{157F6FD0-B503-4383-9E1C-480878251082}" destId="{20A25F32-BC3E-4963-AFE7-D0836402A3A2}" srcOrd="1" destOrd="0" parTransId="{11338349-2F42-40C4-830B-6E716C53A664}" sibTransId="{F684793F-C609-469C-BA48-BB1CE4B209A6}"/>
    <dgm:cxn modelId="{1699328B-76B2-4A1F-B381-8EF7730D5B0B}" type="presOf" srcId="{C21CD32C-376F-409B-B84D-9DD1A68AAB69}" destId="{CC2F0AA8-F155-4318-80FB-DE49CC753A91}" srcOrd="0" destOrd="0" presId="urn:microsoft.com/office/officeart/2008/layout/LinedList"/>
    <dgm:cxn modelId="{EB58F89A-953C-43BA-BA78-F07C36E25528}" type="presOf" srcId="{221A20E4-1C3D-42C0-BAD2-6EEB70F44DAB}" destId="{C7095CBB-FFFC-4EFF-8E87-C111DD76DF88}" srcOrd="0" destOrd="0" presId="urn:microsoft.com/office/officeart/2008/layout/LinedList"/>
    <dgm:cxn modelId="{59A742A4-F5C1-486E-BFDA-240B4EB0692E}" type="presOf" srcId="{20A25F32-BC3E-4963-AFE7-D0836402A3A2}" destId="{04B4E6CC-3274-4DFE-BA98-F9C3C7C61BB7}" srcOrd="0" destOrd="0" presId="urn:microsoft.com/office/officeart/2008/layout/LinedList"/>
    <dgm:cxn modelId="{B9315DA7-D17E-4ACD-83C3-90387DF81B65}" srcId="{157F6FD0-B503-4383-9E1C-480878251082}" destId="{10B8F594-4587-47CF-A8B6-044AFA12F962}" srcOrd="5" destOrd="0" parTransId="{D5FF072A-2F99-4A02-9DAF-31783F50AE98}" sibTransId="{E77D9C87-EB26-4540-9581-5457A07C5FC6}"/>
    <dgm:cxn modelId="{670C9EB1-8FA9-4D38-9D4E-C80206D9A3F6}" type="presOf" srcId="{4D7FE267-6E9B-451E-85B3-47AD94A47886}" destId="{05E2A6E1-A642-41AF-8B8E-35EC144CD152}" srcOrd="0" destOrd="0" presId="urn:microsoft.com/office/officeart/2008/layout/LinedList"/>
    <dgm:cxn modelId="{9B01E2BB-DB0A-49C8-9A7C-DB8C937EA4A5}" srcId="{157F6FD0-B503-4383-9E1C-480878251082}" destId="{99E0DC25-A069-4A52-96FA-57BC324C89C7}" srcOrd="6" destOrd="0" parTransId="{E91AD4A3-BBB0-4BC8-AA57-96BCA264978F}" sibTransId="{22D5782A-D022-42E1-84AD-33247E896CC8}"/>
    <dgm:cxn modelId="{A8298FC9-B0BE-46D1-A609-3D26AF2C3A7E}" srcId="{157F6FD0-B503-4383-9E1C-480878251082}" destId="{4D7FE267-6E9B-451E-85B3-47AD94A47886}" srcOrd="2" destOrd="0" parTransId="{5065FE19-EEAB-4E2C-AB74-E4EE3843CDDB}" sibTransId="{E0E3D16E-2771-4980-B40B-310538BA3BB3}"/>
    <dgm:cxn modelId="{5CA065DD-4565-4E3D-8AA4-15715BE5B7BF}" type="presOf" srcId="{99E0DC25-A069-4A52-96FA-57BC324C89C7}" destId="{46874982-F924-43DD-833F-E274B80C21E7}" srcOrd="0" destOrd="0" presId="urn:microsoft.com/office/officeart/2008/layout/LinedList"/>
    <dgm:cxn modelId="{F83E60F2-AB21-4FBC-8C37-A49E54BDE2F4}" type="presOf" srcId="{0E54473E-102A-4751-B5CE-66F45F79E570}" destId="{CBEFEF70-D53C-4158-90EA-77C8CF088FB2}" srcOrd="0" destOrd="0" presId="urn:microsoft.com/office/officeart/2008/layout/LinedList"/>
    <dgm:cxn modelId="{E9DA2DF1-0AD1-47A4-99D9-1807664876D7}" type="presParOf" srcId="{A9FA7F64-B194-4790-9829-ACEC06873FC8}" destId="{BBABE6D6-14B3-4047-A5F8-CE225AC9EEE8}" srcOrd="0" destOrd="0" presId="urn:microsoft.com/office/officeart/2008/layout/LinedList"/>
    <dgm:cxn modelId="{B7C39721-8378-4D07-A26C-5A4302D93612}" type="presParOf" srcId="{A9FA7F64-B194-4790-9829-ACEC06873FC8}" destId="{792CBD4B-7AB8-4D21-B2C5-27ABF570CAA9}" srcOrd="1" destOrd="0" presId="urn:microsoft.com/office/officeart/2008/layout/LinedList"/>
    <dgm:cxn modelId="{4B8E64B0-1521-4B2D-8062-3EE74B4A90A3}" type="presParOf" srcId="{792CBD4B-7AB8-4D21-B2C5-27ABF570CAA9}" destId="{CC2F0AA8-F155-4318-80FB-DE49CC753A91}" srcOrd="0" destOrd="0" presId="urn:microsoft.com/office/officeart/2008/layout/LinedList"/>
    <dgm:cxn modelId="{7C250337-6C18-4C3B-BA8F-185867855010}" type="presParOf" srcId="{792CBD4B-7AB8-4D21-B2C5-27ABF570CAA9}" destId="{E8F55E62-2D82-4BA7-9ACA-1C715FE7CFFA}" srcOrd="1" destOrd="0" presId="urn:microsoft.com/office/officeart/2008/layout/LinedList"/>
    <dgm:cxn modelId="{FC7815A4-752F-48CD-9208-838F109E64A3}" type="presParOf" srcId="{A9FA7F64-B194-4790-9829-ACEC06873FC8}" destId="{8F06A647-32DF-4E9B-AB92-D89950D16756}" srcOrd="2" destOrd="0" presId="urn:microsoft.com/office/officeart/2008/layout/LinedList"/>
    <dgm:cxn modelId="{C2BC6D12-50E8-4061-9247-F0C2FF38695A}" type="presParOf" srcId="{A9FA7F64-B194-4790-9829-ACEC06873FC8}" destId="{32662E1D-9DCD-4182-BEF2-9B15D0308C41}" srcOrd="3" destOrd="0" presId="urn:microsoft.com/office/officeart/2008/layout/LinedList"/>
    <dgm:cxn modelId="{7B11A139-F790-4E42-9F7C-E8A7B7588034}" type="presParOf" srcId="{32662E1D-9DCD-4182-BEF2-9B15D0308C41}" destId="{04B4E6CC-3274-4DFE-BA98-F9C3C7C61BB7}" srcOrd="0" destOrd="0" presId="urn:microsoft.com/office/officeart/2008/layout/LinedList"/>
    <dgm:cxn modelId="{DF9885AE-1320-46F7-8C6C-D4BC32550A99}" type="presParOf" srcId="{32662E1D-9DCD-4182-BEF2-9B15D0308C41}" destId="{8FB089D7-1DD2-4EE1-BB47-7D34383797A5}" srcOrd="1" destOrd="0" presId="urn:microsoft.com/office/officeart/2008/layout/LinedList"/>
    <dgm:cxn modelId="{BEA2096E-9227-4004-988C-29E9D2584E38}" type="presParOf" srcId="{A9FA7F64-B194-4790-9829-ACEC06873FC8}" destId="{38296571-4ECB-41EB-ACA3-812D26057487}" srcOrd="4" destOrd="0" presId="urn:microsoft.com/office/officeart/2008/layout/LinedList"/>
    <dgm:cxn modelId="{B8FDBC2C-3D08-4A7F-A998-CB6B9CC2A00F}" type="presParOf" srcId="{A9FA7F64-B194-4790-9829-ACEC06873FC8}" destId="{10E5A309-39EA-44BC-9066-99FB9BAD34F3}" srcOrd="5" destOrd="0" presId="urn:microsoft.com/office/officeart/2008/layout/LinedList"/>
    <dgm:cxn modelId="{2FC37436-2D62-41C7-87B1-95691F73C868}" type="presParOf" srcId="{10E5A309-39EA-44BC-9066-99FB9BAD34F3}" destId="{05E2A6E1-A642-41AF-8B8E-35EC144CD152}" srcOrd="0" destOrd="0" presId="urn:microsoft.com/office/officeart/2008/layout/LinedList"/>
    <dgm:cxn modelId="{07E80D94-11A2-4A18-B52A-FEEE04CCB9C1}" type="presParOf" srcId="{10E5A309-39EA-44BC-9066-99FB9BAD34F3}" destId="{CBBBE6DB-BAEC-42B1-8CEC-B95FF66A8825}" srcOrd="1" destOrd="0" presId="urn:microsoft.com/office/officeart/2008/layout/LinedList"/>
    <dgm:cxn modelId="{C388D588-0385-4A36-A714-C5DB5851A0A9}" type="presParOf" srcId="{A9FA7F64-B194-4790-9829-ACEC06873FC8}" destId="{92A62811-9CEE-4EE1-BF47-817986F457D8}" srcOrd="6" destOrd="0" presId="urn:microsoft.com/office/officeart/2008/layout/LinedList"/>
    <dgm:cxn modelId="{122FC523-D60F-452C-8B54-C2BC149D30FC}" type="presParOf" srcId="{A9FA7F64-B194-4790-9829-ACEC06873FC8}" destId="{25187A77-3156-4AD7-80FF-4145A2E31A9A}" srcOrd="7" destOrd="0" presId="urn:microsoft.com/office/officeart/2008/layout/LinedList"/>
    <dgm:cxn modelId="{76D2BD30-81A2-49FE-808D-91F6491C8E58}" type="presParOf" srcId="{25187A77-3156-4AD7-80FF-4145A2E31A9A}" destId="{C7095CBB-FFFC-4EFF-8E87-C111DD76DF88}" srcOrd="0" destOrd="0" presId="urn:microsoft.com/office/officeart/2008/layout/LinedList"/>
    <dgm:cxn modelId="{FCAD337D-9B27-4C34-ABA5-E65931CA83FD}" type="presParOf" srcId="{25187A77-3156-4AD7-80FF-4145A2E31A9A}" destId="{2C7C74FB-00B3-4ACC-82FB-90198D3CD378}" srcOrd="1" destOrd="0" presId="urn:microsoft.com/office/officeart/2008/layout/LinedList"/>
    <dgm:cxn modelId="{CE7E347E-BA2D-4237-AEEE-ECD10E0F719D}" type="presParOf" srcId="{A9FA7F64-B194-4790-9829-ACEC06873FC8}" destId="{93AC9119-CCF6-4E7F-B977-437442831F46}" srcOrd="8" destOrd="0" presId="urn:microsoft.com/office/officeart/2008/layout/LinedList"/>
    <dgm:cxn modelId="{D7DF89AD-2980-4F96-A1E2-E182A3A592D8}" type="presParOf" srcId="{A9FA7F64-B194-4790-9829-ACEC06873FC8}" destId="{03E07951-893D-491D-A13F-46107F49E9DF}" srcOrd="9" destOrd="0" presId="urn:microsoft.com/office/officeart/2008/layout/LinedList"/>
    <dgm:cxn modelId="{669C916A-1E56-44DB-B2BF-D85E4A46C27A}" type="presParOf" srcId="{03E07951-893D-491D-A13F-46107F49E9DF}" destId="{CBEFEF70-D53C-4158-90EA-77C8CF088FB2}" srcOrd="0" destOrd="0" presId="urn:microsoft.com/office/officeart/2008/layout/LinedList"/>
    <dgm:cxn modelId="{10F3DFD9-D409-4C13-9BFC-95FB9405EE18}" type="presParOf" srcId="{03E07951-893D-491D-A13F-46107F49E9DF}" destId="{C5ECF481-1D11-4EB9-BE56-A7DCB7CC50CC}" srcOrd="1" destOrd="0" presId="urn:microsoft.com/office/officeart/2008/layout/LinedList"/>
    <dgm:cxn modelId="{EC0D3BF7-4782-416B-B17D-839A69F2966B}" type="presParOf" srcId="{A9FA7F64-B194-4790-9829-ACEC06873FC8}" destId="{42126933-45FC-4EAF-AC19-B69E65347227}" srcOrd="10" destOrd="0" presId="urn:microsoft.com/office/officeart/2008/layout/LinedList"/>
    <dgm:cxn modelId="{A17932D7-B611-45A6-A79A-5D1E49679D04}" type="presParOf" srcId="{A9FA7F64-B194-4790-9829-ACEC06873FC8}" destId="{8007C31B-34D5-4A28-8AD6-D030E264542C}" srcOrd="11" destOrd="0" presId="urn:microsoft.com/office/officeart/2008/layout/LinedList"/>
    <dgm:cxn modelId="{D2D6D94A-7590-49FF-97AC-10DB21F74E3C}" type="presParOf" srcId="{8007C31B-34D5-4A28-8AD6-D030E264542C}" destId="{52773856-26D6-466A-9C5D-DAFDA6331C78}" srcOrd="0" destOrd="0" presId="urn:microsoft.com/office/officeart/2008/layout/LinedList"/>
    <dgm:cxn modelId="{485F679A-E239-40B3-A9EB-CA95AE44A229}" type="presParOf" srcId="{8007C31B-34D5-4A28-8AD6-D030E264542C}" destId="{0C714CE8-9D79-4D34-8FC1-52648B370FBE}" srcOrd="1" destOrd="0" presId="urn:microsoft.com/office/officeart/2008/layout/LinedList"/>
    <dgm:cxn modelId="{A8623740-C1C4-45F7-9098-FFC18D3C2E3C}" type="presParOf" srcId="{A9FA7F64-B194-4790-9829-ACEC06873FC8}" destId="{BEE27EEF-BB9D-4DCD-B0A8-DFCBC4F6887F}" srcOrd="12" destOrd="0" presId="urn:microsoft.com/office/officeart/2008/layout/LinedList"/>
    <dgm:cxn modelId="{CDCF9637-F94E-4528-9F9C-25618942F111}" type="presParOf" srcId="{A9FA7F64-B194-4790-9829-ACEC06873FC8}" destId="{C5374599-9AAC-4899-B0D7-58251FAC118B}" srcOrd="13" destOrd="0" presId="urn:microsoft.com/office/officeart/2008/layout/LinedList"/>
    <dgm:cxn modelId="{E2E5AC3D-E589-419D-861B-9CBE6A953FFF}" type="presParOf" srcId="{C5374599-9AAC-4899-B0D7-58251FAC118B}" destId="{46874982-F924-43DD-833F-E274B80C21E7}" srcOrd="0" destOrd="0" presId="urn:microsoft.com/office/officeart/2008/layout/LinedList"/>
    <dgm:cxn modelId="{300EF451-0DB6-4089-BA89-D1DD2C7EFCF1}" type="presParOf" srcId="{C5374599-9AAC-4899-B0D7-58251FAC118B}" destId="{D794597A-0D21-4CAD-97B9-E4060DD53792}" srcOrd="1" destOrd="0" presId="urn:microsoft.com/office/officeart/2008/layout/LinedList"/>
    <dgm:cxn modelId="{2456C73E-6893-440E-98E9-14D11469E3B1}" type="presParOf" srcId="{A9FA7F64-B194-4790-9829-ACEC06873FC8}" destId="{B4C2DBF4-8EC3-4B56-82A5-DB8ED708BDF3}" srcOrd="14" destOrd="0" presId="urn:microsoft.com/office/officeart/2008/layout/LinedList"/>
    <dgm:cxn modelId="{D79FC6CD-9374-4818-8D98-D61909ACA257}" type="presParOf" srcId="{A9FA7F64-B194-4790-9829-ACEC06873FC8}" destId="{9EE7BA26-D068-4C02-B74D-8497599F4A89}" srcOrd="15" destOrd="0" presId="urn:microsoft.com/office/officeart/2008/layout/LinedList"/>
    <dgm:cxn modelId="{AE921740-3374-4ADA-86D5-F51BC12AE944}" type="presParOf" srcId="{9EE7BA26-D068-4C02-B74D-8497599F4A89}" destId="{A4655174-4424-4FD1-8831-878E0C1A3FFD}" srcOrd="0" destOrd="0" presId="urn:microsoft.com/office/officeart/2008/layout/LinedList"/>
    <dgm:cxn modelId="{F6542B3D-AB54-4D54-8BFD-7D78F046AEE9}" type="presParOf" srcId="{9EE7BA26-D068-4C02-B74D-8497599F4A89}" destId="{3978C18D-7A9D-4539-A044-EFA6C52048C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ABE6D6-14B3-4047-A5F8-CE225AC9EEE8}">
      <dsp:nvSpPr>
        <dsp:cNvPr id="0" name=""/>
        <dsp:cNvSpPr/>
      </dsp:nvSpPr>
      <dsp:spPr>
        <a:xfrm>
          <a:off x="0" y="0"/>
          <a:ext cx="6831118"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2F0AA8-F155-4318-80FB-DE49CC753A91}">
      <dsp:nvSpPr>
        <dsp:cNvPr id="0" name=""/>
        <dsp:cNvSpPr/>
      </dsp:nvSpPr>
      <dsp:spPr>
        <a:xfrm>
          <a:off x="0" y="0"/>
          <a:ext cx="6831118" cy="7574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Introduction</a:t>
          </a:r>
          <a:endParaRPr lang="en-US" sz="3500" kern="1200"/>
        </a:p>
      </dsp:txBody>
      <dsp:txXfrm>
        <a:off x="0" y="0"/>
        <a:ext cx="6831118" cy="757487"/>
      </dsp:txXfrm>
    </dsp:sp>
    <dsp:sp modelId="{8F06A647-32DF-4E9B-AB92-D89950D16756}">
      <dsp:nvSpPr>
        <dsp:cNvPr id="0" name=""/>
        <dsp:cNvSpPr/>
      </dsp:nvSpPr>
      <dsp:spPr>
        <a:xfrm>
          <a:off x="0" y="757487"/>
          <a:ext cx="6831118" cy="0"/>
        </a:xfrm>
        <a:prstGeom prst="line">
          <a:avLst/>
        </a:prstGeom>
        <a:solidFill>
          <a:schemeClr val="accent2">
            <a:hueOff val="-213085"/>
            <a:satOff val="-1544"/>
            <a:lumOff val="336"/>
            <a:alphaOff val="0"/>
          </a:schemeClr>
        </a:solidFill>
        <a:ln w="12700" cap="flat" cmpd="sng" algn="ctr">
          <a:solidFill>
            <a:schemeClr val="accent2">
              <a:hueOff val="-213085"/>
              <a:satOff val="-1544"/>
              <a:lumOff val="33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B4E6CC-3274-4DFE-BA98-F9C3C7C61BB7}">
      <dsp:nvSpPr>
        <dsp:cNvPr id="0" name=""/>
        <dsp:cNvSpPr/>
      </dsp:nvSpPr>
      <dsp:spPr>
        <a:xfrm>
          <a:off x="0" y="757487"/>
          <a:ext cx="6831118" cy="7574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Skills</a:t>
          </a:r>
          <a:endParaRPr lang="en-US" sz="3500" kern="1200"/>
        </a:p>
      </dsp:txBody>
      <dsp:txXfrm>
        <a:off x="0" y="757487"/>
        <a:ext cx="6831118" cy="757487"/>
      </dsp:txXfrm>
    </dsp:sp>
    <dsp:sp modelId="{38296571-4ECB-41EB-ACA3-812D26057487}">
      <dsp:nvSpPr>
        <dsp:cNvPr id="0" name=""/>
        <dsp:cNvSpPr/>
      </dsp:nvSpPr>
      <dsp:spPr>
        <a:xfrm>
          <a:off x="0" y="1514975"/>
          <a:ext cx="6831118" cy="0"/>
        </a:xfrm>
        <a:prstGeom prst="line">
          <a:avLst/>
        </a:prstGeom>
        <a:solidFill>
          <a:schemeClr val="accent2">
            <a:hueOff val="-426171"/>
            <a:satOff val="-3087"/>
            <a:lumOff val="672"/>
            <a:alphaOff val="0"/>
          </a:schemeClr>
        </a:solidFill>
        <a:ln w="12700" cap="flat" cmpd="sng" algn="ctr">
          <a:solidFill>
            <a:schemeClr val="accent2">
              <a:hueOff val="-426171"/>
              <a:satOff val="-3087"/>
              <a:lumOff val="67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E2A6E1-A642-41AF-8B8E-35EC144CD152}">
      <dsp:nvSpPr>
        <dsp:cNvPr id="0" name=""/>
        <dsp:cNvSpPr/>
      </dsp:nvSpPr>
      <dsp:spPr>
        <a:xfrm>
          <a:off x="0" y="1514975"/>
          <a:ext cx="6831118" cy="7574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Different Approaches</a:t>
          </a:r>
          <a:endParaRPr lang="en-US" sz="3500" kern="1200"/>
        </a:p>
      </dsp:txBody>
      <dsp:txXfrm>
        <a:off x="0" y="1514975"/>
        <a:ext cx="6831118" cy="757487"/>
      </dsp:txXfrm>
    </dsp:sp>
    <dsp:sp modelId="{92A62811-9CEE-4EE1-BF47-817986F457D8}">
      <dsp:nvSpPr>
        <dsp:cNvPr id="0" name=""/>
        <dsp:cNvSpPr/>
      </dsp:nvSpPr>
      <dsp:spPr>
        <a:xfrm>
          <a:off x="0" y="2272462"/>
          <a:ext cx="6831118" cy="0"/>
        </a:xfrm>
        <a:prstGeom prst="line">
          <a:avLst/>
        </a:prstGeom>
        <a:solidFill>
          <a:schemeClr val="accent2">
            <a:hueOff val="-639256"/>
            <a:satOff val="-4631"/>
            <a:lumOff val="1008"/>
            <a:alphaOff val="0"/>
          </a:schemeClr>
        </a:solidFill>
        <a:ln w="12700" cap="flat" cmpd="sng" algn="ctr">
          <a:solidFill>
            <a:schemeClr val="accent2">
              <a:hueOff val="-639256"/>
              <a:satOff val="-4631"/>
              <a:lumOff val="100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095CBB-FFFC-4EFF-8E87-C111DD76DF88}">
      <dsp:nvSpPr>
        <dsp:cNvPr id="0" name=""/>
        <dsp:cNvSpPr/>
      </dsp:nvSpPr>
      <dsp:spPr>
        <a:xfrm>
          <a:off x="0" y="2272462"/>
          <a:ext cx="6831118" cy="7574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What tools we can use</a:t>
          </a:r>
          <a:endParaRPr lang="en-US" sz="3500" kern="1200"/>
        </a:p>
      </dsp:txBody>
      <dsp:txXfrm>
        <a:off x="0" y="2272462"/>
        <a:ext cx="6831118" cy="757487"/>
      </dsp:txXfrm>
    </dsp:sp>
    <dsp:sp modelId="{93AC9119-CCF6-4E7F-B977-437442831F46}">
      <dsp:nvSpPr>
        <dsp:cNvPr id="0" name=""/>
        <dsp:cNvSpPr/>
      </dsp:nvSpPr>
      <dsp:spPr>
        <a:xfrm>
          <a:off x="0" y="3029950"/>
          <a:ext cx="6831118" cy="0"/>
        </a:xfrm>
        <a:prstGeom prst="line">
          <a:avLst/>
        </a:prstGeom>
        <a:solidFill>
          <a:schemeClr val="accent2">
            <a:hueOff val="-852342"/>
            <a:satOff val="-6175"/>
            <a:lumOff val="1344"/>
            <a:alphaOff val="0"/>
          </a:schemeClr>
        </a:solidFill>
        <a:ln w="12700" cap="flat" cmpd="sng" algn="ctr">
          <a:solidFill>
            <a:schemeClr val="accent2">
              <a:hueOff val="-852342"/>
              <a:satOff val="-6175"/>
              <a:lumOff val="134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EFEF70-D53C-4158-90EA-77C8CF088FB2}">
      <dsp:nvSpPr>
        <dsp:cNvPr id="0" name=""/>
        <dsp:cNvSpPr/>
      </dsp:nvSpPr>
      <dsp:spPr>
        <a:xfrm>
          <a:off x="0" y="3029950"/>
          <a:ext cx="6831118" cy="7574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Interventions</a:t>
          </a:r>
          <a:endParaRPr lang="en-US" sz="3500" kern="1200"/>
        </a:p>
      </dsp:txBody>
      <dsp:txXfrm>
        <a:off x="0" y="3029950"/>
        <a:ext cx="6831118" cy="757487"/>
      </dsp:txXfrm>
    </dsp:sp>
    <dsp:sp modelId="{42126933-45FC-4EAF-AC19-B69E65347227}">
      <dsp:nvSpPr>
        <dsp:cNvPr id="0" name=""/>
        <dsp:cNvSpPr/>
      </dsp:nvSpPr>
      <dsp:spPr>
        <a:xfrm>
          <a:off x="0" y="3787438"/>
          <a:ext cx="6831118" cy="0"/>
        </a:xfrm>
        <a:prstGeom prst="line">
          <a:avLst/>
        </a:prstGeom>
        <a:solidFill>
          <a:schemeClr val="accent2">
            <a:hueOff val="-1065427"/>
            <a:satOff val="-7719"/>
            <a:lumOff val="1680"/>
            <a:alphaOff val="0"/>
          </a:schemeClr>
        </a:solidFill>
        <a:ln w="12700" cap="flat" cmpd="sng" algn="ctr">
          <a:solidFill>
            <a:schemeClr val="accent2">
              <a:hueOff val="-1065427"/>
              <a:satOff val="-7719"/>
              <a:lumOff val="168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773856-26D6-466A-9C5D-DAFDA6331C78}">
      <dsp:nvSpPr>
        <dsp:cNvPr id="0" name=""/>
        <dsp:cNvSpPr/>
      </dsp:nvSpPr>
      <dsp:spPr>
        <a:xfrm>
          <a:off x="0" y="3787438"/>
          <a:ext cx="6831118" cy="7574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Pros and Cons of Interventions</a:t>
          </a:r>
          <a:endParaRPr lang="en-US" sz="3500" kern="1200"/>
        </a:p>
      </dsp:txBody>
      <dsp:txXfrm>
        <a:off x="0" y="3787438"/>
        <a:ext cx="6831118" cy="757487"/>
      </dsp:txXfrm>
    </dsp:sp>
    <dsp:sp modelId="{BEE27EEF-BB9D-4DCD-B0A8-DFCBC4F6887F}">
      <dsp:nvSpPr>
        <dsp:cNvPr id="0" name=""/>
        <dsp:cNvSpPr/>
      </dsp:nvSpPr>
      <dsp:spPr>
        <a:xfrm>
          <a:off x="0" y="4544925"/>
          <a:ext cx="6831118" cy="0"/>
        </a:xfrm>
        <a:prstGeom prst="line">
          <a:avLst/>
        </a:prstGeom>
        <a:solidFill>
          <a:schemeClr val="accent2">
            <a:hueOff val="-1278512"/>
            <a:satOff val="-9262"/>
            <a:lumOff val="2016"/>
            <a:alphaOff val="0"/>
          </a:schemeClr>
        </a:solidFill>
        <a:ln w="12700" cap="flat" cmpd="sng" algn="ctr">
          <a:solidFill>
            <a:schemeClr val="accent2">
              <a:hueOff val="-1278512"/>
              <a:satOff val="-9262"/>
              <a:lumOff val="201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874982-F924-43DD-833F-E274B80C21E7}">
      <dsp:nvSpPr>
        <dsp:cNvPr id="0" name=""/>
        <dsp:cNvSpPr/>
      </dsp:nvSpPr>
      <dsp:spPr>
        <a:xfrm>
          <a:off x="0" y="4544925"/>
          <a:ext cx="6831118" cy="7574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Conclusion</a:t>
          </a:r>
          <a:endParaRPr lang="en-US" sz="3500" kern="1200"/>
        </a:p>
      </dsp:txBody>
      <dsp:txXfrm>
        <a:off x="0" y="4544925"/>
        <a:ext cx="6831118" cy="757487"/>
      </dsp:txXfrm>
    </dsp:sp>
    <dsp:sp modelId="{B4C2DBF4-8EC3-4B56-82A5-DB8ED708BDF3}">
      <dsp:nvSpPr>
        <dsp:cNvPr id="0" name=""/>
        <dsp:cNvSpPr/>
      </dsp:nvSpPr>
      <dsp:spPr>
        <a:xfrm>
          <a:off x="0" y="5302413"/>
          <a:ext cx="6831118" cy="0"/>
        </a:xfrm>
        <a:prstGeom prst="line">
          <a:avLst/>
        </a:prstGeom>
        <a:solidFill>
          <a:schemeClr val="accent2">
            <a:hueOff val="-1491598"/>
            <a:satOff val="-10806"/>
            <a:lumOff val="2352"/>
            <a:alphaOff val="0"/>
          </a:schemeClr>
        </a:solidFill>
        <a:ln w="12700" cap="flat" cmpd="sng" algn="ctr">
          <a:solidFill>
            <a:schemeClr val="accent2">
              <a:hueOff val="-1491598"/>
              <a:satOff val="-10806"/>
              <a:lumOff val="23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655174-4424-4FD1-8831-878E0C1A3FFD}">
      <dsp:nvSpPr>
        <dsp:cNvPr id="0" name=""/>
        <dsp:cNvSpPr/>
      </dsp:nvSpPr>
      <dsp:spPr>
        <a:xfrm>
          <a:off x="0" y="5302413"/>
          <a:ext cx="6831118" cy="7574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Reference List</a:t>
          </a:r>
          <a:endParaRPr lang="en-US" sz="3500" kern="1200"/>
        </a:p>
      </dsp:txBody>
      <dsp:txXfrm>
        <a:off x="0" y="5302413"/>
        <a:ext cx="6831118" cy="75748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073D55F9-11A3-4523-8F38-6BA37933791A}" type="datetime1">
              <a:rPr lang="en-US" smtClean="0"/>
              <a:t>7/18/2022</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731288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marL="228600" indent="-228600">
              <a:buFont typeface="Arial" panose="020B0604020202020204" pitchFamily="34" charset="0"/>
              <a:buChar char="•"/>
              <a:defRPr/>
            </a:lvl1pPr>
            <a:lvl2pPr marL="228600" indent="-228600">
              <a:buFont typeface="Arial" panose="020B0604020202020204" pitchFamily="34" charset="0"/>
              <a:buChar char="•"/>
              <a:defRPr/>
            </a:lvl2pPr>
            <a:lvl3pPr marL="228600" indent="-228600">
              <a:buFont typeface="Arial" panose="020B0604020202020204" pitchFamily="34" charset="0"/>
              <a:buChar char="•"/>
              <a:defRPr/>
            </a:lvl3pPr>
            <a:lvl4pPr marL="228600" indent="-228600">
              <a:buFont typeface="Arial" panose="020B0604020202020204" pitchFamily="34" charset="0"/>
              <a:buChar char="•"/>
              <a:defRPr/>
            </a:lvl4pPr>
            <a:lvl5pPr marL="228600" indent="-228600">
              <a:buFont typeface="Arial" panose="020B0604020202020204" pitchFamily="34" charset="0"/>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1CB9D56B-6EBE-4E5F-99D9-2A3DBDF37D0A}" type="datetime1">
              <a:rPr lang="en-US" smtClean="0"/>
              <a:t>7/18/2022</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440223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457200" y="1709738"/>
            <a:ext cx="1089025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457200" y="4589463"/>
            <a:ext cx="10890250" cy="1500187"/>
          </a:xfrm>
        </p:spPr>
        <p:txBody>
          <a:bodyPr/>
          <a:lstStyle>
            <a:lvl1pPr marL="0" indent="0">
              <a:buNone/>
              <a:defRPr sz="2400">
                <a:solidFill>
                  <a:srgbClr val="FFFFF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8C33F3CA-C7E3-432D-9282-18F13836509A}" type="datetime1">
              <a:rPr lang="en-US" smtClean="0"/>
              <a:t>7/18/2022</a:t>
            </a:fld>
            <a:endParaRPr lang="en-US" dirty="0"/>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904745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457200" y="1825625"/>
            <a:ext cx="5562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75BE9C62-1337-40B8-BA50-E9F4861DB4BC}" type="datetime1">
              <a:rPr lang="en-US" smtClean="0"/>
              <a:t>7/18/2022</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958281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820863"/>
            <a:ext cx="5157787"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3101975"/>
            <a:ext cx="5157787" cy="3087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820863"/>
            <a:ext cx="5183188"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3101975"/>
            <a:ext cx="5183188" cy="3087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47C195EB-2DA3-4B24-8725-19BC22A7BE50}" type="datetime1">
              <a:rPr lang="en-US" smtClean="0"/>
              <a:t>7/18/2022</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043015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F4E237E6-0076-4915-A5A8-B7C11FA4F374}" type="datetime1">
              <a:rPr lang="en-US" smtClean="0"/>
              <a:t>7/18/2022</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2217283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3505F58F-C0B5-422A-8E5A-6B99E5D80F0A}" type="datetime1">
              <a:rPr lang="en-US" smtClean="0"/>
              <a:t>7/18/2022</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771770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981200"/>
          </a:xfrm>
        </p:spPr>
        <p:txBody>
          <a:bodyPr anchor="b"/>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7565E655-9687-48DF-A33F-F8824CCCB5D1}" type="datetime1">
              <a:rPr lang="en-US" smtClean="0"/>
              <a:t>7/18/2022</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494420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2209799"/>
          </a:xfrm>
        </p:spPr>
        <p:txBody>
          <a:bodyPr anchor="b"/>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B97FD56A-AAB8-4544-A495-D0645413C9E3}" type="datetime1">
              <a:rPr lang="en-US" smtClean="0"/>
              <a:t>7/18/2022</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528646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0B4E757A-3EC2-4683-9080-1A460C37C843}" type="datetime1">
              <a:rPr lang="en-US" smtClean="0"/>
              <a:t>7/18/2022</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931151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a:xfrm>
            <a:off x="523539" y="6324600"/>
            <a:ext cx="2560220" cy="365125"/>
          </a:xfrm>
        </p:spPr>
        <p:txBody>
          <a:bodyPr/>
          <a:lstStyle/>
          <a:p>
            <a:fld id="{5CC8096C-64ED-4153-A483-5C02E44AD5C3}" type="datetime1">
              <a:rPr lang="en-US" smtClean="0"/>
              <a:t>7/18/2022</a:t>
            </a:fld>
            <a:endParaRPr lang="en-US" dirty="0"/>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a:xfrm>
            <a:off x="4267200" y="6319838"/>
            <a:ext cx="3982781" cy="365125"/>
          </a:xfrm>
        </p:spPr>
        <p:txBody>
          <a:bodyPr/>
          <a:lstStyle/>
          <a:p>
            <a:r>
              <a:rPr lang="en-US"/>
              <a:t>Sample Footer Text</a:t>
            </a:r>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870574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5" name="Rectangle 114">
            <a:extLst>
              <a:ext uri="{FF2B5EF4-FFF2-40B4-BE49-F238E27FC236}">
                <a16:creationId xmlns:a16="http://schemas.microsoft.com/office/drawing/2014/main" id="{A4798C7F-C8CA-4799-BF37-3AB4642CDB66}"/>
              </a:ext>
            </a:extLst>
          </p:cNvPr>
          <p:cNvSpPr/>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80" name="Group 79">
            <a:extLst>
              <a:ext uri="{FF2B5EF4-FFF2-40B4-BE49-F238E27FC236}">
                <a16:creationId xmlns:a16="http://schemas.microsoft.com/office/drawing/2014/main" id="{87F0794B-55D3-4D2D-BDE7-4688ED321E42}"/>
              </a:ext>
            </a:extLst>
          </p:cNvPr>
          <p:cNvGrpSpPr/>
          <p:nvPr/>
        </p:nvGrpSpPr>
        <p:grpSpPr>
          <a:xfrm>
            <a:off x="-11413" y="0"/>
            <a:ext cx="12214827" cy="6858000"/>
            <a:chOff x="-6214" y="-1"/>
            <a:chExt cx="12214827" cy="6858000"/>
          </a:xfrm>
        </p:grpSpPr>
        <p:cxnSp>
          <p:nvCxnSpPr>
            <p:cNvPr id="81" name="Straight Connector 80">
              <a:extLst>
                <a:ext uri="{FF2B5EF4-FFF2-40B4-BE49-F238E27FC236}">
                  <a16:creationId xmlns:a16="http://schemas.microsoft.com/office/drawing/2014/main" id="{BE4C795B-1813-4CC6-B03F-8DD130BEAABD}"/>
                </a:ext>
              </a:extLst>
            </p:cNvPr>
            <p:cNvCxnSpPr>
              <a:cxnSpLocks/>
            </p:cNvCxnSpPr>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E0F4C04D-5CD8-446B-BE3D-257172E6E4CB}"/>
                </a:ext>
              </a:extLst>
            </p:cNvPr>
            <p:cNvCxnSpPr>
              <a:cxnSpLocks/>
            </p:cNvCxnSpPr>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FDDC802E-606F-4F39-84B6-90DF0FE54461}"/>
                </a:ext>
              </a:extLst>
            </p:cNvPr>
            <p:cNvCxnSpPr>
              <a:cxnSpLocks/>
            </p:cNvCxnSpPr>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2C5B0C75-0136-4A39-9AB6-0F02C4527810}"/>
                </a:ext>
              </a:extLst>
            </p:cNvPr>
            <p:cNvCxnSpPr>
              <a:cxnSpLocks/>
            </p:cNvCxnSpPr>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C5ED2B52-3D40-46DE-8B54-99A4071578D8}"/>
                </a:ext>
              </a:extLst>
            </p:cNvPr>
            <p:cNvCxnSpPr>
              <a:cxnSpLocks/>
            </p:cNvCxnSpPr>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18BCEC75-1B6B-45B2-8041-8D933FCF60F5}"/>
                </a:ext>
              </a:extLst>
            </p:cNvPr>
            <p:cNvCxnSpPr>
              <a:cxnSpLocks/>
            </p:cNvCxnSpPr>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6A2FC789-056A-43CC-807E-4262CDC3E0F5}"/>
                </a:ext>
              </a:extLst>
            </p:cNvPr>
            <p:cNvCxnSpPr>
              <a:cxnSpLocks/>
            </p:cNvCxnSpPr>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8C32FD3-76B0-40E7-89F2-E9C523210AF4}"/>
                </a:ext>
              </a:extLst>
            </p:cNvPr>
            <p:cNvCxnSpPr>
              <a:cxnSpLocks/>
            </p:cNvCxnSpPr>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82E9447-8362-426C-840A-B6F2231F7BCC}"/>
                </a:ext>
              </a:extLst>
            </p:cNvPr>
            <p:cNvCxnSpPr>
              <a:cxnSpLocks/>
            </p:cNvCxnSpPr>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2F141DC8-83CE-4C21-A5BA-E2FFF3D866EF}"/>
                </a:ext>
              </a:extLst>
            </p:cNvPr>
            <p:cNvCxnSpPr>
              <a:cxnSpLocks/>
            </p:cNvCxnSpPr>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512A697C-ECBC-40A9-AC69-BF96A34B91AF}"/>
                </a:ext>
              </a:extLst>
            </p:cNvPr>
            <p:cNvCxnSpPr>
              <a:cxnSpLocks/>
            </p:cNvCxnSpPr>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D2E988AF-5EFB-43D3-B93F-6E4F41A2C90B}"/>
                </a:ext>
              </a:extLst>
            </p:cNvPr>
            <p:cNvCxnSpPr>
              <a:cxnSpLocks/>
            </p:cNvCxnSpPr>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6B312C1B-AAE2-4A6D-ACC7-ABAA75D42854}"/>
                </a:ext>
              </a:extLst>
            </p:cNvPr>
            <p:cNvCxnSpPr>
              <a:cxnSpLocks/>
            </p:cNvCxnSpPr>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57B96146-61DA-44D6-A9DF-6DB41FCF2D80}"/>
                </a:ext>
              </a:extLst>
            </p:cNvPr>
            <p:cNvCxnSpPr>
              <a:cxnSpLocks/>
            </p:cNvCxnSpPr>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6B33F93D-4439-46EE-97C4-9CECAAFDCF60}"/>
                </a:ext>
              </a:extLst>
            </p:cNvPr>
            <p:cNvCxnSpPr>
              <a:cxnSpLocks/>
            </p:cNvCxnSpPr>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5914B275-A3D7-4BA4-B8CB-E7657100F3AD}"/>
                </a:ext>
              </a:extLst>
            </p:cNvPr>
            <p:cNvCxnSpPr>
              <a:cxnSpLocks/>
            </p:cNvCxnSpPr>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BD26EF3B-FBE7-4D57-8E01-553F50734A68}"/>
                </a:ext>
              </a:extLst>
            </p:cNvPr>
            <p:cNvCxnSpPr>
              <a:cxnSpLocks/>
            </p:cNvCxnSpPr>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6CC1E671-BA54-4B31-9A2E-8F50BC57A260}"/>
                </a:ext>
              </a:extLst>
            </p:cNvPr>
            <p:cNvCxnSpPr>
              <a:cxnSpLocks/>
            </p:cNvCxnSpPr>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A836A704-3624-4ABF-9A67-0F52C2F3EFBF}"/>
                </a:ext>
              </a:extLst>
            </p:cNvPr>
            <p:cNvCxnSpPr>
              <a:cxnSpLocks/>
            </p:cNvCxnSpPr>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5FDC385D-BA34-481F-A991-A776E0B19301}"/>
                </a:ext>
              </a:extLst>
            </p:cNvPr>
            <p:cNvCxnSpPr>
              <a:cxnSpLocks/>
            </p:cNvCxnSpPr>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F1EF033A-D8FB-416B-AE51-4E098A27D68C}"/>
                </a:ext>
              </a:extLst>
            </p:cNvPr>
            <p:cNvCxnSpPr>
              <a:cxnSpLocks/>
            </p:cNvCxnSpPr>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17C17B48-F458-4E9B-9331-56FCDC5B6AB2}"/>
                </a:ext>
              </a:extLst>
            </p:cNvPr>
            <p:cNvCxnSpPr>
              <a:cxnSpLocks/>
            </p:cNvCxnSpPr>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07E44A4B-D453-46F0-A83D-AF0B33D5C59F}"/>
                </a:ext>
              </a:extLst>
            </p:cNvPr>
            <p:cNvCxnSpPr>
              <a:cxnSpLocks/>
            </p:cNvCxnSpPr>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346BEA9F-314B-440D-AE8D-21E1252EC5A0}"/>
                </a:ext>
              </a:extLst>
            </p:cNvPr>
            <p:cNvCxnSpPr>
              <a:cxnSpLocks/>
            </p:cNvCxnSpPr>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F15EAFD0-4869-4612-ACDE-ABC703104E88}"/>
                </a:ext>
              </a:extLst>
            </p:cNvPr>
            <p:cNvCxnSpPr>
              <a:cxnSpLocks/>
            </p:cNvCxnSpPr>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A0F26706-7F23-4FF0-9CAF-F3C4F47C119D}"/>
                </a:ext>
              </a:extLst>
            </p:cNvPr>
            <p:cNvCxnSpPr>
              <a:cxnSpLocks/>
            </p:cNvCxnSpPr>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C0195A72-345A-4E88-8D71-14DB3D1B607D}"/>
                </a:ext>
              </a:extLst>
            </p:cNvPr>
            <p:cNvCxnSpPr>
              <a:cxnSpLocks/>
            </p:cNvCxnSpPr>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0DBF51A6-A3BC-49FE-BB01-E8992811774E}"/>
                </a:ext>
              </a:extLst>
            </p:cNvPr>
            <p:cNvCxnSpPr>
              <a:cxnSpLocks/>
            </p:cNvCxnSpPr>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A78DF911-744C-419B-83DC-39F270BBF41F}"/>
                </a:ext>
              </a:extLst>
            </p:cNvPr>
            <p:cNvCxnSpPr>
              <a:cxnSpLocks/>
            </p:cNvCxnSpPr>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49" name="Freeform: Shape 148">
            <a:extLst>
              <a:ext uri="{FF2B5EF4-FFF2-40B4-BE49-F238E27FC236}">
                <a16:creationId xmlns:a16="http://schemas.microsoft.com/office/drawing/2014/main" id="{216BB147-20D5-4D93-BDA5-1BC614D6A4B2}"/>
              </a:ext>
            </a:extLst>
          </p:cNvPr>
          <p:cNvSpPr/>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457200" y="365125"/>
            <a:ext cx="1072293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457200" y="1825625"/>
            <a:ext cx="10722932"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457200" y="6324600"/>
            <a:ext cx="2560220" cy="365125"/>
          </a:xfrm>
          <a:prstGeom prst="rect">
            <a:avLst/>
          </a:prstGeom>
        </p:spPr>
        <p:txBody>
          <a:bodyPr vert="horz" lIns="91440" tIns="45720" rIns="91440" bIns="45720" rtlCol="0" anchor="ctr"/>
          <a:lstStyle>
            <a:lvl1pPr algn="l">
              <a:defRPr sz="900" cap="all" spc="150" baseline="0">
                <a:solidFill>
                  <a:srgbClr val="FFFFFF"/>
                </a:solidFill>
              </a:defRPr>
            </a:lvl1pPr>
          </a:lstStyle>
          <a:p>
            <a:fld id="{193BAB95-8DA7-460B-B00A-7037C8394FB0}" type="datetime1">
              <a:rPr lang="en-US" smtClean="0"/>
              <a:pPr/>
              <a:t>7/18/2022</a:t>
            </a:fld>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200861" y="6319838"/>
            <a:ext cx="3982781" cy="365125"/>
          </a:xfrm>
          <a:prstGeom prst="rect">
            <a:avLst/>
          </a:prstGeom>
        </p:spPr>
        <p:txBody>
          <a:bodyPr vert="horz" lIns="91440" tIns="45720" rIns="91440" bIns="45720" rtlCol="0" anchor="ctr"/>
          <a:lstStyle>
            <a:lvl1pPr algn="ctr">
              <a:defRPr sz="900" cap="all" spc="150" baseline="0">
                <a:solidFill>
                  <a:srgbClr val="FFFFFF"/>
                </a:solidFill>
              </a:defRPr>
            </a:lvl1pPr>
          </a:lstStyle>
          <a:p>
            <a:r>
              <a:rPr lang="en-US"/>
              <a:t>Sample Footer Text</a:t>
            </a:r>
            <a:endParaRPr lang="en-US" dirty="0">
              <a:solidFill>
                <a:srgbClr val="FFFFFF"/>
              </a:solidFill>
            </a:endParaRP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11190806" y="6324600"/>
            <a:ext cx="799078" cy="365125"/>
          </a:xfrm>
          <a:prstGeom prst="rect">
            <a:avLst/>
          </a:prstGeom>
        </p:spPr>
        <p:txBody>
          <a:bodyPr vert="horz" lIns="91440" tIns="45720" rIns="91440" bIns="45720" rtlCol="0" anchor="ctr"/>
          <a:lstStyle>
            <a:lvl1pPr algn="ctr">
              <a:defRPr sz="900" cap="all" spc="150" baseline="0">
                <a:solidFill>
                  <a:srgbClr val="FFFFFF"/>
                </a:solidFill>
              </a:defRPr>
            </a:lvl1pPr>
          </a:lstStyle>
          <a:p>
            <a:fld id="{11A71338-8BA2-4C79-A6C5-5A8E30081D0C}" type="slidenum">
              <a:rPr lang="en-US" smtClean="0"/>
              <a:pPr/>
              <a:t>‹#›</a:t>
            </a:fld>
            <a:endParaRPr lang="en-US" dirty="0"/>
          </a:p>
        </p:txBody>
      </p:sp>
      <p:sp>
        <p:nvSpPr>
          <p:cNvPr id="77" name="Freeform: Shape 76">
            <a:extLst>
              <a:ext uri="{FF2B5EF4-FFF2-40B4-BE49-F238E27FC236}">
                <a16:creationId xmlns:a16="http://schemas.microsoft.com/office/drawing/2014/main" id="{0A253F60-DE40-4508-A37A-61331DF1DD5D}"/>
              </a:ext>
            </a:extLst>
          </p:cNvPr>
          <p:cNvSpPr/>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Tree>
    <p:extLst>
      <p:ext uri="{BB962C8B-B14F-4D97-AF65-F5344CB8AC3E}">
        <p14:creationId xmlns:p14="http://schemas.microsoft.com/office/powerpoint/2010/main" val="2817018474"/>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18" r:id="rId6"/>
    <p:sldLayoutId id="2147483714" r:id="rId7"/>
    <p:sldLayoutId id="2147483715" r:id="rId8"/>
    <p:sldLayoutId id="2147483716" r:id="rId9"/>
    <p:sldLayoutId id="2147483717" r:id="rId10"/>
    <p:sldLayoutId id="2147483719" r:id="rId11"/>
  </p:sldLayoutIdLst>
  <p:hf sldNum="0" hdr="0" ftr="0" dt="0"/>
  <p:txStyles>
    <p:titleStyle>
      <a:lvl1pPr algn="l" defTabSz="914400" rtl="0" eaLnBrk="1" latinLnBrk="0" hangingPunct="1">
        <a:lnSpc>
          <a:spcPct val="90000"/>
        </a:lnSpc>
        <a:spcBef>
          <a:spcPct val="0"/>
        </a:spcBef>
        <a:buNone/>
        <a:defRPr sz="4400" kern="1200">
          <a:solidFill>
            <a:srgbClr val="FFFFFF"/>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bg1"/>
        </a:buClr>
        <a:buSzPct val="75000"/>
        <a:buFont typeface="Arial" panose="020B0604020202020204" pitchFamily="34" charset="0"/>
        <a:buChar char="•"/>
        <a:defRPr sz="2800" kern="1200">
          <a:solidFill>
            <a:srgbClr val="FFFFFF"/>
          </a:solidFill>
          <a:latin typeface="+mn-lt"/>
          <a:ea typeface="+mn-ea"/>
          <a:cs typeface="+mn-cs"/>
        </a:defRPr>
      </a:lvl1pPr>
      <a:lvl2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2400" kern="1200">
          <a:solidFill>
            <a:srgbClr val="FFFFFF"/>
          </a:solidFill>
          <a:latin typeface="+mn-lt"/>
          <a:ea typeface="+mn-ea"/>
          <a:cs typeface="+mn-cs"/>
        </a:defRPr>
      </a:lvl2pPr>
      <a:lvl3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2000" kern="1200">
          <a:solidFill>
            <a:srgbClr val="FFFFFF"/>
          </a:solidFill>
          <a:latin typeface="+mn-lt"/>
          <a:ea typeface="+mn-ea"/>
          <a:cs typeface="+mn-cs"/>
        </a:defRPr>
      </a:lvl3pPr>
      <a:lvl4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1800" kern="1200">
          <a:solidFill>
            <a:srgbClr val="FFFFFF"/>
          </a:solidFill>
          <a:latin typeface="+mn-lt"/>
          <a:ea typeface="+mn-ea"/>
          <a:cs typeface="+mn-cs"/>
        </a:defRPr>
      </a:lvl4pPr>
      <a:lvl5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gov.wales/sites/default/files/publications/2019-06/youth-work-strategy-for-wales.pdf" TargetMode="External"/><Relationship Id="rId7" Type="http://schemas.openxmlformats.org/officeDocument/2006/relationships/hyperlink" Target="http://www.youthworkessentials.org/up-running/the-role-of-the-youth-worker.aspx#:~:text=The%20Role%20of%20the%20Youth%20Worker%201%20Time,of%20young%20people%206%20A%20sense%20of%20humour" TargetMode="Externa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www.unicef.org.uk/what-we-do/un-convention-child-rights/" TargetMode="External"/><Relationship Id="rId5" Type="http://schemas.openxmlformats.org/officeDocument/2006/relationships/hyperlink" Target="https://www.mind.org.uk/workplace/mental-health-at-work/taking-care-of-yourself/five-ways-to-wellbeing/" TargetMode="External"/><Relationship Id="rId4" Type="http://schemas.openxmlformats.org/officeDocument/2006/relationships/hyperlink" Target="https://s3-us-west-2.amazonaws.com/courses-images/wp-content/uploads/sites/5348/2020/10/23214012/Tuckman_CC.p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9" name="Rectangle 118">
            <a:extLst>
              <a:ext uri="{FF2B5EF4-FFF2-40B4-BE49-F238E27FC236}">
                <a16:creationId xmlns:a16="http://schemas.microsoft.com/office/drawing/2014/main" id="{A4798C7F-C8CA-4799-BF37-3AB4642C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121" name="Group 120">
            <a:extLst>
              <a:ext uri="{FF2B5EF4-FFF2-40B4-BE49-F238E27FC236}">
                <a16:creationId xmlns:a16="http://schemas.microsoft.com/office/drawing/2014/main" id="{87F0794B-55D3-4D2D-BDE7-4688ED321E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2" name="Straight Connector 121">
              <a:extLst>
                <a:ext uri="{FF2B5EF4-FFF2-40B4-BE49-F238E27FC236}">
                  <a16:creationId xmlns:a16="http://schemas.microsoft.com/office/drawing/2014/main" id="{BE4C795B-1813-4CC6-B03F-8DD130BEAA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E0F4C04D-5CD8-446B-BE3D-257172E6E4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FDDC802E-606F-4F39-84B6-90DF0FE54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2C5B0C75-0136-4A39-9AB6-0F02C4527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C5ED2B52-3D40-46DE-8B54-99A4071578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18BCEC75-1B6B-45B2-8041-8D933FCF6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6A2FC789-056A-43CC-807E-4262CDC3E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48C32FD3-76B0-40E7-89F2-E9C523210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B82E9447-8362-426C-840A-B6F2231F7B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2F141DC8-83CE-4C21-A5BA-E2FFF3D86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512A697C-ECBC-40A9-AC69-BF96A34B91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D2E988AF-5EFB-43D3-B93F-6E4F41A2C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6B312C1B-AAE2-4A6D-ACC7-ABAA75D428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57B96146-61DA-44D6-A9DF-6DB41FCF2D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6B33F93D-4439-46EE-97C4-9CECAAFDC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5914B275-A3D7-4BA4-B8CB-E7657100F3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BD26EF3B-FBE7-4D57-8E01-553F50734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6CC1E671-BA54-4B31-9A2E-8F50BC57A2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A836A704-3624-4ABF-9A67-0F52C2F3E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5FDC385D-BA34-481F-A991-A776E0B193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F1EF033A-D8FB-416B-AE51-4E098A27D6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17C17B48-F458-4E9B-9331-56FCDC5B6A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07E44A4B-D453-46F0-A83D-AF0B33D5C5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346BEA9F-314B-440D-AE8D-21E1252EC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F15EAFD0-4869-4612-ACDE-ABC703104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A0F26706-7F23-4FF0-9CAF-F3C4F47C1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C0195A72-345A-4E88-8D71-14DB3D1B60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0DBF51A6-A3BC-49FE-BB01-E899281177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A78DF911-744C-419B-83DC-39F270BBF4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52" name="Freeform: Shape 151">
            <a:extLst>
              <a:ext uri="{FF2B5EF4-FFF2-40B4-BE49-F238E27FC236}">
                <a16:creationId xmlns:a16="http://schemas.microsoft.com/office/drawing/2014/main" id="{216BB147-20D5-4D93-BDA5-1BC614D6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154" name="Freeform: Shape 153">
            <a:extLst>
              <a:ext uri="{FF2B5EF4-FFF2-40B4-BE49-F238E27FC236}">
                <a16:creationId xmlns:a16="http://schemas.microsoft.com/office/drawing/2014/main" id="{0A253F60-DE40-4508-A37A-61331DF1D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156" name="Freeform: Shape 155">
            <a:extLst>
              <a:ext uri="{FF2B5EF4-FFF2-40B4-BE49-F238E27FC236}">
                <a16:creationId xmlns:a16="http://schemas.microsoft.com/office/drawing/2014/main" id="{9A0D6220-3DFE-4182-9152-9135493A6B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grpSp>
        <p:nvGrpSpPr>
          <p:cNvPr id="158" name="Group 157">
            <a:extLst>
              <a:ext uri="{FF2B5EF4-FFF2-40B4-BE49-F238E27FC236}">
                <a16:creationId xmlns:a16="http://schemas.microsoft.com/office/drawing/2014/main" id="{44C729BC-90F1-4823-A305-F6F124E93A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59" name="Straight Connector 158">
              <a:extLst>
                <a:ext uri="{FF2B5EF4-FFF2-40B4-BE49-F238E27FC236}">
                  <a16:creationId xmlns:a16="http://schemas.microsoft.com/office/drawing/2014/main" id="{640014BD-8822-4EFD-B887-1E95DBBB42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1E9445DF-509C-4993-834C-4A95C90E30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FDCB110E-203A-4D63-810B-7AB453AB9B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F264073E-6737-44FE-BC04-BFEE371334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6DA24A7E-F63B-4B87-ABA5-BDD8F8F65F7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9CC2C5D2-CEDF-4390-A89D-71DBD7C377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8956D0DF-B8DD-44AB-A831-329B2973EE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7AB17CF4-098C-43B0-A0E0-235CEB55FB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D3CA7C27-06AF-4DB3-A3B2-F81C41D52B5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8BD2BB17-7774-4215-872F-9CF37633BB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16:creationId xmlns:a16="http://schemas.microsoft.com/office/drawing/2014/main" id="{22E1C172-AA18-42F1-B952-4791B50351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C9D5EBAC-D904-4410-A575-1A2B810D88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8B38425E-0189-47B9-9F42-67DC5386E3B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E6584C8E-A8AC-49AB-8E5B-337E14D4F8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E8FCDC21-75B9-4F36-AEB4-186CDD994F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79AAC1FD-FBB6-4E21-A267-E4B9029BB47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20FDEAF3-AB6A-41DF-BF11-2451208180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29F9892F-F26B-4C6F-A949-097D3EBC77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FCCA59EA-5156-402B-82A4-AAE14B2D9A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31E175D8-17F1-46B8-807F-89A75CD4D9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5AE169C4-F6B2-44D0-A73C-88C304E8A3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id="{2CE19136-3F8D-4350-A424-8241923BCD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CF937350-E379-4C45-BC56-20808BBED3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FE4F6988-3981-46A0-B744-EE972197D4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EDB419A9-FCB9-4B39-8D9E-91CC0B8E77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7D6861DB-43A8-4624-9ECC-5A96BE3AF1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4AFBD701-C20E-441D-8596-4BBBF49556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73C41C88-00F9-45AF-8D64-37BA70969B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E6420BDA-21B9-4B17-A82E-A9EB28138A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189" name="Rectangle 188">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91" name="Rectangle 190">
            <a:extLst>
              <a:ext uri="{FF2B5EF4-FFF2-40B4-BE49-F238E27FC236}">
                <a16:creationId xmlns:a16="http://schemas.microsoft.com/office/drawing/2014/main" id="{90B4ACB0-2B52-48C2-9BC9-553BE73567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93" name="Right Triangle 192">
            <a:extLst>
              <a:ext uri="{FF2B5EF4-FFF2-40B4-BE49-F238E27FC236}">
                <a16:creationId xmlns:a16="http://schemas.microsoft.com/office/drawing/2014/main" id="{DA1A4301-6FFC-4C82-A1FA-7634D8CAA8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96085" y="1566850"/>
            <a:ext cx="568289" cy="568289"/>
          </a:xfrm>
          <a:prstGeom prst="rtTriangl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5" name="Group 194">
            <a:extLst>
              <a:ext uri="{FF2B5EF4-FFF2-40B4-BE49-F238E27FC236}">
                <a16:creationId xmlns:a16="http://schemas.microsoft.com/office/drawing/2014/main" id="{8323DD1D-77DE-48B2-A0A0-6265801531E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14827" cy="6858000"/>
            <a:chOff x="-6214" y="-1"/>
            <a:chExt cx="12214827" cy="6858000"/>
          </a:xfrm>
        </p:grpSpPr>
        <p:cxnSp>
          <p:nvCxnSpPr>
            <p:cNvPr id="196" name="Straight Connector 195">
              <a:extLst>
                <a:ext uri="{FF2B5EF4-FFF2-40B4-BE49-F238E27FC236}">
                  <a16:creationId xmlns:a16="http://schemas.microsoft.com/office/drawing/2014/main" id="{5C230063-C474-48F9-AD35-F649415C22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6251EB77-6139-46FD-BABC-8576465948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A8177B72-4955-469C-BAF0-E076263794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C09269C7-DB34-4A8C-BAC9-2496A058B8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FFA42117-D401-4236-8EAA-EC9095D4C64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6746B91E-6053-4974-B374-9D1B8FBD70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ED5DA8D3-12FB-4731-BDBC-93B6113D0C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7D16B49A-4893-4729-87B8-9A0B8E592D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406D93EE-2329-4706-89C0-BB6C94A39A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3DC3E76F-2DB4-40DA-8C45-943861B17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F56318F6-E559-4DA6-95C0-D2BB10BA64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83243B57-CFAA-461A-AE56-A61CF60F3A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86AEACE9-7BE6-4FC5-9686-47F15ABA56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5DCAE5B4-5700-44A8-91DA-D8415FB04F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F2F9D9C9-D01B-4870-8B33-310D77DF5B3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905DDC7F-2142-41F1-B1E3-A37A0B6FD1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51B19576-1AA2-4552-8D7D-831B137814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C504D005-AC5D-4160-8184-5BB45CE004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DA540368-C5A6-4F28-A60E-763362A6E5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767B4722-C810-495C-BB11-45141E367D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83B1706B-6FE4-44FB-B429-E59AE3B16D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F9DD5DAD-1CA2-48BA-94BF-70B1AC2BB5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076A21FA-0159-4468-9737-BDBD342618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0870688F-0FB0-4A4A-9F90-7EAE14CAE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8F7D7D25-8970-4DD6-A3D7-0D550BA85C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8B480E32-418E-4DE3-B6E7-2F803A2C75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0985F833-A609-4B9C-A0D7-6DF88DB7BA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DAA9A587-B078-4028-A924-4A6DDDA2C4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1E2E5E8E-3025-4C93-9E63-9C47C5BBA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D7210F6A-FF56-8F60-2500-5C655C52134B}"/>
              </a:ext>
            </a:extLst>
          </p:cNvPr>
          <p:cNvSpPr>
            <a:spLocks noGrp="1"/>
          </p:cNvSpPr>
          <p:nvPr>
            <p:ph type="ctrTitle"/>
          </p:nvPr>
        </p:nvSpPr>
        <p:spPr>
          <a:xfrm>
            <a:off x="1213296" y="1834108"/>
            <a:ext cx="4952999" cy="2244176"/>
          </a:xfrm>
        </p:spPr>
        <p:txBody>
          <a:bodyPr vert="horz" lIns="91440" tIns="45720" rIns="91440" bIns="45720" rtlCol="0" anchor="ctr">
            <a:normAutofit/>
          </a:bodyPr>
          <a:lstStyle/>
          <a:p>
            <a:pPr algn="l"/>
            <a:r>
              <a:rPr lang="en-US" sz="4400" dirty="0">
                <a:solidFill>
                  <a:schemeClr val="tx2"/>
                </a:solidFill>
              </a:rPr>
              <a:t>Effective Practices with Young People</a:t>
            </a:r>
          </a:p>
        </p:txBody>
      </p:sp>
      <p:sp>
        <p:nvSpPr>
          <p:cNvPr id="4" name="TextBox 3">
            <a:extLst>
              <a:ext uri="{FF2B5EF4-FFF2-40B4-BE49-F238E27FC236}">
                <a16:creationId xmlns:a16="http://schemas.microsoft.com/office/drawing/2014/main" id="{625696B1-60BE-1F40-F91C-0067BB652B12}"/>
              </a:ext>
            </a:extLst>
          </p:cNvPr>
          <p:cNvSpPr txBox="1"/>
          <p:nvPr/>
        </p:nvSpPr>
        <p:spPr>
          <a:xfrm>
            <a:off x="2519013" y="5721015"/>
            <a:ext cx="1746633" cy="750575"/>
          </a:xfrm>
          <a:prstGeom prst="rect">
            <a:avLst/>
          </a:prstGeom>
        </p:spPr>
        <p:txBody>
          <a:bodyPr vert="horz" lIns="91440" tIns="45720" rIns="91440" bIns="45720" rtlCol="0">
            <a:normAutofit lnSpcReduction="10000"/>
          </a:bodyPr>
          <a:lstStyle/>
          <a:p>
            <a:pPr>
              <a:lnSpc>
                <a:spcPct val="110000"/>
              </a:lnSpc>
              <a:spcAft>
                <a:spcPts val="600"/>
              </a:spcAft>
              <a:buClr>
                <a:schemeClr val="bg1"/>
              </a:buClr>
              <a:buSzPct val="75000"/>
            </a:pPr>
            <a:r>
              <a:rPr lang="en-US" dirty="0">
                <a:solidFill>
                  <a:schemeClr val="tx2"/>
                </a:solidFill>
              </a:rPr>
              <a:t>Ash Lewis</a:t>
            </a:r>
          </a:p>
          <a:p>
            <a:pPr>
              <a:lnSpc>
                <a:spcPct val="110000"/>
              </a:lnSpc>
              <a:spcAft>
                <a:spcPts val="600"/>
              </a:spcAft>
              <a:buClr>
                <a:schemeClr val="bg1"/>
              </a:buClr>
              <a:buSzPct val="75000"/>
            </a:pPr>
            <a:r>
              <a:rPr lang="en-US" dirty="0">
                <a:solidFill>
                  <a:schemeClr val="tx2"/>
                </a:solidFill>
              </a:rPr>
              <a:t> 2017412</a:t>
            </a:r>
          </a:p>
        </p:txBody>
      </p:sp>
      <p:pic>
        <p:nvPicPr>
          <p:cNvPr id="6" name="Picture 2">
            <a:extLst>
              <a:ext uri="{FF2B5EF4-FFF2-40B4-BE49-F238E27FC236}">
                <a16:creationId xmlns:a16="http://schemas.microsoft.com/office/drawing/2014/main" id="{5D89840A-82E6-7AFC-0B7D-CA440B07C0CB}"/>
              </a:ext>
            </a:extLst>
          </p:cNvPr>
          <p:cNvPicPr>
            <a:picLocks noChangeAspect="1"/>
          </p:cNvPicPr>
          <p:nvPr/>
        </p:nvPicPr>
        <p:blipFill rotWithShape="1">
          <a:blip r:embed="rId2"/>
          <a:srcRect l="37945" r="12839"/>
          <a:stretch/>
        </p:blipFill>
        <p:spPr>
          <a:xfrm>
            <a:off x="6309311" y="1"/>
            <a:ext cx="5899302" cy="6862230"/>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Tree>
    <p:extLst>
      <p:ext uri="{BB962C8B-B14F-4D97-AF65-F5344CB8AC3E}">
        <p14:creationId xmlns:p14="http://schemas.microsoft.com/office/powerpoint/2010/main" val="4226918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9" name="Rectangle 8">
            <a:extLst>
              <a:ext uri="{FF2B5EF4-FFF2-40B4-BE49-F238E27FC236}">
                <a16:creationId xmlns:a16="http://schemas.microsoft.com/office/drawing/2014/main" id="{8E7E1993-6448-42F8-8FB3-76104F45B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60" name="Rectangle 10">
            <a:extLst>
              <a:ext uri="{FF2B5EF4-FFF2-40B4-BE49-F238E27FC236}">
                <a16:creationId xmlns:a16="http://schemas.microsoft.com/office/drawing/2014/main" id="{942B1D20-D329-4285-AED2-DABDCE9020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61" name="Rectangle 12">
            <a:extLst>
              <a:ext uri="{FF2B5EF4-FFF2-40B4-BE49-F238E27FC236}">
                <a16:creationId xmlns:a16="http://schemas.microsoft.com/office/drawing/2014/main" id="{B9016B79-9C59-4CEA-A85C-3E4C8877BA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208613"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62" name="Right Triangle 14">
            <a:extLst>
              <a:ext uri="{FF2B5EF4-FFF2-40B4-BE49-F238E27FC236}">
                <a16:creationId xmlns:a16="http://schemas.microsoft.com/office/drawing/2014/main" id="{2391C84E-C2EA-44FC-A7D1-FAE3E2850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408102" y="-284146"/>
            <a:ext cx="568289" cy="568289"/>
          </a:xfrm>
          <a:prstGeom prst="rtTriangle">
            <a:avLst/>
          </a:prstGeom>
          <a:solidFill>
            <a:schemeClr val="accent5">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47B3131A-B518-43E5-A896-E9D654A486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8" name="Straight Connector 17">
              <a:extLst>
                <a:ext uri="{FF2B5EF4-FFF2-40B4-BE49-F238E27FC236}">
                  <a16:creationId xmlns:a16="http://schemas.microsoft.com/office/drawing/2014/main" id="{476355E6-7A00-4B30-A47B-80EF0D0D6BD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7D0B06C-9FFD-42E8-B19F-062C248CD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5291278-5FDA-45C6-B93E-1FA6D9130B0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FF95DF7-BFEE-4791-A691-BAF693F38F5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C7C504F1-5AA9-45F5-9030-22533885AF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D75999E-3496-4713-8046-AC17DB2668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6B91000-D71E-40A8-AA8F-E9BB106A8C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9A9D188E-6FDB-47DE-A5FB-728E56BD044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D98C242-C677-4CF5-A189-52C3ADAFD7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9D7CD7F-137F-42DC-AFFA-52D9B8DF598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E3C1C05-EF55-47B3-B1D8-5491163376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E6BE961-4385-4384-B028-D57AA88EF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F98288B9-9DC0-41DF-BDC2-329675E1424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AA97B8C6-FF63-4B6A-913C-50CB2EB7BD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F3734427-CEE3-45F9-8CDE-7DC28971615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5443404-2D71-4E54-86D6-DB0D769AA4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5C94E908-A14E-4E7A-B4FC-BB9D82FD0F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A2E257B4-59EA-43CC-A20C-D2755D26B4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11037FBF-2F84-4578-9624-4E6D1076661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526E3BDC-D7FC-4C7E-9F35-1D05C9D545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4E39965B-216F-478B-8653-0F7B877C0B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E2116FC6-1CFC-4E87-8431-E7833BFB75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7829DA6-D97C-490E-BEEF-83832787DE1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495B6D3-A3B6-4636-A210-AFC128284F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2462476-3252-49A1-93CE-4FA22B830CF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E3C18803-7708-483D-8CE3-0992784BB5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8B4024AE-5222-4804-AA42-E7A4C0B9700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414FBE75-ECC4-4BB7-92B2-74D6CF6864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F7061C60-9F4E-4144-B974-AFB802AF4C0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87FDA42F-F5E0-154A-3EED-3311FBEAE20E}"/>
              </a:ext>
            </a:extLst>
          </p:cNvPr>
          <p:cNvSpPr>
            <a:spLocks noGrp="1"/>
          </p:cNvSpPr>
          <p:nvPr>
            <p:ph type="title"/>
          </p:nvPr>
        </p:nvSpPr>
        <p:spPr>
          <a:xfrm>
            <a:off x="925660" y="-22609"/>
            <a:ext cx="3733078" cy="1237138"/>
          </a:xfrm>
        </p:spPr>
        <p:txBody>
          <a:bodyPr>
            <a:normAutofit/>
          </a:bodyPr>
          <a:lstStyle/>
          <a:p>
            <a:r>
              <a:rPr lang="en-GB" dirty="0"/>
              <a:t>Content</a:t>
            </a:r>
          </a:p>
        </p:txBody>
      </p:sp>
      <p:sp>
        <p:nvSpPr>
          <p:cNvPr id="48" name="Flowchart: Document 8">
            <a:extLst>
              <a:ext uri="{FF2B5EF4-FFF2-40B4-BE49-F238E27FC236}">
                <a16:creationId xmlns:a16="http://schemas.microsoft.com/office/drawing/2014/main" id="{6B91DA8E-00B5-4214-AFE5-535E47051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885106" y="-465509"/>
            <a:ext cx="6858001" cy="7789015"/>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00"/>
              <a:gd name="connsiteY0" fmla="*/ 26328 h 47652"/>
              <a:gd name="connsiteX1" fmla="*/ 21562 w 21600"/>
              <a:gd name="connsiteY1" fmla="*/ 0 h 47652"/>
              <a:gd name="connsiteX2" fmla="*/ 21600 w 21600"/>
              <a:gd name="connsiteY2" fmla="*/ 43650 h 47652"/>
              <a:gd name="connsiteX3" fmla="*/ 0 w 21600"/>
              <a:gd name="connsiteY3" fmla="*/ 46500 h 47652"/>
              <a:gd name="connsiteX4" fmla="*/ 0 w 21600"/>
              <a:gd name="connsiteY4" fmla="*/ 26328 h 47652"/>
              <a:gd name="connsiteX0" fmla="*/ 56 w 21600"/>
              <a:gd name="connsiteY0" fmla="*/ 98 h 47652"/>
              <a:gd name="connsiteX1" fmla="*/ 21562 w 21600"/>
              <a:gd name="connsiteY1" fmla="*/ 0 h 47652"/>
              <a:gd name="connsiteX2" fmla="*/ 21600 w 21600"/>
              <a:gd name="connsiteY2" fmla="*/ 43650 h 47652"/>
              <a:gd name="connsiteX3" fmla="*/ 0 w 21600"/>
              <a:gd name="connsiteY3" fmla="*/ 46500 h 47652"/>
              <a:gd name="connsiteX4" fmla="*/ 56 w 21600"/>
              <a:gd name="connsiteY4" fmla="*/ 98 h 47652"/>
              <a:gd name="connsiteX0" fmla="*/ 37 w 21600"/>
              <a:gd name="connsiteY0" fmla="*/ 196 h 47652"/>
              <a:gd name="connsiteX1" fmla="*/ 21562 w 21600"/>
              <a:gd name="connsiteY1" fmla="*/ 0 h 47652"/>
              <a:gd name="connsiteX2" fmla="*/ 21600 w 21600"/>
              <a:gd name="connsiteY2" fmla="*/ 43650 h 47652"/>
              <a:gd name="connsiteX3" fmla="*/ 0 w 21600"/>
              <a:gd name="connsiteY3" fmla="*/ 46500 h 47652"/>
              <a:gd name="connsiteX4" fmla="*/ 37 w 21600"/>
              <a:gd name="connsiteY4" fmla="*/ 196 h 47652"/>
              <a:gd name="connsiteX0" fmla="*/ 5 w 21606"/>
              <a:gd name="connsiteY0" fmla="*/ 196 h 47652"/>
              <a:gd name="connsiteX1" fmla="*/ 21568 w 21606"/>
              <a:gd name="connsiteY1" fmla="*/ 0 h 47652"/>
              <a:gd name="connsiteX2" fmla="*/ 21606 w 21606"/>
              <a:gd name="connsiteY2" fmla="*/ 43650 h 47652"/>
              <a:gd name="connsiteX3" fmla="*/ 6 w 21606"/>
              <a:gd name="connsiteY3" fmla="*/ 46500 h 47652"/>
              <a:gd name="connsiteX4" fmla="*/ 5 w 21606"/>
              <a:gd name="connsiteY4" fmla="*/ 196 h 47652"/>
              <a:gd name="connsiteX0" fmla="*/ 3 w 21642"/>
              <a:gd name="connsiteY0" fmla="*/ 1 h 47652"/>
              <a:gd name="connsiteX1" fmla="*/ 21604 w 21642"/>
              <a:gd name="connsiteY1" fmla="*/ 0 h 47652"/>
              <a:gd name="connsiteX2" fmla="*/ 21642 w 21642"/>
              <a:gd name="connsiteY2" fmla="*/ 43650 h 47652"/>
              <a:gd name="connsiteX3" fmla="*/ 42 w 21642"/>
              <a:gd name="connsiteY3" fmla="*/ 46500 h 47652"/>
              <a:gd name="connsiteX4" fmla="*/ 3 w 21642"/>
              <a:gd name="connsiteY4" fmla="*/ 1 h 47652"/>
              <a:gd name="connsiteX0" fmla="*/ 3 w 21642"/>
              <a:gd name="connsiteY0" fmla="*/ 0 h 47651"/>
              <a:gd name="connsiteX1" fmla="*/ 21623 w 21642"/>
              <a:gd name="connsiteY1" fmla="*/ 97 h 47651"/>
              <a:gd name="connsiteX2" fmla="*/ 21642 w 21642"/>
              <a:gd name="connsiteY2" fmla="*/ 43649 h 47651"/>
              <a:gd name="connsiteX3" fmla="*/ 42 w 21642"/>
              <a:gd name="connsiteY3" fmla="*/ 46499 h 47651"/>
              <a:gd name="connsiteX4" fmla="*/ 3 w 21642"/>
              <a:gd name="connsiteY4" fmla="*/ 0 h 47651"/>
              <a:gd name="connsiteX0" fmla="*/ 3 w 21642"/>
              <a:gd name="connsiteY0" fmla="*/ 147 h 47798"/>
              <a:gd name="connsiteX1" fmla="*/ 21623 w 21642"/>
              <a:gd name="connsiteY1" fmla="*/ 0 h 47798"/>
              <a:gd name="connsiteX2" fmla="*/ 21642 w 21642"/>
              <a:gd name="connsiteY2" fmla="*/ 43796 h 47798"/>
              <a:gd name="connsiteX3" fmla="*/ 42 w 21642"/>
              <a:gd name="connsiteY3" fmla="*/ 46646 h 47798"/>
              <a:gd name="connsiteX4" fmla="*/ 3 w 21642"/>
              <a:gd name="connsiteY4" fmla="*/ 147 h 47798"/>
              <a:gd name="connsiteX0" fmla="*/ 17 w 21656"/>
              <a:gd name="connsiteY0" fmla="*/ 147 h 47742"/>
              <a:gd name="connsiteX1" fmla="*/ 21637 w 21656"/>
              <a:gd name="connsiteY1" fmla="*/ 0 h 47742"/>
              <a:gd name="connsiteX2" fmla="*/ 21656 w 21656"/>
              <a:gd name="connsiteY2" fmla="*/ 43796 h 47742"/>
              <a:gd name="connsiteX3" fmla="*/ 0 w 21656"/>
              <a:gd name="connsiteY3" fmla="*/ 46582 h 47742"/>
              <a:gd name="connsiteX4" fmla="*/ 17 w 21656"/>
              <a:gd name="connsiteY4" fmla="*/ 147 h 47742"/>
              <a:gd name="connsiteX0" fmla="*/ 17 w 21663"/>
              <a:gd name="connsiteY0" fmla="*/ 73 h 47668"/>
              <a:gd name="connsiteX1" fmla="*/ 21663 w 21663"/>
              <a:gd name="connsiteY1" fmla="*/ 0 h 47668"/>
              <a:gd name="connsiteX2" fmla="*/ 21656 w 21663"/>
              <a:gd name="connsiteY2" fmla="*/ 43722 h 47668"/>
              <a:gd name="connsiteX3" fmla="*/ 0 w 21663"/>
              <a:gd name="connsiteY3" fmla="*/ 46508 h 47668"/>
              <a:gd name="connsiteX4" fmla="*/ 17 w 21663"/>
              <a:gd name="connsiteY4" fmla="*/ 73 h 47668"/>
              <a:gd name="connsiteX0" fmla="*/ 5 w 21671"/>
              <a:gd name="connsiteY0" fmla="*/ 73 h 47668"/>
              <a:gd name="connsiteX1" fmla="*/ 21671 w 21671"/>
              <a:gd name="connsiteY1" fmla="*/ 0 h 47668"/>
              <a:gd name="connsiteX2" fmla="*/ 21664 w 21671"/>
              <a:gd name="connsiteY2" fmla="*/ 43722 h 47668"/>
              <a:gd name="connsiteX3" fmla="*/ 8 w 21671"/>
              <a:gd name="connsiteY3" fmla="*/ 46508 h 47668"/>
              <a:gd name="connsiteX4" fmla="*/ 5 w 21671"/>
              <a:gd name="connsiteY4" fmla="*/ 73 h 47668"/>
              <a:gd name="connsiteX0" fmla="*/ 5 w 21671"/>
              <a:gd name="connsiteY0" fmla="*/ 73 h 47668"/>
              <a:gd name="connsiteX1" fmla="*/ 21671 w 21671"/>
              <a:gd name="connsiteY1" fmla="*/ 0 h 47668"/>
              <a:gd name="connsiteX2" fmla="*/ 21670 w 21671"/>
              <a:gd name="connsiteY2" fmla="*/ 43722 h 47668"/>
              <a:gd name="connsiteX3" fmla="*/ 8 w 21671"/>
              <a:gd name="connsiteY3" fmla="*/ 46508 h 47668"/>
              <a:gd name="connsiteX4" fmla="*/ 5 w 21671"/>
              <a:gd name="connsiteY4" fmla="*/ 73 h 47668"/>
              <a:gd name="connsiteX0" fmla="*/ 4 w 21676"/>
              <a:gd name="connsiteY0" fmla="*/ 0 h 47722"/>
              <a:gd name="connsiteX1" fmla="*/ 21676 w 21676"/>
              <a:gd name="connsiteY1" fmla="*/ 54 h 47722"/>
              <a:gd name="connsiteX2" fmla="*/ 21675 w 21676"/>
              <a:gd name="connsiteY2" fmla="*/ 43776 h 47722"/>
              <a:gd name="connsiteX3" fmla="*/ 13 w 21676"/>
              <a:gd name="connsiteY3" fmla="*/ 46562 h 47722"/>
              <a:gd name="connsiteX4" fmla="*/ 4 w 21676"/>
              <a:gd name="connsiteY4" fmla="*/ 0 h 477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76" h="47722">
                <a:moveTo>
                  <a:pt x="4" y="0"/>
                </a:moveTo>
                <a:lnTo>
                  <a:pt x="21676" y="54"/>
                </a:lnTo>
                <a:cubicBezTo>
                  <a:pt x="21676" y="5828"/>
                  <a:pt x="21675" y="38002"/>
                  <a:pt x="21675" y="43776"/>
                </a:cubicBezTo>
                <a:cubicBezTo>
                  <a:pt x="10875" y="43776"/>
                  <a:pt x="10813" y="50312"/>
                  <a:pt x="13" y="46562"/>
                </a:cubicBezTo>
                <a:cubicBezTo>
                  <a:pt x="32" y="31095"/>
                  <a:pt x="-15" y="15467"/>
                  <a:pt x="4" y="0"/>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aphicFrame>
        <p:nvGraphicFramePr>
          <p:cNvPr id="63" name="Content Placeholder 2">
            <a:extLst>
              <a:ext uri="{FF2B5EF4-FFF2-40B4-BE49-F238E27FC236}">
                <a16:creationId xmlns:a16="http://schemas.microsoft.com/office/drawing/2014/main" id="{1E987AE9-2A94-F31F-2A6A-7CC7F5369EBD}"/>
              </a:ext>
            </a:extLst>
          </p:cNvPr>
          <p:cNvGraphicFramePr>
            <a:graphicFrameLocks noGrp="1"/>
          </p:cNvGraphicFramePr>
          <p:nvPr>
            <p:ph idx="1"/>
            <p:extLst>
              <p:ext uri="{D42A27DB-BD31-4B8C-83A1-F6EECF244321}">
                <p14:modId xmlns:p14="http://schemas.microsoft.com/office/powerpoint/2010/main" val="1615112649"/>
              </p:ext>
            </p:extLst>
          </p:nvPr>
        </p:nvGraphicFramePr>
        <p:xfrm>
          <a:off x="5165512" y="185047"/>
          <a:ext cx="6831118" cy="60599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5989E9A6-C186-D193-E149-6787AB0EB2F9}"/>
              </a:ext>
            </a:extLst>
          </p:cNvPr>
          <p:cNvPicPr>
            <a:picLocks noChangeAspect="1"/>
          </p:cNvPicPr>
          <p:nvPr/>
        </p:nvPicPr>
        <p:blipFill>
          <a:blip r:embed="rId7"/>
          <a:stretch>
            <a:fillRect/>
          </a:stretch>
        </p:blipFill>
        <p:spPr>
          <a:xfrm>
            <a:off x="-38510" y="2038933"/>
            <a:ext cx="4831065" cy="4836077"/>
          </a:xfrm>
          <a:prstGeom prst="rect">
            <a:avLst/>
          </a:prstGeom>
        </p:spPr>
      </p:pic>
    </p:spTree>
    <p:extLst>
      <p:ext uri="{BB962C8B-B14F-4D97-AF65-F5344CB8AC3E}">
        <p14:creationId xmlns:p14="http://schemas.microsoft.com/office/powerpoint/2010/main" val="28637240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 name="Rectangle 66">
            <a:extLst>
              <a:ext uri="{FF2B5EF4-FFF2-40B4-BE49-F238E27FC236}">
                <a16:creationId xmlns:a16="http://schemas.microsoft.com/office/drawing/2014/main" id="{A4798C7F-C8CA-4799-BF37-3AB4642C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175" name="Group 68">
            <a:extLst>
              <a:ext uri="{FF2B5EF4-FFF2-40B4-BE49-F238E27FC236}">
                <a16:creationId xmlns:a16="http://schemas.microsoft.com/office/drawing/2014/main" id="{87F0794B-55D3-4D2D-BDE7-4688ED321E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70" name="Straight Connector 69">
              <a:extLst>
                <a:ext uri="{FF2B5EF4-FFF2-40B4-BE49-F238E27FC236}">
                  <a16:creationId xmlns:a16="http://schemas.microsoft.com/office/drawing/2014/main" id="{BE4C795B-1813-4CC6-B03F-8DD130BEAA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E0F4C04D-5CD8-446B-BE3D-257172E6E4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FDDC802E-606F-4F39-84B6-90DF0FE54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2C5B0C75-0136-4A39-9AB6-0F02C4527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C5ED2B52-3D40-46DE-8B54-99A4071578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18BCEC75-1B6B-45B2-8041-8D933FCF6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6A2FC789-056A-43CC-807E-4262CDC3E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48C32FD3-76B0-40E7-89F2-E9C523210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B82E9447-8362-426C-840A-B6F2231F7B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2F141DC8-83CE-4C21-A5BA-E2FFF3D86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512A697C-ECBC-40A9-AC69-BF96A34B91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D2E988AF-5EFB-43D3-B93F-6E4F41A2C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6B312C1B-AAE2-4A6D-ACC7-ABAA75D428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57B96146-61DA-44D6-A9DF-6DB41FCF2D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6B33F93D-4439-46EE-97C4-9CECAAFDC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5914B275-A3D7-4BA4-B8CB-E7657100F3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BD26EF3B-FBE7-4D57-8E01-553F50734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6CC1E671-BA54-4B31-9A2E-8F50BC57A2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A836A704-3624-4ABF-9A67-0F52C2F3E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5FDC385D-BA34-481F-A991-A776E0B193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F1EF033A-D8FB-416B-AE51-4E098A27D6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17C17B48-F458-4E9B-9331-56FCDC5B6A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07E44A4B-D453-46F0-A83D-AF0B33D5C5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346BEA9F-314B-440D-AE8D-21E1252EC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F15EAFD0-4869-4612-ACDE-ABC703104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A0F26706-7F23-4FF0-9CAF-F3C4F47C1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C0195A72-345A-4E88-8D71-14DB3D1B60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0DBF51A6-A3BC-49FE-BB01-E899281177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A78DF911-744C-419B-83DC-39F270BBF4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76" name="Freeform: Shape 99">
            <a:extLst>
              <a:ext uri="{FF2B5EF4-FFF2-40B4-BE49-F238E27FC236}">
                <a16:creationId xmlns:a16="http://schemas.microsoft.com/office/drawing/2014/main" id="{216BB147-20D5-4D93-BDA5-1BC614D6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177" name="Freeform: Shape 101">
            <a:extLst>
              <a:ext uri="{FF2B5EF4-FFF2-40B4-BE49-F238E27FC236}">
                <a16:creationId xmlns:a16="http://schemas.microsoft.com/office/drawing/2014/main" id="{0A253F60-DE40-4508-A37A-61331DF1D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178" name="Freeform: Shape 103">
            <a:extLst>
              <a:ext uri="{FF2B5EF4-FFF2-40B4-BE49-F238E27FC236}">
                <a16:creationId xmlns:a16="http://schemas.microsoft.com/office/drawing/2014/main" id="{9A0D6220-3DFE-4182-9152-9135493A6B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grpSp>
        <p:nvGrpSpPr>
          <p:cNvPr id="179" name="Group 105">
            <a:extLst>
              <a:ext uri="{FF2B5EF4-FFF2-40B4-BE49-F238E27FC236}">
                <a16:creationId xmlns:a16="http://schemas.microsoft.com/office/drawing/2014/main" id="{44C729BC-90F1-4823-A305-F6F124E93A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07" name="Straight Connector 106">
              <a:extLst>
                <a:ext uri="{FF2B5EF4-FFF2-40B4-BE49-F238E27FC236}">
                  <a16:creationId xmlns:a16="http://schemas.microsoft.com/office/drawing/2014/main" id="{640014BD-8822-4EFD-B887-1E95DBBB42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1E9445DF-509C-4993-834C-4A95C90E30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FDCB110E-203A-4D63-810B-7AB453AB9B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F264073E-6737-44FE-BC04-BFEE371334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6DA24A7E-F63B-4B87-ABA5-BDD8F8F65F7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9CC2C5D2-CEDF-4390-A89D-71DBD7C377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8956D0DF-B8DD-44AB-A831-329B2973EE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7AB17CF4-098C-43B0-A0E0-235CEB55FB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D3CA7C27-06AF-4DB3-A3B2-F81C41D52B5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8BD2BB17-7774-4215-872F-9CF37633BB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22E1C172-AA18-42F1-B952-4791B50351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C9D5EBAC-D904-4410-A575-1A2B810D88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8B38425E-0189-47B9-9F42-67DC5386E3B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E6584C8E-A8AC-49AB-8E5B-337E14D4F8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E8FCDC21-75B9-4F36-AEB4-186CDD994F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79AAC1FD-FBB6-4E21-A267-E4B9029BB47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20FDEAF3-AB6A-41DF-BF11-2451208180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29F9892F-F26B-4C6F-A949-097D3EBC77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FCCA59EA-5156-402B-82A4-AAE14B2D9A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31E175D8-17F1-46B8-807F-89A75CD4D9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5AE169C4-F6B2-44D0-A73C-88C304E8A3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2CE19136-3F8D-4350-A424-8241923BCD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CF937350-E379-4C45-BC56-20808BBED3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FE4F6988-3981-46A0-B744-EE972197D4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EDB419A9-FCB9-4B39-8D9E-91CC0B8E77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7D6861DB-43A8-4624-9ECC-5A96BE3AF1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4AFBD701-C20E-441D-8596-4BBBF49556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73C41C88-00F9-45AF-8D64-37BA70969B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E6420BDA-21B9-4B17-A82E-A9EB28138A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180" name="Rectangle 136">
            <a:extLst>
              <a:ext uri="{FF2B5EF4-FFF2-40B4-BE49-F238E27FC236}">
                <a16:creationId xmlns:a16="http://schemas.microsoft.com/office/drawing/2014/main" id="{13B6DAC6-0186-4D62-AD69-90B9C0411E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81" name="Rectangle 138">
            <a:extLst>
              <a:ext uri="{FF2B5EF4-FFF2-40B4-BE49-F238E27FC236}">
                <a16:creationId xmlns:a16="http://schemas.microsoft.com/office/drawing/2014/main" id="{BA6285CA-6AFA-4F27-AFB5-1B32CDE09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4" name="Picture 3">
            <a:extLst>
              <a:ext uri="{FF2B5EF4-FFF2-40B4-BE49-F238E27FC236}">
                <a16:creationId xmlns:a16="http://schemas.microsoft.com/office/drawing/2014/main" id="{5989E9A6-C186-D193-E149-6787AB0EB2F9}"/>
              </a:ext>
            </a:extLst>
          </p:cNvPr>
          <p:cNvPicPr>
            <a:picLocks noChangeAspect="1"/>
          </p:cNvPicPr>
          <p:nvPr/>
        </p:nvPicPr>
        <p:blipFill rotWithShape="1">
          <a:blip r:embed="rId2">
            <a:alphaModFix amt="30000"/>
          </a:blip>
          <a:srcRect t="22942" r="-1" b="20794"/>
          <a:stretch/>
        </p:blipFill>
        <p:spPr>
          <a:xfrm>
            <a:off x="20" y="10"/>
            <a:ext cx="12188932" cy="6857990"/>
          </a:xfrm>
          <a:prstGeom prst="rect">
            <a:avLst/>
          </a:prstGeom>
        </p:spPr>
      </p:pic>
      <p:grpSp>
        <p:nvGrpSpPr>
          <p:cNvPr id="182" name="Group 140">
            <a:extLst>
              <a:ext uri="{FF2B5EF4-FFF2-40B4-BE49-F238E27FC236}">
                <a16:creationId xmlns:a16="http://schemas.microsoft.com/office/drawing/2014/main" id="{91108A0F-8C78-4294-B028-9F09581FC0A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42" name="Straight Connector 141">
              <a:extLst>
                <a:ext uri="{FF2B5EF4-FFF2-40B4-BE49-F238E27FC236}">
                  <a16:creationId xmlns:a16="http://schemas.microsoft.com/office/drawing/2014/main" id="{313489AA-CF3C-45B5-9A6B-D686CDD1DD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42">
              <a:extLst>
                <a:ext uri="{FF2B5EF4-FFF2-40B4-BE49-F238E27FC236}">
                  <a16:creationId xmlns:a16="http://schemas.microsoft.com/office/drawing/2014/main" id="{7ABF1CE3-37BC-462F-BC4B-5EF9C8287D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121847A4-7B07-4976-81EF-E68ABFC4FB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9F3EBBA6-8771-481B-BACA-142F0C8053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DF58D94E-BB4B-436D-8172-0F5737BEEA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4F75AA9A-4678-41CB-AEFA-13C324B847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6C95E447-C172-476B-98BE-453E4049FB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1F3BD247-696E-47F7-964F-89A5823D11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5E31E4B8-694B-447A-AA13-36B0A4EEC9F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88321B73-1AE7-4FA0-90EB-4E969A095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E15F8082-1C6D-496D-937D-964948B109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1B84AF1D-3604-4213-B891-4880C86F6E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C3631262-5E4E-4A33-9D72-17996A538F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9A4C49C9-CD9F-417C-A832-DD9D6F9C4B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9A3BBBFA-B462-4340-82C8-3EE5CCFB10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4A7D3C2E-F100-49BC-9F4E-DFB50B2F9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E46D4A85-2FF9-491B-BBF7-4D83EB8881B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B8F6747A-BC05-4E83-8FE8-976BBCE305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4C1FEEA0-B31C-4DD8-9CC4-DAE0655780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BA783C12-3D0A-495D-B461-9D1FCC415A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9AD7D205-DA43-40B9-82B4-D570FB270F5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FDD4F5FF-D993-454E-AB84-8634B9E53F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EF64AEBB-D378-4CCE-9266-B45FC822EB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22217ABD-7AF1-44DF-9243-75E5C9792A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0D885E59-AA75-4026-972E-4DEE1AB599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6AB41BAB-F8B8-402D-BC3D-82F73208A39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F67CC234-9EF0-4613-9013-F7F9AEC49E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16:creationId xmlns:a16="http://schemas.microsoft.com/office/drawing/2014/main" id="{032D8DE3-B3FD-47EC-B6D3-90CE4F0370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A4218772-C699-478C-9D44-9459ABA4CA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87FDA42F-F5E0-154A-3EED-3311FBEAE20E}"/>
              </a:ext>
            </a:extLst>
          </p:cNvPr>
          <p:cNvSpPr>
            <a:spLocks noGrp="1"/>
          </p:cNvSpPr>
          <p:nvPr>
            <p:ph type="title"/>
          </p:nvPr>
        </p:nvSpPr>
        <p:spPr>
          <a:xfrm>
            <a:off x="2212189" y="639468"/>
            <a:ext cx="7974719" cy="818337"/>
          </a:xfrm>
        </p:spPr>
        <p:txBody>
          <a:bodyPr vert="horz" lIns="91440" tIns="45720" rIns="91440" bIns="45720" rtlCol="0" anchor="t">
            <a:normAutofit fontScale="90000"/>
          </a:bodyPr>
          <a:lstStyle/>
          <a:p>
            <a:pPr algn="ctr"/>
            <a:r>
              <a:rPr lang="en-US" sz="5400" dirty="0">
                <a:solidFill>
                  <a:schemeClr val="tx2"/>
                </a:solidFill>
              </a:rPr>
              <a:t>Introduction</a:t>
            </a:r>
          </a:p>
        </p:txBody>
      </p:sp>
      <p:sp>
        <p:nvSpPr>
          <p:cNvPr id="172" name="Right Triangle 171">
            <a:extLst>
              <a:ext uri="{FF2B5EF4-FFF2-40B4-BE49-F238E27FC236}">
                <a16:creationId xmlns:a16="http://schemas.microsoft.com/office/drawing/2014/main" id="{94D786EB-944C-47D5-B631-899F4029B0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5905012" y="-284145"/>
            <a:ext cx="568289" cy="568289"/>
          </a:xfrm>
          <a:prstGeom prst="rtTriangle">
            <a:avLst/>
          </a:prstGeom>
          <a:solidFill>
            <a:schemeClr val="bg1">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17312BD-47D2-F747-64F5-E2DCC00CEE13}"/>
              </a:ext>
            </a:extLst>
          </p:cNvPr>
          <p:cNvSpPr txBox="1"/>
          <p:nvPr/>
        </p:nvSpPr>
        <p:spPr>
          <a:xfrm>
            <a:off x="1188806" y="1822255"/>
            <a:ext cx="9422044" cy="3200876"/>
          </a:xfrm>
          <a:prstGeom prst="rect">
            <a:avLst/>
          </a:prstGeom>
          <a:noFill/>
        </p:spPr>
        <p:txBody>
          <a:bodyPr wrap="square" rtlCol="0">
            <a:spAutoFit/>
          </a:bodyPr>
          <a:lstStyle/>
          <a:p>
            <a:r>
              <a:rPr lang="en-GB" sz="2800" b="1" dirty="0"/>
              <a:t>To work effectively with young people, as youth workers we need to have an array of skills and tools to be able to engage them in effective work.</a:t>
            </a:r>
          </a:p>
          <a:p>
            <a:endParaRPr lang="en-GB" sz="2800" b="1" dirty="0"/>
          </a:p>
          <a:p>
            <a:r>
              <a:rPr lang="en-GB" b="1" dirty="0"/>
              <a:t>Things Needed: Right skills</a:t>
            </a:r>
          </a:p>
          <a:p>
            <a:r>
              <a:rPr lang="en-GB" b="1" dirty="0"/>
              <a:t>                                Effective Tools</a:t>
            </a:r>
          </a:p>
          <a:p>
            <a:r>
              <a:rPr lang="en-GB" b="1" dirty="0"/>
              <a:t>                                Different approaches</a:t>
            </a:r>
          </a:p>
          <a:p>
            <a:r>
              <a:rPr lang="en-GB" b="1" dirty="0"/>
              <a:t>                                Able to adapt and change the way we work with individuals.</a:t>
            </a:r>
          </a:p>
          <a:p>
            <a:endParaRPr lang="en-GB" dirty="0"/>
          </a:p>
        </p:txBody>
      </p:sp>
    </p:spTree>
    <p:extLst>
      <p:ext uri="{BB962C8B-B14F-4D97-AF65-F5344CB8AC3E}">
        <p14:creationId xmlns:p14="http://schemas.microsoft.com/office/powerpoint/2010/main" val="4031989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1" name="Rectangle 10">
            <a:extLst>
              <a:ext uri="{FF2B5EF4-FFF2-40B4-BE49-F238E27FC236}">
                <a16:creationId xmlns:a16="http://schemas.microsoft.com/office/drawing/2014/main" id="{5839FC30-63C9-4643-98EF-7B1C31BE39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Right Triangle 12">
            <a:extLst>
              <a:ext uri="{FF2B5EF4-FFF2-40B4-BE49-F238E27FC236}">
                <a16:creationId xmlns:a16="http://schemas.microsoft.com/office/drawing/2014/main" id="{2B76B338-5C91-48AF-BFFC-93C8AAD6D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63303" y="4358020"/>
            <a:ext cx="568289" cy="568289"/>
          </a:xfrm>
          <a:prstGeom prst="rtTriangl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07FE80B3-9970-48B3-8883-81ED2FE4A3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007832" y="4676762"/>
            <a:ext cx="2222198" cy="2133710"/>
          </a:xfrm>
          <a:custGeom>
            <a:avLst/>
            <a:gdLst>
              <a:gd name="connsiteX0" fmla="*/ 0 w 2222198"/>
              <a:gd name="connsiteY0" fmla="*/ 0 h 2133710"/>
              <a:gd name="connsiteX1" fmla="*/ 44227 w 2222198"/>
              <a:gd name="connsiteY1" fmla="*/ 2234 h 2133710"/>
              <a:gd name="connsiteX2" fmla="*/ 2193454 w 2222198"/>
              <a:gd name="connsiteY2" fmla="*/ 1945372 h 2133710"/>
              <a:gd name="connsiteX3" fmla="*/ 2222198 w 2222198"/>
              <a:gd name="connsiteY3" fmla="*/ 2133710 h 2133710"/>
              <a:gd name="connsiteX4" fmla="*/ 1394653 w 2222198"/>
              <a:gd name="connsiteY4" fmla="*/ 2133710 h 2133710"/>
              <a:gd name="connsiteX5" fmla="*/ 1391100 w 2222198"/>
              <a:gd name="connsiteY5" fmla="*/ 2110427 h 2133710"/>
              <a:gd name="connsiteX6" fmla="*/ 122376 w 2222198"/>
              <a:gd name="connsiteY6" fmla="*/ 841704 h 2133710"/>
              <a:gd name="connsiteX7" fmla="*/ 0 w 2222198"/>
              <a:gd name="connsiteY7" fmla="*/ 823027 h 2133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22198" h="2133710">
                <a:moveTo>
                  <a:pt x="0" y="0"/>
                </a:moveTo>
                <a:lnTo>
                  <a:pt x="44227" y="2234"/>
                </a:lnTo>
                <a:cubicBezTo>
                  <a:pt x="1114682" y="110944"/>
                  <a:pt x="1981368" y="908934"/>
                  <a:pt x="2193454" y="1945372"/>
                </a:cubicBezTo>
                <a:lnTo>
                  <a:pt x="2222198" y="2133710"/>
                </a:lnTo>
                <a:lnTo>
                  <a:pt x="1394653" y="2133710"/>
                </a:lnTo>
                <a:lnTo>
                  <a:pt x="1391100" y="2110427"/>
                </a:lnTo>
                <a:cubicBezTo>
                  <a:pt x="1260786" y="1473602"/>
                  <a:pt x="759202" y="972017"/>
                  <a:pt x="122376" y="841704"/>
                </a:cubicBezTo>
                <a:lnTo>
                  <a:pt x="0" y="823027"/>
                </a:lnTo>
                <a:close/>
              </a:path>
            </a:pathLst>
          </a:custGeom>
          <a:solidFill>
            <a:schemeClr val="accent3">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7" name="Group 16">
            <a:extLst>
              <a:ext uri="{FF2B5EF4-FFF2-40B4-BE49-F238E27FC236}">
                <a16:creationId xmlns:a16="http://schemas.microsoft.com/office/drawing/2014/main" id="{8323DD1D-77DE-48B2-A0A0-6265801531E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14827" cy="6858000"/>
            <a:chOff x="-6214" y="-1"/>
            <a:chExt cx="12214827" cy="6858000"/>
          </a:xfrm>
        </p:grpSpPr>
        <p:cxnSp>
          <p:nvCxnSpPr>
            <p:cNvPr id="18" name="Straight Connector 17">
              <a:extLst>
                <a:ext uri="{FF2B5EF4-FFF2-40B4-BE49-F238E27FC236}">
                  <a16:creationId xmlns:a16="http://schemas.microsoft.com/office/drawing/2014/main" id="{5C230063-C474-48F9-AD35-F649415C22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6251EB77-6139-46FD-BABC-8576465948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8177B72-4955-469C-BAF0-E076263794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09269C7-DB34-4A8C-BAC9-2496A058B8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FA42117-D401-4236-8EAA-EC9095D4C64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6746B91E-6053-4974-B374-9D1B8FBD70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D5DA8D3-12FB-4731-BDBC-93B6113D0C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7D16B49A-4893-4729-87B8-9A0B8E592D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06D93EE-2329-4706-89C0-BB6C94A39A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DC3E76F-2DB4-40DA-8C45-943861B17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56318F6-E559-4DA6-95C0-D2BB10BA64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3243B57-CFAA-461A-AE56-A61CF60F3A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86AEACE9-7BE6-4FC5-9686-47F15ABA56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5DCAE5B4-5700-44A8-91DA-D8415FB04F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F2F9D9C9-D01B-4870-8B33-310D77DF5B3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905DDC7F-2142-41F1-B1E3-A37A0B6FD1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51B19576-1AA2-4552-8D7D-831B137814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504D005-AC5D-4160-8184-5BB45CE004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A540368-C5A6-4F28-A60E-763362A6E5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767B4722-C810-495C-BB11-45141E367D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3B1706B-6FE4-44FB-B429-E59AE3B16D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9DD5DAD-1CA2-48BA-94BF-70B1AC2BB5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76A21FA-0159-4468-9737-BDBD342618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870688F-0FB0-4A4A-9F90-7EAE14CAE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F7D7D25-8970-4DD6-A3D7-0D550BA85C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B480E32-418E-4DE3-B6E7-2F803A2C75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0985F833-A609-4B9C-A0D7-6DF88DB7BA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DAA9A587-B078-4028-A924-4A6DDDA2C4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1E2E5E8E-3025-4C93-9E63-9C47C5BBA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pic>
        <p:nvPicPr>
          <p:cNvPr id="4" name="Picture 2">
            <a:extLst>
              <a:ext uri="{FF2B5EF4-FFF2-40B4-BE49-F238E27FC236}">
                <a16:creationId xmlns:a16="http://schemas.microsoft.com/office/drawing/2014/main" id="{F676CD46-6C87-7BDF-D03A-709CAF961BC5}"/>
              </a:ext>
            </a:extLst>
          </p:cNvPr>
          <p:cNvPicPr>
            <a:picLocks noChangeAspect="1"/>
          </p:cNvPicPr>
          <p:nvPr/>
        </p:nvPicPr>
        <p:blipFill rotWithShape="1">
          <a:blip r:embed="rId2"/>
          <a:srcRect t="25809" b="25809"/>
          <a:stretch/>
        </p:blipFill>
        <p:spPr>
          <a:xfrm>
            <a:off x="-6214" y="2018"/>
            <a:ext cx="12214825" cy="3383384"/>
          </a:xfrm>
          <a:custGeom>
            <a:avLst/>
            <a:gdLst/>
            <a:ahLst/>
            <a:cxnLst/>
            <a:rect l="l" t="t" r="r" b="b"/>
            <a:pathLst>
              <a:path w="12214825" h="3383384">
                <a:moveTo>
                  <a:pt x="12213819" y="0"/>
                </a:moveTo>
                <a:cubicBezTo>
                  <a:pt x="12213819" y="29107"/>
                  <a:pt x="12214067" y="89770"/>
                  <a:pt x="12214502" y="174101"/>
                </a:cubicBezTo>
                <a:lnTo>
                  <a:pt x="12214825" y="234681"/>
                </a:lnTo>
                <a:lnTo>
                  <a:pt x="12214825" y="2718323"/>
                </a:lnTo>
                <a:lnTo>
                  <a:pt x="11377417" y="2725712"/>
                </a:lnTo>
                <a:cubicBezTo>
                  <a:pt x="7318291" y="2799276"/>
                  <a:pt x="6189525" y="3387660"/>
                  <a:pt x="3246747" y="3383361"/>
                </a:cubicBezTo>
                <a:cubicBezTo>
                  <a:pt x="2493396" y="3382260"/>
                  <a:pt x="1619330" y="3339570"/>
                  <a:pt x="544071" y="3235389"/>
                </a:cubicBezTo>
                <a:lnTo>
                  <a:pt x="19466" y="3181198"/>
                </a:lnTo>
                <a:cubicBezTo>
                  <a:pt x="22117" y="2650999"/>
                  <a:pt x="12840" y="2122787"/>
                  <a:pt x="3563" y="1594575"/>
                </a:cubicBezTo>
                <a:lnTo>
                  <a:pt x="0" y="1239098"/>
                </a:lnTo>
                <a:lnTo>
                  <a:pt x="0" y="7944"/>
                </a:lnTo>
                <a:close/>
              </a:path>
            </a:pathLst>
          </a:custGeom>
        </p:spPr>
      </p:pic>
      <p:sp>
        <p:nvSpPr>
          <p:cNvPr id="3" name="Content Placeholder 2">
            <a:extLst>
              <a:ext uri="{FF2B5EF4-FFF2-40B4-BE49-F238E27FC236}">
                <a16:creationId xmlns:a16="http://schemas.microsoft.com/office/drawing/2014/main" id="{3AAD273D-9991-3ACD-D185-AC54C05144C5}"/>
              </a:ext>
            </a:extLst>
          </p:cNvPr>
          <p:cNvSpPr>
            <a:spLocks noGrp="1"/>
          </p:cNvSpPr>
          <p:nvPr>
            <p:ph idx="1"/>
          </p:nvPr>
        </p:nvSpPr>
        <p:spPr>
          <a:xfrm>
            <a:off x="985225" y="3429000"/>
            <a:ext cx="10420290" cy="2722593"/>
          </a:xfrm>
        </p:spPr>
        <p:txBody>
          <a:bodyPr anchor="ctr">
            <a:normAutofit lnSpcReduction="10000"/>
          </a:bodyPr>
          <a:lstStyle/>
          <a:p>
            <a:pPr marL="0" indent="0" fontAlgn="base">
              <a:lnSpc>
                <a:spcPct val="100000"/>
              </a:lnSpc>
              <a:buNone/>
            </a:pPr>
            <a:r>
              <a:rPr lang="en-GB" b="0" i="0" dirty="0">
                <a:solidFill>
                  <a:schemeClr val="tx2"/>
                </a:solidFill>
                <a:effectLst/>
                <a:latin typeface="Lucida Sans" panose="020B0602030504020204" pitchFamily="34" charset="0"/>
              </a:rPr>
              <a:t>“The role of the youth worker is key to the success of any successful youth group and you need to ensure that the people you engage have the right qualities and skills and that they understand the responsibilities that being a youth worker brings.”    (Youth Scotland, 2022)</a:t>
            </a:r>
          </a:p>
          <a:p>
            <a:pPr marL="0" indent="0">
              <a:lnSpc>
                <a:spcPct val="100000"/>
              </a:lnSpc>
              <a:buNone/>
            </a:pPr>
            <a:br>
              <a:rPr lang="en-GB" sz="1700" dirty="0">
                <a:solidFill>
                  <a:schemeClr val="tx2"/>
                </a:solidFill>
              </a:rPr>
            </a:br>
            <a:endParaRPr lang="en-GB" sz="1700" dirty="0">
              <a:solidFill>
                <a:schemeClr val="tx2"/>
              </a:solidFill>
            </a:endParaRPr>
          </a:p>
        </p:txBody>
      </p:sp>
    </p:spTree>
    <p:extLst>
      <p:ext uri="{BB962C8B-B14F-4D97-AF65-F5344CB8AC3E}">
        <p14:creationId xmlns:p14="http://schemas.microsoft.com/office/powerpoint/2010/main" val="29499517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8" name="Rectangle 187">
            <a:extLst>
              <a:ext uri="{FF2B5EF4-FFF2-40B4-BE49-F238E27FC236}">
                <a16:creationId xmlns:a16="http://schemas.microsoft.com/office/drawing/2014/main" id="{A4798C7F-C8CA-4799-BF37-3AB4642C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190" name="Group 189">
            <a:extLst>
              <a:ext uri="{FF2B5EF4-FFF2-40B4-BE49-F238E27FC236}">
                <a16:creationId xmlns:a16="http://schemas.microsoft.com/office/drawing/2014/main" id="{87F0794B-55D3-4D2D-BDE7-4688ED321E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91" name="Straight Connector 190">
              <a:extLst>
                <a:ext uri="{FF2B5EF4-FFF2-40B4-BE49-F238E27FC236}">
                  <a16:creationId xmlns:a16="http://schemas.microsoft.com/office/drawing/2014/main" id="{BE4C795B-1813-4CC6-B03F-8DD130BEAA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16:creationId xmlns:a16="http://schemas.microsoft.com/office/drawing/2014/main" id="{E0F4C04D-5CD8-446B-BE3D-257172E6E4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16:creationId xmlns:a16="http://schemas.microsoft.com/office/drawing/2014/main" id="{FDDC802E-606F-4F39-84B6-90DF0FE54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16:creationId xmlns:a16="http://schemas.microsoft.com/office/drawing/2014/main" id="{2C5B0C75-0136-4A39-9AB6-0F02C4527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C5ED2B52-3D40-46DE-8B54-99A4071578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18BCEC75-1B6B-45B2-8041-8D933FCF6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6A2FC789-056A-43CC-807E-4262CDC3E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48C32FD3-76B0-40E7-89F2-E9C523210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B82E9447-8362-426C-840A-B6F2231F7B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2F141DC8-83CE-4C21-A5BA-E2FFF3D86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512A697C-ECBC-40A9-AC69-BF96A34B91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D2E988AF-5EFB-43D3-B93F-6E4F41A2C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6B312C1B-AAE2-4A6D-ACC7-ABAA75D428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57B96146-61DA-44D6-A9DF-6DB41FCF2D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6B33F93D-4439-46EE-97C4-9CECAAFDC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5914B275-A3D7-4BA4-B8CB-E7657100F3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BD26EF3B-FBE7-4D57-8E01-553F50734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6CC1E671-BA54-4B31-9A2E-8F50BC57A2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A836A704-3624-4ABF-9A67-0F52C2F3E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5FDC385D-BA34-481F-A991-A776E0B193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F1EF033A-D8FB-416B-AE51-4E098A27D6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17C17B48-F458-4E9B-9331-56FCDC5B6A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07E44A4B-D453-46F0-A83D-AF0B33D5C5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346BEA9F-314B-440D-AE8D-21E1252EC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F15EAFD0-4869-4612-ACDE-ABC703104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A0F26706-7F23-4FF0-9CAF-F3C4F47C1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C0195A72-345A-4E88-8D71-14DB3D1B60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0DBF51A6-A3BC-49FE-BB01-E899281177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A78DF911-744C-419B-83DC-39F270BBF4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21" name="Freeform: Shape 220">
            <a:extLst>
              <a:ext uri="{FF2B5EF4-FFF2-40B4-BE49-F238E27FC236}">
                <a16:creationId xmlns:a16="http://schemas.microsoft.com/office/drawing/2014/main" id="{216BB147-20D5-4D93-BDA5-1BC614D6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23" name="Freeform: Shape 222">
            <a:extLst>
              <a:ext uri="{FF2B5EF4-FFF2-40B4-BE49-F238E27FC236}">
                <a16:creationId xmlns:a16="http://schemas.microsoft.com/office/drawing/2014/main" id="{0A253F60-DE40-4508-A37A-61331DF1D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25" name="Rectangle 224">
            <a:extLst>
              <a:ext uri="{FF2B5EF4-FFF2-40B4-BE49-F238E27FC236}">
                <a16:creationId xmlns:a16="http://schemas.microsoft.com/office/drawing/2014/main" id="{3BBF3378-C49E-4B97-A883-6393FBF18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227" name="Group 226">
            <a:extLst>
              <a:ext uri="{FF2B5EF4-FFF2-40B4-BE49-F238E27FC236}">
                <a16:creationId xmlns:a16="http://schemas.microsoft.com/office/drawing/2014/main" id="{DA3D4001-286E-4CB2-B293-3058BDDC82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228" name="Straight Connector 227">
              <a:extLst>
                <a:ext uri="{FF2B5EF4-FFF2-40B4-BE49-F238E27FC236}">
                  <a16:creationId xmlns:a16="http://schemas.microsoft.com/office/drawing/2014/main" id="{F81F6D9A-C297-4D43-A56B-E097477E91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BBD5299F-3CBD-431D-A276-1F6EBDE639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0579A460-D36C-4808-99FD-224968EC8D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4FACC58E-31A5-41E4-BCE1-9A0FF26F19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43EE866F-1BA5-4009-983D-0A270F2651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1E7DADAE-DB0C-47E3-AE16-C7B09A326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EAB89127-DBEE-47FB-951F-C4FEBC41E9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368F6061-E9B4-4C8B-B421-CB81EF3715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54F431D3-EEE6-4416-BA2B-7B8942561C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C3A1230D-F162-470F-B26A-44F48789F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1128856B-8BFD-40E1-993B-93F4DDEEC0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0AD4C0C2-878C-4A6F-998A-CDDC31ACDB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7EE0349E-7D03-4F4E-BCAA-D6BAC3E057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FD4A5BD7-7EA2-4F4A-A88B-240C626054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A5DE89C9-D993-4FE5-9E60-4816CB1A6F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3574CA6C-639F-41A6-AED3-15C0E0E1B63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B3864BFB-5F88-4311-A2A0-12D067F91E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09B3E436-97A2-4763-9E55-2C470DF17D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16:creationId xmlns:a16="http://schemas.microsoft.com/office/drawing/2014/main" id="{8462A8CC-9918-4941-9B4A-36FB3F8531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16:creationId xmlns:a16="http://schemas.microsoft.com/office/drawing/2014/main" id="{B0671973-544E-4370-8DB9-174DAB82F9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16:creationId xmlns:a16="http://schemas.microsoft.com/office/drawing/2014/main" id="{B5505BD9-45DD-4763-90CB-FB9DB06615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a:extLst>
                <a:ext uri="{FF2B5EF4-FFF2-40B4-BE49-F238E27FC236}">
                  <a16:creationId xmlns:a16="http://schemas.microsoft.com/office/drawing/2014/main" id="{3022B701-1894-49C5-A67C-6B8377C7C57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0" name="Straight Connector 249">
              <a:extLst>
                <a:ext uri="{FF2B5EF4-FFF2-40B4-BE49-F238E27FC236}">
                  <a16:creationId xmlns:a16="http://schemas.microsoft.com/office/drawing/2014/main" id="{90501CD9-45DC-4009-A410-08DB27A874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a:extLst>
                <a:ext uri="{FF2B5EF4-FFF2-40B4-BE49-F238E27FC236}">
                  <a16:creationId xmlns:a16="http://schemas.microsoft.com/office/drawing/2014/main" id="{00BD35CA-BF52-4F44-B789-E3B98042D85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25AED4B0-30B1-4E36-86A4-42C2A91810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DA1A0260-34D8-4474-8C33-ED80F83092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FDCCA183-C630-4855-8BD6-0E4EEE59FCE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843E8B9F-C809-423A-ADAA-80CE5C0711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6" name="Straight Connector 255">
              <a:extLst>
                <a:ext uri="{FF2B5EF4-FFF2-40B4-BE49-F238E27FC236}">
                  <a16:creationId xmlns:a16="http://schemas.microsoft.com/office/drawing/2014/main" id="{2621EBC9-CEB1-4BA5-82D6-9944A3C123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58" name="Freeform: Shape 257">
            <a:extLst>
              <a:ext uri="{FF2B5EF4-FFF2-40B4-BE49-F238E27FC236}">
                <a16:creationId xmlns:a16="http://schemas.microsoft.com/office/drawing/2014/main" id="{EB68BB96-3C54-47CE-A559-16FC5968E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grpSp>
        <p:nvGrpSpPr>
          <p:cNvPr id="260" name="Group 259">
            <a:extLst>
              <a:ext uri="{FF2B5EF4-FFF2-40B4-BE49-F238E27FC236}">
                <a16:creationId xmlns:a16="http://schemas.microsoft.com/office/drawing/2014/main" id="{BDDD9304-3AB6-4BE9-833E-9C1B3EC4218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261" name="Straight Connector 260">
              <a:extLst>
                <a:ext uri="{FF2B5EF4-FFF2-40B4-BE49-F238E27FC236}">
                  <a16:creationId xmlns:a16="http://schemas.microsoft.com/office/drawing/2014/main" id="{C7756000-2285-4D38-AD2B-91F47CF8B54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2" name="Straight Connector 261">
              <a:extLst>
                <a:ext uri="{FF2B5EF4-FFF2-40B4-BE49-F238E27FC236}">
                  <a16:creationId xmlns:a16="http://schemas.microsoft.com/office/drawing/2014/main" id="{2F7A36A8-4BBE-49D8-94DA-606561AC09A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a:extLst>
                <a:ext uri="{FF2B5EF4-FFF2-40B4-BE49-F238E27FC236}">
                  <a16:creationId xmlns:a16="http://schemas.microsoft.com/office/drawing/2014/main" id="{961EE45E-0342-4F26-8CD3-85CDDF7E5A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4" name="Straight Connector 263">
              <a:extLst>
                <a:ext uri="{FF2B5EF4-FFF2-40B4-BE49-F238E27FC236}">
                  <a16:creationId xmlns:a16="http://schemas.microsoft.com/office/drawing/2014/main" id="{89C5DC0E-03C0-4CEB-AD10-3A3C999948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a:extLst>
                <a:ext uri="{FF2B5EF4-FFF2-40B4-BE49-F238E27FC236}">
                  <a16:creationId xmlns:a16="http://schemas.microsoft.com/office/drawing/2014/main" id="{2E1CE081-E685-46D4-BAF7-54C65BD823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6" name="Straight Connector 265">
              <a:extLst>
                <a:ext uri="{FF2B5EF4-FFF2-40B4-BE49-F238E27FC236}">
                  <a16:creationId xmlns:a16="http://schemas.microsoft.com/office/drawing/2014/main" id="{5486C88F-30DD-46C8-9B05-F885D4EB07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a:extLst>
                <a:ext uri="{FF2B5EF4-FFF2-40B4-BE49-F238E27FC236}">
                  <a16:creationId xmlns:a16="http://schemas.microsoft.com/office/drawing/2014/main" id="{290BAD11-B30B-49DE-A566-E21BCDDCFA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8" name="Straight Connector 267">
              <a:extLst>
                <a:ext uri="{FF2B5EF4-FFF2-40B4-BE49-F238E27FC236}">
                  <a16:creationId xmlns:a16="http://schemas.microsoft.com/office/drawing/2014/main" id="{31F821CC-6C37-4415-8DA6-EF6B42D87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a:extLst>
                <a:ext uri="{FF2B5EF4-FFF2-40B4-BE49-F238E27FC236}">
                  <a16:creationId xmlns:a16="http://schemas.microsoft.com/office/drawing/2014/main" id="{C9ECD1FB-7FE8-477E-8E90-648AE4E932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381C9DD8-7FF3-44E6-9887-1CE07DBD95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654D87AF-08CE-4125-AF4B-8C8A9D340B3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F3C9C908-1A58-4E28-969E-48E9BA61BB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3530AEF7-35DB-44E3-93EB-B3F0FBA9E5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6108D15E-72F2-45D7-9050-8322CB1F84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a:extLst>
                <a:ext uri="{FF2B5EF4-FFF2-40B4-BE49-F238E27FC236}">
                  <a16:creationId xmlns:a16="http://schemas.microsoft.com/office/drawing/2014/main" id="{CC764F43-FB23-49CB-B2CA-ACFBFB412A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16:creationId xmlns:a16="http://schemas.microsoft.com/office/drawing/2014/main" id="{64C60457-68FC-4E1F-9ABB-E79094AEB1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22C915FB-0611-4283-8EC1-88510A69FC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16:creationId xmlns:a16="http://schemas.microsoft.com/office/drawing/2014/main" id="{3CF80AC6-E542-456F-BEE8-E9CF46AC219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16:creationId xmlns:a16="http://schemas.microsoft.com/office/drawing/2014/main" id="{9EC6EED6-01FF-4941-A4AB-224D26EE11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0" name="Straight Connector 279">
              <a:extLst>
                <a:ext uri="{FF2B5EF4-FFF2-40B4-BE49-F238E27FC236}">
                  <a16:creationId xmlns:a16="http://schemas.microsoft.com/office/drawing/2014/main" id="{F8D16FF7-D5D7-4A97-BB5E-A069EF13A41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16:creationId xmlns:a16="http://schemas.microsoft.com/office/drawing/2014/main" id="{D703DF22-27D8-481B-95B5-A4A7A62066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16:creationId xmlns:a16="http://schemas.microsoft.com/office/drawing/2014/main" id="{1F7256DA-C9DD-498F-A3B4-789819FE4C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EBEBA9FF-8036-4656-B1F1-87953464DC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a:extLst>
                <a:ext uri="{FF2B5EF4-FFF2-40B4-BE49-F238E27FC236}">
                  <a16:creationId xmlns:a16="http://schemas.microsoft.com/office/drawing/2014/main" id="{575DABD2-EA79-4547-AFC6-53720AB60E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5" name="Straight Connector 284">
              <a:extLst>
                <a:ext uri="{FF2B5EF4-FFF2-40B4-BE49-F238E27FC236}">
                  <a16:creationId xmlns:a16="http://schemas.microsoft.com/office/drawing/2014/main" id="{3060E1B5-52C7-4314-98B0-3AE8A0B6301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a:extLst>
                <a:ext uri="{FF2B5EF4-FFF2-40B4-BE49-F238E27FC236}">
                  <a16:creationId xmlns:a16="http://schemas.microsoft.com/office/drawing/2014/main" id="{033D416E-D8B5-4097-B7F0-1BA0357D36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16:creationId xmlns:a16="http://schemas.microsoft.com/office/drawing/2014/main" id="{A5862DFC-3406-4DC9-AA41-0CE64748AF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a:extLst>
                <a:ext uri="{FF2B5EF4-FFF2-40B4-BE49-F238E27FC236}">
                  <a16:creationId xmlns:a16="http://schemas.microsoft.com/office/drawing/2014/main" id="{3C908427-368C-4792-A5E5-313F77FF28C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9" name="Straight Connector 288">
              <a:extLst>
                <a:ext uri="{FF2B5EF4-FFF2-40B4-BE49-F238E27FC236}">
                  <a16:creationId xmlns:a16="http://schemas.microsoft.com/office/drawing/2014/main" id="{88CB189E-908B-495D-B023-05D3D2C1B4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291" name="Rectangle 290">
            <a:extLst>
              <a:ext uri="{FF2B5EF4-FFF2-40B4-BE49-F238E27FC236}">
                <a16:creationId xmlns:a16="http://schemas.microsoft.com/office/drawing/2014/main" id="{A173122F-D466-4F08-90FA-0038F7AC21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93" name="Rectangle 292">
            <a:extLst>
              <a:ext uri="{FF2B5EF4-FFF2-40B4-BE49-F238E27FC236}">
                <a16:creationId xmlns:a16="http://schemas.microsoft.com/office/drawing/2014/main" id="{4A929113-1368-4B1B-9C6F-140F47CBF4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95" name="Right Triangle 294">
            <a:extLst>
              <a:ext uri="{FF2B5EF4-FFF2-40B4-BE49-F238E27FC236}">
                <a16:creationId xmlns:a16="http://schemas.microsoft.com/office/drawing/2014/main" id="{C24346C5-B1C8-4C83-846B-122A3B4B2F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65270" y="1555699"/>
            <a:ext cx="568289" cy="568289"/>
          </a:xfrm>
          <a:prstGeom prst="rtTriangle">
            <a:avLst/>
          </a:prstGeom>
          <a:solidFill>
            <a:schemeClr val="accent5">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 name="Freeform: Shape 296">
            <a:extLst>
              <a:ext uri="{FF2B5EF4-FFF2-40B4-BE49-F238E27FC236}">
                <a16:creationId xmlns:a16="http://schemas.microsoft.com/office/drawing/2014/main" id="{0B6C48B2-8296-4312-8901-93BB7735D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252" y="4554328"/>
            <a:ext cx="12178450" cy="2303672"/>
          </a:xfrm>
          <a:custGeom>
            <a:avLst/>
            <a:gdLst>
              <a:gd name="connsiteX0" fmla="*/ 8951169 w 12178450"/>
              <a:gd name="connsiteY0" fmla="*/ 32 h 2001622"/>
              <a:gd name="connsiteX1" fmla="*/ 11653845 w 12178450"/>
              <a:gd name="connsiteY1" fmla="*/ 209874 h 2001622"/>
              <a:gd name="connsiteX2" fmla="*/ 12178450 w 12178450"/>
              <a:gd name="connsiteY2" fmla="*/ 286723 h 2001622"/>
              <a:gd name="connsiteX3" fmla="*/ 12178450 w 12178450"/>
              <a:gd name="connsiteY3" fmla="*/ 2001622 h 2001622"/>
              <a:gd name="connsiteX4" fmla="*/ 0 w 12178450"/>
              <a:gd name="connsiteY4" fmla="*/ 2001622 h 2001622"/>
              <a:gd name="connsiteX5" fmla="*/ 0 w 12178450"/>
              <a:gd name="connsiteY5" fmla="*/ 1010979 h 2001622"/>
              <a:gd name="connsiteX6" fmla="*/ 8951169 w 12178450"/>
              <a:gd name="connsiteY6" fmla="*/ 32 h 2001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78450" h="2001622">
                <a:moveTo>
                  <a:pt x="8951169" y="32"/>
                </a:moveTo>
                <a:cubicBezTo>
                  <a:pt x="9704520" y="1593"/>
                  <a:pt x="10578586" y="62133"/>
                  <a:pt x="11653845" y="209874"/>
                </a:cubicBezTo>
                <a:lnTo>
                  <a:pt x="12178450" y="286723"/>
                </a:lnTo>
                <a:lnTo>
                  <a:pt x="12178450" y="2001622"/>
                </a:lnTo>
                <a:lnTo>
                  <a:pt x="0" y="2001622"/>
                </a:lnTo>
                <a:lnTo>
                  <a:pt x="0" y="1010979"/>
                </a:lnTo>
                <a:cubicBezTo>
                  <a:pt x="4768989" y="1010979"/>
                  <a:pt x="5812206" y="-6472"/>
                  <a:pt x="8951169" y="32"/>
                </a:cubicBezTo>
                <a:close/>
              </a:path>
            </a:pathLst>
          </a:custGeom>
          <a:solidFill>
            <a:schemeClr val="accent5">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grpSp>
        <p:nvGrpSpPr>
          <p:cNvPr id="299" name="Group 298">
            <a:extLst>
              <a:ext uri="{FF2B5EF4-FFF2-40B4-BE49-F238E27FC236}">
                <a16:creationId xmlns:a16="http://schemas.microsoft.com/office/drawing/2014/main" id="{90F28F7A-4F2F-4C1B-AF1C-A6E7C79532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300" name="Straight Connector 299">
              <a:extLst>
                <a:ext uri="{FF2B5EF4-FFF2-40B4-BE49-F238E27FC236}">
                  <a16:creationId xmlns:a16="http://schemas.microsoft.com/office/drawing/2014/main" id="{B23CC870-B5E9-475F-A625-9E862A6295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1" name="Straight Connector 300">
              <a:extLst>
                <a:ext uri="{FF2B5EF4-FFF2-40B4-BE49-F238E27FC236}">
                  <a16:creationId xmlns:a16="http://schemas.microsoft.com/office/drawing/2014/main" id="{42A6B08C-017D-4B4D-95EC-4BB83C5541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2" name="Straight Connector 301">
              <a:extLst>
                <a:ext uri="{FF2B5EF4-FFF2-40B4-BE49-F238E27FC236}">
                  <a16:creationId xmlns:a16="http://schemas.microsoft.com/office/drawing/2014/main" id="{94599402-E1B8-4E3B-A56D-68606FC1EF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3" name="Straight Connector 302">
              <a:extLst>
                <a:ext uri="{FF2B5EF4-FFF2-40B4-BE49-F238E27FC236}">
                  <a16:creationId xmlns:a16="http://schemas.microsoft.com/office/drawing/2014/main" id="{B720C48A-E9A0-4B85-A954-39375E09963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4" name="Straight Connector 303">
              <a:extLst>
                <a:ext uri="{FF2B5EF4-FFF2-40B4-BE49-F238E27FC236}">
                  <a16:creationId xmlns:a16="http://schemas.microsoft.com/office/drawing/2014/main" id="{B0E26956-FF2A-412E-ACC4-29CCD02599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5" name="Straight Connector 304">
              <a:extLst>
                <a:ext uri="{FF2B5EF4-FFF2-40B4-BE49-F238E27FC236}">
                  <a16:creationId xmlns:a16="http://schemas.microsoft.com/office/drawing/2014/main" id="{FB31E652-49AC-4108-85B8-75122A48A5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6" name="Straight Connector 305">
              <a:extLst>
                <a:ext uri="{FF2B5EF4-FFF2-40B4-BE49-F238E27FC236}">
                  <a16:creationId xmlns:a16="http://schemas.microsoft.com/office/drawing/2014/main" id="{DC1DB29F-0624-4035-B188-640616D5DE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7" name="Straight Connector 306">
              <a:extLst>
                <a:ext uri="{FF2B5EF4-FFF2-40B4-BE49-F238E27FC236}">
                  <a16:creationId xmlns:a16="http://schemas.microsoft.com/office/drawing/2014/main" id="{1D27221C-2427-4C99-89DC-1A38A54058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8" name="Straight Connector 307">
              <a:extLst>
                <a:ext uri="{FF2B5EF4-FFF2-40B4-BE49-F238E27FC236}">
                  <a16:creationId xmlns:a16="http://schemas.microsoft.com/office/drawing/2014/main" id="{2DBF1D76-8076-4BAE-B627-F1861C9E08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9" name="Straight Connector 308">
              <a:extLst>
                <a:ext uri="{FF2B5EF4-FFF2-40B4-BE49-F238E27FC236}">
                  <a16:creationId xmlns:a16="http://schemas.microsoft.com/office/drawing/2014/main" id="{8E930E41-FC2F-4319-9C28-32C278430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0" name="Straight Connector 309">
              <a:extLst>
                <a:ext uri="{FF2B5EF4-FFF2-40B4-BE49-F238E27FC236}">
                  <a16:creationId xmlns:a16="http://schemas.microsoft.com/office/drawing/2014/main" id="{C0936C1B-0C10-464B-85C8-345095AAB37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1" name="Straight Connector 310">
              <a:extLst>
                <a:ext uri="{FF2B5EF4-FFF2-40B4-BE49-F238E27FC236}">
                  <a16:creationId xmlns:a16="http://schemas.microsoft.com/office/drawing/2014/main" id="{DB90EC61-FD0C-434A-9D1B-A20035C2141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2" name="Straight Connector 311">
              <a:extLst>
                <a:ext uri="{FF2B5EF4-FFF2-40B4-BE49-F238E27FC236}">
                  <a16:creationId xmlns:a16="http://schemas.microsoft.com/office/drawing/2014/main" id="{A5F5CC56-1FDA-4D3E-9C6E-8E996026C3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3" name="Straight Connector 312">
              <a:extLst>
                <a:ext uri="{FF2B5EF4-FFF2-40B4-BE49-F238E27FC236}">
                  <a16:creationId xmlns:a16="http://schemas.microsoft.com/office/drawing/2014/main" id="{272B8FB2-B735-480F-9A88-48AADB2227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4" name="Straight Connector 313">
              <a:extLst>
                <a:ext uri="{FF2B5EF4-FFF2-40B4-BE49-F238E27FC236}">
                  <a16:creationId xmlns:a16="http://schemas.microsoft.com/office/drawing/2014/main" id="{85B46C1B-4FC4-4E24-AC43-07940BE1E63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5" name="Straight Connector 314">
              <a:extLst>
                <a:ext uri="{FF2B5EF4-FFF2-40B4-BE49-F238E27FC236}">
                  <a16:creationId xmlns:a16="http://schemas.microsoft.com/office/drawing/2014/main" id="{C34915AF-0AE3-4EDD-8681-4C3F2C592B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6" name="Straight Connector 315">
              <a:extLst>
                <a:ext uri="{FF2B5EF4-FFF2-40B4-BE49-F238E27FC236}">
                  <a16:creationId xmlns:a16="http://schemas.microsoft.com/office/drawing/2014/main" id="{5C35A3F3-714E-4F69-9BDF-8ED284EF29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7" name="Straight Connector 316">
              <a:extLst>
                <a:ext uri="{FF2B5EF4-FFF2-40B4-BE49-F238E27FC236}">
                  <a16:creationId xmlns:a16="http://schemas.microsoft.com/office/drawing/2014/main" id="{03D561AC-B0B1-47EB-BE05-209F5612B7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8" name="Straight Connector 317">
              <a:extLst>
                <a:ext uri="{FF2B5EF4-FFF2-40B4-BE49-F238E27FC236}">
                  <a16:creationId xmlns:a16="http://schemas.microsoft.com/office/drawing/2014/main" id="{D3508E52-4FD9-4E6D-AFEA-69A88ED268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9" name="Straight Connector 318">
              <a:extLst>
                <a:ext uri="{FF2B5EF4-FFF2-40B4-BE49-F238E27FC236}">
                  <a16:creationId xmlns:a16="http://schemas.microsoft.com/office/drawing/2014/main" id="{C69DDE76-16F7-472F-B6D7-84AE8FFF31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0" name="Straight Connector 319">
              <a:extLst>
                <a:ext uri="{FF2B5EF4-FFF2-40B4-BE49-F238E27FC236}">
                  <a16:creationId xmlns:a16="http://schemas.microsoft.com/office/drawing/2014/main" id="{B2D87BEF-8844-4A3E-B130-B7D26740CC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1" name="Straight Connector 320">
              <a:extLst>
                <a:ext uri="{FF2B5EF4-FFF2-40B4-BE49-F238E27FC236}">
                  <a16:creationId xmlns:a16="http://schemas.microsoft.com/office/drawing/2014/main" id="{BB381129-2089-4EAA-AE6C-2BAA96BC82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2" name="Straight Connector 321">
              <a:extLst>
                <a:ext uri="{FF2B5EF4-FFF2-40B4-BE49-F238E27FC236}">
                  <a16:creationId xmlns:a16="http://schemas.microsoft.com/office/drawing/2014/main" id="{5B69BF7A-FA63-4706-8066-DF15018E66F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3" name="Straight Connector 322">
              <a:extLst>
                <a:ext uri="{FF2B5EF4-FFF2-40B4-BE49-F238E27FC236}">
                  <a16:creationId xmlns:a16="http://schemas.microsoft.com/office/drawing/2014/main" id="{6A3ECB71-0CCD-403F-B14B-ABC48D78CD4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4" name="Straight Connector 323">
              <a:extLst>
                <a:ext uri="{FF2B5EF4-FFF2-40B4-BE49-F238E27FC236}">
                  <a16:creationId xmlns:a16="http://schemas.microsoft.com/office/drawing/2014/main" id="{D9095BBA-0FE1-49E5-89F7-22125BAF87A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5" name="Straight Connector 324">
              <a:extLst>
                <a:ext uri="{FF2B5EF4-FFF2-40B4-BE49-F238E27FC236}">
                  <a16:creationId xmlns:a16="http://schemas.microsoft.com/office/drawing/2014/main" id="{B55351D8-6F27-4B82-968B-581B177CB4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6" name="Straight Connector 325">
              <a:extLst>
                <a:ext uri="{FF2B5EF4-FFF2-40B4-BE49-F238E27FC236}">
                  <a16:creationId xmlns:a16="http://schemas.microsoft.com/office/drawing/2014/main" id="{351025A5-EB5A-4057-A85E-69AF0E6BE6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7" name="Straight Connector 326">
              <a:extLst>
                <a:ext uri="{FF2B5EF4-FFF2-40B4-BE49-F238E27FC236}">
                  <a16:creationId xmlns:a16="http://schemas.microsoft.com/office/drawing/2014/main" id="{5030318B-EEB9-4D92-BC50-D115109898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8" name="Straight Connector 327">
              <a:extLst>
                <a:ext uri="{FF2B5EF4-FFF2-40B4-BE49-F238E27FC236}">
                  <a16:creationId xmlns:a16="http://schemas.microsoft.com/office/drawing/2014/main" id="{417FC0E3-7CC7-4188-BC7A-7E8FB55649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grpSp>
      <p:pic>
        <p:nvPicPr>
          <p:cNvPr id="4" name="Picture 3">
            <a:extLst>
              <a:ext uri="{FF2B5EF4-FFF2-40B4-BE49-F238E27FC236}">
                <a16:creationId xmlns:a16="http://schemas.microsoft.com/office/drawing/2014/main" id="{5989E9A6-C186-D193-E149-6787AB0EB2F9}"/>
              </a:ext>
            </a:extLst>
          </p:cNvPr>
          <p:cNvPicPr>
            <a:picLocks noChangeAspect="1"/>
          </p:cNvPicPr>
          <p:nvPr/>
        </p:nvPicPr>
        <p:blipFill rotWithShape="1">
          <a:blip r:embed="rId2"/>
          <a:srcRect t="22942" r="-1" b="20794"/>
          <a:stretch/>
        </p:blipFill>
        <p:spPr>
          <a:xfrm>
            <a:off x="3691571" y="2098314"/>
            <a:ext cx="5303372" cy="2983860"/>
          </a:xfrm>
          <a:prstGeom prst="rect">
            <a:avLst/>
          </a:prstGeom>
        </p:spPr>
      </p:pic>
      <p:sp>
        <p:nvSpPr>
          <p:cNvPr id="2" name="Title 1">
            <a:extLst>
              <a:ext uri="{FF2B5EF4-FFF2-40B4-BE49-F238E27FC236}">
                <a16:creationId xmlns:a16="http://schemas.microsoft.com/office/drawing/2014/main" id="{87FDA42F-F5E0-154A-3EED-3311FBEAE20E}"/>
              </a:ext>
            </a:extLst>
          </p:cNvPr>
          <p:cNvSpPr>
            <a:spLocks noGrp="1"/>
          </p:cNvSpPr>
          <p:nvPr>
            <p:ph type="title"/>
          </p:nvPr>
        </p:nvSpPr>
        <p:spPr>
          <a:xfrm>
            <a:off x="5398023" y="2572187"/>
            <a:ext cx="1930788" cy="1482274"/>
          </a:xfrm>
        </p:spPr>
        <p:txBody>
          <a:bodyPr vert="horz" lIns="91440" tIns="45720" rIns="91440" bIns="45720" rtlCol="0" anchor="ctr">
            <a:normAutofit/>
          </a:bodyPr>
          <a:lstStyle/>
          <a:p>
            <a:r>
              <a:rPr lang="en-US" sz="5400" dirty="0"/>
              <a:t>Skills</a:t>
            </a:r>
          </a:p>
        </p:txBody>
      </p:sp>
      <p:cxnSp>
        <p:nvCxnSpPr>
          <p:cNvPr id="5" name="Straight Arrow Connector 4">
            <a:extLst>
              <a:ext uri="{FF2B5EF4-FFF2-40B4-BE49-F238E27FC236}">
                <a16:creationId xmlns:a16="http://schemas.microsoft.com/office/drawing/2014/main" id="{DDA13315-E782-9931-907F-EC1DC58917BC}"/>
              </a:ext>
            </a:extLst>
          </p:cNvPr>
          <p:cNvCxnSpPr>
            <a:cxnSpLocks/>
            <a:stCxn id="4" idx="0"/>
          </p:cNvCxnSpPr>
          <p:nvPr/>
        </p:nvCxnSpPr>
        <p:spPr>
          <a:xfrm flipV="1">
            <a:off x="6343257" y="1114383"/>
            <a:ext cx="0" cy="9839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803EA7FA-549F-8F19-4B5D-89B8D59DEC2B}"/>
              </a:ext>
            </a:extLst>
          </p:cNvPr>
          <p:cNvSpPr txBox="1"/>
          <p:nvPr/>
        </p:nvSpPr>
        <p:spPr>
          <a:xfrm>
            <a:off x="5122506" y="653143"/>
            <a:ext cx="2664691" cy="400110"/>
          </a:xfrm>
          <a:prstGeom prst="rect">
            <a:avLst/>
          </a:prstGeom>
          <a:noFill/>
        </p:spPr>
        <p:txBody>
          <a:bodyPr wrap="square" rtlCol="0">
            <a:spAutoFit/>
          </a:bodyPr>
          <a:lstStyle/>
          <a:p>
            <a:r>
              <a:rPr lang="en-GB" sz="2000" b="1" dirty="0"/>
              <a:t>Counselling Skills</a:t>
            </a:r>
          </a:p>
        </p:txBody>
      </p:sp>
      <p:cxnSp>
        <p:nvCxnSpPr>
          <p:cNvPr id="9" name="Straight Arrow Connector 8">
            <a:extLst>
              <a:ext uri="{FF2B5EF4-FFF2-40B4-BE49-F238E27FC236}">
                <a16:creationId xmlns:a16="http://schemas.microsoft.com/office/drawing/2014/main" id="{D92580BD-FAFC-4A70-7110-6FAAF3F80296}"/>
              </a:ext>
            </a:extLst>
          </p:cNvPr>
          <p:cNvCxnSpPr/>
          <p:nvPr/>
        </p:nvCxnSpPr>
        <p:spPr>
          <a:xfrm flipV="1">
            <a:off x="8705461" y="1843286"/>
            <a:ext cx="488224" cy="4604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151268A9-049E-7F9A-6B03-04AC9F7A0593}"/>
              </a:ext>
            </a:extLst>
          </p:cNvPr>
          <p:cNvSpPr txBox="1"/>
          <p:nvPr/>
        </p:nvSpPr>
        <p:spPr>
          <a:xfrm>
            <a:off x="9203247" y="1438002"/>
            <a:ext cx="2133447" cy="707886"/>
          </a:xfrm>
          <a:prstGeom prst="rect">
            <a:avLst/>
          </a:prstGeom>
          <a:noFill/>
        </p:spPr>
        <p:txBody>
          <a:bodyPr wrap="square" rtlCol="0">
            <a:spAutoFit/>
          </a:bodyPr>
          <a:lstStyle/>
          <a:p>
            <a:r>
              <a:rPr lang="en-GB" sz="2000" b="1" dirty="0"/>
              <a:t>Interpersonal skills</a:t>
            </a:r>
          </a:p>
        </p:txBody>
      </p:sp>
      <p:cxnSp>
        <p:nvCxnSpPr>
          <p:cNvPr id="12" name="Straight Arrow Connector 11">
            <a:extLst>
              <a:ext uri="{FF2B5EF4-FFF2-40B4-BE49-F238E27FC236}">
                <a16:creationId xmlns:a16="http://schemas.microsoft.com/office/drawing/2014/main" id="{6B07B5D5-DC14-DF06-F30B-A13232E1AA11}"/>
              </a:ext>
            </a:extLst>
          </p:cNvPr>
          <p:cNvCxnSpPr/>
          <p:nvPr/>
        </p:nvCxnSpPr>
        <p:spPr>
          <a:xfrm>
            <a:off x="8979166" y="3928188"/>
            <a:ext cx="827307" cy="1262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13662C12-40EE-2005-310F-19113F6297E6}"/>
              </a:ext>
            </a:extLst>
          </p:cNvPr>
          <p:cNvSpPr txBox="1"/>
          <p:nvPr/>
        </p:nvSpPr>
        <p:spPr>
          <a:xfrm>
            <a:off x="9840279" y="3928189"/>
            <a:ext cx="2242863" cy="707886"/>
          </a:xfrm>
          <a:prstGeom prst="rect">
            <a:avLst/>
          </a:prstGeom>
          <a:noFill/>
        </p:spPr>
        <p:txBody>
          <a:bodyPr wrap="square" rtlCol="0">
            <a:spAutoFit/>
          </a:bodyPr>
          <a:lstStyle/>
          <a:p>
            <a:r>
              <a:rPr lang="en-GB" sz="2000" b="1" dirty="0"/>
              <a:t>Communication skills</a:t>
            </a:r>
          </a:p>
        </p:txBody>
      </p:sp>
      <p:cxnSp>
        <p:nvCxnSpPr>
          <p:cNvPr id="15" name="Straight Arrow Connector 14">
            <a:extLst>
              <a:ext uri="{FF2B5EF4-FFF2-40B4-BE49-F238E27FC236}">
                <a16:creationId xmlns:a16="http://schemas.microsoft.com/office/drawing/2014/main" id="{2FECF94E-EC11-0590-55F9-71E91E9EC86D}"/>
              </a:ext>
            </a:extLst>
          </p:cNvPr>
          <p:cNvCxnSpPr/>
          <p:nvPr/>
        </p:nvCxnSpPr>
        <p:spPr>
          <a:xfrm>
            <a:off x="7787197" y="5082174"/>
            <a:ext cx="383924" cy="6614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6816061B-9557-B765-9CA5-8604F810F597}"/>
              </a:ext>
            </a:extLst>
          </p:cNvPr>
          <p:cNvSpPr txBox="1"/>
          <p:nvPr/>
        </p:nvSpPr>
        <p:spPr>
          <a:xfrm>
            <a:off x="7535224" y="5743615"/>
            <a:ext cx="2459151" cy="400110"/>
          </a:xfrm>
          <a:prstGeom prst="rect">
            <a:avLst/>
          </a:prstGeom>
          <a:noFill/>
        </p:spPr>
        <p:txBody>
          <a:bodyPr wrap="square" rtlCol="0">
            <a:spAutoFit/>
          </a:bodyPr>
          <a:lstStyle/>
          <a:p>
            <a:r>
              <a:rPr lang="en-GB" sz="2000" b="1" dirty="0"/>
              <a:t>Leadership Skills</a:t>
            </a:r>
          </a:p>
        </p:txBody>
      </p:sp>
      <p:cxnSp>
        <p:nvCxnSpPr>
          <p:cNvPr id="18" name="Straight Arrow Connector 17">
            <a:extLst>
              <a:ext uri="{FF2B5EF4-FFF2-40B4-BE49-F238E27FC236}">
                <a16:creationId xmlns:a16="http://schemas.microsoft.com/office/drawing/2014/main" id="{9EED099A-F088-E794-AB8C-DB906838153A}"/>
              </a:ext>
            </a:extLst>
          </p:cNvPr>
          <p:cNvCxnSpPr/>
          <p:nvPr/>
        </p:nvCxnSpPr>
        <p:spPr>
          <a:xfrm flipH="1">
            <a:off x="5202970" y="5178958"/>
            <a:ext cx="387584" cy="5871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F7901F82-3019-C7D8-40D5-DF1478321E96}"/>
              </a:ext>
            </a:extLst>
          </p:cNvPr>
          <p:cNvSpPr txBox="1"/>
          <p:nvPr/>
        </p:nvSpPr>
        <p:spPr>
          <a:xfrm>
            <a:off x="3689552" y="5810518"/>
            <a:ext cx="2692130" cy="707886"/>
          </a:xfrm>
          <a:prstGeom prst="rect">
            <a:avLst/>
          </a:prstGeom>
          <a:noFill/>
        </p:spPr>
        <p:txBody>
          <a:bodyPr wrap="square" rtlCol="0">
            <a:spAutoFit/>
          </a:bodyPr>
          <a:lstStyle/>
          <a:p>
            <a:r>
              <a:rPr lang="en-GB" sz="2000" b="1" dirty="0"/>
              <a:t>Promotes team-work skills</a:t>
            </a:r>
          </a:p>
        </p:txBody>
      </p:sp>
      <p:cxnSp>
        <p:nvCxnSpPr>
          <p:cNvPr id="21" name="Straight Arrow Connector 20">
            <a:extLst>
              <a:ext uri="{FF2B5EF4-FFF2-40B4-BE49-F238E27FC236}">
                <a16:creationId xmlns:a16="http://schemas.microsoft.com/office/drawing/2014/main" id="{2EDA74ED-8D25-40F2-FCC9-F5CBE1E879EB}"/>
              </a:ext>
            </a:extLst>
          </p:cNvPr>
          <p:cNvCxnSpPr>
            <a:cxnSpLocks/>
          </p:cNvCxnSpPr>
          <p:nvPr/>
        </p:nvCxnSpPr>
        <p:spPr>
          <a:xfrm flipH="1">
            <a:off x="2394937" y="3928188"/>
            <a:ext cx="1294615" cy="3117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4CACEC95-41A7-1265-5040-930882FCE712}"/>
              </a:ext>
            </a:extLst>
          </p:cNvPr>
          <p:cNvSpPr txBox="1"/>
          <p:nvPr/>
        </p:nvSpPr>
        <p:spPr>
          <a:xfrm>
            <a:off x="380436" y="3928187"/>
            <a:ext cx="2120161" cy="1323439"/>
          </a:xfrm>
          <a:prstGeom prst="rect">
            <a:avLst/>
          </a:prstGeom>
          <a:noFill/>
        </p:spPr>
        <p:txBody>
          <a:bodyPr wrap="square" rtlCol="0">
            <a:spAutoFit/>
          </a:bodyPr>
          <a:lstStyle/>
          <a:p>
            <a:r>
              <a:rPr lang="en-GB" sz="2000" b="1" dirty="0"/>
              <a:t>Wider skills: Team building, Problem solving</a:t>
            </a:r>
          </a:p>
        </p:txBody>
      </p:sp>
      <p:cxnSp>
        <p:nvCxnSpPr>
          <p:cNvPr id="24" name="Straight Arrow Connector 23">
            <a:extLst>
              <a:ext uri="{FF2B5EF4-FFF2-40B4-BE49-F238E27FC236}">
                <a16:creationId xmlns:a16="http://schemas.microsoft.com/office/drawing/2014/main" id="{83803386-28EE-8BCE-520A-A58CCA681FE2}"/>
              </a:ext>
            </a:extLst>
          </p:cNvPr>
          <p:cNvCxnSpPr>
            <a:cxnSpLocks/>
          </p:cNvCxnSpPr>
          <p:nvPr/>
        </p:nvCxnSpPr>
        <p:spPr>
          <a:xfrm flipH="1" flipV="1">
            <a:off x="2500597" y="1398354"/>
            <a:ext cx="1430969" cy="9119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28471653-12A3-7A7A-9238-6942D4970979}"/>
              </a:ext>
            </a:extLst>
          </p:cNvPr>
          <p:cNvSpPr txBox="1"/>
          <p:nvPr/>
        </p:nvSpPr>
        <p:spPr>
          <a:xfrm>
            <a:off x="674538" y="833159"/>
            <a:ext cx="3015013" cy="400110"/>
          </a:xfrm>
          <a:prstGeom prst="rect">
            <a:avLst/>
          </a:prstGeom>
          <a:noFill/>
        </p:spPr>
        <p:txBody>
          <a:bodyPr wrap="square" rtlCol="0">
            <a:spAutoFit/>
          </a:bodyPr>
          <a:lstStyle/>
          <a:p>
            <a:r>
              <a:rPr lang="en-GB" sz="2000" b="1" dirty="0"/>
              <a:t>Organisational Skills</a:t>
            </a:r>
          </a:p>
        </p:txBody>
      </p:sp>
    </p:spTree>
    <p:extLst>
      <p:ext uri="{BB962C8B-B14F-4D97-AF65-F5344CB8AC3E}">
        <p14:creationId xmlns:p14="http://schemas.microsoft.com/office/powerpoint/2010/main" val="15783856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9" name="Rectangle 118">
            <a:extLst>
              <a:ext uri="{FF2B5EF4-FFF2-40B4-BE49-F238E27FC236}">
                <a16:creationId xmlns:a16="http://schemas.microsoft.com/office/drawing/2014/main" id="{A4798C7F-C8CA-4799-BF37-3AB4642C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121" name="Group 120">
            <a:extLst>
              <a:ext uri="{FF2B5EF4-FFF2-40B4-BE49-F238E27FC236}">
                <a16:creationId xmlns:a16="http://schemas.microsoft.com/office/drawing/2014/main" id="{87F0794B-55D3-4D2D-BDE7-4688ED321E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2" name="Straight Connector 121">
              <a:extLst>
                <a:ext uri="{FF2B5EF4-FFF2-40B4-BE49-F238E27FC236}">
                  <a16:creationId xmlns:a16="http://schemas.microsoft.com/office/drawing/2014/main" id="{BE4C795B-1813-4CC6-B03F-8DD130BEAA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E0F4C04D-5CD8-446B-BE3D-257172E6E4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FDDC802E-606F-4F39-84B6-90DF0FE54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2C5B0C75-0136-4A39-9AB6-0F02C4527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C5ED2B52-3D40-46DE-8B54-99A4071578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18BCEC75-1B6B-45B2-8041-8D933FCF6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6A2FC789-056A-43CC-807E-4262CDC3E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48C32FD3-76B0-40E7-89F2-E9C523210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B82E9447-8362-426C-840A-B6F2231F7B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2F141DC8-83CE-4C21-A5BA-E2FFF3D86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512A697C-ECBC-40A9-AC69-BF96A34B91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D2E988AF-5EFB-43D3-B93F-6E4F41A2C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6B312C1B-AAE2-4A6D-ACC7-ABAA75D428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57B96146-61DA-44D6-A9DF-6DB41FCF2D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6B33F93D-4439-46EE-97C4-9CECAAFDC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5914B275-A3D7-4BA4-B8CB-E7657100F3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BD26EF3B-FBE7-4D57-8E01-553F50734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6CC1E671-BA54-4B31-9A2E-8F50BC57A2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A836A704-3624-4ABF-9A67-0F52C2F3E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5FDC385D-BA34-481F-A991-A776E0B193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F1EF033A-D8FB-416B-AE51-4E098A27D6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17C17B48-F458-4E9B-9331-56FCDC5B6A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07E44A4B-D453-46F0-A83D-AF0B33D5C5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346BEA9F-314B-440D-AE8D-21E1252EC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F15EAFD0-4869-4612-ACDE-ABC703104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A0F26706-7F23-4FF0-9CAF-F3C4F47C1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C0195A72-345A-4E88-8D71-14DB3D1B60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0DBF51A6-A3BC-49FE-BB01-E899281177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A78DF911-744C-419B-83DC-39F270BBF4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52" name="Freeform: Shape 151">
            <a:extLst>
              <a:ext uri="{FF2B5EF4-FFF2-40B4-BE49-F238E27FC236}">
                <a16:creationId xmlns:a16="http://schemas.microsoft.com/office/drawing/2014/main" id="{216BB147-20D5-4D93-BDA5-1BC614D6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154" name="Freeform: Shape 153">
            <a:extLst>
              <a:ext uri="{FF2B5EF4-FFF2-40B4-BE49-F238E27FC236}">
                <a16:creationId xmlns:a16="http://schemas.microsoft.com/office/drawing/2014/main" id="{0A253F60-DE40-4508-A37A-61331DF1D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156" name="Freeform: Shape 155">
            <a:extLst>
              <a:ext uri="{FF2B5EF4-FFF2-40B4-BE49-F238E27FC236}">
                <a16:creationId xmlns:a16="http://schemas.microsoft.com/office/drawing/2014/main" id="{9A0D6220-3DFE-4182-9152-9135493A6B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grpSp>
        <p:nvGrpSpPr>
          <p:cNvPr id="158" name="Group 157">
            <a:extLst>
              <a:ext uri="{FF2B5EF4-FFF2-40B4-BE49-F238E27FC236}">
                <a16:creationId xmlns:a16="http://schemas.microsoft.com/office/drawing/2014/main" id="{44C729BC-90F1-4823-A305-F6F124E93A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59" name="Straight Connector 158">
              <a:extLst>
                <a:ext uri="{FF2B5EF4-FFF2-40B4-BE49-F238E27FC236}">
                  <a16:creationId xmlns:a16="http://schemas.microsoft.com/office/drawing/2014/main" id="{640014BD-8822-4EFD-B887-1E95DBBB42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1E9445DF-509C-4993-834C-4A95C90E30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FDCB110E-203A-4D63-810B-7AB453AB9B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F264073E-6737-44FE-BC04-BFEE371334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6DA24A7E-F63B-4B87-ABA5-BDD8F8F65F7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9CC2C5D2-CEDF-4390-A89D-71DBD7C377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8956D0DF-B8DD-44AB-A831-329B2973EE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7AB17CF4-098C-43B0-A0E0-235CEB55FB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D3CA7C27-06AF-4DB3-A3B2-F81C41D52B5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8BD2BB17-7774-4215-872F-9CF37633BB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16:creationId xmlns:a16="http://schemas.microsoft.com/office/drawing/2014/main" id="{22E1C172-AA18-42F1-B952-4791B50351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C9D5EBAC-D904-4410-A575-1A2B810D88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8B38425E-0189-47B9-9F42-67DC5386E3B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E6584C8E-A8AC-49AB-8E5B-337E14D4F8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E8FCDC21-75B9-4F36-AEB4-186CDD994F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79AAC1FD-FBB6-4E21-A267-E4B9029BB47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20FDEAF3-AB6A-41DF-BF11-2451208180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29F9892F-F26B-4C6F-A949-097D3EBC77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FCCA59EA-5156-402B-82A4-AAE14B2D9A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31E175D8-17F1-46B8-807F-89A75CD4D9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5AE169C4-F6B2-44D0-A73C-88C304E8A3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id="{2CE19136-3F8D-4350-A424-8241923BCD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CF937350-E379-4C45-BC56-20808BBED3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FE4F6988-3981-46A0-B744-EE972197D4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EDB419A9-FCB9-4B39-8D9E-91CC0B8E77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7D6861DB-43A8-4624-9ECC-5A96BE3AF1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4AFBD701-C20E-441D-8596-4BBBF49556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73C41C88-00F9-45AF-8D64-37BA70969B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E6420BDA-21B9-4B17-A82E-A9EB28138A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189" name="Rectangle 188">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91" name="Rectangle 190">
            <a:extLst>
              <a:ext uri="{FF2B5EF4-FFF2-40B4-BE49-F238E27FC236}">
                <a16:creationId xmlns:a16="http://schemas.microsoft.com/office/drawing/2014/main" id="{90B4ACB0-2B52-48C2-9BC9-553BE73567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93" name="Right Triangle 192">
            <a:extLst>
              <a:ext uri="{FF2B5EF4-FFF2-40B4-BE49-F238E27FC236}">
                <a16:creationId xmlns:a16="http://schemas.microsoft.com/office/drawing/2014/main" id="{DA1A4301-6FFC-4C82-A1FA-7634D8CAA8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96085" y="1566850"/>
            <a:ext cx="568289" cy="568289"/>
          </a:xfrm>
          <a:prstGeom prst="rtTriangl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5" name="Group 194">
            <a:extLst>
              <a:ext uri="{FF2B5EF4-FFF2-40B4-BE49-F238E27FC236}">
                <a16:creationId xmlns:a16="http://schemas.microsoft.com/office/drawing/2014/main" id="{8323DD1D-77DE-48B2-A0A0-6265801531E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14827" cy="6858000"/>
            <a:chOff x="-6214" y="-1"/>
            <a:chExt cx="12214827" cy="6858000"/>
          </a:xfrm>
        </p:grpSpPr>
        <p:cxnSp>
          <p:nvCxnSpPr>
            <p:cNvPr id="196" name="Straight Connector 195">
              <a:extLst>
                <a:ext uri="{FF2B5EF4-FFF2-40B4-BE49-F238E27FC236}">
                  <a16:creationId xmlns:a16="http://schemas.microsoft.com/office/drawing/2014/main" id="{5C230063-C474-48F9-AD35-F649415C22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6251EB77-6139-46FD-BABC-8576465948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A8177B72-4955-469C-BAF0-E076263794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C09269C7-DB34-4A8C-BAC9-2496A058B8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FFA42117-D401-4236-8EAA-EC9095D4C64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6746B91E-6053-4974-B374-9D1B8FBD70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ED5DA8D3-12FB-4731-BDBC-93B6113D0C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7D16B49A-4893-4729-87B8-9A0B8E592D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406D93EE-2329-4706-89C0-BB6C94A39A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3DC3E76F-2DB4-40DA-8C45-943861B17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F56318F6-E559-4DA6-95C0-D2BB10BA64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83243B57-CFAA-461A-AE56-A61CF60F3A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86AEACE9-7BE6-4FC5-9686-47F15ABA56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5DCAE5B4-5700-44A8-91DA-D8415FB04F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F2F9D9C9-D01B-4870-8B33-310D77DF5B3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905DDC7F-2142-41F1-B1E3-A37A0B6FD1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51B19576-1AA2-4552-8D7D-831B137814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C504D005-AC5D-4160-8184-5BB45CE004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DA540368-C5A6-4F28-A60E-763362A6E5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767B4722-C810-495C-BB11-45141E367D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83B1706B-6FE4-44FB-B429-E59AE3B16D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F9DD5DAD-1CA2-48BA-94BF-70B1AC2BB5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076A21FA-0159-4468-9737-BDBD342618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0870688F-0FB0-4A4A-9F90-7EAE14CAE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8F7D7D25-8970-4DD6-A3D7-0D550BA85C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8B480E32-418E-4DE3-B6E7-2F803A2C75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0985F833-A609-4B9C-A0D7-6DF88DB7BA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DAA9A587-B078-4028-A924-4A6DDDA2C4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1E2E5E8E-3025-4C93-9E63-9C47C5BBA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pic>
        <p:nvPicPr>
          <p:cNvPr id="6" name="Picture 2">
            <a:extLst>
              <a:ext uri="{FF2B5EF4-FFF2-40B4-BE49-F238E27FC236}">
                <a16:creationId xmlns:a16="http://schemas.microsoft.com/office/drawing/2014/main" id="{5D89840A-82E6-7AFC-0B7D-CA440B07C0CB}"/>
              </a:ext>
            </a:extLst>
          </p:cNvPr>
          <p:cNvPicPr>
            <a:picLocks noChangeAspect="1"/>
          </p:cNvPicPr>
          <p:nvPr/>
        </p:nvPicPr>
        <p:blipFill rotWithShape="1">
          <a:blip r:embed="rId2"/>
          <a:srcRect l="37945" r="12839"/>
          <a:stretch/>
        </p:blipFill>
        <p:spPr>
          <a:xfrm>
            <a:off x="6910801" y="52653"/>
            <a:ext cx="5178722" cy="6024031"/>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
        <p:nvSpPr>
          <p:cNvPr id="7" name="TextBox 6">
            <a:extLst>
              <a:ext uri="{FF2B5EF4-FFF2-40B4-BE49-F238E27FC236}">
                <a16:creationId xmlns:a16="http://schemas.microsoft.com/office/drawing/2014/main" id="{1249B691-0152-64F8-A76F-8B456A65A308}"/>
              </a:ext>
            </a:extLst>
          </p:cNvPr>
          <p:cNvSpPr txBox="1"/>
          <p:nvPr/>
        </p:nvSpPr>
        <p:spPr>
          <a:xfrm>
            <a:off x="1198179" y="728905"/>
            <a:ext cx="5006453" cy="584775"/>
          </a:xfrm>
          <a:prstGeom prst="rect">
            <a:avLst/>
          </a:prstGeom>
          <a:noFill/>
        </p:spPr>
        <p:txBody>
          <a:bodyPr wrap="square" rtlCol="0">
            <a:spAutoFit/>
          </a:bodyPr>
          <a:lstStyle/>
          <a:p>
            <a:r>
              <a:rPr lang="en-GB" sz="3200" b="1" u="sng" dirty="0"/>
              <a:t>Five Pillars</a:t>
            </a:r>
          </a:p>
        </p:txBody>
      </p:sp>
      <p:sp>
        <p:nvSpPr>
          <p:cNvPr id="2" name="TextBox 1">
            <a:extLst>
              <a:ext uri="{FF2B5EF4-FFF2-40B4-BE49-F238E27FC236}">
                <a16:creationId xmlns:a16="http://schemas.microsoft.com/office/drawing/2014/main" id="{A33438B9-2E69-85A8-4498-CA0495325803}"/>
              </a:ext>
            </a:extLst>
          </p:cNvPr>
          <p:cNvSpPr txBox="1"/>
          <p:nvPr/>
        </p:nvSpPr>
        <p:spPr>
          <a:xfrm>
            <a:off x="1191966" y="1843286"/>
            <a:ext cx="3100792" cy="2246769"/>
          </a:xfrm>
          <a:prstGeom prst="rect">
            <a:avLst/>
          </a:prstGeom>
          <a:noFill/>
        </p:spPr>
        <p:txBody>
          <a:bodyPr wrap="square" rtlCol="0">
            <a:spAutoFit/>
          </a:bodyPr>
          <a:lstStyle/>
          <a:p>
            <a:pPr marL="342900" indent="-342900">
              <a:buFont typeface="+mj-lt"/>
              <a:buAutoNum type="arabicPeriod"/>
            </a:pPr>
            <a:r>
              <a:rPr lang="en-GB" sz="2800" dirty="0"/>
              <a:t>Empowering</a:t>
            </a:r>
          </a:p>
          <a:p>
            <a:pPr marL="342900" indent="-342900">
              <a:buFont typeface="+mj-lt"/>
              <a:buAutoNum type="arabicPeriod"/>
            </a:pPr>
            <a:r>
              <a:rPr lang="en-GB" sz="2800" dirty="0"/>
              <a:t>Inclusive</a:t>
            </a:r>
          </a:p>
          <a:p>
            <a:pPr marL="342900" indent="-342900">
              <a:buFont typeface="+mj-lt"/>
              <a:buAutoNum type="arabicPeriod"/>
            </a:pPr>
            <a:r>
              <a:rPr lang="en-GB" sz="2800" dirty="0"/>
              <a:t>Educative</a:t>
            </a:r>
          </a:p>
          <a:p>
            <a:pPr marL="342900" indent="-342900">
              <a:buFont typeface="+mj-lt"/>
              <a:buAutoNum type="arabicPeriod"/>
            </a:pPr>
            <a:r>
              <a:rPr lang="en-GB" sz="2800" dirty="0"/>
              <a:t>Expressive</a:t>
            </a:r>
          </a:p>
          <a:p>
            <a:pPr marL="342900" indent="-342900">
              <a:buFont typeface="+mj-lt"/>
              <a:buAutoNum type="arabicPeriod"/>
            </a:pPr>
            <a:r>
              <a:rPr lang="en-GB" sz="2800" dirty="0"/>
              <a:t>Participative</a:t>
            </a:r>
          </a:p>
        </p:txBody>
      </p:sp>
      <p:sp>
        <p:nvSpPr>
          <p:cNvPr id="3" name="TextBox 2">
            <a:extLst>
              <a:ext uri="{FF2B5EF4-FFF2-40B4-BE49-F238E27FC236}">
                <a16:creationId xmlns:a16="http://schemas.microsoft.com/office/drawing/2014/main" id="{929E43CF-A71B-50AC-3AB5-392145130E84}"/>
              </a:ext>
            </a:extLst>
          </p:cNvPr>
          <p:cNvSpPr txBox="1"/>
          <p:nvPr/>
        </p:nvSpPr>
        <p:spPr>
          <a:xfrm>
            <a:off x="2697647" y="4030932"/>
            <a:ext cx="2402021" cy="461665"/>
          </a:xfrm>
          <a:prstGeom prst="rect">
            <a:avLst/>
          </a:prstGeom>
          <a:noFill/>
        </p:spPr>
        <p:txBody>
          <a:bodyPr wrap="square" rtlCol="0">
            <a:spAutoFit/>
          </a:bodyPr>
          <a:lstStyle/>
          <a:p>
            <a:r>
              <a:rPr lang="en-GB" sz="1200" dirty="0"/>
              <a:t>Youth Work in Wales: Principles and Purposes (2018).</a:t>
            </a:r>
          </a:p>
        </p:txBody>
      </p:sp>
      <p:sp>
        <p:nvSpPr>
          <p:cNvPr id="4" name="TextBox 3">
            <a:extLst>
              <a:ext uri="{FF2B5EF4-FFF2-40B4-BE49-F238E27FC236}">
                <a16:creationId xmlns:a16="http://schemas.microsoft.com/office/drawing/2014/main" id="{9B59200A-ACF2-4C00-E12A-CC2956C8913B}"/>
              </a:ext>
            </a:extLst>
          </p:cNvPr>
          <p:cNvSpPr txBox="1"/>
          <p:nvPr/>
        </p:nvSpPr>
        <p:spPr>
          <a:xfrm>
            <a:off x="1191966" y="4819650"/>
            <a:ext cx="7285283" cy="923330"/>
          </a:xfrm>
          <a:prstGeom prst="rect">
            <a:avLst/>
          </a:prstGeom>
          <a:noFill/>
        </p:spPr>
        <p:txBody>
          <a:bodyPr wrap="square" rtlCol="0">
            <a:spAutoFit/>
          </a:bodyPr>
          <a:lstStyle/>
          <a:p>
            <a:r>
              <a:rPr lang="en-GB" dirty="0"/>
              <a:t>“Promote opportunities and access for all young people whatever their race, gender, sexual identity, language, religion, disability, age, background or personal circumstances.”</a:t>
            </a:r>
          </a:p>
        </p:txBody>
      </p:sp>
    </p:spTree>
    <p:extLst>
      <p:ext uri="{BB962C8B-B14F-4D97-AF65-F5344CB8AC3E}">
        <p14:creationId xmlns:p14="http://schemas.microsoft.com/office/powerpoint/2010/main" val="7841845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8" name="Rectangle 187">
            <a:extLst>
              <a:ext uri="{FF2B5EF4-FFF2-40B4-BE49-F238E27FC236}">
                <a16:creationId xmlns:a16="http://schemas.microsoft.com/office/drawing/2014/main" id="{A4798C7F-C8CA-4799-BF37-3AB4642C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190" name="Group 189">
            <a:extLst>
              <a:ext uri="{FF2B5EF4-FFF2-40B4-BE49-F238E27FC236}">
                <a16:creationId xmlns:a16="http://schemas.microsoft.com/office/drawing/2014/main" id="{87F0794B-55D3-4D2D-BDE7-4688ED321E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91" name="Straight Connector 190">
              <a:extLst>
                <a:ext uri="{FF2B5EF4-FFF2-40B4-BE49-F238E27FC236}">
                  <a16:creationId xmlns:a16="http://schemas.microsoft.com/office/drawing/2014/main" id="{BE4C795B-1813-4CC6-B03F-8DD130BEAA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16:creationId xmlns:a16="http://schemas.microsoft.com/office/drawing/2014/main" id="{E0F4C04D-5CD8-446B-BE3D-257172E6E4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16:creationId xmlns:a16="http://schemas.microsoft.com/office/drawing/2014/main" id="{FDDC802E-606F-4F39-84B6-90DF0FE54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16:creationId xmlns:a16="http://schemas.microsoft.com/office/drawing/2014/main" id="{2C5B0C75-0136-4A39-9AB6-0F02C4527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C5ED2B52-3D40-46DE-8B54-99A4071578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18BCEC75-1B6B-45B2-8041-8D933FCF6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6A2FC789-056A-43CC-807E-4262CDC3E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48C32FD3-76B0-40E7-89F2-E9C523210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B82E9447-8362-426C-840A-B6F2231F7B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2F141DC8-83CE-4C21-A5BA-E2FFF3D86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512A697C-ECBC-40A9-AC69-BF96A34B91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D2E988AF-5EFB-43D3-B93F-6E4F41A2C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6B312C1B-AAE2-4A6D-ACC7-ABAA75D428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57B96146-61DA-44D6-A9DF-6DB41FCF2D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6B33F93D-4439-46EE-97C4-9CECAAFDC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5914B275-A3D7-4BA4-B8CB-E7657100F3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BD26EF3B-FBE7-4D57-8E01-553F50734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6CC1E671-BA54-4B31-9A2E-8F50BC57A2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A836A704-3624-4ABF-9A67-0F52C2F3E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5FDC385D-BA34-481F-A991-A776E0B193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F1EF033A-D8FB-416B-AE51-4E098A27D6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17C17B48-F458-4E9B-9331-56FCDC5B6A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07E44A4B-D453-46F0-A83D-AF0B33D5C5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346BEA9F-314B-440D-AE8D-21E1252EC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F15EAFD0-4869-4612-ACDE-ABC703104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A0F26706-7F23-4FF0-9CAF-F3C4F47C1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C0195A72-345A-4E88-8D71-14DB3D1B60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0DBF51A6-A3BC-49FE-BB01-E899281177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A78DF911-744C-419B-83DC-39F270BBF4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21" name="Freeform: Shape 220">
            <a:extLst>
              <a:ext uri="{FF2B5EF4-FFF2-40B4-BE49-F238E27FC236}">
                <a16:creationId xmlns:a16="http://schemas.microsoft.com/office/drawing/2014/main" id="{216BB147-20D5-4D93-BDA5-1BC614D6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23" name="Freeform: Shape 222">
            <a:extLst>
              <a:ext uri="{FF2B5EF4-FFF2-40B4-BE49-F238E27FC236}">
                <a16:creationId xmlns:a16="http://schemas.microsoft.com/office/drawing/2014/main" id="{0A253F60-DE40-4508-A37A-61331DF1D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25" name="Rectangle 224">
            <a:extLst>
              <a:ext uri="{FF2B5EF4-FFF2-40B4-BE49-F238E27FC236}">
                <a16:creationId xmlns:a16="http://schemas.microsoft.com/office/drawing/2014/main" id="{3BBF3378-C49E-4B97-A883-6393FBF18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227" name="Group 226">
            <a:extLst>
              <a:ext uri="{FF2B5EF4-FFF2-40B4-BE49-F238E27FC236}">
                <a16:creationId xmlns:a16="http://schemas.microsoft.com/office/drawing/2014/main" id="{DA3D4001-286E-4CB2-B293-3058BDDC82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228" name="Straight Connector 227">
              <a:extLst>
                <a:ext uri="{FF2B5EF4-FFF2-40B4-BE49-F238E27FC236}">
                  <a16:creationId xmlns:a16="http://schemas.microsoft.com/office/drawing/2014/main" id="{F81F6D9A-C297-4D43-A56B-E097477E91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BBD5299F-3CBD-431D-A276-1F6EBDE639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0579A460-D36C-4808-99FD-224968EC8D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4FACC58E-31A5-41E4-BCE1-9A0FF26F19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43EE866F-1BA5-4009-983D-0A270F2651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1E7DADAE-DB0C-47E3-AE16-C7B09A326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EAB89127-DBEE-47FB-951F-C4FEBC41E9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368F6061-E9B4-4C8B-B421-CB81EF3715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54F431D3-EEE6-4416-BA2B-7B8942561C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C3A1230D-F162-470F-B26A-44F48789F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1128856B-8BFD-40E1-993B-93F4DDEEC0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0AD4C0C2-878C-4A6F-998A-CDDC31ACDB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7EE0349E-7D03-4F4E-BCAA-D6BAC3E057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FD4A5BD7-7EA2-4F4A-A88B-240C626054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A5DE89C9-D993-4FE5-9E60-4816CB1A6F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3574CA6C-639F-41A6-AED3-15C0E0E1B63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B3864BFB-5F88-4311-A2A0-12D067F91E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09B3E436-97A2-4763-9E55-2C470DF17D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16:creationId xmlns:a16="http://schemas.microsoft.com/office/drawing/2014/main" id="{8462A8CC-9918-4941-9B4A-36FB3F8531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16:creationId xmlns:a16="http://schemas.microsoft.com/office/drawing/2014/main" id="{B0671973-544E-4370-8DB9-174DAB82F9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16:creationId xmlns:a16="http://schemas.microsoft.com/office/drawing/2014/main" id="{B5505BD9-45DD-4763-90CB-FB9DB06615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a:extLst>
                <a:ext uri="{FF2B5EF4-FFF2-40B4-BE49-F238E27FC236}">
                  <a16:creationId xmlns:a16="http://schemas.microsoft.com/office/drawing/2014/main" id="{3022B701-1894-49C5-A67C-6B8377C7C57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0" name="Straight Connector 249">
              <a:extLst>
                <a:ext uri="{FF2B5EF4-FFF2-40B4-BE49-F238E27FC236}">
                  <a16:creationId xmlns:a16="http://schemas.microsoft.com/office/drawing/2014/main" id="{90501CD9-45DC-4009-A410-08DB27A874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a:extLst>
                <a:ext uri="{FF2B5EF4-FFF2-40B4-BE49-F238E27FC236}">
                  <a16:creationId xmlns:a16="http://schemas.microsoft.com/office/drawing/2014/main" id="{00BD35CA-BF52-4F44-B789-E3B98042D85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25AED4B0-30B1-4E36-86A4-42C2A91810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DA1A0260-34D8-4474-8C33-ED80F83092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FDCCA183-C630-4855-8BD6-0E4EEE59FCE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843E8B9F-C809-423A-ADAA-80CE5C0711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6" name="Straight Connector 255">
              <a:extLst>
                <a:ext uri="{FF2B5EF4-FFF2-40B4-BE49-F238E27FC236}">
                  <a16:creationId xmlns:a16="http://schemas.microsoft.com/office/drawing/2014/main" id="{2621EBC9-CEB1-4BA5-82D6-9944A3C123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58" name="Freeform: Shape 257">
            <a:extLst>
              <a:ext uri="{FF2B5EF4-FFF2-40B4-BE49-F238E27FC236}">
                <a16:creationId xmlns:a16="http://schemas.microsoft.com/office/drawing/2014/main" id="{EB68BB96-3C54-47CE-A559-16FC5968E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grpSp>
        <p:nvGrpSpPr>
          <p:cNvPr id="260" name="Group 259">
            <a:extLst>
              <a:ext uri="{FF2B5EF4-FFF2-40B4-BE49-F238E27FC236}">
                <a16:creationId xmlns:a16="http://schemas.microsoft.com/office/drawing/2014/main" id="{BDDD9304-3AB6-4BE9-833E-9C1B3EC4218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261" name="Straight Connector 260">
              <a:extLst>
                <a:ext uri="{FF2B5EF4-FFF2-40B4-BE49-F238E27FC236}">
                  <a16:creationId xmlns:a16="http://schemas.microsoft.com/office/drawing/2014/main" id="{C7756000-2285-4D38-AD2B-91F47CF8B54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2" name="Straight Connector 261">
              <a:extLst>
                <a:ext uri="{FF2B5EF4-FFF2-40B4-BE49-F238E27FC236}">
                  <a16:creationId xmlns:a16="http://schemas.microsoft.com/office/drawing/2014/main" id="{2F7A36A8-4BBE-49D8-94DA-606561AC09A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3" name="Straight Connector 262">
              <a:extLst>
                <a:ext uri="{FF2B5EF4-FFF2-40B4-BE49-F238E27FC236}">
                  <a16:creationId xmlns:a16="http://schemas.microsoft.com/office/drawing/2014/main" id="{961EE45E-0342-4F26-8CD3-85CDDF7E5A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4" name="Straight Connector 263">
              <a:extLst>
                <a:ext uri="{FF2B5EF4-FFF2-40B4-BE49-F238E27FC236}">
                  <a16:creationId xmlns:a16="http://schemas.microsoft.com/office/drawing/2014/main" id="{89C5DC0E-03C0-4CEB-AD10-3A3C999948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a:extLst>
                <a:ext uri="{FF2B5EF4-FFF2-40B4-BE49-F238E27FC236}">
                  <a16:creationId xmlns:a16="http://schemas.microsoft.com/office/drawing/2014/main" id="{2E1CE081-E685-46D4-BAF7-54C65BD823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6" name="Straight Connector 265">
              <a:extLst>
                <a:ext uri="{FF2B5EF4-FFF2-40B4-BE49-F238E27FC236}">
                  <a16:creationId xmlns:a16="http://schemas.microsoft.com/office/drawing/2014/main" id="{5486C88F-30DD-46C8-9B05-F885D4EB07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a:extLst>
                <a:ext uri="{FF2B5EF4-FFF2-40B4-BE49-F238E27FC236}">
                  <a16:creationId xmlns:a16="http://schemas.microsoft.com/office/drawing/2014/main" id="{290BAD11-B30B-49DE-A566-E21BCDDCFA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8" name="Straight Connector 267">
              <a:extLst>
                <a:ext uri="{FF2B5EF4-FFF2-40B4-BE49-F238E27FC236}">
                  <a16:creationId xmlns:a16="http://schemas.microsoft.com/office/drawing/2014/main" id="{31F821CC-6C37-4415-8DA6-EF6B42D87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a:extLst>
                <a:ext uri="{FF2B5EF4-FFF2-40B4-BE49-F238E27FC236}">
                  <a16:creationId xmlns:a16="http://schemas.microsoft.com/office/drawing/2014/main" id="{C9ECD1FB-7FE8-477E-8E90-648AE4E932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381C9DD8-7FF3-44E6-9887-1CE07DBD95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654D87AF-08CE-4125-AF4B-8C8A9D340B3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F3C9C908-1A58-4E28-969E-48E9BA61BB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3530AEF7-35DB-44E3-93EB-B3F0FBA9E5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6108D15E-72F2-45D7-9050-8322CB1F84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a:extLst>
                <a:ext uri="{FF2B5EF4-FFF2-40B4-BE49-F238E27FC236}">
                  <a16:creationId xmlns:a16="http://schemas.microsoft.com/office/drawing/2014/main" id="{CC764F43-FB23-49CB-B2CA-ACFBFB412A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16:creationId xmlns:a16="http://schemas.microsoft.com/office/drawing/2014/main" id="{64C60457-68FC-4E1F-9ABB-E79094AEB1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22C915FB-0611-4283-8EC1-88510A69FC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16:creationId xmlns:a16="http://schemas.microsoft.com/office/drawing/2014/main" id="{3CF80AC6-E542-456F-BEE8-E9CF46AC219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16:creationId xmlns:a16="http://schemas.microsoft.com/office/drawing/2014/main" id="{9EC6EED6-01FF-4941-A4AB-224D26EE11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0" name="Straight Connector 279">
              <a:extLst>
                <a:ext uri="{FF2B5EF4-FFF2-40B4-BE49-F238E27FC236}">
                  <a16:creationId xmlns:a16="http://schemas.microsoft.com/office/drawing/2014/main" id="{F8D16FF7-D5D7-4A97-BB5E-A069EF13A41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16:creationId xmlns:a16="http://schemas.microsoft.com/office/drawing/2014/main" id="{D703DF22-27D8-481B-95B5-A4A7A62066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16:creationId xmlns:a16="http://schemas.microsoft.com/office/drawing/2014/main" id="{1F7256DA-C9DD-498F-A3B4-789819FE4C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EBEBA9FF-8036-4656-B1F1-87953464DC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a:extLst>
                <a:ext uri="{FF2B5EF4-FFF2-40B4-BE49-F238E27FC236}">
                  <a16:creationId xmlns:a16="http://schemas.microsoft.com/office/drawing/2014/main" id="{575DABD2-EA79-4547-AFC6-53720AB60E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5" name="Straight Connector 284">
              <a:extLst>
                <a:ext uri="{FF2B5EF4-FFF2-40B4-BE49-F238E27FC236}">
                  <a16:creationId xmlns:a16="http://schemas.microsoft.com/office/drawing/2014/main" id="{3060E1B5-52C7-4314-98B0-3AE8A0B6301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a:extLst>
                <a:ext uri="{FF2B5EF4-FFF2-40B4-BE49-F238E27FC236}">
                  <a16:creationId xmlns:a16="http://schemas.microsoft.com/office/drawing/2014/main" id="{033D416E-D8B5-4097-B7F0-1BA0357D36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16:creationId xmlns:a16="http://schemas.microsoft.com/office/drawing/2014/main" id="{A5862DFC-3406-4DC9-AA41-0CE64748AF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a:extLst>
                <a:ext uri="{FF2B5EF4-FFF2-40B4-BE49-F238E27FC236}">
                  <a16:creationId xmlns:a16="http://schemas.microsoft.com/office/drawing/2014/main" id="{3C908427-368C-4792-A5E5-313F77FF28C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9" name="Straight Connector 288">
              <a:extLst>
                <a:ext uri="{FF2B5EF4-FFF2-40B4-BE49-F238E27FC236}">
                  <a16:creationId xmlns:a16="http://schemas.microsoft.com/office/drawing/2014/main" id="{88CB189E-908B-495D-B023-05D3D2C1B4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291" name="Rectangle 290">
            <a:extLst>
              <a:ext uri="{FF2B5EF4-FFF2-40B4-BE49-F238E27FC236}">
                <a16:creationId xmlns:a16="http://schemas.microsoft.com/office/drawing/2014/main" id="{A173122F-D466-4F08-90FA-0038F7AC21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93" name="Rectangle 292">
            <a:extLst>
              <a:ext uri="{FF2B5EF4-FFF2-40B4-BE49-F238E27FC236}">
                <a16:creationId xmlns:a16="http://schemas.microsoft.com/office/drawing/2014/main" id="{4A929113-1368-4B1B-9C6F-140F47CBF4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95" name="Right Triangle 294">
            <a:extLst>
              <a:ext uri="{FF2B5EF4-FFF2-40B4-BE49-F238E27FC236}">
                <a16:creationId xmlns:a16="http://schemas.microsoft.com/office/drawing/2014/main" id="{C24346C5-B1C8-4C83-846B-122A3B4B2F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65270" y="1555699"/>
            <a:ext cx="568289" cy="568289"/>
          </a:xfrm>
          <a:prstGeom prst="rtTriangle">
            <a:avLst/>
          </a:prstGeom>
          <a:solidFill>
            <a:schemeClr val="accent5">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 name="Freeform: Shape 296">
            <a:extLst>
              <a:ext uri="{FF2B5EF4-FFF2-40B4-BE49-F238E27FC236}">
                <a16:creationId xmlns:a16="http://schemas.microsoft.com/office/drawing/2014/main" id="{0B6C48B2-8296-4312-8901-93BB7735D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252" y="4554328"/>
            <a:ext cx="12178450" cy="2303672"/>
          </a:xfrm>
          <a:custGeom>
            <a:avLst/>
            <a:gdLst>
              <a:gd name="connsiteX0" fmla="*/ 8951169 w 12178450"/>
              <a:gd name="connsiteY0" fmla="*/ 32 h 2001622"/>
              <a:gd name="connsiteX1" fmla="*/ 11653845 w 12178450"/>
              <a:gd name="connsiteY1" fmla="*/ 209874 h 2001622"/>
              <a:gd name="connsiteX2" fmla="*/ 12178450 w 12178450"/>
              <a:gd name="connsiteY2" fmla="*/ 286723 h 2001622"/>
              <a:gd name="connsiteX3" fmla="*/ 12178450 w 12178450"/>
              <a:gd name="connsiteY3" fmla="*/ 2001622 h 2001622"/>
              <a:gd name="connsiteX4" fmla="*/ 0 w 12178450"/>
              <a:gd name="connsiteY4" fmla="*/ 2001622 h 2001622"/>
              <a:gd name="connsiteX5" fmla="*/ 0 w 12178450"/>
              <a:gd name="connsiteY5" fmla="*/ 1010979 h 2001622"/>
              <a:gd name="connsiteX6" fmla="*/ 8951169 w 12178450"/>
              <a:gd name="connsiteY6" fmla="*/ 32 h 2001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78450" h="2001622">
                <a:moveTo>
                  <a:pt x="8951169" y="32"/>
                </a:moveTo>
                <a:cubicBezTo>
                  <a:pt x="9704520" y="1593"/>
                  <a:pt x="10578586" y="62133"/>
                  <a:pt x="11653845" y="209874"/>
                </a:cubicBezTo>
                <a:lnTo>
                  <a:pt x="12178450" y="286723"/>
                </a:lnTo>
                <a:lnTo>
                  <a:pt x="12178450" y="2001622"/>
                </a:lnTo>
                <a:lnTo>
                  <a:pt x="0" y="2001622"/>
                </a:lnTo>
                <a:lnTo>
                  <a:pt x="0" y="1010979"/>
                </a:lnTo>
                <a:cubicBezTo>
                  <a:pt x="4768989" y="1010979"/>
                  <a:pt x="5812206" y="-6472"/>
                  <a:pt x="8951169" y="32"/>
                </a:cubicBezTo>
                <a:close/>
              </a:path>
            </a:pathLst>
          </a:custGeom>
          <a:solidFill>
            <a:schemeClr val="accent5">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grpSp>
        <p:nvGrpSpPr>
          <p:cNvPr id="299" name="Group 298">
            <a:extLst>
              <a:ext uri="{FF2B5EF4-FFF2-40B4-BE49-F238E27FC236}">
                <a16:creationId xmlns:a16="http://schemas.microsoft.com/office/drawing/2014/main" id="{90F28F7A-4F2F-4C1B-AF1C-A6E7C79532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300" name="Straight Connector 299">
              <a:extLst>
                <a:ext uri="{FF2B5EF4-FFF2-40B4-BE49-F238E27FC236}">
                  <a16:creationId xmlns:a16="http://schemas.microsoft.com/office/drawing/2014/main" id="{B23CC870-B5E9-475F-A625-9E862A6295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1" name="Straight Connector 300">
              <a:extLst>
                <a:ext uri="{FF2B5EF4-FFF2-40B4-BE49-F238E27FC236}">
                  <a16:creationId xmlns:a16="http://schemas.microsoft.com/office/drawing/2014/main" id="{42A6B08C-017D-4B4D-95EC-4BB83C5541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2" name="Straight Connector 301">
              <a:extLst>
                <a:ext uri="{FF2B5EF4-FFF2-40B4-BE49-F238E27FC236}">
                  <a16:creationId xmlns:a16="http://schemas.microsoft.com/office/drawing/2014/main" id="{94599402-E1B8-4E3B-A56D-68606FC1EF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3" name="Straight Connector 302">
              <a:extLst>
                <a:ext uri="{FF2B5EF4-FFF2-40B4-BE49-F238E27FC236}">
                  <a16:creationId xmlns:a16="http://schemas.microsoft.com/office/drawing/2014/main" id="{B720C48A-E9A0-4B85-A954-39375E09963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4" name="Straight Connector 303">
              <a:extLst>
                <a:ext uri="{FF2B5EF4-FFF2-40B4-BE49-F238E27FC236}">
                  <a16:creationId xmlns:a16="http://schemas.microsoft.com/office/drawing/2014/main" id="{B0E26956-FF2A-412E-ACC4-29CCD02599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5" name="Straight Connector 304">
              <a:extLst>
                <a:ext uri="{FF2B5EF4-FFF2-40B4-BE49-F238E27FC236}">
                  <a16:creationId xmlns:a16="http://schemas.microsoft.com/office/drawing/2014/main" id="{FB31E652-49AC-4108-85B8-75122A48A5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6" name="Straight Connector 305">
              <a:extLst>
                <a:ext uri="{FF2B5EF4-FFF2-40B4-BE49-F238E27FC236}">
                  <a16:creationId xmlns:a16="http://schemas.microsoft.com/office/drawing/2014/main" id="{DC1DB29F-0624-4035-B188-640616D5DE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7" name="Straight Connector 306">
              <a:extLst>
                <a:ext uri="{FF2B5EF4-FFF2-40B4-BE49-F238E27FC236}">
                  <a16:creationId xmlns:a16="http://schemas.microsoft.com/office/drawing/2014/main" id="{1D27221C-2427-4C99-89DC-1A38A54058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8" name="Straight Connector 307">
              <a:extLst>
                <a:ext uri="{FF2B5EF4-FFF2-40B4-BE49-F238E27FC236}">
                  <a16:creationId xmlns:a16="http://schemas.microsoft.com/office/drawing/2014/main" id="{2DBF1D76-8076-4BAE-B627-F1861C9E08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09" name="Straight Connector 308">
              <a:extLst>
                <a:ext uri="{FF2B5EF4-FFF2-40B4-BE49-F238E27FC236}">
                  <a16:creationId xmlns:a16="http://schemas.microsoft.com/office/drawing/2014/main" id="{8E930E41-FC2F-4319-9C28-32C278430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0" name="Straight Connector 309">
              <a:extLst>
                <a:ext uri="{FF2B5EF4-FFF2-40B4-BE49-F238E27FC236}">
                  <a16:creationId xmlns:a16="http://schemas.microsoft.com/office/drawing/2014/main" id="{C0936C1B-0C10-464B-85C8-345095AAB37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1" name="Straight Connector 310">
              <a:extLst>
                <a:ext uri="{FF2B5EF4-FFF2-40B4-BE49-F238E27FC236}">
                  <a16:creationId xmlns:a16="http://schemas.microsoft.com/office/drawing/2014/main" id="{DB90EC61-FD0C-434A-9D1B-A20035C2141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2" name="Straight Connector 311">
              <a:extLst>
                <a:ext uri="{FF2B5EF4-FFF2-40B4-BE49-F238E27FC236}">
                  <a16:creationId xmlns:a16="http://schemas.microsoft.com/office/drawing/2014/main" id="{A5F5CC56-1FDA-4D3E-9C6E-8E996026C3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3" name="Straight Connector 312">
              <a:extLst>
                <a:ext uri="{FF2B5EF4-FFF2-40B4-BE49-F238E27FC236}">
                  <a16:creationId xmlns:a16="http://schemas.microsoft.com/office/drawing/2014/main" id="{272B8FB2-B735-480F-9A88-48AADB2227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4" name="Straight Connector 313">
              <a:extLst>
                <a:ext uri="{FF2B5EF4-FFF2-40B4-BE49-F238E27FC236}">
                  <a16:creationId xmlns:a16="http://schemas.microsoft.com/office/drawing/2014/main" id="{85B46C1B-4FC4-4E24-AC43-07940BE1E63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5" name="Straight Connector 314">
              <a:extLst>
                <a:ext uri="{FF2B5EF4-FFF2-40B4-BE49-F238E27FC236}">
                  <a16:creationId xmlns:a16="http://schemas.microsoft.com/office/drawing/2014/main" id="{C34915AF-0AE3-4EDD-8681-4C3F2C592B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6" name="Straight Connector 315">
              <a:extLst>
                <a:ext uri="{FF2B5EF4-FFF2-40B4-BE49-F238E27FC236}">
                  <a16:creationId xmlns:a16="http://schemas.microsoft.com/office/drawing/2014/main" id="{5C35A3F3-714E-4F69-9BDF-8ED284EF29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7" name="Straight Connector 316">
              <a:extLst>
                <a:ext uri="{FF2B5EF4-FFF2-40B4-BE49-F238E27FC236}">
                  <a16:creationId xmlns:a16="http://schemas.microsoft.com/office/drawing/2014/main" id="{03D561AC-B0B1-47EB-BE05-209F5612B7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8" name="Straight Connector 317">
              <a:extLst>
                <a:ext uri="{FF2B5EF4-FFF2-40B4-BE49-F238E27FC236}">
                  <a16:creationId xmlns:a16="http://schemas.microsoft.com/office/drawing/2014/main" id="{D3508E52-4FD9-4E6D-AFEA-69A88ED268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19" name="Straight Connector 318">
              <a:extLst>
                <a:ext uri="{FF2B5EF4-FFF2-40B4-BE49-F238E27FC236}">
                  <a16:creationId xmlns:a16="http://schemas.microsoft.com/office/drawing/2014/main" id="{C69DDE76-16F7-472F-B6D7-84AE8FFF31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0" name="Straight Connector 319">
              <a:extLst>
                <a:ext uri="{FF2B5EF4-FFF2-40B4-BE49-F238E27FC236}">
                  <a16:creationId xmlns:a16="http://schemas.microsoft.com/office/drawing/2014/main" id="{B2D87BEF-8844-4A3E-B130-B7D26740CC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1" name="Straight Connector 320">
              <a:extLst>
                <a:ext uri="{FF2B5EF4-FFF2-40B4-BE49-F238E27FC236}">
                  <a16:creationId xmlns:a16="http://schemas.microsoft.com/office/drawing/2014/main" id="{BB381129-2089-4EAA-AE6C-2BAA96BC82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2" name="Straight Connector 321">
              <a:extLst>
                <a:ext uri="{FF2B5EF4-FFF2-40B4-BE49-F238E27FC236}">
                  <a16:creationId xmlns:a16="http://schemas.microsoft.com/office/drawing/2014/main" id="{5B69BF7A-FA63-4706-8066-DF15018E66F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3" name="Straight Connector 322">
              <a:extLst>
                <a:ext uri="{FF2B5EF4-FFF2-40B4-BE49-F238E27FC236}">
                  <a16:creationId xmlns:a16="http://schemas.microsoft.com/office/drawing/2014/main" id="{6A3ECB71-0CCD-403F-B14B-ABC48D78CD4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4" name="Straight Connector 323">
              <a:extLst>
                <a:ext uri="{FF2B5EF4-FFF2-40B4-BE49-F238E27FC236}">
                  <a16:creationId xmlns:a16="http://schemas.microsoft.com/office/drawing/2014/main" id="{D9095BBA-0FE1-49E5-89F7-22125BAF87A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5" name="Straight Connector 324">
              <a:extLst>
                <a:ext uri="{FF2B5EF4-FFF2-40B4-BE49-F238E27FC236}">
                  <a16:creationId xmlns:a16="http://schemas.microsoft.com/office/drawing/2014/main" id="{B55351D8-6F27-4B82-968B-581B177CB4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6" name="Straight Connector 325">
              <a:extLst>
                <a:ext uri="{FF2B5EF4-FFF2-40B4-BE49-F238E27FC236}">
                  <a16:creationId xmlns:a16="http://schemas.microsoft.com/office/drawing/2014/main" id="{351025A5-EB5A-4057-A85E-69AF0E6BE6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7" name="Straight Connector 326">
              <a:extLst>
                <a:ext uri="{FF2B5EF4-FFF2-40B4-BE49-F238E27FC236}">
                  <a16:creationId xmlns:a16="http://schemas.microsoft.com/office/drawing/2014/main" id="{5030318B-EEB9-4D92-BC50-D115109898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328" name="Straight Connector 327">
              <a:extLst>
                <a:ext uri="{FF2B5EF4-FFF2-40B4-BE49-F238E27FC236}">
                  <a16:creationId xmlns:a16="http://schemas.microsoft.com/office/drawing/2014/main" id="{417FC0E3-7CC7-4188-BC7A-7E8FB55649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solidFill>
              <a:schemeClr val="accent5">
                <a:lumMod val="50000"/>
                <a:alpha val="17000"/>
              </a:schemeClr>
            </a:solidFill>
            <a:ln>
              <a:solidFill>
                <a:schemeClr val="accent2">
                  <a:alpha val="15000"/>
                </a:schemeClr>
              </a:solidFill>
            </a:ln>
          </p:spPr>
          <p:style>
            <a:lnRef idx="2">
              <a:schemeClr val="accent1">
                <a:shade val="50000"/>
              </a:schemeClr>
            </a:lnRef>
            <a:fillRef idx="1">
              <a:schemeClr val="accent1"/>
            </a:fillRef>
            <a:effectRef idx="0">
              <a:schemeClr val="accent1"/>
            </a:effectRef>
            <a:fontRef idx="minor">
              <a:schemeClr val="lt1"/>
            </a:fontRef>
          </p:style>
        </p:cxnSp>
      </p:grpSp>
      <p:pic>
        <p:nvPicPr>
          <p:cNvPr id="4" name="Picture 3">
            <a:extLst>
              <a:ext uri="{FF2B5EF4-FFF2-40B4-BE49-F238E27FC236}">
                <a16:creationId xmlns:a16="http://schemas.microsoft.com/office/drawing/2014/main" id="{5989E9A6-C186-D193-E149-6787AB0EB2F9}"/>
              </a:ext>
            </a:extLst>
          </p:cNvPr>
          <p:cNvPicPr>
            <a:picLocks noChangeAspect="1"/>
          </p:cNvPicPr>
          <p:nvPr/>
        </p:nvPicPr>
        <p:blipFill rotWithShape="1">
          <a:blip r:embed="rId2"/>
          <a:srcRect t="22942" r="-1" b="20794"/>
          <a:stretch/>
        </p:blipFill>
        <p:spPr>
          <a:xfrm rot="8307257">
            <a:off x="92757" y="1310058"/>
            <a:ext cx="5731106" cy="3224518"/>
          </a:xfrm>
          <a:prstGeom prst="rect">
            <a:avLst/>
          </a:prstGeom>
        </p:spPr>
      </p:pic>
      <p:sp>
        <p:nvSpPr>
          <p:cNvPr id="8" name="TextBox 7">
            <a:extLst>
              <a:ext uri="{FF2B5EF4-FFF2-40B4-BE49-F238E27FC236}">
                <a16:creationId xmlns:a16="http://schemas.microsoft.com/office/drawing/2014/main" id="{F9FBCCD5-99C4-2C85-0800-C4CD9E3B8D16}"/>
              </a:ext>
            </a:extLst>
          </p:cNvPr>
          <p:cNvSpPr txBox="1"/>
          <p:nvPr/>
        </p:nvSpPr>
        <p:spPr>
          <a:xfrm>
            <a:off x="6096000" y="728906"/>
            <a:ext cx="4897812" cy="369332"/>
          </a:xfrm>
          <a:prstGeom prst="rect">
            <a:avLst/>
          </a:prstGeom>
          <a:noFill/>
        </p:spPr>
        <p:txBody>
          <a:bodyPr wrap="square" rtlCol="0">
            <a:spAutoFit/>
          </a:bodyPr>
          <a:lstStyle/>
          <a:p>
            <a:r>
              <a:rPr lang="en-GB" dirty="0"/>
              <a:t>Working with young people</a:t>
            </a:r>
          </a:p>
        </p:txBody>
      </p:sp>
      <p:sp>
        <p:nvSpPr>
          <p:cNvPr id="11" name="TextBox 10">
            <a:extLst>
              <a:ext uri="{FF2B5EF4-FFF2-40B4-BE49-F238E27FC236}">
                <a16:creationId xmlns:a16="http://schemas.microsoft.com/office/drawing/2014/main" id="{106B4BB5-8A5D-F5C2-764F-E1C5D0FE3CB2}"/>
              </a:ext>
            </a:extLst>
          </p:cNvPr>
          <p:cNvSpPr txBox="1"/>
          <p:nvPr/>
        </p:nvSpPr>
        <p:spPr>
          <a:xfrm>
            <a:off x="6112613" y="1385951"/>
            <a:ext cx="5156867" cy="1200329"/>
          </a:xfrm>
          <a:prstGeom prst="rect">
            <a:avLst/>
          </a:prstGeom>
          <a:noFill/>
        </p:spPr>
        <p:txBody>
          <a:bodyPr wrap="square" rtlCol="0">
            <a:spAutoFit/>
          </a:bodyPr>
          <a:lstStyle/>
          <a:p>
            <a:r>
              <a:rPr lang="en-GB" dirty="0"/>
              <a:t>Within youth work settings there will be similarities with counselling skills but it is important to note that youth workers are not trained counsellors.</a:t>
            </a:r>
          </a:p>
        </p:txBody>
      </p:sp>
      <p:sp>
        <p:nvSpPr>
          <p:cNvPr id="14" name="TextBox 13">
            <a:extLst>
              <a:ext uri="{FF2B5EF4-FFF2-40B4-BE49-F238E27FC236}">
                <a16:creationId xmlns:a16="http://schemas.microsoft.com/office/drawing/2014/main" id="{EF2ECAFA-EC65-E433-6D90-F7DC9E530516}"/>
              </a:ext>
            </a:extLst>
          </p:cNvPr>
          <p:cNvSpPr txBox="1"/>
          <p:nvPr/>
        </p:nvSpPr>
        <p:spPr>
          <a:xfrm>
            <a:off x="6503437" y="3059495"/>
            <a:ext cx="4665992" cy="1477328"/>
          </a:xfrm>
          <a:prstGeom prst="rect">
            <a:avLst/>
          </a:prstGeom>
          <a:noFill/>
        </p:spPr>
        <p:txBody>
          <a:bodyPr wrap="square" rtlCol="0">
            <a:spAutoFit/>
          </a:bodyPr>
          <a:lstStyle/>
          <a:p>
            <a:r>
              <a:rPr lang="en-GB" dirty="0"/>
              <a:t>Similarities: Communication</a:t>
            </a:r>
          </a:p>
          <a:p>
            <a:r>
              <a:rPr lang="en-GB" dirty="0"/>
              <a:t>                      Active Listening</a:t>
            </a:r>
          </a:p>
          <a:p>
            <a:r>
              <a:rPr lang="en-GB" dirty="0"/>
              <a:t>                      Building relationships</a:t>
            </a:r>
          </a:p>
          <a:p>
            <a:r>
              <a:rPr lang="en-GB" dirty="0"/>
              <a:t>                      Empathetic</a:t>
            </a:r>
          </a:p>
          <a:p>
            <a:r>
              <a:rPr lang="en-GB" dirty="0"/>
              <a:t>                      Supportive</a:t>
            </a:r>
          </a:p>
        </p:txBody>
      </p:sp>
      <p:sp>
        <p:nvSpPr>
          <p:cNvPr id="17" name="TextBox 16">
            <a:extLst>
              <a:ext uri="{FF2B5EF4-FFF2-40B4-BE49-F238E27FC236}">
                <a16:creationId xmlns:a16="http://schemas.microsoft.com/office/drawing/2014/main" id="{2A3BF4CE-426B-8AA4-C527-3397A172EB08}"/>
              </a:ext>
            </a:extLst>
          </p:cNvPr>
          <p:cNvSpPr txBox="1"/>
          <p:nvPr/>
        </p:nvSpPr>
        <p:spPr>
          <a:xfrm>
            <a:off x="6503437" y="5271796"/>
            <a:ext cx="5503071" cy="1200329"/>
          </a:xfrm>
          <a:prstGeom prst="rect">
            <a:avLst/>
          </a:prstGeom>
          <a:noFill/>
        </p:spPr>
        <p:txBody>
          <a:bodyPr wrap="square" rtlCol="0">
            <a:spAutoFit/>
          </a:bodyPr>
          <a:lstStyle/>
          <a:p>
            <a:r>
              <a:rPr lang="en-GB" dirty="0"/>
              <a:t>Differences: The qualifications</a:t>
            </a:r>
          </a:p>
          <a:p>
            <a:r>
              <a:rPr lang="en-GB" dirty="0"/>
              <a:t>                        </a:t>
            </a:r>
          </a:p>
          <a:p>
            <a:r>
              <a:rPr lang="en-GB" dirty="0"/>
              <a:t>                      Being able to signpost when required</a:t>
            </a:r>
          </a:p>
          <a:p>
            <a:r>
              <a:rPr lang="en-GB" dirty="0"/>
              <a:t>                       </a:t>
            </a:r>
          </a:p>
        </p:txBody>
      </p:sp>
    </p:spTree>
    <p:extLst>
      <p:ext uri="{BB962C8B-B14F-4D97-AF65-F5344CB8AC3E}">
        <p14:creationId xmlns:p14="http://schemas.microsoft.com/office/powerpoint/2010/main" val="1758016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 name="Rectangle 228">
            <a:extLst>
              <a:ext uri="{FF2B5EF4-FFF2-40B4-BE49-F238E27FC236}">
                <a16:creationId xmlns:a16="http://schemas.microsoft.com/office/drawing/2014/main" id="{A4798C7F-C8CA-4799-BF37-3AB4642C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461" name="Group 230">
            <a:extLst>
              <a:ext uri="{FF2B5EF4-FFF2-40B4-BE49-F238E27FC236}">
                <a16:creationId xmlns:a16="http://schemas.microsoft.com/office/drawing/2014/main" id="{87F0794B-55D3-4D2D-BDE7-4688ED321E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232" name="Straight Connector 231">
              <a:extLst>
                <a:ext uri="{FF2B5EF4-FFF2-40B4-BE49-F238E27FC236}">
                  <a16:creationId xmlns:a16="http://schemas.microsoft.com/office/drawing/2014/main" id="{BE4C795B-1813-4CC6-B03F-8DD130BEAA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E0F4C04D-5CD8-446B-BE3D-257172E6E4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FDDC802E-606F-4F39-84B6-90DF0FE54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2C5B0C75-0136-4A39-9AB6-0F02C4527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C5ED2B52-3D40-46DE-8B54-99A4071578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18BCEC75-1B6B-45B2-8041-8D933FCF6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6A2FC789-056A-43CC-807E-4262CDC3E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48C32FD3-76B0-40E7-89F2-E9C523210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B82E9447-8362-426C-840A-B6F2231F7B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2F141DC8-83CE-4C21-A5BA-E2FFF3D86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512A697C-ECBC-40A9-AC69-BF96A34B91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D2E988AF-5EFB-43D3-B93F-6E4F41A2C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6B312C1B-AAE2-4A6D-ACC7-ABAA75D428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57B96146-61DA-44D6-A9DF-6DB41FCF2D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16:creationId xmlns:a16="http://schemas.microsoft.com/office/drawing/2014/main" id="{6B33F93D-4439-46EE-97C4-9CECAAFDC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16:creationId xmlns:a16="http://schemas.microsoft.com/office/drawing/2014/main" id="{5914B275-A3D7-4BA4-B8CB-E7657100F3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16:creationId xmlns:a16="http://schemas.microsoft.com/office/drawing/2014/main" id="{BD26EF3B-FBE7-4D57-8E01-553F50734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a:extLst>
                <a:ext uri="{FF2B5EF4-FFF2-40B4-BE49-F238E27FC236}">
                  <a16:creationId xmlns:a16="http://schemas.microsoft.com/office/drawing/2014/main" id="{6CC1E671-BA54-4B31-9A2E-8F50BC57A2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0" name="Straight Connector 249">
              <a:extLst>
                <a:ext uri="{FF2B5EF4-FFF2-40B4-BE49-F238E27FC236}">
                  <a16:creationId xmlns:a16="http://schemas.microsoft.com/office/drawing/2014/main" id="{A836A704-3624-4ABF-9A67-0F52C2F3E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a:extLst>
                <a:ext uri="{FF2B5EF4-FFF2-40B4-BE49-F238E27FC236}">
                  <a16:creationId xmlns:a16="http://schemas.microsoft.com/office/drawing/2014/main" id="{5FDC385D-BA34-481F-A991-A776E0B193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F1EF033A-D8FB-416B-AE51-4E098A27D6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17C17B48-F458-4E9B-9331-56FCDC5B6A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07E44A4B-D453-46F0-A83D-AF0B33D5C5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346BEA9F-314B-440D-AE8D-21E1252EC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6" name="Straight Connector 255">
              <a:extLst>
                <a:ext uri="{FF2B5EF4-FFF2-40B4-BE49-F238E27FC236}">
                  <a16:creationId xmlns:a16="http://schemas.microsoft.com/office/drawing/2014/main" id="{F15EAFD0-4869-4612-ACDE-ABC703104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a:extLst>
                <a:ext uri="{FF2B5EF4-FFF2-40B4-BE49-F238E27FC236}">
                  <a16:creationId xmlns:a16="http://schemas.microsoft.com/office/drawing/2014/main" id="{A0F26706-7F23-4FF0-9CAF-F3C4F47C1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C0195A72-345A-4E88-8D71-14DB3D1B60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a:extLst>
                <a:ext uri="{FF2B5EF4-FFF2-40B4-BE49-F238E27FC236}">
                  <a16:creationId xmlns:a16="http://schemas.microsoft.com/office/drawing/2014/main" id="{0DBF51A6-A3BC-49FE-BB01-E899281177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0" name="Straight Connector 259">
              <a:extLst>
                <a:ext uri="{FF2B5EF4-FFF2-40B4-BE49-F238E27FC236}">
                  <a16:creationId xmlns:a16="http://schemas.microsoft.com/office/drawing/2014/main" id="{A78DF911-744C-419B-83DC-39F270BBF4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62" name="Freeform: Shape 261">
            <a:extLst>
              <a:ext uri="{FF2B5EF4-FFF2-40B4-BE49-F238E27FC236}">
                <a16:creationId xmlns:a16="http://schemas.microsoft.com/office/drawing/2014/main" id="{216BB147-20D5-4D93-BDA5-1BC614D6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463" name="Freeform: Shape 263">
            <a:extLst>
              <a:ext uri="{FF2B5EF4-FFF2-40B4-BE49-F238E27FC236}">
                <a16:creationId xmlns:a16="http://schemas.microsoft.com/office/drawing/2014/main" id="{0A253F60-DE40-4508-A37A-61331DF1D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464" name="Rectangle 265">
            <a:extLst>
              <a:ext uri="{FF2B5EF4-FFF2-40B4-BE49-F238E27FC236}">
                <a16:creationId xmlns:a16="http://schemas.microsoft.com/office/drawing/2014/main" id="{326AD51D-D59E-4689-A5DF-6A9857053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465" name="Group 267">
            <a:extLst>
              <a:ext uri="{FF2B5EF4-FFF2-40B4-BE49-F238E27FC236}">
                <a16:creationId xmlns:a16="http://schemas.microsoft.com/office/drawing/2014/main" id="{05578CCE-1E06-4634-B7D3-B75915B79B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269" name="Straight Connector 268">
              <a:extLst>
                <a:ext uri="{FF2B5EF4-FFF2-40B4-BE49-F238E27FC236}">
                  <a16:creationId xmlns:a16="http://schemas.microsoft.com/office/drawing/2014/main" id="{758694FA-DDF2-4463-8E27-E40C7B705DD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266F117C-BB6F-4A4D-B9E6-7352647BF5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BFDD06D7-A858-4BE9-B269-786451727C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2B9716CE-4E07-44BE-9271-E478BBE78BF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F4E8B64A-EF2F-47BF-AF60-22693FBD5B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79EBB16F-B1A9-45AE-9C7A-503A402FBC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a:extLst>
                <a:ext uri="{FF2B5EF4-FFF2-40B4-BE49-F238E27FC236}">
                  <a16:creationId xmlns:a16="http://schemas.microsoft.com/office/drawing/2014/main" id="{BF44818A-E73A-4763-8B27-B5244AD163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16:creationId xmlns:a16="http://schemas.microsoft.com/office/drawing/2014/main" id="{D43A7F77-4F07-4CD4-B62F-B3AF76ADF4C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7C64748D-7F97-429F-8A7B-8D7EEB1E2C8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16:creationId xmlns:a16="http://schemas.microsoft.com/office/drawing/2014/main" id="{0BB97A24-973F-442A-99BA-8AC5FB1D1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16:creationId xmlns:a16="http://schemas.microsoft.com/office/drawing/2014/main" id="{99732AE5-4438-4E42-834A-653713C0B67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0" name="Straight Connector 279">
              <a:extLst>
                <a:ext uri="{FF2B5EF4-FFF2-40B4-BE49-F238E27FC236}">
                  <a16:creationId xmlns:a16="http://schemas.microsoft.com/office/drawing/2014/main" id="{33E2B6CE-9310-4CD9-B1C7-2DBFB561374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16:creationId xmlns:a16="http://schemas.microsoft.com/office/drawing/2014/main" id="{9959B4D1-86FF-4165-945E-3265E3F00D2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16:creationId xmlns:a16="http://schemas.microsoft.com/office/drawing/2014/main" id="{A8B56538-E579-4678-B2C4-190218F6576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6C898F5F-7AAE-453A-82FE-F4247F2F44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a:extLst>
                <a:ext uri="{FF2B5EF4-FFF2-40B4-BE49-F238E27FC236}">
                  <a16:creationId xmlns:a16="http://schemas.microsoft.com/office/drawing/2014/main" id="{A7D95DBF-0AAC-4741-91B1-649F6FE7D7A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5" name="Straight Connector 284">
              <a:extLst>
                <a:ext uri="{FF2B5EF4-FFF2-40B4-BE49-F238E27FC236}">
                  <a16:creationId xmlns:a16="http://schemas.microsoft.com/office/drawing/2014/main" id="{1B3F59BE-64EE-4780-9361-E231148A43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a:extLst>
                <a:ext uri="{FF2B5EF4-FFF2-40B4-BE49-F238E27FC236}">
                  <a16:creationId xmlns:a16="http://schemas.microsoft.com/office/drawing/2014/main" id="{3BE6D2F5-CA3E-4BC3-B8FE-49E3FAC000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16:creationId xmlns:a16="http://schemas.microsoft.com/office/drawing/2014/main" id="{DEF74E0F-547D-4E30-B042-E040A163963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a:extLst>
                <a:ext uri="{FF2B5EF4-FFF2-40B4-BE49-F238E27FC236}">
                  <a16:creationId xmlns:a16="http://schemas.microsoft.com/office/drawing/2014/main" id="{3948BBB3-C56E-4DCA-B93A-71D4754768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9" name="Straight Connector 288">
              <a:extLst>
                <a:ext uri="{FF2B5EF4-FFF2-40B4-BE49-F238E27FC236}">
                  <a16:creationId xmlns:a16="http://schemas.microsoft.com/office/drawing/2014/main" id="{36449CBA-E814-4F9C-9FC8-0B2E05BFB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a:extLst>
                <a:ext uri="{FF2B5EF4-FFF2-40B4-BE49-F238E27FC236}">
                  <a16:creationId xmlns:a16="http://schemas.microsoft.com/office/drawing/2014/main" id="{F5F9BC37-BDF5-45BE-B728-B10A9565A1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1" name="Straight Connector 290">
              <a:extLst>
                <a:ext uri="{FF2B5EF4-FFF2-40B4-BE49-F238E27FC236}">
                  <a16:creationId xmlns:a16="http://schemas.microsoft.com/office/drawing/2014/main" id="{314572B9-7D58-48F6-A290-9EF0975956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a:extLst>
                <a:ext uri="{FF2B5EF4-FFF2-40B4-BE49-F238E27FC236}">
                  <a16:creationId xmlns:a16="http://schemas.microsoft.com/office/drawing/2014/main" id="{F2C4CAC2-0AC5-408F-92EA-7FB0F63A5D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3" name="Straight Connector 292">
              <a:extLst>
                <a:ext uri="{FF2B5EF4-FFF2-40B4-BE49-F238E27FC236}">
                  <a16:creationId xmlns:a16="http://schemas.microsoft.com/office/drawing/2014/main" id="{0504E629-A4AD-411E-B4C0-B205748A1B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a:extLst>
                <a:ext uri="{FF2B5EF4-FFF2-40B4-BE49-F238E27FC236}">
                  <a16:creationId xmlns:a16="http://schemas.microsoft.com/office/drawing/2014/main" id="{09BA5C51-7F10-4E99-BF13-383E0B5DEE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5" name="Straight Connector 294">
              <a:extLst>
                <a:ext uri="{FF2B5EF4-FFF2-40B4-BE49-F238E27FC236}">
                  <a16:creationId xmlns:a16="http://schemas.microsoft.com/office/drawing/2014/main" id="{47F8EAE2-B22F-48D7-875C-C68B07B5C3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a:extLst>
                <a:ext uri="{FF2B5EF4-FFF2-40B4-BE49-F238E27FC236}">
                  <a16:creationId xmlns:a16="http://schemas.microsoft.com/office/drawing/2014/main" id="{D7E1B9FF-384B-455E-88A2-93A4CC7910F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7" name="Straight Connector 296">
              <a:extLst>
                <a:ext uri="{FF2B5EF4-FFF2-40B4-BE49-F238E27FC236}">
                  <a16:creationId xmlns:a16="http://schemas.microsoft.com/office/drawing/2014/main" id="{69A8FF40-B2F4-4522-9598-E0F0279151C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66" name="Freeform: Shape 298">
            <a:extLst>
              <a:ext uri="{FF2B5EF4-FFF2-40B4-BE49-F238E27FC236}">
                <a16:creationId xmlns:a16="http://schemas.microsoft.com/office/drawing/2014/main" id="{7A6DA27B-24A2-4FAF-9CB9-A814BF835B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grpSp>
        <p:nvGrpSpPr>
          <p:cNvPr id="467" name="Group 300">
            <a:extLst>
              <a:ext uri="{FF2B5EF4-FFF2-40B4-BE49-F238E27FC236}">
                <a16:creationId xmlns:a16="http://schemas.microsoft.com/office/drawing/2014/main" id="{ED48258A-6826-4A24-97F8-B65FE4D99A4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302" name="Straight Connector 301">
              <a:extLst>
                <a:ext uri="{FF2B5EF4-FFF2-40B4-BE49-F238E27FC236}">
                  <a16:creationId xmlns:a16="http://schemas.microsoft.com/office/drawing/2014/main" id="{A43F6B7F-6CF7-4212-8A4C-0AF81FCC70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3" name="Straight Connector 302">
              <a:extLst>
                <a:ext uri="{FF2B5EF4-FFF2-40B4-BE49-F238E27FC236}">
                  <a16:creationId xmlns:a16="http://schemas.microsoft.com/office/drawing/2014/main" id="{ECD379A7-2614-4A67-8607-5A9FF0118E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a:extLst>
                <a:ext uri="{FF2B5EF4-FFF2-40B4-BE49-F238E27FC236}">
                  <a16:creationId xmlns:a16="http://schemas.microsoft.com/office/drawing/2014/main" id="{E972002F-2AF6-4170-83C8-3AC461AEA5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5" name="Straight Connector 304">
              <a:extLst>
                <a:ext uri="{FF2B5EF4-FFF2-40B4-BE49-F238E27FC236}">
                  <a16:creationId xmlns:a16="http://schemas.microsoft.com/office/drawing/2014/main" id="{6F1082F6-3D56-4AD7-A271-A7CDEE46C2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a:extLst>
                <a:ext uri="{FF2B5EF4-FFF2-40B4-BE49-F238E27FC236}">
                  <a16:creationId xmlns:a16="http://schemas.microsoft.com/office/drawing/2014/main" id="{0CCEA333-BCA4-414F-8235-43D426595D4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7" name="Straight Connector 306">
              <a:extLst>
                <a:ext uri="{FF2B5EF4-FFF2-40B4-BE49-F238E27FC236}">
                  <a16:creationId xmlns:a16="http://schemas.microsoft.com/office/drawing/2014/main" id="{087971C1-BBD6-4201-A93D-DF09B2B427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a:extLst>
                <a:ext uri="{FF2B5EF4-FFF2-40B4-BE49-F238E27FC236}">
                  <a16:creationId xmlns:a16="http://schemas.microsoft.com/office/drawing/2014/main" id="{528F0E17-F524-4028-ABA2-99D293B7F9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59CA3BF8-B976-46BC-9FD8-0BBFED3A5F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a:extLst>
                <a:ext uri="{FF2B5EF4-FFF2-40B4-BE49-F238E27FC236}">
                  <a16:creationId xmlns:a16="http://schemas.microsoft.com/office/drawing/2014/main" id="{130B60B9-F7F0-4B6E-848E-94EB0E9D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1" name="Straight Connector 310">
              <a:extLst>
                <a:ext uri="{FF2B5EF4-FFF2-40B4-BE49-F238E27FC236}">
                  <a16:creationId xmlns:a16="http://schemas.microsoft.com/office/drawing/2014/main" id="{AF33B57A-CBB1-4201-BB5A-75E5AB6F86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2" name="Straight Connector 311">
              <a:extLst>
                <a:ext uri="{FF2B5EF4-FFF2-40B4-BE49-F238E27FC236}">
                  <a16:creationId xmlns:a16="http://schemas.microsoft.com/office/drawing/2014/main" id="{C16721E5-E31C-4F26-9D10-29EDA029E0B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a16="http://schemas.microsoft.com/office/drawing/2014/main" id="{ADADFEDD-1B94-4EA7-B826-5E342BD4B6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4" name="Straight Connector 313">
              <a:extLst>
                <a:ext uri="{FF2B5EF4-FFF2-40B4-BE49-F238E27FC236}">
                  <a16:creationId xmlns:a16="http://schemas.microsoft.com/office/drawing/2014/main" id="{CF0AE683-15D4-4904-BB82-96ADABE671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a16="http://schemas.microsoft.com/office/drawing/2014/main" id="{5EF4A50C-5A07-4204-8915-10F2B32D60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6" name="Straight Connector 315">
              <a:extLst>
                <a:ext uri="{FF2B5EF4-FFF2-40B4-BE49-F238E27FC236}">
                  <a16:creationId xmlns:a16="http://schemas.microsoft.com/office/drawing/2014/main" id="{3E84E616-3881-4F89-8F3A-EC4C9F3EB4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7" name="Straight Connector 316">
              <a:extLst>
                <a:ext uri="{FF2B5EF4-FFF2-40B4-BE49-F238E27FC236}">
                  <a16:creationId xmlns:a16="http://schemas.microsoft.com/office/drawing/2014/main" id="{FACE3E7B-5CF6-4605-8EA9-F03A222AAEB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8" name="Straight Connector 317">
              <a:extLst>
                <a:ext uri="{FF2B5EF4-FFF2-40B4-BE49-F238E27FC236}">
                  <a16:creationId xmlns:a16="http://schemas.microsoft.com/office/drawing/2014/main" id="{977AE8FF-E1E0-49F8-972B-3BCAD57D05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9" name="Straight Connector 318">
              <a:extLst>
                <a:ext uri="{FF2B5EF4-FFF2-40B4-BE49-F238E27FC236}">
                  <a16:creationId xmlns:a16="http://schemas.microsoft.com/office/drawing/2014/main" id="{68F76A8B-AC15-4215-884C-57C94FE75C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0" name="Straight Connector 319">
              <a:extLst>
                <a:ext uri="{FF2B5EF4-FFF2-40B4-BE49-F238E27FC236}">
                  <a16:creationId xmlns:a16="http://schemas.microsoft.com/office/drawing/2014/main" id="{829813CA-E925-41BB-A818-AEEBD58D78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CED9DD07-B629-4508-99B3-666544E5D8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3859C10A-6DEF-4B98-9208-9681745D09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3" name="Straight Connector 322">
              <a:extLst>
                <a:ext uri="{FF2B5EF4-FFF2-40B4-BE49-F238E27FC236}">
                  <a16:creationId xmlns:a16="http://schemas.microsoft.com/office/drawing/2014/main" id="{08F930A6-B089-462C-8699-E7DEC651D1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4" name="Straight Connector 323">
              <a:extLst>
                <a:ext uri="{FF2B5EF4-FFF2-40B4-BE49-F238E27FC236}">
                  <a16:creationId xmlns:a16="http://schemas.microsoft.com/office/drawing/2014/main" id="{49FCA652-5425-4350-80D2-DF3A729324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5" name="Straight Connector 324">
              <a:extLst>
                <a:ext uri="{FF2B5EF4-FFF2-40B4-BE49-F238E27FC236}">
                  <a16:creationId xmlns:a16="http://schemas.microsoft.com/office/drawing/2014/main" id="{614C2703-817B-4E61-B0C1-B8A18B7B71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6" name="Straight Connector 325">
              <a:extLst>
                <a:ext uri="{FF2B5EF4-FFF2-40B4-BE49-F238E27FC236}">
                  <a16:creationId xmlns:a16="http://schemas.microsoft.com/office/drawing/2014/main" id="{E9756F19-602C-437D-89D3-AA582DE6E1B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7" name="Straight Connector 326">
              <a:extLst>
                <a:ext uri="{FF2B5EF4-FFF2-40B4-BE49-F238E27FC236}">
                  <a16:creationId xmlns:a16="http://schemas.microsoft.com/office/drawing/2014/main" id="{AD912F9B-FBEE-468E-9E40-4A911738B0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8" name="Straight Connector 327">
              <a:extLst>
                <a:ext uri="{FF2B5EF4-FFF2-40B4-BE49-F238E27FC236}">
                  <a16:creationId xmlns:a16="http://schemas.microsoft.com/office/drawing/2014/main" id="{C3008689-B0A9-46C9-888F-0427372872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9" name="Straight Connector 328">
              <a:extLst>
                <a:ext uri="{FF2B5EF4-FFF2-40B4-BE49-F238E27FC236}">
                  <a16:creationId xmlns:a16="http://schemas.microsoft.com/office/drawing/2014/main" id="{8AA2E07E-83FC-4A07-A945-64C914BB2A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0" name="Straight Connector 329">
              <a:extLst>
                <a:ext uri="{FF2B5EF4-FFF2-40B4-BE49-F238E27FC236}">
                  <a16:creationId xmlns:a16="http://schemas.microsoft.com/office/drawing/2014/main" id="{FBC3CD54-7A49-4290-9D69-AC69160EE7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468" name="Rectangle 331">
            <a:extLst>
              <a:ext uri="{FF2B5EF4-FFF2-40B4-BE49-F238E27FC236}">
                <a16:creationId xmlns:a16="http://schemas.microsoft.com/office/drawing/2014/main" id="{13B6DAC6-0186-4D62-AD69-90B9C0411E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69" name="Rectangle 333">
            <a:extLst>
              <a:ext uri="{FF2B5EF4-FFF2-40B4-BE49-F238E27FC236}">
                <a16:creationId xmlns:a16="http://schemas.microsoft.com/office/drawing/2014/main" id="{95AD374E-E6EB-4F34-968E-2D6FA466B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470" name="Group 335">
            <a:extLst>
              <a:ext uri="{FF2B5EF4-FFF2-40B4-BE49-F238E27FC236}">
                <a16:creationId xmlns:a16="http://schemas.microsoft.com/office/drawing/2014/main" id="{91108A0F-8C78-4294-B028-9F09581FC0A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533399"/>
            <a:ext cx="12214827" cy="6858000"/>
            <a:chOff x="-6214" y="-1"/>
            <a:chExt cx="12214827" cy="6858000"/>
          </a:xfrm>
        </p:grpSpPr>
        <p:cxnSp>
          <p:nvCxnSpPr>
            <p:cNvPr id="337" name="Straight Connector 336">
              <a:extLst>
                <a:ext uri="{FF2B5EF4-FFF2-40B4-BE49-F238E27FC236}">
                  <a16:creationId xmlns:a16="http://schemas.microsoft.com/office/drawing/2014/main" id="{313489AA-CF3C-45B5-9A6B-D686CDD1DD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71" name="Straight Connector 337">
              <a:extLst>
                <a:ext uri="{FF2B5EF4-FFF2-40B4-BE49-F238E27FC236}">
                  <a16:creationId xmlns:a16="http://schemas.microsoft.com/office/drawing/2014/main" id="{7ABF1CE3-37BC-462F-BC4B-5EF9C8287D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9" name="Straight Connector 338">
              <a:extLst>
                <a:ext uri="{FF2B5EF4-FFF2-40B4-BE49-F238E27FC236}">
                  <a16:creationId xmlns:a16="http://schemas.microsoft.com/office/drawing/2014/main" id="{121847A4-7B07-4976-81EF-E68ABFC4FB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0" name="Straight Connector 339">
              <a:extLst>
                <a:ext uri="{FF2B5EF4-FFF2-40B4-BE49-F238E27FC236}">
                  <a16:creationId xmlns:a16="http://schemas.microsoft.com/office/drawing/2014/main" id="{9F3EBBA6-8771-481B-BACA-142F0C8053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1" name="Straight Connector 340">
              <a:extLst>
                <a:ext uri="{FF2B5EF4-FFF2-40B4-BE49-F238E27FC236}">
                  <a16:creationId xmlns:a16="http://schemas.microsoft.com/office/drawing/2014/main" id="{DF58D94E-BB4B-436D-8172-0F5737BEEA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2" name="Straight Connector 341">
              <a:extLst>
                <a:ext uri="{FF2B5EF4-FFF2-40B4-BE49-F238E27FC236}">
                  <a16:creationId xmlns:a16="http://schemas.microsoft.com/office/drawing/2014/main" id="{4F75AA9A-4678-41CB-AEFA-13C324B847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3" name="Straight Connector 342">
              <a:extLst>
                <a:ext uri="{FF2B5EF4-FFF2-40B4-BE49-F238E27FC236}">
                  <a16:creationId xmlns:a16="http://schemas.microsoft.com/office/drawing/2014/main" id="{6C95E447-C172-476B-98BE-453E4049FB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4" name="Straight Connector 343">
              <a:extLst>
                <a:ext uri="{FF2B5EF4-FFF2-40B4-BE49-F238E27FC236}">
                  <a16:creationId xmlns:a16="http://schemas.microsoft.com/office/drawing/2014/main" id="{1F3BD247-696E-47F7-964F-89A5823D11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5" name="Straight Connector 344">
              <a:extLst>
                <a:ext uri="{FF2B5EF4-FFF2-40B4-BE49-F238E27FC236}">
                  <a16:creationId xmlns:a16="http://schemas.microsoft.com/office/drawing/2014/main" id="{5E31E4B8-694B-447A-AA13-36B0A4EEC9F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6" name="Straight Connector 345">
              <a:extLst>
                <a:ext uri="{FF2B5EF4-FFF2-40B4-BE49-F238E27FC236}">
                  <a16:creationId xmlns:a16="http://schemas.microsoft.com/office/drawing/2014/main" id="{88321B73-1AE7-4FA0-90EB-4E969A095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7" name="Straight Connector 346">
              <a:extLst>
                <a:ext uri="{FF2B5EF4-FFF2-40B4-BE49-F238E27FC236}">
                  <a16:creationId xmlns:a16="http://schemas.microsoft.com/office/drawing/2014/main" id="{E15F8082-1C6D-496D-937D-964948B109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8" name="Straight Connector 347">
              <a:extLst>
                <a:ext uri="{FF2B5EF4-FFF2-40B4-BE49-F238E27FC236}">
                  <a16:creationId xmlns:a16="http://schemas.microsoft.com/office/drawing/2014/main" id="{1B84AF1D-3604-4213-B891-4880C86F6E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9" name="Straight Connector 348">
              <a:extLst>
                <a:ext uri="{FF2B5EF4-FFF2-40B4-BE49-F238E27FC236}">
                  <a16:creationId xmlns:a16="http://schemas.microsoft.com/office/drawing/2014/main" id="{C3631262-5E4E-4A33-9D72-17996A538F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0" name="Straight Connector 349">
              <a:extLst>
                <a:ext uri="{FF2B5EF4-FFF2-40B4-BE49-F238E27FC236}">
                  <a16:creationId xmlns:a16="http://schemas.microsoft.com/office/drawing/2014/main" id="{9A4C49C9-CD9F-417C-A832-DD9D6F9C4B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1" name="Straight Connector 350">
              <a:extLst>
                <a:ext uri="{FF2B5EF4-FFF2-40B4-BE49-F238E27FC236}">
                  <a16:creationId xmlns:a16="http://schemas.microsoft.com/office/drawing/2014/main" id="{9A3BBBFA-B462-4340-82C8-3EE5CCFB10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2" name="Straight Connector 351">
              <a:extLst>
                <a:ext uri="{FF2B5EF4-FFF2-40B4-BE49-F238E27FC236}">
                  <a16:creationId xmlns:a16="http://schemas.microsoft.com/office/drawing/2014/main" id="{4A7D3C2E-F100-49BC-9F4E-DFB50B2F9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3" name="Straight Connector 352">
              <a:extLst>
                <a:ext uri="{FF2B5EF4-FFF2-40B4-BE49-F238E27FC236}">
                  <a16:creationId xmlns:a16="http://schemas.microsoft.com/office/drawing/2014/main" id="{E46D4A85-2FF9-491B-BBF7-4D83EB8881B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4" name="Straight Connector 353">
              <a:extLst>
                <a:ext uri="{FF2B5EF4-FFF2-40B4-BE49-F238E27FC236}">
                  <a16:creationId xmlns:a16="http://schemas.microsoft.com/office/drawing/2014/main" id="{B8F6747A-BC05-4E83-8FE8-976BBCE305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5" name="Straight Connector 354">
              <a:extLst>
                <a:ext uri="{FF2B5EF4-FFF2-40B4-BE49-F238E27FC236}">
                  <a16:creationId xmlns:a16="http://schemas.microsoft.com/office/drawing/2014/main" id="{4C1FEEA0-B31C-4DD8-9CC4-DAE0655780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6" name="Straight Connector 355">
              <a:extLst>
                <a:ext uri="{FF2B5EF4-FFF2-40B4-BE49-F238E27FC236}">
                  <a16:creationId xmlns:a16="http://schemas.microsoft.com/office/drawing/2014/main" id="{BA783C12-3D0A-495D-B461-9D1FCC415A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7" name="Straight Connector 356">
              <a:extLst>
                <a:ext uri="{FF2B5EF4-FFF2-40B4-BE49-F238E27FC236}">
                  <a16:creationId xmlns:a16="http://schemas.microsoft.com/office/drawing/2014/main" id="{9AD7D205-DA43-40B9-82B4-D570FB270F5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8" name="Straight Connector 357">
              <a:extLst>
                <a:ext uri="{FF2B5EF4-FFF2-40B4-BE49-F238E27FC236}">
                  <a16:creationId xmlns:a16="http://schemas.microsoft.com/office/drawing/2014/main" id="{FDD4F5FF-D993-454E-AB84-8634B9E53F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9" name="Straight Connector 358">
              <a:extLst>
                <a:ext uri="{FF2B5EF4-FFF2-40B4-BE49-F238E27FC236}">
                  <a16:creationId xmlns:a16="http://schemas.microsoft.com/office/drawing/2014/main" id="{EF64AEBB-D378-4CCE-9266-B45FC822EB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0" name="Straight Connector 359">
              <a:extLst>
                <a:ext uri="{FF2B5EF4-FFF2-40B4-BE49-F238E27FC236}">
                  <a16:creationId xmlns:a16="http://schemas.microsoft.com/office/drawing/2014/main" id="{22217ABD-7AF1-44DF-9243-75E5C9792A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1" name="Straight Connector 360">
              <a:extLst>
                <a:ext uri="{FF2B5EF4-FFF2-40B4-BE49-F238E27FC236}">
                  <a16:creationId xmlns:a16="http://schemas.microsoft.com/office/drawing/2014/main" id="{0D885E59-AA75-4026-972E-4DEE1AB599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2" name="Straight Connector 361">
              <a:extLst>
                <a:ext uri="{FF2B5EF4-FFF2-40B4-BE49-F238E27FC236}">
                  <a16:creationId xmlns:a16="http://schemas.microsoft.com/office/drawing/2014/main" id="{6AB41BAB-F8B8-402D-BC3D-82F73208A39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3" name="Straight Connector 362">
              <a:extLst>
                <a:ext uri="{FF2B5EF4-FFF2-40B4-BE49-F238E27FC236}">
                  <a16:creationId xmlns:a16="http://schemas.microsoft.com/office/drawing/2014/main" id="{F67CC234-9EF0-4613-9013-F7F9AEC49E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4" name="Straight Connector 363">
              <a:extLst>
                <a:ext uri="{FF2B5EF4-FFF2-40B4-BE49-F238E27FC236}">
                  <a16:creationId xmlns:a16="http://schemas.microsoft.com/office/drawing/2014/main" id="{032D8DE3-B3FD-47EC-B6D3-90CE4F0370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5" name="Straight Connector 364">
              <a:extLst>
                <a:ext uri="{FF2B5EF4-FFF2-40B4-BE49-F238E27FC236}">
                  <a16:creationId xmlns:a16="http://schemas.microsoft.com/office/drawing/2014/main" id="{A4218772-C699-478C-9D44-9459ABA4CA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8" name="TextBox 7">
            <a:extLst>
              <a:ext uri="{FF2B5EF4-FFF2-40B4-BE49-F238E27FC236}">
                <a16:creationId xmlns:a16="http://schemas.microsoft.com/office/drawing/2014/main" id="{BDE61AE2-F18C-168D-6F2B-A4A512D12D77}"/>
              </a:ext>
            </a:extLst>
          </p:cNvPr>
          <p:cNvSpPr txBox="1"/>
          <p:nvPr/>
        </p:nvSpPr>
        <p:spPr>
          <a:xfrm>
            <a:off x="3087067" y="272024"/>
            <a:ext cx="5696947" cy="461665"/>
          </a:xfrm>
          <a:prstGeom prst="rect">
            <a:avLst/>
          </a:prstGeom>
          <a:noFill/>
        </p:spPr>
        <p:txBody>
          <a:bodyPr wrap="square" rtlCol="0">
            <a:spAutoFit/>
          </a:bodyPr>
          <a:lstStyle/>
          <a:p>
            <a:r>
              <a:rPr lang="en-GB" sz="2400" b="1" dirty="0"/>
              <a:t>Different Approaches to Youth Work</a:t>
            </a:r>
          </a:p>
        </p:txBody>
      </p:sp>
      <p:pic>
        <p:nvPicPr>
          <p:cNvPr id="6" name="Picture 2">
            <a:extLst>
              <a:ext uri="{FF2B5EF4-FFF2-40B4-BE49-F238E27FC236}">
                <a16:creationId xmlns:a16="http://schemas.microsoft.com/office/drawing/2014/main" id="{5D89840A-82E6-7AFC-0B7D-CA440B07C0CB}"/>
              </a:ext>
            </a:extLst>
          </p:cNvPr>
          <p:cNvPicPr>
            <a:picLocks noChangeAspect="1"/>
          </p:cNvPicPr>
          <p:nvPr/>
        </p:nvPicPr>
        <p:blipFill rotWithShape="1">
          <a:blip r:embed="rId2"/>
          <a:srcRect t="6065" r="-1" b="1862"/>
          <a:stretch/>
        </p:blipFill>
        <p:spPr>
          <a:xfrm>
            <a:off x="2185191" y="3866992"/>
            <a:ext cx="7715396" cy="3002479"/>
          </a:xfrm>
          <a:custGeom>
            <a:avLst/>
            <a:gdLst/>
            <a:ahLst/>
            <a:cxnLst/>
            <a:rect l="l" t="t" r="r" b="b"/>
            <a:pathLst>
              <a:path w="12205236" h="6424896">
                <a:moveTo>
                  <a:pt x="0" y="0"/>
                </a:moveTo>
                <a:lnTo>
                  <a:pt x="12205236" y="0"/>
                </a:lnTo>
                <a:lnTo>
                  <a:pt x="12205236" y="5218929"/>
                </a:lnTo>
                <a:cubicBezTo>
                  <a:pt x="6290213" y="5218929"/>
                  <a:pt x="6105369" y="7085096"/>
                  <a:pt x="548482" y="6174545"/>
                </a:cubicBezTo>
                <a:lnTo>
                  <a:pt x="0" y="6078725"/>
                </a:lnTo>
                <a:close/>
              </a:path>
            </a:pathLst>
          </a:custGeom>
        </p:spPr>
      </p:pic>
      <p:sp>
        <p:nvSpPr>
          <p:cNvPr id="9" name="Oval 8">
            <a:extLst>
              <a:ext uri="{FF2B5EF4-FFF2-40B4-BE49-F238E27FC236}">
                <a16:creationId xmlns:a16="http://schemas.microsoft.com/office/drawing/2014/main" id="{176AF143-037A-E904-6DB8-F9C0F2C06267}"/>
              </a:ext>
            </a:extLst>
          </p:cNvPr>
          <p:cNvSpPr/>
          <p:nvPr/>
        </p:nvSpPr>
        <p:spPr>
          <a:xfrm>
            <a:off x="1315616" y="1262306"/>
            <a:ext cx="2067753" cy="134322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1:1 Work</a:t>
            </a:r>
          </a:p>
        </p:txBody>
      </p:sp>
      <p:sp>
        <p:nvSpPr>
          <p:cNvPr id="10" name="Oval 9">
            <a:extLst>
              <a:ext uri="{FF2B5EF4-FFF2-40B4-BE49-F238E27FC236}">
                <a16:creationId xmlns:a16="http://schemas.microsoft.com/office/drawing/2014/main" id="{A4BFC38B-A810-602A-B107-18052948AAFC}"/>
              </a:ext>
            </a:extLst>
          </p:cNvPr>
          <p:cNvSpPr/>
          <p:nvPr/>
        </p:nvSpPr>
        <p:spPr>
          <a:xfrm>
            <a:off x="5807849" y="1986904"/>
            <a:ext cx="2093017" cy="13710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Groupwork</a:t>
            </a:r>
          </a:p>
        </p:txBody>
      </p:sp>
      <p:sp>
        <p:nvSpPr>
          <p:cNvPr id="11" name="Oval 10">
            <a:extLst>
              <a:ext uri="{FF2B5EF4-FFF2-40B4-BE49-F238E27FC236}">
                <a16:creationId xmlns:a16="http://schemas.microsoft.com/office/drawing/2014/main" id="{CC7FB483-139A-98D0-1BC0-DB65533F70BB}"/>
              </a:ext>
            </a:extLst>
          </p:cNvPr>
          <p:cNvSpPr/>
          <p:nvPr/>
        </p:nvSpPr>
        <p:spPr>
          <a:xfrm>
            <a:off x="7426154" y="902307"/>
            <a:ext cx="2073355" cy="133399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Outreach</a:t>
            </a:r>
          </a:p>
        </p:txBody>
      </p:sp>
      <p:sp>
        <p:nvSpPr>
          <p:cNvPr id="12" name="Oval 11">
            <a:extLst>
              <a:ext uri="{FF2B5EF4-FFF2-40B4-BE49-F238E27FC236}">
                <a16:creationId xmlns:a16="http://schemas.microsoft.com/office/drawing/2014/main" id="{3F880AAB-CEF2-727B-6FD0-E58E57FD0118}"/>
              </a:ext>
            </a:extLst>
          </p:cNvPr>
          <p:cNvSpPr/>
          <p:nvPr/>
        </p:nvSpPr>
        <p:spPr>
          <a:xfrm>
            <a:off x="8640328" y="2357390"/>
            <a:ext cx="2353491" cy="142365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Residentials</a:t>
            </a:r>
          </a:p>
        </p:txBody>
      </p:sp>
      <p:sp>
        <p:nvSpPr>
          <p:cNvPr id="13" name="Oval 12">
            <a:extLst>
              <a:ext uri="{FF2B5EF4-FFF2-40B4-BE49-F238E27FC236}">
                <a16:creationId xmlns:a16="http://schemas.microsoft.com/office/drawing/2014/main" id="{3B853881-C639-BE8D-27BA-E0643DBB9B74}"/>
              </a:ext>
            </a:extLst>
          </p:cNvPr>
          <p:cNvSpPr/>
          <p:nvPr/>
        </p:nvSpPr>
        <p:spPr>
          <a:xfrm>
            <a:off x="942054" y="3557594"/>
            <a:ext cx="2209802" cy="148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Activities</a:t>
            </a:r>
          </a:p>
        </p:txBody>
      </p:sp>
      <p:sp>
        <p:nvSpPr>
          <p:cNvPr id="14" name="Oval 13">
            <a:extLst>
              <a:ext uri="{FF2B5EF4-FFF2-40B4-BE49-F238E27FC236}">
                <a16:creationId xmlns:a16="http://schemas.microsoft.com/office/drawing/2014/main" id="{B39B2B48-E12F-9816-FA57-5F651B8C22A9}"/>
              </a:ext>
            </a:extLst>
          </p:cNvPr>
          <p:cNvSpPr/>
          <p:nvPr/>
        </p:nvSpPr>
        <p:spPr>
          <a:xfrm>
            <a:off x="3886485" y="992986"/>
            <a:ext cx="1937695" cy="119373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School Based</a:t>
            </a:r>
          </a:p>
        </p:txBody>
      </p:sp>
      <p:sp>
        <p:nvSpPr>
          <p:cNvPr id="15" name="Oval 14">
            <a:extLst>
              <a:ext uri="{FF2B5EF4-FFF2-40B4-BE49-F238E27FC236}">
                <a16:creationId xmlns:a16="http://schemas.microsoft.com/office/drawing/2014/main" id="{40F98DBE-DDD9-9B44-ADA7-F3C6EA2EF808}"/>
              </a:ext>
            </a:extLst>
          </p:cNvPr>
          <p:cNvSpPr/>
          <p:nvPr/>
        </p:nvSpPr>
        <p:spPr>
          <a:xfrm>
            <a:off x="3471799" y="2624571"/>
            <a:ext cx="2093017" cy="13109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Detached</a:t>
            </a:r>
          </a:p>
        </p:txBody>
      </p:sp>
      <p:sp>
        <p:nvSpPr>
          <p:cNvPr id="16" name="Oval 15">
            <a:extLst>
              <a:ext uri="{FF2B5EF4-FFF2-40B4-BE49-F238E27FC236}">
                <a16:creationId xmlns:a16="http://schemas.microsoft.com/office/drawing/2014/main" id="{81999F52-B2DD-AD99-FE4C-D56A461DFD38}"/>
              </a:ext>
            </a:extLst>
          </p:cNvPr>
          <p:cNvSpPr/>
          <p:nvPr/>
        </p:nvSpPr>
        <p:spPr>
          <a:xfrm>
            <a:off x="6641452" y="3507645"/>
            <a:ext cx="2050061" cy="13679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Issue Based</a:t>
            </a:r>
          </a:p>
        </p:txBody>
      </p:sp>
    </p:spTree>
    <p:extLst>
      <p:ext uri="{BB962C8B-B14F-4D97-AF65-F5344CB8AC3E}">
        <p14:creationId xmlns:p14="http://schemas.microsoft.com/office/powerpoint/2010/main" val="708988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 name="Rectangle 228">
            <a:extLst>
              <a:ext uri="{FF2B5EF4-FFF2-40B4-BE49-F238E27FC236}">
                <a16:creationId xmlns:a16="http://schemas.microsoft.com/office/drawing/2014/main" id="{A4798C7F-C8CA-4799-BF37-3AB4642C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461" name="Group 230">
            <a:extLst>
              <a:ext uri="{FF2B5EF4-FFF2-40B4-BE49-F238E27FC236}">
                <a16:creationId xmlns:a16="http://schemas.microsoft.com/office/drawing/2014/main" id="{87F0794B-55D3-4D2D-BDE7-4688ED321E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232" name="Straight Connector 231">
              <a:extLst>
                <a:ext uri="{FF2B5EF4-FFF2-40B4-BE49-F238E27FC236}">
                  <a16:creationId xmlns:a16="http://schemas.microsoft.com/office/drawing/2014/main" id="{BE4C795B-1813-4CC6-B03F-8DD130BEAA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E0F4C04D-5CD8-446B-BE3D-257172E6E4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FDDC802E-606F-4F39-84B6-90DF0FE54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2C5B0C75-0136-4A39-9AB6-0F02C4527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C5ED2B52-3D40-46DE-8B54-99A4071578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18BCEC75-1B6B-45B2-8041-8D933FCF6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6A2FC789-056A-43CC-807E-4262CDC3E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48C32FD3-76B0-40E7-89F2-E9C523210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B82E9447-8362-426C-840A-B6F2231F7B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2F141DC8-83CE-4C21-A5BA-E2FFF3D86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512A697C-ECBC-40A9-AC69-BF96A34B91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D2E988AF-5EFB-43D3-B93F-6E4F41A2C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6B312C1B-AAE2-4A6D-ACC7-ABAA75D428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57B96146-61DA-44D6-A9DF-6DB41FCF2D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16:creationId xmlns:a16="http://schemas.microsoft.com/office/drawing/2014/main" id="{6B33F93D-4439-46EE-97C4-9CECAAFDC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16:creationId xmlns:a16="http://schemas.microsoft.com/office/drawing/2014/main" id="{5914B275-A3D7-4BA4-B8CB-E7657100F3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16:creationId xmlns:a16="http://schemas.microsoft.com/office/drawing/2014/main" id="{BD26EF3B-FBE7-4D57-8E01-553F50734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a:extLst>
                <a:ext uri="{FF2B5EF4-FFF2-40B4-BE49-F238E27FC236}">
                  <a16:creationId xmlns:a16="http://schemas.microsoft.com/office/drawing/2014/main" id="{6CC1E671-BA54-4B31-9A2E-8F50BC57A2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0" name="Straight Connector 249">
              <a:extLst>
                <a:ext uri="{FF2B5EF4-FFF2-40B4-BE49-F238E27FC236}">
                  <a16:creationId xmlns:a16="http://schemas.microsoft.com/office/drawing/2014/main" id="{A836A704-3624-4ABF-9A67-0F52C2F3E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a:extLst>
                <a:ext uri="{FF2B5EF4-FFF2-40B4-BE49-F238E27FC236}">
                  <a16:creationId xmlns:a16="http://schemas.microsoft.com/office/drawing/2014/main" id="{5FDC385D-BA34-481F-A991-A776E0B193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F1EF033A-D8FB-416B-AE51-4E098A27D6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17C17B48-F458-4E9B-9331-56FCDC5B6A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07E44A4B-D453-46F0-A83D-AF0B33D5C5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346BEA9F-314B-440D-AE8D-21E1252EC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6" name="Straight Connector 255">
              <a:extLst>
                <a:ext uri="{FF2B5EF4-FFF2-40B4-BE49-F238E27FC236}">
                  <a16:creationId xmlns:a16="http://schemas.microsoft.com/office/drawing/2014/main" id="{F15EAFD0-4869-4612-ACDE-ABC703104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a:extLst>
                <a:ext uri="{FF2B5EF4-FFF2-40B4-BE49-F238E27FC236}">
                  <a16:creationId xmlns:a16="http://schemas.microsoft.com/office/drawing/2014/main" id="{A0F26706-7F23-4FF0-9CAF-F3C4F47C1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C0195A72-345A-4E88-8D71-14DB3D1B60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a:extLst>
                <a:ext uri="{FF2B5EF4-FFF2-40B4-BE49-F238E27FC236}">
                  <a16:creationId xmlns:a16="http://schemas.microsoft.com/office/drawing/2014/main" id="{0DBF51A6-A3BC-49FE-BB01-E899281177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0" name="Straight Connector 259">
              <a:extLst>
                <a:ext uri="{FF2B5EF4-FFF2-40B4-BE49-F238E27FC236}">
                  <a16:creationId xmlns:a16="http://schemas.microsoft.com/office/drawing/2014/main" id="{A78DF911-744C-419B-83DC-39F270BBF4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62" name="Freeform: Shape 261">
            <a:extLst>
              <a:ext uri="{FF2B5EF4-FFF2-40B4-BE49-F238E27FC236}">
                <a16:creationId xmlns:a16="http://schemas.microsoft.com/office/drawing/2014/main" id="{216BB147-20D5-4D93-BDA5-1BC614D6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463" name="Freeform: Shape 263">
            <a:extLst>
              <a:ext uri="{FF2B5EF4-FFF2-40B4-BE49-F238E27FC236}">
                <a16:creationId xmlns:a16="http://schemas.microsoft.com/office/drawing/2014/main" id="{0A253F60-DE40-4508-A37A-61331DF1D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464" name="Rectangle 265">
            <a:extLst>
              <a:ext uri="{FF2B5EF4-FFF2-40B4-BE49-F238E27FC236}">
                <a16:creationId xmlns:a16="http://schemas.microsoft.com/office/drawing/2014/main" id="{326AD51D-D59E-4689-A5DF-6A9857053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465" name="Group 267">
            <a:extLst>
              <a:ext uri="{FF2B5EF4-FFF2-40B4-BE49-F238E27FC236}">
                <a16:creationId xmlns:a16="http://schemas.microsoft.com/office/drawing/2014/main" id="{05578CCE-1E06-4634-B7D3-B75915B79B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269" name="Straight Connector 268">
              <a:extLst>
                <a:ext uri="{FF2B5EF4-FFF2-40B4-BE49-F238E27FC236}">
                  <a16:creationId xmlns:a16="http://schemas.microsoft.com/office/drawing/2014/main" id="{758694FA-DDF2-4463-8E27-E40C7B705DD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266F117C-BB6F-4A4D-B9E6-7352647BF5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BFDD06D7-A858-4BE9-B269-786451727C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2B9716CE-4E07-44BE-9271-E478BBE78BF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F4E8B64A-EF2F-47BF-AF60-22693FBD5B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79EBB16F-B1A9-45AE-9C7A-503A402FBC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a:extLst>
                <a:ext uri="{FF2B5EF4-FFF2-40B4-BE49-F238E27FC236}">
                  <a16:creationId xmlns:a16="http://schemas.microsoft.com/office/drawing/2014/main" id="{BF44818A-E73A-4763-8B27-B5244AD163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16:creationId xmlns:a16="http://schemas.microsoft.com/office/drawing/2014/main" id="{D43A7F77-4F07-4CD4-B62F-B3AF76ADF4C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7C64748D-7F97-429F-8A7B-8D7EEB1E2C8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16:creationId xmlns:a16="http://schemas.microsoft.com/office/drawing/2014/main" id="{0BB97A24-973F-442A-99BA-8AC5FB1D1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16:creationId xmlns:a16="http://schemas.microsoft.com/office/drawing/2014/main" id="{99732AE5-4438-4E42-834A-653713C0B67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0" name="Straight Connector 279">
              <a:extLst>
                <a:ext uri="{FF2B5EF4-FFF2-40B4-BE49-F238E27FC236}">
                  <a16:creationId xmlns:a16="http://schemas.microsoft.com/office/drawing/2014/main" id="{33E2B6CE-9310-4CD9-B1C7-2DBFB561374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16:creationId xmlns:a16="http://schemas.microsoft.com/office/drawing/2014/main" id="{9959B4D1-86FF-4165-945E-3265E3F00D2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16:creationId xmlns:a16="http://schemas.microsoft.com/office/drawing/2014/main" id="{A8B56538-E579-4678-B2C4-190218F6576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6C898F5F-7AAE-453A-82FE-F4247F2F44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a:extLst>
                <a:ext uri="{FF2B5EF4-FFF2-40B4-BE49-F238E27FC236}">
                  <a16:creationId xmlns:a16="http://schemas.microsoft.com/office/drawing/2014/main" id="{A7D95DBF-0AAC-4741-91B1-649F6FE7D7A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5" name="Straight Connector 284">
              <a:extLst>
                <a:ext uri="{FF2B5EF4-FFF2-40B4-BE49-F238E27FC236}">
                  <a16:creationId xmlns:a16="http://schemas.microsoft.com/office/drawing/2014/main" id="{1B3F59BE-64EE-4780-9361-E231148A43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a:extLst>
                <a:ext uri="{FF2B5EF4-FFF2-40B4-BE49-F238E27FC236}">
                  <a16:creationId xmlns:a16="http://schemas.microsoft.com/office/drawing/2014/main" id="{3BE6D2F5-CA3E-4BC3-B8FE-49E3FAC000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16:creationId xmlns:a16="http://schemas.microsoft.com/office/drawing/2014/main" id="{DEF74E0F-547D-4E30-B042-E040A163963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a:extLst>
                <a:ext uri="{FF2B5EF4-FFF2-40B4-BE49-F238E27FC236}">
                  <a16:creationId xmlns:a16="http://schemas.microsoft.com/office/drawing/2014/main" id="{3948BBB3-C56E-4DCA-B93A-71D4754768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9" name="Straight Connector 288">
              <a:extLst>
                <a:ext uri="{FF2B5EF4-FFF2-40B4-BE49-F238E27FC236}">
                  <a16:creationId xmlns:a16="http://schemas.microsoft.com/office/drawing/2014/main" id="{36449CBA-E814-4F9C-9FC8-0B2E05BFB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a:extLst>
                <a:ext uri="{FF2B5EF4-FFF2-40B4-BE49-F238E27FC236}">
                  <a16:creationId xmlns:a16="http://schemas.microsoft.com/office/drawing/2014/main" id="{F5F9BC37-BDF5-45BE-B728-B10A9565A1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1" name="Straight Connector 290">
              <a:extLst>
                <a:ext uri="{FF2B5EF4-FFF2-40B4-BE49-F238E27FC236}">
                  <a16:creationId xmlns:a16="http://schemas.microsoft.com/office/drawing/2014/main" id="{314572B9-7D58-48F6-A290-9EF0975956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a:extLst>
                <a:ext uri="{FF2B5EF4-FFF2-40B4-BE49-F238E27FC236}">
                  <a16:creationId xmlns:a16="http://schemas.microsoft.com/office/drawing/2014/main" id="{F2C4CAC2-0AC5-408F-92EA-7FB0F63A5D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3" name="Straight Connector 292">
              <a:extLst>
                <a:ext uri="{FF2B5EF4-FFF2-40B4-BE49-F238E27FC236}">
                  <a16:creationId xmlns:a16="http://schemas.microsoft.com/office/drawing/2014/main" id="{0504E629-A4AD-411E-B4C0-B205748A1B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a:extLst>
                <a:ext uri="{FF2B5EF4-FFF2-40B4-BE49-F238E27FC236}">
                  <a16:creationId xmlns:a16="http://schemas.microsoft.com/office/drawing/2014/main" id="{09BA5C51-7F10-4E99-BF13-383E0B5DEE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5" name="Straight Connector 294">
              <a:extLst>
                <a:ext uri="{FF2B5EF4-FFF2-40B4-BE49-F238E27FC236}">
                  <a16:creationId xmlns:a16="http://schemas.microsoft.com/office/drawing/2014/main" id="{47F8EAE2-B22F-48D7-875C-C68B07B5C3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a:extLst>
                <a:ext uri="{FF2B5EF4-FFF2-40B4-BE49-F238E27FC236}">
                  <a16:creationId xmlns:a16="http://schemas.microsoft.com/office/drawing/2014/main" id="{D7E1B9FF-384B-455E-88A2-93A4CC7910F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7" name="Straight Connector 296">
              <a:extLst>
                <a:ext uri="{FF2B5EF4-FFF2-40B4-BE49-F238E27FC236}">
                  <a16:creationId xmlns:a16="http://schemas.microsoft.com/office/drawing/2014/main" id="{69A8FF40-B2F4-4522-9598-E0F0279151C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66" name="Freeform: Shape 298">
            <a:extLst>
              <a:ext uri="{FF2B5EF4-FFF2-40B4-BE49-F238E27FC236}">
                <a16:creationId xmlns:a16="http://schemas.microsoft.com/office/drawing/2014/main" id="{7A6DA27B-24A2-4FAF-9CB9-A814BF835B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grpSp>
        <p:nvGrpSpPr>
          <p:cNvPr id="467" name="Group 300">
            <a:extLst>
              <a:ext uri="{FF2B5EF4-FFF2-40B4-BE49-F238E27FC236}">
                <a16:creationId xmlns:a16="http://schemas.microsoft.com/office/drawing/2014/main" id="{ED48258A-6826-4A24-97F8-B65FE4D99A4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302" name="Straight Connector 301">
              <a:extLst>
                <a:ext uri="{FF2B5EF4-FFF2-40B4-BE49-F238E27FC236}">
                  <a16:creationId xmlns:a16="http://schemas.microsoft.com/office/drawing/2014/main" id="{A43F6B7F-6CF7-4212-8A4C-0AF81FCC70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3" name="Straight Connector 302">
              <a:extLst>
                <a:ext uri="{FF2B5EF4-FFF2-40B4-BE49-F238E27FC236}">
                  <a16:creationId xmlns:a16="http://schemas.microsoft.com/office/drawing/2014/main" id="{ECD379A7-2614-4A67-8607-5A9FF0118E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a:extLst>
                <a:ext uri="{FF2B5EF4-FFF2-40B4-BE49-F238E27FC236}">
                  <a16:creationId xmlns:a16="http://schemas.microsoft.com/office/drawing/2014/main" id="{E972002F-2AF6-4170-83C8-3AC461AEA5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5" name="Straight Connector 304">
              <a:extLst>
                <a:ext uri="{FF2B5EF4-FFF2-40B4-BE49-F238E27FC236}">
                  <a16:creationId xmlns:a16="http://schemas.microsoft.com/office/drawing/2014/main" id="{6F1082F6-3D56-4AD7-A271-A7CDEE46C2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a:extLst>
                <a:ext uri="{FF2B5EF4-FFF2-40B4-BE49-F238E27FC236}">
                  <a16:creationId xmlns:a16="http://schemas.microsoft.com/office/drawing/2014/main" id="{0CCEA333-BCA4-414F-8235-43D426595D4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7" name="Straight Connector 306">
              <a:extLst>
                <a:ext uri="{FF2B5EF4-FFF2-40B4-BE49-F238E27FC236}">
                  <a16:creationId xmlns:a16="http://schemas.microsoft.com/office/drawing/2014/main" id="{087971C1-BBD6-4201-A93D-DF09B2B427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a:extLst>
                <a:ext uri="{FF2B5EF4-FFF2-40B4-BE49-F238E27FC236}">
                  <a16:creationId xmlns:a16="http://schemas.microsoft.com/office/drawing/2014/main" id="{528F0E17-F524-4028-ABA2-99D293B7F9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59CA3BF8-B976-46BC-9FD8-0BBFED3A5F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a:extLst>
                <a:ext uri="{FF2B5EF4-FFF2-40B4-BE49-F238E27FC236}">
                  <a16:creationId xmlns:a16="http://schemas.microsoft.com/office/drawing/2014/main" id="{130B60B9-F7F0-4B6E-848E-94EB0E9D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1" name="Straight Connector 310">
              <a:extLst>
                <a:ext uri="{FF2B5EF4-FFF2-40B4-BE49-F238E27FC236}">
                  <a16:creationId xmlns:a16="http://schemas.microsoft.com/office/drawing/2014/main" id="{AF33B57A-CBB1-4201-BB5A-75E5AB6F86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2" name="Straight Connector 311">
              <a:extLst>
                <a:ext uri="{FF2B5EF4-FFF2-40B4-BE49-F238E27FC236}">
                  <a16:creationId xmlns:a16="http://schemas.microsoft.com/office/drawing/2014/main" id="{C16721E5-E31C-4F26-9D10-29EDA029E0B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a16="http://schemas.microsoft.com/office/drawing/2014/main" id="{ADADFEDD-1B94-4EA7-B826-5E342BD4B6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4" name="Straight Connector 313">
              <a:extLst>
                <a:ext uri="{FF2B5EF4-FFF2-40B4-BE49-F238E27FC236}">
                  <a16:creationId xmlns:a16="http://schemas.microsoft.com/office/drawing/2014/main" id="{CF0AE683-15D4-4904-BB82-96ADABE671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a16="http://schemas.microsoft.com/office/drawing/2014/main" id="{5EF4A50C-5A07-4204-8915-10F2B32D60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6" name="Straight Connector 315">
              <a:extLst>
                <a:ext uri="{FF2B5EF4-FFF2-40B4-BE49-F238E27FC236}">
                  <a16:creationId xmlns:a16="http://schemas.microsoft.com/office/drawing/2014/main" id="{3E84E616-3881-4F89-8F3A-EC4C9F3EB4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7" name="Straight Connector 316">
              <a:extLst>
                <a:ext uri="{FF2B5EF4-FFF2-40B4-BE49-F238E27FC236}">
                  <a16:creationId xmlns:a16="http://schemas.microsoft.com/office/drawing/2014/main" id="{FACE3E7B-5CF6-4605-8EA9-F03A222AAEB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8" name="Straight Connector 317">
              <a:extLst>
                <a:ext uri="{FF2B5EF4-FFF2-40B4-BE49-F238E27FC236}">
                  <a16:creationId xmlns:a16="http://schemas.microsoft.com/office/drawing/2014/main" id="{977AE8FF-E1E0-49F8-972B-3BCAD57D05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9" name="Straight Connector 318">
              <a:extLst>
                <a:ext uri="{FF2B5EF4-FFF2-40B4-BE49-F238E27FC236}">
                  <a16:creationId xmlns:a16="http://schemas.microsoft.com/office/drawing/2014/main" id="{68F76A8B-AC15-4215-884C-57C94FE75C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0" name="Straight Connector 319">
              <a:extLst>
                <a:ext uri="{FF2B5EF4-FFF2-40B4-BE49-F238E27FC236}">
                  <a16:creationId xmlns:a16="http://schemas.microsoft.com/office/drawing/2014/main" id="{829813CA-E925-41BB-A818-AEEBD58D78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CED9DD07-B629-4508-99B3-666544E5D8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3859C10A-6DEF-4B98-9208-9681745D09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3" name="Straight Connector 322">
              <a:extLst>
                <a:ext uri="{FF2B5EF4-FFF2-40B4-BE49-F238E27FC236}">
                  <a16:creationId xmlns:a16="http://schemas.microsoft.com/office/drawing/2014/main" id="{08F930A6-B089-462C-8699-E7DEC651D1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4" name="Straight Connector 323">
              <a:extLst>
                <a:ext uri="{FF2B5EF4-FFF2-40B4-BE49-F238E27FC236}">
                  <a16:creationId xmlns:a16="http://schemas.microsoft.com/office/drawing/2014/main" id="{49FCA652-5425-4350-80D2-DF3A729324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5" name="Straight Connector 324">
              <a:extLst>
                <a:ext uri="{FF2B5EF4-FFF2-40B4-BE49-F238E27FC236}">
                  <a16:creationId xmlns:a16="http://schemas.microsoft.com/office/drawing/2014/main" id="{614C2703-817B-4E61-B0C1-B8A18B7B71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6" name="Straight Connector 325">
              <a:extLst>
                <a:ext uri="{FF2B5EF4-FFF2-40B4-BE49-F238E27FC236}">
                  <a16:creationId xmlns:a16="http://schemas.microsoft.com/office/drawing/2014/main" id="{E9756F19-602C-437D-89D3-AA582DE6E1B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7" name="Straight Connector 326">
              <a:extLst>
                <a:ext uri="{FF2B5EF4-FFF2-40B4-BE49-F238E27FC236}">
                  <a16:creationId xmlns:a16="http://schemas.microsoft.com/office/drawing/2014/main" id="{AD912F9B-FBEE-468E-9E40-4A911738B0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8" name="Straight Connector 327">
              <a:extLst>
                <a:ext uri="{FF2B5EF4-FFF2-40B4-BE49-F238E27FC236}">
                  <a16:creationId xmlns:a16="http://schemas.microsoft.com/office/drawing/2014/main" id="{C3008689-B0A9-46C9-888F-0427372872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9" name="Straight Connector 328">
              <a:extLst>
                <a:ext uri="{FF2B5EF4-FFF2-40B4-BE49-F238E27FC236}">
                  <a16:creationId xmlns:a16="http://schemas.microsoft.com/office/drawing/2014/main" id="{8AA2E07E-83FC-4A07-A945-64C914BB2A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0" name="Straight Connector 329">
              <a:extLst>
                <a:ext uri="{FF2B5EF4-FFF2-40B4-BE49-F238E27FC236}">
                  <a16:creationId xmlns:a16="http://schemas.microsoft.com/office/drawing/2014/main" id="{FBC3CD54-7A49-4290-9D69-AC69160EE7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468" name="Rectangle 331">
            <a:extLst>
              <a:ext uri="{FF2B5EF4-FFF2-40B4-BE49-F238E27FC236}">
                <a16:creationId xmlns:a16="http://schemas.microsoft.com/office/drawing/2014/main" id="{13B6DAC6-0186-4D62-AD69-90B9C0411E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69" name="Rectangle 333">
            <a:extLst>
              <a:ext uri="{FF2B5EF4-FFF2-40B4-BE49-F238E27FC236}">
                <a16:creationId xmlns:a16="http://schemas.microsoft.com/office/drawing/2014/main" id="{95AD374E-E6EB-4F34-968E-2D6FA466B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470" name="Group 335">
            <a:extLst>
              <a:ext uri="{FF2B5EF4-FFF2-40B4-BE49-F238E27FC236}">
                <a16:creationId xmlns:a16="http://schemas.microsoft.com/office/drawing/2014/main" id="{91108A0F-8C78-4294-B028-9F09581FC0A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533399"/>
            <a:ext cx="12214827" cy="6858000"/>
            <a:chOff x="-6214" y="-1"/>
            <a:chExt cx="12214827" cy="6858000"/>
          </a:xfrm>
        </p:grpSpPr>
        <p:cxnSp>
          <p:nvCxnSpPr>
            <p:cNvPr id="337" name="Straight Connector 336">
              <a:extLst>
                <a:ext uri="{FF2B5EF4-FFF2-40B4-BE49-F238E27FC236}">
                  <a16:creationId xmlns:a16="http://schemas.microsoft.com/office/drawing/2014/main" id="{313489AA-CF3C-45B5-9A6B-D686CDD1DD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71" name="Straight Connector 337">
              <a:extLst>
                <a:ext uri="{FF2B5EF4-FFF2-40B4-BE49-F238E27FC236}">
                  <a16:creationId xmlns:a16="http://schemas.microsoft.com/office/drawing/2014/main" id="{7ABF1CE3-37BC-462F-BC4B-5EF9C8287D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9" name="Straight Connector 338">
              <a:extLst>
                <a:ext uri="{FF2B5EF4-FFF2-40B4-BE49-F238E27FC236}">
                  <a16:creationId xmlns:a16="http://schemas.microsoft.com/office/drawing/2014/main" id="{121847A4-7B07-4976-81EF-E68ABFC4FB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0" name="Straight Connector 339">
              <a:extLst>
                <a:ext uri="{FF2B5EF4-FFF2-40B4-BE49-F238E27FC236}">
                  <a16:creationId xmlns:a16="http://schemas.microsoft.com/office/drawing/2014/main" id="{9F3EBBA6-8771-481B-BACA-142F0C8053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1" name="Straight Connector 340">
              <a:extLst>
                <a:ext uri="{FF2B5EF4-FFF2-40B4-BE49-F238E27FC236}">
                  <a16:creationId xmlns:a16="http://schemas.microsoft.com/office/drawing/2014/main" id="{DF58D94E-BB4B-436D-8172-0F5737BEEA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2" name="Straight Connector 341">
              <a:extLst>
                <a:ext uri="{FF2B5EF4-FFF2-40B4-BE49-F238E27FC236}">
                  <a16:creationId xmlns:a16="http://schemas.microsoft.com/office/drawing/2014/main" id="{4F75AA9A-4678-41CB-AEFA-13C324B847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3" name="Straight Connector 342">
              <a:extLst>
                <a:ext uri="{FF2B5EF4-FFF2-40B4-BE49-F238E27FC236}">
                  <a16:creationId xmlns:a16="http://schemas.microsoft.com/office/drawing/2014/main" id="{6C95E447-C172-476B-98BE-453E4049FB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4" name="Straight Connector 343">
              <a:extLst>
                <a:ext uri="{FF2B5EF4-FFF2-40B4-BE49-F238E27FC236}">
                  <a16:creationId xmlns:a16="http://schemas.microsoft.com/office/drawing/2014/main" id="{1F3BD247-696E-47F7-964F-89A5823D11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5" name="Straight Connector 344">
              <a:extLst>
                <a:ext uri="{FF2B5EF4-FFF2-40B4-BE49-F238E27FC236}">
                  <a16:creationId xmlns:a16="http://schemas.microsoft.com/office/drawing/2014/main" id="{5E31E4B8-694B-447A-AA13-36B0A4EEC9F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6" name="Straight Connector 345">
              <a:extLst>
                <a:ext uri="{FF2B5EF4-FFF2-40B4-BE49-F238E27FC236}">
                  <a16:creationId xmlns:a16="http://schemas.microsoft.com/office/drawing/2014/main" id="{88321B73-1AE7-4FA0-90EB-4E969A095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7" name="Straight Connector 346">
              <a:extLst>
                <a:ext uri="{FF2B5EF4-FFF2-40B4-BE49-F238E27FC236}">
                  <a16:creationId xmlns:a16="http://schemas.microsoft.com/office/drawing/2014/main" id="{E15F8082-1C6D-496D-937D-964948B109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8" name="Straight Connector 347">
              <a:extLst>
                <a:ext uri="{FF2B5EF4-FFF2-40B4-BE49-F238E27FC236}">
                  <a16:creationId xmlns:a16="http://schemas.microsoft.com/office/drawing/2014/main" id="{1B84AF1D-3604-4213-B891-4880C86F6E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9" name="Straight Connector 348">
              <a:extLst>
                <a:ext uri="{FF2B5EF4-FFF2-40B4-BE49-F238E27FC236}">
                  <a16:creationId xmlns:a16="http://schemas.microsoft.com/office/drawing/2014/main" id="{C3631262-5E4E-4A33-9D72-17996A538F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0" name="Straight Connector 349">
              <a:extLst>
                <a:ext uri="{FF2B5EF4-FFF2-40B4-BE49-F238E27FC236}">
                  <a16:creationId xmlns:a16="http://schemas.microsoft.com/office/drawing/2014/main" id="{9A4C49C9-CD9F-417C-A832-DD9D6F9C4B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1" name="Straight Connector 350">
              <a:extLst>
                <a:ext uri="{FF2B5EF4-FFF2-40B4-BE49-F238E27FC236}">
                  <a16:creationId xmlns:a16="http://schemas.microsoft.com/office/drawing/2014/main" id="{9A3BBBFA-B462-4340-82C8-3EE5CCFB10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2" name="Straight Connector 351">
              <a:extLst>
                <a:ext uri="{FF2B5EF4-FFF2-40B4-BE49-F238E27FC236}">
                  <a16:creationId xmlns:a16="http://schemas.microsoft.com/office/drawing/2014/main" id="{4A7D3C2E-F100-49BC-9F4E-DFB50B2F9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3" name="Straight Connector 352">
              <a:extLst>
                <a:ext uri="{FF2B5EF4-FFF2-40B4-BE49-F238E27FC236}">
                  <a16:creationId xmlns:a16="http://schemas.microsoft.com/office/drawing/2014/main" id="{E46D4A85-2FF9-491B-BBF7-4D83EB8881B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4" name="Straight Connector 353">
              <a:extLst>
                <a:ext uri="{FF2B5EF4-FFF2-40B4-BE49-F238E27FC236}">
                  <a16:creationId xmlns:a16="http://schemas.microsoft.com/office/drawing/2014/main" id="{B8F6747A-BC05-4E83-8FE8-976BBCE305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5" name="Straight Connector 354">
              <a:extLst>
                <a:ext uri="{FF2B5EF4-FFF2-40B4-BE49-F238E27FC236}">
                  <a16:creationId xmlns:a16="http://schemas.microsoft.com/office/drawing/2014/main" id="{4C1FEEA0-B31C-4DD8-9CC4-DAE0655780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6" name="Straight Connector 355">
              <a:extLst>
                <a:ext uri="{FF2B5EF4-FFF2-40B4-BE49-F238E27FC236}">
                  <a16:creationId xmlns:a16="http://schemas.microsoft.com/office/drawing/2014/main" id="{BA783C12-3D0A-495D-B461-9D1FCC415A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7" name="Straight Connector 356">
              <a:extLst>
                <a:ext uri="{FF2B5EF4-FFF2-40B4-BE49-F238E27FC236}">
                  <a16:creationId xmlns:a16="http://schemas.microsoft.com/office/drawing/2014/main" id="{9AD7D205-DA43-40B9-82B4-D570FB270F5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8" name="Straight Connector 357">
              <a:extLst>
                <a:ext uri="{FF2B5EF4-FFF2-40B4-BE49-F238E27FC236}">
                  <a16:creationId xmlns:a16="http://schemas.microsoft.com/office/drawing/2014/main" id="{FDD4F5FF-D993-454E-AB84-8634B9E53F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9" name="Straight Connector 358">
              <a:extLst>
                <a:ext uri="{FF2B5EF4-FFF2-40B4-BE49-F238E27FC236}">
                  <a16:creationId xmlns:a16="http://schemas.microsoft.com/office/drawing/2014/main" id="{EF64AEBB-D378-4CCE-9266-B45FC822EB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0" name="Straight Connector 359">
              <a:extLst>
                <a:ext uri="{FF2B5EF4-FFF2-40B4-BE49-F238E27FC236}">
                  <a16:creationId xmlns:a16="http://schemas.microsoft.com/office/drawing/2014/main" id="{22217ABD-7AF1-44DF-9243-75E5C9792A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1" name="Straight Connector 360">
              <a:extLst>
                <a:ext uri="{FF2B5EF4-FFF2-40B4-BE49-F238E27FC236}">
                  <a16:creationId xmlns:a16="http://schemas.microsoft.com/office/drawing/2014/main" id="{0D885E59-AA75-4026-972E-4DEE1AB599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2" name="Straight Connector 361">
              <a:extLst>
                <a:ext uri="{FF2B5EF4-FFF2-40B4-BE49-F238E27FC236}">
                  <a16:creationId xmlns:a16="http://schemas.microsoft.com/office/drawing/2014/main" id="{6AB41BAB-F8B8-402D-BC3D-82F73208A39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3" name="Straight Connector 362">
              <a:extLst>
                <a:ext uri="{FF2B5EF4-FFF2-40B4-BE49-F238E27FC236}">
                  <a16:creationId xmlns:a16="http://schemas.microsoft.com/office/drawing/2014/main" id="{F67CC234-9EF0-4613-9013-F7F9AEC49E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4" name="Straight Connector 363">
              <a:extLst>
                <a:ext uri="{FF2B5EF4-FFF2-40B4-BE49-F238E27FC236}">
                  <a16:creationId xmlns:a16="http://schemas.microsoft.com/office/drawing/2014/main" id="{032D8DE3-B3FD-47EC-B6D3-90CE4F0370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5" name="Straight Connector 364">
              <a:extLst>
                <a:ext uri="{FF2B5EF4-FFF2-40B4-BE49-F238E27FC236}">
                  <a16:creationId xmlns:a16="http://schemas.microsoft.com/office/drawing/2014/main" id="{A4218772-C699-478C-9D44-9459ABA4CA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pic>
        <p:nvPicPr>
          <p:cNvPr id="6" name="Picture 2">
            <a:extLst>
              <a:ext uri="{FF2B5EF4-FFF2-40B4-BE49-F238E27FC236}">
                <a16:creationId xmlns:a16="http://schemas.microsoft.com/office/drawing/2014/main" id="{5D89840A-82E6-7AFC-0B7D-CA440B07C0CB}"/>
              </a:ext>
            </a:extLst>
          </p:cNvPr>
          <p:cNvPicPr>
            <a:picLocks noChangeAspect="1"/>
          </p:cNvPicPr>
          <p:nvPr/>
        </p:nvPicPr>
        <p:blipFill rotWithShape="1">
          <a:blip r:embed="rId2"/>
          <a:srcRect t="6065" r="-1" b="1862"/>
          <a:stretch/>
        </p:blipFill>
        <p:spPr>
          <a:xfrm>
            <a:off x="69181" y="3731563"/>
            <a:ext cx="5827765" cy="3002479"/>
          </a:xfrm>
          <a:custGeom>
            <a:avLst/>
            <a:gdLst/>
            <a:ahLst/>
            <a:cxnLst/>
            <a:rect l="l" t="t" r="r" b="b"/>
            <a:pathLst>
              <a:path w="12205236" h="6424896">
                <a:moveTo>
                  <a:pt x="0" y="0"/>
                </a:moveTo>
                <a:lnTo>
                  <a:pt x="12205236" y="0"/>
                </a:lnTo>
                <a:lnTo>
                  <a:pt x="12205236" y="5218929"/>
                </a:lnTo>
                <a:cubicBezTo>
                  <a:pt x="6290213" y="5218929"/>
                  <a:pt x="6105369" y="7085096"/>
                  <a:pt x="548482" y="6174545"/>
                </a:cubicBezTo>
                <a:lnTo>
                  <a:pt x="0" y="6078725"/>
                </a:lnTo>
                <a:close/>
              </a:path>
            </a:pathLst>
          </a:custGeom>
        </p:spPr>
      </p:pic>
      <p:sp>
        <p:nvSpPr>
          <p:cNvPr id="2" name="TextBox 1">
            <a:extLst>
              <a:ext uri="{FF2B5EF4-FFF2-40B4-BE49-F238E27FC236}">
                <a16:creationId xmlns:a16="http://schemas.microsoft.com/office/drawing/2014/main" id="{75C2712F-3E01-7642-1ACC-2E2755804309}"/>
              </a:ext>
            </a:extLst>
          </p:cNvPr>
          <p:cNvSpPr txBox="1"/>
          <p:nvPr/>
        </p:nvSpPr>
        <p:spPr>
          <a:xfrm>
            <a:off x="2515217" y="712130"/>
            <a:ext cx="4115023" cy="461665"/>
          </a:xfrm>
          <a:prstGeom prst="rect">
            <a:avLst/>
          </a:prstGeom>
          <a:noFill/>
        </p:spPr>
        <p:txBody>
          <a:bodyPr wrap="square" rtlCol="0">
            <a:spAutoFit/>
          </a:bodyPr>
          <a:lstStyle/>
          <a:p>
            <a:r>
              <a:rPr lang="en-GB" sz="2400" b="1" u="sng" dirty="0"/>
              <a:t>Groupwork</a:t>
            </a:r>
          </a:p>
        </p:txBody>
      </p:sp>
      <p:pic>
        <p:nvPicPr>
          <p:cNvPr id="1026" name="Picture 2" descr="See the source image">
            <a:extLst>
              <a:ext uri="{FF2B5EF4-FFF2-40B4-BE49-F238E27FC236}">
                <a16:creationId xmlns:a16="http://schemas.microsoft.com/office/drawing/2014/main" id="{B3528F1F-3149-9A64-0A4A-168839DD22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9156" y="729735"/>
            <a:ext cx="4788090" cy="458942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FA29E19-E72D-2A36-211B-222047D6382F}"/>
              </a:ext>
            </a:extLst>
          </p:cNvPr>
          <p:cNvSpPr txBox="1"/>
          <p:nvPr/>
        </p:nvSpPr>
        <p:spPr>
          <a:xfrm>
            <a:off x="9642550" y="5103761"/>
            <a:ext cx="1334278" cy="369332"/>
          </a:xfrm>
          <a:prstGeom prst="rect">
            <a:avLst/>
          </a:prstGeom>
          <a:noFill/>
        </p:spPr>
        <p:txBody>
          <a:bodyPr wrap="square" rtlCol="0">
            <a:spAutoFit/>
          </a:bodyPr>
          <a:lstStyle/>
          <a:p>
            <a:r>
              <a:rPr lang="en-GB" dirty="0"/>
              <a:t>Image 1</a:t>
            </a:r>
          </a:p>
        </p:txBody>
      </p:sp>
      <p:sp>
        <p:nvSpPr>
          <p:cNvPr id="4" name="TextBox 3">
            <a:extLst>
              <a:ext uri="{FF2B5EF4-FFF2-40B4-BE49-F238E27FC236}">
                <a16:creationId xmlns:a16="http://schemas.microsoft.com/office/drawing/2014/main" id="{B6534869-88A7-1295-53FC-3E7BAA08D302}"/>
              </a:ext>
            </a:extLst>
          </p:cNvPr>
          <p:cNvSpPr txBox="1"/>
          <p:nvPr/>
        </p:nvSpPr>
        <p:spPr>
          <a:xfrm>
            <a:off x="1191966" y="1390261"/>
            <a:ext cx="4275770" cy="1477328"/>
          </a:xfrm>
          <a:prstGeom prst="rect">
            <a:avLst/>
          </a:prstGeom>
          <a:noFill/>
        </p:spPr>
        <p:txBody>
          <a:bodyPr wrap="square" rtlCol="0">
            <a:spAutoFit/>
          </a:bodyPr>
          <a:lstStyle/>
          <a:p>
            <a:r>
              <a:rPr lang="en-GB" dirty="0"/>
              <a:t>“The importance of equity, diversity and inclusion is one of the values which youth workers are expected to know about and apply when working with groups of young people.”</a:t>
            </a:r>
          </a:p>
        </p:txBody>
      </p:sp>
      <p:sp>
        <p:nvSpPr>
          <p:cNvPr id="5" name="TextBox 4">
            <a:extLst>
              <a:ext uri="{FF2B5EF4-FFF2-40B4-BE49-F238E27FC236}">
                <a16:creationId xmlns:a16="http://schemas.microsoft.com/office/drawing/2014/main" id="{8B53C220-198C-E5B3-9E59-5A4235B562A2}"/>
              </a:ext>
            </a:extLst>
          </p:cNvPr>
          <p:cNvSpPr txBox="1"/>
          <p:nvPr/>
        </p:nvSpPr>
        <p:spPr>
          <a:xfrm>
            <a:off x="3912263" y="3000164"/>
            <a:ext cx="1555465" cy="369332"/>
          </a:xfrm>
          <a:prstGeom prst="rect">
            <a:avLst/>
          </a:prstGeom>
          <a:noFill/>
        </p:spPr>
        <p:txBody>
          <a:bodyPr wrap="square" rtlCol="0">
            <a:spAutoFit/>
          </a:bodyPr>
          <a:lstStyle/>
          <a:p>
            <a:r>
              <a:rPr lang="en-GB" dirty="0"/>
              <a:t>NOS(2019)</a:t>
            </a:r>
          </a:p>
        </p:txBody>
      </p:sp>
    </p:spTree>
    <p:extLst>
      <p:ext uri="{BB962C8B-B14F-4D97-AF65-F5344CB8AC3E}">
        <p14:creationId xmlns:p14="http://schemas.microsoft.com/office/powerpoint/2010/main" val="41946572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 name="Rectangle 228">
            <a:extLst>
              <a:ext uri="{FF2B5EF4-FFF2-40B4-BE49-F238E27FC236}">
                <a16:creationId xmlns:a16="http://schemas.microsoft.com/office/drawing/2014/main" id="{A4798C7F-C8CA-4799-BF37-3AB4642C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461" name="Group 230">
            <a:extLst>
              <a:ext uri="{FF2B5EF4-FFF2-40B4-BE49-F238E27FC236}">
                <a16:creationId xmlns:a16="http://schemas.microsoft.com/office/drawing/2014/main" id="{87F0794B-55D3-4D2D-BDE7-4688ED321E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232" name="Straight Connector 231">
              <a:extLst>
                <a:ext uri="{FF2B5EF4-FFF2-40B4-BE49-F238E27FC236}">
                  <a16:creationId xmlns:a16="http://schemas.microsoft.com/office/drawing/2014/main" id="{BE4C795B-1813-4CC6-B03F-8DD130BEAA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E0F4C04D-5CD8-446B-BE3D-257172E6E4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FDDC802E-606F-4F39-84B6-90DF0FE54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2C5B0C75-0136-4A39-9AB6-0F02C4527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C5ED2B52-3D40-46DE-8B54-99A4071578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18BCEC75-1B6B-45B2-8041-8D933FCF6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6A2FC789-056A-43CC-807E-4262CDC3E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48C32FD3-76B0-40E7-89F2-E9C523210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B82E9447-8362-426C-840A-B6F2231F7B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2F141DC8-83CE-4C21-A5BA-E2FFF3D86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512A697C-ECBC-40A9-AC69-BF96A34B91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D2E988AF-5EFB-43D3-B93F-6E4F41A2C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6B312C1B-AAE2-4A6D-ACC7-ABAA75D428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57B96146-61DA-44D6-A9DF-6DB41FCF2D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16:creationId xmlns:a16="http://schemas.microsoft.com/office/drawing/2014/main" id="{6B33F93D-4439-46EE-97C4-9CECAAFDC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16:creationId xmlns:a16="http://schemas.microsoft.com/office/drawing/2014/main" id="{5914B275-A3D7-4BA4-B8CB-E7657100F3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8" name="Straight Connector 247">
              <a:extLst>
                <a:ext uri="{FF2B5EF4-FFF2-40B4-BE49-F238E27FC236}">
                  <a16:creationId xmlns:a16="http://schemas.microsoft.com/office/drawing/2014/main" id="{BD26EF3B-FBE7-4D57-8E01-553F50734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9" name="Straight Connector 248">
              <a:extLst>
                <a:ext uri="{FF2B5EF4-FFF2-40B4-BE49-F238E27FC236}">
                  <a16:creationId xmlns:a16="http://schemas.microsoft.com/office/drawing/2014/main" id="{6CC1E671-BA54-4B31-9A2E-8F50BC57A2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0" name="Straight Connector 249">
              <a:extLst>
                <a:ext uri="{FF2B5EF4-FFF2-40B4-BE49-F238E27FC236}">
                  <a16:creationId xmlns:a16="http://schemas.microsoft.com/office/drawing/2014/main" id="{A836A704-3624-4ABF-9A67-0F52C2F3E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1" name="Straight Connector 250">
              <a:extLst>
                <a:ext uri="{FF2B5EF4-FFF2-40B4-BE49-F238E27FC236}">
                  <a16:creationId xmlns:a16="http://schemas.microsoft.com/office/drawing/2014/main" id="{5FDC385D-BA34-481F-A991-A776E0B193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F1EF033A-D8FB-416B-AE51-4E098A27D6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17C17B48-F458-4E9B-9331-56FCDC5B6A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07E44A4B-D453-46F0-A83D-AF0B33D5C5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346BEA9F-314B-440D-AE8D-21E1252EC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6" name="Straight Connector 255">
              <a:extLst>
                <a:ext uri="{FF2B5EF4-FFF2-40B4-BE49-F238E27FC236}">
                  <a16:creationId xmlns:a16="http://schemas.microsoft.com/office/drawing/2014/main" id="{F15EAFD0-4869-4612-ACDE-ABC703104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7" name="Straight Connector 256">
              <a:extLst>
                <a:ext uri="{FF2B5EF4-FFF2-40B4-BE49-F238E27FC236}">
                  <a16:creationId xmlns:a16="http://schemas.microsoft.com/office/drawing/2014/main" id="{A0F26706-7F23-4FF0-9CAF-F3C4F47C1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C0195A72-345A-4E88-8D71-14DB3D1B60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9" name="Straight Connector 258">
              <a:extLst>
                <a:ext uri="{FF2B5EF4-FFF2-40B4-BE49-F238E27FC236}">
                  <a16:creationId xmlns:a16="http://schemas.microsoft.com/office/drawing/2014/main" id="{0DBF51A6-A3BC-49FE-BB01-E899281177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0" name="Straight Connector 259">
              <a:extLst>
                <a:ext uri="{FF2B5EF4-FFF2-40B4-BE49-F238E27FC236}">
                  <a16:creationId xmlns:a16="http://schemas.microsoft.com/office/drawing/2014/main" id="{A78DF911-744C-419B-83DC-39F270BBF4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62" name="Freeform: Shape 261">
            <a:extLst>
              <a:ext uri="{FF2B5EF4-FFF2-40B4-BE49-F238E27FC236}">
                <a16:creationId xmlns:a16="http://schemas.microsoft.com/office/drawing/2014/main" id="{216BB147-20D5-4D93-BDA5-1BC614D6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463" name="Freeform: Shape 263">
            <a:extLst>
              <a:ext uri="{FF2B5EF4-FFF2-40B4-BE49-F238E27FC236}">
                <a16:creationId xmlns:a16="http://schemas.microsoft.com/office/drawing/2014/main" id="{0A253F60-DE40-4508-A37A-61331DF1D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464" name="Rectangle 265">
            <a:extLst>
              <a:ext uri="{FF2B5EF4-FFF2-40B4-BE49-F238E27FC236}">
                <a16:creationId xmlns:a16="http://schemas.microsoft.com/office/drawing/2014/main" id="{326AD51D-D59E-4689-A5DF-6A9857053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465" name="Group 267">
            <a:extLst>
              <a:ext uri="{FF2B5EF4-FFF2-40B4-BE49-F238E27FC236}">
                <a16:creationId xmlns:a16="http://schemas.microsoft.com/office/drawing/2014/main" id="{05578CCE-1E06-4634-B7D3-B75915B79B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269" name="Straight Connector 268">
              <a:extLst>
                <a:ext uri="{FF2B5EF4-FFF2-40B4-BE49-F238E27FC236}">
                  <a16:creationId xmlns:a16="http://schemas.microsoft.com/office/drawing/2014/main" id="{758694FA-DDF2-4463-8E27-E40C7B705DD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266F117C-BB6F-4A4D-B9E6-7352647BF5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BFDD06D7-A858-4BE9-B269-786451727C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2B9716CE-4E07-44BE-9271-E478BBE78BF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F4E8B64A-EF2F-47BF-AF60-22693FBD5B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79EBB16F-B1A9-45AE-9C7A-503A402FBC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a:extLst>
                <a:ext uri="{FF2B5EF4-FFF2-40B4-BE49-F238E27FC236}">
                  <a16:creationId xmlns:a16="http://schemas.microsoft.com/office/drawing/2014/main" id="{BF44818A-E73A-4763-8B27-B5244AD163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16:creationId xmlns:a16="http://schemas.microsoft.com/office/drawing/2014/main" id="{D43A7F77-4F07-4CD4-B62F-B3AF76ADF4C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7C64748D-7F97-429F-8A7B-8D7EEB1E2C8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16:creationId xmlns:a16="http://schemas.microsoft.com/office/drawing/2014/main" id="{0BB97A24-973F-442A-99BA-8AC5FB1D1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16:creationId xmlns:a16="http://schemas.microsoft.com/office/drawing/2014/main" id="{99732AE5-4438-4E42-834A-653713C0B67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0" name="Straight Connector 279">
              <a:extLst>
                <a:ext uri="{FF2B5EF4-FFF2-40B4-BE49-F238E27FC236}">
                  <a16:creationId xmlns:a16="http://schemas.microsoft.com/office/drawing/2014/main" id="{33E2B6CE-9310-4CD9-B1C7-2DBFB561374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16:creationId xmlns:a16="http://schemas.microsoft.com/office/drawing/2014/main" id="{9959B4D1-86FF-4165-945E-3265E3F00D2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16:creationId xmlns:a16="http://schemas.microsoft.com/office/drawing/2014/main" id="{A8B56538-E579-4678-B2C4-190218F6576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6C898F5F-7AAE-453A-82FE-F4247F2F44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a:extLst>
                <a:ext uri="{FF2B5EF4-FFF2-40B4-BE49-F238E27FC236}">
                  <a16:creationId xmlns:a16="http://schemas.microsoft.com/office/drawing/2014/main" id="{A7D95DBF-0AAC-4741-91B1-649F6FE7D7A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5" name="Straight Connector 284">
              <a:extLst>
                <a:ext uri="{FF2B5EF4-FFF2-40B4-BE49-F238E27FC236}">
                  <a16:creationId xmlns:a16="http://schemas.microsoft.com/office/drawing/2014/main" id="{1B3F59BE-64EE-4780-9361-E231148A43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a:extLst>
                <a:ext uri="{FF2B5EF4-FFF2-40B4-BE49-F238E27FC236}">
                  <a16:creationId xmlns:a16="http://schemas.microsoft.com/office/drawing/2014/main" id="{3BE6D2F5-CA3E-4BC3-B8FE-49E3FAC000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16:creationId xmlns:a16="http://schemas.microsoft.com/office/drawing/2014/main" id="{DEF74E0F-547D-4E30-B042-E040A163963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a:extLst>
                <a:ext uri="{FF2B5EF4-FFF2-40B4-BE49-F238E27FC236}">
                  <a16:creationId xmlns:a16="http://schemas.microsoft.com/office/drawing/2014/main" id="{3948BBB3-C56E-4DCA-B93A-71D4754768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9" name="Straight Connector 288">
              <a:extLst>
                <a:ext uri="{FF2B5EF4-FFF2-40B4-BE49-F238E27FC236}">
                  <a16:creationId xmlns:a16="http://schemas.microsoft.com/office/drawing/2014/main" id="{36449CBA-E814-4F9C-9FC8-0B2E05BFB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a:extLst>
                <a:ext uri="{FF2B5EF4-FFF2-40B4-BE49-F238E27FC236}">
                  <a16:creationId xmlns:a16="http://schemas.microsoft.com/office/drawing/2014/main" id="{F5F9BC37-BDF5-45BE-B728-B10A9565A1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1" name="Straight Connector 290">
              <a:extLst>
                <a:ext uri="{FF2B5EF4-FFF2-40B4-BE49-F238E27FC236}">
                  <a16:creationId xmlns:a16="http://schemas.microsoft.com/office/drawing/2014/main" id="{314572B9-7D58-48F6-A290-9EF0975956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2" name="Straight Connector 291">
              <a:extLst>
                <a:ext uri="{FF2B5EF4-FFF2-40B4-BE49-F238E27FC236}">
                  <a16:creationId xmlns:a16="http://schemas.microsoft.com/office/drawing/2014/main" id="{F2C4CAC2-0AC5-408F-92EA-7FB0F63A5D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3" name="Straight Connector 292">
              <a:extLst>
                <a:ext uri="{FF2B5EF4-FFF2-40B4-BE49-F238E27FC236}">
                  <a16:creationId xmlns:a16="http://schemas.microsoft.com/office/drawing/2014/main" id="{0504E629-A4AD-411E-B4C0-B205748A1B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4" name="Straight Connector 293">
              <a:extLst>
                <a:ext uri="{FF2B5EF4-FFF2-40B4-BE49-F238E27FC236}">
                  <a16:creationId xmlns:a16="http://schemas.microsoft.com/office/drawing/2014/main" id="{09BA5C51-7F10-4E99-BF13-383E0B5DEE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5" name="Straight Connector 294">
              <a:extLst>
                <a:ext uri="{FF2B5EF4-FFF2-40B4-BE49-F238E27FC236}">
                  <a16:creationId xmlns:a16="http://schemas.microsoft.com/office/drawing/2014/main" id="{47F8EAE2-B22F-48D7-875C-C68B07B5C3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6" name="Straight Connector 295">
              <a:extLst>
                <a:ext uri="{FF2B5EF4-FFF2-40B4-BE49-F238E27FC236}">
                  <a16:creationId xmlns:a16="http://schemas.microsoft.com/office/drawing/2014/main" id="{D7E1B9FF-384B-455E-88A2-93A4CC7910F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7" name="Straight Connector 296">
              <a:extLst>
                <a:ext uri="{FF2B5EF4-FFF2-40B4-BE49-F238E27FC236}">
                  <a16:creationId xmlns:a16="http://schemas.microsoft.com/office/drawing/2014/main" id="{69A8FF40-B2F4-4522-9598-E0F0279151C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66" name="Freeform: Shape 298">
            <a:extLst>
              <a:ext uri="{FF2B5EF4-FFF2-40B4-BE49-F238E27FC236}">
                <a16:creationId xmlns:a16="http://schemas.microsoft.com/office/drawing/2014/main" id="{7A6DA27B-24A2-4FAF-9CB9-A814BF835B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grpSp>
        <p:nvGrpSpPr>
          <p:cNvPr id="467" name="Group 300">
            <a:extLst>
              <a:ext uri="{FF2B5EF4-FFF2-40B4-BE49-F238E27FC236}">
                <a16:creationId xmlns:a16="http://schemas.microsoft.com/office/drawing/2014/main" id="{ED48258A-6826-4A24-97F8-B65FE4D99A4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302" name="Straight Connector 301">
              <a:extLst>
                <a:ext uri="{FF2B5EF4-FFF2-40B4-BE49-F238E27FC236}">
                  <a16:creationId xmlns:a16="http://schemas.microsoft.com/office/drawing/2014/main" id="{A43F6B7F-6CF7-4212-8A4C-0AF81FCC70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3" name="Straight Connector 302">
              <a:extLst>
                <a:ext uri="{FF2B5EF4-FFF2-40B4-BE49-F238E27FC236}">
                  <a16:creationId xmlns:a16="http://schemas.microsoft.com/office/drawing/2014/main" id="{ECD379A7-2614-4A67-8607-5A9FF0118E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a:extLst>
                <a:ext uri="{FF2B5EF4-FFF2-40B4-BE49-F238E27FC236}">
                  <a16:creationId xmlns:a16="http://schemas.microsoft.com/office/drawing/2014/main" id="{E972002F-2AF6-4170-83C8-3AC461AEA5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5" name="Straight Connector 304">
              <a:extLst>
                <a:ext uri="{FF2B5EF4-FFF2-40B4-BE49-F238E27FC236}">
                  <a16:creationId xmlns:a16="http://schemas.microsoft.com/office/drawing/2014/main" id="{6F1082F6-3D56-4AD7-A271-A7CDEE46C2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a:extLst>
                <a:ext uri="{FF2B5EF4-FFF2-40B4-BE49-F238E27FC236}">
                  <a16:creationId xmlns:a16="http://schemas.microsoft.com/office/drawing/2014/main" id="{0CCEA333-BCA4-414F-8235-43D426595D4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7" name="Straight Connector 306">
              <a:extLst>
                <a:ext uri="{FF2B5EF4-FFF2-40B4-BE49-F238E27FC236}">
                  <a16:creationId xmlns:a16="http://schemas.microsoft.com/office/drawing/2014/main" id="{087971C1-BBD6-4201-A93D-DF09B2B427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a:extLst>
                <a:ext uri="{FF2B5EF4-FFF2-40B4-BE49-F238E27FC236}">
                  <a16:creationId xmlns:a16="http://schemas.microsoft.com/office/drawing/2014/main" id="{528F0E17-F524-4028-ABA2-99D293B7F9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59CA3BF8-B976-46BC-9FD8-0BBFED3A5F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a:extLst>
                <a:ext uri="{FF2B5EF4-FFF2-40B4-BE49-F238E27FC236}">
                  <a16:creationId xmlns:a16="http://schemas.microsoft.com/office/drawing/2014/main" id="{130B60B9-F7F0-4B6E-848E-94EB0E9D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1" name="Straight Connector 310">
              <a:extLst>
                <a:ext uri="{FF2B5EF4-FFF2-40B4-BE49-F238E27FC236}">
                  <a16:creationId xmlns:a16="http://schemas.microsoft.com/office/drawing/2014/main" id="{AF33B57A-CBB1-4201-BB5A-75E5AB6F86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2" name="Straight Connector 311">
              <a:extLst>
                <a:ext uri="{FF2B5EF4-FFF2-40B4-BE49-F238E27FC236}">
                  <a16:creationId xmlns:a16="http://schemas.microsoft.com/office/drawing/2014/main" id="{C16721E5-E31C-4F26-9D10-29EDA029E0B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a16="http://schemas.microsoft.com/office/drawing/2014/main" id="{ADADFEDD-1B94-4EA7-B826-5E342BD4B6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4" name="Straight Connector 313">
              <a:extLst>
                <a:ext uri="{FF2B5EF4-FFF2-40B4-BE49-F238E27FC236}">
                  <a16:creationId xmlns:a16="http://schemas.microsoft.com/office/drawing/2014/main" id="{CF0AE683-15D4-4904-BB82-96ADABE671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a16="http://schemas.microsoft.com/office/drawing/2014/main" id="{5EF4A50C-5A07-4204-8915-10F2B32D60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6" name="Straight Connector 315">
              <a:extLst>
                <a:ext uri="{FF2B5EF4-FFF2-40B4-BE49-F238E27FC236}">
                  <a16:creationId xmlns:a16="http://schemas.microsoft.com/office/drawing/2014/main" id="{3E84E616-3881-4F89-8F3A-EC4C9F3EB4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7" name="Straight Connector 316">
              <a:extLst>
                <a:ext uri="{FF2B5EF4-FFF2-40B4-BE49-F238E27FC236}">
                  <a16:creationId xmlns:a16="http://schemas.microsoft.com/office/drawing/2014/main" id="{FACE3E7B-5CF6-4605-8EA9-F03A222AAEB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8" name="Straight Connector 317">
              <a:extLst>
                <a:ext uri="{FF2B5EF4-FFF2-40B4-BE49-F238E27FC236}">
                  <a16:creationId xmlns:a16="http://schemas.microsoft.com/office/drawing/2014/main" id="{977AE8FF-E1E0-49F8-972B-3BCAD57D05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9" name="Straight Connector 318">
              <a:extLst>
                <a:ext uri="{FF2B5EF4-FFF2-40B4-BE49-F238E27FC236}">
                  <a16:creationId xmlns:a16="http://schemas.microsoft.com/office/drawing/2014/main" id="{68F76A8B-AC15-4215-884C-57C94FE75C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0" name="Straight Connector 319">
              <a:extLst>
                <a:ext uri="{FF2B5EF4-FFF2-40B4-BE49-F238E27FC236}">
                  <a16:creationId xmlns:a16="http://schemas.microsoft.com/office/drawing/2014/main" id="{829813CA-E925-41BB-A818-AEEBD58D78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CED9DD07-B629-4508-99B3-666544E5D8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3859C10A-6DEF-4B98-9208-9681745D09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3" name="Straight Connector 322">
              <a:extLst>
                <a:ext uri="{FF2B5EF4-FFF2-40B4-BE49-F238E27FC236}">
                  <a16:creationId xmlns:a16="http://schemas.microsoft.com/office/drawing/2014/main" id="{08F930A6-B089-462C-8699-E7DEC651D1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4" name="Straight Connector 323">
              <a:extLst>
                <a:ext uri="{FF2B5EF4-FFF2-40B4-BE49-F238E27FC236}">
                  <a16:creationId xmlns:a16="http://schemas.microsoft.com/office/drawing/2014/main" id="{49FCA652-5425-4350-80D2-DF3A729324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5" name="Straight Connector 324">
              <a:extLst>
                <a:ext uri="{FF2B5EF4-FFF2-40B4-BE49-F238E27FC236}">
                  <a16:creationId xmlns:a16="http://schemas.microsoft.com/office/drawing/2014/main" id="{614C2703-817B-4E61-B0C1-B8A18B7B71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6" name="Straight Connector 325">
              <a:extLst>
                <a:ext uri="{FF2B5EF4-FFF2-40B4-BE49-F238E27FC236}">
                  <a16:creationId xmlns:a16="http://schemas.microsoft.com/office/drawing/2014/main" id="{E9756F19-602C-437D-89D3-AA582DE6E1B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7" name="Straight Connector 326">
              <a:extLst>
                <a:ext uri="{FF2B5EF4-FFF2-40B4-BE49-F238E27FC236}">
                  <a16:creationId xmlns:a16="http://schemas.microsoft.com/office/drawing/2014/main" id="{AD912F9B-FBEE-468E-9E40-4A911738B0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8" name="Straight Connector 327">
              <a:extLst>
                <a:ext uri="{FF2B5EF4-FFF2-40B4-BE49-F238E27FC236}">
                  <a16:creationId xmlns:a16="http://schemas.microsoft.com/office/drawing/2014/main" id="{C3008689-B0A9-46C9-888F-0427372872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9" name="Straight Connector 328">
              <a:extLst>
                <a:ext uri="{FF2B5EF4-FFF2-40B4-BE49-F238E27FC236}">
                  <a16:creationId xmlns:a16="http://schemas.microsoft.com/office/drawing/2014/main" id="{8AA2E07E-83FC-4A07-A945-64C914BB2A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0" name="Straight Connector 329">
              <a:extLst>
                <a:ext uri="{FF2B5EF4-FFF2-40B4-BE49-F238E27FC236}">
                  <a16:creationId xmlns:a16="http://schemas.microsoft.com/office/drawing/2014/main" id="{FBC3CD54-7A49-4290-9D69-AC69160EE7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468" name="Rectangle 331">
            <a:extLst>
              <a:ext uri="{FF2B5EF4-FFF2-40B4-BE49-F238E27FC236}">
                <a16:creationId xmlns:a16="http://schemas.microsoft.com/office/drawing/2014/main" id="{13B6DAC6-0186-4D62-AD69-90B9C0411E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69" name="Rectangle 333">
            <a:extLst>
              <a:ext uri="{FF2B5EF4-FFF2-40B4-BE49-F238E27FC236}">
                <a16:creationId xmlns:a16="http://schemas.microsoft.com/office/drawing/2014/main" id="{95AD374E-E6EB-4F34-968E-2D6FA466B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470" name="Group 335">
            <a:extLst>
              <a:ext uri="{FF2B5EF4-FFF2-40B4-BE49-F238E27FC236}">
                <a16:creationId xmlns:a16="http://schemas.microsoft.com/office/drawing/2014/main" id="{91108A0F-8C78-4294-B028-9F09581FC0A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533399"/>
            <a:ext cx="12214827" cy="6858000"/>
            <a:chOff x="-6214" y="-1"/>
            <a:chExt cx="12214827" cy="6858000"/>
          </a:xfrm>
        </p:grpSpPr>
        <p:cxnSp>
          <p:nvCxnSpPr>
            <p:cNvPr id="337" name="Straight Connector 336">
              <a:extLst>
                <a:ext uri="{FF2B5EF4-FFF2-40B4-BE49-F238E27FC236}">
                  <a16:creationId xmlns:a16="http://schemas.microsoft.com/office/drawing/2014/main" id="{313489AA-CF3C-45B5-9A6B-D686CDD1DD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71" name="Straight Connector 337">
              <a:extLst>
                <a:ext uri="{FF2B5EF4-FFF2-40B4-BE49-F238E27FC236}">
                  <a16:creationId xmlns:a16="http://schemas.microsoft.com/office/drawing/2014/main" id="{7ABF1CE3-37BC-462F-BC4B-5EF9C8287D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9" name="Straight Connector 338">
              <a:extLst>
                <a:ext uri="{FF2B5EF4-FFF2-40B4-BE49-F238E27FC236}">
                  <a16:creationId xmlns:a16="http://schemas.microsoft.com/office/drawing/2014/main" id="{121847A4-7B07-4976-81EF-E68ABFC4FB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0" name="Straight Connector 339">
              <a:extLst>
                <a:ext uri="{FF2B5EF4-FFF2-40B4-BE49-F238E27FC236}">
                  <a16:creationId xmlns:a16="http://schemas.microsoft.com/office/drawing/2014/main" id="{9F3EBBA6-8771-481B-BACA-142F0C8053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1" name="Straight Connector 340">
              <a:extLst>
                <a:ext uri="{FF2B5EF4-FFF2-40B4-BE49-F238E27FC236}">
                  <a16:creationId xmlns:a16="http://schemas.microsoft.com/office/drawing/2014/main" id="{DF58D94E-BB4B-436D-8172-0F5737BEEA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2" name="Straight Connector 341">
              <a:extLst>
                <a:ext uri="{FF2B5EF4-FFF2-40B4-BE49-F238E27FC236}">
                  <a16:creationId xmlns:a16="http://schemas.microsoft.com/office/drawing/2014/main" id="{4F75AA9A-4678-41CB-AEFA-13C324B847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3" name="Straight Connector 342">
              <a:extLst>
                <a:ext uri="{FF2B5EF4-FFF2-40B4-BE49-F238E27FC236}">
                  <a16:creationId xmlns:a16="http://schemas.microsoft.com/office/drawing/2014/main" id="{6C95E447-C172-476B-98BE-453E4049FB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4" name="Straight Connector 343">
              <a:extLst>
                <a:ext uri="{FF2B5EF4-FFF2-40B4-BE49-F238E27FC236}">
                  <a16:creationId xmlns:a16="http://schemas.microsoft.com/office/drawing/2014/main" id="{1F3BD247-696E-47F7-964F-89A5823D11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5" name="Straight Connector 344">
              <a:extLst>
                <a:ext uri="{FF2B5EF4-FFF2-40B4-BE49-F238E27FC236}">
                  <a16:creationId xmlns:a16="http://schemas.microsoft.com/office/drawing/2014/main" id="{5E31E4B8-694B-447A-AA13-36B0A4EEC9F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6" name="Straight Connector 345">
              <a:extLst>
                <a:ext uri="{FF2B5EF4-FFF2-40B4-BE49-F238E27FC236}">
                  <a16:creationId xmlns:a16="http://schemas.microsoft.com/office/drawing/2014/main" id="{88321B73-1AE7-4FA0-90EB-4E969A095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7" name="Straight Connector 346">
              <a:extLst>
                <a:ext uri="{FF2B5EF4-FFF2-40B4-BE49-F238E27FC236}">
                  <a16:creationId xmlns:a16="http://schemas.microsoft.com/office/drawing/2014/main" id="{E15F8082-1C6D-496D-937D-964948B109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8" name="Straight Connector 347">
              <a:extLst>
                <a:ext uri="{FF2B5EF4-FFF2-40B4-BE49-F238E27FC236}">
                  <a16:creationId xmlns:a16="http://schemas.microsoft.com/office/drawing/2014/main" id="{1B84AF1D-3604-4213-B891-4880C86F6E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9" name="Straight Connector 348">
              <a:extLst>
                <a:ext uri="{FF2B5EF4-FFF2-40B4-BE49-F238E27FC236}">
                  <a16:creationId xmlns:a16="http://schemas.microsoft.com/office/drawing/2014/main" id="{C3631262-5E4E-4A33-9D72-17996A538F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0" name="Straight Connector 349">
              <a:extLst>
                <a:ext uri="{FF2B5EF4-FFF2-40B4-BE49-F238E27FC236}">
                  <a16:creationId xmlns:a16="http://schemas.microsoft.com/office/drawing/2014/main" id="{9A4C49C9-CD9F-417C-A832-DD9D6F9C4B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1" name="Straight Connector 350">
              <a:extLst>
                <a:ext uri="{FF2B5EF4-FFF2-40B4-BE49-F238E27FC236}">
                  <a16:creationId xmlns:a16="http://schemas.microsoft.com/office/drawing/2014/main" id="{9A3BBBFA-B462-4340-82C8-3EE5CCFB10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2" name="Straight Connector 351">
              <a:extLst>
                <a:ext uri="{FF2B5EF4-FFF2-40B4-BE49-F238E27FC236}">
                  <a16:creationId xmlns:a16="http://schemas.microsoft.com/office/drawing/2014/main" id="{4A7D3C2E-F100-49BC-9F4E-DFB50B2F9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3" name="Straight Connector 352">
              <a:extLst>
                <a:ext uri="{FF2B5EF4-FFF2-40B4-BE49-F238E27FC236}">
                  <a16:creationId xmlns:a16="http://schemas.microsoft.com/office/drawing/2014/main" id="{E46D4A85-2FF9-491B-BBF7-4D83EB8881B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4" name="Straight Connector 353">
              <a:extLst>
                <a:ext uri="{FF2B5EF4-FFF2-40B4-BE49-F238E27FC236}">
                  <a16:creationId xmlns:a16="http://schemas.microsoft.com/office/drawing/2014/main" id="{B8F6747A-BC05-4E83-8FE8-976BBCE305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5" name="Straight Connector 354">
              <a:extLst>
                <a:ext uri="{FF2B5EF4-FFF2-40B4-BE49-F238E27FC236}">
                  <a16:creationId xmlns:a16="http://schemas.microsoft.com/office/drawing/2014/main" id="{4C1FEEA0-B31C-4DD8-9CC4-DAE0655780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6" name="Straight Connector 355">
              <a:extLst>
                <a:ext uri="{FF2B5EF4-FFF2-40B4-BE49-F238E27FC236}">
                  <a16:creationId xmlns:a16="http://schemas.microsoft.com/office/drawing/2014/main" id="{BA783C12-3D0A-495D-B461-9D1FCC415A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7" name="Straight Connector 356">
              <a:extLst>
                <a:ext uri="{FF2B5EF4-FFF2-40B4-BE49-F238E27FC236}">
                  <a16:creationId xmlns:a16="http://schemas.microsoft.com/office/drawing/2014/main" id="{9AD7D205-DA43-40B9-82B4-D570FB270F5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8" name="Straight Connector 357">
              <a:extLst>
                <a:ext uri="{FF2B5EF4-FFF2-40B4-BE49-F238E27FC236}">
                  <a16:creationId xmlns:a16="http://schemas.microsoft.com/office/drawing/2014/main" id="{FDD4F5FF-D993-454E-AB84-8634B9E53F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9" name="Straight Connector 358">
              <a:extLst>
                <a:ext uri="{FF2B5EF4-FFF2-40B4-BE49-F238E27FC236}">
                  <a16:creationId xmlns:a16="http://schemas.microsoft.com/office/drawing/2014/main" id="{EF64AEBB-D378-4CCE-9266-B45FC822EB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0" name="Straight Connector 359">
              <a:extLst>
                <a:ext uri="{FF2B5EF4-FFF2-40B4-BE49-F238E27FC236}">
                  <a16:creationId xmlns:a16="http://schemas.microsoft.com/office/drawing/2014/main" id="{22217ABD-7AF1-44DF-9243-75E5C9792A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1" name="Straight Connector 360">
              <a:extLst>
                <a:ext uri="{FF2B5EF4-FFF2-40B4-BE49-F238E27FC236}">
                  <a16:creationId xmlns:a16="http://schemas.microsoft.com/office/drawing/2014/main" id="{0D885E59-AA75-4026-972E-4DEE1AB599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2" name="Straight Connector 361">
              <a:extLst>
                <a:ext uri="{FF2B5EF4-FFF2-40B4-BE49-F238E27FC236}">
                  <a16:creationId xmlns:a16="http://schemas.microsoft.com/office/drawing/2014/main" id="{6AB41BAB-F8B8-402D-BC3D-82F73208A39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3" name="Straight Connector 362">
              <a:extLst>
                <a:ext uri="{FF2B5EF4-FFF2-40B4-BE49-F238E27FC236}">
                  <a16:creationId xmlns:a16="http://schemas.microsoft.com/office/drawing/2014/main" id="{F67CC234-9EF0-4613-9013-F7F9AEC49E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4" name="Straight Connector 363">
              <a:extLst>
                <a:ext uri="{FF2B5EF4-FFF2-40B4-BE49-F238E27FC236}">
                  <a16:creationId xmlns:a16="http://schemas.microsoft.com/office/drawing/2014/main" id="{032D8DE3-B3FD-47EC-B6D3-90CE4F0370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5" name="Straight Connector 364">
              <a:extLst>
                <a:ext uri="{FF2B5EF4-FFF2-40B4-BE49-F238E27FC236}">
                  <a16:creationId xmlns:a16="http://schemas.microsoft.com/office/drawing/2014/main" id="{A4218772-C699-478C-9D44-9459ABA4CA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 name="TextBox 3">
            <a:extLst>
              <a:ext uri="{FF2B5EF4-FFF2-40B4-BE49-F238E27FC236}">
                <a16:creationId xmlns:a16="http://schemas.microsoft.com/office/drawing/2014/main" id="{DD7FDC45-E48B-2511-7438-0CA07C287F3E}"/>
              </a:ext>
            </a:extLst>
          </p:cNvPr>
          <p:cNvSpPr txBox="1"/>
          <p:nvPr/>
        </p:nvSpPr>
        <p:spPr>
          <a:xfrm>
            <a:off x="4749735" y="728905"/>
            <a:ext cx="2246332" cy="523220"/>
          </a:xfrm>
          <a:prstGeom prst="rect">
            <a:avLst/>
          </a:prstGeom>
          <a:noFill/>
        </p:spPr>
        <p:txBody>
          <a:bodyPr wrap="square" rtlCol="0">
            <a:spAutoFit/>
          </a:bodyPr>
          <a:lstStyle/>
          <a:p>
            <a:r>
              <a:rPr lang="en-GB" sz="2800" b="1" u="sng" dirty="0"/>
              <a:t>Activities</a:t>
            </a:r>
          </a:p>
        </p:txBody>
      </p:sp>
      <p:sp>
        <p:nvSpPr>
          <p:cNvPr id="7" name="Oval 6">
            <a:extLst>
              <a:ext uri="{FF2B5EF4-FFF2-40B4-BE49-F238E27FC236}">
                <a16:creationId xmlns:a16="http://schemas.microsoft.com/office/drawing/2014/main" id="{C045C80F-DC3D-FA2B-DB64-BC39A04F848B}"/>
              </a:ext>
            </a:extLst>
          </p:cNvPr>
          <p:cNvSpPr/>
          <p:nvPr/>
        </p:nvSpPr>
        <p:spPr>
          <a:xfrm>
            <a:off x="6615404" y="2024743"/>
            <a:ext cx="4378415" cy="371887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AC442DB9-6C37-B9A0-DA8C-0EFED2EFAAD1}"/>
              </a:ext>
            </a:extLst>
          </p:cNvPr>
          <p:cNvSpPr txBox="1"/>
          <p:nvPr/>
        </p:nvSpPr>
        <p:spPr>
          <a:xfrm>
            <a:off x="7787749" y="2384308"/>
            <a:ext cx="2998311" cy="3046988"/>
          </a:xfrm>
          <a:prstGeom prst="rect">
            <a:avLst/>
          </a:prstGeom>
          <a:noFill/>
        </p:spPr>
        <p:txBody>
          <a:bodyPr wrap="square" rtlCol="0">
            <a:spAutoFit/>
          </a:bodyPr>
          <a:lstStyle/>
          <a:p>
            <a:r>
              <a:rPr lang="en-GB" sz="2400" b="1" dirty="0"/>
              <a:t>Five ways to Wellbeing</a:t>
            </a:r>
          </a:p>
          <a:p>
            <a:endParaRPr lang="en-GB" sz="2400" b="1" dirty="0"/>
          </a:p>
          <a:p>
            <a:pPr marL="342900" indent="-342900">
              <a:buFont typeface="+mj-lt"/>
              <a:buAutoNum type="arabicPeriod"/>
            </a:pPr>
            <a:r>
              <a:rPr lang="en-GB" sz="2400" b="1" dirty="0"/>
              <a:t>Connect</a:t>
            </a:r>
          </a:p>
          <a:p>
            <a:pPr marL="342900" indent="-342900">
              <a:buFont typeface="+mj-lt"/>
              <a:buAutoNum type="arabicPeriod"/>
            </a:pPr>
            <a:r>
              <a:rPr lang="en-GB" sz="2400" b="1" dirty="0"/>
              <a:t>Be Active</a:t>
            </a:r>
          </a:p>
          <a:p>
            <a:pPr marL="342900" indent="-342900">
              <a:buFont typeface="+mj-lt"/>
              <a:buAutoNum type="arabicPeriod"/>
            </a:pPr>
            <a:r>
              <a:rPr lang="en-GB" sz="2400" b="1" dirty="0"/>
              <a:t>Take Notice</a:t>
            </a:r>
          </a:p>
          <a:p>
            <a:pPr marL="342900" indent="-342900">
              <a:buFont typeface="+mj-lt"/>
              <a:buAutoNum type="arabicPeriod"/>
            </a:pPr>
            <a:r>
              <a:rPr lang="en-GB" sz="2400" b="1" dirty="0"/>
              <a:t>Learn</a:t>
            </a:r>
          </a:p>
          <a:p>
            <a:pPr marL="342900" indent="-342900">
              <a:buFont typeface="+mj-lt"/>
              <a:buAutoNum type="arabicPeriod"/>
            </a:pPr>
            <a:r>
              <a:rPr lang="en-GB" sz="2400" b="1" dirty="0"/>
              <a:t>Give</a:t>
            </a:r>
          </a:p>
        </p:txBody>
      </p:sp>
      <p:pic>
        <p:nvPicPr>
          <p:cNvPr id="133" name="Picture 132">
            <a:extLst>
              <a:ext uri="{FF2B5EF4-FFF2-40B4-BE49-F238E27FC236}">
                <a16:creationId xmlns:a16="http://schemas.microsoft.com/office/drawing/2014/main" id="{28DB38A6-E232-4EDA-2C00-E48E00BA0F97}"/>
              </a:ext>
            </a:extLst>
          </p:cNvPr>
          <p:cNvPicPr>
            <a:picLocks noChangeAspect="1"/>
          </p:cNvPicPr>
          <p:nvPr/>
        </p:nvPicPr>
        <p:blipFill rotWithShape="1">
          <a:blip r:embed="rId2">
            <a:alphaModFix amt="30000"/>
          </a:blip>
          <a:srcRect t="22942" r="-1" b="20794"/>
          <a:stretch/>
        </p:blipFill>
        <p:spPr>
          <a:xfrm>
            <a:off x="-85863" y="274331"/>
            <a:ext cx="12175386" cy="6850368"/>
          </a:xfrm>
          <a:prstGeom prst="rect">
            <a:avLst/>
          </a:prstGeom>
        </p:spPr>
      </p:pic>
      <p:sp>
        <p:nvSpPr>
          <p:cNvPr id="139" name="TextBox 138">
            <a:extLst>
              <a:ext uri="{FF2B5EF4-FFF2-40B4-BE49-F238E27FC236}">
                <a16:creationId xmlns:a16="http://schemas.microsoft.com/office/drawing/2014/main" id="{676F06DE-E7F0-98C4-BE15-08261F603682}"/>
              </a:ext>
            </a:extLst>
          </p:cNvPr>
          <p:cNvSpPr txBox="1"/>
          <p:nvPr/>
        </p:nvSpPr>
        <p:spPr>
          <a:xfrm>
            <a:off x="1878261" y="2273295"/>
            <a:ext cx="3011880" cy="3139321"/>
          </a:xfrm>
          <a:prstGeom prst="rect">
            <a:avLst/>
          </a:prstGeom>
          <a:noFill/>
        </p:spPr>
        <p:txBody>
          <a:bodyPr wrap="square" rtlCol="0">
            <a:spAutoFit/>
          </a:bodyPr>
          <a:lstStyle/>
          <a:p>
            <a:pPr marL="285750" indent="-285750">
              <a:buFont typeface="Arial" panose="020B0604020202020204" pitchFamily="34" charset="0"/>
              <a:buChar char="•"/>
            </a:pPr>
            <a:r>
              <a:rPr lang="en-GB" b="1" dirty="0"/>
              <a:t>Sport</a:t>
            </a:r>
          </a:p>
          <a:p>
            <a:pPr marL="285750" indent="-285750">
              <a:buFont typeface="Arial" panose="020B0604020202020204" pitchFamily="34" charset="0"/>
              <a:buChar char="•"/>
            </a:pPr>
            <a:r>
              <a:rPr lang="en-GB" b="1" dirty="0"/>
              <a:t>Art</a:t>
            </a:r>
          </a:p>
          <a:p>
            <a:pPr marL="285750" indent="-285750">
              <a:buFont typeface="Arial" panose="020B0604020202020204" pitchFamily="34" charset="0"/>
              <a:buChar char="•"/>
            </a:pPr>
            <a:r>
              <a:rPr lang="en-GB" b="1" dirty="0"/>
              <a:t>Music</a:t>
            </a:r>
          </a:p>
          <a:p>
            <a:pPr marL="285750" indent="-285750">
              <a:buFont typeface="Arial" panose="020B0604020202020204" pitchFamily="34" charset="0"/>
              <a:buChar char="•"/>
            </a:pPr>
            <a:r>
              <a:rPr lang="en-GB" b="1" dirty="0"/>
              <a:t>Mindfulness</a:t>
            </a:r>
          </a:p>
          <a:p>
            <a:pPr marL="285750" indent="-285750">
              <a:buFont typeface="Arial" panose="020B0604020202020204" pitchFamily="34" charset="0"/>
              <a:buChar char="•"/>
            </a:pPr>
            <a:r>
              <a:rPr lang="en-GB" b="1" dirty="0"/>
              <a:t>Games</a:t>
            </a:r>
          </a:p>
          <a:p>
            <a:pPr marL="285750" indent="-285750">
              <a:buFont typeface="Arial" panose="020B0604020202020204" pitchFamily="34" charset="0"/>
              <a:buChar char="•"/>
            </a:pPr>
            <a:r>
              <a:rPr lang="en-GB" b="1" dirty="0"/>
              <a:t>Drama</a:t>
            </a:r>
          </a:p>
          <a:p>
            <a:pPr marL="285750" indent="-285750">
              <a:buFont typeface="Arial" panose="020B0604020202020204" pitchFamily="34" charset="0"/>
              <a:buChar char="•"/>
            </a:pPr>
            <a:r>
              <a:rPr lang="en-GB" b="1" dirty="0"/>
              <a:t>Residentials</a:t>
            </a:r>
          </a:p>
          <a:p>
            <a:pPr marL="285750" indent="-285750">
              <a:buFont typeface="Arial" panose="020B0604020202020204" pitchFamily="34" charset="0"/>
              <a:buChar char="•"/>
            </a:pPr>
            <a:r>
              <a:rPr lang="en-GB" b="1" dirty="0"/>
              <a:t>Community Work</a:t>
            </a:r>
          </a:p>
          <a:p>
            <a:pPr marL="285750" indent="-285750">
              <a:buFont typeface="Arial" panose="020B0604020202020204" pitchFamily="34" charset="0"/>
              <a:buChar char="•"/>
            </a:pPr>
            <a:r>
              <a:rPr lang="en-GB" b="1" dirty="0"/>
              <a:t>Quizzes</a:t>
            </a:r>
          </a:p>
          <a:p>
            <a:pPr marL="285750" indent="-285750">
              <a:buFont typeface="Arial" panose="020B0604020202020204" pitchFamily="34" charset="0"/>
              <a:buChar char="•"/>
            </a:pPr>
            <a:r>
              <a:rPr lang="en-GB" b="1" dirty="0"/>
              <a:t>Cooking</a:t>
            </a:r>
          </a:p>
          <a:p>
            <a:pPr marL="285750" indent="-285750">
              <a:buFont typeface="Arial" panose="020B0604020202020204" pitchFamily="34" charset="0"/>
              <a:buChar char="•"/>
            </a:pPr>
            <a:r>
              <a:rPr lang="en-GB" b="1" dirty="0"/>
              <a:t>Team-Building</a:t>
            </a:r>
          </a:p>
        </p:txBody>
      </p:sp>
      <p:sp>
        <p:nvSpPr>
          <p:cNvPr id="10" name="TextBox 9">
            <a:extLst>
              <a:ext uri="{FF2B5EF4-FFF2-40B4-BE49-F238E27FC236}">
                <a16:creationId xmlns:a16="http://schemas.microsoft.com/office/drawing/2014/main" id="{4D1CAE71-9482-14E9-2C74-6518FE2BB9E5}"/>
              </a:ext>
            </a:extLst>
          </p:cNvPr>
          <p:cNvSpPr txBox="1"/>
          <p:nvPr/>
        </p:nvSpPr>
        <p:spPr>
          <a:xfrm>
            <a:off x="9490660" y="5570845"/>
            <a:ext cx="1554544" cy="369332"/>
          </a:xfrm>
          <a:prstGeom prst="rect">
            <a:avLst/>
          </a:prstGeom>
          <a:noFill/>
        </p:spPr>
        <p:txBody>
          <a:bodyPr wrap="square" rtlCol="0">
            <a:spAutoFit/>
          </a:bodyPr>
          <a:lstStyle/>
          <a:p>
            <a:r>
              <a:rPr lang="en-GB" dirty="0"/>
              <a:t>Mind,2022.</a:t>
            </a:r>
          </a:p>
        </p:txBody>
      </p:sp>
    </p:spTree>
    <p:extLst>
      <p:ext uri="{BB962C8B-B14F-4D97-AF65-F5344CB8AC3E}">
        <p14:creationId xmlns:p14="http://schemas.microsoft.com/office/powerpoint/2010/main" val="10477981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7557EBCF-1A38-ED3F-B232-6ED1192F030A}"/>
              </a:ext>
            </a:extLst>
          </p:cNvPr>
          <p:cNvPicPr>
            <a:picLocks noChangeAspect="1"/>
          </p:cNvPicPr>
          <p:nvPr/>
        </p:nvPicPr>
        <p:blipFill rotWithShape="1">
          <a:blip r:embed="rId2"/>
          <a:srcRect l="37945" r="12839"/>
          <a:stretch/>
        </p:blipFill>
        <p:spPr>
          <a:xfrm>
            <a:off x="7748192" y="1688841"/>
            <a:ext cx="4443808" cy="5169159"/>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
        <p:nvSpPr>
          <p:cNvPr id="5" name="TextBox 4">
            <a:extLst>
              <a:ext uri="{FF2B5EF4-FFF2-40B4-BE49-F238E27FC236}">
                <a16:creationId xmlns:a16="http://schemas.microsoft.com/office/drawing/2014/main" id="{4F25F12C-A1C9-3AC9-DC8C-B0E742C5AECA}"/>
              </a:ext>
            </a:extLst>
          </p:cNvPr>
          <p:cNvSpPr txBox="1"/>
          <p:nvPr/>
        </p:nvSpPr>
        <p:spPr>
          <a:xfrm flipH="1">
            <a:off x="1474235" y="438539"/>
            <a:ext cx="2239349" cy="461665"/>
          </a:xfrm>
          <a:prstGeom prst="rect">
            <a:avLst/>
          </a:prstGeom>
          <a:noFill/>
        </p:spPr>
        <p:txBody>
          <a:bodyPr wrap="square" rtlCol="0">
            <a:spAutoFit/>
          </a:bodyPr>
          <a:lstStyle/>
          <a:p>
            <a:r>
              <a:rPr lang="en-GB" sz="2400" b="1" u="sng" dirty="0"/>
              <a:t>Intervention</a:t>
            </a:r>
          </a:p>
        </p:txBody>
      </p:sp>
      <p:sp>
        <p:nvSpPr>
          <p:cNvPr id="6" name="TextBox 5">
            <a:extLst>
              <a:ext uri="{FF2B5EF4-FFF2-40B4-BE49-F238E27FC236}">
                <a16:creationId xmlns:a16="http://schemas.microsoft.com/office/drawing/2014/main" id="{6DA6D588-1BE4-20EF-FCC9-62D3C8CC15B8}"/>
              </a:ext>
            </a:extLst>
          </p:cNvPr>
          <p:cNvSpPr txBox="1"/>
          <p:nvPr/>
        </p:nvSpPr>
        <p:spPr>
          <a:xfrm>
            <a:off x="1576874" y="2276669"/>
            <a:ext cx="5906278" cy="2554545"/>
          </a:xfrm>
          <a:prstGeom prst="rect">
            <a:avLst/>
          </a:prstGeom>
          <a:noFill/>
        </p:spPr>
        <p:txBody>
          <a:bodyPr wrap="square" rtlCol="0">
            <a:spAutoFit/>
          </a:bodyPr>
          <a:lstStyle/>
          <a:p>
            <a:r>
              <a:rPr lang="en-GB" sz="2000" dirty="0"/>
              <a:t>Looking at some of the activities we can use to effect successful youth work, I have practised several examples of how to intervene and to promote education, change and being a positive role model to the young people. These have been through workshops, meditation and quizzes. I will now demonstrate an activity I have completed with young people.</a:t>
            </a:r>
          </a:p>
        </p:txBody>
      </p:sp>
    </p:spTree>
    <p:extLst>
      <p:ext uri="{BB962C8B-B14F-4D97-AF65-F5344CB8AC3E}">
        <p14:creationId xmlns:p14="http://schemas.microsoft.com/office/powerpoint/2010/main" val="1852019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798C7F-C8CA-4799-BF37-3AB4642C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12" name="Group 11">
            <a:extLst>
              <a:ext uri="{FF2B5EF4-FFF2-40B4-BE49-F238E27FC236}">
                <a16:creationId xmlns:a16="http://schemas.microsoft.com/office/drawing/2014/main" id="{87F0794B-55D3-4D2D-BDE7-4688ED321E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BE4C795B-1813-4CC6-B03F-8DD130BEAA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E0F4C04D-5CD8-446B-BE3D-257172E6E4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DDC802E-606F-4F39-84B6-90DF0FE54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C5B0C75-0136-4A39-9AB6-0F02C4527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5ED2B52-3D40-46DE-8B54-99A4071578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18BCEC75-1B6B-45B2-8041-8D933FCF6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6A2FC789-056A-43CC-807E-4262CDC3E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8C32FD3-76B0-40E7-89F2-E9C523210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82E9447-8362-426C-840A-B6F2231F7B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141DC8-83CE-4C21-A5BA-E2FFF3D86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512A697C-ECBC-40A9-AC69-BF96A34B91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2E988AF-5EFB-43D3-B93F-6E4F41A2C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B312C1B-AAE2-4A6D-ACC7-ABAA75D428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57B96146-61DA-44D6-A9DF-6DB41FCF2D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B33F93D-4439-46EE-97C4-9CECAAFDC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5914B275-A3D7-4BA4-B8CB-E7657100F3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D26EF3B-FBE7-4D57-8E01-553F50734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6CC1E671-BA54-4B31-9A2E-8F50BC57A2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A836A704-3624-4ABF-9A67-0F52C2F3E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FDC385D-BA34-481F-A991-A776E0B193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1EF033A-D8FB-416B-AE51-4E098A27D6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7C17B48-F458-4E9B-9331-56FCDC5B6A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7E44A4B-D453-46F0-A83D-AF0B33D5C5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346BEA9F-314B-440D-AE8D-21E1252EC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F15EAFD0-4869-4612-ACDE-ABC703104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A0F26706-7F23-4FF0-9CAF-F3C4F47C1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0195A72-345A-4E88-8D71-14DB3D1B60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DBF51A6-A3BC-49FE-BB01-E899281177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A78DF911-744C-419B-83DC-39F270BBF4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3" name="Freeform: Shape 42">
            <a:extLst>
              <a:ext uri="{FF2B5EF4-FFF2-40B4-BE49-F238E27FC236}">
                <a16:creationId xmlns:a16="http://schemas.microsoft.com/office/drawing/2014/main" id="{216BB147-20D5-4D93-BDA5-1BC614D6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45" name="Freeform: Shape 44">
            <a:extLst>
              <a:ext uri="{FF2B5EF4-FFF2-40B4-BE49-F238E27FC236}">
                <a16:creationId xmlns:a16="http://schemas.microsoft.com/office/drawing/2014/main" id="{0A253F60-DE40-4508-A37A-61331DF1D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47" name="Rectangle 46">
            <a:extLst>
              <a:ext uri="{FF2B5EF4-FFF2-40B4-BE49-F238E27FC236}">
                <a16:creationId xmlns:a16="http://schemas.microsoft.com/office/drawing/2014/main" id="{3BBF3378-C49E-4B97-A883-6393FBF18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49" name="Group 48">
            <a:extLst>
              <a:ext uri="{FF2B5EF4-FFF2-40B4-BE49-F238E27FC236}">
                <a16:creationId xmlns:a16="http://schemas.microsoft.com/office/drawing/2014/main" id="{DA3D4001-286E-4CB2-B293-3058BDDC82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50" name="Straight Connector 49">
              <a:extLst>
                <a:ext uri="{FF2B5EF4-FFF2-40B4-BE49-F238E27FC236}">
                  <a16:creationId xmlns:a16="http://schemas.microsoft.com/office/drawing/2014/main" id="{F81F6D9A-C297-4D43-A56B-E097477E91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BBD5299F-3CBD-431D-A276-1F6EBDE639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0579A460-D36C-4808-99FD-224968EC8D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4FACC58E-31A5-41E4-BCE1-9A0FF26F19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43EE866F-1BA5-4009-983D-0A270F2651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1E7DADAE-DB0C-47E3-AE16-C7B09A326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EAB89127-DBEE-47FB-951F-C4FEBC41E9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368F6061-E9B4-4C8B-B421-CB81EF3715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54F431D3-EEE6-4416-BA2B-7B8942561C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C3A1230D-F162-470F-B26A-44F48789F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1128856B-8BFD-40E1-993B-93F4DDEEC0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0AD4C0C2-878C-4A6F-998A-CDDC31ACDB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7EE0349E-7D03-4F4E-BCAA-D6BAC3E057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FD4A5BD7-7EA2-4F4A-A88B-240C626054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A5DE89C9-D993-4FE5-9E60-4816CB1A6F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3574CA6C-639F-41A6-AED3-15C0E0E1B63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B3864BFB-5F88-4311-A2A0-12D067F91E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09B3E436-97A2-4763-9E55-2C470DF17D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8462A8CC-9918-4941-9B4A-36FB3F8531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B0671973-544E-4370-8DB9-174DAB82F9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B5505BD9-45DD-4763-90CB-FB9DB06615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3022B701-1894-49C5-A67C-6B8377C7C57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90501CD9-45DC-4009-A410-08DB27A874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00BD35CA-BF52-4F44-B789-E3B98042D85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25AED4B0-30B1-4E36-86A4-42C2A91810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A1A0260-34D8-4474-8C33-ED80F83092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FDCCA183-C630-4855-8BD6-0E4EEE59FCE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843E8B9F-C809-423A-ADAA-80CE5C0711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2621EBC9-CEB1-4BA5-82D6-9944A3C123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80" name="Freeform: Shape 79">
            <a:extLst>
              <a:ext uri="{FF2B5EF4-FFF2-40B4-BE49-F238E27FC236}">
                <a16:creationId xmlns:a16="http://schemas.microsoft.com/office/drawing/2014/main" id="{EB68BB96-3C54-47CE-A559-16FC5968E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grpSp>
        <p:nvGrpSpPr>
          <p:cNvPr id="82" name="Group 81">
            <a:extLst>
              <a:ext uri="{FF2B5EF4-FFF2-40B4-BE49-F238E27FC236}">
                <a16:creationId xmlns:a16="http://schemas.microsoft.com/office/drawing/2014/main" id="{BDDD9304-3AB6-4BE9-833E-9C1B3EC4218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83" name="Straight Connector 82">
              <a:extLst>
                <a:ext uri="{FF2B5EF4-FFF2-40B4-BE49-F238E27FC236}">
                  <a16:creationId xmlns:a16="http://schemas.microsoft.com/office/drawing/2014/main" id="{C7756000-2285-4D38-AD2B-91F47CF8B54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2F7A36A8-4BBE-49D8-94DA-606561AC09A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961EE45E-0342-4F26-8CD3-85CDDF7E5A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89C5DC0E-03C0-4CEB-AD10-3A3C999948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2E1CE081-E685-46D4-BAF7-54C65BD823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5486C88F-30DD-46C8-9B05-F885D4EB07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290BAD11-B30B-49DE-A566-E21BCDDCFA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31F821CC-6C37-4415-8DA6-EF6B42D87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C9ECD1FB-7FE8-477E-8E90-648AE4E932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381C9DD8-7FF3-44E6-9887-1CE07DBD95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654D87AF-08CE-4125-AF4B-8C8A9D340B3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F3C9C908-1A58-4E28-969E-48E9BA61BB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3530AEF7-35DB-44E3-93EB-B3F0FBA9E5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6108D15E-72F2-45D7-9050-8322CB1F84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CC764F43-FB23-49CB-B2CA-ACFBFB412A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64C60457-68FC-4E1F-9ABB-E79094AEB1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22C915FB-0611-4283-8EC1-88510A69FC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3CF80AC6-E542-456F-BEE8-E9CF46AC219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9EC6EED6-01FF-4941-A4AB-224D26EE11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F8D16FF7-D5D7-4A97-BB5E-A069EF13A41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D703DF22-27D8-481B-95B5-A4A7A62066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1F7256DA-C9DD-498F-A3B4-789819FE4C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EBEBA9FF-8036-4656-B1F1-87953464DC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575DABD2-EA79-4547-AFC6-53720AB60E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3060E1B5-52C7-4314-98B0-3AE8A0B6301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033D416E-D8B5-4097-B7F0-1BA0357D36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A5862DFC-3406-4DC9-AA41-0CE64748AF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3C908427-368C-4792-A5E5-313F77FF28C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88CB189E-908B-495D-B023-05D3D2C1B4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113" name="Rectangle 112">
            <a:extLst>
              <a:ext uri="{FF2B5EF4-FFF2-40B4-BE49-F238E27FC236}">
                <a16:creationId xmlns:a16="http://schemas.microsoft.com/office/drawing/2014/main" id="{BA6285CA-6AFA-4F27-AFB5-1B32CDE09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15" name="Rectangle 114">
            <a:extLst>
              <a:ext uri="{FF2B5EF4-FFF2-40B4-BE49-F238E27FC236}">
                <a16:creationId xmlns:a16="http://schemas.microsoft.com/office/drawing/2014/main" id="{AF152BFE-7BA8-4007-AD9C-F4DC95E437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17" name="Right Triangle 116">
            <a:extLst>
              <a:ext uri="{FF2B5EF4-FFF2-40B4-BE49-F238E27FC236}">
                <a16:creationId xmlns:a16="http://schemas.microsoft.com/office/drawing/2014/main" id="{7BCC6446-8462-4A63-9B6F-8F57EC40F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65271" y="2673521"/>
            <a:ext cx="568289" cy="568289"/>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Flowchart: Document 118">
            <a:extLst>
              <a:ext uri="{FF2B5EF4-FFF2-40B4-BE49-F238E27FC236}">
                <a16:creationId xmlns:a16="http://schemas.microsoft.com/office/drawing/2014/main" id="{B6DE7CCF-F894-44DD-9FA3-8BD0D5CE25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819901" y="1485903"/>
            <a:ext cx="6858000" cy="3886199"/>
          </a:xfrm>
          <a:prstGeom prst="flowChartDocument">
            <a:avLst/>
          </a:pr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bg1"/>
              </a:solidFill>
            </a:endParaRPr>
          </a:p>
        </p:txBody>
      </p:sp>
      <p:grpSp>
        <p:nvGrpSpPr>
          <p:cNvPr id="121" name="Group 120">
            <a:extLst>
              <a:ext uri="{FF2B5EF4-FFF2-40B4-BE49-F238E27FC236}">
                <a16:creationId xmlns:a16="http://schemas.microsoft.com/office/drawing/2014/main" id="{8118ECEF-CA6A-4CB6-BCA5-59B2DB40C4A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2" name="Straight Connector 121">
              <a:extLst>
                <a:ext uri="{FF2B5EF4-FFF2-40B4-BE49-F238E27FC236}">
                  <a16:creationId xmlns:a16="http://schemas.microsoft.com/office/drawing/2014/main" id="{CDC2A251-C28C-4A72-BAFF-511640FB2E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DDDB2429-3E01-4CD5-998D-8F5716A0987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1E26953B-4BE7-4AD0-B471-088DBB23D7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E9D9ED6D-9817-4272-9FEF-E674FBCCCC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8718C0DE-4596-4A70-AA4F-E678AC7FBC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D8B48095-74C2-4053-872D-D3F70910C3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6224D0B6-A4CB-4D98-A1DC-2770B95F9E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CB39DE9C-23C1-4ABA-BD0D-B76BDC9630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19DDAAE0-966C-4350-8819-857CF524F3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BEE6C021-FBD3-42F3-9A9C-69C4E71989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F02961B9-65E1-4B12-AD98-9845BC3F43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B22ABFE0-D700-4FD9-9CC8-D138B29ABFD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46FFF1A3-B8BF-470C-9436-D5B7818535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198B6551-FF5D-49F5-8D3E-757AEC357A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50F3BFE5-573C-42C0-94D5-E5513CCC57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357931AB-4B07-4E0E-B3E4-84E2452E0A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CC4789DB-7083-4597-9FC7-6336EA0BE3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9E0B4F1D-D11A-4023-BE6B-6679ABB2B4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28633D7A-F6FC-418F-AD87-0EE148C1A0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A0FC8FCC-6F69-4802-995C-903AE44162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86ABFCE7-4796-4186-8EDC-DB6CE87BC7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E1935BF2-A804-46BA-940A-DDAD7888F3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ED012DA9-8D67-483A-8071-2903F2E3B2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109163DC-956E-44BE-B55A-E6C2C851DD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76CDE9FD-1880-483F-A039-BEB3AB0D37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38DDB23B-71E7-42A3-B055-5740EE14C5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37245B63-D771-461D-A625-4B49966D24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CF1DF9FF-1F61-4B4F-8993-6897DE09C9C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4092F139-6734-46F3-B176-11741F1F73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5" name="TextBox 4">
            <a:extLst>
              <a:ext uri="{FF2B5EF4-FFF2-40B4-BE49-F238E27FC236}">
                <a16:creationId xmlns:a16="http://schemas.microsoft.com/office/drawing/2014/main" id="{B8A343FB-73F2-3528-0275-21A41EF6AFA9}"/>
              </a:ext>
            </a:extLst>
          </p:cNvPr>
          <p:cNvSpPr txBox="1"/>
          <p:nvPr/>
        </p:nvSpPr>
        <p:spPr>
          <a:xfrm>
            <a:off x="356170" y="-1132324"/>
            <a:ext cx="8221667" cy="22810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dirty="0">
                <a:solidFill>
                  <a:schemeClr val="tx2"/>
                </a:solidFill>
                <a:latin typeface="+mj-lt"/>
                <a:ea typeface="+mj-ea"/>
                <a:cs typeface="+mj-cs"/>
              </a:rPr>
              <a:t>What was the outcome?</a:t>
            </a:r>
          </a:p>
        </p:txBody>
      </p:sp>
      <p:pic>
        <p:nvPicPr>
          <p:cNvPr id="4" name="Picture 2">
            <a:extLst>
              <a:ext uri="{FF2B5EF4-FFF2-40B4-BE49-F238E27FC236}">
                <a16:creationId xmlns:a16="http://schemas.microsoft.com/office/drawing/2014/main" id="{A08C9084-B86B-53D3-12A3-71CB10079BCE}"/>
              </a:ext>
            </a:extLst>
          </p:cNvPr>
          <p:cNvPicPr>
            <a:picLocks noChangeAspect="1"/>
          </p:cNvPicPr>
          <p:nvPr/>
        </p:nvPicPr>
        <p:blipFill rotWithShape="1">
          <a:blip r:embed="rId2"/>
          <a:srcRect t="6065" r="-1" b="1862"/>
          <a:stretch/>
        </p:blipFill>
        <p:spPr>
          <a:xfrm>
            <a:off x="7171986" y="2171614"/>
            <a:ext cx="4997188" cy="2634080"/>
          </a:xfrm>
          <a:prstGeom prst="rect">
            <a:avLst/>
          </a:prstGeom>
        </p:spPr>
      </p:pic>
      <p:sp>
        <p:nvSpPr>
          <p:cNvPr id="6" name="TextBox 5">
            <a:extLst>
              <a:ext uri="{FF2B5EF4-FFF2-40B4-BE49-F238E27FC236}">
                <a16:creationId xmlns:a16="http://schemas.microsoft.com/office/drawing/2014/main" id="{E643E382-AB1E-09E7-C103-B79804585E96}"/>
              </a:ext>
            </a:extLst>
          </p:cNvPr>
          <p:cNvSpPr txBox="1"/>
          <p:nvPr/>
        </p:nvSpPr>
        <p:spPr>
          <a:xfrm>
            <a:off x="1191966" y="1843286"/>
            <a:ext cx="5717462" cy="1477328"/>
          </a:xfrm>
          <a:prstGeom prst="rect">
            <a:avLst/>
          </a:prstGeom>
          <a:noFill/>
        </p:spPr>
        <p:txBody>
          <a:bodyPr wrap="square" rtlCol="0">
            <a:spAutoFit/>
          </a:bodyPr>
          <a:lstStyle/>
          <a:p>
            <a:pPr marL="285750" indent="-285750">
              <a:buFont typeface="Arial" panose="020B0604020202020204" pitchFamily="34" charset="0"/>
              <a:buChar char="•"/>
            </a:pPr>
            <a:r>
              <a:rPr lang="en-GB" dirty="0"/>
              <a:t>Better understanding of the language they use</a:t>
            </a:r>
          </a:p>
          <a:p>
            <a:pPr marL="285750" indent="-285750">
              <a:buFont typeface="Arial" panose="020B0604020202020204" pitchFamily="34" charset="0"/>
              <a:buChar char="•"/>
            </a:pPr>
            <a:r>
              <a:rPr lang="en-GB" dirty="0"/>
              <a:t>How using words incorrectly can hurt people</a:t>
            </a:r>
          </a:p>
          <a:p>
            <a:pPr marL="285750" indent="-285750">
              <a:buFont typeface="Arial" panose="020B0604020202020204" pitchFamily="34" charset="0"/>
              <a:buChar char="•"/>
            </a:pPr>
            <a:r>
              <a:rPr lang="en-GB" dirty="0"/>
              <a:t>Educating about diversity and equality</a:t>
            </a:r>
          </a:p>
          <a:p>
            <a:pPr marL="285750" indent="-285750">
              <a:buFont typeface="Arial" panose="020B0604020202020204" pitchFamily="34" charset="0"/>
              <a:buChar char="•"/>
            </a:pPr>
            <a:r>
              <a:rPr lang="en-GB" dirty="0"/>
              <a:t>Being more self-aware as a young person</a:t>
            </a:r>
          </a:p>
          <a:p>
            <a:pPr marL="285750" indent="-285750">
              <a:buFont typeface="Arial" panose="020B0604020202020204" pitchFamily="34" charset="0"/>
              <a:buChar char="•"/>
            </a:pPr>
            <a:endParaRPr lang="en-GB" dirty="0"/>
          </a:p>
        </p:txBody>
      </p:sp>
      <p:sp>
        <p:nvSpPr>
          <p:cNvPr id="7" name="TextBox 6">
            <a:extLst>
              <a:ext uri="{FF2B5EF4-FFF2-40B4-BE49-F238E27FC236}">
                <a16:creationId xmlns:a16="http://schemas.microsoft.com/office/drawing/2014/main" id="{33F8EC05-BFD9-BC3C-6976-A87EABC5457B}"/>
              </a:ext>
            </a:extLst>
          </p:cNvPr>
          <p:cNvSpPr txBox="1"/>
          <p:nvPr/>
        </p:nvSpPr>
        <p:spPr>
          <a:xfrm>
            <a:off x="1191966" y="4072046"/>
            <a:ext cx="6114397" cy="1477328"/>
          </a:xfrm>
          <a:prstGeom prst="rect">
            <a:avLst/>
          </a:prstGeom>
          <a:noFill/>
        </p:spPr>
        <p:txBody>
          <a:bodyPr wrap="square" rtlCol="0">
            <a:spAutoFit/>
          </a:bodyPr>
          <a:lstStyle/>
          <a:p>
            <a:r>
              <a:rPr lang="en-GB" dirty="0"/>
              <a:t>“To help ensure young people are able to thrive, we need to ensure we are creating safe spaces and youth work cultures that are caring, inclusive and understanding, and which build trust and a sense of belonging.” (WG, 2018)</a:t>
            </a:r>
          </a:p>
        </p:txBody>
      </p:sp>
    </p:spTree>
    <p:extLst>
      <p:ext uri="{BB962C8B-B14F-4D97-AF65-F5344CB8AC3E}">
        <p14:creationId xmlns:p14="http://schemas.microsoft.com/office/powerpoint/2010/main" val="12800294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0635D3-5454-1CC7-B051-ADB7BD7CCA44}"/>
              </a:ext>
            </a:extLst>
          </p:cNvPr>
          <p:cNvPicPr>
            <a:picLocks noChangeAspect="1"/>
          </p:cNvPicPr>
          <p:nvPr/>
        </p:nvPicPr>
        <p:blipFill rotWithShape="1">
          <a:blip r:embed="rId2">
            <a:alphaModFix amt="30000"/>
          </a:blip>
          <a:srcRect t="22942" r="-1" b="20794"/>
          <a:stretch/>
        </p:blipFill>
        <p:spPr>
          <a:xfrm>
            <a:off x="-85863" y="274331"/>
            <a:ext cx="12175386" cy="6850368"/>
          </a:xfrm>
          <a:prstGeom prst="rect">
            <a:avLst/>
          </a:prstGeom>
        </p:spPr>
      </p:pic>
      <p:sp>
        <p:nvSpPr>
          <p:cNvPr id="5" name="TextBox 4">
            <a:extLst>
              <a:ext uri="{FF2B5EF4-FFF2-40B4-BE49-F238E27FC236}">
                <a16:creationId xmlns:a16="http://schemas.microsoft.com/office/drawing/2014/main" id="{813AF25F-13EE-D358-3E0D-54D9EC2E1CFF}"/>
              </a:ext>
            </a:extLst>
          </p:cNvPr>
          <p:cNvSpPr txBox="1"/>
          <p:nvPr/>
        </p:nvSpPr>
        <p:spPr>
          <a:xfrm>
            <a:off x="1436914" y="597159"/>
            <a:ext cx="4973217" cy="523220"/>
          </a:xfrm>
          <a:prstGeom prst="rect">
            <a:avLst/>
          </a:prstGeom>
          <a:noFill/>
        </p:spPr>
        <p:txBody>
          <a:bodyPr wrap="square" rtlCol="0">
            <a:spAutoFit/>
          </a:bodyPr>
          <a:lstStyle/>
          <a:p>
            <a:r>
              <a:rPr lang="en-GB" sz="2800" b="1" u="sng" dirty="0"/>
              <a:t>Conclusion</a:t>
            </a:r>
          </a:p>
        </p:txBody>
      </p:sp>
      <p:sp>
        <p:nvSpPr>
          <p:cNvPr id="6" name="TextBox 5">
            <a:extLst>
              <a:ext uri="{FF2B5EF4-FFF2-40B4-BE49-F238E27FC236}">
                <a16:creationId xmlns:a16="http://schemas.microsoft.com/office/drawing/2014/main" id="{49401BE2-7818-D3F5-03E4-324986C67832}"/>
              </a:ext>
            </a:extLst>
          </p:cNvPr>
          <p:cNvSpPr txBox="1"/>
          <p:nvPr/>
        </p:nvSpPr>
        <p:spPr>
          <a:xfrm>
            <a:off x="1436914" y="1464906"/>
            <a:ext cx="9470572" cy="1477328"/>
          </a:xfrm>
          <a:prstGeom prst="rect">
            <a:avLst/>
          </a:prstGeom>
          <a:noFill/>
        </p:spPr>
        <p:txBody>
          <a:bodyPr wrap="square" rtlCol="0">
            <a:spAutoFit/>
          </a:bodyPr>
          <a:lstStyle/>
          <a:p>
            <a:r>
              <a:rPr lang="en-GB" dirty="0"/>
              <a:t>Young people will look at youth workers as role models and this will help build and maintain relationships as they develop into assured adults. We can help facilitate informal education, participation and empowerment by discussing their rights with them (UNCRC,2018). We can help them become valued members of their communities and to help them grow as individuals. </a:t>
            </a:r>
          </a:p>
        </p:txBody>
      </p:sp>
      <p:sp>
        <p:nvSpPr>
          <p:cNvPr id="7" name="TextBox 6">
            <a:extLst>
              <a:ext uri="{FF2B5EF4-FFF2-40B4-BE49-F238E27FC236}">
                <a16:creationId xmlns:a16="http://schemas.microsoft.com/office/drawing/2014/main" id="{3498AE04-6CA6-5886-C380-E344E77AF7F4}"/>
              </a:ext>
            </a:extLst>
          </p:cNvPr>
          <p:cNvSpPr txBox="1"/>
          <p:nvPr/>
        </p:nvSpPr>
        <p:spPr>
          <a:xfrm>
            <a:off x="3923522" y="3915767"/>
            <a:ext cx="5943600" cy="1477328"/>
          </a:xfrm>
          <a:prstGeom prst="rect">
            <a:avLst/>
          </a:prstGeom>
          <a:noFill/>
        </p:spPr>
        <p:txBody>
          <a:bodyPr wrap="square" rtlCol="0">
            <a:spAutoFit/>
          </a:bodyPr>
          <a:lstStyle/>
          <a:p>
            <a:r>
              <a:rPr lang="en-GB" dirty="0"/>
              <a:t>“enable young people to develop holistically, working with them to facilitate their personal, social and educational development, to enable them to develop their voice, influence and place in society and to reach their full potential.” (NOS,2019).</a:t>
            </a:r>
          </a:p>
        </p:txBody>
      </p:sp>
    </p:spTree>
    <p:extLst>
      <p:ext uri="{BB962C8B-B14F-4D97-AF65-F5344CB8AC3E}">
        <p14:creationId xmlns:p14="http://schemas.microsoft.com/office/powerpoint/2010/main" val="17103678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0" name="Rectangle 259">
            <a:extLst>
              <a:ext uri="{FF2B5EF4-FFF2-40B4-BE49-F238E27FC236}">
                <a16:creationId xmlns:a16="http://schemas.microsoft.com/office/drawing/2014/main" id="{A4798C7F-C8CA-4799-BF37-3AB4642C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262" name="Group 261">
            <a:extLst>
              <a:ext uri="{FF2B5EF4-FFF2-40B4-BE49-F238E27FC236}">
                <a16:creationId xmlns:a16="http://schemas.microsoft.com/office/drawing/2014/main" id="{87F0794B-55D3-4D2D-BDE7-4688ED321E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263" name="Straight Connector 262">
              <a:extLst>
                <a:ext uri="{FF2B5EF4-FFF2-40B4-BE49-F238E27FC236}">
                  <a16:creationId xmlns:a16="http://schemas.microsoft.com/office/drawing/2014/main" id="{BE4C795B-1813-4CC6-B03F-8DD130BEAA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4" name="Straight Connector 263">
              <a:extLst>
                <a:ext uri="{FF2B5EF4-FFF2-40B4-BE49-F238E27FC236}">
                  <a16:creationId xmlns:a16="http://schemas.microsoft.com/office/drawing/2014/main" id="{E0F4C04D-5CD8-446B-BE3D-257172E6E4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5" name="Straight Connector 264">
              <a:extLst>
                <a:ext uri="{FF2B5EF4-FFF2-40B4-BE49-F238E27FC236}">
                  <a16:creationId xmlns:a16="http://schemas.microsoft.com/office/drawing/2014/main" id="{FDDC802E-606F-4F39-84B6-90DF0FE54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6" name="Straight Connector 265">
              <a:extLst>
                <a:ext uri="{FF2B5EF4-FFF2-40B4-BE49-F238E27FC236}">
                  <a16:creationId xmlns:a16="http://schemas.microsoft.com/office/drawing/2014/main" id="{2C5B0C75-0136-4A39-9AB6-0F02C4527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7" name="Straight Connector 266">
              <a:extLst>
                <a:ext uri="{FF2B5EF4-FFF2-40B4-BE49-F238E27FC236}">
                  <a16:creationId xmlns:a16="http://schemas.microsoft.com/office/drawing/2014/main" id="{C5ED2B52-3D40-46DE-8B54-99A4071578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8" name="Straight Connector 267">
              <a:extLst>
                <a:ext uri="{FF2B5EF4-FFF2-40B4-BE49-F238E27FC236}">
                  <a16:creationId xmlns:a16="http://schemas.microsoft.com/office/drawing/2014/main" id="{18BCEC75-1B6B-45B2-8041-8D933FCF6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9" name="Straight Connector 268">
              <a:extLst>
                <a:ext uri="{FF2B5EF4-FFF2-40B4-BE49-F238E27FC236}">
                  <a16:creationId xmlns:a16="http://schemas.microsoft.com/office/drawing/2014/main" id="{6A2FC789-056A-43CC-807E-4262CDC3E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48C32FD3-76B0-40E7-89F2-E9C523210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B82E9447-8362-426C-840A-B6F2231F7B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2F141DC8-83CE-4C21-A5BA-E2FFF3D86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512A697C-ECBC-40A9-AC69-BF96A34B91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D2E988AF-5EFB-43D3-B93F-6E4F41A2C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5" name="Straight Connector 274">
              <a:extLst>
                <a:ext uri="{FF2B5EF4-FFF2-40B4-BE49-F238E27FC236}">
                  <a16:creationId xmlns:a16="http://schemas.microsoft.com/office/drawing/2014/main" id="{6B312C1B-AAE2-4A6D-ACC7-ABAA75D428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16:creationId xmlns:a16="http://schemas.microsoft.com/office/drawing/2014/main" id="{57B96146-61DA-44D6-A9DF-6DB41FCF2D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6B33F93D-4439-46EE-97C4-9CECAAFDC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16:creationId xmlns:a16="http://schemas.microsoft.com/office/drawing/2014/main" id="{5914B275-A3D7-4BA4-B8CB-E7657100F3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16:creationId xmlns:a16="http://schemas.microsoft.com/office/drawing/2014/main" id="{BD26EF3B-FBE7-4D57-8E01-553F50734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0" name="Straight Connector 279">
              <a:extLst>
                <a:ext uri="{FF2B5EF4-FFF2-40B4-BE49-F238E27FC236}">
                  <a16:creationId xmlns:a16="http://schemas.microsoft.com/office/drawing/2014/main" id="{6CC1E671-BA54-4B31-9A2E-8F50BC57A2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16:creationId xmlns:a16="http://schemas.microsoft.com/office/drawing/2014/main" id="{A836A704-3624-4ABF-9A67-0F52C2F3E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16:creationId xmlns:a16="http://schemas.microsoft.com/office/drawing/2014/main" id="{5FDC385D-BA34-481F-A991-A776E0B193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F1EF033A-D8FB-416B-AE51-4E098A27D6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4" name="Straight Connector 283">
              <a:extLst>
                <a:ext uri="{FF2B5EF4-FFF2-40B4-BE49-F238E27FC236}">
                  <a16:creationId xmlns:a16="http://schemas.microsoft.com/office/drawing/2014/main" id="{17C17B48-F458-4E9B-9331-56FCDC5B6A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5" name="Straight Connector 284">
              <a:extLst>
                <a:ext uri="{FF2B5EF4-FFF2-40B4-BE49-F238E27FC236}">
                  <a16:creationId xmlns:a16="http://schemas.microsoft.com/office/drawing/2014/main" id="{07E44A4B-D453-46F0-A83D-AF0B33D5C5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6" name="Straight Connector 285">
              <a:extLst>
                <a:ext uri="{FF2B5EF4-FFF2-40B4-BE49-F238E27FC236}">
                  <a16:creationId xmlns:a16="http://schemas.microsoft.com/office/drawing/2014/main" id="{346BEA9F-314B-440D-AE8D-21E1252EC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16:creationId xmlns:a16="http://schemas.microsoft.com/office/drawing/2014/main" id="{F15EAFD0-4869-4612-ACDE-ABC703104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8" name="Straight Connector 287">
              <a:extLst>
                <a:ext uri="{FF2B5EF4-FFF2-40B4-BE49-F238E27FC236}">
                  <a16:creationId xmlns:a16="http://schemas.microsoft.com/office/drawing/2014/main" id="{A0F26706-7F23-4FF0-9CAF-F3C4F47C1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9" name="Straight Connector 288">
              <a:extLst>
                <a:ext uri="{FF2B5EF4-FFF2-40B4-BE49-F238E27FC236}">
                  <a16:creationId xmlns:a16="http://schemas.microsoft.com/office/drawing/2014/main" id="{C0195A72-345A-4E88-8D71-14DB3D1B60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0" name="Straight Connector 289">
              <a:extLst>
                <a:ext uri="{FF2B5EF4-FFF2-40B4-BE49-F238E27FC236}">
                  <a16:creationId xmlns:a16="http://schemas.microsoft.com/office/drawing/2014/main" id="{0DBF51A6-A3BC-49FE-BB01-E899281177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1" name="Straight Connector 290">
              <a:extLst>
                <a:ext uri="{FF2B5EF4-FFF2-40B4-BE49-F238E27FC236}">
                  <a16:creationId xmlns:a16="http://schemas.microsoft.com/office/drawing/2014/main" id="{A78DF911-744C-419B-83DC-39F270BBF4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93" name="Freeform: Shape 292">
            <a:extLst>
              <a:ext uri="{FF2B5EF4-FFF2-40B4-BE49-F238E27FC236}">
                <a16:creationId xmlns:a16="http://schemas.microsoft.com/office/drawing/2014/main" id="{216BB147-20D5-4D93-BDA5-1BC614D6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95" name="Freeform: Shape 294">
            <a:extLst>
              <a:ext uri="{FF2B5EF4-FFF2-40B4-BE49-F238E27FC236}">
                <a16:creationId xmlns:a16="http://schemas.microsoft.com/office/drawing/2014/main" id="{0A253F60-DE40-4508-A37A-61331DF1D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97" name="Freeform: Shape 296">
            <a:extLst>
              <a:ext uri="{FF2B5EF4-FFF2-40B4-BE49-F238E27FC236}">
                <a16:creationId xmlns:a16="http://schemas.microsoft.com/office/drawing/2014/main" id="{9A0D6220-3DFE-4182-9152-9135493A6B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grpSp>
        <p:nvGrpSpPr>
          <p:cNvPr id="299" name="Group 298">
            <a:extLst>
              <a:ext uri="{FF2B5EF4-FFF2-40B4-BE49-F238E27FC236}">
                <a16:creationId xmlns:a16="http://schemas.microsoft.com/office/drawing/2014/main" id="{44C729BC-90F1-4823-A305-F6F124E93A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300" name="Straight Connector 299">
              <a:extLst>
                <a:ext uri="{FF2B5EF4-FFF2-40B4-BE49-F238E27FC236}">
                  <a16:creationId xmlns:a16="http://schemas.microsoft.com/office/drawing/2014/main" id="{640014BD-8822-4EFD-B887-1E95DBBB42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1" name="Straight Connector 300">
              <a:extLst>
                <a:ext uri="{FF2B5EF4-FFF2-40B4-BE49-F238E27FC236}">
                  <a16:creationId xmlns:a16="http://schemas.microsoft.com/office/drawing/2014/main" id="{1E9445DF-509C-4993-834C-4A95C90E30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2" name="Straight Connector 301">
              <a:extLst>
                <a:ext uri="{FF2B5EF4-FFF2-40B4-BE49-F238E27FC236}">
                  <a16:creationId xmlns:a16="http://schemas.microsoft.com/office/drawing/2014/main" id="{FDCB110E-203A-4D63-810B-7AB453AB9B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3" name="Straight Connector 302">
              <a:extLst>
                <a:ext uri="{FF2B5EF4-FFF2-40B4-BE49-F238E27FC236}">
                  <a16:creationId xmlns:a16="http://schemas.microsoft.com/office/drawing/2014/main" id="{F264073E-6737-44FE-BC04-BFEE371334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4" name="Straight Connector 303">
              <a:extLst>
                <a:ext uri="{FF2B5EF4-FFF2-40B4-BE49-F238E27FC236}">
                  <a16:creationId xmlns:a16="http://schemas.microsoft.com/office/drawing/2014/main" id="{6DA24A7E-F63B-4B87-ABA5-BDD8F8F65F7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5" name="Straight Connector 304">
              <a:extLst>
                <a:ext uri="{FF2B5EF4-FFF2-40B4-BE49-F238E27FC236}">
                  <a16:creationId xmlns:a16="http://schemas.microsoft.com/office/drawing/2014/main" id="{9CC2C5D2-CEDF-4390-A89D-71DBD7C377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6" name="Straight Connector 305">
              <a:extLst>
                <a:ext uri="{FF2B5EF4-FFF2-40B4-BE49-F238E27FC236}">
                  <a16:creationId xmlns:a16="http://schemas.microsoft.com/office/drawing/2014/main" id="{8956D0DF-B8DD-44AB-A831-329B2973EE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7" name="Straight Connector 306">
              <a:extLst>
                <a:ext uri="{FF2B5EF4-FFF2-40B4-BE49-F238E27FC236}">
                  <a16:creationId xmlns:a16="http://schemas.microsoft.com/office/drawing/2014/main" id="{7AB17CF4-098C-43B0-A0E0-235CEB55FB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8" name="Straight Connector 307">
              <a:extLst>
                <a:ext uri="{FF2B5EF4-FFF2-40B4-BE49-F238E27FC236}">
                  <a16:creationId xmlns:a16="http://schemas.microsoft.com/office/drawing/2014/main" id="{D3CA7C27-06AF-4DB3-A3B2-F81C41D52B5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8BD2BB17-7774-4215-872F-9CF37633BB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0" name="Straight Connector 309">
              <a:extLst>
                <a:ext uri="{FF2B5EF4-FFF2-40B4-BE49-F238E27FC236}">
                  <a16:creationId xmlns:a16="http://schemas.microsoft.com/office/drawing/2014/main" id="{22E1C172-AA18-42F1-B952-4791B50351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1" name="Straight Connector 310">
              <a:extLst>
                <a:ext uri="{FF2B5EF4-FFF2-40B4-BE49-F238E27FC236}">
                  <a16:creationId xmlns:a16="http://schemas.microsoft.com/office/drawing/2014/main" id="{C9D5EBAC-D904-4410-A575-1A2B810D88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2" name="Straight Connector 311">
              <a:extLst>
                <a:ext uri="{FF2B5EF4-FFF2-40B4-BE49-F238E27FC236}">
                  <a16:creationId xmlns:a16="http://schemas.microsoft.com/office/drawing/2014/main" id="{8B38425E-0189-47B9-9F42-67DC5386E3B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a16="http://schemas.microsoft.com/office/drawing/2014/main" id="{E6584C8E-A8AC-49AB-8E5B-337E14D4F8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4" name="Straight Connector 313">
              <a:extLst>
                <a:ext uri="{FF2B5EF4-FFF2-40B4-BE49-F238E27FC236}">
                  <a16:creationId xmlns:a16="http://schemas.microsoft.com/office/drawing/2014/main" id="{E8FCDC21-75B9-4F36-AEB4-186CDD994F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a16="http://schemas.microsoft.com/office/drawing/2014/main" id="{79AAC1FD-FBB6-4E21-A267-E4B9029BB47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6" name="Straight Connector 315">
              <a:extLst>
                <a:ext uri="{FF2B5EF4-FFF2-40B4-BE49-F238E27FC236}">
                  <a16:creationId xmlns:a16="http://schemas.microsoft.com/office/drawing/2014/main" id="{20FDEAF3-AB6A-41DF-BF11-2451208180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7" name="Straight Connector 316">
              <a:extLst>
                <a:ext uri="{FF2B5EF4-FFF2-40B4-BE49-F238E27FC236}">
                  <a16:creationId xmlns:a16="http://schemas.microsoft.com/office/drawing/2014/main" id="{29F9892F-F26B-4C6F-A949-097D3EBC77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8" name="Straight Connector 317">
              <a:extLst>
                <a:ext uri="{FF2B5EF4-FFF2-40B4-BE49-F238E27FC236}">
                  <a16:creationId xmlns:a16="http://schemas.microsoft.com/office/drawing/2014/main" id="{FCCA59EA-5156-402B-82A4-AAE14B2D9A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9" name="Straight Connector 318">
              <a:extLst>
                <a:ext uri="{FF2B5EF4-FFF2-40B4-BE49-F238E27FC236}">
                  <a16:creationId xmlns:a16="http://schemas.microsoft.com/office/drawing/2014/main" id="{31E175D8-17F1-46B8-807F-89A75CD4D9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0" name="Straight Connector 319">
              <a:extLst>
                <a:ext uri="{FF2B5EF4-FFF2-40B4-BE49-F238E27FC236}">
                  <a16:creationId xmlns:a16="http://schemas.microsoft.com/office/drawing/2014/main" id="{5AE169C4-F6B2-44D0-A73C-88C304E8A3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2CE19136-3F8D-4350-A424-8241923BCD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CF937350-E379-4C45-BC56-20808BBED3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3" name="Straight Connector 322">
              <a:extLst>
                <a:ext uri="{FF2B5EF4-FFF2-40B4-BE49-F238E27FC236}">
                  <a16:creationId xmlns:a16="http://schemas.microsoft.com/office/drawing/2014/main" id="{FE4F6988-3981-46A0-B744-EE972197D4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4" name="Straight Connector 323">
              <a:extLst>
                <a:ext uri="{FF2B5EF4-FFF2-40B4-BE49-F238E27FC236}">
                  <a16:creationId xmlns:a16="http://schemas.microsoft.com/office/drawing/2014/main" id="{EDB419A9-FCB9-4B39-8D9E-91CC0B8E77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5" name="Straight Connector 324">
              <a:extLst>
                <a:ext uri="{FF2B5EF4-FFF2-40B4-BE49-F238E27FC236}">
                  <a16:creationId xmlns:a16="http://schemas.microsoft.com/office/drawing/2014/main" id="{7D6861DB-43A8-4624-9ECC-5A96BE3AF1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6" name="Straight Connector 325">
              <a:extLst>
                <a:ext uri="{FF2B5EF4-FFF2-40B4-BE49-F238E27FC236}">
                  <a16:creationId xmlns:a16="http://schemas.microsoft.com/office/drawing/2014/main" id="{4AFBD701-C20E-441D-8596-4BBBF49556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7" name="Straight Connector 326">
              <a:extLst>
                <a:ext uri="{FF2B5EF4-FFF2-40B4-BE49-F238E27FC236}">
                  <a16:creationId xmlns:a16="http://schemas.microsoft.com/office/drawing/2014/main" id="{73C41C88-00F9-45AF-8D64-37BA70969B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8" name="Straight Connector 327">
              <a:extLst>
                <a:ext uri="{FF2B5EF4-FFF2-40B4-BE49-F238E27FC236}">
                  <a16:creationId xmlns:a16="http://schemas.microsoft.com/office/drawing/2014/main" id="{E6420BDA-21B9-4B17-A82E-A9EB28138A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330" name="Rectangle 329">
            <a:extLst>
              <a:ext uri="{FF2B5EF4-FFF2-40B4-BE49-F238E27FC236}">
                <a16:creationId xmlns:a16="http://schemas.microsoft.com/office/drawing/2014/main" id="{BA6285CA-6AFA-4F27-AFB5-1B32CDE09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32" name="Rectangle 331">
            <a:extLst>
              <a:ext uri="{FF2B5EF4-FFF2-40B4-BE49-F238E27FC236}">
                <a16:creationId xmlns:a16="http://schemas.microsoft.com/office/drawing/2014/main" id="{F8DD0EAF-BF73-48D8-A426-3085C4B88F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34" name="Right Triangle 333">
            <a:extLst>
              <a:ext uri="{FF2B5EF4-FFF2-40B4-BE49-F238E27FC236}">
                <a16:creationId xmlns:a16="http://schemas.microsoft.com/office/drawing/2014/main" id="{7BCC6446-8462-4A63-9B6F-8F57EC40F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65271" y="2673521"/>
            <a:ext cx="568289" cy="568289"/>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6" name="Group 335">
            <a:extLst>
              <a:ext uri="{FF2B5EF4-FFF2-40B4-BE49-F238E27FC236}">
                <a16:creationId xmlns:a16="http://schemas.microsoft.com/office/drawing/2014/main" id="{8118ECEF-CA6A-4CB6-BCA5-59B2DB40C4A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337" name="Straight Connector 336">
              <a:extLst>
                <a:ext uri="{FF2B5EF4-FFF2-40B4-BE49-F238E27FC236}">
                  <a16:creationId xmlns:a16="http://schemas.microsoft.com/office/drawing/2014/main" id="{CDC2A251-C28C-4A72-BAFF-511640FB2E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8" name="Straight Connector 337">
              <a:extLst>
                <a:ext uri="{FF2B5EF4-FFF2-40B4-BE49-F238E27FC236}">
                  <a16:creationId xmlns:a16="http://schemas.microsoft.com/office/drawing/2014/main" id="{DDDB2429-3E01-4CD5-998D-8F5716A0987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9" name="Straight Connector 338">
              <a:extLst>
                <a:ext uri="{FF2B5EF4-FFF2-40B4-BE49-F238E27FC236}">
                  <a16:creationId xmlns:a16="http://schemas.microsoft.com/office/drawing/2014/main" id="{1E26953B-4BE7-4AD0-B471-088DBB23D7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0" name="Straight Connector 339">
              <a:extLst>
                <a:ext uri="{FF2B5EF4-FFF2-40B4-BE49-F238E27FC236}">
                  <a16:creationId xmlns:a16="http://schemas.microsoft.com/office/drawing/2014/main" id="{E9D9ED6D-9817-4272-9FEF-E674FBCCCC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1" name="Straight Connector 340">
              <a:extLst>
                <a:ext uri="{FF2B5EF4-FFF2-40B4-BE49-F238E27FC236}">
                  <a16:creationId xmlns:a16="http://schemas.microsoft.com/office/drawing/2014/main" id="{8718C0DE-4596-4A70-AA4F-E678AC7FBC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2" name="Straight Connector 341">
              <a:extLst>
                <a:ext uri="{FF2B5EF4-FFF2-40B4-BE49-F238E27FC236}">
                  <a16:creationId xmlns:a16="http://schemas.microsoft.com/office/drawing/2014/main" id="{D8B48095-74C2-4053-872D-D3F70910C3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3" name="Straight Connector 342">
              <a:extLst>
                <a:ext uri="{FF2B5EF4-FFF2-40B4-BE49-F238E27FC236}">
                  <a16:creationId xmlns:a16="http://schemas.microsoft.com/office/drawing/2014/main" id="{6224D0B6-A4CB-4D98-A1DC-2770B95F9E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4" name="Straight Connector 343">
              <a:extLst>
                <a:ext uri="{FF2B5EF4-FFF2-40B4-BE49-F238E27FC236}">
                  <a16:creationId xmlns:a16="http://schemas.microsoft.com/office/drawing/2014/main" id="{CB39DE9C-23C1-4ABA-BD0D-B76BDC9630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5" name="Straight Connector 344">
              <a:extLst>
                <a:ext uri="{FF2B5EF4-FFF2-40B4-BE49-F238E27FC236}">
                  <a16:creationId xmlns:a16="http://schemas.microsoft.com/office/drawing/2014/main" id="{19DDAAE0-966C-4350-8819-857CF524F3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6" name="Straight Connector 345">
              <a:extLst>
                <a:ext uri="{FF2B5EF4-FFF2-40B4-BE49-F238E27FC236}">
                  <a16:creationId xmlns:a16="http://schemas.microsoft.com/office/drawing/2014/main" id="{BEE6C021-FBD3-42F3-9A9C-69C4E71989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7" name="Straight Connector 346">
              <a:extLst>
                <a:ext uri="{FF2B5EF4-FFF2-40B4-BE49-F238E27FC236}">
                  <a16:creationId xmlns:a16="http://schemas.microsoft.com/office/drawing/2014/main" id="{F02961B9-65E1-4B12-AD98-9845BC3F43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8" name="Straight Connector 347">
              <a:extLst>
                <a:ext uri="{FF2B5EF4-FFF2-40B4-BE49-F238E27FC236}">
                  <a16:creationId xmlns:a16="http://schemas.microsoft.com/office/drawing/2014/main" id="{B22ABFE0-D700-4FD9-9CC8-D138B29ABFD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9" name="Straight Connector 348">
              <a:extLst>
                <a:ext uri="{FF2B5EF4-FFF2-40B4-BE49-F238E27FC236}">
                  <a16:creationId xmlns:a16="http://schemas.microsoft.com/office/drawing/2014/main" id="{46FFF1A3-B8BF-470C-9436-D5B7818535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0" name="Straight Connector 349">
              <a:extLst>
                <a:ext uri="{FF2B5EF4-FFF2-40B4-BE49-F238E27FC236}">
                  <a16:creationId xmlns:a16="http://schemas.microsoft.com/office/drawing/2014/main" id="{198B6551-FF5D-49F5-8D3E-757AEC357A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1" name="Straight Connector 350">
              <a:extLst>
                <a:ext uri="{FF2B5EF4-FFF2-40B4-BE49-F238E27FC236}">
                  <a16:creationId xmlns:a16="http://schemas.microsoft.com/office/drawing/2014/main" id="{50F3BFE5-573C-42C0-94D5-E5513CCC57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2" name="Straight Connector 351">
              <a:extLst>
                <a:ext uri="{FF2B5EF4-FFF2-40B4-BE49-F238E27FC236}">
                  <a16:creationId xmlns:a16="http://schemas.microsoft.com/office/drawing/2014/main" id="{357931AB-4B07-4E0E-B3E4-84E2452E0A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3" name="Straight Connector 352">
              <a:extLst>
                <a:ext uri="{FF2B5EF4-FFF2-40B4-BE49-F238E27FC236}">
                  <a16:creationId xmlns:a16="http://schemas.microsoft.com/office/drawing/2014/main" id="{CC4789DB-7083-4597-9FC7-6336EA0BE3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4" name="Straight Connector 353">
              <a:extLst>
                <a:ext uri="{FF2B5EF4-FFF2-40B4-BE49-F238E27FC236}">
                  <a16:creationId xmlns:a16="http://schemas.microsoft.com/office/drawing/2014/main" id="{9E0B4F1D-D11A-4023-BE6B-6679ABB2B4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5" name="Straight Connector 354">
              <a:extLst>
                <a:ext uri="{FF2B5EF4-FFF2-40B4-BE49-F238E27FC236}">
                  <a16:creationId xmlns:a16="http://schemas.microsoft.com/office/drawing/2014/main" id="{28633D7A-F6FC-418F-AD87-0EE148C1A0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6" name="Straight Connector 355">
              <a:extLst>
                <a:ext uri="{FF2B5EF4-FFF2-40B4-BE49-F238E27FC236}">
                  <a16:creationId xmlns:a16="http://schemas.microsoft.com/office/drawing/2014/main" id="{A0FC8FCC-6F69-4802-995C-903AE44162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7" name="Straight Connector 356">
              <a:extLst>
                <a:ext uri="{FF2B5EF4-FFF2-40B4-BE49-F238E27FC236}">
                  <a16:creationId xmlns:a16="http://schemas.microsoft.com/office/drawing/2014/main" id="{86ABFCE7-4796-4186-8EDC-DB6CE87BC7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8" name="Straight Connector 357">
              <a:extLst>
                <a:ext uri="{FF2B5EF4-FFF2-40B4-BE49-F238E27FC236}">
                  <a16:creationId xmlns:a16="http://schemas.microsoft.com/office/drawing/2014/main" id="{E1935BF2-A804-46BA-940A-DDAD7888F3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9" name="Straight Connector 358">
              <a:extLst>
                <a:ext uri="{FF2B5EF4-FFF2-40B4-BE49-F238E27FC236}">
                  <a16:creationId xmlns:a16="http://schemas.microsoft.com/office/drawing/2014/main" id="{ED012DA9-8D67-483A-8071-2903F2E3B2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0" name="Straight Connector 359">
              <a:extLst>
                <a:ext uri="{FF2B5EF4-FFF2-40B4-BE49-F238E27FC236}">
                  <a16:creationId xmlns:a16="http://schemas.microsoft.com/office/drawing/2014/main" id="{109163DC-956E-44BE-B55A-E6C2C851DD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1" name="Straight Connector 360">
              <a:extLst>
                <a:ext uri="{FF2B5EF4-FFF2-40B4-BE49-F238E27FC236}">
                  <a16:creationId xmlns:a16="http://schemas.microsoft.com/office/drawing/2014/main" id="{76CDE9FD-1880-483F-A039-BEB3AB0D37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2" name="Straight Connector 361">
              <a:extLst>
                <a:ext uri="{FF2B5EF4-FFF2-40B4-BE49-F238E27FC236}">
                  <a16:creationId xmlns:a16="http://schemas.microsoft.com/office/drawing/2014/main" id="{38DDB23B-71E7-42A3-B055-5740EE14C5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3" name="Straight Connector 362">
              <a:extLst>
                <a:ext uri="{FF2B5EF4-FFF2-40B4-BE49-F238E27FC236}">
                  <a16:creationId xmlns:a16="http://schemas.microsoft.com/office/drawing/2014/main" id="{37245B63-D771-461D-A625-4B49966D24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4" name="Straight Connector 363">
              <a:extLst>
                <a:ext uri="{FF2B5EF4-FFF2-40B4-BE49-F238E27FC236}">
                  <a16:creationId xmlns:a16="http://schemas.microsoft.com/office/drawing/2014/main" id="{CF1DF9FF-1F61-4B4F-8993-6897DE09C9C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5" name="Straight Connector 364">
              <a:extLst>
                <a:ext uri="{FF2B5EF4-FFF2-40B4-BE49-F238E27FC236}">
                  <a16:creationId xmlns:a16="http://schemas.microsoft.com/office/drawing/2014/main" id="{4092F139-6734-46F3-B176-11741F1F73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5" name="TextBox 4">
            <a:extLst>
              <a:ext uri="{FF2B5EF4-FFF2-40B4-BE49-F238E27FC236}">
                <a16:creationId xmlns:a16="http://schemas.microsoft.com/office/drawing/2014/main" id="{1051BA67-5565-1692-48A8-1E729387A505}"/>
              </a:ext>
            </a:extLst>
          </p:cNvPr>
          <p:cNvSpPr txBox="1"/>
          <p:nvPr/>
        </p:nvSpPr>
        <p:spPr>
          <a:xfrm>
            <a:off x="566369" y="160777"/>
            <a:ext cx="5414255" cy="568657"/>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b="1" u="sng" dirty="0">
                <a:solidFill>
                  <a:schemeClr val="tx2">
                    <a:alpha val="80000"/>
                  </a:schemeClr>
                </a:solidFill>
                <a:latin typeface="+mj-lt"/>
                <a:ea typeface="+mj-ea"/>
                <a:cs typeface="+mj-cs"/>
              </a:rPr>
              <a:t>REFERENCE LIST</a:t>
            </a:r>
          </a:p>
        </p:txBody>
      </p:sp>
      <p:pic>
        <p:nvPicPr>
          <p:cNvPr id="4" name="Picture 3">
            <a:extLst>
              <a:ext uri="{FF2B5EF4-FFF2-40B4-BE49-F238E27FC236}">
                <a16:creationId xmlns:a16="http://schemas.microsoft.com/office/drawing/2014/main" id="{1F023D99-DD9B-E11A-2DE2-D9D5E0D8477D}"/>
              </a:ext>
            </a:extLst>
          </p:cNvPr>
          <p:cNvPicPr>
            <a:picLocks noChangeAspect="1"/>
          </p:cNvPicPr>
          <p:nvPr/>
        </p:nvPicPr>
        <p:blipFill rotWithShape="1">
          <a:blip r:embed="rId2"/>
          <a:srcRect l="5330" r="5333" b="2"/>
          <a:stretch/>
        </p:blipFill>
        <p:spPr>
          <a:xfrm>
            <a:off x="6886434" y="776565"/>
            <a:ext cx="5279691" cy="5909718"/>
          </a:xfrm>
          <a:custGeom>
            <a:avLst/>
            <a:gdLst/>
            <a:ahLst/>
            <a:cxnLst/>
            <a:rect l="l" t="t" r="r" b="b"/>
            <a:pathLst>
              <a:path w="6129950" h="6861439">
                <a:moveTo>
                  <a:pt x="1687527" y="0"/>
                </a:moveTo>
                <a:lnTo>
                  <a:pt x="6129950" y="0"/>
                </a:lnTo>
                <a:lnTo>
                  <a:pt x="6129950" y="6858000"/>
                </a:lnTo>
                <a:lnTo>
                  <a:pt x="5040333" y="6858000"/>
                </a:lnTo>
                <a:lnTo>
                  <a:pt x="5040333" y="6861439"/>
                </a:lnTo>
                <a:lnTo>
                  <a:pt x="272442" y="6861439"/>
                </a:lnTo>
                <a:lnTo>
                  <a:pt x="196402" y="6549696"/>
                </a:lnTo>
                <a:cubicBezTo>
                  <a:pt x="-517926" y="3427393"/>
                  <a:pt x="946083" y="3323532"/>
                  <a:pt x="946083" y="1"/>
                </a:cubicBezTo>
                <a:lnTo>
                  <a:pt x="1687527" y="1"/>
                </a:lnTo>
                <a:close/>
              </a:path>
            </a:pathLst>
          </a:custGeom>
        </p:spPr>
      </p:pic>
      <p:sp>
        <p:nvSpPr>
          <p:cNvPr id="115" name="TextBox 114">
            <a:extLst>
              <a:ext uri="{FF2B5EF4-FFF2-40B4-BE49-F238E27FC236}">
                <a16:creationId xmlns:a16="http://schemas.microsoft.com/office/drawing/2014/main" id="{FFB0B5A5-A580-F9B1-95E1-BD3622D66DE6}"/>
              </a:ext>
            </a:extLst>
          </p:cNvPr>
          <p:cNvSpPr txBox="1"/>
          <p:nvPr/>
        </p:nvSpPr>
        <p:spPr>
          <a:xfrm>
            <a:off x="192528" y="728906"/>
            <a:ext cx="7188593" cy="5687967"/>
          </a:xfrm>
          <a:prstGeom prst="rect">
            <a:avLst/>
          </a:prstGeom>
          <a:noFill/>
        </p:spPr>
        <p:txBody>
          <a:bodyPr wrap="square" rtlCol="0">
            <a:spAutoFit/>
          </a:bodyPr>
          <a:lstStyle/>
          <a:p>
            <a:pPr defTabSz="1219170">
              <a:lnSpc>
                <a:spcPct val="107000"/>
              </a:lnSpc>
              <a:spcBef>
                <a:spcPts val="1333"/>
              </a:spcBef>
              <a:spcAft>
                <a:spcPts val="800"/>
              </a:spcAft>
              <a:defRPr/>
            </a:pPr>
            <a:r>
              <a:rPr lang="en-GB" sz="1600" dirty="0">
                <a:effectLst/>
                <a:latin typeface="Arial" panose="020B0604020202020204" pitchFamily="34" charset="0"/>
                <a:ea typeface="Calibri" panose="020F0502020204030204" pitchFamily="34" charset="0"/>
                <a:cs typeface="Arial" panose="020B0604020202020204" pitchFamily="34" charset="0"/>
              </a:rPr>
              <a:t>Education Wales (2019) </a:t>
            </a:r>
            <a:r>
              <a:rPr lang="en-GB" sz="1600" i="1" dirty="0">
                <a:effectLst/>
                <a:latin typeface="Arial" panose="020B0604020202020204" pitchFamily="34" charset="0"/>
                <a:ea typeface="Calibri" panose="020F0502020204030204" pitchFamily="34" charset="0"/>
                <a:cs typeface="Arial" panose="020B0604020202020204" pitchFamily="34" charset="0"/>
              </a:rPr>
              <a:t>Youth Work Strategy for Wales. Available at: </a:t>
            </a:r>
            <a:r>
              <a:rPr lang="en-GB" sz="1600" dirty="0">
                <a:latin typeface="Arial" panose="020B0604020202020204" pitchFamily="34" charset="0"/>
                <a:cs typeface="Arial" panose="020B0604020202020204" pitchFamily="34" charset="0"/>
                <a:hlinkClick r:id="rId3"/>
              </a:rPr>
              <a:t>The Youth Work Strategy for Wales </a:t>
            </a:r>
            <a:r>
              <a:rPr lang="en-GB" sz="1600" dirty="0" err="1">
                <a:latin typeface="Arial" panose="020B0604020202020204" pitchFamily="34" charset="0"/>
                <a:cs typeface="Arial" panose="020B0604020202020204" pitchFamily="34" charset="0"/>
                <a:hlinkClick r:id="rId3"/>
              </a:rPr>
              <a:t>english</a:t>
            </a:r>
            <a:r>
              <a:rPr lang="en-GB" sz="1600" dirty="0">
                <a:latin typeface="Arial" panose="020B0604020202020204" pitchFamily="34" charset="0"/>
                <a:cs typeface="Arial" panose="020B0604020202020204" pitchFamily="34" charset="0"/>
                <a:hlinkClick r:id="rId3"/>
              </a:rPr>
              <a:t> (</a:t>
            </a:r>
            <a:r>
              <a:rPr lang="en-GB" sz="1600" dirty="0" err="1">
                <a:latin typeface="Arial" panose="020B0604020202020204" pitchFamily="34" charset="0"/>
                <a:cs typeface="Arial" panose="020B0604020202020204" pitchFamily="34" charset="0"/>
                <a:hlinkClick r:id="rId3"/>
              </a:rPr>
              <a:t>gov.wales</a:t>
            </a:r>
            <a:r>
              <a:rPr lang="en-GB" sz="1600" dirty="0">
                <a:latin typeface="Arial" panose="020B0604020202020204" pitchFamily="34" charset="0"/>
                <a:cs typeface="Arial" panose="020B0604020202020204" pitchFamily="34" charset="0"/>
                <a:hlinkClick r:id="rId3"/>
              </a:rPr>
              <a:t>)</a:t>
            </a:r>
            <a:r>
              <a:rPr lang="en-GB" sz="1600" dirty="0">
                <a:latin typeface="Arial" panose="020B0604020202020204" pitchFamily="34" charset="0"/>
                <a:cs typeface="Arial" panose="020B0604020202020204" pitchFamily="34" charset="0"/>
              </a:rPr>
              <a:t> (Accessed 18 July 22).</a:t>
            </a:r>
          </a:p>
          <a:p>
            <a:pPr defTabSz="1219170">
              <a:lnSpc>
                <a:spcPct val="107000"/>
              </a:lnSpc>
              <a:spcBef>
                <a:spcPts val="1333"/>
              </a:spcBef>
              <a:spcAft>
                <a:spcPts val="800"/>
              </a:spcAft>
              <a:defRPr/>
            </a:pPr>
            <a:r>
              <a:rPr lang="en-GB" sz="1600" dirty="0">
                <a:latin typeface="Arial" panose="020B0604020202020204" pitchFamily="34" charset="0"/>
                <a:cs typeface="Arial" panose="020B0604020202020204" pitchFamily="34" charset="0"/>
              </a:rPr>
              <a:t>Image 1. Available at :</a:t>
            </a:r>
            <a:r>
              <a:rPr lang="en-GB" sz="1600" dirty="0">
                <a:latin typeface="Arial" panose="020B0604020202020204" pitchFamily="34" charset="0"/>
                <a:cs typeface="Arial" panose="020B0604020202020204" pitchFamily="34" charset="0"/>
                <a:hlinkClick r:id="rId4"/>
              </a:rPr>
              <a:t>Tuckman_CC.png (1420×1361)</a:t>
            </a:r>
            <a:r>
              <a:rPr lang="en-GB" sz="1600" dirty="0">
                <a:latin typeface="Arial" panose="020B0604020202020204" pitchFamily="34" charset="0"/>
                <a:cs typeface="Arial" panose="020B0604020202020204" pitchFamily="34" charset="0"/>
              </a:rPr>
              <a:t> (Accessed 18 July 22). </a:t>
            </a:r>
          </a:p>
          <a:p>
            <a:pPr defTabSz="1219170">
              <a:lnSpc>
                <a:spcPct val="107000"/>
              </a:lnSpc>
              <a:spcBef>
                <a:spcPts val="1333"/>
              </a:spcBef>
              <a:spcAft>
                <a:spcPts val="800"/>
              </a:spcAft>
              <a:defRPr/>
            </a:pPr>
            <a:r>
              <a:rPr lang="en-GB" sz="1600" dirty="0">
                <a:effectLst/>
                <a:latin typeface="Arial" panose="020B0604020202020204" pitchFamily="34" charset="0"/>
                <a:ea typeface="Calibri" panose="020F0502020204030204" pitchFamily="34" charset="0"/>
                <a:cs typeface="Arial" panose="020B0604020202020204" pitchFamily="34" charset="0"/>
              </a:rPr>
              <a:t>Mind (2022) </a:t>
            </a:r>
            <a:r>
              <a:rPr lang="en-GB" sz="1600" i="1" dirty="0">
                <a:effectLst/>
                <a:latin typeface="Arial" panose="020B0604020202020204" pitchFamily="34" charset="0"/>
                <a:ea typeface="Calibri" panose="020F0502020204030204" pitchFamily="34" charset="0"/>
                <a:cs typeface="Arial" panose="020B0604020202020204" pitchFamily="34" charset="0"/>
              </a:rPr>
              <a:t>Five ways to Wellbeing. </a:t>
            </a:r>
            <a:r>
              <a:rPr lang="en-GB" sz="1600" dirty="0">
                <a:effectLst/>
                <a:latin typeface="Arial" panose="020B0604020202020204" pitchFamily="34" charset="0"/>
                <a:ea typeface="Calibri" panose="020F0502020204030204" pitchFamily="34" charset="0"/>
                <a:cs typeface="Arial" panose="020B0604020202020204" pitchFamily="34" charset="0"/>
              </a:rPr>
              <a:t>Availab</a:t>
            </a:r>
            <a:r>
              <a:rPr lang="en-GB" sz="1600" dirty="0">
                <a:latin typeface="Arial" panose="020B0604020202020204" pitchFamily="34" charset="0"/>
                <a:ea typeface="Calibri" panose="020F0502020204030204" pitchFamily="34" charset="0"/>
                <a:cs typeface="Arial" panose="020B0604020202020204" pitchFamily="34" charset="0"/>
              </a:rPr>
              <a:t>le at: </a:t>
            </a:r>
            <a:r>
              <a:rPr lang="en-GB" sz="1600" dirty="0">
                <a:latin typeface="Arial" panose="020B0604020202020204" pitchFamily="34" charset="0"/>
                <a:cs typeface="Arial" panose="020B0604020202020204" pitchFamily="34" charset="0"/>
                <a:hlinkClick r:id="rId5"/>
              </a:rPr>
              <a:t>Five ways to wellbeing – Mind</a:t>
            </a:r>
            <a:r>
              <a:rPr lang="en-GB" sz="1600" dirty="0">
                <a:latin typeface="Arial" panose="020B0604020202020204" pitchFamily="34" charset="0"/>
                <a:cs typeface="Arial" panose="020B0604020202020204" pitchFamily="34" charset="0"/>
              </a:rPr>
              <a:t> (Accessed 18 July 22).</a:t>
            </a:r>
            <a:endParaRPr lang="en-GB" sz="1600" dirty="0">
              <a:effectLst/>
              <a:latin typeface="Arial" panose="020B0604020202020204" pitchFamily="34" charset="0"/>
              <a:ea typeface="Calibri" panose="020F0502020204030204" pitchFamily="34" charset="0"/>
              <a:cs typeface="Arial" panose="020B0604020202020204" pitchFamily="34" charset="0"/>
            </a:endParaRPr>
          </a:p>
          <a:p>
            <a:pPr defTabSz="1219170">
              <a:lnSpc>
                <a:spcPct val="107000"/>
              </a:lnSpc>
              <a:spcBef>
                <a:spcPts val="1333"/>
              </a:spcBef>
              <a:spcAft>
                <a:spcPts val="800"/>
              </a:spcAft>
              <a:defRPr/>
            </a:pPr>
            <a:r>
              <a:rPr lang="en-GB" sz="1600" dirty="0">
                <a:effectLst/>
                <a:latin typeface="Arial" panose="020B0604020202020204" pitchFamily="34" charset="0"/>
                <a:ea typeface="Calibri" panose="020F0502020204030204" pitchFamily="34" charset="0"/>
                <a:cs typeface="Arial" panose="020B0604020202020204" pitchFamily="34" charset="0"/>
              </a:rPr>
              <a:t>National Occupational Standards. (2019) Combined Youth Work. CLD Standards Council.</a:t>
            </a:r>
          </a:p>
          <a:p>
            <a:pPr defTabSz="1219170">
              <a:lnSpc>
                <a:spcPct val="107000"/>
              </a:lnSpc>
              <a:spcBef>
                <a:spcPts val="1333"/>
              </a:spcBef>
              <a:spcAft>
                <a:spcPts val="800"/>
              </a:spcAft>
              <a:defRPr/>
            </a:pPr>
            <a:r>
              <a:rPr lang="en-GB" sz="1600" dirty="0">
                <a:effectLst/>
                <a:latin typeface="Arial" panose="020B0604020202020204" pitchFamily="34" charset="0"/>
                <a:ea typeface="Calibri" panose="020F0502020204030204" pitchFamily="34" charset="0"/>
                <a:cs typeface="Arial" panose="020B0604020202020204" pitchFamily="34" charset="0"/>
              </a:rPr>
              <a:t>Unicef (2022) </a:t>
            </a:r>
            <a:r>
              <a:rPr lang="en-GB" sz="1600" i="1" dirty="0">
                <a:effectLst/>
                <a:latin typeface="Arial" panose="020B0604020202020204" pitchFamily="34" charset="0"/>
                <a:ea typeface="Calibri" panose="020F0502020204030204" pitchFamily="34" charset="0"/>
                <a:cs typeface="Arial" panose="020B0604020202020204" pitchFamily="34" charset="0"/>
              </a:rPr>
              <a:t>How we protect children’s rights with the UNCRC. </a:t>
            </a:r>
            <a:r>
              <a:rPr lang="en-GB" sz="1600" dirty="0">
                <a:effectLst/>
                <a:latin typeface="Arial" panose="020B0604020202020204" pitchFamily="34" charset="0"/>
                <a:ea typeface="Calibri" panose="020F0502020204030204" pitchFamily="34" charset="0"/>
                <a:cs typeface="Arial" panose="020B0604020202020204" pitchFamily="34" charset="0"/>
              </a:rPr>
              <a:t> Available at: </a:t>
            </a:r>
            <a:r>
              <a:rPr lang="en-GB" sz="16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https://www.unicef.org.uk/what-we-do/un-convention-child-rights/</a:t>
            </a:r>
            <a:r>
              <a:rPr lang="en-GB" sz="1600" dirty="0">
                <a:effectLst/>
                <a:latin typeface="Arial" panose="020B0604020202020204" pitchFamily="34" charset="0"/>
                <a:ea typeface="Calibri" panose="020F0502020204030204" pitchFamily="34" charset="0"/>
                <a:cs typeface="Arial" panose="020B0604020202020204" pitchFamily="34" charset="0"/>
              </a:rPr>
              <a:t>    (accessed 21.03.22).</a:t>
            </a:r>
          </a:p>
          <a:p>
            <a:pPr defTabSz="1219170">
              <a:lnSpc>
                <a:spcPct val="107000"/>
              </a:lnSpc>
              <a:spcBef>
                <a:spcPts val="1333"/>
              </a:spcBef>
              <a:spcAft>
                <a:spcPts val="800"/>
              </a:spcAft>
              <a:defRPr/>
            </a:pPr>
            <a:r>
              <a:rPr lang="en-GB" sz="1600" dirty="0">
                <a:latin typeface="Arial" panose="020B0604020202020204" pitchFamily="34" charset="0"/>
                <a:ea typeface="Calibri" panose="020F0502020204030204" pitchFamily="34" charset="0"/>
                <a:cs typeface="Arial" panose="020B0604020202020204" pitchFamily="34" charset="0"/>
              </a:rPr>
              <a:t>Youth Scotland (2022) </a:t>
            </a:r>
            <a:r>
              <a:rPr lang="en-GB" sz="1600" i="1" dirty="0">
                <a:latin typeface="Arial" panose="020B0604020202020204" pitchFamily="34" charset="0"/>
                <a:ea typeface="Calibri" panose="020F0502020204030204" pitchFamily="34" charset="0"/>
                <a:cs typeface="Arial" panose="020B0604020202020204" pitchFamily="34" charset="0"/>
              </a:rPr>
              <a:t>The Role of the Youth Worker. </a:t>
            </a:r>
            <a:r>
              <a:rPr lang="en-GB" sz="1600" dirty="0">
                <a:latin typeface="Arial" panose="020B0604020202020204" pitchFamily="34" charset="0"/>
                <a:ea typeface="Calibri" panose="020F0502020204030204" pitchFamily="34" charset="0"/>
                <a:cs typeface="Arial" panose="020B0604020202020204" pitchFamily="34" charset="0"/>
              </a:rPr>
              <a:t>Available at: </a:t>
            </a:r>
            <a:r>
              <a:rPr lang="en-GB" sz="1600" dirty="0">
                <a:latin typeface="Arial" panose="020B0604020202020204" pitchFamily="34" charset="0"/>
                <a:cs typeface="Arial" panose="020B0604020202020204" pitchFamily="34" charset="0"/>
                <a:hlinkClick r:id="rId7"/>
              </a:rPr>
              <a:t>The Role of the Youth Worker (youthworkessentials.org)</a:t>
            </a:r>
            <a:r>
              <a:rPr lang="en-GB" sz="1600" dirty="0">
                <a:latin typeface="Arial" panose="020B0604020202020204" pitchFamily="34" charset="0"/>
                <a:cs typeface="Arial" panose="020B0604020202020204" pitchFamily="34" charset="0"/>
              </a:rPr>
              <a:t> (Accessed 18 July 22).</a:t>
            </a:r>
            <a:endParaRPr lang="en-GB" sz="1600" dirty="0">
              <a:effectLst/>
              <a:latin typeface="Arial" panose="020B0604020202020204" pitchFamily="34" charset="0"/>
              <a:ea typeface="Calibri" panose="020F050202020403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Youth Work in Wales Review Group. (2018) Youth Work in Wales: Principles and Purposes, Cardiff: Youth Work in Wales Review Group. </a:t>
            </a:r>
          </a:p>
          <a:p>
            <a:endParaRPr lang="en-GB" sz="1400" dirty="0"/>
          </a:p>
          <a:p>
            <a:endParaRPr lang="en-GB" dirty="0"/>
          </a:p>
        </p:txBody>
      </p:sp>
    </p:spTree>
    <p:extLst>
      <p:ext uri="{BB962C8B-B14F-4D97-AF65-F5344CB8AC3E}">
        <p14:creationId xmlns:p14="http://schemas.microsoft.com/office/powerpoint/2010/main" val="928939929"/>
      </p:ext>
    </p:extLst>
  </p:cSld>
  <p:clrMapOvr>
    <a:masterClrMapping/>
  </p:clrMapOvr>
</p:sld>
</file>

<file path=ppt/theme/theme1.xml><?xml version="1.0" encoding="utf-8"?>
<a:theme xmlns:a="http://schemas.openxmlformats.org/drawingml/2006/main" name="SineVTI">
  <a:themeElements>
    <a:clrScheme name="AnalogousFromRegularSeedLeftStep">
      <a:dk1>
        <a:srgbClr val="000000"/>
      </a:dk1>
      <a:lt1>
        <a:srgbClr val="FFFFFF"/>
      </a:lt1>
      <a:dk2>
        <a:srgbClr val="1B3025"/>
      </a:dk2>
      <a:lt2>
        <a:srgbClr val="F3F0F1"/>
      </a:lt2>
      <a:accent1>
        <a:srgbClr val="20B786"/>
      </a:accent1>
      <a:accent2>
        <a:srgbClr val="14BB3F"/>
      </a:accent2>
      <a:accent3>
        <a:srgbClr val="39BA21"/>
      </a:accent3>
      <a:accent4>
        <a:srgbClr val="6FB213"/>
      </a:accent4>
      <a:accent5>
        <a:srgbClr val="A4A51D"/>
      </a:accent5>
      <a:accent6>
        <a:srgbClr val="D58817"/>
      </a:accent6>
      <a:hlink>
        <a:srgbClr val="C34C73"/>
      </a:hlink>
      <a:folHlink>
        <a:srgbClr val="7F7F7F"/>
      </a:folHlink>
    </a:clrScheme>
    <a:fontScheme name="Custom 49">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ineVTI" id="{8435B2A2-1BD5-4C05-93E5-3C5388B709E3}" vid="{0D704B13-63FE-4848-A298-6B7359B95653}"/>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7978D6BD23DF9499B100DF67025C4A4" ma:contentTypeVersion="7" ma:contentTypeDescription="Create a new document." ma:contentTypeScope="" ma:versionID="69b9b258747d72a678c4f72e29ca23e7">
  <xsd:schema xmlns:xsd="http://www.w3.org/2001/XMLSchema" xmlns:xs="http://www.w3.org/2001/XMLSchema" xmlns:p="http://schemas.microsoft.com/office/2006/metadata/properties" xmlns:ns3="86807d6d-212c-47c2-9ccb-06e47adbafa4" xmlns:ns4="b0eec7eb-90c5-4dfa-b4c7-29fb51310a23" targetNamespace="http://schemas.microsoft.com/office/2006/metadata/properties" ma:root="true" ma:fieldsID="db67ed200481d93e88b3a523d0c0e7a4" ns3:_="" ns4:_="">
    <xsd:import namespace="86807d6d-212c-47c2-9ccb-06e47adbafa4"/>
    <xsd:import namespace="b0eec7eb-90c5-4dfa-b4c7-29fb51310a23"/>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807d6d-212c-47c2-9ccb-06e47adbaf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0eec7eb-90c5-4dfa-b4c7-29fb51310a23"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5531931-828D-40B0-A968-7C84749A7D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807d6d-212c-47c2-9ccb-06e47adbafa4"/>
    <ds:schemaRef ds:uri="b0eec7eb-90c5-4dfa-b4c7-29fb51310a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36452E-3407-48B8-A701-35D9D72BBE70}">
  <ds:schemaRefs>
    <ds:schemaRef ds:uri="http://schemas.microsoft.com/sharepoint/v3/contenttype/forms"/>
  </ds:schemaRefs>
</ds:datastoreItem>
</file>

<file path=customXml/itemProps3.xml><?xml version="1.0" encoding="utf-8"?>
<ds:datastoreItem xmlns:ds="http://schemas.openxmlformats.org/officeDocument/2006/customXml" ds:itemID="{246446DF-8C2F-40DE-A77F-9018A6194AFD}">
  <ds:schemaRefs>
    <ds:schemaRef ds:uri="b0eec7eb-90c5-4dfa-b4c7-29fb51310a23"/>
    <ds:schemaRef ds:uri="http://www.w3.org/XML/1998/namespace"/>
    <ds:schemaRef ds:uri="http://schemas.microsoft.com/office/2006/metadata/properties"/>
    <ds:schemaRef ds:uri="http://schemas.openxmlformats.org/package/2006/metadata/core-properties"/>
    <ds:schemaRef ds:uri="http://purl.org/dc/terms/"/>
    <ds:schemaRef ds:uri="86807d6d-212c-47c2-9ccb-06e47adbafa4"/>
    <ds:schemaRef ds:uri="http://schemas.microsoft.com/office/2006/documentManagement/types"/>
    <ds:schemaRef ds:uri="http://schemas.microsoft.com/office/infopath/2007/PartnerControl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1849</TotalTime>
  <Words>786</Words>
  <Application>Microsoft Office PowerPoint</Application>
  <PresentationFormat>Widescreen</PresentationFormat>
  <Paragraphs>100</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Avenir Next LT Pro</vt:lpstr>
      <vt:lpstr>Lucida Sans</vt:lpstr>
      <vt:lpstr>Posterama</vt:lpstr>
      <vt:lpstr>SineVTI</vt:lpstr>
      <vt:lpstr>Effective Practices with Young People</vt:lpstr>
      <vt:lpstr>Content</vt:lpstr>
      <vt:lpstr>Introduction</vt:lpstr>
      <vt:lpstr>PowerPoint Presentation</vt:lpstr>
      <vt:lpstr>Skills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Practices with Young People</dc:title>
  <dc:creator>Ash Lewis (2017412)</dc:creator>
  <cp:lastModifiedBy>Ash</cp:lastModifiedBy>
  <cp:revision>2</cp:revision>
  <dcterms:created xsi:type="dcterms:W3CDTF">2022-07-18T08:39:19Z</dcterms:created>
  <dcterms:modified xsi:type="dcterms:W3CDTF">2022-07-19T15:28:41Z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0x01010097978D6BD23DF9499B100DF67025C4A4</vt:lpwstr>
  </property>
</Properties>
</file>