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1" autoAdjust="0"/>
    <p:restoredTop sz="94660"/>
  </p:normalViewPr>
  <p:slideViewPr>
    <p:cSldViewPr snapToGrid="0">
      <p:cViewPr varScale="1">
        <p:scale>
          <a:sx n="55" d="100"/>
          <a:sy n="55" d="100"/>
        </p:scale>
        <p:origin x="36" y="8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37A6BB-4F61-46A2-A4D4-8C6D20E2C1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6B49E6-1B14-44D4-8F1E-A2FEBF3AF4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F574A9-A59E-4097-8DB4-043A1EEF10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F5BE7-9999-4B84-BF2B-AD7337238BA5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AFEA04-3E28-45E5-8C69-0997DFFB8B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AFA6EA-BCCE-4B49-AD34-7802E42317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D504F-6198-4395-9359-52C4578D5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2604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55BF74-FA68-4DB7-A7CD-675CB70B2D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A32C10-F32D-4F52-8870-6944B8F582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D0239E-9E1D-47B5-8C6D-58EB2348F0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F5BE7-9999-4B84-BF2B-AD7337238BA5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11CFB0-DA49-4A8D-8A58-173DD320B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BABAB3-FA71-4BE0-AACA-1A6E321026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D504F-6198-4395-9359-52C4578D5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6458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575A71-C3AC-4C18-BA86-A4207CC753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D2199D-75DF-4638-BCB8-BA4336B228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30ECB1-B9EA-4BAA-A9D8-75DC313584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F5BE7-9999-4B84-BF2B-AD7337238BA5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C7CCB7-4D56-4EA8-92D8-DE550963C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D09E86-5728-473D-8C6D-30DD54C242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D504F-6198-4395-9359-52C4578D5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524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4914F-C9C7-4E9A-A173-BA86F37795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D4918E-18B3-45AA-B035-D4205722F2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980CED-C0A6-4F44-A586-226C943C46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2598B1-AD22-46F5-A7A8-C0589AABD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F5BE7-9999-4B84-BF2B-AD7337238BA5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A4E0D8-7C8D-4510-98E7-EBA6F738F5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898B8D-005E-456E-82A6-E221C1CC46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D504F-6198-4395-9359-52C4578D5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7360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96ED43-7AB1-4E5B-AA73-59873481D4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F4FA1C-9E09-4562-8F6F-D4660A7D65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F2A4B1-62BB-4F54-9B3E-5FEFDBF9E2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4F5F2A-AC8E-4436-A482-EE7DB84EE7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B0A05F0-9FF0-488A-A3C0-11748FB7B4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DE53875-AF05-4F8E-A16F-3648C8E52F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F5BE7-9999-4B84-BF2B-AD7337238BA5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DCF01E-C3BD-4F45-91C9-05EC87796A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07AD99-C85A-41A4-AB84-D5C415B918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D504F-6198-4395-9359-52C4578D5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950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99D566-F3CD-46BA-9C47-5929F1552F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AFB29C-D210-4E16-B71A-62A2F6BA8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F5BE7-9999-4B84-BF2B-AD7337238BA5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D344D0-F101-4CCA-9E2A-F29FCE403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0FEA57-0F62-4585-A690-5D0EA2002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D504F-6198-4395-9359-52C4578D5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5774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91FBB1C-EC66-4307-9AB5-ECA00D6B1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F5BE7-9999-4B84-BF2B-AD7337238BA5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17937C1-4140-4199-B45F-E4EF7C410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EBCE9E-B619-43AB-A8D3-9CDC39DA1A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D504F-6198-4395-9359-52C4578D5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991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30029-7265-48DA-970F-074568591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F42A04-0521-49CF-A0D7-C5CDA67653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008032-4F64-4021-9BCE-5CF4634C2B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EDE891-268E-4420-A68F-25BD6C86E3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F5BE7-9999-4B84-BF2B-AD7337238BA5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743018-06CC-417D-B533-85DBAAED7B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3195C5-EC42-46BE-B472-4F6C8C0374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D504F-6198-4395-9359-52C4578D5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8100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F1783-9919-4305-BCFF-E17E4822B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3C9EA98-6D48-4C59-8ED8-F09A9E1871B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6A19A2-CD1B-4C1B-8F53-9E501B741E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D71738-BDC3-4480-8BDC-E754126D0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F5BE7-9999-4B84-BF2B-AD7337238BA5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724654-9F98-47E0-8EDC-0C45EF6C67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C7739D-CBED-449E-AC20-8861151C31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D504F-6198-4395-9359-52C4578D5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4332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632F9-7AC0-413D-A7C7-A2C4D8129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DFF3EFC-C20A-4C13-AEA3-9DC233140E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0EE59-0A16-4F24-B326-235D27AE2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F5BE7-9999-4B84-BF2B-AD7337238BA5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F1DD89-6602-4FBC-82F8-BE73548AA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AAF3CE-9F43-4616-BC9D-37EB6A34D2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D504F-6198-4395-9359-52C4578D5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3624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28274-5AE6-4AAF-A028-CE89F23EDAD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3D822D-9C82-4271-B139-57EA265D25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5108E6-003F-44EE-A7C9-4389AE9A9E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F5BE7-9999-4B84-BF2B-AD7337238BA5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63A5C-55E5-491E-9595-2D3CEC5E2F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ECB86-BD93-49B1-87E6-772078DA1E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D504F-6198-4395-9359-52C4578D5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85951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66F7EBF-DCAB-454C-8CBA-606C3360ED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EC799E-8A8F-4581-8209-8AC9E31CB7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6CE980-DE5F-47A4-8C8C-607D1DC2760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7F5BE7-9999-4B84-BF2B-AD7337238BA5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3BEF5-3BBC-473B-AF4A-C873B5C36DC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2DD0EC-1D2C-4C65-AD92-1FBE5E74BAF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DD504F-6198-4395-9359-52C4578D5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8878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36">
            <a:extLst>
              <a:ext uri="{FF2B5EF4-FFF2-40B4-BE49-F238E27FC236}">
                <a16:creationId xmlns:a16="http://schemas.microsoft.com/office/drawing/2014/main" id="{0C2FD3DC-3FBC-4DEA-BA0C-CED1F5363F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50512" y="698921"/>
            <a:ext cx="2530830" cy="2067189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AF19669F-489E-4C64-8709-9C7FB052A8F9}"/>
              </a:ext>
            </a:extLst>
          </p:cNvPr>
          <p:cNvSpPr/>
          <p:nvPr/>
        </p:nvSpPr>
        <p:spPr>
          <a:xfrm>
            <a:off x="838200" y="2018282"/>
            <a:ext cx="1993777" cy="399495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Print </a:t>
            </a:r>
            <a:r>
              <a:rPr lang="en-GB" dirty="0" err="1">
                <a:solidFill>
                  <a:schemeClr val="tx1"/>
                </a:solidFill>
              </a:rPr>
              <a:t>trwm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1B5582-20D0-4423-B32A-B3865F73F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907" y="222853"/>
            <a:ext cx="10515600" cy="1325563"/>
          </a:xfrm>
        </p:spPr>
        <p:txBody>
          <a:bodyPr/>
          <a:lstStyle/>
          <a:p>
            <a:r>
              <a:rPr lang="en-GB" dirty="0" err="1"/>
              <a:t>Cymorth</a:t>
            </a:r>
            <a:br>
              <a:rPr lang="en-GB" dirty="0"/>
            </a:br>
            <a:r>
              <a:rPr lang="en-GB" dirty="0" err="1"/>
              <a:t>Edrychwch</a:t>
            </a:r>
            <a:r>
              <a:rPr lang="en-GB" dirty="0"/>
              <a:t> am </a:t>
            </a:r>
            <a:r>
              <a:rPr lang="en-GB" dirty="0" err="1"/>
              <a:t>enghreifftiau</a:t>
            </a:r>
            <a:r>
              <a:rPr lang="en-GB" dirty="0"/>
              <a:t> o ….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3466F455-B9C0-4A18-B4DC-02A8ED5C8AE1}"/>
              </a:ext>
            </a:extLst>
          </p:cNvPr>
          <p:cNvCxnSpPr/>
          <p:nvPr/>
        </p:nvCxnSpPr>
        <p:spPr>
          <a:xfrm>
            <a:off x="3089429" y="2231345"/>
            <a:ext cx="158910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60D3D4BF-5616-40D6-B484-39E45EFB56F1}"/>
              </a:ext>
            </a:extLst>
          </p:cNvPr>
          <p:cNvSpPr txBox="1"/>
          <p:nvPr/>
        </p:nvSpPr>
        <p:spPr>
          <a:xfrm>
            <a:off x="4793941" y="2062670"/>
            <a:ext cx="5033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Miss Williams  </a:t>
            </a:r>
            <a:r>
              <a:rPr lang="en-GB" dirty="0"/>
              <a:t>(print </a:t>
            </a:r>
            <a:r>
              <a:rPr lang="en-GB" dirty="0" err="1"/>
              <a:t>tywyllach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gweddill</a:t>
            </a:r>
            <a:r>
              <a:rPr lang="en-GB" dirty="0"/>
              <a:t> y print)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21038A8-1EEA-4B91-B823-4AB1B8D6FB3B}"/>
              </a:ext>
            </a:extLst>
          </p:cNvPr>
          <p:cNvSpPr/>
          <p:nvPr/>
        </p:nvSpPr>
        <p:spPr>
          <a:xfrm>
            <a:off x="838199" y="2684513"/>
            <a:ext cx="1993777" cy="399495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</a:rPr>
              <a:t>Dyfyniad</a:t>
            </a:r>
            <a:endParaRPr lang="en-GB" dirty="0">
              <a:solidFill>
                <a:schemeClr val="tx1"/>
              </a:solidFill>
            </a:endParaRP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3136BF38-F632-479F-98D3-76D46B996F15}"/>
              </a:ext>
            </a:extLst>
          </p:cNvPr>
          <p:cNvCxnSpPr/>
          <p:nvPr/>
        </p:nvCxnSpPr>
        <p:spPr>
          <a:xfrm>
            <a:off x="3089428" y="2860677"/>
            <a:ext cx="158910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B1AAE316-9AAF-4964-8641-75D7A28B49E7}"/>
              </a:ext>
            </a:extLst>
          </p:cNvPr>
          <p:cNvSpPr txBox="1"/>
          <p:nvPr/>
        </p:nvSpPr>
        <p:spPr>
          <a:xfrm>
            <a:off x="4813175" y="4115366"/>
            <a:ext cx="73152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Nesaf</a:t>
            </a:r>
            <a:r>
              <a:rPr lang="en-GB" dirty="0"/>
              <a:t>……. </a:t>
            </a:r>
            <a:r>
              <a:rPr lang="en-GB" dirty="0" err="1"/>
              <a:t>Nesaf</a:t>
            </a:r>
            <a:r>
              <a:rPr lang="en-GB" dirty="0"/>
              <a:t>…… </a:t>
            </a:r>
            <a:r>
              <a:rPr lang="en-GB" dirty="0" err="1"/>
              <a:t>Nesaf</a:t>
            </a:r>
            <a:r>
              <a:rPr lang="en-GB" dirty="0"/>
              <a:t>……</a:t>
            </a:r>
            <a:endParaRPr lang="en-GB" b="1" dirty="0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FF44E04A-8D08-4E40-B919-A06A25048408}"/>
              </a:ext>
            </a:extLst>
          </p:cNvPr>
          <p:cNvSpPr/>
          <p:nvPr/>
        </p:nvSpPr>
        <p:spPr>
          <a:xfrm>
            <a:off x="838199" y="3398109"/>
            <a:ext cx="1993777" cy="399495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</a:rPr>
              <a:t>Ebychnod</a:t>
            </a:r>
            <a:endParaRPr lang="en-GB" dirty="0">
              <a:solidFill>
                <a:schemeClr val="tx1"/>
              </a:solidFill>
            </a:endParaRP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262C2792-8ECB-46E5-B6C5-27DBD4A3A6B2}"/>
              </a:ext>
            </a:extLst>
          </p:cNvPr>
          <p:cNvCxnSpPr/>
          <p:nvPr/>
        </p:nvCxnSpPr>
        <p:spPr>
          <a:xfrm>
            <a:off x="3089428" y="4310137"/>
            <a:ext cx="158910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216E4242-38D1-4442-BD80-C7B63FBE17B1}"/>
              </a:ext>
            </a:extLst>
          </p:cNvPr>
          <p:cNvSpPr/>
          <p:nvPr/>
        </p:nvSpPr>
        <p:spPr>
          <a:xfrm>
            <a:off x="838199" y="4847569"/>
            <a:ext cx="1993777" cy="399495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</a:rPr>
              <a:t>Cwestiwn</a:t>
            </a:r>
            <a:endParaRPr lang="en-GB" dirty="0">
              <a:solidFill>
                <a:schemeClr val="tx1"/>
              </a:solidFill>
            </a:endParaRP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D7D9B5B0-1119-4139-BE0B-70E70F291AFF}"/>
              </a:ext>
            </a:extLst>
          </p:cNvPr>
          <p:cNvCxnSpPr/>
          <p:nvPr/>
        </p:nvCxnSpPr>
        <p:spPr>
          <a:xfrm>
            <a:off x="3089428" y="3547742"/>
            <a:ext cx="158910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8B6EA083-04E8-4B82-BF00-1BFE5C06E6F2}"/>
              </a:ext>
            </a:extLst>
          </p:cNvPr>
          <p:cNvSpPr/>
          <p:nvPr/>
        </p:nvSpPr>
        <p:spPr>
          <a:xfrm>
            <a:off x="838199" y="4085174"/>
            <a:ext cx="1993777" cy="399495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</a:rPr>
              <a:t>Ailadrodd</a:t>
            </a:r>
            <a:endParaRPr lang="en-GB" dirty="0">
              <a:solidFill>
                <a:schemeClr val="tx1"/>
              </a:solidFill>
            </a:endParaRP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559244CC-751E-4838-A127-DBCCF8788F8F}"/>
              </a:ext>
            </a:extLst>
          </p:cNvPr>
          <p:cNvCxnSpPr/>
          <p:nvPr/>
        </p:nvCxnSpPr>
        <p:spPr>
          <a:xfrm>
            <a:off x="3089428" y="5755695"/>
            <a:ext cx="158910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4F446CE3-0C7F-4660-A486-F9BA107C77ED}"/>
              </a:ext>
            </a:extLst>
          </p:cNvPr>
          <p:cNvSpPr/>
          <p:nvPr/>
        </p:nvSpPr>
        <p:spPr>
          <a:xfrm>
            <a:off x="838199" y="6293127"/>
            <a:ext cx="1993777" cy="399495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</a:rPr>
              <a:t>Lluniau</a:t>
            </a:r>
            <a:r>
              <a:rPr lang="en-GB" dirty="0">
                <a:solidFill>
                  <a:schemeClr val="tx1"/>
                </a:solidFill>
              </a:rPr>
              <a:t>/Map</a:t>
            </a: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9AE2DC62-7DDC-4388-AF8F-C5307A89C3D7}"/>
              </a:ext>
            </a:extLst>
          </p:cNvPr>
          <p:cNvCxnSpPr/>
          <p:nvPr/>
        </p:nvCxnSpPr>
        <p:spPr>
          <a:xfrm>
            <a:off x="3089428" y="4993300"/>
            <a:ext cx="158910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2487C9F7-A872-4630-BACB-836E8F8CDB24}"/>
              </a:ext>
            </a:extLst>
          </p:cNvPr>
          <p:cNvSpPr/>
          <p:nvPr/>
        </p:nvSpPr>
        <p:spPr>
          <a:xfrm>
            <a:off x="838199" y="5530732"/>
            <a:ext cx="1993777" cy="399495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</a:rPr>
              <a:t>Berfau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gorchmynol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5C67A71-7178-4BA5-A0E0-2479D9452D4C}"/>
              </a:ext>
            </a:extLst>
          </p:cNvPr>
          <p:cNvSpPr txBox="1"/>
          <p:nvPr/>
        </p:nvSpPr>
        <p:spPr>
          <a:xfrm>
            <a:off x="4788023" y="4477623"/>
            <a:ext cx="731520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cwestiwn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gorffen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- </a:t>
            </a:r>
            <a:r>
              <a:rPr lang="en-GB" sz="4400" dirty="0"/>
              <a:t>?</a:t>
            </a:r>
            <a:endParaRPr lang="en-GB" sz="4400" b="1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9D4BBB6-2306-4040-AB7B-BC8D67729D32}"/>
              </a:ext>
            </a:extLst>
          </p:cNvPr>
          <p:cNvSpPr txBox="1"/>
          <p:nvPr/>
        </p:nvSpPr>
        <p:spPr>
          <a:xfrm>
            <a:off x="4794520" y="2828660"/>
            <a:ext cx="73152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Mae </a:t>
            </a:r>
            <a:r>
              <a:rPr lang="en-GB" dirty="0" err="1"/>
              <a:t>dyfyniad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“……….” </a:t>
            </a:r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Dywedodd</a:t>
            </a:r>
            <a:r>
              <a:rPr lang="en-GB" dirty="0"/>
              <a:t> Mrs Jones, “</a:t>
            </a:r>
            <a:r>
              <a:rPr lang="en-GB" dirty="0" err="1"/>
              <a:t>rydw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digon</a:t>
            </a:r>
            <a:r>
              <a:rPr lang="en-GB" dirty="0"/>
              <a:t>.”</a:t>
            </a:r>
            <a:endParaRPr lang="en-GB" b="1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9E8228F-C7B2-4A8E-AC76-581AF07FC47C}"/>
              </a:ext>
            </a:extLst>
          </p:cNvPr>
          <p:cNvSpPr txBox="1"/>
          <p:nvPr/>
        </p:nvSpPr>
        <p:spPr>
          <a:xfrm>
            <a:off x="4765826" y="3307856"/>
            <a:ext cx="731520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!</a:t>
            </a:r>
            <a:r>
              <a:rPr lang="en-GB" dirty="0"/>
              <a:t>  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pwysleisio</a:t>
            </a:r>
            <a:r>
              <a:rPr lang="en-GB" dirty="0"/>
              <a:t> </a:t>
            </a:r>
            <a:r>
              <a:rPr lang="en-GB" dirty="0" err="1"/>
              <a:t>rhywbeth</a:t>
            </a:r>
            <a:endParaRPr lang="en-GB" b="1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3FC2978C-BFD7-4468-A20C-2AE473E91567}"/>
              </a:ext>
            </a:extLst>
          </p:cNvPr>
          <p:cNvSpPr txBox="1"/>
          <p:nvPr/>
        </p:nvSpPr>
        <p:spPr>
          <a:xfrm>
            <a:off x="4765827" y="5525891"/>
            <a:ext cx="73152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Edrychwch</a:t>
            </a:r>
            <a:r>
              <a:rPr lang="en-GB" dirty="0"/>
              <a:t> am </a:t>
            </a:r>
            <a:r>
              <a:rPr lang="en-GB" dirty="0" err="1"/>
              <a:t>eiriau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gorffen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‘</a:t>
            </a:r>
            <a:r>
              <a:rPr lang="en-GB" dirty="0" err="1"/>
              <a:t>wch</a:t>
            </a:r>
            <a:r>
              <a:rPr lang="en-GB" dirty="0"/>
              <a:t>’ </a:t>
            </a:r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gwrande</a:t>
            </a:r>
            <a:r>
              <a:rPr lang="en-GB" u="sng" dirty="0" err="1"/>
              <a:t>wch</a:t>
            </a:r>
            <a:r>
              <a:rPr lang="en-GB" dirty="0"/>
              <a:t>, </a:t>
            </a:r>
            <a:r>
              <a:rPr lang="en-GB" dirty="0" err="1"/>
              <a:t>gwne</a:t>
            </a:r>
            <a:r>
              <a:rPr lang="en-GB" u="sng" dirty="0" err="1"/>
              <a:t>wch</a:t>
            </a:r>
            <a:r>
              <a:rPr lang="en-GB" dirty="0"/>
              <a:t>, </a:t>
            </a:r>
            <a:r>
              <a:rPr lang="en-GB" dirty="0" err="1"/>
              <a:t>pleidleisi</a:t>
            </a:r>
            <a:r>
              <a:rPr lang="en-GB" u="sng" dirty="0" err="1"/>
              <a:t>wch</a:t>
            </a:r>
            <a:r>
              <a:rPr lang="en-GB" dirty="0"/>
              <a:t>.</a:t>
            </a:r>
            <a:endParaRPr lang="en-GB" b="1" dirty="0"/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2B36F064-062C-4561-8AF8-3DEE31397753}"/>
              </a:ext>
            </a:extLst>
          </p:cNvPr>
          <p:cNvGrpSpPr/>
          <p:nvPr/>
        </p:nvGrpSpPr>
        <p:grpSpPr>
          <a:xfrm>
            <a:off x="8022129" y="75429"/>
            <a:ext cx="2263806" cy="1759120"/>
            <a:chOff x="7776839" y="507506"/>
            <a:chExt cx="2263806" cy="1759120"/>
          </a:xfrm>
          <a:solidFill>
            <a:srgbClr val="FFC000"/>
          </a:solidFill>
        </p:grpSpPr>
        <p:sp>
          <p:nvSpPr>
            <p:cNvPr id="38" name="Cloud 37">
              <a:extLst>
                <a:ext uri="{FF2B5EF4-FFF2-40B4-BE49-F238E27FC236}">
                  <a16:creationId xmlns:a16="http://schemas.microsoft.com/office/drawing/2014/main" id="{C0E27CA4-C276-457A-AA68-A975DA9B5AC7}"/>
                </a:ext>
              </a:extLst>
            </p:cNvPr>
            <p:cNvSpPr/>
            <p:nvPr/>
          </p:nvSpPr>
          <p:spPr>
            <a:xfrm>
              <a:off x="7776839" y="507506"/>
              <a:ext cx="2263806" cy="1759120"/>
            </a:xfrm>
            <a:prstGeom prst="cloud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A05636BF-3824-4FA0-845D-F5C93D4D854E}"/>
                </a:ext>
              </a:extLst>
            </p:cNvPr>
            <p:cNvSpPr txBox="1"/>
            <p:nvPr/>
          </p:nvSpPr>
          <p:spPr>
            <a:xfrm>
              <a:off x="8206831" y="796457"/>
              <a:ext cx="1667166" cy="539688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en-GB" dirty="0"/>
                <a:t>A </a:t>
              </a:r>
              <a:r>
                <a:rPr lang="en-GB" dirty="0" err="1"/>
                <a:t>oes</a:t>
              </a:r>
              <a:r>
                <a:rPr lang="en-GB" dirty="0"/>
                <a:t> </a:t>
              </a:r>
              <a:r>
                <a:rPr lang="en-GB" dirty="0" err="1"/>
                <a:t>rhai</a:t>
              </a:r>
              <a:r>
                <a:rPr lang="en-GB" dirty="0"/>
                <a:t> </a:t>
              </a:r>
              <a:r>
                <a:rPr lang="en-GB" dirty="0" err="1"/>
                <a:t>o’r</a:t>
              </a:r>
              <a:r>
                <a:rPr lang="en-GB" dirty="0"/>
                <a:t> </a:t>
              </a:r>
              <a:r>
                <a:rPr lang="en-GB" dirty="0" err="1"/>
                <a:t>technegau</a:t>
              </a:r>
              <a:r>
                <a:rPr lang="en-GB" dirty="0"/>
                <a:t> </a:t>
              </a:r>
              <a:r>
                <a:rPr lang="en-GB" dirty="0" err="1"/>
                <a:t>yma</a:t>
              </a:r>
              <a:r>
                <a:rPr lang="en-GB" dirty="0"/>
                <a:t> </a:t>
              </a:r>
              <a:r>
                <a:rPr lang="en-GB" dirty="0" err="1"/>
                <a:t>yn</a:t>
              </a:r>
              <a:r>
                <a:rPr lang="en-GB" dirty="0"/>
                <a:t> y darn </a:t>
              </a:r>
              <a:r>
                <a:rPr lang="en-GB" dirty="0" err="1"/>
                <a:t>darllen</a:t>
              </a:r>
              <a:r>
                <a:rPr lang="en-GB" dirty="0"/>
                <a:t>?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394383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98</Words>
  <Application>Microsoft Office PowerPoint</Application>
  <PresentationFormat>Widescreen</PresentationFormat>
  <Paragraphs>15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Cymorth Edrychwch am enghreifftiau o ….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Cymorth Edrychwch am enghreifftiau o ….</dc:title>
  <dc:creator>Nerys Williams</dc:creator>
  <cp:lastModifiedBy>Nerys Williams</cp:lastModifiedBy>
  <cp:revision>1</cp:revision>
  <dcterms:created xsi:type="dcterms:W3CDTF">2020-02-24T19:03:32Z</dcterms:created>
  <dcterms:modified xsi:type="dcterms:W3CDTF">2020-02-24T19:04:07Z</dcterms:modified>
</cp:coreProperties>
</file>