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6"/>
  </p:normalViewPr>
  <p:slideViewPr>
    <p:cSldViewPr snapToGrid="0" snapToObjects="1">
      <p:cViewPr varScale="1">
        <p:scale>
          <a:sx n="95" d="100"/>
          <a:sy n="95" d="100"/>
        </p:scale>
        <p:origin x="20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6FAFB-522D-4942-8942-DB9E58331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892900-8DAA-D84F-88FD-21490A42A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AF-FC46-BF4C-816A-885046146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C67A9-6D3A-7A4D-85D6-21FB5227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BB195-74B9-3D47-9E47-F73AD4115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5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BB10-78FB-1748-80E1-8AB17C3EB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0D2C-E58E-144F-83A5-F6DA94091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A8FCF-B901-C14A-B235-DE29F9F02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7EE25-934A-C246-97D7-EA472F1FE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5BA70-BD44-C441-A9FB-D89C9FFFC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87531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6017-4C00-904A-BAF9-33423E88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06235-9BC1-AF4C-99EA-2C86C3E94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2BFDA-63A3-7944-A24B-4B6F67C61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9FEA2-D714-9044-9CDA-644307CB3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E4D60-0F0B-8848-8F9A-7945BD743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03667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A608F-94E5-3342-BD79-29D97A8E7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1AC4E-CA10-544E-A4FD-D6B2137B66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17CA1-B1EA-D04A-BAB3-7C5B86FB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1FBA3-D0E9-CE40-95B1-4707BF120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EF64D-CCA3-5B48-A4E0-25B42F4FF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D6443-144C-4442-8AA4-11AD47499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49898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0F72F-5251-F94A-B36A-CCA783EB3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5536C-8970-9541-8B94-38E3BEC7F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65F722-9685-3E42-ABAC-0BC7D8A8B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11B31F-EA5A-4C4E-B69E-52AB143F84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DDF15D-9A47-824D-A49A-C0931D3ED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197AE9-F898-E44A-B231-545682CF9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523B5E-E2DC-8042-894F-22B991BDE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3D36DB-6674-A248-9709-D1481FF0C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32702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A4B9-2CA7-414B-99FE-8921C718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929834-584E-2448-A5CC-5312A684F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AEEAC-236A-B24B-961D-45B19A904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E33E-4191-6647-A5D6-D597EAA6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2583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25355A-A350-204A-B30F-53802B574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AD35A9-2B54-0D48-B58F-144E6EBED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2AA25-9EB0-C845-8220-E8FCD96F6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10197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A19C-09AD-424A-97E0-BF86576AD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1576-0AF9-2242-8036-FE9649243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ABC51E-829B-6D4C-B043-B0C3FEC97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880-0473-4B46-A18B-1519AA41F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E415D-50F9-2D4D-889C-A3DB70200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7A1A9-A096-F744-A3BB-33C7AA9FC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9245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140B-B50E-1A4F-9E80-816E7B08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188FB-7E0A-C946-B313-8494B7B1F9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F8CDDF-22C9-C14A-AFEE-04E6A549B4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6A396-F778-AA42-BA8D-57850FECE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366B0-BEEB-0140-AD4F-9BE7CC53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47D14-E40F-BC45-801C-B8B87BD2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7724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8D76-8280-024F-B48B-FE5EBC33A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AA5707-DF7A-2F4C-B65D-02D3478312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DBE07-2131-B74F-9DF4-DA4761E6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B78B2-DD14-9548-8365-6826DAC6D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44618-168A-9D41-88E2-EA54DC75E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7132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8B0EE5-801F-1C46-BC21-0BFC364C43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13984-3B92-D84D-872D-BCFC905C37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2F1D0-BB6D-E14D-8B5C-E9DF7FE38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73206-9CA0-6B48-B7C7-2C5D27C29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8709C-765B-8B4A-9DA6-C499361B0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AB541-08CE-2742-B7E8-F828B5021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C1F03-F4D1-CE44-B3D0-836B3E3D5E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CDEFC-CADD-104A-AE19-5C49E4BD43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AB2D-7FA0-D641-B314-666559D111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D5AD-8DE2-D04E-B0BB-46A3CA36FF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62060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hyperlink" Target="http://pixabay.com/en/slippery-wet-caution-warning-151881/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ngimg.com/download/88117" TargetMode="External"/><Relationship Id="rId5" Type="http://schemas.microsoft.com/office/2007/relationships/hdphoto" Target="../media/hdphoto1.wdp"/><Relationship Id="rId4" Type="http://schemas.openxmlformats.org/officeDocument/2006/relationships/image" Target="../media/image2.png"/><Relationship Id="rId9" Type="http://schemas.openxmlformats.org/officeDocument/2006/relationships/hyperlink" Target="https://svgsilh.com/f44336/image/422371.html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hyperlink" Target="http://pixabay.com/en/slippery-wet-caution-warning-151881/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ngimg.com/download/88117" TargetMode="External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hyperlink" Target="https://svgsilh.com/f44336/image/42237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9A77F-18FF-CB12-9580-CAA63AEC9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4149725"/>
          </a:xfrm>
        </p:spPr>
        <p:txBody>
          <a:bodyPr>
            <a:normAutofit/>
          </a:bodyPr>
          <a:lstStyle/>
          <a:p>
            <a:pPr algn="ctr"/>
            <a:r>
              <a:rPr lang="es-ES" sz="6000" b="1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SEÑAL DE PRECAUCIÓN MOJADO</a:t>
            </a:r>
            <a:br>
              <a:rPr lang="es-ES" sz="6000" b="1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s-ES" sz="4000" dirty="0">
                <a:solidFill>
                  <a:schemeClr val="tx1">
                    <a:lumMod val="50000"/>
                    <a:lumOff val="50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POR OVIDIU SIMON</a:t>
            </a:r>
            <a:endParaRPr lang="en-US" sz="4000" b="1" dirty="0">
              <a:solidFill>
                <a:schemeClr val="tx1">
                  <a:lumMod val="50000"/>
                  <a:lumOff val="50000"/>
                </a:schemeClr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82988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riangle 8">
            <a:extLst>
              <a:ext uri="{FF2B5EF4-FFF2-40B4-BE49-F238E27FC236}">
                <a16:creationId xmlns:a16="http://schemas.microsoft.com/office/drawing/2014/main" id="{053F3CED-8009-AE4F-1E78-62764D9862CE}"/>
              </a:ext>
            </a:extLst>
          </p:cNvPr>
          <p:cNvSpPr/>
          <p:nvPr/>
        </p:nvSpPr>
        <p:spPr>
          <a:xfrm>
            <a:off x="4244135" y="1313855"/>
            <a:ext cx="3703729" cy="2950371"/>
          </a:xfrm>
          <a:prstGeom prst="triangle">
            <a:avLst>
              <a:gd name="adj" fmla="val 50164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Slippery Wet Caution · Free vector graphic on Pixabay">
            <a:extLst>
              <a:ext uri="{FF2B5EF4-FFF2-40B4-BE49-F238E27FC236}">
                <a16:creationId xmlns:a16="http://schemas.microsoft.com/office/drawing/2014/main" id="{113A19AD-AC67-2CB3-21A2-ECF6F6D81B9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CC00"/>
              </a:clrFrom>
              <a:clrTo>
                <a:srgbClr val="FFCC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46120" y="1345408"/>
            <a:ext cx="3337855" cy="2950371"/>
          </a:xfrm>
          <a:prstGeom prst="rect">
            <a:avLst/>
          </a:prstGeom>
        </p:spPr>
      </p:pic>
      <p:pic>
        <p:nvPicPr>
          <p:cNvPr id="16" name="Picture 15" descr="Square PNG">
            <a:extLst>
              <a:ext uri="{FF2B5EF4-FFF2-40B4-BE49-F238E27FC236}">
                <a16:creationId xmlns:a16="http://schemas.microsoft.com/office/drawing/2014/main" id="{0D2673AB-6D83-7AB8-5DAE-5013C83FBC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1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666999" y="-22620"/>
            <a:ext cx="6858000" cy="6858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2" name="Graphic 21" descr="SVG &gt; design blank square framed - Free SVG Image &amp; Icon. | SVG Silh">
            <a:extLst>
              <a:ext uri="{FF2B5EF4-FFF2-40B4-BE49-F238E27FC236}">
                <a16:creationId xmlns:a16="http://schemas.microsoft.com/office/drawing/2014/main" id="{4AC2E57B-5D6E-302F-C20B-45E4E2CFBA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742587" y="-22620"/>
            <a:ext cx="6868732" cy="6858000"/>
          </a:xfrm>
          <a:prstGeom prst="rect">
            <a:avLst/>
          </a:prstGeom>
        </p:spPr>
      </p:pic>
      <p:sp>
        <p:nvSpPr>
          <p:cNvPr id="23" name="Title 22">
            <a:extLst>
              <a:ext uri="{FF2B5EF4-FFF2-40B4-BE49-F238E27FC236}">
                <a16:creationId xmlns:a16="http://schemas.microsoft.com/office/drawing/2014/main" id="{1D92AB5D-CE43-547A-CAE9-1D12C7D0A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386134" y="4029075"/>
            <a:ext cx="5457827" cy="1992512"/>
          </a:xfrm>
        </p:spPr>
        <p:txBody>
          <a:bodyPr>
            <a:normAutofit/>
          </a:bodyPr>
          <a:lstStyle/>
          <a:p>
            <a:r>
              <a:rPr lang="es-ES" sz="5000" b="1" dirty="0">
                <a:latin typeface="ACADEMY ENGRAVED LET PLAIN:1.0" panose="02000000000000000000" pitchFamily="2" charset="0"/>
              </a:rPr>
              <a:t> ÁREA MOJADA</a:t>
            </a:r>
            <a:endParaRPr lang="en-US" sz="5000" b="1" dirty="0">
              <a:latin typeface="ACADEMY ENGRAVED LET PLAIN:1.0" panose="02000000000000000000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DEEC843-EF17-42B4-CC01-807FC584CA8B}"/>
              </a:ext>
            </a:extLst>
          </p:cNvPr>
          <p:cNvSpPr txBox="1"/>
          <p:nvPr/>
        </p:nvSpPr>
        <p:spPr>
          <a:xfrm>
            <a:off x="4244135" y="482469"/>
            <a:ext cx="4059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000" b="1" dirty="0">
                <a:latin typeface="ACADEMY ENGRAVED LET PLAIN:1.0" panose="02000000000000000000" pitchFamily="2" charset="0"/>
              </a:rPr>
              <a:t> PRECAUCIÓN</a:t>
            </a:r>
            <a:endParaRPr lang="en-US" sz="4000" b="1" dirty="0">
              <a:latin typeface="ACADEMY ENGRAVED LET PLAIN:1.0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066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riangle 6">
            <a:extLst>
              <a:ext uri="{FF2B5EF4-FFF2-40B4-BE49-F238E27FC236}">
                <a16:creationId xmlns:a16="http://schemas.microsoft.com/office/drawing/2014/main" id="{0A894AEB-0BE7-4978-B784-9D46416851A3}"/>
              </a:ext>
            </a:extLst>
          </p:cNvPr>
          <p:cNvSpPr/>
          <p:nvPr/>
        </p:nvSpPr>
        <p:spPr>
          <a:xfrm>
            <a:off x="4173915" y="1734736"/>
            <a:ext cx="3703729" cy="2950371"/>
          </a:xfrm>
          <a:prstGeom prst="triangle">
            <a:avLst>
              <a:gd name="adj" fmla="val 50164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Slippery Wet Caution · Free vector graphic on Pixabay">
            <a:extLst>
              <a:ext uri="{FF2B5EF4-FFF2-40B4-BE49-F238E27FC236}">
                <a16:creationId xmlns:a16="http://schemas.microsoft.com/office/drawing/2014/main" id="{EF6E887C-25AE-9374-CA84-83B0B19A1DD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CC00"/>
              </a:clrFrom>
              <a:clrTo>
                <a:srgbClr val="FFCC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5835" y="1734736"/>
            <a:ext cx="3337855" cy="2950371"/>
          </a:xfrm>
          <a:prstGeom prst="rect">
            <a:avLst/>
          </a:prstGeom>
        </p:spPr>
      </p:pic>
      <p:pic>
        <p:nvPicPr>
          <p:cNvPr id="9" name="Picture 8" descr="Square PNG">
            <a:extLst>
              <a:ext uri="{FF2B5EF4-FFF2-40B4-BE49-F238E27FC236}">
                <a16:creationId xmlns:a16="http://schemas.microsoft.com/office/drawing/2014/main" id="{47B57340-F801-4FA9-4E68-9FEB86E5DF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1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487425" y="-29646"/>
            <a:ext cx="6858000" cy="6858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Graphic 9" descr="SVG &gt; design blank square framed - Free SVG Image &amp; Icon. | SVG Silh">
            <a:extLst>
              <a:ext uri="{FF2B5EF4-FFF2-40B4-BE49-F238E27FC236}">
                <a16:creationId xmlns:a16="http://schemas.microsoft.com/office/drawing/2014/main" id="{294B4792-8D7C-445D-6236-1CD3C2BB2EA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610396" y="-29646"/>
            <a:ext cx="6868732" cy="6858000"/>
          </a:xfrm>
          <a:prstGeom prst="rect">
            <a:avLst/>
          </a:prstGeom>
        </p:spPr>
      </p:pic>
      <p:sp>
        <p:nvSpPr>
          <p:cNvPr id="11" name="Title 22">
            <a:extLst>
              <a:ext uri="{FF2B5EF4-FFF2-40B4-BE49-F238E27FC236}">
                <a16:creationId xmlns:a16="http://schemas.microsoft.com/office/drawing/2014/main" id="{E15C0479-DDF5-E6F8-573F-D633582AB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379972" y="4685108"/>
            <a:ext cx="5457827" cy="1663899"/>
          </a:xfrm>
        </p:spPr>
        <p:txBody>
          <a:bodyPr>
            <a:normAutofit/>
          </a:bodyPr>
          <a:lstStyle/>
          <a:p>
            <a:r>
              <a:rPr lang="es-ES" sz="5500" b="1" dirty="0">
                <a:latin typeface="ACADEMY ENGRAVED LET PLAIN:1.0" panose="02000000000000000000" pitchFamily="2" charset="0"/>
              </a:rPr>
              <a:t>   WET AREA</a:t>
            </a:r>
            <a:endParaRPr lang="en-US" sz="5500" b="1" dirty="0">
              <a:latin typeface="ACADEMY ENGRAVED LET PLAIN:1.0" panose="020000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1A93A0-2C90-0A85-7D57-B2B116C441AD}"/>
              </a:ext>
            </a:extLst>
          </p:cNvPr>
          <p:cNvSpPr txBox="1"/>
          <p:nvPr/>
        </p:nvSpPr>
        <p:spPr>
          <a:xfrm>
            <a:off x="10672763" y="3214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9B15AD-AC99-8D9F-721D-F6E0725599BA}"/>
              </a:ext>
            </a:extLst>
          </p:cNvPr>
          <p:cNvSpPr txBox="1"/>
          <p:nvPr/>
        </p:nvSpPr>
        <p:spPr>
          <a:xfrm>
            <a:off x="4560221" y="841285"/>
            <a:ext cx="35852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CADEMY ENGRAVED LET PLAIN:1.0" panose="02000000000000000000" pitchFamily="2" charset="0"/>
              </a:rPr>
              <a:t>CAUTION</a:t>
            </a:r>
          </a:p>
        </p:txBody>
      </p:sp>
    </p:spTree>
    <p:extLst>
      <p:ext uri="{BB962C8B-B14F-4D97-AF65-F5344CB8AC3E}">
        <p14:creationId xmlns:p14="http://schemas.microsoft.com/office/powerpoint/2010/main" val="2390121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6802</TotalTime>
  <Words>17</Words>
  <Application>Microsoft Macintosh PowerPoint</Application>
  <PresentationFormat>Widescreen</PresentationFormat>
  <Paragraphs>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ACADEMY ENGRAVED LET PLAIN:1.0</vt:lpstr>
      <vt:lpstr>APPLE CHANCERY</vt:lpstr>
      <vt:lpstr>APPLE CHANCERY</vt:lpstr>
      <vt:lpstr>Arial</vt:lpstr>
      <vt:lpstr>Calibri</vt:lpstr>
      <vt:lpstr>Calibri Light</vt:lpstr>
      <vt:lpstr>Office Theme</vt:lpstr>
      <vt:lpstr>SEÑAL DE PRECAUCIÓN MOJADO POR OVIDIU SIMON</vt:lpstr>
      <vt:lpstr> ÁREA MOJADA</vt:lpstr>
      <vt:lpstr>   WET AREA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Ovidiu Milascon (2019208)</dc:creator>
  <cp:lastModifiedBy>Ovidiu Milascon (2019208)</cp:lastModifiedBy>
  <cp:revision>4</cp:revision>
  <dcterms:created xsi:type="dcterms:W3CDTF">2022-06-24T14:45:37Z</dcterms:created>
  <dcterms:modified xsi:type="dcterms:W3CDTF">2022-06-29T09:01:19Z</dcterms:modified>
</cp:coreProperties>
</file>