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60" r:id="rId5"/>
    <p:sldId id="263" r:id="rId6"/>
    <p:sldId id="259" r:id="rId7"/>
    <p:sldId id="261" r:id="rId8"/>
    <p:sldId id="25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3DD9AA-1EE5-E666-B1B3-D0B463A1AD14}" v="3" dt="2025-10-14T07:55:14.947"/>
    <p1510:client id="{305BE1AD-E34C-6A40-0EB1-54737F5C57DD}" v="1" dt="2025-10-14T08:15:58.1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3499D6-3A08-4810-A99B-D45F35F413A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AA5C25A-E569-45BE-BFA3-9557F8FC96C6}">
      <dgm:prSet/>
      <dgm:spPr/>
      <dgm:t>
        <a:bodyPr/>
        <a:lstStyle/>
        <a:p>
          <a:r>
            <a:rPr lang="en-GB" b="0" i="0"/>
            <a:t>Within your groups explain the concept of shared decision making.</a:t>
          </a:r>
          <a:endParaRPr lang="en-US"/>
        </a:p>
      </dgm:t>
    </dgm:pt>
    <dgm:pt modelId="{C47BA1F7-477D-4AD5-80F9-CC828DD40030}" type="parTrans" cxnId="{9156D37C-5576-4A55-B877-7A25E155DDA7}">
      <dgm:prSet/>
      <dgm:spPr/>
      <dgm:t>
        <a:bodyPr/>
        <a:lstStyle/>
        <a:p>
          <a:endParaRPr lang="en-US"/>
        </a:p>
      </dgm:t>
    </dgm:pt>
    <dgm:pt modelId="{D20D41A1-D1E9-4E5A-B7EE-97CD1041E861}" type="sibTrans" cxnId="{9156D37C-5576-4A55-B877-7A25E155DDA7}">
      <dgm:prSet/>
      <dgm:spPr/>
      <dgm:t>
        <a:bodyPr/>
        <a:lstStyle/>
        <a:p>
          <a:endParaRPr lang="en-US"/>
        </a:p>
      </dgm:t>
    </dgm:pt>
    <dgm:pt modelId="{7FBE27F1-C5BD-4C9D-888D-9CA91613165E}">
      <dgm:prSet/>
      <dgm:spPr/>
      <dgm:t>
        <a:bodyPr/>
        <a:lstStyle/>
        <a:p>
          <a:r>
            <a:rPr lang="en-GB" b="0" i="0"/>
            <a:t>Debate the benefits and </a:t>
          </a:r>
          <a:r>
            <a:rPr lang="en-GB"/>
            <a:t>drawbacks</a:t>
          </a:r>
          <a:r>
            <a:rPr lang="en-GB" b="0" i="0"/>
            <a:t> of shared decision making in your area of practice. </a:t>
          </a:r>
          <a:endParaRPr lang="en-US"/>
        </a:p>
      </dgm:t>
    </dgm:pt>
    <dgm:pt modelId="{00E391E2-AF14-415A-B839-EE9F4A5B657B}" type="parTrans" cxnId="{85299131-825D-495B-A67B-F91EB8A0F8B1}">
      <dgm:prSet/>
      <dgm:spPr/>
      <dgm:t>
        <a:bodyPr/>
        <a:lstStyle/>
        <a:p>
          <a:endParaRPr lang="en-US"/>
        </a:p>
      </dgm:t>
    </dgm:pt>
    <dgm:pt modelId="{D5E30F18-D6FF-49AB-A628-5795D7E48128}" type="sibTrans" cxnId="{85299131-825D-495B-A67B-F91EB8A0F8B1}">
      <dgm:prSet/>
      <dgm:spPr/>
      <dgm:t>
        <a:bodyPr/>
        <a:lstStyle/>
        <a:p>
          <a:endParaRPr lang="en-US"/>
        </a:p>
      </dgm:t>
    </dgm:pt>
    <dgm:pt modelId="{DFDB720C-F94A-409F-BBC9-6B613924A43A}">
      <dgm:prSet/>
      <dgm:spPr/>
      <dgm:t>
        <a:bodyPr/>
        <a:lstStyle/>
        <a:p>
          <a:r>
            <a:rPr lang="en-GB"/>
            <a:t>Each member needs to contribute an experience and a minimum of one reference to supporting literature. </a:t>
          </a:r>
          <a:endParaRPr lang="en-US"/>
        </a:p>
      </dgm:t>
    </dgm:pt>
    <dgm:pt modelId="{0922D475-A0D3-4BC0-972E-D6497A0D7513}" type="parTrans" cxnId="{A62C4CA2-6309-499B-A664-B9EB481888DC}">
      <dgm:prSet/>
      <dgm:spPr/>
      <dgm:t>
        <a:bodyPr/>
        <a:lstStyle/>
        <a:p>
          <a:endParaRPr lang="en-US"/>
        </a:p>
      </dgm:t>
    </dgm:pt>
    <dgm:pt modelId="{9699A55A-D732-4B42-B7EE-CEC59E679508}" type="sibTrans" cxnId="{A62C4CA2-6309-499B-A664-B9EB481888DC}">
      <dgm:prSet/>
      <dgm:spPr/>
      <dgm:t>
        <a:bodyPr/>
        <a:lstStyle/>
        <a:p>
          <a:endParaRPr lang="en-US"/>
        </a:p>
      </dgm:t>
    </dgm:pt>
    <dgm:pt modelId="{D8A8B277-8BF8-4676-A62F-F8AD6BD061E8}">
      <dgm:prSet/>
      <dgm:spPr/>
      <dgm:t>
        <a:bodyPr/>
        <a:lstStyle/>
        <a:p>
          <a:r>
            <a:rPr lang="en-GB"/>
            <a:t>90min to prepare and 10min to deliver </a:t>
          </a:r>
          <a:endParaRPr lang="en-US"/>
        </a:p>
      </dgm:t>
    </dgm:pt>
    <dgm:pt modelId="{ACB950E5-D315-4C72-886E-5040E6A6628E}" type="parTrans" cxnId="{EBFA2180-6560-4D74-A9F0-618FB759A7BF}">
      <dgm:prSet/>
      <dgm:spPr/>
      <dgm:t>
        <a:bodyPr/>
        <a:lstStyle/>
        <a:p>
          <a:endParaRPr lang="en-US"/>
        </a:p>
      </dgm:t>
    </dgm:pt>
    <dgm:pt modelId="{67CFAD06-F4C3-439F-B12F-2ABE7C64E8D1}" type="sibTrans" cxnId="{EBFA2180-6560-4D74-A9F0-618FB759A7BF}">
      <dgm:prSet/>
      <dgm:spPr/>
      <dgm:t>
        <a:bodyPr/>
        <a:lstStyle/>
        <a:p>
          <a:endParaRPr lang="en-US"/>
        </a:p>
      </dgm:t>
    </dgm:pt>
    <dgm:pt modelId="{8DEDAD8C-0CD9-4F9D-A880-FDD262EB5117}" type="pres">
      <dgm:prSet presAssocID="{F43499D6-3A08-4810-A99B-D45F35F413AE}" presName="root" presStyleCnt="0">
        <dgm:presLayoutVars>
          <dgm:dir/>
          <dgm:resizeHandles val="exact"/>
        </dgm:presLayoutVars>
      </dgm:prSet>
      <dgm:spPr/>
    </dgm:pt>
    <dgm:pt modelId="{50841DDD-8BD1-46C6-841C-3484B0FD6E72}" type="pres">
      <dgm:prSet presAssocID="{4AA5C25A-E569-45BE-BFA3-9557F8FC96C6}" presName="compNode" presStyleCnt="0"/>
      <dgm:spPr/>
    </dgm:pt>
    <dgm:pt modelId="{7A9D6FED-D924-4C01-A33E-DD1BD3CF27E6}" type="pres">
      <dgm:prSet presAssocID="{4AA5C25A-E569-45BE-BFA3-9557F8FC96C6}" presName="bgRect" presStyleLbl="bgShp" presStyleIdx="0" presStyleCnt="4"/>
      <dgm:spPr/>
    </dgm:pt>
    <dgm:pt modelId="{9A14885C-BF2B-47CE-B913-A502AC407246}" type="pres">
      <dgm:prSet presAssocID="{4AA5C25A-E569-45BE-BFA3-9557F8FC96C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A58B8D5-18A8-4E8F-A60A-6536EF051D7A}" type="pres">
      <dgm:prSet presAssocID="{4AA5C25A-E569-45BE-BFA3-9557F8FC96C6}" presName="spaceRect" presStyleCnt="0"/>
      <dgm:spPr/>
    </dgm:pt>
    <dgm:pt modelId="{8C626CBB-5309-4098-9F8C-95A05AD0C02C}" type="pres">
      <dgm:prSet presAssocID="{4AA5C25A-E569-45BE-BFA3-9557F8FC96C6}" presName="parTx" presStyleLbl="revTx" presStyleIdx="0" presStyleCnt="4">
        <dgm:presLayoutVars>
          <dgm:chMax val="0"/>
          <dgm:chPref val="0"/>
        </dgm:presLayoutVars>
      </dgm:prSet>
      <dgm:spPr/>
    </dgm:pt>
    <dgm:pt modelId="{137B308E-4317-43D3-93C1-208B08ACBE9C}" type="pres">
      <dgm:prSet presAssocID="{D20D41A1-D1E9-4E5A-B7EE-97CD1041E861}" presName="sibTrans" presStyleCnt="0"/>
      <dgm:spPr/>
    </dgm:pt>
    <dgm:pt modelId="{99DFB91E-48D8-43E9-8A0B-90FB79EBFE1E}" type="pres">
      <dgm:prSet presAssocID="{7FBE27F1-C5BD-4C9D-888D-9CA91613165E}" presName="compNode" presStyleCnt="0"/>
      <dgm:spPr/>
    </dgm:pt>
    <dgm:pt modelId="{04CCD7BD-8E64-4D7F-8FC0-AAE608EFFB9B}" type="pres">
      <dgm:prSet presAssocID="{7FBE27F1-C5BD-4C9D-888D-9CA91613165E}" presName="bgRect" presStyleLbl="bgShp" presStyleIdx="1" presStyleCnt="4"/>
      <dgm:spPr/>
    </dgm:pt>
    <dgm:pt modelId="{994AD320-5634-49B6-BB30-FCAD7B9A688B}" type="pres">
      <dgm:prSet presAssocID="{7FBE27F1-C5BD-4C9D-888D-9CA91613165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0067F6A-4E01-40F9-B736-F9E9A00C8476}" type="pres">
      <dgm:prSet presAssocID="{7FBE27F1-C5BD-4C9D-888D-9CA91613165E}" presName="spaceRect" presStyleCnt="0"/>
      <dgm:spPr/>
    </dgm:pt>
    <dgm:pt modelId="{C94364AB-0AD6-40D9-99FF-AA9DBBF6784A}" type="pres">
      <dgm:prSet presAssocID="{7FBE27F1-C5BD-4C9D-888D-9CA91613165E}" presName="parTx" presStyleLbl="revTx" presStyleIdx="1" presStyleCnt="4">
        <dgm:presLayoutVars>
          <dgm:chMax val="0"/>
          <dgm:chPref val="0"/>
        </dgm:presLayoutVars>
      </dgm:prSet>
      <dgm:spPr/>
    </dgm:pt>
    <dgm:pt modelId="{5602D5B9-A4FD-4EDA-8B19-6657917FFADE}" type="pres">
      <dgm:prSet presAssocID="{D5E30F18-D6FF-49AB-A628-5795D7E48128}" presName="sibTrans" presStyleCnt="0"/>
      <dgm:spPr/>
    </dgm:pt>
    <dgm:pt modelId="{A22058D9-B8FB-49AD-9617-52CC115AC0D6}" type="pres">
      <dgm:prSet presAssocID="{DFDB720C-F94A-409F-BBC9-6B613924A43A}" presName="compNode" presStyleCnt="0"/>
      <dgm:spPr/>
    </dgm:pt>
    <dgm:pt modelId="{0775253B-6C3A-4AA4-860E-803E78C3A147}" type="pres">
      <dgm:prSet presAssocID="{DFDB720C-F94A-409F-BBC9-6B613924A43A}" presName="bgRect" presStyleLbl="bgShp" presStyleIdx="2" presStyleCnt="4"/>
      <dgm:spPr/>
    </dgm:pt>
    <dgm:pt modelId="{2CD1037A-1026-4130-ACD3-0B3BC6F83408}" type="pres">
      <dgm:prSet presAssocID="{DFDB720C-F94A-409F-BBC9-6B613924A43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73E8BAF-659B-43ED-BB5B-E326ED88422C}" type="pres">
      <dgm:prSet presAssocID="{DFDB720C-F94A-409F-BBC9-6B613924A43A}" presName="spaceRect" presStyleCnt="0"/>
      <dgm:spPr/>
    </dgm:pt>
    <dgm:pt modelId="{99751DD4-43F2-475D-98BA-6161EBCBD9CC}" type="pres">
      <dgm:prSet presAssocID="{DFDB720C-F94A-409F-BBC9-6B613924A43A}" presName="parTx" presStyleLbl="revTx" presStyleIdx="2" presStyleCnt="4">
        <dgm:presLayoutVars>
          <dgm:chMax val="0"/>
          <dgm:chPref val="0"/>
        </dgm:presLayoutVars>
      </dgm:prSet>
      <dgm:spPr/>
    </dgm:pt>
    <dgm:pt modelId="{E5C385D4-07EC-44DB-96FC-9C93AC7D4389}" type="pres">
      <dgm:prSet presAssocID="{9699A55A-D732-4B42-B7EE-CEC59E679508}" presName="sibTrans" presStyleCnt="0"/>
      <dgm:spPr/>
    </dgm:pt>
    <dgm:pt modelId="{2CD82B0E-50DA-4D29-B8D1-1AE0AE889462}" type="pres">
      <dgm:prSet presAssocID="{D8A8B277-8BF8-4676-A62F-F8AD6BD061E8}" presName="compNode" presStyleCnt="0"/>
      <dgm:spPr/>
    </dgm:pt>
    <dgm:pt modelId="{A55C6F1D-885F-4FE7-8396-23F5CECD42DA}" type="pres">
      <dgm:prSet presAssocID="{D8A8B277-8BF8-4676-A62F-F8AD6BD061E8}" presName="bgRect" presStyleLbl="bgShp" presStyleIdx="3" presStyleCnt="4"/>
      <dgm:spPr/>
    </dgm:pt>
    <dgm:pt modelId="{F0AD192F-A3B1-435B-9AC4-A1F29C93AE14}" type="pres">
      <dgm:prSet presAssocID="{D8A8B277-8BF8-4676-A62F-F8AD6BD061E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AF594FC-0E98-477B-88EA-23E5AC1E3489}" type="pres">
      <dgm:prSet presAssocID="{D8A8B277-8BF8-4676-A62F-F8AD6BD061E8}" presName="spaceRect" presStyleCnt="0"/>
      <dgm:spPr/>
    </dgm:pt>
    <dgm:pt modelId="{261F67A1-342B-4C01-8FF2-3FBFF460023B}" type="pres">
      <dgm:prSet presAssocID="{D8A8B277-8BF8-4676-A62F-F8AD6BD061E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D9F2D0B-31BA-4FFF-A42E-87B08F7D94DF}" type="presOf" srcId="{7FBE27F1-C5BD-4C9D-888D-9CA91613165E}" destId="{C94364AB-0AD6-40D9-99FF-AA9DBBF6784A}" srcOrd="0" destOrd="0" presId="urn:microsoft.com/office/officeart/2018/2/layout/IconVerticalSolidList"/>
    <dgm:cxn modelId="{85299131-825D-495B-A67B-F91EB8A0F8B1}" srcId="{F43499D6-3A08-4810-A99B-D45F35F413AE}" destId="{7FBE27F1-C5BD-4C9D-888D-9CA91613165E}" srcOrd="1" destOrd="0" parTransId="{00E391E2-AF14-415A-B839-EE9F4A5B657B}" sibTransId="{D5E30F18-D6FF-49AB-A628-5795D7E48128}"/>
    <dgm:cxn modelId="{AA352B37-CDE9-4476-91F1-D005DCC25E73}" type="presOf" srcId="{F43499D6-3A08-4810-A99B-D45F35F413AE}" destId="{8DEDAD8C-0CD9-4F9D-A880-FDD262EB5117}" srcOrd="0" destOrd="0" presId="urn:microsoft.com/office/officeart/2018/2/layout/IconVerticalSolidList"/>
    <dgm:cxn modelId="{9ED6C243-15E3-441C-AFA6-C503D433D115}" type="presOf" srcId="{DFDB720C-F94A-409F-BBC9-6B613924A43A}" destId="{99751DD4-43F2-475D-98BA-6161EBCBD9CC}" srcOrd="0" destOrd="0" presId="urn:microsoft.com/office/officeart/2018/2/layout/IconVerticalSolidList"/>
    <dgm:cxn modelId="{9156D37C-5576-4A55-B877-7A25E155DDA7}" srcId="{F43499D6-3A08-4810-A99B-D45F35F413AE}" destId="{4AA5C25A-E569-45BE-BFA3-9557F8FC96C6}" srcOrd="0" destOrd="0" parTransId="{C47BA1F7-477D-4AD5-80F9-CC828DD40030}" sibTransId="{D20D41A1-D1E9-4E5A-B7EE-97CD1041E861}"/>
    <dgm:cxn modelId="{EBFA2180-6560-4D74-A9F0-618FB759A7BF}" srcId="{F43499D6-3A08-4810-A99B-D45F35F413AE}" destId="{D8A8B277-8BF8-4676-A62F-F8AD6BD061E8}" srcOrd="3" destOrd="0" parTransId="{ACB950E5-D315-4C72-886E-5040E6A6628E}" sibTransId="{67CFAD06-F4C3-439F-B12F-2ABE7C64E8D1}"/>
    <dgm:cxn modelId="{A62C4CA2-6309-499B-A664-B9EB481888DC}" srcId="{F43499D6-3A08-4810-A99B-D45F35F413AE}" destId="{DFDB720C-F94A-409F-BBC9-6B613924A43A}" srcOrd="2" destOrd="0" parTransId="{0922D475-A0D3-4BC0-972E-D6497A0D7513}" sibTransId="{9699A55A-D732-4B42-B7EE-CEC59E679508}"/>
    <dgm:cxn modelId="{584EBBA2-1E50-49EF-80E4-86C4D5DACD83}" type="presOf" srcId="{4AA5C25A-E569-45BE-BFA3-9557F8FC96C6}" destId="{8C626CBB-5309-4098-9F8C-95A05AD0C02C}" srcOrd="0" destOrd="0" presId="urn:microsoft.com/office/officeart/2018/2/layout/IconVerticalSolidList"/>
    <dgm:cxn modelId="{764C80CA-C0F4-4DEE-BB60-359D8EE77423}" type="presOf" srcId="{D8A8B277-8BF8-4676-A62F-F8AD6BD061E8}" destId="{261F67A1-342B-4C01-8FF2-3FBFF460023B}" srcOrd="0" destOrd="0" presId="urn:microsoft.com/office/officeart/2018/2/layout/IconVerticalSolidList"/>
    <dgm:cxn modelId="{B405FC3B-426A-4DEC-9D23-558C82C7FAC0}" type="presParOf" srcId="{8DEDAD8C-0CD9-4F9D-A880-FDD262EB5117}" destId="{50841DDD-8BD1-46C6-841C-3484B0FD6E72}" srcOrd="0" destOrd="0" presId="urn:microsoft.com/office/officeart/2018/2/layout/IconVerticalSolidList"/>
    <dgm:cxn modelId="{A7129C13-F86D-4340-8AFD-ED7EFA805754}" type="presParOf" srcId="{50841DDD-8BD1-46C6-841C-3484B0FD6E72}" destId="{7A9D6FED-D924-4C01-A33E-DD1BD3CF27E6}" srcOrd="0" destOrd="0" presId="urn:microsoft.com/office/officeart/2018/2/layout/IconVerticalSolidList"/>
    <dgm:cxn modelId="{DE811A53-75C5-4EC3-ABDC-6258A9868858}" type="presParOf" srcId="{50841DDD-8BD1-46C6-841C-3484B0FD6E72}" destId="{9A14885C-BF2B-47CE-B913-A502AC407246}" srcOrd="1" destOrd="0" presId="urn:microsoft.com/office/officeart/2018/2/layout/IconVerticalSolidList"/>
    <dgm:cxn modelId="{0E101F32-34E8-4ACC-8D26-ABE7A04D7EC7}" type="presParOf" srcId="{50841DDD-8BD1-46C6-841C-3484B0FD6E72}" destId="{EA58B8D5-18A8-4E8F-A60A-6536EF051D7A}" srcOrd="2" destOrd="0" presId="urn:microsoft.com/office/officeart/2018/2/layout/IconVerticalSolidList"/>
    <dgm:cxn modelId="{FEF9EC25-004F-4C95-A8A9-B993BC39A96C}" type="presParOf" srcId="{50841DDD-8BD1-46C6-841C-3484B0FD6E72}" destId="{8C626CBB-5309-4098-9F8C-95A05AD0C02C}" srcOrd="3" destOrd="0" presId="urn:microsoft.com/office/officeart/2018/2/layout/IconVerticalSolidList"/>
    <dgm:cxn modelId="{BC3E5B30-67CF-4843-9941-4266366A6F61}" type="presParOf" srcId="{8DEDAD8C-0CD9-4F9D-A880-FDD262EB5117}" destId="{137B308E-4317-43D3-93C1-208B08ACBE9C}" srcOrd="1" destOrd="0" presId="urn:microsoft.com/office/officeart/2018/2/layout/IconVerticalSolidList"/>
    <dgm:cxn modelId="{C09ADCAC-0B96-47E2-952D-3498D1FD5F08}" type="presParOf" srcId="{8DEDAD8C-0CD9-4F9D-A880-FDD262EB5117}" destId="{99DFB91E-48D8-43E9-8A0B-90FB79EBFE1E}" srcOrd="2" destOrd="0" presId="urn:microsoft.com/office/officeart/2018/2/layout/IconVerticalSolidList"/>
    <dgm:cxn modelId="{8CE54099-E7EC-4A86-B410-C173686F1509}" type="presParOf" srcId="{99DFB91E-48D8-43E9-8A0B-90FB79EBFE1E}" destId="{04CCD7BD-8E64-4D7F-8FC0-AAE608EFFB9B}" srcOrd="0" destOrd="0" presId="urn:microsoft.com/office/officeart/2018/2/layout/IconVerticalSolidList"/>
    <dgm:cxn modelId="{4B0A6645-8A4A-4A84-B3CD-EDD0707A945B}" type="presParOf" srcId="{99DFB91E-48D8-43E9-8A0B-90FB79EBFE1E}" destId="{994AD320-5634-49B6-BB30-FCAD7B9A688B}" srcOrd="1" destOrd="0" presId="urn:microsoft.com/office/officeart/2018/2/layout/IconVerticalSolidList"/>
    <dgm:cxn modelId="{A3938337-72F0-4EBD-BFBF-C98F5E891387}" type="presParOf" srcId="{99DFB91E-48D8-43E9-8A0B-90FB79EBFE1E}" destId="{80067F6A-4E01-40F9-B736-F9E9A00C8476}" srcOrd="2" destOrd="0" presId="urn:microsoft.com/office/officeart/2018/2/layout/IconVerticalSolidList"/>
    <dgm:cxn modelId="{DF66C873-7463-4421-8807-B216D338CC62}" type="presParOf" srcId="{99DFB91E-48D8-43E9-8A0B-90FB79EBFE1E}" destId="{C94364AB-0AD6-40D9-99FF-AA9DBBF6784A}" srcOrd="3" destOrd="0" presId="urn:microsoft.com/office/officeart/2018/2/layout/IconVerticalSolidList"/>
    <dgm:cxn modelId="{FECB140D-1845-459E-9D03-008C760E450F}" type="presParOf" srcId="{8DEDAD8C-0CD9-4F9D-A880-FDD262EB5117}" destId="{5602D5B9-A4FD-4EDA-8B19-6657917FFADE}" srcOrd="3" destOrd="0" presId="urn:microsoft.com/office/officeart/2018/2/layout/IconVerticalSolidList"/>
    <dgm:cxn modelId="{6BB5CCD6-FA84-4689-8A09-3ED1C5F8693B}" type="presParOf" srcId="{8DEDAD8C-0CD9-4F9D-A880-FDD262EB5117}" destId="{A22058D9-B8FB-49AD-9617-52CC115AC0D6}" srcOrd="4" destOrd="0" presId="urn:microsoft.com/office/officeart/2018/2/layout/IconVerticalSolidList"/>
    <dgm:cxn modelId="{D2EFD83D-ED5F-4CBF-ACC2-322CBEE78CD4}" type="presParOf" srcId="{A22058D9-B8FB-49AD-9617-52CC115AC0D6}" destId="{0775253B-6C3A-4AA4-860E-803E78C3A147}" srcOrd="0" destOrd="0" presId="urn:microsoft.com/office/officeart/2018/2/layout/IconVerticalSolidList"/>
    <dgm:cxn modelId="{5F239A5C-1F00-4086-92A1-B77DBFCFF75D}" type="presParOf" srcId="{A22058D9-B8FB-49AD-9617-52CC115AC0D6}" destId="{2CD1037A-1026-4130-ACD3-0B3BC6F83408}" srcOrd="1" destOrd="0" presId="urn:microsoft.com/office/officeart/2018/2/layout/IconVerticalSolidList"/>
    <dgm:cxn modelId="{E2E10549-1201-465E-8870-1D40E0BB1F36}" type="presParOf" srcId="{A22058D9-B8FB-49AD-9617-52CC115AC0D6}" destId="{473E8BAF-659B-43ED-BB5B-E326ED88422C}" srcOrd="2" destOrd="0" presId="urn:microsoft.com/office/officeart/2018/2/layout/IconVerticalSolidList"/>
    <dgm:cxn modelId="{7BE8B655-4F75-4283-8F96-BEFCE85C8F42}" type="presParOf" srcId="{A22058D9-B8FB-49AD-9617-52CC115AC0D6}" destId="{99751DD4-43F2-475D-98BA-6161EBCBD9CC}" srcOrd="3" destOrd="0" presId="urn:microsoft.com/office/officeart/2018/2/layout/IconVerticalSolidList"/>
    <dgm:cxn modelId="{FD88603E-65CB-4163-918A-D425A7BF9CD7}" type="presParOf" srcId="{8DEDAD8C-0CD9-4F9D-A880-FDD262EB5117}" destId="{E5C385D4-07EC-44DB-96FC-9C93AC7D4389}" srcOrd="5" destOrd="0" presId="urn:microsoft.com/office/officeart/2018/2/layout/IconVerticalSolidList"/>
    <dgm:cxn modelId="{ADB4F443-64CE-4200-B5B9-8C666830D7CC}" type="presParOf" srcId="{8DEDAD8C-0CD9-4F9D-A880-FDD262EB5117}" destId="{2CD82B0E-50DA-4D29-B8D1-1AE0AE889462}" srcOrd="6" destOrd="0" presId="urn:microsoft.com/office/officeart/2018/2/layout/IconVerticalSolidList"/>
    <dgm:cxn modelId="{ACE83188-7C98-4762-9B94-B6F1F8CCA414}" type="presParOf" srcId="{2CD82B0E-50DA-4D29-B8D1-1AE0AE889462}" destId="{A55C6F1D-885F-4FE7-8396-23F5CECD42DA}" srcOrd="0" destOrd="0" presId="urn:microsoft.com/office/officeart/2018/2/layout/IconVerticalSolidList"/>
    <dgm:cxn modelId="{24B8C690-CEF2-4097-82E2-AA5E91CC9A7D}" type="presParOf" srcId="{2CD82B0E-50DA-4D29-B8D1-1AE0AE889462}" destId="{F0AD192F-A3B1-435B-9AC4-A1F29C93AE14}" srcOrd="1" destOrd="0" presId="urn:microsoft.com/office/officeart/2018/2/layout/IconVerticalSolidList"/>
    <dgm:cxn modelId="{A2B40AE6-0EBC-4FEF-83FC-BFA3558FDDA1}" type="presParOf" srcId="{2CD82B0E-50DA-4D29-B8D1-1AE0AE889462}" destId="{4AF594FC-0E98-477B-88EA-23E5AC1E3489}" srcOrd="2" destOrd="0" presId="urn:microsoft.com/office/officeart/2018/2/layout/IconVerticalSolidList"/>
    <dgm:cxn modelId="{5B8C8DA7-9D9E-42DE-B703-755620711D7A}" type="presParOf" srcId="{2CD82B0E-50DA-4D29-B8D1-1AE0AE889462}" destId="{261F67A1-342B-4C01-8FF2-3FBFF46002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9D6FED-D924-4C01-A33E-DD1BD3CF27E6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14885C-BF2B-47CE-B913-A502AC407246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626CBB-5309-4098-9F8C-95A05AD0C02C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Within your groups explain the concept of shared decision making.</a:t>
          </a:r>
          <a:endParaRPr lang="en-US" sz="2200" kern="1200"/>
        </a:p>
      </dsp:txBody>
      <dsp:txXfrm>
        <a:off x="1339618" y="2288"/>
        <a:ext cx="5024605" cy="1159843"/>
      </dsp:txXfrm>
    </dsp:sp>
    <dsp:sp modelId="{04CCD7BD-8E64-4D7F-8FC0-AAE608EFFB9B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4AD320-5634-49B6-BB30-FCAD7B9A688B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4364AB-0AD6-40D9-99FF-AA9DBBF6784A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Debate the benefits and </a:t>
          </a:r>
          <a:r>
            <a:rPr lang="en-GB" sz="2200" kern="1200"/>
            <a:t>drawbacks</a:t>
          </a:r>
          <a:r>
            <a:rPr lang="en-GB" sz="2200" b="0" i="0" kern="1200"/>
            <a:t> of shared decision making in your area of practice. </a:t>
          </a:r>
          <a:endParaRPr lang="en-US" sz="2200" kern="1200"/>
        </a:p>
      </dsp:txBody>
      <dsp:txXfrm>
        <a:off x="1339618" y="1452092"/>
        <a:ext cx="5024605" cy="1159843"/>
      </dsp:txXfrm>
    </dsp:sp>
    <dsp:sp modelId="{0775253B-6C3A-4AA4-860E-803E78C3A147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D1037A-1026-4130-ACD3-0B3BC6F83408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751DD4-43F2-475D-98BA-6161EBCBD9CC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Each member needs to contribute an experience and a minimum of one reference to supporting literature. </a:t>
          </a:r>
          <a:endParaRPr lang="en-US" sz="2200" kern="1200"/>
        </a:p>
      </dsp:txBody>
      <dsp:txXfrm>
        <a:off x="1339618" y="2901896"/>
        <a:ext cx="5024605" cy="1159843"/>
      </dsp:txXfrm>
    </dsp:sp>
    <dsp:sp modelId="{A55C6F1D-885F-4FE7-8396-23F5CECD42DA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AD192F-A3B1-435B-9AC4-A1F29C93AE14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1F67A1-342B-4C01-8FF2-3FBFF460023B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90min to prepare and 10min to deliver </a:t>
          </a:r>
          <a:endParaRPr lang="en-US" sz="2200" kern="1200"/>
        </a:p>
      </dsp:txBody>
      <dsp:txXfrm>
        <a:off x="1339618" y="4351700"/>
        <a:ext cx="5024605" cy="1159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F1B4D6F5-BBDB-4FD5-9E26-AC2D9E28244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80EE0-0E15-474D-80B8-9C2DACF82BA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5850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4D6F5-BBDB-4FD5-9E26-AC2D9E28244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80EE0-0E15-474D-80B8-9C2DACF82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977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4D6F5-BBDB-4FD5-9E26-AC2D9E28244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80EE0-0E15-474D-80B8-9C2DACF82BA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42380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4D6F5-BBDB-4FD5-9E26-AC2D9E28244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80EE0-0E15-474D-80B8-9C2DACF82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240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4D6F5-BBDB-4FD5-9E26-AC2D9E28244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80EE0-0E15-474D-80B8-9C2DACF82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945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4D6F5-BBDB-4FD5-9E26-AC2D9E28244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80EE0-0E15-474D-80B8-9C2DACF82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961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4D6F5-BBDB-4FD5-9E26-AC2D9E28244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80EE0-0E15-474D-80B8-9C2DACF82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64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4D6F5-BBDB-4FD5-9E26-AC2D9E28244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80EE0-0E15-474D-80B8-9C2DACF82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345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4D6F5-BBDB-4FD5-9E26-AC2D9E28244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80EE0-0E15-474D-80B8-9C2DACF82BA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3343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4D6F5-BBDB-4FD5-9E26-AC2D9E28244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80EE0-0E15-474D-80B8-9C2DACF82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680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4D6F5-BBDB-4FD5-9E26-AC2D9E28244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80EE0-0E15-474D-80B8-9C2DACF82BA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2004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1B4D6F5-BBDB-4FD5-9E26-AC2D9E28244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0E80EE0-0E15-474D-80B8-9C2DACF82BA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9360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youtu.be/EnHwhj9YhZ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compassion-listening-sharing-857748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BqLvcaijN-I" TargetMode="External"/><Relationship Id="rId2" Type="http://schemas.openxmlformats.org/officeDocument/2006/relationships/hyperlink" Target="https://youtu.be/4ueDJEFytM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icpedia.org/chalkboard/b/benefits.html" TargetMode="Externa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BqLvcaijN-I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olorful carved figures of humans">
            <a:extLst>
              <a:ext uri="{FF2B5EF4-FFF2-40B4-BE49-F238E27FC236}">
                <a16:creationId xmlns:a16="http://schemas.microsoft.com/office/drawing/2014/main" id="{070F3F95-2D59-3F90-E760-E08A9C970F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05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2E2534-D790-94E1-2A59-2FC749A3D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Shared decision making </a:t>
            </a:r>
          </a:p>
        </p:txBody>
      </p:sp>
    </p:spTree>
    <p:extLst>
      <p:ext uri="{BB962C8B-B14F-4D97-AF65-F5344CB8AC3E}">
        <p14:creationId xmlns:p14="http://schemas.microsoft.com/office/powerpoint/2010/main" val="2652612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DAB5-B9C6-E7D8-CAB9-AF6B11EB5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978619"/>
            <a:ext cx="5991244" cy="1106424"/>
          </a:xfrm>
        </p:spPr>
        <p:txBody>
          <a:bodyPr>
            <a:normAutofit/>
          </a:bodyPr>
          <a:lstStyle/>
          <a:p>
            <a:r>
              <a:rPr lang="en-GB" sz="3200"/>
              <a:t>What is shared decision making?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7EEC9-B980-7926-337C-A09CADF00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252870"/>
            <a:ext cx="5993892" cy="3560251"/>
          </a:xfrm>
        </p:spPr>
        <p:txBody>
          <a:bodyPr>
            <a:normAutofit/>
          </a:bodyPr>
          <a:lstStyle/>
          <a:p>
            <a:r>
              <a:rPr lang="en-GB" sz="1800"/>
              <a:t>Person centred practice</a:t>
            </a:r>
          </a:p>
          <a:p>
            <a:r>
              <a:rPr lang="en-GB" sz="1800"/>
              <a:t>Expecting information from patient and families </a:t>
            </a:r>
          </a:p>
          <a:p>
            <a:r>
              <a:rPr lang="en-GB" sz="1800"/>
              <a:t>Negotiating </a:t>
            </a:r>
          </a:p>
          <a:p>
            <a:r>
              <a:rPr lang="en-GB" sz="1800"/>
              <a:t>Consent </a:t>
            </a:r>
          </a:p>
          <a:p>
            <a:r>
              <a:rPr lang="en-GB" sz="1800"/>
              <a:t>Risks </a:t>
            </a:r>
          </a:p>
          <a:p>
            <a:r>
              <a:rPr lang="en-GB" sz="1800"/>
              <a:t>Understanding / communication </a:t>
            </a:r>
          </a:p>
          <a:p>
            <a:r>
              <a:rPr lang="en-GB" sz="1800">
                <a:hlinkClick r:id="rId2"/>
              </a:rPr>
              <a:t>https://youtu.be/EnHwhj9YhZ8</a:t>
            </a:r>
            <a:r>
              <a:rPr lang="en-GB" sz="1800"/>
              <a:t> </a:t>
            </a:r>
          </a:p>
        </p:txBody>
      </p:sp>
      <p:pic>
        <p:nvPicPr>
          <p:cNvPr id="5" name="Picture 4" descr="A close-up of two faces&#10;&#10;Description automatically generated">
            <a:extLst>
              <a:ext uri="{FF2B5EF4-FFF2-40B4-BE49-F238E27FC236}">
                <a16:creationId xmlns:a16="http://schemas.microsoft.com/office/drawing/2014/main" id="{F7287E95-3F65-3BAC-164E-09E9BC5597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679814" y="996349"/>
            <a:ext cx="4097657" cy="4764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08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247B4-C08F-6363-8720-F0AE21F68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Shared decision making – 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B8C01-3E75-B7FE-B59F-9F40C06F66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7742" y="3135086"/>
            <a:ext cx="5011058" cy="1792514"/>
          </a:xfrm>
        </p:spPr>
        <p:txBody>
          <a:bodyPr/>
          <a:lstStyle/>
          <a:p>
            <a:r>
              <a:rPr lang="en-GB">
                <a:solidFill>
                  <a:srgbClr val="FFFFFF"/>
                </a:solidFill>
                <a:latin typeface="YouTube Noto"/>
                <a:hlinkClick r:id="rId2"/>
              </a:rPr>
              <a:t> </a:t>
            </a:r>
          </a:p>
          <a:p>
            <a:r>
              <a:rPr lang="en-GB" b="0" i="0" u="none" strike="noStrike">
                <a:solidFill>
                  <a:srgbClr val="FFFFFF"/>
                </a:solidFill>
                <a:effectLst/>
                <a:latin typeface="YouTube Noto"/>
                <a:hlinkClick r:id="rId2"/>
              </a:rPr>
              <a:t>https://youtu.be/4ueDJEFytMI</a:t>
            </a:r>
            <a:endParaRPr lang="en-GB" b="0" i="0" u="none" strike="noStrike">
              <a:solidFill>
                <a:srgbClr val="FFFFFF"/>
              </a:solidFill>
              <a:effectLst/>
              <a:latin typeface="YouTube Noto"/>
            </a:endParaRPr>
          </a:p>
          <a:p>
            <a:endParaRPr lang="en-GB" b="0" i="0" u="none" strike="noStrike">
              <a:solidFill>
                <a:srgbClr val="FFFFFF"/>
              </a:solidFill>
              <a:effectLst/>
              <a:latin typeface="YouTube Noto"/>
              <a:hlinkClick r:id="rId3"/>
            </a:endParaRPr>
          </a:p>
        </p:txBody>
      </p:sp>
      <p:pic>
        <p:nvPicPr>
          <p:cNvPr id="5" name="Picture 4" descr="A chalkboard with a word written on it&#10;&#10;Description automatically generated">
            <a:extLst>
              <a:ext uri="{FF2B5EF4-FFF2-40B4-BE49-F238E27FC236}">
                <a16:creationId xmlns:a16="http://schemas.microsoft.com/office/drawing/2014/main" id="{8528FB2A-A885-72AD-38CF-7324217909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35522476" y="-90952989"/>
            <a:ext cx="16543992" cy="1087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090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536F0-C605-F113-C81D-9744C9728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Shared decision making -  drawbacks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267C2-E573-45C1-02D2-C7F1489EFA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0" i="0" u="none" strike="noStrike">
              <a:solidFill>
                <a:srgbClr val="FFFFFF"/>
              </a:solidFill>
              <a:effectLst/>
              <a:latin typeface="YouTube Noto"/>
              <a:hlinkClick r:id="rId2"/>
            </a:endParaRPr>
          </a:p>
          <a:p>
            <a:r>
              <a:rPr lang="en-GB" b="0" i="0" u="none" strike="noStrike">
                <a:solidFill>
                  <a:srgbClr val="FFFFFF"/>
                </a:solidFill>
                <a:effectLst/>
                <a:latin typeface="YouTube Noto"/>
                <a:hlinkClick r:id="rId2"/>
              </a:rPr>
              <a:t>https://youtu.be/BqLvcaijN-I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3169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CE016-BE20-3BC4-C040-450F3EEBE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Group task – Shared decision making 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FC42C44E-B851-89B9-28EA-EA94CFBF77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124195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41835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DFE07599BFACB4682CD1E8BEDEA11A0" ma:contentTypeVersion="4" ma:contentTypeDescription="Create a new document." ma:contentTypeScope="" ma:versionID="4107049c650c8871ec1f70639ee0035e">
  <xsd:schema xmlns:xsd="http://www.w3.org/2001/XMLSchema" xmlns:xs="http://www.w3.org/2001/XMLSchema" xmlns:p="http://schemas.microsoft.com/office/2006/metadata/properties" xmlns:ns2="4b2517a8-a42e-4313-92b8-366611598475" targetNamespace="http://schemas.microsoft.com/office/2006/metadata/properties" ma:root="true" ma:fieldsID="9429852d3dbb4fa56bb438e67616f7ec" ns2:_="">
    <xsd:import namespace="4b2517a8-a42e-4313-92b8-36661159847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2517a8-a42e-4313-92b8-36661159847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11FF34-2AB7-4813-92FA-FE74FAFF4BF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025EFE2-C6B0-46F2-9BDC-D66348A60936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025CAF0-BE40-4EEF-93E1-8556D598D897}">
  <ds:schemaRefs>
    <ds:schemaRef ds:uri="4b2517a8-a42e-4313-92b8-36661159847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112</Words>
  <Application>Microsoft Office PowerPoint</Application>
  <PresentationFormat>Widescreen</PresentationFormat>
  <Paragraphs>20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YouTube Noto</vt:lpstr>
      <vt:lpstr>Tw Cen MT</vt:lpstr>
      <vt:lpstr>Tw Cen MT Condensed</vt:lpstr>
      <vt:lpstr>Wingdings 3</vt:lpstr>
      <vt:lpstr>Integral</vt:lpstr>
      <vt:lpstr>Shared decision making </vt:lpstr>
      <vt:lpstr>What is shared decision making? </vt:lpstr>
      <vt:lpstr>Shared decision making – Benefits </vt:lpstr>
      <vt:lpstr>Shared decision making -  drawbacks  </vt:lpstr>
      <vt:lpstr>Group task – Shared decision making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collins</dc:creator>
  <cp:lastModifiedBy>Donna Morgan</cp:lastModifiedBy>
  <cp:revision>2</cp:revision>
  <dcterms:created xsi:type="dcterms:W3CDTF">2024-12-04T19:01:10Z</dcterms:created>
  <dcterms:modified xsi:type="dcterms:W3CDTF">2025-10-14T10:38:25Z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0x0101008DFE07599BFACB4682CD1E8BEDEA11A0</vt:lpwstr>
  </property>
</Properties>
</file>