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12"/>
  </p:notesMasterIdLst>
  <p:sldIdLst>
    <p:sldId id="256" r:id="rId2"/>
    <p:sldId id="273" r:id="rId3"/>
    <p:sldId id="274" r:id="rId4"/>
    <p:sldId id="276" r:id="rId5"/>
    <p:sldId id="278" r:id="rId6"/>
    <p:sldId id="280" r:id="rId7"/>
    <p:sldId id="282" r:id="rId8"/>
    <p:sldId id="288" r:id="rId9"/>
    <p:sldId id="287" r:id="rId10"/>
    <p:sldId id="28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4FC0AF-6C9F-B9F2-338D-A4B95C4F02F3}" v="12" dt="2024-11-03T22:09:47.542"/>
    <p1510:client id="{3B99FB43-2D97-0013-2606-730418C9506C}" v="23" dt="2024-11-03T13:26:00.292"/>
    <p1510:client id="{57CD8A76-A1B3-7B5A-5BCE-5FA05F393965}" v="2" dt="2024-11-03T19:49:33.628"/>
    <p1510:client id="{B50C5CA7-D1FA-5576-B041-5CCC1E052D2E}" v="115" dt="2024-11-03T19:03:37.525"/>
    <p1510:client id="{DE788282-691B-B8F1-AEA2-DC98E0ADC277}" v="283" dt="2024-11-03T13:08:00.7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hmad Habib (2317248)" userId="S::2317248@student.uwtsd.ac.uk::1f6e513f-db28-4217-898b-ff3c4a9f18cd" providerId="AD" clId="Web-{DE788282-691B-B8F1-AEA2-DC98E0ADC277}"/>
    <pc:docChg chg="modSld">
      <pc:chgData name="Ahmad Habib (2317248)" userId="S::2317248@student.uwtsd.ac.uk::1f6e513f-db28-4217-898b-ff3c4a9f18cd" providerId="AD" clId="Web-{DE788282-691B-B8F1-AEA2-DC98E0ADC277}" dt="2024-11-03T13:08:00.727" v="283" actId="20577"/>
      <pc:docMkLst>
        <pc:docMk/>
      </pc:docMkLst>
      <pc:sldChg chg="modSp">
        <pc:chgData name="Ahmad Habib (2317248)" userId="S::2317248@student.uwtsd.ac.uk::1f6e513f-db28-4217-898b-ff3c4a9f18cd" providerId="AD" clId="Web-{DE788282-691B-B8F1-AEA2-DC98E0ADC277}" dt="2024-11-03T12:14:06.019" v="55" actId="20577"/>
        <pc:sldMkLst>
          <pc:docMk/>
          <pc:sldMk cId="2182850145" sldId="274"/>
        </pc:sldMkLst>
        <pc:spChg chg="mod">
          <ac:chgData name="Ahmad Habib (2317248)" userId="S::2317248@student.uwtsd.ac.uk::1f6e513f-db28-4217-898b-ff3c4a9f18cd" providerId="AD" clId="Web-{DE788282-691B-B8F1-AEA2-DC98E0ADC277}" dt="2024-11-03T12:14:06.019" v="55" actId="20577"/>
          <ac:spMkLst>
            <pc:docMk/>
            <pc:sldMk cId="2182850145" sldId="274"/>
            <ac:spMk id="4" creationId="{9C642A7D-27CF-7AF8-C32E-BD1B03B2816A}"/>
          </ac:spMkLst>
        </pc:spChg>
      </pc:sldChg>
      <pc:sldChg chg="modSp">
        <pc:chgData name="Ahmad Habib (2317248)" userId="S::2317248@student.uwtsd.ac.uk::1f6e513f-db28-4217-898b-ff3c4a9f18cd" providerId="AD" clId="Web-{DE788282-691B-B8F1-AEA2-DC98E0ADC277}" dt="2024-11-03T12:09:36.946" v="4" actId="20577"/>
        <pc:sldMkLst>
          <pc:docMk/>
          <pc:sldMk cId="1350779648" sldId="275"/>
        </pc:sldMkLst>
        <pc:spChg chg="mod">
          <ac:chgData name="Ahmad Habib (2317248)" userId="S::2317248@student.uwtsd.ac.uk::1f6e513f-db28-4217-898b-ff3c4a9f18cd" providerId="AD" clId="Web-{DE788282-691B-B8F1-AEA2-DC98E0ADC277}" dt="2024-11-03T12:09:36.946" v="4" actId="20577"/>
          <ac:spMkLst>
            <pc:docMk/>
            <pc:sldMk cId="1350779648" sldId="275"/>
            <ac:spMk id="3" creationId="{C408AA4E-64CC-439C-1FA7-C0DF27809956}"/>
          </ac:spMkLst>
        </pc:spChg>
      </pc:sldChg>
      <pc:sldChg chg="modSp modNotes">
        <pc:chgData name="Ahmad Habib (2317248)" userId="S::2317248@student.uwtsd.ac.uk::1f6e513f-db28-4217-898b-ff3c4a9f18cd" providerId="AD" clId="Web-{DE788282-691B-B8F1-AEA2-DC98E0ADC277}" dt="2024-11-03T12:41:24.399" v="214"/>
        <pc:sldMkLst>
          <pc:docMk/>
          <pc:sldMk cId="1536450660" sldId="276"/>
        </pc:sldMkLst>
        <pc:spChg chg="mod">
          <ac:chgData name="Ahmad Habib (2317248)" userId="S::2317248@student.uwtsd.ac.uk::1f6e513f-db28-4217-898b-ff3c4a9f18cd" providerId="AD" clId="Web-{DE788282-691B-B8F1-AEA2-DC98E0ADC277}" dt="2024-11-03T12:40:21.412" v="207" actId="20577"/>
          <ac:spMkLst>
            <pc:docMk/>
            <pc:sldMk cId="1536450660" sldId="276"/>
            <ac:spMk id="60" creationId="{6D18E0FF-7138-7C7D-AFDC-961ACAB2952E}"/>
          </ac:spMkLst>
        </pc:spChg>
      </pc:sldChg>
      <pc:sldChg chg="modSp">
        <pc:chgData name="Ahmad Habib (2317248)" userId="S::2317248@student.uwtsd.ac.uk::1f6e513f-db28-4217-898b-ff3c4a9f18cd" providerId="AD" clId="Web-{DE788282-691B-B8F1-AEA2-DC98E0ADC277}" dt="2024-11-03T12:40:56.382" v="210" actId="20577"/>
        <pc:sldMkLst>
          <pc:docMk/>
          <pc:sldMk cId="510627970" sldId="277"/>
        </pc:sldMkLst>
        <pc:spChg chg="mod">
          <ac:chgData name="Ahmad Habib (2317248)" userId="S::2317248@student.uwtsd.ac.uk::1f6e513f-db28-4217-898b-ff3c4a9f18cd" providerId="AD" clId="Web-{DE788282-691B-B8F1-AEA2-DC98E0ADC277}" dt="2024-11-03T12:40:56.382" v="210" actId="20577"/>
          <ac:spMkLst>
            <pc:docMk/>
            <pc:sldMk cId="510627970" sldId="277"/>
            <ac:spMk id="3" creationId="{662BC5F4-85AD-237D-922A-B32822E5EB3C}"/>
          </ac:spMkLst>
        </pc:spChg>
      </pc:sldChg>
      <pc:sldChg chg="modSp">
        <pc:chgData name="Ahmad Habib (2317248)" userId="S::2317248@student.uwtsd.ac.uk::1f6e513f-db28-4217-898b-ff3c4a9f18cd" providerId="AD" clId="Web-{DE788282-691B-B8F1-AEA2-DC98E0ADC277}" dt="2024-11-03T12:45:34.772" v="254" actId="20577"/>
        <pc:sldMkLst>
          <pc:docMk/>
          <pc:sldMk cId="866801962" sldId="278"/>
        </pc:sldMkLst>
        <pc:spChg chg="mod">
          <ac:chgData name="Ahmad Habib (2317248)" userId="S::2317248@student.uwtsd.ac.uk::1f6e513f-db28-4217-898b-ff3c4a9f18cd" providerId="AD" clId="Web-{DE788282-691B-B8F1-AEA2-DC98E0ADC277}" dt="2024-11-03T12:45:34.772" v="254" actId="20577"/>
          <ac:spMkLst>
            <pc:docMk/>
            <pc:sldMk cId="866801962" sldId="278"/>
            <ac:spMk id="3" creationId="{133166D5-92F4-2E7D-D66D-E73ED32A1FEA}"/>
          </ac:spMkLst>
        </pc:spChg>
      </pc:sldChg>
      <pc:sldChg chg="modSp">
        <pc:chgData name="Ahmad Habib (2317248)" userId="S::2317248@student.uwtsd.ac.uk::1f6e513f-db28-4217-898b-ff3c4a9f18cd" providerId="AD" clId="Web-{DE788282-691B-B8F1-AEA2-DC98E0ADC277}" dt="2024-11-03T13:01:01.318" v="278" actId="20577"/>
        <pc:sldMkLst>
          <pc:docMk/>
          <pc:sldMk cId="690104771" sldId="280"/>
        </pc:sldMkLst>
        <pc:spChg chg="mod">
          <ac:chgData name="Ahmad Habib (2317248)" userId="S::2317248@student.uwtsd.ac.uk::1f6e513f-db28-4217-898b-ff3c4a9f18cd" providerId="AD" clId="Web-{DE788282-691B-B8F1-AEA2-DC98E0ADC277}" dt="2024-11-03T13:01:01.318" v="278" actId="20577"/>
          <ac:spMkLst>
            <pc:docMk/>
            <pc:sldMk cId="690104771" sldId="280"/>
            <ac:spMk id="3" creationId="{BE888A83-E73F-5C8A-18B8-4728BC330707}"/>
          </ac:spMkLst>
        </pc:spChg>
      </pc:sldChg>
      <pc:sldChg chg="modSp">
        <pc:chgData name="Ahmad Habib (2317248)" userId="S::2317248@student.uwtsd.ac.uk::1f6e513f-db28-4217-898b-ff3c4a9f18cd" providerId="AD" clId="Web-{DE788282-691B-B8F1-AEA2-DC98E0ADC277}" dt="2024-11-03T13:08:00.727" v="283" actId="20577"/>
        <pc:sldMkLst>
          <pc:docMk/>
          <pc:sldMk cId="3000086539" sldId="286"/>
        </pc:sldMkLst>
        <pc:spChg chg="mod">
          <ac:chgData name="Ahmad Habib (2317248)" userId="S::2317248@student.uwtsd.ac.uk::1f6e513f-db28-4217-898b-ff3c4a9f18cd" providerId="AD" clId="Web-{DE788282-691B-B8F1-AEA2-DC98E0ADC277}" dt="2024-11-03T13:08:00.727" v="283" actId="20577"/>
          <ac:spMkLst>
            <pc:docMk/>
            <pc:sldMk cId="3000086539" sldId="286"/>
            <ac:spMk id="3" creationId="{BF7E2948-BE37-AB4D-FF2C-E34B3BE33B9E}"/>
          </ac:spMkLst>
        </pc:spChg>
      </pc:sldChg>
      <pc:sldChg chg="modSp">
        <pc:chgData name="Ahmad Habib (2317248)" userId="S::2317248@student.uwtsd.ac.uk::1f6e513f-db28-4217-898b-ff3c4a9f18cd" providerId="AD" clId="Web-{DE788282-691B-B8F1-AEA2-DC98E0ADC277}" dt="2024-11-03T13:06:54.177" v="281" actId="20577"/>
        <pc:sldMkLst>
          <pc:docMk/>
          <pc:sldMk cId="1509917232" sldId="287"/>
        </pc:sldMkLst>
        <pc:spChg chg="mod">
          <ac:chgData name="Ahmad Habib (2317248)" userId="S::2317248@student.uwtsd.ac.uk::1f6e513f-db28-4217-898b-ff3c4a9f18cd" providerId="AD" clId="Web-{DE788282-691B-B8F1-AEA2-DC98E0ADC277}" dt="2024-11-03T13:06:54.177" v="281" actId="20577"/>
          <ac:spMkLst>
            <pc:docMk/>
            <pc:sldMk cId="1509917232" sldId="287"/>
            <ac:spMk id="3" creationId="{E83CCECD-BD00-FFEB-46B8-60C039F1DE13}"/>
          </ac:spMkLst>
        </pc:spChg>
      </pc:sldChg>
    </pc:docChg>
  </pc:docChgLst>
  <pc:docChgLst>
    <pc:chgData name="Ahmad Habib (2317248)" userId="S::2317248@student.uwtsd.ac.uk::1f6e513f-db28-4217-898b-ff3c4a9f18cd" providerId="AD" clId="Web-{E0BC1600-5663-E9AD-A508-74F4EAC54B37}"/>
    <pc:docChg chg="modSld">
      <pc:chgData name="Ahmad Habib (2317248)" userId="S::2317248@student.uwtsd.ac.uk::1f6e513f-db28-4217-898b-ff3c4a9f18cd" providerId="AD" clId="Web-{E0BC1600-5663-E9AD-A508-74F4EAC54B37}" dt="2024-10-31T23:27:49.734" v="5" actId="20577"/>
      <pc:docMkLst>
        <pc:docMk/>
      </pc:docMkLst>
      <pc:sldChg chg="addSp delSp modSp">
        <pc:chgData name="Ahmad Habib (2317248)" userId="S::2317248@student.uwtsd.ac.uk::1f6e513f-db28-4217-898b-ff3c4a9f18cd" providerId="AD" clId="Web-{E0BC1600-5663-E9AD-A508-74F4EAC54B37}" dt="2024-10-31T23:27:49.734" v="5" actId="20577"/>
        <pc:sldMkLst>
          <pc:docMk/>
          <pc:sldMk cId="2777648680" sldId="257"/>
        </pc:sldMkLst>
        <pc:spChg chg="add mod">
          <ac:chgData name="Ahmad Habib (2317248)" userId="S::2317248@student.uwtsd.ac.uk::1f6e513f-db28-4217-898b-ff3c4a9f18cd" providerId="AD" clId="Web-{E0BC1600-5663-E9AD-A508-74F4EAC54B37}" dt="2024-10-31T23:27:49.734" v="5" actId="20577"/>
          <ac:spMkLst>
            <pc:docMk/>
            <pc:sldMk cId="2777648680" sldId="257"/>
            <ac:spMk id="21" creationId="{9F01DC71-D899-2894-8CBB-69E62C954556}"/>
          </ac:spMkLst>
        </pc:spChg>
        <pc:graphicFrameChg chg="del">
          <ac:chgData name="Ahmad Habib (2317248)" userId="S::2317248@student.uwtsd.ac.uk::1f6e513f-db28-4217-898b-ff3c4a9f18cd" providerId="AD" clId="Web-{E0BC1600-5663-E9AD-A508-74F4EAC54B37}" dt="2024-10-31T23:26:18.699" v="0"/>
          <ac:graphicFrameMkLst>
            <pc:docMk/>
            <pc:sldMk cId="2777648680" sldId="257"/>
            <ac:graphicFrameMk id="5" creationId="{699C1812-8776-A0A7-EAFA-0943F0D608DA}"/>
          </ac:graphicFrameMkLst>
        </pc:graphicFrameChg>
      </pc:sldChg>
      <pc:sldChg chg="modSp">
        <pc:chgData name="Ahmad Habib (2317248)" userId="S::2317248@student.uwtsd.ac.uk::1f6e513f-db28-4217-898b-ff3c4a9f18cd" providerId="AD" clId="Web-{E0BC1600-5663-E9AD-A508-74F4EAC54B37}" dt="2024-10-31T23:27:38.437" v="3" actId="20577"/>
        <pc:sldMkLst>
          <pc:docMk/>
          <pc:sldMk cId="3745432622" sldId="259"/>
        </pc:sldMkLst>
        <pc:spChg chg="mod">
          <ac:chgData name="Ahmad Habib (2317248)" userId="S::2317248@student.uwtsd.ac.uk::1f6e513f-db28-4217-898b-ff3c4a9f18cd" providerId="AD" clId="Web-{E0BC1600-5663-E9AD-A508-74F4EAC54B37}" dt="2024-10-31T23:27:38.437" v="3" actId="20577"/>
          <ac:spMkLst>
            <pc:docMk/>
            <pc:sldMk cId="3745432622" sldId="259"/>
            <ac:spMk id="3" creationId="{C18CE40A-E13B-7BCC-DF58-EEF41AB88D45}"/>
          </ac:spMkLst>
        </pc:spChg>
      </pc:sldChg>
    </pc:docChg>
  </pc:docChgLst>
  <pc:docChgLst>
    <pc:chgData name="Ahmad Habib (2317248)" userId="S::2317248@student.uwtsd.ac.uk::1f6e513f-db28-4217-898b-ff3c4a9f18cd" providerId="AD" clId="Web-{C0E05195-080A-8362-D6CF-81D669C45042}"/>
    <pc:docChg chg="modSld">
      <pc:chgData name="Ahmad Habib (2317248)" userId="S::2317248@student.uwtsd.ac.uk::1f6e513f-db28-4217-898b-ff3c4a9f18cd" providerId="AD" clId="Web-{C0E05195-080A-8362-D6CF-81D669C45042}" dt="2024-10-29T10:15:46.707" v="5" actId="20577"/>
      <pc:docMkLst>
        <pc:docMk/>
      </pc:docMkLst>
      <pc:sldChg chg="modSp">
        <pc:chgData name="Ahmad Habib (2317248)" userId="S::2317248@student.uwtsd.ac.uk::1f6e513f-db28-4217-898b-ff3c4a9f18cd" providerId="AD" clId="Web-{C0E05195-080A-8362-D6CF-81D669C45042}" dt="2024-10-29T10:15:46.707" v="5" actId="20577"/>
        <pc:sldMkLst>
          <pc:docMk/>
          <pc:sldMk cId="3745432622" sldId="259"/>
        </pc:sldMkLst>
        <pc:spChg chg="mod">
          <ac:chgData name="Ahmad Habib (2317248)" userId="S::2317248@student.uwtsd.ac.uk::1f6e513f-db28-4217-898b-ff3c4a9f18cd" providerId="AD" clId="Web-{C0E05195-080A-8362-D6CF-81D669C45042}" dt="2024-10-29T10:15:46.707" v="5" actId="20577"/>
          <ac:spMkLst>
            <pc:docMk/>
            <pc:sldMk cId="3745432622" sldId="259"/>
            <ac:spMk id="3" creationId="{C18CE40A-E13B-7BCC-DF58-EEF41AB88D45}"/>
          </ac:spMkLst>
        </pc:spChg>
      </pc:sldChg>
      <pc:sldChg chg="modSp">
        <pc:chgData name="Ahmad Habib (2317248)" userId="S::2317248@student.uwtsd.ac.uk::1f6e513f-db28-4217-898b-ff3c4a9f18cd" providerId="AD" clId="Web-{C0E05195-080A-8362-D6CF-81D669C45042}" dt="2024-10-29T10:15:28.410" v="2" actId="20577"/>
        <pc:sldMkLst>
          <pc:docMk/>
          <pc:sldMk cId="1080431526" sldId="261"/>
        </pc:sldMkLst>
        <pc:spChg chg="mod">
          <ac:chgData name="Ahmad Habib (2317248)" userId="S::2317248@student.uwtsd.ac.uk::1f6e513f-db28-4217-898b-ff3c4a9f18cd" providerId="AD" clId="Web-{C0E05195-080A-8362-D6CF-81D669C45042}" dt="2024-10-29T10:15:28.410" v="2" actId="20577"/>
          <ac:spMkLst>
            <pc:docMk/>
            <pc:sldMk cId="1080431526" sldId="261"/>
            <ac:spMk id="3" creationId="{6C3C9CE8-B47D-2EA8-9A55-607D65D93FCC}"/>
          </ac:spMkLst>
        </pc:spChg>
      </pc:sldChg>
    </pc:docChg>
  </pc:docChgLst>
  <pc:docChgLst>
    <pc:chgData name="Ahmad Habib (2317248)" userId="1f6e513f-db28-4217-898b-ff3c4a9f18cd" providerId="ADAL" clId="{23A7B66F-01B7-49AB-81F9-28D23966A6B4}"/>
    <pc:docChg chg="undo custSel addSld delSld modSld sldOrd">
      <pc:chgData name="Ahmad Habib (2317248)" userId="1f6e513f-db28-4217-898b-ff3c4a9f18cd" providerId="ADAL" clId="{23A7B66F-01B7-49AB-81F9-28D23966A6B4}" dt="2024-11-01T18:59:10.195" v="1839"/>
      <pc:docMkLst>
        <pc:docMk/>
      </pc:docMkLst>
      <pc:sldChg chg="addSp delSp modSp mod setBg addAnim delDesignElem">
        <pc:chgData name="Ahmad Habib (2317248)" userId="1f6e513f-db28-4217-898b-ff3c4a9f18cd" providerId="ADAL" clId="{23A7B66F-01B7-49AB-81F9-28D23966A6B4}" dt="2024-10-31T23:35:22.503" v="540"/>
        <pc:sldMkLst>
          <pc:docMk/>
          <pc:sldMk cId="109857222" sldId="256"/>
        </pc:sldMkLst>
        <pc:spChg chg="mod">
          <ac:chgData name="Ahmad Habib (2317248)" userId="1f6e513f-db28-4217-898b-ff3c4a9f18cd" providerId="ADAL" clId="{23A7B66F-01B7-49AB-81F9-28D23966A6B4}" dt="2024-10-31T23:29:37.920" v="464" actId="26606"/>
          <ac:spMkLst>
            <pc:docMk/>
            <pc:sldMk cId="109857222" sldId="256"/>
            <ac:spMk id="2" creationId="{00000000-0000-0000-0000-000000000000}"/>
          </ac:spMkLst>
        </pc:spChg>
        <pc:spChg chg="mod">
          <ac:chgData name="Ahmad Habib (2317248)" userId="1f6e513f-db28-4217-898b-ff3c4a9f18cd" providerId="ADAL" clId="{23A7B66F-01B7-49AB-81F9-28D23966A6B4}" dt="2024-10-31T23:29:37.920" v="464" actId="26606"/>
          <ac:spMkLst>
            <pc:docMk/>
            <pc:sldMk cId="109857222" sldId="256"/>
            <ac:spMk id="3" creationId="{00000000-0000-0000-0000-000000000000}"/>
          </ac:spMkLst>
        </pc:spChg>
        <pc:spChg chg="add del">
          <ac:chgData name="Ahmad Habib (2317248)" userId="1f6e513f-db28-4217-898b-ff3c4a9f18cd" providerId="ADAL" clId="{23A7B66F-01B7-49AB-81F9-28D23966A6B4}" dt="2024-10-31T23:35:22.503" v="540"/>
          <ac:spMkLst>
            <pc:docMk/>
            <pc:sldMk cId="109857222" sldId="256"/>
            <ac:spMk id="9" creationId="{9B7AD9F6-8CE7-4299-8FC6-328F4DCD3FF9}"/>
          </ac:spMkLst>
        </pc:spChg>
        <pc:spChg chg="add del">
          <ac:chgData name="Ahmad Habib (2317248)" userId="1f6e513f-db28-4217-898b-ff3c4a9f18cd" providerId="ADAL" clId="{23A7B66F-01B7-49AB-81F9-28D23966A6B4}" dt="2024-10-31T23:35:22.503" v="540"/>
          <ac:spMkLst>
            <pc:docMk/>
            <pc:sldMk cId="109857222" sldId="256"/>
            <ac:spMk id="11" creationId="{F49775AF-8896-43EE-92C6-83497D6DC56F}"/>
          </ac:spMkLst>
        </pc:spChg>
        <pc:picChg chg="add">
          <ac:chgData name="Ahmad Habib (2317248)" userId="1f6e513f-db28-4217-898b-ff3c4a9f18cd" providerId="ADAL" clId="{23A7B66F-01B7-49AB-81F9-28D23966A6B4}" dt="2024-10-31T23:29:37.920" v="464" actId="26606"/>
          <ac:picMkLst>
            <pc:docMk/>
            <pc:sldMk cId="109857222" sldId="256"/>
            <ac:picMk id="5" creationId="{8C68BB71-23E9-48D5-119D-AB8A713A93C6}"/>
          </ac:picMkLst>
        </pc:picChg>
      </pc:sldChg>
      <pc:sldChg chg="addSp delSp modSp del mod setBg delDesignElem">
        <pc:chgData name="Ahmad Habib (2317248)" userId="1f6e513f-db28-4217-898b-ff3c4a9f18cd" providerId="ADAL" clId="{23A7B66F-01B7-49AB-81F9-28D23966A6B4}" dt="2024-10-31T23:31:09.707" v="472" actId="47"/>
        <pc:sldMkLst>
          <pc:docMk/>
          <pc:sldMk cId="2777648680" sldId="257"/>
        </pc:sldMkLst>
        <pc:spChg chg="mod">
          <ac:chgData name="Ahmad Habib (2317248)" userId="1f6e513f-db28-4217-898b-ff3c4a9f18cd" providerId="ADAL" clId="{23A7B66F-01B7-49AB-81F9-28D23966A6B4}" dt="2024-10-27T20:34:42.307" v="171" actId="26606"/>
          <ac:spMkLst>
            <pc:docMk/>
            <pc:sldMk cId="2777648680" sldId="257"/>
            <ac:spMk id="2" creationId="{2CA7A662-D83B-BB59-DC6D-53241C1E146B}"/>
          </ac:spMkLst>
        </pc:spChg>
        <pc:spChg chg="del">
          <ac:chgData name="Ahmad Habib (2317248)" userId="1f6e513f-db28-4217-898b-ff3c4a9f18cd" providerId="ADAL" clId="{23A7B66F-01B7-49AB-81F9-28D23966A6B4}" dt="2024-10-27T20:34:42.307" v="171" actId="26606"/>
          <ac:spMkLst>
            <pc:docMk/>
            <pc:sldMk cId="2777648680" sldId="257"/>
            <ac:spMk id="3" creationId="{ECE10F64-CA70-CFA6-A1FC-6306161461A0}"/>
          </ac:spMkLst>
        </pc:spChg>
        <pc:spChg chg="add del">
          <ac:chgData name="Ahmad Habib (2317248)" userId="1f6e513f-db28-4217-898b-ff3c4a9f18cd" providerId="ADAL" clId="{23A7B66F-01B7-49AB-81F9-28D23966A6B4}" dt="2024-10-27T20:36:43.836" v="196"/>
          <ac:spMkLst>
            <pc:docMk/>
            <pc:sldMk cId="2777648680" sldId="257"/>
            <ac:spMk id="9" creationId="{BACC6370-2D7E-4714-9D71-7542949D7D5D}"/>
          </ac:spMkLst>
        </pc:spChg>
        <pc:spChg chg="add del">
          <ac:chgData name="Ahmad Habib (2317248)" userId="1f6e513f-db28-4217-898b-ff3c4a9f18cd" providerId="ADAL" clId="{23A7B66F-01B7-49AB-81F9-28D23966A6B4}" dt="2024-10-27T20:39:51.524" v="219"/>
          <ac:spMkLst>
            <pc:docMk/>
            <pc:sldMk cId="2777648680" sldId="257"/>
            <ac:spMk id="10" creationId="{BACC6370-2D7E-4714-9D71-7542949D7D5D}"/>
          </ac:spMkLst>
        </pc:spChg>
        <pc:spChg chg="add del">
          <ac:chgData name="Ahmad Habib (2317248)" userId="1f6e513f-db28-4217-898b-ff3c4a9f18cd" providerId="ADAL" clId="{23A7B66F-01B7-49AB-81F9-28D23966A6B4}" dt="2024-10-27T20:36:43.836" v="196"/>
          <ac:spMkLst>
            <pc:docMk/>
            <pc:sldMk cId="2777648680" sldId="257"/>
            <ac:spMk id="11" creationId="{F68B3F68-107C-434F-AA38-110D5EA91B85}"/>
          </ac:spMkLst>
        </pc:spChg>
        <pc:spChg chg="add del">
          <ac:chgData name="Ahmad Habib (2317248)" userId="1f6e513f-db28-4217-898b-ff3c4a9f18cd" providerId="ADAL" clId="{23A7B66F-01B7-49AB-81F9-28D23966A6B4}" dt="2024-10-27T20:39:51.524" v="219"/>
          <ac:spMkLst>
            <pc:docMk/>
            <pc:sldMk cId="2777648680" sldId="257"/>
            <ac:spMk id="12" creationId="{F68B3F68-107C-434F-AA38-110D5EA91B85}"/>
          </ac:spMkLst>
        </pc:spChg>
        <pc:spChg chg="add del">
          <ac:chgData name="Ahmad Habib (2317248)" userId="1f6e513f-db28-4217-898b-ff3c4a9f18cd" providerId="ADAL" clId="{23A7B66F-01B7-49AB-81F9-28D23966A6B4}" dt="2024-10-27T20:36:43.836" v="196"/>
          <ac:spMkLst>
            <pc:docMk/>
            <pc:sldMk cId="2777648680" sldId="257"/>
            <ac:spMk id="13" creationId="{AAD0DBB9-1A4B-4391-81D4-CB19F9AB918A}"/>
          </ac:spMkLst>
        </pc:spChg>
        <pc:spChg chg="add del">
          <ac:chgData name="Ahmad Habib (2317248)" userId="1f6e513f-db28-4217-898b-ff3c4a9f18cd" providerId="ADAL" clId="{23A7B66F-01B7-49AB-81F9-28D23966A6B4}" dt="2024-10-27T20:39:51.524" v="219"/>
          <ac:spMkLst>
            <pc:docMk/>
            <pc:sldMk cId="2777648680" sldId="257"/>
            <ac:spMk id="14" creationId="{AAD0DBB9-1A4B-4391-81D4-CB19F9AB918A}"/>
          </ac:spMkLst>
        </pc:spChg>
        <pc:spChg chg="add del">
          <ac:chgData name="Ahmad Habib (2317248)" userId="1f6e513f-db28-4217-898b-ff3c4a9f18cd" providerId="ADAL" clId="{23A7B66F-01B7-49AB-81F9-28D23966A6B4}" dt="2024-10-27T20:36:43.836" v="196"/>
          <ac:spMkLst>
            <pc:docMk/>
            <pc:sldMk cId="2777648680" sldId="257"/>
            <ac:spMk id="15" creationId="{063BBA22-50EA-4C4D-BE05-F1CE4E63AA56}"/>
          </ac:spMkLst>
        </pc:spChg>
        <pc:spChg chg="add del">
          <ac:chgData name="Ahmad Habib (2317248)" userId="1f6e513f-db28-4217-898b-ff3c4a9f18cd" providerId="ADAL" clId="{23A7B66F-01B7-49AB-81F9-28D23966A6B4}" dt="2024-10-27T20:39:51.524" v="219"/>
          <ac:spMkLst>
            <pc:docMk/>
            <pc:sldMk cId="2777648680" sldId="257"/>
            <ac:spMk id="16" creationId="{063BBA22-50EA-4C4D-BE05-F1CE4E63AA56}"/>
          </ac:spMkLst>
        </pc:spChg>
        <pc:spChg chg="mod">
          <ac:chgData name="Ahmad Habib (2317248)" userId="1f6e513f-db28-4217-898b-ff3c4a9f18cd" providerId="ADAL" clId="{23A7B66F-01B7-49AB-81F9-28D23966A6B4}" dt="2024-10-31T23:30:55.593" v="471" actId="20577"/>
          <ac:spMkLst>
            <pc:docMk/>
            <pc:sldMk cId="2777648680" sldId="257"/>
            <ac:spMk id="21" creationId="{9F01DC71-D899-2894-8CBB-69E62C954556}"/>
          </ac:spMkLst>
        </pc:spChg>
        <pc:graphicFrameChg chg="add mod modGraphic">
          <ac:chgData name="Ahmad Habib (2317248)" userId="1f6e513f-db28-4217-898b-ff3c4a9f18cd" providerId="ADAL" clId="{23A7B66F-01B7-49AB-81F9-28D23966A6B4}" dt="2024-10-27T23:16:24.336" v="356" actId="1037"/>
          <ac:graphicFrameMkLst>
            <pc:docMk/>
            <pc:sldMk cId="2777648680" sldId="257"/>
            <ac:graphicFrameMk id="5" creationId="{699C1812-8776-A0A7-EAFA-0943F0D608DA}"/>
          </ac:graphicFrameMkLst>
        </pc:graphicFrameChg>
      </pc:sldChg>
      <pc:sldChg chg="addSp delSp modSp del mod setBg delDesignElem">
        <pc:chgData name="Ahmad Habib (2317248)" userId="1f6e513f-db28-4217-898b-ff3c4a9f18cd" providerId="ADAL" clId="{23A7B66F-01B7-49AB-81F9-28D23966A6B4}" dt="2024-10-31T23:42:24.650" v="606" actId="47"/>
        <pc:sldMkLst>
          <pc:docMk/>
          <pc:sldMk cId="3745432622" sldId="259"/>
        </pc:sldMkLst>
        <pc:spChg chg="mod">
          <ac:chgData name="Ahmad Habib (2317248)" userId="1f6e513f-db28-4217-898b-ff3c4a9f18cd" providerId="ADAL" clId="{23A7B66F-01B7-49AB-81F9-28D23966A6B4}" dt="2024-10-31T23:29:34.241" v="455" actId="27636"/>
          <ac:spMkLst>
            <pc:docMk/>
            <pc:sldMk cId="3745432622" sldId="259"/>
            <ac:spMk id="2" creationId="{D4C327C4-AC48-B3CE-AE95-AE3201A07AB7}"/>
          </ac:spMkLst>
        </pc:spChg>
        <pc:spChg chg="mod">
          <ac:chgData name="Ahmad Habib (2317248)" userId="1f6e513f-db28-4217-898b-ff3c4a9f18cd" providerId="ADAL" clId="{23A7B66F-01B7-49AB-81F9-28D23966A6B4}" dt="2024-10-27T20:44:02.919" v="323"/>
          <ac:spMkLst>
            <pc:docMk/>
            <pc:sldMk cId="3745432622" sldId="259"/>
            <ac:spMk id="3" creationId="{C18CE40A-E13B-7BCC-DF58-EEF41AB88D45}"/>
          </ac:spMkLst>
        </pc:spChg>
        <pc:spChg chg="add del">
          <ac:chgData name="Ahmad Habib (2317248)" userId="1f6e513f-db28-4217-898b-ff3c4a9f18cd" providerId="ADAL" clId="{23A7B66F-01B7-49AB-81F9-28D23966A6B4}" dt="2024-10-27T20:40:55.501" v="226"/>
          <ac:spMkLst>
            <pc:docMk/>
            <pc:sldMk cId="3745432622" sldId="259"/>
            <ac:spMk id="8" creationId="{1B15ED52-F352-441B-82BF-E0EA34836D08}"/>
          </ac:spMkLst>
        </pc:spChg>
        <pc:spChg chg="add del">
          <ac:chgData name="Ahmad Habib (2317248)" userId="1f6e513f-db28-4217-898b-ff3c4a9f18cd" providerId="ADAL" clId="{23A7B66F-01B7-49AB-81F9-28D23966A6B4}" dt="2024-10-27T20:43:29.565" v="249"/>
          <ac:spMkLst>
            <pc:docMk/>
            <pc:sldMk cId="3745432622" sldId="259"/>
            <ac:spMk id="9" creationId="{C0763A76-9F1C-4FC5-82B7-DD475DA461B2}"/>
          </ac:spMkLst>
        </pc:spChg>
        <pc:spChg chg="add del">
          <ac:chgData name="Ahmad Habib (2317248)" userId="1f6e513f-db28-4217-898b-ff3c4a9f18cd" providerId="ADAL" clId="{23A7B66F-01B7-49AB-81F9-28D23966A6B4}" dt="2024-10-27T20:40:55.501" v="226"/>
          <ac:spMkLst>
            <pc:docMk/>
            <pc:sldMk cId="3745432622" sldId="259"/>
            <ac:spMk id="10" creationId="{3B2E3793-BFE6-45A2-9B7B-E18844431C99}"/>
          </ac:spMkLst>
        </pc:spChg>
        <pc:spChg chg="add del">
          <ac:chgData name="Ahmad Habib (2317248)" userId="1f6e513f-db28-4217-898b-ff3c4a9f18cd" providerId="ADAL" clId="{23A7B66F-01B7-49AB-81F9-28D23966A6B4}" dt="2024-10-27T20:43:29.565" v="249"/>
          <ac:spMkLst>
            <pc:docMk/>
            <pc:sldMk cId="3745432622" sldId="259"/>
            <ac:spMk id="11" creationId="{E81BF4F6-F2CF-4984-9D14-D6966D92F99F}"/>
          </ac:spMkLst>
        </pc:spChg>
        <pc:spChg chg="add del">
          <ac:chgData name="Ahmad Habib (2317248)" userId="1f6e513f-db28-4217-898b-ff3c4a9f18cd" providerId="ADAL" clId="{23A7B66F-01B7-49AB-81F9-28D23966A6B4}" dt="2024-10-27T20:40:55.501" v="226"/>
          <ac:spMkLst>
            <pc:docMk/>
            <pc:sldMk cId="3745432622" sldId="259"/>
            <ac:spMk id="12" creationId="{BC4C4868-CB8F-4AF9-9CDB-8108F2C19B67}"/>
          </ac:spMkLst>
        </pc:spChg>
        <pc:spChg chg="add del">
          <ac:chgData name="Ahmad Habib (2317248)" userId="1f6e513f-db28-4217-898b-ff3c4a9f18cd" providerId="ADAL" clId="{23A7B66F-01B7-49AB-81F9-28D23966A6B4}" dt="2024-10-27T20:41:53.688" v="239" actId="26606"/>
          <ac:spMkLst>
            <pc:docMk/>
            <pc:sldMk cId="3745432622" sldId="259"/>
            <ac:spMk id="13" creationId="{D009D6D5-DAC2-4A8B-A17A-E206B9012D09}"/>
          </ac:spMkLst>
        </pc:spChg>
        <pc:spChg chg="add del">
          <ac:chgData name="Ahmad Habib (2317248)" userId="1f6e513f-db28-4217-898b-ff3c4a9f18cd" providerId="ADAL" clId="{23A7B66F-01B7-49AB-81F9-28D23966A6B4}" dt="2024-10-27T20:40:55.501" v="226"/>
          <ac:spMkLst>
            <pc:docMk/>
            <pc:sldMk cId="3745432622" sldId="259"/>
            <ac:spMk id="14" creationId="{375E0459-6403-40CD-989D-56A4407CA12E}"/>
          </ac:spMkLst>
        </pc:spChg>
        <pc:spChg chg="add del">
          <ac:chgData name="Ahmad Habib (2317248)" userId="1f6e513f-db28-4217-898b-ff3c4a9f18cd" providerId="ADAL" clId="{23A7B66F-01B7-49AB-81F9-28D23966A6B4}" dt="2024-10-27T20:40:55.501" v="226"/>
          <ac:spMkLst>
            <pc:docMk/>
            <pc:sldMk cId="3745432622" sldId="259"/>
            <ac:spMk id="16" creationId="{53E5B1A8-3AC9-4BD1-9BBC-78CA94F2D1BA}"/>
          </ac:spMkLst>
        </pc:spChg>
        <pc:picChg chg="add mod">
          <ac:chgData name="Ahmad Habib (2317248)" userId="1f6e513f-db28-4217-898b-ff3c4a9f18cd" providerId="ADAL" clId="{23A7B66F-01B7-49AB-81F9-28D23966A6B4}" dt="2024-10-27T20:41:53.688" v="239" actId="26606"/>
          <ac:picMkLst>
            <pc:docMk/>
            <pc:sldMk cId="3745432622" sldId="259"/>
            <ac:picMk id="5" creationId="{4A33FF75-CFCA-FD63-6A09-B6D77DF3BB49}"/>
          </ac:picMkLst>
        </pc:picChg>
      </pc:sldChg>
      <pc:sldChg chg="addSp delSp modSp del mod setBg">
        <pc:chgData name="Ahmad Habib (2317248)" userId="1f6e513f-db28-4217-898b-ff3c4a9f18cd" providerId="ADAL" clId="{23A7B66F-01B7-49AB-81F9-28D23966A6B4}" dt="2024-10-31T23:36:49.980" v="561" actId="47"/>
        <pc:sldMkLst>
          <pc:docMk/>
          <pc:sldMk cId="65415705" sldId="260"/>
        </pc:sldMkLst>
        <pc:spChg chg="add del mod">
          <ac:chgData name="Ahmad Habib (2317248)" userId="1f6e513f-db28-4217-898b-ff3c4a9f18cd" providerId="ADAL" clId="{23A7B66F-01B7-49AB-81F9-28D23966A6B4}" dt="2024-10-31T23:36:36.981" v="560" actId="20577"/>
          <ac:spMkLst>
            <pc:docMk/>
            <pc:sldMk cId="65415705" sldId="260"/>
            <ac:spMk id="3" creationId="{3BCFAFDC-9B64-C523-DA00-6517EE6B8D36}"/>
          </ac:spMkLst>
        </pc:spChg>
        <pc:spChg chg="add del">
          <ac:chgData name="Ahmad Habib (2317248)" userId="1f6e513f-db28-4217-898b-ff3c4a9f18cd" providerId="ADAL" clId="{23A7B66F-01B7-49AB-81F9-28D23966A6B4}" dt="2024-10-27T20:25:41.848" v="111" actId="26606"/>
          <ac:spMkLst>
            <pc:docMk/>
            <pc:sldMk cId="65415705" sldId="260"/>
            <ac:spMk id="9" creationId="{9F7D5CDA-D291-4307-BF55-1381FED29634}"/>
          </ac:spMkLst>
        </pc:spChg>
        <pc:spChg chg="add del">
          <ac:chgData name="Ahmad Habib (2317248)" userId="1f6e513f-db28-4217-898b-ff3c4a9f18cd" providerId="ADAL" clId="{23A7B66F-01B7-49AB-81F9-28D23966A6B4}" dt="2024-10-27T20:25:41.848" v="111" actId="26606"/>
          <ac:spMkLst>
            <pc:docMk/>
            <pc:sldMk cId="65415705" sldId="260"/>
            <ac:spMk id="10" creationId="{3BCFAFDC-9B64-C523-DA00-6517EE6B8D36}"/>
          </ac:spMkLst>
        </pc:spChg>
        <pc:spChg chg="add del">
          <ac:chgData name="Ahmad Habib (2317248)" userId="1f6e513f-db28-4217-898b-ff3c4a9f18cd" providerId="ADAL" clId="{23A7B66F-01B7-49AB-81F9-28D23966A6B4}" dt="2024-10-27T20:25:41.848" v="111" actId="26606"/>
          <ac:spMkLst>
            <pc:docMk/>
            <pc:sldMk cId="65415705" sldId="260"/>
            <ac:spMk id="11" creationId="{59B296B9-C5A5-4E4F-9B60-C907B5F1466C}"/>
          </ac:spMkLst>
        </pc:spChg>
        <pc:spChg chg="add del">
          <ac:chgData name="Ahmad Habib (2317248)" userId="1f6e513f-db28-4217-898b-ff3c4a9f18cd" providerId="ADAL" clId="{23A7B66F-01B7-49AB-81F9-28D23966A6B4}" dt="2024-10-27T20:25:41.848" v="111" actId="26606"/>
          <ac:spMkLst>
            <pc:docMk/>
            <pc:sldMk cId="65415705" sldId="260"/>
            <ac:spMk id="13" creationId="{D0300FD3-5AF1-6305-15FA-9078072672E2}"/>
          </ac:spMkLst>
        </pc:spChg>
        <pc:graphicFrameChg chg="add del">
          <ac:chgData name="Ahmad Habib (2317248)" userId="1f6e513f-db28-4217-898b-ff3c4a9f18cd" providerId="ADAL" clId="{23A7B66F-01B7-49AB-81F9-28D23966A6B4}" dt="2024-10-27T20:25:36.799" v="109" actId="26606"/>
          <ac:graphicFrameMkLst>
            <pc:docMk/>
            <pc:sldMk cId="65415705" sldId="260"/>
            <ac:graphicFrameMk id="5" creationId="{A8D1897C-1ABB-952F-C014-77D6001FDF1D}"/>
          </ac:graphicFrameMkLst>
        </pc:graphicFrameChg>
        <pc:picChg chg="add del">
          <ac:chgData name="Ahmad Habib (2317248)" userId="1f6e513f-db28-4217-898b-ff3c4a9f18cd" providerId="ADAL" clId="{23A7B66F-01B7-49AB-81F9-28D23966A6B4}" dt="2024-10-27T20:25:36.799" v="109" actId="26606"/>
          <ac:picMkLst>
            <pc:docMk/>
            <pc:sldMk cId="65415705" sldId="260"/>
            <ac:picMk id="6" creationId="{6950BFAD-A263-BEAD-FB1E-691CB2AB2301}"/>
          </ac:picMkLst>
        </pc:picChg>
        <pc:picChg chg="add del">
          <ac:chgData name="Ahmad Habib (2317248)" userId="1f6e513f-db28-4217-898b-ff3c4a9f18cd" providerId="ADAL" clId="{23A7B66F-01B7-49AB-81F9-28D23966A6B4}" dt="2024-10-27T20:25:41.848" v="111" actId="26606"/>
          <ac:picMkLst>
            <pc:docMk/>
            <pc:sldMk cId="65415705" sldId="260"/>
            <ac:picMk id="8" creationId="{0F76B042-5C7E-0DB1-8F40-0E48C7F80743}"/>
          </ac:picMkLst>
        </pc:picChg>
      </pc:sldChg>
      <pc:sldChg chg="addSp delSp modSp del mod setBg">
        <pc:chgData name="Ahmad Habib (2317248)" userId="1f6e513f-db28-4217-898b-ff3c4a9f18cd" providerId="ADAL" clId="{23A7B66F-01B7-49AB-81F9-28D23966A6B4}" dt="2024-10-31T23:44:20.686" v="622" actId="47"/>
        <pc:sldMkLst>
          <pc:docMk/>
          <pc:sldMk cId="1080431526" sldId="261"/>
        </pc:sldMkLst>
        <pc:spChg chg="mod">
          <ac:chgData name="Ahmad Habib (2317248)" userId="1f6e513f-db28-4217-898b-ff3c4a9f18cd" providerId="ADAL" clId="{23A7B66F-01B7-49AB-81F9-28D23966A6B4}" dt="2024-10-31T23:29:34.262" v="456" actId="27636"/>
          <ac:spMkLst>
            <pc:docMk/>
            <pc:sldMk cId="1080431526" sldId="261"/>
            <ac:spMk id="3" creationId="{6C3C9CE8-B47D-2EA8-9A55-607D65D93FCC}"/>
          </ac:spMkLst>
        </pc:spChg>
        <pc:spChg chg="add del">
          <ac:chgData name="Ahmad Habib (2317248)" userId="1f6e513f-db28-4217-898b-ff3c4a9f18cd" providerId="ADAL" clId="{23A7B66F-01B7-49AB-81F9-28D23966A6B4}" dt="2024-10-27T20:25:24.969" v="106" actId="26606"/>
          <ac:spMkLst>
            <pc:docMk/>
            <pc:sldMk cId="1080431526" sldId="261"/>
            <ac:spMk id="8" creationId="{100EDD19-6802-4EC3-95CE-CFFAB042CFD6}"/>
          </ac:spMkLst>
        </pc:spChg>
        <pc:spChg chg="add del">
          <ac:chgData name="Ahmad Habib (2317248)" userId="1f6e513f-db28-4217-898b-ff3c4a9f18cd" providerId="ADAL" clId="{23A7B66F-01B7-49AB-81F9-28D23966A6B4}" dt="2024-10-27T20:25:19.246" v="104" actId="26606"/>
          <ac:spMkLst>
            <pc:docMk/>
            <pc:sldMk cId="1080431526" sldId="261"/>
            <ac:spMk id="9" creationId="{04812C46-200A-4DEB-A05E-3ED6C68C2387}"/>
          </ac:spMkLst>
        </pc:spChg>
        <pc:spChg chg="add del">
          <ac:chgData name="Ahmad Habib (2317248)" userId="1f6e513f-db28-4217-898b-ff3c4a9f18cd" providerId="ADAL" clId="{23A7B66F-01B7-49AB-81F9-28D23966A6B4}" dt="2024-10-27T20:25:24.969" v="106" actId="26606"/>
          <ac:spMkLst>
            <pc:docMk/>
            <pc:sldMk cId="1080431526" sldId="261"/>
            <ac:spMk id="10" creationId="{DB17E863-922E-4C26-BD64-E8FD41D28661}"/>
          </ac:spMkLst>
        </pc:spChg>
        <pc:spChg chg="add del">
          <ac:chgData name="Ahmad Habib (2317248)" userId="1f6e513f-db28-4217-898b-ff3c4a9f18cd" providerId="ADAL" clId="{23A7B66F-01B7-49AB-81F9-28D23966A6B4}" dt="2024-10-27T20:25:19.246" v="104" actId="26606"/>
          <ac:spMkLst>
            <pc:docMk/>
            <pc:sldMk cId="1080431526" sldId="261"/>
            <ac:spMk id="11" creationId="{D1EA859B-E555-4109-94F3-6700E046E008}"/>
          </ac:spMkLst>
        </pc:spChg>
        <pc:spChg chg="add del">
          <ac:chgData name="Ahmad Habib (2317248)" userId="1f6e513f-db28-4217-898b-ff3c4a9f18cd" providerId="ADAL" clId="{23A7B66F-01B7-49AB-81F9-28D23966A6B4}" dt="2024-10-27T20:25:59.238" v="112" actId="26606"/>
          <ac:spMkLst>
            <pc:docMk/>
            <pc:sldMk cId="1080431526" sldId="261"/>
            <ac:spMk id="12" creationId="{C0763A76-9F1C-4FC5-82B7-DD475DA461B2}"/>
          </ac:spMkLst>
        </pc:spChg>
        <pc:spChg chg="add del">
          <ac:chgData name="Ahmad Habib (2317248)" userId="1f6e513f-db28-4217-898b-ff3c4a9f18cd" providerId="ADAL" clId="{23A7B66F-01B7-49AB-81F9-28D23966A6B4}" dt="2024-10-27T20:25:59.238" v="112" actId="26606"/>
          <ac:spMkLst>
            <pc:docMk/>
            <pc:sldMk cId="1080431526" sldId="261"/>
            <ac:spMk id="13" creationId="{E81BF4F6-F2CF-4984-9D14-D6966D92F99F}"/>
          </ac:spMkLst>
        </pc:spChg>
        <pc:picChg chg="add del">
          <ac:chgData name="Ahmad Habib (2317248)" userId="1f6e513f-db28-4217-898b-ff3c4a9f18cd" providerId="ADAL" clId="{23A7B66F-01B7-49AB-81F9-28D23966A6B4}" dt="2024-10-27T20:25:19.246" v="104" actId="26606"/>
          <ac:picMkLst>
            <pc:docMk/>
            <pc:sldMk cId="1080431526" sldId="261"/>
            <ac:picMk id="5" creationId="{22BDF683-7319-99E7-FB73-57A595A4040A}"/>
          </ac:picMkLst>
        </pc:picChg>
        <pc:picChg chg="add del">
          <ac:chgData name="Ahmad Habib (2317248)" userId="1f6e513f-db28-4217-898b-ff3c4a9f18cd" providerId="ADAL" clId="{23A7B66F-01B7-49AB-81F9-28D23966A6B4}" dt="2024-10-27T20:25:59.238" v="112" actId="26606"/>
          <ac:picMkLst>
            <pc:docMk/>
            <pc:sldMk cId="1080431526" sldId="261"/>
            <ac:picMk id="14" creationId="{29270B83-C699-163A-1FE8-FBC431004120}"/>
          </ac:picMkLst>
        </pc:picChg>
      </pc:sldChg>
      <pc:sldChg chg="addSp delSp modSp del mod setBg setClrOvrMap delDesignElem">
        <pc:chgData name="Ahmad Habib (2317248)" userId="1f6e513f-db28-4217-898b-ff3c4a9f18cd" providerId="ADAL" clId="{23A7B66F-01B7-49AB-81F9-28D23966A6B4}" dt="2024-10-31T23:48:15.134" v="669" actId="47"/>
        <pc:sldMkLst>
          <pc:docMk/>
          <pc:sldMk cId="1013235189" sldId="262"/>
        </pc:sldMkLst>
        <pc:spChg chg="mod">
          <ac:chgData name="Ahmad Habib (2317248)" userId="1f6e513f-db28-4217-898b-ff3c4a9f18cd" providerId="ADAL" clId="{23A7B66F-01B7-49AB-81F9-28D23966A6B4}" dt="2024-10-27T20:42:12.344" v="240" actId="26606"/>
          <ac:spMkLst>
            <pc:docMk/>
            <pc:sldMk cId="1013235189" sldId="262"/>
            <ac:spMk id="2" creationId="{2126661E-3BF0-82CA-7A5E-92AF69D5D1CF}"/>
          </ac:spMkLst>
        </pc:spChg>
        <pc:spChg chg="del mod">
          <ac:chgData name="Ahmad Habib (2317248)" userId="1f6e513f-db28-4217-898b-ff3c4a9f18cd" providerId="ADAL" clId="{23A7B66F-01B7-49AB-81F9-28D23966A6B4}" dt="2024-10-27T20:42:12.344" v="240" actId="26606"/>
          <ac:spMkLst>
            <pc:docMk/>
            <pc:sldMk cId="1013235189" sldId="262"/>
            <ac:spMk id="3" creationId="{72918FE4-11DA-6109-00F5-1344E994C314}"/>
          </ac:spMkLst>
        </pc:spChg>
        <pc:spChg chg="add del">
          <ac:chgData name="Ahmad Habib (2317248)" userId="1f6e513f-db28-4217-898b-ff3c4a9f18cd" providerId="ADAL" clId="{23A7B66F-01B7-49AB-81F9-28D23966A6B4}" dt="2024-10-27T20:43:29.565" v="249"/>
          <ac:spMkLst>
            <pc:docMk/>
            <pc:sldMk cId="1013235189" sldId="262"/>
            <ac:spMk id="9" creationId="{A3EFF7B1-6CB7-47D1-AD37-B870CA2B2151}"/>
          </ac:spMkLst>
        </pc:spChg>
        <pc:spChg chg="add del">
          <ac:chgData name="Ahmad Habib (2317248)" userId="1f6e513f-db28-4217-898b-ff3c4a9f18cd" providerId="ADAL" clId="{23A7B66F-01B7-49AB-81F9-28D23966A6B4}" dt="2024-10-27T20:43:29.565" v="249"/>
          <ac:spMkLst>
            <pc:docMk/>
            <pc:sldMk cId="1013235189" sldId="262"/>
            <ac:spMk id="11" creationId="{7FA2962B-21B6-4689-A95D-A8FF6ADE47F1}"/>
          </ac:spMkLst>
        </pc:spChg>
        <pc:spChg chg="add del">
          <ac:chgData name="Ahmad Habib (2317248)" userId="1f6e513f-db28-4217-898b-ff3c4a9f18cd" providerId="ADAL" clId="{23A7B66F-01B7-49AB-81F9-28D23966A6B4}" dt="2024-10-27T20:43:29.565" v="249"/>
          <ac:spMkLst>
            <pc:docMk/>
            <pc:sldMk cId="1013235189" sldId="262"/>
            <ac:spMk id="27" creationId="{A00D2CE1-35C1-46E6-BD59-CEE668BD90F4}"/>
          </ac:spMkLst>
        </pc:spChg>
        <pc:spChg chg="add del">
          <ac:chgData name="Ahmad Habib (2317248)" userId="1f6e513f-db28-4217-898b-ff3c4a9f18cd" providerId="ADAL" clId="{23A7B66F-01B7-49AB-81F9-28D23966A6B4}" dt="2024-10-27T20:43:29.565" v="249"/>
          <ac:spMkLst>
            <pc:docMk/>
            <pc:sldMk cId="1013235189" sldId="262"/>
            <ac:spMk id="35" creationId="{E18403B7-F2C7-4C07-8522-21C31910902C}"/>
          </ac:spMkLst>
        </pc:spChg>
        <pc:grpChg chg="add del">
          <ac:chgData name="Ahmad Habib (2317248)" userId="1f6e513f-db28-4217-898b-ff3c4a9f18cd" providerId="ADAL" clId="{23A7B66F-01B7-49AB-81F9-28D23966A6B4}" dt="2024-10-27T20:43:29.565" v="249"/>
          <ac:grpSpMkLst>
            <pc:docMk/>
            <pc:sldMk cId="1013235189" sldId="262"/>
            <ac:grpSpMk id="13" creationId="{A745280D-ED36-41FE-8EB1-CE597C99CFE8}"/>
          </ac:grpSpMkLst>
        </pc:grpChg>
        <pc:grpChg chg="add del">
          <ac:chgData name="Ahmad Habib (2317248)" userId="1f6e513f-db28-4217-898b-ff3c4a9f18cd" providerId="ADAL" clId="{23A7B66F-01B7-49AB-81F9-28D23966A6B4}" dt="2024-10-27T20:43:29.565" v="249"/>
          <ac:grpSpMkLst>
            <pc:docMk/>
            <pc:sldMk cId="1013235189" sldId="262"/>
            <ac:grpSpMk id="19" creationId="{80E95A5C-1E97-41C3-9DEC-245FF6DEBF1F}"/>
          </ac:grpSpMkLst>
        </pc:grpChg>
        <pc:grpChg chg="add del">
          <ac:chgData name="Ahmad Habib (2317248)" userId="1f6e513f-db28-4217-898b-ff3c4a9f18cd" providerId="ADAL" clId="{23A7B66F-01B7-49AB-81F9-28D23966A6B4}" dt="2024-10-27T20:43:29.565" v="249"/>
          <ac:grpSpMkLst>
            <pc:docMk/>
            <pc:sldMk cId="1013235189" sldId="262"/>
            <ac:grpSpMk id="29" creationId="{A58DCE86-9AE1-46D1-96D6-04B8B3EDF6FA}"/>
          </ac:grpSpMkLst>
        </pc:grpChg>
        <pc:grpChg chg="add del">
          <ac:chgData name="Ahmad Habib (2317248)" userId="1f6e513f-db28-4217-898b-ff3c4a9f18cd" providerId="ADAL" clId="{23A7B66F-01B7-49AB-81F9-28D23966A6B4}" dt="2024-10-27T20:43:29.565" v="249"/>
          <ac:grpSpMkLst>
            <pc:docMk/>
            <pc:sldMk cId="1013235189" sldId="262"/>
            <ac:grpSpMk id="37" creationId="{23B58CC6-A99E-43AF-A467-256F19287FB8}"/>
          </ac:grpSpMkLst>
        </pc:grpChg>
        <pc:graphicFrameChg chg="add">
          <ac:chgData name="Ahmad Habib (2317248)" userId="1f6e513f-db28-4217-898b-ff3c4a9f18cd" providerId="ADAL" clId="{23A7B66F-01B7-49AB-81F9-28D23966A6B4}" dt="2024-10-27T20:42:12.344" v="240" actId="26606"/>
          <ac:graphicFrameMkLst>
            <pc:docMk/>
            <pc:sldMk cId="1013235189" sldId="262"/>
            <ac:graphicFrameMk id="5" creationId="{81872315-A1BE-8BBF-E4D1-B36F6BCAB22E}"/>
          </ac:graphicFrameMkLst>
        </pc:graphicFrameChg>
      </pc:sldChg>
      <pc:sldChg chg="modSp del mod">
        <pc:chgData name="Ahmad Habib (2317248)" userId="1f6e513f-db28-4217-898b-ff3c4a9f18cd" providerId="ADAL" clId="{23A7B66F-01B7-49AB-81F9-28D23966A6B4}" dt="2024-10-31T23:49:43.276" v="680" actId="47"/>
        <pc:sldMkLst>
          <pc:docMk/>
          <pc:sldMk cId="3304158938" sldId="263"/>
        </pc:sldMkLst>
        <pc:spChg chg="mod">
          <ac:chgData name="Ahmad Habib (2317248)" userId="1f6e513f-db28-4217-898b-ff3c4a9f18cd" providerId="ADAL" clId="{23A7B66F-01B7-49AB-81F9-28D23966A6B4}" dt="2024-10-31T23:29:34.278" v="457" actId="27636"/>
          <ac:spMkLst>
            <pc:docMk/>
            <pc:sldMk cId="3304158938" sldId="263"/>
            <ac:spMk id="3" creationId="{D158A0E4-F9B4-D3C9-F9AD-E4E2E0B6BB0D}"/>
          </ac:spMkLst>
        </pc:spChg>
      </pc:sldChg>
      <pc:sldChg chg="addSp delSp modSp del mod setBg delDesignElem">
        <pc:chgData name="Ahmad Habib (2317248)" userId="1f6e513f-db28-4217-898b-ff3c4a9f18cd" providerId="ADAL" clId="{23A7B66F-01B7-49AB-81F9-28D23966A6B4}" dt="2024-10-31T23:44:52.854" v="626" actId="47"/>
        <pc:sldMkLst>
          <pc:docMk/>
          <pc:sldMk cId="2783441389" sldId="264"/>
        </pc:sldMkLst>
        <pc:spChg chg="mod">
          <ac:chgData name="Ahmad Habib (2317248)" userId="1f6e513f-db28-4217-898b-ff3c4a9f18cd" providerId="ADAL" clId="{23A7B66F-01B7-49AB-81F9-28D23966A6B4}" dt="2024-10-31T23:29:34.281" v="458" actId="27636"/>
          <ac:spMkLst>
            <pc:docMk/>
            <pc:sldMk cId="2783441389" sldId="264"/>
            <ac:spMk id="2" creationId="{01A566D8-CD8E-771B-A196-D2624658461E}"/>
          </ac:spMkLst>
        </pc:spChg>
        <pc:spChg chg="del mod">
          <ac:chgData name="Ahmad Habib (2317248)" userId="1f6e513f-db28-4217-898b-ff3c4a9f18cd" providerId="ADAL" clId="{23A7B66F-01B7-49AB-81F9-28D23966A6B4}" dt="2024-10-27T20:44:16.329" v="325" actId="26606"/>
          <ac:spMkLst>
            <pc:docMk/>
            <pc:sldMk cId="2783441389" sldId="264"/>
            <ac:spMk id="3" creationId="{7A2CB9B6-B066-682B-4899-803F415A095D}"/>
          </ac:spMkLst>
        </pc:spChg>
        <pc:spChg chg="add del">
          <ac:chgData name="Ahmad Habib (2317248)" userId="1f6e513f-db28-4217-898b-ff3c4a9f18cd" providerId="ADAL" clId="{23A7B66F-01B7-49AB-81F9-28D23966A6B4}" dt="2024-10-27T20:43:29.565" v="249"/>
          <ac:spMkLst>
            <pc:docMk/>
            <pc:sldMk cId="2783441389" sldId="264"/>
            <ac:spMk id="8" creationId="{C2554CA6-288E-4202-BC52-2E5A8F0C0AED}"/>
          </ac:spMkLst>
        </pc:spChg>
        <pc:spChg chg="add del">
          <ac:chgData name="Ahmad Habib (2317248)" userId="1f6e513f-db28-4217-898b-ff3c4a9f18cd" providerId="ADAL" clId="{23A7B66F-01B7-49AB-81F9-28D23966A6B4}" dt="2024-10-31T23:29:10.865" v="443"/>
          <ac:spMkLst>
            <pc:docMk/>
            <pc:sldMk cId="2783441389" sldId="264"/>
            <ac:spMk id="9" creationId="{BACC6370-2D7E-4714-9D71-7542949D7D5D}"/>
          </ac:spMkLst>
        </pc:spChg>
        <pc:spChg chg="add del">
          <ac:chgData name="Ahmad Habib (2317248)" userId="1f6e513f-db28-4217-898b-ff3c4a9f18cd" providerId="ADAL" clId="{23A7B66F-01B7-49AB-81F9-28D23966A6B4}" dt="2024-10-27T20:43:29.565" v="249"/>
          <ac:spMkLst>
            <pc:docMk/>
            <pc:sldMk cId="2783441389" sldId="264"/>
            <ac:spMk id="10" creationId="{B10BB131-AC8E-4A8E-A5D1-36260F720C3B}"/>
          </ac:spMkLst>
        </pc:spChg>
        <pc:spChg chg="add del">
          <ac:chgData name="Ahmad Habib (2317248)" userId="1f6e513f-db28-4217-898b-ff3c4a9f18cd" providerId="ADAL" clId="{23A7B66F-01B7-49AB-81F9-28D23966A6B4}" dt="2024-10-31T23:29:10.865" v="443"/>
          <ac:spMkLst>
            <pc:docMk/>
            <pc:sldMk cId="2783441389" sldId="264"/>
            <ac:spMk id="11" creationId="{F68B3F68-107C-434F-AA38-110D5EA91B85}"/>
          </ac:spMkLst>
        </pc:spChg>
        <pc:spChg chg="add del">
          <ac:chgData name="Ahmad Habib (2317248)" userId="1f6e513f-db28-4217-898b-ff3c4a9f18cd" providerId="ADAL" clId="{23A7B66F-01B7-49AB-81F9-28D23966A6B4}" dt="2024-10-27T20:43:29.565" v="249"/>
          <ac:spMkLst>
            <pc:docMk/>
            <pc:sldMk cId="2783441389" sldId="264"/>
            <ac:spMk id="12" creationId="{5B7778FC-632E-4DCA-A7CB-0D7731CCF970}"/>
          </ac:spMkLst>
        </pc:spChg>
        <pc:spChg chg="add del">
          <ac:chgData name="Ahmad Habib (2317248)" userId="1f6e513f-db28-4217-898b-ff3c4a9f18cd" providerId="ADAL" clId="{23A7B66F-01B7-49AB-81F9-28D23966A6B4}" dt="2024-10-31T23:29:10.865" v="443"/>
          <ac:spMkLst>
            <pc:docMk/>
            <pc:sldMk cId="2783441389" sldId="264"/>
            <ac:spMk id="13" creationId="{AAD0DBB9-1A4B-4391-81D4-CB19F9AB918A}"/>
          </ac:spMkLst>
        </pc:spChg>
        <pc:spChg chg="add del">
          <ac:chgData name="Ahmad Habib (2317248)" userId="1f6e513f-db28-4217-898b-ff3c4a9f18cd" providerId="ADAL" clId="{23A7B66F-01B7-49AB-81F9-28D23966A6B4}" dt="2024-10-27T20:43:29.565" v="249"/>
          <ac:spMkLst>
            <pc:docMk/>
            <pc:sldMk cId="2783441389" sldId="264"/>
            <ac:spMk id="14" creationId="{FA23A907-97FB-4A8F-880A-DD77401C4296}"/>
          </ac:spMkLst>
        </pc:spChg>
        <pc:spChg chg="add del">
          <ac:chgData name="Ahmad Habib (2317248)" userId="1f6e513f-db28-4217-898b-ff3c4a9f18cd" providerId="ADAL" clId="{23A7B66F-01B7-49AB-81F9-28D23966A6B4}" dt="2024-10-31T23:29:10.865" v="443"/>
          <ac:spMkLst>
            <pc:docMk/>
            <pc:sldMk cId="2783441389" sldId="264"/>
            <ac:spMk id="15" creationId="{063BBA22-50EA-4C4D-BE05-F1CE4E63AA56}"/>
          </ac:spMkLst>
        </pc:spChg>
        <pc:graphicFrameChg chg="add">
          <ac:chgData name="Ahmad Habib (2317248)" userId="1f6e513f-db28-4217-898b-ff3c4a9f18cd" providerId="ADAL" clId="{23A7B66F-01B7-49AB-81F9-28D23966A6B4}" dt="2024-10-27T20:44:16.329" v="325" actId="26606"/>
          <ac:graphicFrameMkLst>
            <pc:docMk/>
            <pc:sldMk cId="2783441389" sldId="264"/>
            <ac:graphicFrameMk id="5" creationId="{2EB958C4-D1BA-43F1-3B00-0988D851CFD6}"/>
          </ac:graphicFrameMkLst>
        </pc:graphicFrameChg>
      </pc:sldChg>
      <pc:sldChg chg="modSp del mod">
        <pc:chgData name="Ahmad Habib (2317248)" userId="1f6e513f-db28-4217-898b-ff3c4a9f18cd" providerId="ADAL" clId="{23A7B66F-01B7-49AB-81F9-28D23966A6B4}" dt="2024-10-31T23:50:42.709" v="685" actId="47"/>
        <pc:sldMkLst>
          <pc:docMk/>
          <pc:sldMk cId="2281391053" sldId="265"/>
        </pc:sldMkLst>
        <pc:spChg chg="mod">
          <ac:chgData name="Ahmad Habib (2317248)" userId="1f6e513f-db28-4217-898b-ff3c4a9f18cd" providerId="ADAL" clId="{23A7B66F-01B7-49AB-81F9-28D23966A6B4}" dt="2024-10-27T20:30:47.570" v="141" actId="255"/>
          <ac:spMkLst>
            <pc:docMk/>
            <pc:sldMk cId="2281391053" sldId="265"/>
            <ac:spMk id="3" creationId="{5D42C415-F0F5-C470-0069-DF1CE920892D}"/>
          </ac:spMkLst>
        </pc:spChg>
      </pc:sldChg>
      <pc:sldChg chg="addSp delSp modSp del mod setBg delDesignElem">
        <pc:chgData name="Ahmad Habib (2317248)" userId="1f6e513f-db28-4217-898b-ff3c4a9f18cd" providerId="ADAL" clId="{23A7B66F-01B7-49AB-81F9-28D23966A6B4}" dt="2024-10-31T23:54:07.518" v="739" actId="47"/>
        <pc:sldMkLst>
          <pc:docMk/>
          <pc:sldMk cId="2625524502" sldId="266"/>
        </pc:sldMkLst>
        <pc:spChg chg="mod">
          <ac:chgData name="Ahmad Habib (2317248)" userId="1f6e513f-db28-4217-898b-ff3c4a9f18cd" providerId="ADAL" clId="{23A7B66F-01B7-49AB-81F9-28D23966A6B4}" dt="2024-10-31T23:29:34.283" v="459" actId="27636"/>
          <ac:spMkLst>
            <pc:docMk/>
            <pc:sldMk cId="2625524502" sldId="266"/>
            <ac:spMk id="2" creationId="{F72BBF72-D949-B67F-E52A-17DE533FD4C5}"/>
          </ac:spMkLst>
        </pc:spChg>
        <pc:spChg chg="mod">
          <ac:chgData name="Ahmad Habib (2317248)" userId="1f6e513f-db28-4217-898b-ff3c4a9f18cd" providerId="ADAL" clId="{23A7B66F-01B7-49AB-81F9-28D23966A6B4}" dt="2024-10-27T23:27:17.133" v="432" actId="20577"/>
          <ac:spMkLst>
            <pc:docMk/>
            <pc:sldMk cId="2625524502" sldId="266"/>
            <ac:spMk id="3" creationId="{E8375111-1A78-1D0E-1F24-1E5C6E789AC6}"/>
          </ac:spMkLst>
        </pc:spChg>
        <pc:spChg chg="add del">
          <ac:chgData name="Ahmad Habib (2317248)" userId="1f6e513f-db28-4217-898b-ff3c4a9f18cd" providerId="ADAL" clId="{23A7B66F-01B7-49AB-81F9-28D23966A6B4}" dt="2024-10-31T23:29:10.865" v="443"/>
          <ac:spMkLst>
            <pc:docMk/>
            <pc:sldMk cId="2625524502" sldId="266"/>
            <ac:spMk id="8" creationId="{1B15ED52-F352-441B-82BF-E0EA34836D08}"/>
          </ac:spMkLst>
        </pc:spChg>
        <pc:spChg chg="add del">
          <ac:chgData name="Ahmad Habib (2317248)" userId="1f6e513f-db28-4217-898b-ff3c4a9f18cd" providerId="ADAL" clId="{23A7B66F-01B7-49AB-81F9-28D23966A6B4}" dt="2024-10-31T23:29:10.865" v="443"/>
          <ac:spMkLst>
            <pc:docMk/>
            <pc:sldMk cId="2625524502" sldId="266"/>
            <ac:spMk id="10" creationId="{3B2E3793-BFE6-45A2-9B7B-E18844431C99}"/>
          </ac:spMkLst>
        </pc:spChg>
        <pc:spChg chg="add del">
          <ac:chgData name="Ahmad Habib (2317248)" userId="1f6e513f-db28-4217-898b-ff3c4a9f18cd" providerId="ADAL" clId="{23A7B66F-01B7-49AB-81F9-28D23966A6B4}" dt="2024-10-31T23:29:10.865" v="443"/>
          <ac:spMkLst>
            <pc:docMk/>
            <pc:sldMk cId="2625524502" sldId="266"/>
            <ac:spMk id="12" creationId="{BC4C4868-CB8F-4AF9-9CDB-8108F2C19B67}"/>
          </ac:spMkLst>
        </pc:spChg>
        <pc:spChg chg="add del">
          <ac:chgData name="Ahmad Habib (2317248)" userId="1f6e513f-db28-4217-898b-ff3c4a9f18cd" providerId="ADAL" clId="{23A7B66F-01B7-49AB-81F9-28D23966A6B4}" dt="2024-10-31T23:29:10.865" v="443"/>
          <ac:spMkLst>
            <pc:docMk/>
            <pc:sldMk cId="2625524502" sldId="266"/>
            <ac:spMk id="14" creationId="{375E0459-6403-40CD-989D-56A4407CA12E}"/>
          </ac:spMkLst>
        </pc:spChg>
        <pc:spChg chg="add del">
          <ac:chgData name="Ahmad Habib (2317248)" userId="1f6e513f-db28-4217-898b-ff3c4a9f18cd" providerId="ADAL" clId="{23A7B66F-01B7-49AB-81F9-28D23966A6B4}" dt="2024-10-31T23:29:10.865" v="443"/>
          <ac:spMkLst>
            <pc:docMk/>
            <pc:sldMk cId="2625524502" sldId="266"/>
            <ac:spMk id="16" creationId="{53E5B1A8-3AC9-4BD1-9BBC-78CA94F2D1BA}"/>
          </ac:spMkLst>
        </pc:spChg>
      </pc:sldChg>
      <pc:sldChg chg="modSp del mod">
        <pc:chgData name="Ahmad Habib (2317248)" userId="1f6e513f-db28-4217-898b-ff3c4a9f18cd" providerId="ADAL" clId="{23A7B66F-01B7-49AB-81F9-28D23966A6B4}" dt="2024-10-31T23:55:32.768" v="747" actId="47"/>
        <pc:sldMkLst>
          <pc:docMk/>
          <pc:sldMk cId="813986546" sldId="267"/>
        </pc:sldMkLst>
        <pc:spChg chg="mod">
          <ac:chgData name="Ahmad Habib (2317248)" userId="1f6e513f-db28-4217-898b-ff3c4a9f18cd" providerId="ADAL" clId="{23A7B66F-01B7-49AB-81F9-28D23966A6B4}" dt="2024-10-31T23:29:34.318" v="460" actId="27636"/>
          <ac:spMkLst>
            <pc:docMk/>
            <pc:sldMk cId="813986546" sldId="267"/>
            <ac:spMk id="3" creationId="{18F81E74-BEE0-70E5-ED5E-6584AADA80AA}"/>
          </ac:spMkLst>
        </pc:spChg>
      </pc:sldChg>
      <pc:sldChg chg="addSp delSp modSp del mod setBg delDesignElem">
        <pc:chgData name="Ahmad Habib (2317248)" userId="1f6e513f-db28-4217-898b-ff3c4a9f18cd" providerId="ADAL" clId="{23A7B66F-01B7-49AB-81F9-28D23966A6B4}" dt="2024-11-01T00:00:21.439" v="837" actId="47"/>
        <pc:sldMkLst>
          <pc:docMk/>
          <pc:sldMk cId="320511289" sldId="268"/>
        </pc:sldMkLst>
        <pc:spChg chg="mod">
          <ac:chgData name="Ahmad Habib (2317248)" userId="1f6e513f-db28-4217-898b-ff3c4a9f18cd" providerId="ADAL" clId="{23A7B66F-01B7-49AB-81F9-28D23966A6B4}" dt="2024-10-27T20:44:49.038" v="329" actId="26606"/>
          <ac:spMkLst>
            <pc:docMk/>
            <pc:sldMk cId="320511289" sldId="268"/>
            <ac:spMk id="2" creationId="{6624394C-16B7-1C86-A0B6-4D54DF8F424B}"/>
          </ac:spMkLst>
        </pc:spChg>
        <pc:spChg chg="add del mod">
          <ac:chgData name="Ahmad Habib (2317248)" userId="1f6e513f-db28-4217-898b-ff3c4a9f18cd" providerId="ADAL" clId="{23A7B66F-01B7-49AB-81F9-28D23966A6B4}" dt="2024-10-27T20:44:49.038" v="329" actId="26606"/>
          <ac:spMkLst>
            <pc:docMk/>
            <pc:sldMk cId="320511289" sldId="268"/>
            <ac:spMk id="3" creationId="{68D2E1FD-321B-044A-86F7-1941848DED0C}"/>
          </ac:spMkLst>
        </pc:spChg>
        <pc:spChg chg="add del">
          <ac:chgData name="Ahmad Habib (2317248)" userId="1f6e513f-db28-4217-898b-ff3c4a9f18cd" providerId="ADAL" clId="{23A7B66F-01B7-49AB-81F9-28D23966A6B4}" dt="2024-10-31T23:29:10.865" v="443"/>
          <ac:spMkLst>
            <pc:docMk/>
            <pc:sldMk cId="320511289" sldId="268"/>
            <ac:spMk id="8" creationId="{DEE2AD96-B495-4E06-9291-B71706F728CB}"/>
          </ac:spMkLst>
        </pc:spChg>
        <pc:spChg chg="add del">
          <ac:chgData name="Ahmad Habib (2317248)" userId="1f6e513f-db28-4217-898b-ff3c4a9f18cd" providerId="ADAL" clId="{23A7B66F-01B7-49AB-81F9-28D23966A6B4}" dt="2024-10-27T20:44:49.021" v="328" actId="26606"/>
          <ac:spMkLst>
            <pc:docMk/>
            <pc:sldMk cId="320511289" sldId="268"/>
            <ac:spMk id="9" creationId="{BACC6370-2D7E-4714-9D71-7542949D7D5D}"/>
          </ac:spMkLst>
        </pc:spChg>
        <pc:spChg chg="add del">
          <ac:chgData name="Ahmad Habib (2317248)" userId="1f6e513f-db28-4217-898b-ff3c4a9f18cd" providerId="ADAL" clId="{23A7B66F-01B7-49AB-81F9-28D23966A6B4}" dt="2024-10-31T23:29:10.865" v="443"/>
          <ac:spMkLst>
            <pc:docMk/>
            <pc:sldMk cId="320511289" sldId="268"/>
            <ac:spMk id="10" creationId="{53CF6D67-C5A8-4ADD-9E8E-1E38CA1D3166}"/>
          </ac:spMkLst>
        </pc:spChg>
        <pc:spChg chg="add del">
          <ac:chgData name="Ahmad Habib (2317248)" userId="1f6e513f-db28-4217-898b-ff3c4a9f18cd" providerId="ADAL" clId="{23A7B66F-01B7-49AB-81F9-28D23966A6B4}" dt="2024-10-27T20:44:49.021" v="328" actId="26606"/>
          <ac:spMkLst>
            <pc:docMk/>
            <pc:sldMk cId="320511289" sldId="268"/>
            <ac:spMk id="11" creationId="{F68B3F68-107C-434F-AA38-110D5EA91B85}"/>
          </ac:spMkLst>
        </pc:spChg>
        <pc:spChg chg="add del">
          <ac:chgData name="Ahmad Habib (2317248)" userId="1f6e513f-db28-4217-898b-ff3c4a9f18cd" providerId="ADAL" clId="{23A7B66F-01B7-49AB-81F9-28D23966A6B4}" dt="2024-10-31T23:29:10.865" v="443"/>
          <ac:spMkLst>
            <pc:docMk/>
            <pc:sldMk cId="320511289" sldId="268"/>
            <ac:spMk id="12" creationId="{86909FA0-B515-4681-B7A8-FA281D133B94}"/>
          </ac:spMkLst>
        </pc:spChg>
        <pc:spChg chg="add del">
          <ac:chgData name="Ahmad Habib (2317248)" userId="1f6e513f-db28-4217-898b-ff3c4a9f18cd" providerId="ADAL" clId="{23A7B66F-01B7-49AB-81F9-28D23966A6B4}" dt="2024-10-27T20:44:49.021" v="328" actId="26606"/>
          <ac:spMkLst>
            <pc:docMk/>
            <pc:sldMk cId="320511289" sldId="268"/>
            <ac:spMk id="13" creationId="{AAD0DBB9-1A4B-4391-81D4-CB19F9AB918A}"/>
          </ac:spMkLst>
        </pc:spChg>
        <pc:spChg chg="add del">
          <ac:chgData name="Ahmad Habib (2317248)" userId="1f6e513f-db28-4217-898b-ff3c4a9f18cd" providerId="ADAL" clId="{23A7B66F-01B7-49AB-81F9-28D23966A6B4}" dt="2024-10-31T23:29:10.865" v="443"/>
          <ac:spMkLst>
            <pc:docMk/>
            <pc:sldMk cId="320511289" sldId="268"/>
            <ac:spMk id="14" creationId="{21C9FE86-FCC3-4A31-AA1C-C882262B7FE7}"/>
          </ac:spMkLst>
        </pc:spChg>
        <pc:spChg chg="add del">
          <ac:chgData name="Ahmad Habib (2317248)" userId="1f6e513f-db28-4217-898b-ff3c4a9f18cd" providerId="ADAL" clId="{23A7B66F-01B7-49AB-81F9-28D23966A6B4}" dt="2024-10-27T20:44:49.021" v="328" actId="26606"/>
          <ac:spMkLst>
            <pc:docMk/>
            <pc:sldMk cId="320511289" sldId="268"/>
            <ac:spMk id="15" creationId="{063BBA22-50EA-4C4D-BE05-F1CE4E63AA56}"/>
          </ac:spMkLst>
        </pc:spChg>
        <pc:spChg chg="add del">
          <ac:chgData name="Ahmad Habib (2317248)" userId="1f6e513f-db28-4217-898b-ff3c4a9f18cd" providerId="ADAL" clId="{23A7B66F-01B7-49AB-81F9-28D23966A6B4}" dt="2024-10-31T23:29:10.865" v="443"/>
          <ac:spMkLst>
            <pc:docMk/>
            <pc:sldMk cId="320511289" sldId="268"/>
            <ac:spMk id="16" creationId="{7D96243B-ECED-4B71-8E06-AE9A285EAD20}"/>
          </ac:spMkLst>
        </pc:spChg>
        <pc:spChg chg="add mod">
          <ac:chgData name="Ahmad Habib (2317248)" userId="1f6e513f-db28-4217-898b-ff3c4a9f18cd" providerId="ADAL" clId="{23A7B66F-01B7-49AB-81F9-28D23966A6B4}" dt="2024-10-27T20:45:13.998" v="332" actId="255"/>
          <ac:spMkLst>
            <pc:docMk/>
            <pc:sldMk cId="320511289" sldId="268"/>
            <ac:spMk id="17" creationId="{68D2E1FD-321B-044A-86F7-1941848DED0C}"/>
          </ac:spMkLst>
        </pc:spChg>
        <pc:spChg chg="add del">
          <ac:chgData name="Ahmad Habib (2317248)" userId="1f6e513f-db28-4217-898b-ff3c4a9f18cd" providerId="ADAL" clId="{23A7B66F-01B7-49AB-81F9-28D23966A6B4}" dt="2024-10-31T23:29:10.865" v="443"/>
          <ac:spMkLst>
            <pc:docMk/>
            <pc:sldMk cId="320511289" sldId="268"/>
            <ac:spMk id="18" creationId="{A09989E4-EFDC-4A90-A633-E0525FB4139E}"/>
          </ac:spMkLst>
        </pc:spChg>
        <pc:graphicFrameChg chg="add del">
          <ac:chgData name="Ahmad Habib (2317248)" userId="1f6e513f-db28-4217-898b-ff3c4a9f18cd" providerId="ADAL" clId="{23A7B66F-01B7-49AB-81F9-28D23966A6B4}" dt="2024-10-27T20:44:49.021" v="328" actId="26606"/>
          <ac:graphicFrameMkLst>
            <pc:docMk/>
            <pc:sldMk cId="320511289" sldId="268"/>
            <ac:graphicFrameMk id="5" creationId="{5803D783-5523-A7EC-14EF-0636B80C2775}"/>
          </ac:graphicFrameMkLst>
        </pc:graphicFrameChg>
      </pc:sldChg>
      <pc:sldChg chg="modSp del mod ord">
        <pc:chgData name="Ahmad Habib (2317248)" userId="1f6e513f-db28-4217-898b-ff3c4a9f18cd" providerId="ADAL" clId="{23A7B66F-01B7-49AB-81F9-28D23966A6B4}" dt="2024-11-01T00:01:50.755" v="850" actId="47"/>
        <pc:sldMkLst>
          <pc:docMk/>
          <pc:sldMk cId="715839491" sldId="269"/>
        </pc:sldMkLst>
        <pc:spChg chg="mod">
          <ac:chgData name="Ahmad Habib (2317248)" userId="1f6e513f-db28-4217-898b-ff3c4a9f18cd" providerId="ADAL" clId="{23A7B66F-01B7-49AB-81F9-28D23966A6B4}" dt="2024-10-31T23:29:34.328" v="461" actId="27636"/>
          <ac:spMkLst>
            <pc:docMk/>
            <pc:sldMk cId="715839491" sldId="269"/>
            <ac:spMk id="3" creationId="{DAC6EDD8-FB18-B0A2-7B9B-E52A1FE7B69E}"/>
          </ac:spMkLst>
        </pc:spChg>
      </pc:sldChg>
      <pc:sldChg chg="addSp delSp modSp del mod setBg delDesignElem">
        <pc:chgData name="Ahmad Habib (2317248)" userId="1f6e513f-db28-4217-898b-ff3c4a9f18cd" providerId="ADAL" clId="{23A7B66F-01B7-49AB-81F9-28D23966A6B4}" dt="2024-11-01T00:26:28.910" v="1503" actId="47"/>
        <pc:sldMkLst>
          <pc:docMk/>
          <pc:sldMk cId="2135118505" sldId="270"/>
        </pc:sldMkLst>
        <pc:spChg chg="mod">
          <ac:chgData name="Ahmad Habib (2317248)" userId="1f6e513f-db28-4217-898b-ff3c4a9f18cd" providerId="ADAL" clId="{23A7B66F-01B7-49AB-81F9-28D23966A6B4}" dt="2024-10-27T20:45:51.606" v="337" actId="26606"/>
          <ac:spMkLst>
            <pc:docMk/>
            <pc:sldMk cId="2135118505" sldId="270"/>
            <ac:spMk id="2" creationId="{2F3705C7-B9C5-C747-65B4-3344354817F5}"/>
          </ac:spMkLst>
        </pc:spChg>
        <pc:spChg chg="mod">
          <ac:chgData name="Ahmad Habib (2317248)" userId="1f6e513f-db28-4217-898b-ff3c4a9f18cd" providerId="ADAL" clId="{23A7B66F-01B7-49AB-81F9-28D23966A6B4}" dt="2024-10-31T23:29:34.387" v="463" actId="27636"/>
          <ac:spMkLst>
            <pc:docMk/>
            <pc:sldMk cId="2135118505" sldId="270"/>
            <ac:spMk id="3" creationId="{A793788D-C766-4005-664D-3403712329F2}"/>
          </ac:spMkLst>
        </pc:spChg>
        <pc:spChg chg="add del">
          <ac:chgData name="Ahmad Habib (2317248)" userId="1f6e513f-db28-4217-898b-ff3c4a9f18cd" providerId="ADAL" clId="{23A7B66F-01B7-49AB-81F9-28D23966A6B4}" dt="2024-10-27T20:45:51.606" v="337" actId="26606"/>
          <ac:spMkLst>
            <pc:docMk/>
            <pc:sldMk cId="2135118505" sldId="270"/>
            <ac:spMk id="8" creationId="{AC17DE74-01C9-4859-B65A-85CF999E8580}"/>
          </ac:spMkLst>
        </pc:spChg>
        <pc:spChg chg="add del">
          <ac:chgData name="Ahmad Habib (2317248)" userId="1f6e513f-db28-4217-898b-ff3c4a9f18cd" providerId="ADAL" clId="{23A7B66F-01B7-49AB-81F9-28D23966A6B4}" dt="2024-10-27T20:45:51.606" v="337" actId="26606"/>
          <ac:spMkLst>
            <pc:docMk/>
            <pc:sldMk cId="2135118505" sldId="270"/>
            <ac:spMk id="10" creationId="{068C0432-0E90-4CC1-8CD3-D44A90DF07EF}"/>
          </ac:spMkLst>
        </pc:spChg>
        <pc:spChg chg="add del">
          <ac:chgData name="Ahmad Habib (2317248)" userId="1f6e513f-db28-4217-898b-ff3c4a9f18cd" providerId="ADAL" clId="{23A7B66F-01B7-49AB-81F9-28D23966A6B4}" dt="2024-10-31T23:29:10.865" v="443"/>
          <ac:spMkLst>
            <pc:docMk/>
            <pc:sldMk cId="2135118505" sldId="270"/>
            <ac:spMk id="15" creationId="{1B15ED52-F352-441B-82BF-E0EA34836D08}"/>
          </ac:spMkLst>
        </pc:spChg>
        <pc:spChg chg="add del">
          <ac:chgData name="Ahmad Habib (2317248)" userId="1f6e513f-db28-4217-898b-ff3c4a9f18cd" providerId="ADAL" clId="{23A7B66F-01B7-49AB-81F9-28D23966A6B4}" dt="2024-10-31T23:29:10.865" v="443"/>
          <ac:spMkLst>
            <pc:docMk/>
            <pc:sldMk cId="2135118505" sldId="270"/>
            <ac:spMk id="17" creationId="{3B2E3793-BFE6-45A2-9B7B-E18844431C99}"/>
          </ac:spMkLst>
        </pc:spChg>
        <pc:spChg chg="add del">
          <ac:chgData name="Ahmad Habib (2317248)" userId="1f6e513f-db28-4217-898b-ff3c4a9f18cd" providerId="ADAL" clId="{23A7B66F-01B7-49AB-81F9-28D23966A6B4}" dt="2024-10-31T23:29:10.865" v="443"/>
          <ac:spMkLst>
            <pc:docMk/>
            <pc:sldMk cId="2135118505" sldId="270"/>
            <ac:spMk id="19" creationId="{BC4C4868-CB8F-4AF9-9CDB-8108F2C19B67}"/>
          </ac:spMkLst>
        </pc:spChg>
        <pc:spChg chg="add del">
          <ac:chgData name="Ahmad Habib (2317248)" userId="1f6e513f-db28-4217-898b-ff3c4a9f18cd" providerId="ADAL" clId="{23A7B66F-01B7-49AB-81F9-28D23966A6B4}" dt="2024-10-31T23:29:10.865" v="443"/>
          <ac:spMkLst>
            <pc:docMk/>
            <pc:sldMk cId="2135118505" sldId="270"/>
            <ac:spMk id="21" creationId="{375E0459-6403-40CD-989D-56A4407CA12E}"/>
          </ac:spMkLst>
        </pc:spChg>
        <pc:spChg chg="add del">
          <ac:chgData name="Ahmad Habib (2317248)" userId="1f6e513f-db28-4217-898b-ff3c4a9f18cd" providerId="ADAL" clId="{23A7B66F-01B7-49AB-81F9-28D23966A6B4}" dt="2024-10-31T23:29:10.865" v="443"/>
          <ac:spMkLst>
            <pc:docMk/>
            <pc:sldMk cId="2135118505" sldId="270"/>
            <ac:spMk id="23" creationId="{53E5B1A8-3AC9-4BD1-9BBC-78CA94F2D1BA}"/>
          </ac:spMkLst>
        </pc:spChg>
      </pc:sldChg>
      <pc:sldChg chg="modSp mod">
        <pc:chgData name="Ahmad Habib (2317248)" userId="1f6e513f-db28-4217-898b-ff3c4a9f18cd" providerId="ADAL" clId="{23A7B66F-01B7-49AB-81F9-28D23966A6B4}" dt="2024-11-01T01:04:33.852" v="1807" actId="20577"/>
        <pc:sldMkLst>
          <pc:docMk/>
          <pc:sldMk cId="3637176754" sldId="271"/>
        </pc:sldMkLst>
        <pc:spChg chg="mod">
          <ac:chgData name="Ahmad Habib (2317248)" userId="1f6e513f-db28-4217-898b-ff3c4a9f18cd" providerId="ADAL" clId="{23A7B66F-01B7-49AB-81F9-28D23966A6B4}" dt="2024-11-01T01:04:33.852" v="1807" actId="20577"/>
          <ac:spMkLst>
            <pc:docMk/>
            <pc:sldMk cId="3637176754" sldId="271"/>
            <ac:spMk id="3" creationId="{681B5714-2921-584B-2EF4-B725CDF46B0A}"/>
          </ac:spMkLst>
        </pc:spChg>
      </pc:sldChg>
      <pc:sldChg chg="addSp delSp modSp new del mod ord setBg delDesignElem">
        <pc:chgData name="Ahmad Habib (2317248)" userId="1f6e513f-db28-4217-898b-ff3c4a9f18cd" providerId="ADAL" clId="{23A7B66F-01B7-49AB-81F9-28D23966A6B4}" dt="2024-11-01T00:14:34.109" v="931" actId="47"/>
        <pc:sldMkLst>
          <pc:docMk/>
          <pc:sldMk cId="2326928396" sldId="272"/>
        </pc:sldMkLst>
        <pc:spChg chg="mod">
          <ac:chgData name="Ahmad Habib (2317248)" userId="1f6e513f-db28-4217-898b-ff3c4a9f18cd" providerId="ADAL" clId="{23A7B66F-01B7-49AB-81F9-28D23966A6B4}" dt="2024-10-27T20:45:23.536" v="333" actId="26606"/>
          <ac:spMkLst>
            <pc:docMk/>
            <pc:sldMk cId="2326928396" sldId="272"/>
            <ac:spMk id="2" creationId="{617F41A5-4863-D9F3-7A55-105E8B884487}"/>
          </ac:spMkLst>
        </pc:spChg>
        <pc:spChg chg="del mod">
          <ac:chgData name="Ahmad Habib (2317248)" userId="1f6e513f-db28-4217-898b-ff3c4a9f18cd" providerId="ADAL" clId="{23A7B66F-01B7-49AB-81F9-28D23966A6B4}" dt="2024-10-27T20:45:23.536" v="333" actId="26606"/>
          <ac:spMkLst>
            <pc:docMk/>
            <pc:sldMk cId="2326928396" sldId="272"/>
            <ac:spMk id="3" creationId="{4E2A2AEE-E059-FB45-2601-1CEE66578A3C}"/>
          </ac:spMkLst>
        </pc:spChg>
        <pc:spChg chg="add del">
          <ac:chgData name="Ahmad Habib (2317248)" userId="1f6e513f-db28-4217-898b-ff3c4a9f18cd" providerId="ADAL" clId="{23A7B66F-01B7-49AB-81F9-28D23966A6B4}" dt="2024-10-31T23:29:10.865" v="443"/>
          <ac:spMkLst>
            <pc:docMk/>
            <pc:sldMk cId="2326928396" sldId="272"/>
            <ac:spMk id="9" creationId="{BACC6370-2D7E-4714-9D71-7542949D7D5D}"/>
          </ac:spMkLst>
        </pc:spChg>
        <pc:spChg chg="add del">
          <ac:chgData name="Ahmad Habib (2317248)" userId="1f6e513f-db28-4217-898b-ff3c4a9f18cd" providerId="ADAL" clId="{23A7B66F-01B7-49AB-81F9-28D23966A6B4}" dt="2024-10-31T23:29:10.865" v="443"/>
          <ac:spMkLst>
            <pc:docMk/>
            <pc:sldMk cId="2326928396" sldId="272"/>
            <ac:spMk id="11" creationId="{F68B3F68-107C-434F-AA38-110D5EA91B85}"/>
          </ac:spMkLst>
        </pc:spChg>
        <pc:spChg chg="add del">
          <ac:chgData name="Ahmad Habib (2317248)" userId="1f6e513f-db28-4217-898b-ff3c4a9f18cd" providerId="ADAL" clId="{23A7B66F-01B7-49AB-81F9-28D23966A6B4}" dt="2024-10-31T23:29:10.865" v="443"/>
          <ac:spMkLst>
            <pc:docMk/>
            <pc:sldMk cId="2326928396" sldId="272"/>
            <ac:spMk id="13" creationId="{AAD0DBB9-1A4B-4391-81D4-CB19F9AB918A}"/>
          </ac:spMkLst>
        </pc:spChg>
        <pc:spChg chg="add del">
          <ac:chgData name="Ahmad Habib (2317248)" userId="1f6e513f-db28-4217-898b-ff3c4a9f18cd" providerId="ADAL" clId="{23A7B66F-01B7-49AB-81F9-28D23966A6B4}" dt="2024-10-31T23:29:10.865" v="443"/>
          <ac:spMkLst>
            <pc:docMk/>
            <pc:sldMk cId="2326928396" sldId="272"/>
            <ac:spMk id="15" creationId="{063BBA22-50EA-4C4D-BE05-F1CE4E63AA56}"/>
          </ac:spMkLst>
        </pc:spChg>
        <pc:graphicFrameChg chg="add">
          <ac:chgData name="Ahmad Habib (2317248)" userId="1f6e513f-db28-4217-898b-ff3c4a9f18cd" providerId="ADAL" clId="{23A7B66F-01B7-49AB-81F9-28D23966A6B4}" dt="2024-10-27T20:45:23.536" v="333" actId="26606"/>
          <ac:graphicFrameMkLst>
            <pc:docMk/>
            <pc:sldMk cId="2326928396" sldId="272"/>
            <ac:graphicFrameMk id="5" creationId="{C1D91B75-DC1C-4DC7-AF0B-51961665102C}"/>
          </ac:graphicFrameMkLst>
        </pc:graphicFrameChg>
      </pc:sldChg>
      <pc:sldChg chg="addSp delSp modSp new mod setBg delDesignElem modNotesTx">
        <pc:chgData name="Ahmad Habib (2317248)" userId="1f6e513f-db28-4217-898b-ff3c4a9f18cd" providerId="ADAL" clId="{23A7B66F-01B7-49AB-81F9-28D23966A6B4}" dt="2024-11-01T18:43:47.701" v="1833"/>
        <pc:sldMkLst>
          <pc:docMk/>
          <pc:sldMk cId="1163109493" sldId="273"/>
        </pc:sldMkLst>
        <pc:spChg chg="mod">
          <ac:chgData name="Ahmad Habib (2317248)" userId="1f6e513f-db28-4217-898b-ff3c4a9f18cd" providerId="ADAL" clId="{23A7B66F-01B7-49AB-81F9-28D23966A6B4}" dt="2024-10-31T23:50:20.657" v="683" actId="26606"/>
          <ac:spMkLst>
            <pc:docMk/>
            <pc:sldMk cId="1163109493" sldId="273"/>
            <ac:spMk id="2" creationId="{6967AD75-859F-EC95-6DAD-54BD72593A1D}"/>
          </ac:spMkLst>
        </pc:spChg>
        <pc:spChg chg="mod">
          <ac:chgData name="Ahmad Habib (2317248)" userId="1f6e513f-db28-4217-898b-ff3c4a9f18cd" providerId="ADAL" clId="{23A7B66F-01B7-49AB-81F9-28D23966A6B4}" dt="2024-10-31T23:50:20.657" v="683" actId="26606"/>
          <ac:spMkLst>
            <pc:docMk/>
            <pc:sldMk cId="1163109493" sldId="273"/>
            <ac:spMk id="3" creationId="{DBF1B826-89A8-0B8C-A175-3C17D9ED70BB}"/>
          </ac:spMkLst>
        </pc:spChg>
        <pc:spChg chg="add">
          <ac:chgData name="Ahmad Habib (2317248)" userId="1f6e513f-db28-4217-898b-ff3c4a9f18cd" providerId="ADAL" clId="{23A7B66F-01B7-49AB-81F9-28D23966A6B4}" dt="2024-10-31T23:50:20.657" v="683" actId="26606"/>
          <ac:spMkLst>
            <pc:docMk/>
            <pc:sldMk cId="1163109493" sldId="273"/>
            <ac:spMk id="5" creationId="{09588DA8-065E-4F6F-8EFD-43104AB2E0CF}"/>
          </ac:spMkLst>
        </pc:spChg>
        <pc:spChg chg="add">
          <ac:chgData name="Ahmad Habib (2317248)" userId="1f6e513f-db28-4217-898b-ff3c4a9f18cd" providerId="ADAL" clId="{23A7B66F-01B7-49AB-81F9-28D23966A6B4}" dt="2024-10-31T23:50:20.657" v="683" actId="26606"/>
          <ac:spMkLst>
            <pc:docMk/>
            <pc:sldMk cId="1163109493" sldId="273"/>
            <ac:spMk id="6" creationId="{C4285719-470E-454C-AF62-8323075F1F5B}"/>
          </ac:spMkLst>
        </pc:spChg>
        <pc:spChg chg="add">
          <ac:chgData name="Ahmad Habib (2317248)" userId="1f6e513f-db28-4217-898b-ff3c4a9f18cd" providerId="ADAL" clId="{23A7B66F-01B7-49AB-81F9-28D23966A6B4}" dt="2024-10-31T23:50:20.657" v="683" actId="26606"/>
          <ac:spMkLst>
            <pc:docMk/>
            <pc:sldMk cId="1163109493" sldId="273"/>
            <ac:spMk id="7" creationId="{4300840D-0A0B-4512-BACA-B439D5B9C57C}"/>
          </ac:spMkLst>
        </pc:spChg>
        <pc:spChg chg="add del">
          <ac:chgData name="Ahmad Habib (2317248)" userId="1f6e513f-db28-4217-898b-ff3c4a9f18cd" providerId="ADAL" clId="{23A7B66F-01B7-49AB-81F9-28D23966A6B4}" dt="2024-10-31T23:35:43.078" v="545" actId="26606"/>
          <ac:spMkLst>
            <pc:docMk/>
            <pc:sldMk cId="1163109493" sldId="273"/>
            <ac:spMk id="8" creationId="{5C8908E2-EE49-44D2-9428-A28D2312A8D5}"/>
          </ac:spMkLst>
        </pc:spChg>
        <pc:spChg chg="add">
          <ac:chgData name="Ahmad Habib (2317248)" userId="1f6e513f-db28-4217-898b-ff3c4a9f18cd" providerId="ADAL" clId="{23A7B66F-01B7-49AB-81F9-28D23966A6B4}" dt="2024-10-31T23:50:20.657" v="683" actId="26606"/>
          <ac:spMkLst>
            <pc:docMk/>
            <pc:sldMk cId="1163109493" sldId="273"/>
            <ac:spMk id="9" creationId="{D2B78728-A580-49A7-84F9-6EF6F583ADE0}"/>
          </ac:spMkLst>
        </pc:spChg>
        <pc:spChg chg="add">
          <ac:chgData name="Ahmad Habib (2317248)" userId="1f6e513f-db28-4217-898b-ff3c4a9f18cd" providerId="ADAL" clId="{23A7B66F-01B7-49AB-81F9-28D23966A6B4}" dt="2024-10-31T23:50:20.657" v="683" actId="26606"/>
          <ac:spMkLst>
            <pc:docMk/>
            <pc:sldMk cId="1163109493" sldId="273"/>
            <ac:spMk id="11" creationId="{38FAA1A1-D861-433F-88FA-1E9D6FD31D11}"/>
          </ac:spMkLst>
        </pc:spChg>
        <pc:spChg chg="add">
          <ac:chgData name="Ahmad Habib (2317248)" userId="1f6e513f-db28-4217-898b-ff3c4a9f18cd" providerId="ADAL" clId="{23A7B66F-01B7-49AB-81F9-28D23966A6B4}" dt="2024-10-31T23:50:20.657" v="683" actId="26606"/>
          <ac:spMkLst>
            <pc:docMk/>
            <pc:sldMk cId="1163109493" sldId="273"/>
            <ac:spMk id="12" creationId="{CD9FE4EF-C4D8-49A0-B2FF-81D8DB7D8A24}"/>
          </ac:spMkLst>
        </pc:spChg>
        <pc:spChg chg="add">
          <ac:chgData name="Ahmad Habib (2317248)" userId="1f6e513f-db28-4217-898b-ff3c4a9f18cd" providerId="ADAL" clId="{23A7B66F-01B7-49AB-81F9-28D23966A6B4}" dt="2024-10-31T23:50:20.657" v="683" actId="26606"/>
          <ac:spMkLst>
            <pc:docMk/>
            <pc:sldMk cId="1163109493" sldId="273"/>
            <ac:spMk id="13" creationId="{8D71EDA1-87BF-4D5D-AB79-F346FD19278A}"/>
          </ac:spMkLst>
        </pc:spChg>
        <pc:spChg chg="add del">
          <ac:chgData name="Ahmad Habib (2317248)" userId="1f6e513f-db28-4217-898b-ff3c4a9f18cd" providerId="ADAL" clId="{23A7B66F-01B7-49AB-81F9-28D23966A6B4}" dt="2024-10-31T23:35:43.078" v="545" actId="26606"/>
          <ac:spMkLst>
            <pc:docMk/>
            <pc:sldMk cId="1163109493" sldId="273"/>
            <ac:spMk id="14" creationId="{BD92035A-AA2F-4CD8-A556-1CE8BDEC75BD}"/>
          </ac:spMkLst>
        </pc:spChg>
        <pc:spChg chg="add del">
          <ac:chgData name="Ahmad Habib (2317248)" userId="1f6e513f-db28-4217-898b-ff3c4a9f18cd" providerId="ADAL" clId="{23A7B66F-01B7-49AB-81F9-28D23966A6B4}" dt="2024-10-31T23:35:43.078" v="545" actId="26606"/>
          <ac:spMkLst>
            <pc:docMk/>
            <pc:sldMk cId="1163109493" sldId="273"/>
            <ac:spMk id="16" creationId="{ED888B23-07FA-482A-96DF-47E31AF1A603}"/>
          </ac:spMkLst>
        </pc:spChg>
        <pc:spChg chg="add del">
          <ac:chgData name="Ahmad Habib (2317248)" userId="1f6e513f-db28-4217-898b-ff3c4a9f18cd" providerId="ADAL" clId="{23A7B66F-01B7-49AB-81F9-28D23966A6B4}" dt="2024-10-31T23:46:32.122" v="652"/>
          <ac:spMkLst>
            <pc:docMk/>
            <pc:sldMk cId="1163109493" sldId="273"/>
            <ac:spMk id="18" creationId="{A09989E4-EFDC-4A90-A633-E0525FB4139E}"/>
          </ac:spMkLst>
        </pc:spChg>
        <pc:spChg chg="add del">
          <ac:chgData name="Ahmad Habib (2317248)" userId="1f6e513f-db28-4217-898b-ff3c4a9f18cd" providerId="ADAL" clId="{23A7B66F-01B7-49AB-81F9-28D23966A6B4}" dt="2024-10-31T23:46:32.122" v="652"/>
          <ac:spMkLst>
            <pc:docMk/>
            <pc:sldMk cId="1163109493" sldId="273"/>
            <ac:spMk id="19" creationId="{DEE2AD96-B495-4E06-9291-B71706F728CB}"/>
          </ac:spMkLst>
        </pc:spChg>
        <pc:spChg chg="add del">
          <ac:chgData name="Ahmad Habib (2317248)" userId="1f6e513f-db28-4217-898b-ff3c4a9f18cd" providerId="ADAL" clId="{23A7B66F-01B7-49AB-81F9-28D23966A6B4}" dt="2024-10-31T23:46:32.122" v="652"/>
          <ac:spMkLst>
            <pc:docMk/>
            <pc:sldMk cId="1163109493" sldId="273"/>
            <ac:spMk id="20" creationId="{53CF6D67-C5A8-4ADD-9E8E-1E38CA1D3166}"/>
          </ac:spMkLst>
        </pc:spChg>
        <pc:spChg chg="add del">
          <ac:chgData name="Ahmad Habib (2317248)" userId="1f6e513f-db28-4217-898b-ff3c4a9f18cd" providerId="ADAL" clId="{23A7B66F-01B7-49AB-81F9-28D23966A6B4}" dt="2024-10-31T23:46:32.122" v="652"/>
          <ac:spMkLst>
            <pc:docMk/>
            <pc:sldMk cId="1163109493" sldId="273"/>
            <ac:spMk id="21" creationId="{86909FA0-B515-4681-B7A8-FA281D133B94}"/>
          </ac:spMkLst>
        </pc:spChg>
        <pc:spChg chg="add del">
          <ac:chgData name="Ahmad Habib (2317248)" userId="1f6e513f-db28-4217-898b-ff3c4a9f18cd" providerId="ADAL" clId="{23A7B66F-01B7-49AB-81F9-28D23966A6B4}" dt="2024-10-31T23:46:32.122" v="652"/>
          <ac:spMkLst>
            <pc:docMk/>
            <pc:sldMk cId="1163109493" sldId="273"/>
            <ac:spMk id="22" creationId="{21C9FE86-FCC3-4A31-AA1C-C882262B7FE7}"/>
          </ac:spMkLst>
        </pc:spChg>
        <pc:spChg chg="add del">
          <ac:chgData name="Ahmad Habib (2317248)" userId="1f6e513f-db28-4217-898b-ff3c4a9f18cd" providerId="ADAL" clId="{23A7B66F-01B7-49AB-81F9-28D23966A6B4}" dt="2024-10-31T23:46:32.122" v="652"/>
          <ac:spMkLst>
            <pc:docMk/>
            <pc:sldMk cId="1163109493" sldId="273"/>
            <ac:spMk id="23" creationId="{7D96243B-ECED-4B71-8E06-AE9A285EAD20}"/>
          </ac:spMkLst>
        </pc:spChg>
        <pc:grpChg chg="add del">
          <ac:chgData name="Ahmad Habib (2317248)" userId="1f6e513f-db28-4217-898b-ff3c4a9f18cd" providerId="ADAL" clId="{23A7B66F-01B7-49AB-81F9-28D23966A6B4}" dt="2024-10-31T23:35:43.078" v="545" actId="26606"/>
          <ac:grpSpMkLst>
            <pc:docMk/>
            <pc:sldMk cId="1163109493" sldId="273"/>
            <ac:grpSpMk id="10" creationId="{5D1A9D8B-3117-4D9D-BDA4-DD81895098B0}"/>
          </ac:grpSpMkLst>
        </pc:grpChg>
      </pc:sldChg>
      <pc:sldChg chg="addSp delSp modSp new mod setBg addAnim delAnim delDesignElem modNotesTx">
        <pc:chgData name="Ahmad Habib (2317248)" userId="1f6e513f-db28-4217-898b-ff3c4a9f18cd" providerId="ADAL" clId="{23A7B66F-01B7-49AB-81F9-28D23966A6B4}" dt="2024-11-01T18:56:54.098" v="1834"/>
        <pc:sldMkLst>
          <pc:docMk/>
          <pc:sldMk cId="2182850145" sldId="274"/>
        </pc:sldMkLst>
        <pc:spChg chg="mod">
          <ac:chgData name="Ahmad Habib (2317248)" userId="1f6e513f-db28-4217-898b-ff3c4a9f18cd" providerId="ADAL" clId="{23A7B66F-01B7-49AB-81F9-28D23966A6B4}" dt="2024-11-01T00:12:16.044" v="913" actId="26606"/>
          <ac:spMkLst>
            <pc:docMk/>
            <pc:sldMk cId="2182850145" sldId="274"/>
            <ac:spMk id="2" creationId="{F6E875BF-0970-C2CB-B944-3894FB8908B1}"/>
          </ac:spMkLst>
        </pc:spChg>
        <pc:spChg chg="del">
          <ac:chgData name="Ahmad Habib (2317248)" userId="1f6e513f-db28-4217-898b-ff3c4a9f18cd" providerId="ADAL" clId="{23A7B66F-01B7-49AB-81F9-28D23966A6B4}" dt="2024-10-31T23:38:18.030" v="582" actId="26606"/>
          <ac:spMkLst>
            <pc:docMk/>
            <pc:sldMk cId="2182850145" sldId="274"/>
            <ac:spMk id="3" creationId="{F600425C-460F-A70B-1EE2-0015D3A2393C}"/>
          </ac:spMkLst>
        </pc:spChg>
        <pc:spChg chg="add mod">
          <ac:chgData name="Ahmad Habib (2317248)" userId="1f6e513f-db28-4217-898b-ff3c4a9f18cd" providerId="ADAL" clId="{23A7B66F-01B7-49AB-81F9-28D23966A6B4}" dt="2024-11-01T00:12:28.183" v="916" actId="20577"/>
          <ac:spMkLst>
            <pc:docMk/>
            <pc:sldMk cId="2182850145" sldId="274"/>
            <ac:spMk id="4" creationId="{9C642A7D-27CF-7AF8-C32E-BD1B03B2816A}"/>
          </ac:spMkLst>
        </pc:spChg>
        <pc:spChg chg="add del">
          <ac:chgData name="Ahmad Habib (2317248)" userId="1f6e513f-db28-4217-898b-ff3c4a9f18cd" providerId="ADAL" clId="{23A7B66F-01B7-49AB-81F9-28D23966A6B4}" dt="2024-10-31T23:59:54.642" v="834" actId="26606"/>
          <ac:spMkLst>
            <pc:docMk/>
            <pc:sldMk cId="2182850145" sldId="274"/>
            <ac:spMk id="7" creationId="{C3896A03-3945-419A-B66B-4EE266EDD152}"/>
          </ac:spMkLst>
        </pc:spChg>
        <pc:spChg chg="add del">
          <ac:chgData name="Ahmad Habib (2317248)" userId="1f6e513f-db28-4217-898b-ff3c4a9f18cd" providerId="ADAL" clId="{23A7B66F-01B7-49AB-81F9-28D23966A6B4}" dt="2024-10-31T23:38:50.784" v="587" actId="26606"/>
          <ac:spMkLst>
            <pc:docMk/>
            <pc:sldMk cId="2182850145" sldId="274"/>
            <ac:spMk id="8" creationId="{3677BAFB-3BD3-41BB-9107-FAE224AE21C4}"/>
          </ac:spMkLst>
        </pc:spChg>
        <pc:spChg chg="add del">
          <ac:chgData name="Ahmad Habib (2317248)" userId="1f6e513f-db28-4217-898b-ff3c4a9f18cd" providerId="ADAL" clId="{23A7B66F-01B7-49AB-81F9-28D23966A6B4}" dt="2024-10-31T23:59:54.642" v="834" actId="26606"/>
          <ac:spMkLst>
            <pc:docMk/>
            <pc:sldMk cId="2182850145" sldId="274"/>
            <ac:spMk id="9" creationId="{B34F5AD2-EDBD-4BBD-A55C-EAFFD0C7097A}"/>
          </ac:spMkLst>
        </pc:spChg>
        <pc:spChg chg="add del">
          <ac:chgData name="Ahmad Habib (2317248)" userId="1f6e513f-db28-4217-898b-ff3c4a9f18cd" providerId="ADAL" clId="{23A7B66F-01B7-49AB-81F9-28D23966A6B4}" dt="2024-10-31T23:38:50.784" v="587" actId="26606"/>
          <ac:spMkLst>
            <pc:docMk/>
            <pc:sldMk cId="2182850145" sldId="274"/>
            <ac:spMk id="10" creationId="{E6823A9B-C188-42D4-847C-3AD928DB145C}"/>
          </ac:spMkLst>
        </pc:spChg>
        <pc:spChg chg="add del">
          <ac:chgData name="Ahmad Habib (2317248)" userId="1f6e513f-db28-4217-898b-ff3c4a9f18cd" providerId="ADAL" clId="{23A7B66F-01B7-49AB-81F9-28D23966A6B4}" dt="2024-11-01T00:12:16.044" v="913" actId="26606"/>
          <ac:spMkLst>
            <pc:docMk/>
            <pc:sldMk cId="2182850145" sldId="274"/>
            <ac:spMk id="11" creationId="{DC631C0B-6DA6-4E57-8231-CE32B3434A7E}"/>
          </ac:spMkLst>
        </pc:spChg>
        <pc:spChg chg="add del">
          <ac:chgData name="Ahmad Habib (2317248)" userId="1f6e513f-db28-4217-898b-ff3c4a9f18cd" providerId="ADAL" clId="{23A7B66F-01B7-49AB-81F9-28D23966A6B4}" dt="2024-10-31T23:38:50.784" v="587" actId="26606"/>
          <ac:spMkLst>
            <pc:docMk/>
            <pc:sldMk cId="2182850145" sldId="274"/>
            <ac:spMk id="12" creationId="{34B557F3-1A0C-4749-A6DB-EAC082DF390B}"/>
          </ac:spMkLst>
        </pc:spChg>
        <pc:spChg chg="add del">
          <ac:chgData name="Ahmad Habib (2317248)" userId="1f6e513f-db28-4217-898b-ff3c4a9f18cd" providerId="ADAL" clId="{23A7B66F-01B7-49AB-81F9-28D23966A6B4}" dt="2024-11-01T00:12:16.044" v="913" actId="26606"/>
          <ac:spMkLst>
            <pc:docMk/>
            <pc:sldMk cId="2182850145" sldId="274"/>
            <ac:spMk id="13" creationId="{F256AC18-FB41-4977-8B0C-F5082335AB7D}"/>
          </ac:spMkLst>
        </pc:spChg>
        <pc:spChg chg="add del">
          <ac:chgData name="Ahmad Habib (2317248)" userId="1f6e513f-db28-4217-898b-ff3c4a9f18cd" providerId="ADAL" clId="{23A7B66F-01B7-49AB-81F9-28D23966A6B4}" dt="2024-10-31T23:38:50.784" v="587" actId="26606"/>
          <ac:spMkLst>
            <pc:docMk/>
            <pc:sldMk cId="2182850145" sldId="274"/>
            <ac:spMk id="14" creationId="{55D55AA6-3751-494F-868A-DCEDC5CE82BF}"/>
          </ac:spMkLst>
        </pc:spChg>
        <pc:spChg chg="add del">
          <ac:chgData name="Ahmad Habib (2317248)" userId="1f6e513f-db28-4217-898b-ff3c4a9f18cd" providerId="ADAL" clId="{23A7B66F-01B7-49AB-81F9-28D23966A6B4}" dt="2024-11-01T00:12:16.044" v="913" actId="26606"/>
          <ac:spMkLst>
            <pc:docMk/>
            <pc:sldMk cId="2182850145" sldId="274"/>
            <ac:spMk id="15" creationId="{AFF4A713-7B75-4B21-90D7-5AB19547C728}"/>
          </ac:spMkLst>
        </pc:spChg>
        <pc:spChg chg="add del">
          <ac:chgData name="Ahmad Habib (2317248)" userId="1f6e513f-db28-4217-898b-ff3c4a9f18cd" providerId="ADAL" clId="{23A7B66F-01B7-49AB-81F9-28D23966A6B4}" dt="2024-10-31T23:38:50.784" v="587" actId="26606"/>
          <ac:spMkLst>
            <pc:docMk/>
            <pc:sldMk cId="2182850145" sldId="274"/>
            <ac:spMk id="16" creationId="{4D4C00DC-4DC6-4CD2-9E31-F17E6CEBC5A6}"/>
          </ac:spMkLst>
        </pc:spChg>
        <pc:spChg chg="add del">
          <ac:chgData name="Ahmad Habib (2317248)" userId="1f6e513f-db28-4217-898b-ff3c4a9f18cd" providerId="ADAL" clId="{23A7B66F-01B7-49AB-81F9-28D23966A6B4}" dt="2024-11-01T00:12:16.044" v="913" actId="26606"/>
          <ac:spMkLst>
            <pc:docMk/>
            <pc:sldMk cId="2182850145" sldId="274"/>
            <ac:spMk id="17" creationId="{43C48B49-6135-48B6-AC0F-97E5D8D1F03F}"/>
          </ac:spMkLst>
        </pc:spChg>
        <pc:spChg chg="add del">
          <ac:chgData name="Ahmad Habib (2317248)" userId="1f6e513f-db28-4217-898b-ff3c4a9f18cd" providerId="ADAL" clId="{23A7B66F-01B7-49AB-81F9-28D23966A6B4}" dt="2024-10-31T23:38:50.784" v="587" actId="26606"/>
          <ac:spMkLst>
            <pc:docMk/>
            <pc:sldMk cId="2182850145" sldId="274"/>
            <ac:spMk id="18" creationId="{D82AB1B2-7970-42CF-8BF5-567C69E9FFFB}"/>
          </ac:spMkLst>
        </pc:spChg>
        <pc:spChg chg="add del">
          <ac:chgData name="Ahmad Habib (2317248)" userId="1f6e513f-db28-4217-898b-ff3c4a9f18cd" providerId="ADAL" clId="{23A7B66F-01B7-49AB-81F9-28D23966A6B4}" dt="2024-11-01T00:12:16.044" v="913" actId="26606"/>
          <ac:spMkLst>
            <pc:docMk/>
            <pc:sldMk cId="2182850145" sldId="274"/>
            <ac:spMk id="19" creationId="{9715DAF0-AE1B-46C9-8A6B-DB2AA05AB91D}"/>
          </ac:spMkLst>
        </pc:spChg>
        <pc:spChg chg="add">
          <ac:chgData name="Ahmad Habib (2317248)" userId="1f6e513f-db28-4217-898b-ff3c4a9f18cd" providerId="ADAL" clId="{23A7B66F-01B7-49AB-81F9-28D23966A6B4}" dt="2024-11-01T00:12:16.044" v="913" actId="26606"/>
          <ac:spMkLst>
            <pc:docMk/>
            <pc:sldMk cId="2182850145" sldId="274"/>
            <ac:spMk id="21" creationId="{09588DA8-065E-4F6F-8EFD-43104AB2E0CF}"/>
          </ac:spMkLst>
        </pc:spChg>
        <pc:spChg chg="add">
          <ac:chgData name="Ahmad Habib (2317248)" userId="1f6e513f-db28-4217-898b-ff3c4a9f18cd" providerId="ADAL" clId="{23A7B66F-01B7-49AB-81F9-28D23966A6B4}" dt="2024-11-01T00:12:16.044" v="913" actId="26606"/>
          <ac:spMkLst>
            <pc:docMk/>
            <pc:sldMk cId="2182850145" sldId="274"/>
            <ac:spMk id="22" creationId="{C4285719-470E-454C-AF62-8323075F1F5B}"/>
          </ac:spMkLst>
        </pc:spChg>
        <pc:spChg chg="add">
          <ac:chgData name="Ahmad Habib (2317248)" userId="1f6e513f-db28-4217-898b-ff3c4a9f18cd" providerId="ADAL" clId="{23A7B66F-01B7-49AB-81F9-28D23966A6B4}" dt="2024-11-01T00:12:16.044" v="913" actId="26606"/>
          <ac:spMkLst>
            <pc:docMk/>
            <pc:sldMk cId="2182850145" sldId="274"/>
            <ac:spMk id="23" creationId="{CD9FE4EF-C4D8-49A0-B2FF-81D8DB7D8A24}"/>
          </ac:spMkLst>
        </pc:spChg>
        <pc:spChg chg="add del">
          <ac:chgData name="Ahmad Habib (2317248)" userId="1f6e513f-db28-4217-898b-ff3c4a9f18cd" providerId="ADAL" clId="{23A7B66F-01B7-49AB-81F9-28D23966A6B4}" dt="2024-10-31T23:38:50.784" v="587" actId="26606"/>
          <ac:spMkLst>
            <pc:docMk/>
            <pc:sldMk cId="2182850145" sldId="274"/>
            <ac:spMk id="24" creationId="{C10FB9CA-E7FA-462C-B537-F1224ED1ACF4}"/>
          </ac:spMkLst>
        </pc:spChg>
        <pc:spChg chg="add del">
          <ac:chgData name="Ahmad Habib (2317248)" userId="1f6e513f-db28-4217-898b-ff3c4a9f18cd" providerId="ADAL" clId="{23A7B66F-01B7-49AB-81F9-28D23966A6B4}" dt="2024-10-31T23:38:50.784" v="587" actId="26606"/>
          <ac:spMkLst>
            <pc:docMk/>
            <pc:sldMk cId="2182850145" sldId="274"/>
            <ac:spMk id="26" creationId="{D8469AE7-A75B-4F37-850B-EF5974ABED2C}"/>
          </ac:spMkLst>
        </pc:spChg>
        <pc:spChg chg="add">
          <ac:chgData name="Ahmad Habib (2317248)" userId="1f6e513f-db28-4217-898b-ff3c4a9f18cd" providerId="ADAL" clId="{23A7B66F-01B7-49AB-81F9-28D23966A6B4}" dt="2024-11-01T00:12:16.044" v="913" actId="26606"/>
          <ac:spMkLst>
            <pc:docMk/>
            <pc:sldMk cId="2182850145" sldId="274"/>
            <ac:spMk id="30" creationId="{4300840D-0A0B-4512-BACA-B439D5B9C57C}"/>
          </ac:spMkLst>
        </pc:spChg>
        <pc:spChg chg="add">
          <ac:chgData name="Ahmad Habib (2317248)" userId="1f6e513f-db28-4217-898b-ff3c4a9f18cd" providerId="ADAL" clId="{23A7B66F-01B7-49AB-81F9-28D23966A6B4}" dt="2024-11-01T00:12:16.044" v="913" actId="26606"/>
          <ac:spMkLst>
            <pc:docMk/>
            <pc:sldMk cId="2182850145" sldId="274"/>
            <ac:spMk id="32" creationId="{D2B78728-A580-49A7-84F9-6EF6F583ADE0}"/>
          </ac:spMkLst>
        </pc:spChg>
        <pc:spChg chg="add">
          <ac:chgData name="Ahmad Habib (2317248)" userId="1f6e513f-db28-4217-898b-ff3c4a9f18cd" providerId="ADAL" clId="{23A7B66F-01B7-49AB-81F9-28D23966A6B4}" dt="2024-11-01T00:12:16.044" v="913" actId="26606"/>
          <ac:spMkLst>
            <pc:docMk/>
            <pc:sldMk cId="2182850145" sldId="274"/>
            <ac:spMk id="34" creationId="{38FAA1A1-D861-433F-88FA-1E9D6FD31D11}"/>
          </ac:spMkLst>
        </pc:spChg>
        <pc:spChg chg="add">
          <ac:chgData name="Ahmad Habib (2317248)" userId="1f6e513f-db28-4217-898b-ff3c4a9f18cd" providerId="ADAL" clId="{23A7B66F-01B7-49AB-81F9-28D23966A6B4}" dt="2024-11-01T00:12:16.044" v="913" actId="26606"/>
          <ac:spMkLst>
            <pc:docMk/>
            <pc:sldMk cId="2182850145" sldId="274"/>
            <ac:spMk id="36" creationId="{8D71EDA1-87BF-4D5D-AB79-F346FD19278A}"/>
          </ac:spMkLst>
        </pc:spChg>
        <pc:spChg chg="add del">
          <ac:chgData name="Ahmad Habib (2317248)" userId="1f6e513f-db28-4217-898b-ff3c4a9f18cd" providerId="ADAL" clId="{23A7B66F-01B7-49AB-81F9-28D23966A6B4}" dt="2024-10-31T23:46:32.122" v="652"/>
          <ac:spMkLst>
            <pc:docMk/>
            <pc:sldMk cId="2182850145" sldId="274"/>
            <ac:spMk id="203" creationId="{9B7AD9F6-8CE7-4299-8FC6-328F4DCD3FF9}"/>
          </ac:spMkLst>
        </pc:spChg>
        <pc:spChg chg="add del">
          <ac:chgData name="Ahmad Habib (2317248)" userId="1f6e513f-db28-4217-898b-ff3c4a9f18cd" providerId="ADAL" clId="{23A7B66F-01B7-49AB-81F9-28D23966A6B4}" dt="2024-10-31T23:46:32.122" v="652"/>
          <ac:spMkLst>
            <pc:docMk/>
            <pc:sldMk cId="2182850145" sldId="274"/>
            <ac:spMk id="205" creationId="{F49775AF-8896-43EE-92C6-83497D6DC56F}"/>
          </ac:spMkLst>
        </pc:spChg>
        <pc:grpChg chg="add del">
          <ac:chgData name="Ahmad Habib (2317248)" userId="1f6e513f-db28-4217-898b-ff3c4a9f18cd" providerId="ADAL" clId="{23A7B66F-01B7-49AB-81F9-28D23966A6B4}" dt="2024-10-31T23:38:50.784" v="587" actId="26606"/>
          <ac:grpSpMkLst>
            <pc:docMk/>
            <pc:sldMk cId="2182850145" sldId="274"/>
            <ac:grpSpMk id="20" creationId="{66FB5A75-BDE2-4F12-A95B-C48788A7685C}"/>
          </ac:grpSpMkLst>
        </pc:grpChg>
        <pc:grpChg chg="add del">
          <ac:chgData name="Ahmad Habib (2317248)" userId="1f6e513f-db28-4217-898b-ff3c4a9f18cd" providerId="ADAL" clId="{23A7B66F-01B7-49AB-81F9-28D23966A6B4}" dt="2024-10-31T23:38:50.784" v="587" actId="26606"/>
          <ac:grpSpMkLst>
            <pc:docMk/>
            <pc:sldMk cId="2182850145" sldId="274"/>
            <ac:grpSpMk id="28" creationId="{63301095-70B2-49AA-8DA9-A35629AD621C}"/>
          </ac:grpSpMkLst>
        </pc:grpChg>
        <pc:picChg chg="add del">
          <ac:chgData name="Ahmad Habib (2317248)" userId="1f6e513f-db28-4217-898b-ff3c4a9f18cd" providerId="ADAL" clId="{23A7B66F-01B7-49AB-81F9-28D23966A6B4}" dt="2024-10-31T23:58:59.993" v="830" actId="478"/>
          <ac:picMkLst>
            <pc:docMk/>
            <pc:sldMk cId="2182850145" sldId="274"/>
            <ac:picMk id="199" creationId="{55DD197D-70C2-7A04-735B-C7B9E1F78B15}"/>
          </ac:picMkLst>
        </pc:picChg>
      </pc:sldChg>
      <pc:sldChg chg="delSp modSp new mod">
        <pc:chgData name="Ahmad Habib (2317248)" userId="1f6e513f-db28-4217-898b-ff3c4a9f18cd" providerId="ADAL" clId="{23A7B66F-01B7-49AB-81F9-28D23966A6B4}" dt="2024-10-31T23:43:56.409" v="621" actId="27636"/>
        <pc:sldMkLst>
          <pc:docMk/>
          <pc:sldMk cId="1350779648" sldId="275"/>
        </pc:sldMkLst>
        <pc:spChg chg="del">
          <ac:chgData name="Ahmad Habib (2317248)" userId="1f6e513f-db28-4217-898b-ff3c4a9f18cd" providerId="ADAL" clId="{23A7B66F-01B7-49AB-81F9-28D23966A6B4}" dt="2024-10-31T23:43:01.827" v="609" actId="478"/>
          <ac:spMkLst>
            <pc:docMk/>
            <pc:sldMk cId="1350779648" sldId="275"/>
            <ac:spMk id="2" creationId="{BF9CB21D-893E-7967-D743-28AEFEE5B09E}"/>
          </ac:spMkLst>
        </pc:spChg>
        <pc:spChg chg="mod">
          <ac:chgData name="Ahmad Habib (2317248)" userId="1f6e513f-db28-4217-898b-ff3c4a9f18cd" providerId="ADAL" clId="{23A7B66F-01B7-49AB-81F9-28D23966A6B4}" dt="2024-10-31T23:43:56.409" v="621" actId="27636"/>
          <ac:spMkLst>
            <pc:docMk/>
            <pc:sldMk cId="1350779648" sldId="275"/>
            <ac:spMk id="3" creationId="{C408AA4E-64CC-439C-1FA7-C0DF27809956}"/>
          </ac:spMkLst>
        </pc:spChg>
      </pc:sldChg>
      <pc:sldChg chg="addSp delSp modSp new mod setBg delDesignElem modNotesTx">
        <pc:chgData name="Ahmad Habib (2317248)" userId="1f6e513f-db28-4217-898b-ff3c4a9f18cd" providerId="ADAL" clId="{23A7B66F-01B7-49AB-81F9-28D23966A6B4}" dt="2024-11-01T18:57:13.296" v="1835"/>
        <pc:sldMkLst>
          <pc:docMk/>
          <pc:sldMk cId="1536450660" sldId="276"/>
        </pc:sldMkLst>
        <pc:spChg chg="mod">
          <ac:chgData name="Ahmad Habib (2317248)" userId="1f6e513f-db28-4217-898b-ff3c4a9f18cd" providerId="ADAL" clId="{23A7B66F-01B7-49AB-81F9-28D23966A6B4}" dt="2024-10-31T23:47:34.678" v="658" actId="26606"/>
          <ac:spMkLst>
            <pc:docMk/>
            <pc:sldMk cId="1536450660" sldId="276"/>
            <ac:spMk id="2" creationId="{25E1D233-590B-2CA0-7376-CE21D55A151C}"/>
          </ac:spMkLst>
        </pc:spChg>
        <pc:spChg chg="add del mod">
          <ac:chgData name="Ahmad Habib (2317248)" userId="1f6e513f-db28-4217-898b-ff3c4a9f18cd" providerId="ADAL" clId="{23A7B66F-01B7-49AB-81F9-28D23966A6B4}" dt="2024-10-31T23:47:06.707" v="655" actId="26606"/>
          <ac:spMkLst>
            <pc:docMk/>
            <pc:sldMk cId="1536450660" sldId="276"/>
            <ac:spMk id="3" creationId="{6D18E0FF-7138-7C7D-AFDC-961ACAB2952E}"/>
          </ac:spMkLst>
        </pc:spChg>
        <pc:spChg chg="add del">
          <ac:chgData name="Ahmad Habib (2317248)" userId="1f6e513f-db28-4217-898b-ff3c4a9f18cd" providerId="ADAL" clId="{23A7B66F-01B7-49AB-81F9-28D23966A6B4}" dt="2024-10-31T23:47:34.678" v="658" actId="26606"/>
          <ac:spMkLst>
            <pc:docMk/>
            <pc:sldMk cId="1536450660" sldId="276"/>
            <ac:spMk id="8" creationId="{815925C2-A704-4D47-B1C1-3FCA52512EC1}"/>
          </ac:spMkLst>
        </pc:spChg>
        <pc:spChg chg="add del">
          <ac:chgData name="Ahmad Habib (2317248)" userId="1f6e513f-db28-4217-898b-ff3c4a9f18cd" providerId="ADAL" clId="{23A7B66F-01B7-49AB-81F9-28D23966A6B4}" dt="2024-10-31T23:47:06.610" v="654" actId="26606"/>
          <ac:spMkLst>
            <pc:docMk/>
            <pc:sldMk cId="1536450660" sldId="276"/>
            <ac:spMk id="9" creationId="{8DF67618-B87B-4195-8E24-3B126F79FF55}"/>
          </ac:spMkLst>
        </pc:spChg>
        <pc:spChg chg="add del">
          <ac:chgData name="Ahmad Habib (2317248)" userId="1f6e513f-db28-4217-898b-ff3c4a9f18cd" providerId="ADAL" clId="{23A7B66F-01B7-49AB-81F9-28D23966A6B4}" dt="2024-10-31T23:47:34.678" v="658" actId="26606"/>
          <ac:spMkLst>
            <pc:docMk/>
            <pc:sldMk cId="1536450660" sldId="276"/>
            <ac:spMk id="10" creationId="{01D4315C-C23C-4FD3-98DF-08C29E2292A8}"/>
          </ac:spMkLst>
        </pc:spChg>
        <pc:spChg chg="add del">
          <ac:chgData name="Ahmad Habib (2317248)" userId="1f6e513f-db28-4217-898b-ff3c4a9f18cd" providerId="ADAL" clId="{23A7B66F-01B7-49AB-81F9-28D23966A6B4}" dt="2024-10-31T23:47:06.610" v="654" actId="26606"/>
          <ac:spMkLst>
            <pc:docMk/>
            <pc:sldMk cId="1536450660" sldId="276"/>
            <ac:spMk id="11" creationId="{64960379-9FF9-400A-A8A8-F5AB633FD3BF}"/>
          </ac:spMkLst>
        </pc:spChg>
        <pc:spChg chg="add del">
          <ac:chgData name="Ahmad Habib (2317248)" userId="1f6e513f-db28-4217-898b-ff3c4a9f18cd" providerId="ADAL" clId="{23A7B66F-01B7-49AB-81F9-28D23966A6B4}" dt="2024-10-31T23:47:34.678" v="658" actId="26606"/>
          <ac:spMkLst>
            <pc:docMk/>
            <pc:sldMk cId="1536450660" sldId="276"/>
            <ac:spMk id="35" creationId="{6D18E0FF-7138-7C7D-AFDC-961ACAB2952E}"/>
          </ac:spMkLst>
        </pc:spChg>
        <pc:spChg chg="add del">
          <ac:chgData name="Ahmad Habib (2317248)" userId="1f6e513f-db28-4217-898b-ff3c4a9f18cd" providerId="ADAL" clId="{23A7B66F-01B7-49AB-81F9-28D23966A6B4}" dt="2024-10-31T23:49:59.861" v="682"/>
          <ac:spMkLst>
            <pc:docMk/>
            <pc:sldMk cId="1536450660" sldId="276"/>
            <ac:spMk id="40" creationId="{DEE2AD96-B495-4E06-9291-B71706F728CB}"/>
          </ac:spMkLst>
        </pc:spChg>
        <pc:spChg chg="add del">
          <ac:chgData name="Ahmad Habib (2317248)" userId="1f6e513f-db28-4217-898b-ff3c4a9f18cd" providerId="ADAL" clId="{23A7B66F-01B7-49AB-81F9-28D23966A6B4}" dt="2024-10-31T23:47:34.656" v="657" actId="26606"/>
          <ac:spMkLst>
            <pc:docMk/>
            <pc:sldMk cId="1536450660" sldId="276"/>
            <ac:spMk id="41" creationId="{8DF67618-B87B-4195-8E24-3B126F79FF55}"/>
          </ac:spMkLst>
        </pc:spChg>
        <pc:spChg chg="add del">
          <ac:chgData name="Ahmad Habib (2317248)" userId="1f6e513f-db28-4217-898b-ff3c4a9f18cd" providerId="ADAL" clId="{23A7B66F-01B7-49AB-81F9-28D23966A6B4}" dt="2024-10-31T23:49:59.861" v="682"/>
          <ac:spMkLst>
            <pc:docMk/>
            <pc:sldMk cId="1536450660" sldId="276"/>
            <ac:spMk id="42" creationId="{53CF6D67-C5A8-4ADD-9E8E-1E38CA1D3166}"/>
          </ac:spMkLst>
        </pc:spChg>
        <pc:spChg chg="add del">
          <ac:chgData name="Ahmad Habib (2317248)" userId="1f6e513f-db28-4217-898b-ff3c4a9f18cd" providerId="ADAL" clId="{23A7B66F-01B7-49AB-81F9-28D23966A6B4}" dt="2024-10-31T23:47:34.656" v="657" actId="26606"/>
          <ac:spMkLst>
            <pc:docMk/>
            <pc:sldMk cId="1536450660" sldId="276"/>
            <ac:spMk id="43" creationId="{64960379-9FF9-400A-A8A8-F5AB633FD3BF}"/>
          </ac:spMkLst>
        </pc:spChg>
        <pc:spChg chg="add del">
          <ac:chgData name="Ahmad Habib (2317248)" userId="1f6e513f-db28-4217-898b-ff3c4a9f18cd" providerId="ADAL" clId="{23A7B66F-01B7-49AB-81F9-28D23966A6B4}" dt="2024-10-31T23:49:59.861" v="682"/>
          <ac:spMkLst>
            <pc:docMk/>
            <pc:sldMk cId="1536450660" sldId="276"/>
            <ac:spMk id="44" creationId="{86909FA0-B515-4681-B7A8-FA281D133B94}"/>
          </ac:spMkLst>
        </pc:spChg>
        <pc:spChg chg="add del">
          <ac:chgData name="Ahmad Habib (2317248)" userId="1f6e513f-db28-4217-898b-ff3c4a9f18cd" providerId="ADAL" clId="{23A7B66F-01B7-49AB-81F9-28D23966A6B4}" dt="2024-10-31T23:49:59.861" v="682"/>
          <ac:spMkLst>
            <pc:docMk/>
            <pc:sldMk cId="1536450660" sldId="276"/>
            <ac:spMk id="48" creationId="{7D96243B-ECED-4B71-8E06-AE9A285EAD20}"/>
          </ac:spMkLst>
        </pc:spChg>
        <pc:spChg chg="add del">
          <ac:chgData name="Ahmad Habib (2317248)" userId="1f6e513f-db28-4217-898b-ff3c4a9f18cd" providerId="ADAL" clId="{23A7B66F-01B7-49AB-81F9-28D23966A6B4}" dt="2024-10-31T23:49:59.861" v="682"/>
          <ac:spMkLst>
            <pc:docMk/>
            <pc:sldMk cId="1536450660" sldId="276"/>
            <ac:spMk id="58" creationId="{21C9FE86-FCC3-4A31-AA1C-C882262B7FE7}"/>
          </ac:spMkLst>
        </pc:spChg>
        <pc:spChg chg="add del">
          <ac:chgData name="Ahmad Habib (2317248)" userId="1f6e513f-db28-4217-898b-ff3c4a9f18cd" providerId="ADAL" clId="{23A7B66F-01B7-49AB-81F9-28D23966A6B4}" dt="2024-10-31T23:49:59.861" v="682"/>
          <ac:spMkLst>
            <pc:docMk/>
            <pc:sldMk cId="1536450660" sldId="276"/>
            <ac:spMk id="59" creationId="{A09989E4-EFDC-4A90-A633-E0525FB4139E}"/>
          </ac:spMkLst>
        </pc:spChg>
        <pc:spChg chg="add mod">
          <ac:chgData name="Ahmad Habib (2317248)" userId="1f6e513f-db28-4217-898b-ff3c4a9f18cd" providerId="ADAL" clId="{23A7B66F-01B7-49AB-81F9-28D23966A6B4}" dt="2024-10-31T23:58:29.707" v="829" actId="20577"/>
          <ac:spMkLst>
            <pc:docMk/>
            <pc:sldMk cId="1536450660" sldId="276"/>
            <ac:spMk id="60" creationId="{6D18E0FF-7138-7C7D-AFDC-961ACAB2952E}"/>
          </ac:spMkLst>
        </pc:spChg>
        <pc:spChg chg="add">
          <ac:chgData name="Ahmad Habib (2317248)" userId="1f6e513f-db28-4217-898b-ff3c4a9f18cd" providerId="ADAL" clId="{23A7B66F-01B7-49AB-81F9-28D23966A6B4}" dt="2024-10-31T23:50:25.776" v="684" actId="26606"/>
          <ac:spMkLst>
            <pc:docMk/>
            <pc:sldMk cId="1536450660" sldId="276"/>
            <ac:spMk id="65" creationId="{DEE2AD96-B495-4E06-9291-B71706F728CB}"/>
          </ac:spMkLst>
        </pc:spChg>
        <pc:spChg chg="add">
          <ac:chgData name="Ahmad Habib (2317248)" userId="1f6e513f-db28-4217-898b-ff3c4a9f18cd" providerId="ADAL" clId="{23A7B66F-01B7-49AB-81F9-28D23966A6B4}" dt="2024-10-31T23:50:25.776" v="684" actId="26606"/>
          <ac:spMkLst>
            <pc:docMk/>
            <pc:sldMk cId="1536450660" sldId="276"/>
            <ac:spMk id="67" creationId="{53CF6D67-C5A8-4ADD-9E8E-1E38CA1D3166}"/>
          </ac:spMkLst>
        </pc:spChg>
        <pc:spChg chg="add">
          <ac:chgData name="Ahmad Habib (2317248)" userId="1f6e513f-db28-4217-898b-ff3c4a9f18cd" providerId="ADAL" clId="{23A7B66F-01B7-49AB-81F9-28D23966A6B4}" dt="2024-10-31T23:50:25.776" v="684" actId="26606"/>
          <ac:spMkLst>
            <pc:docMk/>
            <pc:sldMk cId="1536450660" sldId="276"/>
            <ac:spMk id="69" creationId="{86909FA0-B515-4681-B7A8-FA281D133B94}"/>
          </ac:spMkLst>
        </pc:spChg>
        <pc:spChg chg="add">
          <ac:chgData name="Ahmad Habib (2317248)" userId="1f6e513f-db28-4217-898b-ff3c4a9f18cd" providerId="ADAL" clId="{23A7B66F-01B7-49AB-81F9-28D23966A6B4}" dt="2024-10-31T23:50:25.776" v="684" actId="26606"/>
          <ac:spMkLst>
            <pc:docMk/>
            <pc:sldMk cId="1536450660" sldId="276"/>
            <ac:spMk id="71" creationId="{21C9FE86-FCC3-4A31-AA1C-C882262B7FE7}"/>
          </ac:spMkLst>
        </pc:spChg>
        <pc:spChg chg="add">
          <ac:chgData name="Ahmad Habib (2317248)" userId="1f6e513f-db28-4217-898b-ff3c4a9f18cd" providerId="ADAL" clId="{23A7B66F-01B7-49AB-81F9-28D23966A6B4}" dt="2024-10-31T23:50:25.776" v="684" actId="26606"/>
          <ac:spMkLst>
            <pc:docMk/>
            <pc:sldMk cId="1536450660" sldId="276"/>
            <ac:spMk id="73" creationId="{7D96243B-ECED-4B71-8E06-AE9A285EAD20}"/>
          </ac:spMkLst>
        </pc:spChg>
        <pc:spChg chg="add">
          <ac:chgData name="Ahmad Habib (2317248)" userId="1f6e513f-db28-4217-898b-ff3c4a9f18cd" providerId="ADAL" clId="{23A7B66F-01B7-49AB-81F9-28D23966A6B4}" dt="2024-10-31T23:50:25.776" v="684" actId="26606"/>
          <ac:spMkLst>
            <pc:docMk/>
            <pc:sldMk cId="1536450660" sldId="276"/>
            <ac:spMk id="75" creationId="{A09989E4-EFDC-4A90-A633-E0525FB4139E}"/>
          </ac:spMkLst>
        </pc:spChg>
        <pc:grpChg chg="add del">
          <ac:chgData name="Ahmad Habib (2317248)" userId="1f6e513f-db28-4217-898b-ff3c4a9f18cd" providerId="ADAL" clId="{23A7B66F-01B7-49AB-81F9-28D23966A6B4}" dt="2024-10-31T23:47:34.678" v="658" actId="26606"/>
          <ac:grpSpMkLst>
            <pc:docMk/>
            <pc:sldMk cId="1536450660" sldId="276"/>
            <ac:grpSpMk id="12" creationId="{5E6B47BC-43FD-4C91-8BFF-B41B99A8A39E}"/>
          </ac:grpSpMkLst>
        </pc:grpChg>
        <pc:grpChg chg="add del">
          <ac:chgData name="Ahmad Habib (2317248)" userId="1f6e513f-db28-4217-898b-ff3c4a9f18cd" providerId="ADAL" clId="{23A7B66F-01B7-49AB-81F9-28D23966A6B4}" dt="2024-10-31T23:47:06.610" v="654" actId="26606"/>
          <ac:grpSpMkLst>
            <pc:docMk/>
            <pc:sldMk cId="1536450660" sldId="276"/>
            <ac:grpSpMk id="13" creationId="{2C491629-AE25-486B-9B22-2CE4EE8F7E47}"/>
          </ac:grpSpMkLst>
        </pc:grpChg>
        <pc:grpChg chg="add del">
          <ac:chgData name="Ahmad Habib (2317248)" userId="1f6e513f-db28-4217-898b-ff3c4a9f18cd" providerId="ADAL" clId="{23A7B66F-01B7-49AB-81F9-28D23966A6B4}" dt="2024-10-31T23:47:34.678" v="658" actId="26606"/>
          <ac:grpSpMkLst>
            <pc:docMk/>
            <pc:sldMk cId="1536450660" sldId="276"/>
            <ac:grpSpMk id="16" creationId="{43F5E015-E085-4624-B431-B42414448684}"/>
          </ac:grpSpMkLst>
        </pc:grpChg>
        <pc:grpChg chg="add del">
          <ac:chgData name="Ahmad Habib (2317248)" userId="1f6e513f-db28-4217-898b-ff3c4a9f18cd" providerId="ADAL" clId="{23A7B66F-01B7-49AB-81F9-28D23966A6B4}" dt="2024-10-31T23:47:06.610" v="654" actId="26606"/>
          <ac:grpSpMkLst>
            <pc:docMk/>
            <pc:sldMk cId="1536450660" sldId="276"/>
            <ac:grpSpMk id="17" creationId="{43F5E015-E085-4624-B431-B42414448684}"/>
          </ac:grpSpMkLst>
        </pc:grpChg>
        <pc:grpChg chg="add del">
          <ac:chgData name="Ahmad Habib (2317248)" userId="1f6e513f-db28-4217-898b-ff3c4a9f18cd" providerId="ADAL" clId="{23A7B66F-01B7-49AB-81F9-28D23966A6B4}" dt="2024-10-31T23:47:34.656" v="657" actId="26606"/>
          <ac:grpSpMkLst>
            <pc:docMk/>
            <pc:sldMk cId="1536450660" sldId="276"/>
            <ac:grpSpMk id="45" creationId="{2C491629-AE25-486B-9B22-2CE4EE8F7E47}"/>
          </ac:grpSpMkLst>
        </pc:grpChg>
        <pc:grpChg chg="add del">
          <ac:chgData name="Ahmad Habib (2317248)" userId="1f6e513f-db28-4217-898b-ff3c4a9f18cd" providerId="ADAL" clId="{23A7B66F-01B7-49AB-81F9-28D23966A6B4}" dt="2024-10-31T23:47:34.656" v="657" actId="26606"/>
          <ac:grpSpMkLst>
            <pc:docMk/>
            <pc:sldMk cId="1536450660" sldId="276"/>
            <ac:grpSpMk id="49" creationId="{43F5E015-E085-4624-B431-B42414448684}"/>
          </ac:grpSpMkLst>
        </pc:grpChg>
        <pc:graphicFrameChg chg="add del">
          <ac:chgData name="Ahmad Habib (2317248)" userId="1f6e513f-db28-4217-898b-ff3c4a9f18cd" providerId="ADAL" clId="{23A7B66F-01B7-49AB-81F9-28D23966A6B4}" dt="2024-10-31T23:47:06.610" v="654" actId="26606"/>
          <ac:graphicFrameMkLst>
            <pc:docMk/>
            <pc:sldMk cId="1536450660" sldId="276"/>
            <ac:graphicFrameMk id="5" creationId="{565335D5-0340-ECA1-5599-029042317EB5}"/>
          </ac:graphicFrameMkLst>
        </pc:graphicFrameChg>
        <pc:graphicFrameChg chg="add del">
          <ac:chgData name="Ahmad Habib (2317248)" userId="1f6e513f-db28-4217-898b-ff3c4a9f18cd" providerId="ADAL" clId="{23A7B66F-01B7-49AB-81F9-28D23966A6B4}" dt="2024-10-31T23:47:34.656" v="657" actId="26606"/>
          <ac:graphicFrameMkLst>
            <pc:docMk/>
            <pc:sldMk cId="1536450660" sldId="276"/>
            <ac:graphicFrameMk id="37" creationId="{C1C038BA-84D7-548E-E69A-6518D0F51333}"/>
          </ac:graphicFrameMkLst>
        </pc:graphicFrameChg>
      </pc:sldChg>
      <pc:sldChg chg="delSp modSp new mod">
        <pc:chgData name="Ahmad Habib (2317248)" userId="1f6e513f-db28-4217-898b-ff3c4a9f18cd" providerId="ADAL" clId="{23A7B66F-01B7-49AB-81F9-28D23966A6B4}" dt="2024-10-31T23:49:25.532" v="679" actId="27636"/>
        <pc:sldMkLst>
          <pc:docMk/>
          <pc:sldMk cId="510627970" sldId="277"/>
        </pc:sldMkLst>
        <pc:spChg chg="del">
          <ac:chgData name="Ahmad Habib (2317248)" userId="1f6e513f-db28-4217-898b-ff3c4a9f18cd" providerId="ADAL" clId="{23A7B66F-01B7-49AB-81F9-28D23966A6B4}" dt="2024-10-31T23:48:23.761" v="671" actId="478"/>
          <ac:spMkLst>
            <pc:docMk/>
            <pc:sldMk cId="510627970" sldId="277"/>
            <ac:spMk id="2" creationId="{3AF4BFB9-3CBE-6F77-F05E-24691512756F}"/>
          </ac:spMkLst>
        </pc:spChg>
        <pc:spChg chg="mod">
          <ac:chgData name="Ahmad Habib (2317248)" userId="1f6e513f-db28-4217-898b-ff3c4a9f18cd" providerId="ADAL" clId="{23A7B66F-01B7-49AB-81F9-28D23966A6B4}" dt="2024-10-31T23:49:25.532" v="679" actId="27636"/>
          <ac:spMkLst>
            <pc:docMk/>
            <pc:sldMk cId="510627970" sldId="277"/>
            <ac:spMk id="3" creationId="{662BC5F4-85AD-237D-922A-B32822E5EB3C}"/>
          </ac:spMkLst>
        </pc:spChg>
      </pc:sldChg>
      <pc:sldChg chg="addSp delSp modSp new mod setBg modNotesTx">
        <pc:chgData name="Ahmad Habib (2317248)" userId="1f6e513f-db28-4217-898b-ff3c4a9f18cd" providerId="ADAL" clId="{23A7B66F-01B7-49AB-81F9-28D23966A6B4}" dt="2024-11-01T18:57:55" v="1836"/>
        <pc:sldMkLst>
          <pc:docMk/>
          <pc:sldMk cId="866801962" sldId="278"/>
        </pc:sldMkLst>
        <pc:spChg chg="mod">
          <ac:chgData name="Ahmad Habib (2317248)" userId="1f6e513f-db28-4217-898b-ff3c4a9f18cd" providerId="ADAL" clId="{23A7B66F-01B7-49AB-81F9-28D23966A6B4}" dt="2024-10-31T23:57:20.519" v="756" actId="26606"/>
          <ac:spMkLst>
            <pc:docMk/>
            <pc:sldMk cId="866801962" sldId="278"/>
            <ac:spMk id="2" creationId="{AD70838A-2AD4-D28D-8803-3CE549321F8C}"/>
          </ac:spMkLst>
        </pc:spChg>
        <pc:spChg chg="mod">
          <ac:chgData name="Ahmad Habib (2317248)" userId="1f6e513f-db28-4217-898b-ff3c4a9f18cd" providerId="ADAL" clId="{23A7B66F-01B7-49AB-81F9-28D23966A6B4}" dt="2024-10-31T23:58:20.338" v="818" actId="20577"/>
          <ac:spMkLst>
            <pc:docMk/>
            <pc:sldMk cId="866801962" sldId="278"/>
            <ac:spMk id="3" creationId="{133166D5-92F4-2E7D-D66D-E73ED32A1FEA}"/>
          </ac:spMkLst>
        </pc:spChg>
        <pc:spChg chg="add del">
          <ac:chgData name="Ahmad Habib (2317248)" userId="1f6e513f-db28-4217-898b-ff3c4a9f18cd" providerId="ADAL" clId="{23A7B66F-01B7-49AB-81F9-28D23966A6B4}" dt="2024-10-31T23:57:20.519" v="756" actId="26606"/>
          <ac:spMkLst>
            <pc:docMk/>
            <pc:sldMk cId="866801962" sldId="278"/>
            <ac:spMk id="8" creationId="{C3896A03-3945-419A-B66B-4EE266EDD152}"/>
          </ac:spMkLst>
        </pc:spChg>
        <pc:spChg chg="add del">
          <ac:chgData name="Ahmad Habib (2317248)" userId="1f6e513f-db28-4217-898b-ff3c4a9f18cd" providerId="ADAL" clId="{23A7B66F-01B7-49AB-81F9-28D23966A6B4}" dt="2024-10-31T23:57:20.519" v="756" actId="26606"/>
          <ac:spMkLst>
            <pc:docMk/>
            <pc:sldMk cId="866801962" sldId="278"/>
            <ac:spMk id="10" creationId="{B34F5AD2-EDBD-4BBD-A55C-EAFFD0C7097A}"/>
          </ac:spMkLst>
        </pc:spChg>
        <pc:spChg chg="add del">
          <ac:chgData name="Ahmad Habib (2317248)" userId="1f6e513f-db28-4217-898b-ff3c4a9f18cd" providerId="ADAL" clId="{23A7B66F-01B7-49AB-81F9-28D23966A6B4}" dt="2024-10-31T23:57:20.519" v="756" actId="26606"/>
          <ac:spMkLst>
            <pc:docMk/>
            <pc:sldMk cId="866801962" sldId="278"/>
            <ac:spMk id="12" creationId="{450D3AD2-FA80-415F-A9CE-54D884561CD7}"/>
          </ac:spMkLst>
        </pc:spChg>
        <pc:spChg chg="add">
          <ac:chgData name="Ahmad Habib (2317248)" userId="1f6e513f-db28-4217-898b-ff3c4a9f18cd" providerId="ADAL" clId="{23A7B66F-01B7-49AB-81F9-28D23966A6B4}" dt="2024-10-31T23:57:20.519" v="756" actId="26606"/>
          <ac:spMkLst>
            <pc:docMk/>
            <pc:sldMk cId="866801962" sldId="278"/>
            <ac:spMk id="17" creationId="{09588DA8-065E-4F6F-8EFD-43104AB2E0CF}"/>
          </ac:spMkLst>
        </pc:spChg>
        <pc:spChg chg="add">
          <ac:chgData name="Ahmad Habib (2317248)" userId="1f6e513f-db28-4217-898b-ff3c4a9f18cd" providerId="ADAL" clId="{23A7B66F-01B7-49AB-81F9-28D23966A6B4}" dt="2024-10-31T23:57:20.519" v="756" actId="26606"/>
          <ac:spMkLst>
            <pc:docMk/>
            <pc:sldMk cId="866801962" sldId="278"/>
            <ac:spMk id="19" creationId="{C4285719-470E-454C-AF62-8323075F1F5B}"/>
          </ac:spMkLst>
        </pc:spChg>
        <pc:spChg chg="add">
          <ac:chgData name="Ahmad Habib (2317248)" userId="1f6e513f-db28-4217-898b-ff3c4a9f18cd" providerId="ADAL" clId="{23A7B66F-01B7-49AB-81F9-28D23966A6B4}" dt="2024-10-31T23:57:20.519" v="756" actId="26606"/>
          <ac:spMkLst>
            <pc:docMk/>
            <pc:sldMk cId="866801962" sldId="278"/>
            <ac:spMk id="21" creationId="{CD9FE4EF-C4D8-49A0-B2FF-81D8DB7D8A24}"/>
          </ac:spMkLst>
        </pc:spChg>
        <pc:spChg chg="add">
          <ac:chgData name="Ahmad Habib (2317248)" userId="1f6e513f-db28-4217-898b-ff3c4a9f18cd" providerId="ADAL" clId="{23A7B66F-01B7-49AB-81F9-28D23966A6B4}" dt="2024-10-31T23:57:20.519" v="756" actId="26606"/>
          <ac:spMkLst>
            <pc:docMk/>
            <pc:sldMk cId="866801962" sldId="278"/>
            <ac:spMk id="23" creationId="{4300840D-0A0B-4512-BACA-B439D5B9C57C}"/>
          </ac:spMkLst>
        </pc:spChg>
        <pc:spChg chg="add">
          <ac:chgData name="Ahmad Habib (2317248)" userId="1f6e513f-db28-4217-898b-ff3c4a9f18cd" providerId="ADAL" clId="{23A7B66F-01B7-49AB-81F9-28D23966A6B4}" dt="2024-10-31T23:57:20.519" v="756" actId="26606"/>
          <ac:spMkLst>
            <pc:docMk/>
            <pc:sldMk cId="866801962" sldId="278"/>
            <ac:spMk id="25" creationId="{D2B78728-A580-49A7-84F9-6EF6F583ADE0}"/>
          </ac:spMkLst>
        </pc:spChg>
        <pc:spChg chg="add">
          <ac:chgData name="Ahmad Habib (2317248)" userId="1f6e513f-db28-4217-898b-ff3c4a9f18cd" providerId="ADAL" clId="{23A7B66F-01B7-49AB-81F9-28D23966A6B4}" dt="2024-10-31T23:57:20.519" v="756" actId="26606"/>
          <ac:spMkLst>
            <pc:docMk/>
            <pc:sldMk cId="866801962" sldId="278"/>
            <ac:spMk id="27" creationId="{38FAA1A1-D861-433F-88FA-1E9D6FD31D11}"/>
          </ac:spMkLst>
        </pc:spChg>
        <pc:spChg chg="add">
          <ac:chgData name="Ahmad Habib (2317248)" userId="1f6e513f-db28-4217-898b-ff3c4a9f18cd" providerId="ADAL" clId="{23A7B66F-01B7-49AB-81F9-28D23966A6B4}" dt="2024-10-31T23:57:20.519" v="756" actId="26606"/>
          <ac:spMkLst>
            <pc:docMk/>
            <pc:sldMk cId="866801962" sldId="278"/>
            <ac:spMk id="29" creationId="{8D71EDA1-87BF-4D5D-AB79-F346FD19278A}"/>
          </ac:spMkLst>
        </pc:spChg>
      </pc:sldChg>
      <pc:sldChg chg="delSp modSp new mod">
        <pc:chgData name="Ahmad Habib (2317248)" userId="1f6e513f-db28-4217-898b-ff3c4a9f18cd" providerId="ADAL" clId="{23A7B66F-01B7-49AB-81F9-28D23966A6B4}" dt="2024-10-31T23:55:01.739" v="746" actId="2710"/>
        <pc:sldMkLst>
          <pc:docMk/>
          <pc:sldMk cId="438777658" sldId="279"/>
        </pc:sldMkLst>
        <pc:spChg chg="del">
          <ac:chgData name="Ahmad Habib (2317248)" userId="1f6e513f-db28-4217-898b-ff3c4a9f18cd" providerId="ADAL" clId="{23A7B66F-01B7-49AB-81F9-28D23966A6B4}" dt="2024-10-31T23:54:14.306" v="741" actId="478"/>
          <ac:spMkLst>
            <pc:docMk/>
            <pc:sldMk cId="438777658" sldId="279"/>
            <ac:spMk id="2" creationId="{9D3F1546-2F53-46C6-448A-B1B4EEA8A44E}"/>
          </ac:spMkLst>
        </pc:spChg>
        <pc:spChg chg="mod">
          <ac:chgData name="Ahmad Habib (2317248)" userId="1f6e513f-db28-4217-898b-ff3c4a9f18cd" providerId="ADAL" clId="{23A7B66F-01B7-49AB-81F9-28D23966A6B4}" dt="2024-10-31T23:55:01.739" v="746" actId="2710"/>
          <ac:spMkLst>
            <pc:docMk/>
            <pc:sldMk cId="438777658" sldId="279"/>
            <ac:spMk id="3" creationId="{B148BAEE-805C-DD12-F9CC-2BF5167B5F10}"/>
          </ac:spMkLst>
        </pc:spChg>
      </pc:sldChg>
      <pc:sldChg chg="addSp modSp new mod setBg modNotesTx">
        <pc:chgData name="Ahmad Habib (2317248)" userId="1f6e513f-db28-4217-898b-ff3c4a9f18cd" providerId="ADAL" clId="{23A7B66F-01B7-49AB-81F9-28D23966A6B4}" dt="2024-11-01T18:58:19.699" v="1837"/>
        <pc:sldMkLst>
          <pc:docMk/>
          <pc:sldMk cId="690104771" sldId="280"/>
        </pc:sldMkLst>
        <pc:spChg chg="mod">
          <ac:chgData name="Ahmad Habib (2317248)" userId="1f6e513f-db28-4217-898b-ff3c4a9f18cd" providerId="ADAL" clId="{23A7B66F-01B7-49AB-81F9-28D23966A6B4}" dt="2024-10-31T23:56:59.668" v="755" actId="26606"/>
          <ac:spMkLst>
            <pc:docMk/>
            <pc:sldMk cId="690104771" sldId="280"/>
            <ac:spMk id="2" creationId="{EC4AABFC-CB91-772B-A723-205B68221FF3}"/>
          </ac:spMkLst>
        </pc:spChg>
        <pc:spChg chg="mod">
          <ac:chgData name="Ahmad Habib (2317248)" userId="1f6e513f-db28-4217-898b-ff3c4a9f18cd" providerId="ADAL" clId="{23A7B66F-01B7-49AB-81F9-28D23966A6B4}" dt="2024-10-31T23:58:12.560" v="804" actId="20577"/>
          <ac:spMkLst>
            <pc:docMk/>
            <pc:sldMk cId="690104771" sldId="280"/>
            <ac:spMk id="3" creationId="{BE888A83-E73F-5C8A-18B8-4728BC330707}"/>
          </ac:spMkLst>
        </pc:spChg>
        <pc:spChg chg="add">
          <ac:chgData name="Ahmad Habib (2317248)" userId="1f6e513f-db28-4217-898b-ff3c4a9f18cd" providerId="ADAL" clId="{23A7B66F-01B7-49AB-81F9-28D23966A6B4}" dt="2024-10-31T23:56:59.668" v="755" actId="26606"/>
          <ac:spMkLst>
            <pc:docMk/>
            <pc:sldMk cId="690104771" sldId="280"/>
            <ac:spMk id="8" creationId="{DEE2AD96-B495-4E06-9291-B71706F728CB}"/>
          </ac:spMkLst>
        </pc:spChg>
        <pc:spChg chg="add">
          <ac:chgData name="Ahmad Habib (2317248)" userId="1f6e513f-db28-4217-898b-ff3c4a9f18cd" providerId="ADAL" clId="{23A7B66F-01B7-49AB-81F9-28D23966A6B4}" dt="2024-10-31T23:56:59.668" v="755" actId="26606"/>
          <ac:spMkLst>
            <pc:docMk/>
            <pc:sldMk cId="690104771" sldId="280"/>
            <ac:spMk id="10" creationId="{53CF6D67-C5A8-4ADD-9E8E-1E38CA1D3166}"/>
          </ac:spMkLst>
        </pc:spChg>
        <pc:spChg chg="add">
          <ac:chgData name="Ahmad Habib (2317248)" userId="1f6e513f-db28-4217-898b-ff3c4a9f18cd" providerId="ADAL" clId="{23A7B66F-01B7-49AB-81F9-28D23966A6B4}" dt="2024-10-31T23:56:59.668" v="755" actId="26606"/>
          <ac:spMkLst>
            <pc:docMk/>
            <pc:sldMk cId="690104771" sldId="280"/>
            <ac:spMk id="12" creationId="{86909FA0-B515-4681-B7A8-FA281D133B94}"/>
          </ac:spMkLst>
        </pc:spChg>
        <pc:spChg chg="add">
          <ac:chgData name="Ahmad Habib (2317248)" userId="1f6e513f-db28-4217-898b-ff3c4a9f18cd" providerId="ADAL" clId="{23A7B66F-01B7-49AB-81F9-28D23966A6B4}" dt="2024-10-31T23:56:59.668" v="755" actId="26606"/>
          <ac:spMkLst>
            <pc:docMk/>
            <pc:sldMk cId="690104771" sldId="280"/>
            <ac:spMk id="14" creationId="{21C9FE86-FCC3-4A31-AA1C-C882262B7FE7}"/>
          </ac:spMkLst>
        </pc:spChg>
        <pc:spChg chg="add">
          <ac:chgData name="Ahmad Habib (2317248)" userId="1f6e513f-db28-4217-898b-ff3c4a9f18cd" providerId="ADAL" clId="{23A7B66F-01B7-49AB-81F9-28D23966A6B4}" dt="2024-10-31T23:56:59.668" v="755" actId="26606"/>
          <ac:spMkLst>
            <pc:docMk/>
            <pc:sldMk cId="690104771" sldId="280"/>
            <ac:spMk id="16" creationId="{7D96243B-ECED-4B71-8E06-AE9A285EAD20}"/>
          </ac:spMkLst>
        </pc:spChg>
        <pc:spChg chg="add">
          <ac:chgData name="Ahmad Habib (2317248)" userId="1f6e513f-db28-4217-898b-ff3c4a9f18cd" providerId="ADAL" clId="{23A7B66F-01B7-49AB-81F9-28D23966A6B4}" dt="2024-10-31T23:56:59.668" v="755" actId="26606"/>
          <ac:spMkLst>
            <pc:docMk/>
            <pc:sldMk cId="690104771" sldId="280"/>
            <ac:spMk id="18" creationId="{A09989E4-EFDC-4A90-A633-E0525FB4139E}"/>
          </ac:spMkLst>
        </pc:spChg>
      </pc:sldChg>
      <pc:sldChg chg="delSp modSp new mod">
        <pc:chgData name="Ahmad Habib (2317248)" userId="1f6e513f-db28-4217-898b-ff3c4a9f18cd" providerId="ADAL" clId="{23A7B66F-01B7-49AB-81F9-28D23966A6B4}" dt="2024-11-01T00:01:44.101" v="849" actId="27636"/>
        <pc:sldMkLst>
          <pc:docMk/>
          <pc:sldMk cId="1117730726" sldId="281"/>
        </pc:sldMkLst>
        <pc:spChg chg="del">
          <ac:chgData name="Ahmad Habib (2317248)" userId="1f6e513f-db28-4217-898b-ff3c4a9f18cd" providerId="ADAL" clId="{23A7B66F-01B7-49AB-81F9-28D23966A6B4}" dt="2024-11-01T00:00:55.453" v="839" actId="478"/>
          <ac:spMkLst>
            <pc:docMk/>
            <pc:sldMk cId="1117730726" sldId="281"/>
            <ac:spMk id="2" creationId="{1F720874-5A29-7299-C4D9-D969CB256986}"/>
          </ac:spMkLst>
        </pc:spChg>
        <pc:spChg chg="mod">
          <ac:chgData name="Ahmad Habib (2317248)" userId="1f6e513f-db28-4217-898b-ff3c4a9f18cd" providerId="ADAL" clId="{23A7B66F-01B7-49AB-81F9-28D23966A6B4}" dt="2024-11-01T00:01:44.101" v="849" actId="27636"/>
          <ac:spMkLst>
            <pc:docMk/>
            <pc:sldMk cId="1117730726" sldId="281"/>
            <ac:spMk id="3" creationId="{3BF1AE32-04D8-4B2C-8EF9-28D43C4AB9DA}"/>
          </ac:spMkLst>
        </pc:spChg>
      </pc:sldChg>
      <pc:sldChg chg="addSp delSp modSp new mod modNotesTx">
        <pc:chgData name="Ahmad Habib (2317248)" userId="1f6e513f-db28-4217-898b-ff3c4a9f18cd" providerId="ADAL" clId="{23A7B66F-01B7-49AB-81F9-28D23966A6B4}" dt="2024-11-01T18:58:36.870" v="1838"/>
        <pc:sldMkLst>
          <pc:docMk/>
          <pc:sldMk cId="2722049" sldId="282"/>
        </pc:sldMkLst>
        <pc:spChg chg="mod">
          <ac:chgData name="Ahmad Habib (2317248)" userId="1f6e513f-db28-4217-898b-ff3c4a9f18cd" providerId="ADAL" clId="{23A7B66F-01B7-49AB-81F9-28D23966A6B4}" dt="2024-11-01T00:02:04.084" v="864" actId="20577"/>
          <ac:spMkLst>
            <pc:docMk/>
            <pc:sldMk cId="2722049" sldId="282"/>
            <ac:spMk id="2" creationId="{B4F3E24D-2A5F-FB6F-6F18-42EFA1CBE80B}"/>
          </ac:spMkLst>
        </pc:spChg>
        <pc:spChg chg="del mod">
          <ac:chgData name="Ahmad Habib (2317248)" userId="1f6e513f-db28-4217-898b-ff3c4a9f18cd" providerId="ADAL" clId="{23A7B66F-01B7-49AB-81F9-28D23966A6B4}" dt="2024-11-01T00:08:48.816" v="885" actId="26606"/>
          <ac:spMkLst>
            <pc:docMk/>
            <pc:sldMk cId="2722049" sldId="282"/>
            <ac:spMk id="3" creationId="{6559C214-14B0-6E82-FED8-C72F93BF9426}"/>
          </ac:spMkLst>
        </pc:spChg>
        <pc:graphicFrameChg chg="add">
          <ac:chgData name="Ahmad Habib (2317248)" userId="1f6e513f-db28-4217-898b-ff3c4a9f18cd" providerId="ADAL" clId="{23A7B66F-01B7-49AB-81F9-28D23966A6B4}" dt="2024-11-01T00:08:48.816" v="885" actId="26606"/>
          <ac:graphicFrameMkLst>
            <pc:docMk/>
            <pc:sldMk cId="2722049" sldId="282"/>
            <ac:graphicFrameMk id="5" creationId="{C462CFB5-7064-CD1F-783E-E5BDC446BB46}"/>
          </ac:graphicFrameMkLst>
        </pc:graphicFrameChg>
      </pc:sldChg>
      <pc:sldChg chg="delSp modSp new mod">
        <pc:chgData name="Ahmad Habib (2317248)" userId="1f6e513f-db28-4217-898b-ff3c4a9f18cd" providerId="ADAL" clId="{23A7B66F-01B7-49AB-81F9-28D23966A6B4}" dt="2024-11-01T00:10:59.282" v="908" actId="5793"/>
        <pc:sldMkLst>
          <pc:docMk/>
          <pc:sldMk cId="3867163451" sldId="283"/>
        </pc:sldMkLst>
        <pc:spChg chg="del">
          <ac:chgData name="Ahmad Habib (2317248)" userId="1f6e513f-db28-4217-898b-ff3c4a9f18cd" providerId="ADAL" clId="{23A7B66F-01B7-49AB-81F9-28D23966A6B4}" dt="2024-11-01T00:09:08.121" v="887" actId="478"/>
          <ac:spMkLst>
            <pc:docMk/>
            <pc:sldMk cId="3867163451" sldId="283"/>
            <ac:spMk id="2" creationId="{8ACAEE5C-4374-1305-9158-B28ECA6C9EB1}"/>
          </ac:spMkLst>
        </pc:spChg>
        <pc:spChg chg="mod">
          <ac:chgData name="Ahmad Habib (2317248)" userId="1f6e513f-db28-4217-898b-ff3c4a9f18cd" providerId="ADAL" clId="{23A7B66F-01B7-49AB-81F9-28D23966A6B4}" dt="2024-11-01T00:10:59.282" v="908" actId="5793"/>
          <ac:spMkLst>
            <pc:docMk/>
            <pc:sldMk cId="3867163451" sldId="283"/>
            <ac:spMk id="3" creationId="{02EA6488-6ADE-AA73-59EB-BAF3365D1CEA}"/>
          </ac:spMkLst>
        </pc:spChg>
      </pc:sldChg>
      <pc:sldChg chg="delSp modSp new mod">
        <pc:chgData name="Ahmad Habib (2317248)" userId="1f6e513f-db28-4217-898b-ff3c4a9f18cd" providerId="ADAL" clId="{23A7B66F-01B7-49AB-81F9-28D23966A6B4}" dt="2024-11-01T00:14:19.365" v="930" actId="2710"/>
        <pc:sldMkLst>
          <pc:docMk/>
          <pc:sldMk cId="1958447284" sldId="284"/>
        </pc:sldMkLst>
        <pc:spChg chg="del">
          <ac:chgData name="Ahmad Habib (2317248)" userId="1f6e513f-db28-4217-898b-ff3c4a9f18cd" providerId="ADAL" clId="{23A7B66F-01B7-49AB-81F9-28D23966A6B4}" dt="2024-11-01T00:13:12.843" v="918" actId="478"/>
          <ac:spMkLst>
            <pc:docMk/>
            <pc:sldMk cId="1958447284" sldId="284"/>
            <ac:spMk id="2" creationId="{8AD224F9-16C6-2400-E1FD-6276E1DB8FE6}"/>
          </ac:spMkLst>
        </pc:spChg>
        <pc:spChg chg="mod">
          <ac:chgData name="Ahmad Habib (2317248)" userId="1f6e513f-db28-4217-898b-ff3c4a9f18cd" providerId="ADAL" clId="{23A7B66F-01B7-49AB-81F9-28D23966A6B4}" dt="2024-11-01T00:14:19.365" v="930" actId="2710"/>
          <ac:spMkLst>
            <pc:docMk/>
            <pc:sldMk cId="1958447284" sldId="284"/>
            <ac:spMk id="3" creationId="{CAA39BCA-47DC-21F8-7477-2060CB17415F}"/>
          </ac:spMkLst>
        </pc:spChg>
      </pc:sldChg>
      <pc:sldChg chg="modSp new del mod">
        <pc:chgData name="Ahmad Habib (2317248)" userId="1f6e513f-db28-4217-898b-ff3c4a9f18cd" providerId="ADAL" clId="{23A7B66F-01B7-49AB-81F9-28D23966A6B4}" dt="2024-11-01T00:38:21.168" v="1621" actId="47"/>
        <pc:sldMkLst>
          <pc:docMk/>
          <pc:sldMk cId="470134489" sldId="285"/>
        </pc:sldMkLst>
        <pc:spChg chg="mod">
          <ac:chgData name="Ahmad Habib (2317248)" userId="1f6e513f-db28-4217-898b-ff3c4a9f18cd" providerId="ADAL" clId="{23A7B66F-01B7-49AB-81F9-28D23966A6B4}" dt="2024-11-01T00:37:54.703" v="1615" actId="1076"/>
          <ac:spMkLst>
            <pc:docMk/>
            <pc:sldMk cId="470134489" sldId="285"/>
            <ac:spMk id="2" creationId="{88F5FDB8-4A27-F48E-C45C-8C40A9CCDD77}"/>
          </ac:spMkLst>
        </pc:spChg>
        <pc:spChg chg="mod">
          <ac:chgData name="Ahmad Habib (2317248)" userId="1f6e513f-db28-4217-898b-ff3c4a9f18cd" providerId="ADAL" clId="{23A7B66F-01B7-49AB-81F9-28D23966A6B4}" dt="2024-11-01T00:38:14.796" v="1620" actId="27636"/>
          <ac:spMkLst>
            <pc:docMk/>
            <pc:sldMk cId="470134489" sldId="285"/>
            <ac:spMk id="3" creationId="{3407C24D-E18C-5D95-7606-237497BB2A59}"/>
          </ac:spMkLst>
        </pc:spChg>
      </pc:sldChg>
      <pc:sldChg chg="modSp new mod">
        <pc:chgData name="Ahmad Habib (2317248)" userId="1f6e513f-db28-4217-898b-ff3c4a9f18cd" providerId="ADAL" clId="{23A7B66F-01B7-49AB-81F9-28D23966A6B4}" dt="2024-11-01T00:39:20.777" v="1647" actId="1076"/>
        <pc:sldMkLst>
          <pc:docMk/>
          <pc:sldMk cId="3000086539" sldId="286"/>
        </pc:sldMkLst>
        <pc:spChg chg="mod">
          <ac:chgData name="Ahmad Habib (2317248)" userId="1f6e513f-db28-4217-898b-ff3c4a9f18cd" providerId="ADAL" clId="{23A7B66F-01B7-49AB-81F9-28D23966A6B4}" dt="2024-11-01T00:39:13.609" v="1646" actId="1076"/>
          <ac:spMkLst>
            <pc:docMk/>
            <pc:sldMk cId="3000086539" sldId="286"/>
            <ac:spMk id="2" creationId="{40D340EA-031F-AC9D-D42C-79E36610F7B5}"/>
          </ac:spMkLst>
        </pc:spChg>
        <pc:spChg chg="mod">
          <ac:chgData name="Ahmad Habib (2317248)" userId="1f6e513f-db28-4217-898b-ff3c4a9f18cd" providerId="ADAL" clId="{23A7B66F-01B7-49AB-81F9-28D23966A6B4}" dt="2024-11-01T00:39:20.777" v="1647" actId="1076"/>
          <ac:spMkLst>
            <pc:docMk/>
            <pc:sldMk cId="3000086539" sldId="286"/>
            <ac:spMk id="3" creationId="{BF7E2948-BE37-AB4D-FF2C-E34B3BE33B9E}"/>
          </ac:spMkLst>
        </pc:spChg>
      </pc:sldChg>
      <pc:sldChg chg="modSp new mod">
        <pc:chgData name="Ahmad Habib (2317248)" userId="1f6e513f-db28-4217-898b-ff3c4a9f18cd" providerId="ADAL" clId="{23A7B66F-01B7-49AB-81F9-28D23966A6B4}" dt="2024-11-01T00:39:44.724" v="1652" actId="255"/>
        <pc:sldMkLst>
          <pc:docMk/>
          <pc:sldMk cId="1509917232" sldId="287"/>
        </pc:sldMkLst>
        <pc:spChg chg="mod">
          <ac:chgData name="Ahmad Habib (2317248)" userId="1f6e513f-db28-4217-898b-ff3c4a9f18cd" providerId="ADAL" clId="{23A7B66F-01B7-49AB-81F9-28D23966A6B4}" dt="2024-11-01T00:39:00.355" v="1645" actId="1076"/>
          <ac:spMkLst>
            <pc:docMk/>
            <pc:sldMk cId="1509917232" sldId="287"/>
            <ac:spMk id="2" creationId="{7DE62D64-D67E-3FF5-709C-3D60A084BD33}"/>
          </ac:spMkLst>
        </pc:spChg>
        <pc:spChg chg="mod">
          <ac:chgData name="Ahmad Habib (2317248)" userId="1f6e513f-db28-4217-898b-ff3c4a9f18cd" providerId="ADAL" clId="{23A7B66F-01B7-49AB-81F9-28D23966A6B4}" dt="2024-11-01T00:39:44.724" v="1652" actId="255"/>
          <ac:spMkLst>
            <pc:docMk/>
            <pc:sldMk cId="1509917232" sldId="287"/>
            <ac:spMk id="3" creationId="{E83CCECD-BD00-FFEB-46B8-60C039F1DE13}"/>
          </ac:spMkLst>
        </pc:spChg>
      </pc:sldChg>
      <pc:sldChg chg="addSp delSp modSp new mod ord modNotesTx">
        <pc:chgData name="Ahmad Habib (2317248)" userId="1f6e513f-db28-4217-898b-ff3c4a9f18cd" providerId="ADAL" clId="{23A7B66F-01B7-49AB-81F9-28D23966A6B4}" dt="2024-11-01T18:59:10.195" v="1839"/>
        <pc:sldMkLst>
          <pc:docMk/>
          <pc:sldMk cId="3886616551" sldId="288"/>
        </pc:sldMkLst>
        <pc:spChg chg="del">
          <ac:chgData name="Ahmad Habib (2317248)" userId="1f6e513f-db28-4217-898b-ff3c4a9f18cd" providerId="ADAL" clId="{23A7B66F-01B7-49AB-81F9-28D23966A6B4}" dt="2024-11-01T00:47:58.378" v="1654" actId="478"/>
          <ac:spMkLst>
            <pc:docMk/>
            <pc:sldMk cId="3886616551" sldId="288"/>
            <ac:spMk id="2" creationId="{0705014B-40DD-FCC9-B3D3-1D088986124C}"/>
          </ac:spMkLst>
        </pc:spChg>
        <pc:spChg chg="mod">
          <ac:chgData name="Ahmad Habib (2317248)" userId="1f6e513f-db28-4217-898b-ff3c4a9f18cd" providerId="ADAL" clId="{23A7B66F-01B7-49AB-81F9-28D23966A6B4}" dt="2024-11-01T00:54:32.640" v="1754" actId="20577"/>
          <ac:spMkLst>
            <pc:docMk/>
            <pc:sldMk cId="3886616551" sldId="288"/>
            <ac:spMk id="3" creationId="{822E2F8C-BDDF-2AE5-7AAB-B0CECE210820}"/>
          </ac:spMkLst>
        </pc:spChg>
        <pc:spChg chg="add mod">
          <ac:chgData name="Ahmad Habib (2317248)" userId="1f6e513f-db28-4217-898b-ff3c4a9f18cd" providerId="ADAL" clId="{23A7B66F-01B7-49AB-81F9-28D23966A6B4}" dt="2024-11-01T00:54:40.552" v="1763" actId="20577"/>
          <ac:spMkLst>
            <pc:docMk/>
            <pc:sldMk cId="3886616551" sldId="288"/>
            <ac:spMk id="6" creationId="{38435056-F8FE-0341-6A7C-3C9585DB1614}"/>
          </ac:spMkLst>
        </pc:spChg>
        <pc:spChg chg="add mod">
          <ac:chgData name="Ahmad Habib (2317248)" userId="1f6e513f-db28-4217-898b-ff3c4a9f18cd" providerId="ADAL" clId="{23A7B66F-01B7-49AB-81F9-28D23966A6B4}" dt="2024-11-01T00:48:44.088" v="1658"/>
          <ac:spMkLst>
            <pc:docMk/>
            <pc:sldMk cId="3886616551" sldId="288"/>
            <ac:spMk id="11" creationId="{463919E6-F27E-DD67-C1BD-778814869DAE}"/>
          </ac:spMkLst>
        </pc:spChg>
        <pc:spChg chg="add mod">
          <ac:chgData name="Ahmad Habib (2317248)" userId="1f6e513f-db28-4217-898b-ff3c4a9f18cd" providerId="ADAL" clId="{23A7B66F-01B7-49AB-81F9-28D23966A6B4}" dt="2024-11-01T00:48:44.088" v="1658"/>
          <ac:spMkLst>
            <pc:docMk/>
            <pc:sldMk cId="3886616551" sldId="288"/>
            <ac:spMk id="12" creationId="{6B12CEE8-0891-7F1B-CCFD-F0AE799BD0F4}"/>
          </ac:spMkLst>
        </pc:spChg>
        <pc:spChg chg="add mod">
          <ac:chgData name="Ahmad Habib (2317248)" userId="1f6e513f-db28-4217-898b-ff3c4a9f18cd" providerId="ADAL" clId="{23A7B66F-01B7-49AB-81F9-28D23966A6B4}" dt="2024-11-01T00:48:44.088" v="1658"/>
          <ac:spMkLst>
            <pc:docMk/>
            <pc:sldMk cId="3886616551" sldId="288"/>
            <ac:spMk id="13" creationId="{7D1353F2-54F9-052D-E3B7-E54218FC2543}"/>
          </ac:spMkLst>
        </pc:spChg>
        <pc:spChg chg="add mod">
          <ac:chgData name="Ahmad Habib (2317248)" userId="1f6e513f-db28-4217-898b-ff3c4a9f18cd" providerId="ADAL" clId="{23A7B66F-01B7-49AB-81F9-28D23966A6B4}" dt="2024-11-01T00:48:44.088" v="1658"/>
          <ac:spMkLst>
            <pc:docMk/>
            <pc:sldMk cId="3886616551" sldId="288"/>
            <ac:spMk id="14" creationId="{A3A0F905-CF1D-D7F7-E717-0152BBF2DDE9}"/>
          </ac:spMkLst>
        </pc:spChg>
        <pc:spChg chg="add mod">
          <ac:chgData name="Ahmad Habib (2317248)" userId="1f6e513f-db28-4217-898b-ff3c4a9f18cd" providerId="ADAL" clId="{23A7B66F-01B7-49AB-81F9-28D23966A6B4}" dt="2024-11-01T00:48:44.088" v="1658"/>
          <ac:spMkLst>
            <pc:docMk/>
            <pc:sldMk cId="3886616551" sldId="288"/>
            <ac:spMk id="15" creationId="{B1625A45-6EDF-D5C9-E380-793556F94696}"/>
          </ac:spMkLst>
        </pc:spChg>
        <pc:spChg chg="add mod">
          <ac:chgData name="Ahmad Habib (2317248)" userId="1f6e513f-db28-4217-898b-ff3c4a9f18cd" providerId="ADAL" clId="{23A7B66F-01B7-49AB-81F9-28D23966A6B4}" dt="2024-11-01T01:01:16.610" v="1780"/>
          <ac:spMkLst>
            <pc:docMk/>
            <pc:sldMk cId="3886616551" sldId="288"/>
            <ac:spMk id="16" creationId="{95ACA3DD-985A-B3EC-3CD3-C4A46CDE5489}"/>
          </ac:spMkLst>
        </pc:spChg>
        <pc:spChg chg="add mod">
          <ac:chgData name="Ahmad Habib (2317248)" userId="1f6e513f-db28-4217-898b-ff3c4a9f18cd" providerId="ADAL" clId="{23A7B66F-01B7-49AB-81F9-28D23966A6B4}" dt="2024-11-01T01:02:14.259" v="1783"/>
          <ac:spMkLst>
            <pc:docMk/>
            <pc:sldMk cId="3886616551" sldId="288"/>
            <ac:spMk id="17" creationId="{C051C84B-DDEE-51B7-762A-6AE57319B936}"/>
          </ac:spMkLst>
        </pc:spChg>
        <pc:spChg chg="add mod">
          <ac:chgData name="Ahmad Habib (2317248)" userId="1f6e513f-db28-4217-898b-ff3c4a9f18cd" providerId="ADAL" clId="{23A7B66F-01B7-49AB-81F9-28D23966A6B4}" dt="2024-11-01T01:03:53.796" v="1793" actId="20577"/>
          <ac:spMkLst>
            <pc:docMk/>
            <pc:sldMk cId="3886616551" sldId="288"/>
            <ac:spMk id="18" creationId="{4E654F02-B942-E13B-A48C-3B5D5457CD8A}"/>
          </ac:spMkLst>
        </pc:spChg>
        <pc:spChg chg="add mod">
          <ac:chgData name="Ahmad Habib (2317248)" userId="1f6e513f-db28-4217-898b-ff3c4a9f18cd" providerId="ADAL" clId="{23A7B66F-01B7-49AB-81F9-28D23966A6B4}" dt="2024-11-01T01:05:33.197" v="1816" actId="20577"/>
          <ac:spMkLst>
            <pc:docMk/>
            <pc:sldMk cId="3886616551" sldId="288"/>
            <ac:spMk id="19" creationId="{16EAEF17-CE5D-3DEA-F064-D0C3A04E73F6}"/>
          </ac:spMkLst>
        </pc:spChg>
        <pc:spChg chg="add mod">
          <ac:chgData name="Ahmad Habib (2317248)" userId="1f6e513f-db28-4217-898b-ff3c4a9f18cd" providerId="ADAL" clId="{23A7B66F-01B7-49AB-81F9-28D23966A6B4}" dt="2024-11-01T13:56:54.414" v="1832" actId="20577"/>
          <ac:spMkLst>
            <pc:docMk/>
            <pc:sldMk cId="3886616551" sldId="288"/>
            <ac:spMk id="20" creationId="{5B4F923C-4148-9496-D57F-F6211DF37910}"/>
          </ac:spMkLst>
        </pc:spChg>
        <pc:spChg chg="add del mod">
          <ac:chgData name="Ahmad Habib (2317248)" userId="1f6e513f-db28-4217-898b-ff3c4a9f18cd" providerId="ADAL" clId="{23A7B66F-01B7-49AB-81F9-28D23966A6B4}" dt="2024-11-01T00:49:38.313" v="1659" actId="478"/>
          <ac:spMkLst>
            <pc:docMk/>
            <pc:sldMk cId="3886616551" sldId="288"/>
            <ac:spMk id="21" creationId="{259530E7-16F7-D7D7-F1D7-28B671888CDA}"/>
          </ac:spMkLst>
        </pc:spChg>
        <pc:spChg chg="add del mod">
          <ac:chgData name="Ahmad Habib (2317248)" userId="1f6e513f-db28-4217-898b-ff3c4a9f18cd" providerId="ADAL" clId="{23A7B66F-01B7-49AB-81F9-28D23966A6B4}" dt="2024-11-01T00:49:43.906" v="1661" actId="478"/>
          <ac:spMkLst>
            <pc:docMk/>
            <pc:sldMk cId="3886616551" sldId="288"/>
            <ac:spMk id="22" creationId="{41568A12-A3CF-A856-F105-7FC4A9FC8343}"/>
          </ac:spMkLst>
        </pc:spChg>
        <pc:spChg chg="add mod">
          <ac:chgData name="Ahmad Habib (2317248)" userId="1f6e513f-db28-4217-898b-ff3c4a9f18cd" providerId="ADAL" clId="{23A7B66F-01B7-49AB-81F9-28D23966A6B4}" dt="2024-11-01T00:49:54.361" v="1672" actId="20577"/>
          <ac:spMkLst>
            <pc:docMk/>
            <pc:sldMk cId="3886616551" sldId="288"/>
            <ac:spMk id="23" creationId="{0DDBC1F3-715B-5DB7-87F9-8D8CB26A8BBD}"/>
          </ac:spMkLst>
        </pc:spChg>
        <pc:spChg chg="add del mod">
          <ac:chgData name="Ahmad Habib (2317248)" userId="1f6e513f-db28-4217-898b-ff3c4a9f18cd" providerId="ADAL" clId="{23A7B66F-01B7-49AB-81F9-28D23966A6B4}" dt="2024-11-01T00:50:01.146" v="1673" actId="478"/>
          <ac:spMkLst>
            <pc:docMk/>
            <pc:sldMk cId="3886616551" sldId="288"/>
            <ac:spMk id="24" creationId="{88CDC7AA-5919-4079-8971-3328EDA01230}"/>
          </ac:spMkLst>
        </pc:spChg>
        <pc:spChg chg="add del mod">
          <ac:chgData name="Ahmad Habib (2317248)" userId="1f6e513f-db28-4217-898b-ff3c4a9f18cd" providerId="ADAL" clId="{23A7B66F-01B7-49AB-81F9-28D23966A6B4}" dt="2024-11-01T00:50:04.574" v="1674" actId="478"/>
          <ac:spMkLst>
            <pc:docMk/>
            <pc:sldMk cId="3886616551" sldId="288"/>
            <ac:spMk id="25" creationId="{7644ED7A-C727-EEF1-FA38-21F76B55059B}"/>
          </ac:spMkLst>
        </pc:spChg>
        <pc:spChg chg="add mod">
          <ac:chgData name="Ahmad Habib (2317248)" userId="1f6e513f-db28-4217-898b-ff3c4a9f18cd" providerId="ADAL" clId="{23A7B66F-01B7-49AB-81F9-28D23966A6B4}" dt="2024-11-01T00:48:44.088" v="1658"/>
          <ac:spMkLst>
            <pc:docMk/>
            <pc:sldMk cId="3886616551" sldId="288"/>
            <ac:spMk id="26" creationId="{D6729CA8-85B2-9724-B0A8-4F8D594C1524}"/>
          </ac:spMkLst>
        </pc:spChg>
        <pc:spChg chg="add mod">
          <ac:chgData name="Ahmad Habib (2317248)" userId="1f6e513f-db28-4217-898b-ff3c4a9f18cd" providerId="ADAL" clId="{23A7B66F-01B7-49AB-81F9-28D23966A6B4}" dt="2024-11-01T00:48:44.088" v="1658"/>
          <ac:spMkLst>
            <pc:docMk/>
            <pc:sldMk cId="3886616551" sldId="288"/>
            <ac:spMk id="28" creationId="{B261FE8F-F6BE-A3A2-9835-CF34796AA7F7}"/>
          </ac:spMkLst>
        </pc:spChg>
        <pc:spChg chg="add mod">
          <ac:chgData name="Ahmad Habib (2317248)" userId="1f6e513f-db28-4217-898b-ff3c4a9f18cd" providerId="ADAL" clId="{23A7B66F-01B7-49AB-81F9-28D23966A6B4}" dt="2024-11-01T00:48:44.088" v="1658"/>
          <ac:spMkLst>
            <pc:docMk/>
            <pc:sldMk cId="3886616551" sldId="288"/>
            <ac:spMk id="29" creationId="{0826A2CD-B57B-5BFB-55FD-194E243F52BD}"/>
          </ac:spMkLst>
        </pc:spChg>
        <pc:spChg chg="add mod">
          <ac:chgData name="Ahmad Habib (2317248)" userId="1f6e513f-db28-4217-898b-ff3c4a9f18cd" providerId="ADAL" clId="{23A7B66F-01B7-49AB-81F9-28D23966A6B4}" dt="2024-11-01T00:48:44.088" v="1658"/>
          <ac:spMkLst>
            <pc:docMk/>
            <pc:sldMk cId="3886616551" sldId="288"/>
            <ac:spMk id="30" creationId="{65ABA6F6-8962-D607-2046-7AC5D4F72547}"/>
          </ac:spMkLst>
        </pc:spChg>
        <pc:spChg chg="add mod">
          <ac:chgData name="Ahmad Habib (2317248)" userId="1f6e513f-db28-4217-898b-ff3c4a9f18cd" providerId="ADAL" clId="{23A7B66F-01B7-49AB-81F9-28D23966A6B4}" dt="2024-11-01T00:48:44.088" v="1658"/>
          <ac:spMkLst>
            <pc:docMk/>
            <pc:sldMk cId="3886616551" sldId="288"/>
            <ac:spMk id="31" creationId="{8C0BBCAF-E804-2ECF-406A-DBAA8B5AB7EC}"/>
          </ac:spMkLst>
        </pc:spChg>
        <pc:spChg chg="add mod">
          <ac:chgData name="Ahmad Habib (2317248)" userId="1f6e513f-db28-4217-898b-ff3c4a9f18cd" providerId="ADAL" clId="{23A7B66F-01B7-49AB-81F9-28D23966A6B4}" dt="2024-11-01T00:48:44.088" v="1658"/>
          <ac:spMkLst>
            <pc:docMk/>
            <pc:sldMk cId="3886616551" sldId="288"/>
            <ac:spMk id="32" creationId="{1A017247-CDE2-6A10-44DC-5BA2F8457FBE}"/>
          </ac:spMkLst>
        </pc:spChg>
        <pc:grpChg chg="add mod">
          <ac:chgData name="Ahmad Habib (2317248)" userId="1f6e513f-db28-4217-898b-ff3c4a9f18cd" providerId="ADAL" clId="{23A7B66F-01B7-49AB-81F9-28D23966A6B4}" dt="2024-11-01T00:59:18.927" v="1769" actId="14100"/>
          <ac:grpSpMkLst>
            <pc:docMk/>
            <pc:sldMk cId="3886616551" sldId="288"/>
            <ac:grpSpMk id="4" creationId="{57E7F15D-512F-AA4D-B030-7315017F6B38}"/>
          </ac:grpSpMkLst>
        </pc:grpChg>
        <pc:grpChg chg="add mod">
          <ac:chgData name="Ahmad Habib (2317248)" userId="1f6e513f-db28-4217-898b-ff3c4a9f18cd" providerId="ADAL" clId="{23A7B66F-01B7-49AB-81F9-28D23966A6B4}" dt="2024-11-01T00:48:44.088" v="1658"/>
          <ac:grpSpMkLst>
            <pc:docMk/>
            <pc:sldMk cId="3886616551" sldId="288"/>
            <ac:grpSpMk id="5" creationId="{7622FA63-2C8E-74C6-BDEE-7D03F44934FB}"/>
          </ac:grpSpMkLst>
        </pc:grpChg>
        <pc:grpChg chg="add mod">
          <ac:chgData name="Ahmad Habib (2317248)" userId="1f6e513f-db28-4217-898b-ff3c4a9f18cd" providerId="ADAL" clId="{23A7B66F-01B7-49AB-81F9-28D23966A6B4}" dt="2024-11-01T00:48:44.088" v="1658"/>
          <ac:grpSpMkLst>
            <pc:docMk/>
            <pc:sldMk cId="3886616551" sldId="288"/>
            <ac:grpSpMk id="7" creationId="{E3890D27-2A2F-1924-8949-3AC0C1BFA682}"/>
          </ac:grpSpMkLst>
        </pc:grpChg>
        <pc:grpChg chg="add mod">
          <ac:chgData name="Ahmad Habib (2317248)" userId="1f6e513f-db28-4217-898b-ff3c4a9f18cd" providerId="ADAL" clId="{23A7B66F-01B7-49AB-81F9-28D23966A6B4}" dt="2024-11-01T00:48:44.088" v="1658"/>
          <ac:grpSpMkLst>
            <pc:docMk/>
            <pc:sldMk cId="3886616551" sldId="288"/>
            <ac:grpSpMk id="8" creationId="{0A97D4BE-CC1C-0763-F0AC-4AA174D99C99}"/>
          </ac:grpSpMkLst>
        </pc:grpChg>
        <pc:grpChg chg="add del mod">
          <ac:chgData name="Ahmad Habib (2317248)" userId="1f6e513f-db28-4217-898b-ff3c4a9f18cd" providerId="ADAL" clId="{23A7B66F-01B7-49AB-81F9-28D23966A6B4}" dt="2024-11-01T00:50:04.574" v="1674" actId="478"/>
          <ac:grpSpMkLst>
            <pc:docMk/>
            <pc:sldMk cId="3886616551" sldId="288"/>
            <ac:grpSpMk id="9" creationId="{B39EB8D2-4626-5A66-EB83-2FAEB5511F18}"/>
          </ac:grpSpMkLst>
        </pc:grpChg>
        <pc:grpChg chg="add mod">
          <ac:chgData name="Ahmad Habib (2317248)" userId="1f6e513f-db28-4217-898b-ff3c4a9f18cd" providerId="ADAL" clId="{23A7B66F-01B7-49AB-81F9-28D23966A6B4}" dt="2024-11-01T00:48:44.088" v="1658"/>
          <ac:grpSpMkLst>
            <pc:docMk/>
            <pc:sldMk cId="3886616551" sldId="288"/>
            <ac:grpSpMk id="10" creationId="{7E546C2B-E846-BF30-666D-362152C6D9A2}"/>
          </ac:grpSpMkLst>
        </pc:grpChg>
        <pc:grpChg chg="add mod">
          <ac:chgData name="Ahmad Habib (2317248)" userId="1f6e513f-db28-4217-898b-ff3c4a9f18cd" providerId="ADAL" clId="{23A7B66F-01B7-49AB-81F9-28D23966A6B4}" dt="2024-11-01T00:48:44.088" v="1658"/>
          <ac:grpSpMkLst>
            <pc:docMk/>
            <pc:sldMk cId="3886616551" sldId="288"/>
            <ac:grpSpMk id="27" creationId="{AF2EAD68-22B7-86F0-6662-2530E57340AA}"/>
          </ac:grpSpMkLst>
        </pc:grpChg>
        <pc:cxnChg chg="add mod">
          <ac:chgData name="Ahmad Habib (2317248)" userId="1f6e513f-db28-4217-898b-ff3c4a9f18cd" providerId="ADAL" clId="{23A7B66F-01B7-49AB-81F9-28D23966A6B4}" dt="2024-11-01T00:48:44.088" v="1658"/>
          <ac:cxnSpMkLst>
            <pc:docMk/>
            <pc:sldMk cId="3886616551" sldId="288"/>
            <ac:cxnSpMk id="33" creationId="{2AA83A66-37D2-8301-380E-683356CD577B}"/>
          </ac:cxnSpMkLst>
        </pc:cxnChg>
        <pc:cxnChg chg="add mod">
          <ac:chgData name="Ahmad Habib (2317248)" userId="1f6e513f-db28-4217-898b-ff3c4a9f18cd" providerId="ADAL" clId="{23A7B66F-01B7-49AB-81F9-28D23966A6B4}" dt="2024-11-01T00:48:44.088" v="1658"/>
          <ac:cxnSpMkLst>
            <pc:docMk/>
            <pc:sldMk cId="3886616551" sldId="288"/>
            <ac:cxnSpMk id="34" creationId="{9F723557-4143-87F0-1991-A969C566C84D}"/>
          </ac:cxnSpMkLst>
        </pc:cxnChg>
        <pc:cxnChg chg="add mod">
          <ac:chgData name="Ahmad Habib (2317248)" userId="1f6e513f-db28-4217-898b-ff3c4a9f18cd" providerId="ADAL" clId="{23A7B66F-01B7-49AB-81F9-28D23966A6B4}" dt="2024-11-01T00:48:44.088" v="1658"/>
          <ac:cxnSpMkLst>
            <pc:docMk/>
            <pc:sldMk cId="3886616551" sldId="288"/>
            <ac:cxnSpMk id="35" creationId="{A9DA907D-1EB7-FA2A-0813-25DB70788CA3}"/>
          </ac:cxnSpMkLst>
        </pc:cxnChg>
        <pc:cxnChg chg="add mod">
          <ac:chgData name="Ahmad Habib (2317248)" userId="1f6e513f-db28-4217-898b-ff3c4a9f18cd" providerId="ADAL" clId="{23A7B66F-01B7-49AB-81F9-28D23966A6B4}" dt="2024-11-01T00:48:44.088" v="1658"/>
          <ac:cxnSpMkLst>
            <pc:docMk/>
            <pc:sldMk cId="3886616551" sldId="288"/>
            <ac:cxnSpMk id="36" creationId="{BA9CA76F-C368-A230-AC3B-0E83ED4308F4}"/>
          </ac:cxnSpMkLst>
        </pc:cxnChg>
        <pc:cxnChg chg="add mod">
          <ac:chgData name="Ahmad Habib (2317248)" userId="1f6e513f-db28-4217-898b-ff3c4a9f18cd" providerId="ADAL" clId="{23A7B66F-01B7-49AB-81F9-28D23966A6B4}" dt="2024-11-01T00:48:44.088" v="1658"/>
          <ac:cxnSpMkLst>
            <pc:docMk/>
            <pc:sldMk cId="3886616551" sldId="288"/>
            <ac:cxnSpMk id="37" creationId="{BE25151D-DB25-37B5-4A8E-7CE09082A369}"/>
          </ac:cxnSpMkLst>
        </pc:cxnChg>
      </pc:sldChg>
      <pc:sldChg chg="delSp new del mod">
        <pc:chgData name="Ahmad Habib (2317248)" userId="1f6e513f-db28-4217-898b-ff3c4a9f18cd" providerId="ADAL" clId="{23A7B66F-01B7-49AB-81F9-28D23966A6B4}" dt="2024-11-01T00:56:09.507" v="1765" actId="47"/>
        <pc:sldMkLst>
          <pc:docMk/>
          <pc:sldMk cId="1271417942" sldId="289"/>
        </pc:sldMkLst>
        <pc:spChg chg="del">
          <ac:chgData name="Ahmad Habib (2317248)" userId="1f6e513f-db28-4217-898b-ff3c4a9f18cd" providerId="ADAL" clId="{23A7B66F-01B7-49AB-81F9-28D23966A6B4}" dt="2024-11-01T00:53:46.531" v="1735" actId="478"/>
          <ac:spMkLst>
            <pc:docMk/>
            <pc:sldMk cId="1271417942" sldId="289"/>
            <ac:spMk id="2" creationId="{9F9B8177-A771-0662-D6DE-B4E69C5947EF}"/>
          </ac:spMkLst>
        </pc:spChg>
        <pc:spChg chg="del">
          <ac:chgData name="Ahmad Habib (2317248)" userId="1f6e513f-db28-4217-898b-ff3c4a9f18cd" providerId="ADAL" clId="{23A7B66F-01B7-49AB-81F9-28D23966A6B4}" dt="2024-11-01T00:53:49.277" v="1736" actId="478"/>
          <ac:spMkLst>
            <pc:docMk/>
            <pc:sldMk cId="1271417942" sldId="289"/>
            <ac:spMk id="3" creationId="{DF554DFC-D7EB-1F92-3695-D3AF3B16BB45}"/>
          </ac:spMkLst>
        </pc:spChg>
      </pc:sldChg>
    </pc:docChg>
  </pc:docChgLst>
  <pc:docChgLst>
    <pc:chgData name="Ahmad Habib (2317248)" userId="S::2317248@student.uwtsd.ac.uk::1f6e513f-db28-4217-898b-ff3c4a9f18cd" providerId="AD" clId="Web-{0668BC18-BA96-A46B-6D3E-4F68077F9A2C}"/>
    <pc:docChg chg="modSld">
      <pc:chgData name="Ahmad Habib (2317248)" userId="S::2317248@student.uwtsd.ac.uk::1f6e513f-db28-4217-898b-ff3c4a9f18cd" providerId="AD" clId="Web-{0668BC18-BA96-A46B-6D3E-4F68077F9A2C}" dt="2024-10-28T23:12:47.422" v="6" actId="14100"/>
      <pc:docMkLst>
        <pc:docMk/>
      </pc:docMkLst>
      <pc:sldChg chg="modSp">
        <pc:chgData name="Ahmad Habib (2317248)" userId="S::2317248@student.uwtsd.ac.uk::1f6e513f-db28-4217-898b-ff3c4a9f18cd" providerId="AD" clId="Web-{0668BC18-BA96-A46B-6D3E-4F68077F9A2C}" dt="2024-10-28T23:12:47.422" v="6" actId="14100"/>
        <pc:sldMkLst>
          <pc:docMk/>
          <pc:sldMk cId="65415705" sldId="260"/>
        </pc:sldMkLst>
        <pc:spChg chg="mod">
          <ac:chgData name="Ahmad Habib (2317248)" userId="S::2317248@student.uwtsd.ac.uk::1f6e513f-db28-4217-898b-ff3c4a9f18cd" providerId="AD" clId="Web-{0668BC18-BA96-A46B-6D3E-4F68077F9A2C}" dt="2024-10-28T23:12:47.422" v="6" actId="14100"/>
          <ac:spMkLst>
            <pc:docMk/>
            <pc:sldMk cId="65415705" sldId="260"/>
            <ac:spMk id="3" creationId="{3BCFAFDC-9B64-C523-DA00-6517EE6B8D36}"/>
          </ac:spMkLst>
        </pc:spChg>
      </pc:sldChg>
    </pc:docChg>
  </pc:docChgLst>
  <pc:docChgLst>
    <pc:chgData name="Ahmad Habib (2317248)" userId="S::2317248@student.uwtsd.ac.uk::1f6e513f-db28-4217-898b-ff3c4a9f18cd" providerId="AD" clId="Web-{174FC0AF-6C9F-B9F2-338D-A4B95C4F02F3}"/>
    <pc:docChg chg="modSld">
      <pc:chgData name="Ahmad Habib (2317248)" userId="S::2317248@student.uwtsd.ac.uk::1f6e513f-db28-4217-898b-ff3c4a9f18cd" providerId="AD" clId="Web-{174FC0AF-6C9F-B9F2-338D-A4B95C4F02F3}" dt="2024-11-03T22:09:47.542" v="17" actId="20577"/>
      <pc:docMkLst>
        <pc:docMk/>
      </pc:docMkLst>
      <pc:sldChg chg="modNotes">
        <pc:chgData name="Ahmad Habib (2317248)" userId="S::2317248@student.uwtsd.ac.uk::1f6e513f-db28-4217-898b-ff3c4a9f18cd" providerId="AD" clId="Web-{174FC0AF-6C9F-B9F2-338D-A4B95C4F02F3}" dt="2024-11-03T21:56:14.320" v="1"/>
        <pc:sldMkLst>
          <pc:docMk/>
          <pc:sldMk cId="1163109493" sldId="273"/>
        </pc:sldMkLst>
      </pc:sldChg>
      <pc:sldChg chg="modNotes">
        <pc:chgData name="Ahmad Habib (2317248)" userId="S::2317248@student.uwtsd.ac.uk::1f6e513f-db28-4217-898b-ff3c4a9f18cd" providerId="AD" clId="Web-{174FC0AF-6C9F-B9F2-338D-A4B95C4F02F3}" dt="2024-11-03T21:56:43.009" v="4"/>
        <pc:sldMkLst>
          <pc:docMk/>
          <pc:sldMk cId="2182850145" sldId="274"/>
        </pc:sldMkLst>
      </pc:sldChg>
      <pc:sldChg chg="modSp modNotes">
        <pc:chgData name="Ahmad Habib (2317248)" userId="S::2317248@student.uwtsd.ac.uk::1f6e513f-db28-4217-898b-ff3c4a9f18cd" providerId="AD" clId="Web-{174FC0AF-6C9F-B9F2-338D-A4B95C4F02F3}" dt="2024-11-03T22:09:47.542" v="17" actId="20577"/>
        <pc:sldMkLst>
          <pc:docMk/>
          <pc:sldMk cId="1536450660" sldId="276"/>
        </pc:sldMkLst>
        <pc:spChg chg="mod">
          <ac:chgData name="Ahmad Habib (2317248)" userId="S::2317248@student.uwtsd.ac.uk::1f6e513f-db28-4217-898b-ff3c4a9f18cd" providerId="AD" clId="Web-{174FC0AF-6C9F-B9F2-338D-A4B95C4F02F3}" dt="2024-11-03T22:09:47.542" v="17" actId="20577"/>
          <ac:spMkLst>
            <pc:docMk/>
            <pc:sldMk cId="1536450660" sldId="276"/>
            <ac:spMk id="60" creationId="{6D18E0FF-7138-7C7D-AFDC-961ACAB2952E}"/>
          </ac:spMkLst>
        </pc:spChg>
      </pc:sldChg>
      <pc:sldChg chg="modSp modNotes">
        <pc:chgData name="Ahmad Habib (2317248)" userId="S::2317248@student.uwtsd.ac.uk::1f6e513f-db28-4217-898b-ff3c4a9f18cd" providerId="AD" clId="Web-{174FC0AF-6C9F-B9F2-338D-A4B95C4F02F3}" dt="2024-11-03T22:01:10.979" v="14" actId="20577"/>
        <pc:sldMkLst>
          <pc:docMk/>
          <pc:sldMk cId="866801962" sldId="278"/>
        </pc:sldMkLst>
        <pc:spChg chg="mod">
          <ac:chgData name="Ahmad Habib (2317248)" userId="S::2317248@student.uwtsd.ac.uk::1f6e513f-db28-4217-898b-ff3c4a9f18cd" providerId="AD" clId="Web-{174FC0AF-6C9F-B9F2-338D-A4B95C4F02F3}" dt="2024-11-03T22:01:10.979" v="14" actId="20577"/>
          <ac:spMkLst>
            <pc:docMk/>
            <pc:sldMk cId="866801962" sldId="278"/>
            <ac:spMk id="3" creationId="{133166D5-92F4-2E7D-D66D-E73ED32A1FEA}"/>
          </ac:spMkLst>
        </pc:spChg>
      </pc:sldChg>
      <pc:sldChg chg="modSp">
        <pc:chgData name="Ahmad Habib (2317248)" userId="S::2317248@student.uwtsd.ac.uk::1f6e513f-db28-4217-898b-ff3c4a9f18cd" providerId="AD" clId="Web-{174FC0AF-6C9F-B9F2-338D-A4B95C4F02F3}" dt="2024-11-03T22:05:18.307" v="16" actId="20577"/>
        <pc:sldMkLst>
          <pc:docMk/>
          <pc:sldMk cId="3000086539" sldId="286"/>
        </pc:sldMkLst>
        <pc:spChg chg="mod">
          <ac:chgData name="Ahmad Habib (2317248)" userId="S::2317248@student.uwtsd.ac.uk::1f6e513f-db28-4217-898b-ff3c4a9f18cd" providerId="AD" clId="Web-{174FC0AF-6C9F-B9F2-338D-A4B95C4F02F3}" dt="2024-11-03T22:05:18.307" v="16" actId="20577"/>
          <ac:spMkLst>
            <pc:docMk/>
            <pc:sldMk cId="3000086539" sldId="286"/>
            <ac:spMk id="3" creationId="{BF7E2948-BE37-AB4D-FF2C-E34B3BE33B9E}"/>
          </ac:spMkLst>
        </pc:spChg>
      </pc:sldChg>
    </pc:docChg>
  </pc:docChgLst>
  <pc:docChgLst>
    <pc:chgData name="Ahmad Habib (2317248)" userId="S::2317248@student.uwtsd.ac.uk::1f6e513f-db28-4217-898b-ff3c4a9f18cd" providerId="AD" clId="Web-{B50C5CA7-D1FA-5576-B041-5CCC1E052D2E}"/>
    <pc:docChg chg="modSld">
      <pc:chgData name="Ahmad Habib (2317248)" userId="S::2317248@student.uwtsd.ac.uk::1f6e513f-db28-4217-898b-ff3c4a9f18cd" providerId="AD" clId="Web-{B50C5CA7-D1FA-5576-B041-5CCC1E052D2E}" dt="2024-11-03T19:03:37.525" v="112" actId="20577"/>
      <pc:docMkLst>
        <pc:docMk/>
      </pc:docMkLst>
      <pc:sldChg chg="modSp">
        <pc:chgData name="Ahmad Habib (2317248)" userId="S::2317248@student.uwtsd.ac.uk::1f6e513f-db28-4217-898b-ff3c4a9f18cd" providerId="AD" clId="Web-{B50C5CA7-D1FA-5576-B041-5CCC1E052D2E}" dt="2024-11-03T18:46:11.156" v="81" actId="20577"/>
        <pc:sldMkLst>
          <pc:docMk/>
          <pc:sldMk cId="1163109493" sldId="273"/>
        </pc:sldMkLst>
        <pc:spChg chg="mod">
          <ac:chgData name="Ahmad Habib (2317248)" userId="S::2317248@student.uwtsd.ac.uk::1f6e513f-db28-4217-898b-ff3c4a9f18cd" providerId="AD" clId="Web-{B50C5CA7-D1FA-5576-B041-5CCC1E052D2E}" dt="2024-11-03T18:46:11.156" v="81" actId="20577"/>
          <ac:spMkLst>
            <pc:docMk/>
            <pc:sldMk cId="1163109493" sldId="273"/>
            <ac:spMk id="3" creationId="{DBF1B826-89A8-0B8C-A175-3C17D9ED70BB}"/>
          </ac:spMkLst>
        </pc:spChg>
      </pc:sldChg>
      <pc:sldChg chg="modSp">
        <pc:chgData name="Ahmad Habib (2317248)" userId="S::2317248@student.uwtsd.ac.uk::1f6e513f-db28-4217-898b-ff3c4a9f18cd" providerId="AD" clId="Web-{B50C5CA7-D1FA-5576-B041-5CCC1E052D2E}" dt="2024-11-03T19:03:37.525" v="112" actId="20577"/>
        <pc:sldMkLst>
          <pc:docMk/>
          <pc:sldMk cId="690104771" sldId="280"/>
        </pc:sldMkLst>
        <pc:spChg chg="mod">
          <ac:chgData name="Ahmad Habib (2317248)" userId="S::2317248@student.uwtsd.ac.uk::1f6e513f-db28-4217-898b-ff3c4a9f18cd" providerId="AD" clId="Web-{B50C5CA7-D1FA-5576-B041-5CCC1E052D2E}" dt="2024-11-03T19:03:37.525" v="112" actId="20577"/>
          <ac:spMkLst>
            <pc:docMk/>
            <pc:sldMk cId="690104771" sldId="280"/>
            <ac:spMk id="3" creationId="{BE888A83-E73F-5C8A-18B8-4728BC330707}"/>
          </ac:spMkLst>
        </pc:spChg>
      </pc:sldChg>
    </pc:docChg>
  </pc:docChgLst>
  <pc:docChgLst>
    <pc:chgData name="Ahmad Habib (2317248)" userId="S::2317248@student.uwtsd.ac.uk::1f6e513f-db28-4217-898b-ff3c4a9f18cd" providerId="AD" clId="Web-{57CD8A76-A1B3-7B5A-5BCE-5FA05F393965}"/>
    <pc:docChg chg="modSld">
      <pc:chgData name="Ahmad Habib (2317248)" userId="S::2317248@student.uwtsd.ac.uk::1f6e513f-db28-4217-898b-ff3c4a9f18cd" providerId="AD" clId="Web-{57CD8A76-A1B3-7B5A-5BCE-5FA05F393965}" dt="2024-11-03T19:49:33.628" v="1" actId="20577"/>
      <pc:docMkLst>
        <pc:docMk/>
      </pc:docMkLst>
      <pc:sldChg chg="modSp">
        <pc:chgData name="Ahmad Habib (2317248)" userId="S::2317248@student.uwtsd.ac.uk::1f6e513f-db28-4217-898b-ff3c4a9f18cd" providerId="AD" clId="Web-{57CD8A76-A1B3-7B5A-5BCE-5FA05F393965}" dt="2024-11-03T19:49:33.628" v="1" actId="20577"/>
        <pc:sldMkLst>
          <pc:docMk/>
          <pc:sldMk cId="1509917232" sldId="287"/>
        </pc:sldMkLst>
        <pc:spChg chg="mod">
          <ac:chgData name="Ahmad Habib (2317248)" userId="S::2317248@student.uwtsd.ac.uk::1f6e513f-db28-4217-898b-ff3c4a9f18cd" providerId="AD" clId="Web-{57CD8A76-A1B3-7B5A-5BCE-5FA05F393965}" dt="2024-11-03T19:49:33.628" v="1" actId="20577"/>
          <ac:spMkLst>
            <pc:docMk/>
            <pc:sldMk cId="1509917232" sldId="287"/>
            <ac:spMk id="3" creationId="{E83CCECD-BD00-FFEB-46B8-60C039F1DE13}"/>
          </ac:spMkLst>
        </pc:spChg>
      </pc:sldChg>
    </pc:docChg>
  </pc:docChgLst>
  <pc:docChgLst>
    <pc:chgData name="Ahmad Habib (2317248)" userId="S::2317248@student.uwtsd.ac.uk::1f6e513f-db28-4217-898b-ff3c4a9f18cd" providerId="AD" clId="Web-{3B99FB43-2D97-0013-2606-730418C9506C}"/>
    <pc:docChg chg="addSld delSld">
      <pc:chgData name="Ahmad Habib (2317248)" userId="S::2317248@student.uwtsd.ac.uk::1f6e513f-db28-4217-898b-ff3c4a9f18cd" providerId="AD" clId="Web-{3B99FB43-2D97-0013-2606-730418C9506C}" dt="2024-11-03T13:26:00.292" v="10"/>
      <pc:docMkLst>
        <pc:docMk/>
      </pc:docMkLst>
      <pc:sldChg chg="add del">
        <pc:chgData name="Ahmad Habib (2317248)" userId="S::2317248@student.uwtsd.ac.uk::1f6e513f-db28-4217-898b-ff3c4a9f18cd" providerId="AD" clId="Web-{3B99FB43-2D97-0013-2606-730418C9506C}" dt="2024-11-03T13:26:00.292" v="10"/>
        <pc:sldMkLst>
          <pc:docMk/>
          <pc:sldMk cId="3637176754" sldId="271"/>
        </pc:sldMkLst>
      </pc:sldChg>
      <pc:sldChg chg="del">
        <pc:chgData name="Ahmad Habib (2317248)" userId="S::2317248@student.uwtsd.ac.uk::1f6e513f-db28-4217-898b-ff3c4a9f18cd" providerId="AD" clId="Web-{3B99FB43-2D97-0013-2606-730418C9506C}" dt="2024-11-03T13:24:09.223" v="1"/>
        <pc:sldMkLst>
          <pc:docMk/>
          <pc:sldMk cId="1350779648" sldId="275"/>
        </pc:sldMkLst>
      </pc:sldChg>
      <pc:sldChg chg="del">
        <pc:chgData name="Ahmad Habib (2317248)" userId="S::2317248@student.uwtsd.ac.uk::1f6e513f-db28-4217-898b-ff3c4a9f18cd" providerId="AD" clId="Web-{3B99FB43-2D97-0013-2606-730418C9506C}" dt="2024-11-03T13:24:14.020" v="2"/>
        <pc:sldMkLst>
          <pc:docMk/>
          <pc:sldMk cId="510627970" sldId="277"/>
        </pc:sldMkLst>
      </pc:sldChg>
      <pc:sldChg chg="del">
        <pc:chgData name="Ahmad Habib (2317248)" userId="S::2317248@student.uwtsd.ac.uk::1f6e513f-db28-4217-898b-ff3c4a9f18cd" providerId="AD" clId="Web-{3B99FB43-2D97-0013-2606-730418C9506C}" dt="2024-11-03T13:24:18.740" v="3"/>
        <pc:sldMkLst>
          <pc:docMk/>
          <pc:sldMk cId="438777658" sldId="279"/>
        </pc:sldMkLst>
      </pc:sldChg>
      <pc:sldChg chg="del">
        <pc:chgData name="Ahmad Habib (2317248)" userId="S::2317248@student.uwtsd.ac.uk::1f6e513f-db28-4217-898b-ff3c4a9f18cd" providerId="AD" clId="Web-{3B99FB43-2D97-0013-2606-730418C9506C}" dt="2024-11-03T13:24:29.959" v="4"/>
        <pc:sldMkLst>
          <pc:docMk/>
          <pc:sldMk cId="1117730726" sldId="281"/>
        </pc:sldMkLst>
      </pc:sldChg>
      <pc:sldChg chg="del">
        <pc:chgData name="Ahmad Habib (2317248)" userId="S::2317248@student.uwtsd.ac.uk::1f6e513f-db28-4217-898b-ff3c4a9f18cd" providerId="AD" clId="Web-{3B99FB43-2D97-0013-2606-730418C9506C}" dt="2024-11-03T13:25:07.711" v="5"/>
        <pc:sldMkLst>
          <pc:docMk/>
          <pc:sldMk cId="3867163451" sldId="283"/>
        </pc:sldMkLst>
      </pc:sldChg>
      <pc:sldChg chg="del">
        <pc:chgData name="Ahmad Habib (2317248)" userId="S::2317248@student.uwtsd.ac.uk::1f6e513f-db28-4217-898b-ff3c4a9f18cd" providerId="AD" clId="Web-{3B99FB43-2D97-0013-2606-730418C9506C}" dt="2024-11-03T13:24:06.458" v="0"/>
        <pc:sldMkLst>
          <pc:docMk/>
          <pc:sldMk cId="1958447284" sldId="284"/>
        </pc:sldMkLst>
      </pc:sldChg>
      <pc:sldChg chg="add del">
        <pc:chgData name="Ahmad Habib (2317248)" userId="S::2317248@student.uwtsd.ac.uk::1f6e513f-db28-4217-898b-ff3c4a9f18cd" providerId="AD" clId="Web-{3B99FB43-2D97-0013-2606-730418C9506C}" dt="2024-11-03T13:25:53.792" v="9"/>
        <pc:sldMkLst>
          <pc:docMk/>
          <pc:sldMk cId="3886616551" sldId="288"/>
        </pc:sldMkLst>
      </pc:sldChg>
    </pc:docChg>
  </pc:docChgLst>
  <pc:docChgLst>
    <pc:chgData name="Ahmad Habib (2317248)" userId="S::2317248@student.uwtsd.ac.uk::1f6e513f-db28-4217-898b-ff3c4a9f18cd" providerId="AD" clId="Web-{AECB5929-FE95-E24D-74B5-55893F29ADB0}"/>
    <pc:docChg chg="modSld">
      <pc:chgData name="Ahmad Habib (2317248)" userId="S::2317248@student.uwtsd.ac.uk::1f6e513f-db28-4217-898b-ff3c4a9f18cd" providerId="AD" clId="Web-{AECB5929-FE95-E24D-74B5-55893F29ADB0}" dt="2024-11-01T19:01:34.685" v="323"/>
      <pc:docMkLst>
        <pc:docMk/>
      </pc:docMkLst>
      <pc:sldChg chg="modSp">
        <pc:chgData name="Ahmad Habib (2317248)" userId="S::2317248@student.uwtsd.ac.uk::1f6e513f-db28-4217-898b-ff3c4a9f18cd" providerId="AD" clId="Web-{AECB5929-FE95-E24D-74B5-55893F29ADB0}" dt="2024-11-01T14:32:35.500" v="63" actId="20577"/>
        <pc:sldMkLst>
          <pc:docMk/>
          <pc:sldMk cId="1163109493" sldId="273"/>
        </pc:sldMkLst>
        <pc:spChg chg="mod">
          <ac:chgData name="Ahmad Habib (2317248)" userId="S::2317248@student.uwtsd.ac.uk::1f6e513f-db28-4217-898b-ff3c4a9f18cd" providerId="AD" clId="Web-{AECB5929-FE95-E24D-74B5-55893F29ADB0}" dt="2024-11-01T14:32:35.500" v="63" actId="20577"/>
          <ac:spMkLst>
            <pc:docMk/>
            <pc:sldMk cId="1163109493" sldId="273"/>
            <ac:spMk id="3" creationId="{DBF1B826-89A8-0B8C-A175-3C17D9ED70BB}"/>
          </ac:spMkLst>
        </pc:spChg>
      </pc:sldChg>
      <pc:sldChg chg="modSp">
        <pc:chgData name="Ahmad Habib (2317248)" userId="S::2317248@student.uwtsd.ac.uk::1f6e513f-db28-4217-898b-ff3c4a9f18cd" providerId="AD" clId="Web-{AECB5929-FE95-E24D-74B5-55893F29ADB0}" dt="2024-11-01T17:15:28.811" v="272" actId="20577"/>
        <pc:sldMkLst>
          <pc:docMk/>
          <pc:sldMk cId="1350779648" sldId="275"/>
        </pc:sldMkLst>
        <pc:spChg chg="mod">
          <ac:chgData name="Ahmad Habib (2317248)" userId="S::2317248@student.uwtsd.ac.uk::1f6e513f-db28-4217-898b-ff3c4a9f18cd" providerId="AD" clId="Web-{AECB5929-FE95-E24D-74B5-55893F29ADB0}" dt="2024-11-01T17:15:28.811" v="272" actId="20577"/>
          <ac:spMkLst>
            <pc:docMk/>
            <pc:sldMk cId="1350779648" sldId="275"/>
            <ac:spMk id="3" creationId="{C408AA4E-64CC-439C-1FA7-C0DF27809956}"/>
          </ac:spMkLst>
        </pc:spChg>
      </pc:sldChg>
      <pc:sldChg chg="modSp">
        <pc:chgData name="Ahmad Habib (2317248)" userId="S::2317248@student.uwtsd.ac.uk::1f6e513f-db28-4217-898b-ff3c4a9f18cd" providerId="AD" clId="Web-{AECB5929-FE95-E24D-74B5-55893F29ADB0}" dt="2024-11-01T14:25:22.019" v="22" actId="20577"/>
        <pc:sldMkLst>
          <pc:docMk/>
          <pc:sldMk cId="1536450660" sldId="276"/>
        </pc:sldMkLst>
        <pc:spChg chg="mod">
          <ac:chgData name="Ahmad Habib (2317248)" userId="S::2317248@student.uwtsd.ac.uk::1f6e513f-db28-4217-898b-ff3c4a9f18cd" providerId="AD" clId="Web-{AECB5929-FE95-E24D-74B5-55893F29ADB0}" dt="2024-11-01T14:25:22.019" v="22" actId="20577"/>
          <ac:spMkLst>
            <pc:docMk/>
            <pc:sldMk cId="1536450660" sldId="276"/>
            <ac:spMk id="2" creationId="{25E1D233-590B-2CA0-7376-CE21D55A151C}"/>
          </ac:spMkLst>
        </pc:spChg>
      </pc:sldChg>
      <pc:sldChg chg="modSp">
        <pc:chgData name="Ahmad Habib (2317248)" userId="S::2317248@student.uwtsd.ac.uk::1f6e513f-db28-4217-898b-ff3c4a9f18cd" providerId="AD" clId="Web-{AECB5929-FE95-E24D-74B5-55893F29ADB0}" dt="2024-11-01T17:33:09.358" v="300" actId="20577"/>
        <pc:sldMkLst>
          <pc:docMk/>
          <pc:sldMk cId="510627970" sldId="277"/>
        </pc:sldMkLst>
        <pc:spChg chg="mod">
          <ac:chgData name="Ahmad Habib (2317248)" userId="S::2317248@student.uwtsd.ac.uk::1f6e513f-db28-4217-898b-ff3c4a9f18cd" providerId="AD" clId="Web-{AECB5929-FE95-E24D-74B5-55893F29ADB0}" dt="2024-11-01T17:33:09.358" v="300" actId="20577"/>
          <ac:spMkLst>
            <pc:docMk/>
            <pc:sldMk cId="510627970" sldId="277"/>
            <ac:spMk id="3" creationId="{662BC5F4-85AD-237D-922A-B32822E5EB3C}"/>
          </ac:spMkLst>
        </pc:spChg>
      </pc:sldChg>
      <pc:sldChg chg="modSp">
        <pc:chgData name="Ahmad Habib (2317248)" userId="S::2317248@student.uwtsd.ac.uk::1f6e513f-db28-4217-898b-ff3c4a9f18cd" providerId="AD" clId="Web-{AECB5929-FE95-E24D-74B5-55893F29ADB0}" dt="2024-11-01T17:16:22.219" v="290" actId="20577"/>
        <pc:sldMkLst>
          <pc:docMk/>
          <pc:sldMk cId="438777658" sldId="279"/>
        </pc:sldMkLst>
        <pc:spChg chg="mod">
          <ac:chgData name="Ahmad Habib (2317248)" userId="S::2317248@student.uwtsd.ac.uk::1f6e513f-db28-4217-898b-ff3c4a9f18cd" providerId="AD" clId="Web-{AECB5929-FE95-E24D-74B5-55893F29ADB0}" dt="2024-11-01T17:16:22.219" v="290" actId="20577"/>
          <ac:spMkLst>
            <pc:docMk/>
            <pc:sldMk cId="438777658" sldId="279"/>
            <ac:spMk id="3" creationId="{B148BAEE-805C-DD12-F9CC-2BF5167B5F10}"/>
          </ac:spMkLst>
        </pc:spChg>
      </pc:sldChg>
      <pc:sldChg chg="modSp">
        <pc:chgData name="Ahmad Habib (2317248)" userId="S::2317248@student.uwtsd.ac.uk::1f6e513f-db28-4217-898b-ff3c4a9f18cd" providerId="AD" clId="Web-{AECB5929-FE95-E24D-74B5-55893F29ADB0}" dt="2024-11-01T18:34:23.666" v="305" actId="20577"/>
        <pc:sldMkLst>
          <pc:docMk/>
          <pc:sldMk cId="1117730726" sldId="281"/>
        </pc:sldMkLst>
        <pc:spChg chg="mod">
          <ac:chgData name="Ahmad Habib (2317248)" userId="S::2317248@student.uwtsd.ac.uk::1f6e513f-db28-4217-898b-ff3c4a9f18cd" providerId="AD" clId="Web-{AECB5929-FE95-E24D-74B5-55893F29ADB0}" dt="2024-11-01T18:34:23.666" v="305" actId="20577"/>
          <ac:spMkLst>
            <pc:docMk/>
            <pc:sldMk cId="1117730726" sldId="281"/>
            <ac:spMk id="3" creationId="{3BF1AE32-04D8-4B2C-8EF9-28D43C4AB9DA}"/>
          </ac:spMkLst>
        </pc:spChg>
      </pc:sldChg>
      <pc:sldChg chg="modSp modNotes">
        <pc:chgData name="Ahmad Habib (2317248)" userId="S::2317248@student.uwtsd.ac.uk::1f6e513f-db28-4217-898b-ff3c4a9f18cd" providerId="AD" clId="Web-{AECB5929-FE95-E24D-74B5-55893F29ADB0}" dt="2024-11-01T19:01:34.685" v="323"/>
        <pc:sldMkLst>
          <pc:docMk/>
          <pc:sldMk cId="2722049" sldId="282"/>
        </pc:sldMkLst>
        <pc:graphicFrameChg chg="modGraphic">
          <ac:chgData name="Ahmad Habib (2317248)" userId="S::2317248@student.uwtsd.ac.uk::1f6e513f-db28-4217-898b-ff3c4a9f18cd" providerId="AD" clId="Web-{AECB5929-FE95-E24D-74B5-55893F29ADB0}" dt="2024-11-01T14:29:54.886" v="61" actId="20577"/>
          <ac:graphicFrameMkLst>
            <pc:docMk/>
            <pc:sldMk cId="2722049" sldId="282"/>
            <ac:graphicFrameMk id="5" creationId="{C462CFB5-7064-CD1F-783E-E5BDC446BB46}"/>
          </ac:graphicFrameMkLst>
        </pc:graphicFrameChg>
      </pc:sldChg>
      <pc:sldChg chg="modSp">
        <pc:chgData name="Ahmad Habib (2317248)" userId="S::2317248@student.uwtsd.ac.uk::1f6e513f-db28-4217-898b-ff3c4a9f18cd" providerId="AD" clId="Web-{AECB5929-FE95-E24D-74B5-55893F29ADB0}" dt="2024-11-01T17:10:34.425" v="245" actId="20577"/>
        <pc:sldMkLst>
          <pc:docMk/>
          <pc:sldMk cId="3867163451" sldId="283"/>
        </pc:sldMkLst>
        <pc:spChg chg="mod">
          <ac:chgData name="Ahmad Habib (2317248)" userId="S::2317248@student.uwtsd.ac.uk::1f6e513f-db28-4217-898b-ff3c4a9f18cd" providerId="AD" clId="Web-{AECB5929-FE95-E24D-74B5-55893F29ADB0}" dt="2024-11-01T17:10:34.425" v="245" actId="20577"/>
          <ac:spMkLst>
            <pc:docMk/>
            <pc:sldMk cId="3867163451" sldId="283"/>
            <ac:spMk id="3" creationId="{02EA6488-6ADE-AA73-59EB-BAF3365D1CEA}"/>
          </ac:spMkLst>
        </pc:spChg>
      </pc:sldChg>
      <pc:sldChg chg="modSp">
        <pc:chgData name="Ahmad Habib (2317248)" userId="S::2317248@student.uwtsd.ac.uk::1f6e513f-db28-4217-898b-ff3c4a9f18cd" providerId="AD" clId="Web-{AECB5929-FE95-E24D-74B5-55893F29ADB0}" dt="2024-11-01T17:00:11.134" v="145" actId="20577"/>
        <pc:sldMkLst>
          <pc:docMk/>
          <pc:sldMk cId="1958447284" sldId="284"/>
        </pc:sldMkLst>
        <pc:spChg chg="mod">
          <ac:chgData name="Ahmad Habib (2317248)" userId="S::2317248@student.uwtsd.ac.uk::1f6e513f-db28-4217-898b-ff3c4a9f18cd" providerId="AD" clId="Web-{AECB5929-FE95-E24D-74B5-55893F29ADB0}" dt="2024-11-01T17:00:11.134" v="145" actId="20577"/>
          <ac:spMkLst>
            <pc:docMk/>
            <pc:sldMk cId="1958447284" sldId="284"/>
            <ac:spMk id="3" creationId="{CAA39BCA-47DC-21F8-7477-2060CB17415F}"/>
          </ac:spMkLst>
        </pc:spChg>
      </pc:sldChg>
      <pc:sldChg chg="modSp">
        <pc:chgData name="Ahmad Habib (2317248)" userId="S::2317248@student.uwtsd.ac.uk::1f6e513f-db28-4217-898b-ff3c4a9f18cd" providerId="AD" clId="Web-{AECB5929-FE95-E24D-74B5-55893F29ADB0}" dt="2024-11-01T18:28:09.074" v="302" actId="20577"/>
        <pc:sldMkLst>
          <pc:docMk/>
          <pc:sldMk cId="1509917232" sldId="287"/>
        </pc:sldMkLst>
        <pc:spChg chg="mod">
          <ac:chgData name="Ahmad Habib (2317248)" userId="S::2317248@student.uwtsd.ac.uk::1f6e513f-db28-4217-898b-ff3c4a9f18cd" providerId="AD" clId="Web-{AECB5929-FE95-E24D-74B5-55893F29ADB0}" dt="2024-11-01T18:28:09.074" v="302" actId="20577"/>
          <ac:spMkLst>
            <pc:docMk/>
            <pc:sldMk cId="1509917232" sldId="287"/>
            <ac:spMk id="3" creationId="{E83CCECD-BD00-FFEB-46B8-60C039F1DE13}"/>
          </ac:spMkLst>
        </pc:spChg>
      </pc:sldChg>
    </pc:docChg>
  </pc:docChgLst>
  <pc:docChgLst>
    <pc:chgData name="Ahmad Habib (2317248)" userId="S::2317248@student.uwtsd.ac.uk::1f6e513f-db28-4217-898b-ff3c4a9f18cd" providerId="AD" clId="Web-{BE0F57F5-41F7-88E0-FB9D-C16157EF80B1}"/>
    <pc:docChg chg="addSld delSld modSld">
      <pc:chgData name="Ahmad Habib (2317248)" userId="S::2317248@student.uwtsd.ac.uk::1f6e513f-db28-4217-898b-ff3c4a9f18cd" providerId="AD" clId="Web-{BE0F57F5-41F7-88E0-FB9D-C16157EF80B1}" dt="2024-10-21T09:35:45.086" v="200" actId="20577"/>
      <pc:docMkLst>
        <pc:docMk/>
      </pc:docMkLst>
      <pc:sldChg chg="modSp">
        <pc:chgData name="Ahmad Habib (2317248)" userId="S::2317248@student.uwtsd.ac.uk::1f6e513f-db28-4217-898b-ff3c4a9f18cd" providerId="AD" clId="Web-{BE0F57F5-41F7-88E0-FB9D-C16157EF80B1}" dt="2024-10-21T08:23:05.444" v="9" actId="20577"/>
        <pc:sldMkLst>
          <pc:docMk/>
          <pc:sldMk cId="109857222" sldId="256"/>
        </pc:sldMkLst>
        <pc:spChg chg="mod">
          <ac:chgData name="Ahmad Habib (2317248)" userId="S::2317248@student.uwtsd.ac.uk::1f6e513f-db28-4217-898b-ff3c4a9f18cd" providerId="AD" clId="Web-{BE0F57F5-41F7-88E0-FB9D-C16157EF80B1}" dt="2024-10-21T08:22:36.084" v="3" actId="20577"/>
          <ac:spMkLst>
            <pc:docMk/>
            <pc:sldMk cId="109857222" sldId="256"/>
            <ac:spMk id="2" creationId="{00000000-0000-0000-0000-000000000000}"/>
          </ac:spMkLst>
        </pc:spChg>
        <pc:spChg chg="mod">
          <ac:chgData name="Ahmad Habib (2317248)" userId="S::2317248@student.uwtsd.ac.uk::1f6e513f-db28-4217-898b-ff3c4a9f18cd" providerId="AD" clId="Web-{BE0F57F5-41F7-88E0-FB9D-C16157EF80B1}" dt="2024-10-21T08:23:05.444" v="9" actId="20577"/>
          <ac:spMkLst>
            <pc:docMk/>
            <pc:sldMk cId="109857222" sldId="256"/>
            <ac:spMk id="3" creationId="{00000000-0000-0000-0000-000000000000}"/>
          </ac:spMkLst>
        </pc:spChg>
      </pc:sldChg>
      <pc:sldChg chg="modSp new">
        <pc:chgData name="Ahmad Habib (2317248)" userId="S::2317248@student.uwtsd.ac.uk::1f6e513f-db28-4217-898b-ff3c4a9f18cd" providerId="AD" clId="Web-{BE0F57F5-41F7-88E0-FB9D-C16157EF80B1}" dt="2024-10-21T08:37:11.687" v="74" actId="14100"/>
        <pc:sldMkLst>
          <pc:docMk/>
          <pc:sldMk cId="2777648680" sldId="257"/>
        </pc:sldMkLst>
        <pc:spChg chg="mod">
          <ac:chgData name="Ahmad Habib (2317248)" userId="S::2317248@student.uwtsd.ac.uk::1f6e513f-db28-4217-898b-ff3c4a9f18cd" providerId="AD" clId="Web-{BE0F57F5-41F7-88E0-FB9D-C16157EF80B1}" dt="2024-10-21T08:32:53.477" v="49" actId="1076"/>
          <ac:spMkLst>
            <pc:docMk/>
            <pc:sldMk cId="2777648680" sldId="257"/>
            <ac:spMk id="2" creationId="{2CA7A662-D83B-BB59-DC6D-53241C1E146B}"/>
          </ac:spMkLst>
        </pc:spChg>
        <pc:spChg chg="mod">
          <ac:chgData name="Ahmad Habib (2317248)" userId="S::2317248@student.uwtsd.ac.uk::1f6e513f-db28-4217-898b-ff3c4a9f18cd" providerId="AD" clId="Web-{BE0F57F5-41F7-88E0-FB9D-C16157EF80B1}" dt="2024-10-21T08:37:11.687" v="74" actId="14100"/>
          <ac:spMkLst>
            <pc:docMk/>
            <pc:sldMk cId="2777648680" sldId="257"/>
            <ac:spMk id="3" creationId="{ECE10F64-CA70-CFA6-A1FC-6306161461A0}"/>
          </ac:spMkLst>
        </pc:spChg>
      </pc:sldChg>
      <pc:sldChg chg="delSp modSp new del">
        <pc:chgData name="Ahmad Habib (2317248)" userId="S::2317248@student.uwtsd.ac.uk::1f6e513f-db28-4217-898b-ff3c4a9f18cd" providerId="AD" clId="Web-{BE0F57F5-41F7-88E0-FB9D-C16157EF80B1}" dt="2024-10-21T08:58:28.080" v="103"/>
        <pc:sldMkLst>
          <pc:docMk/>
          <pc:sldMk cId="2171718676" sldId="258"/>
        </pc:sldMkLst>
        <pc:spChg chg="del">
          <ac:chgData name="Ahmad Habib (2317248)" userId="S::2317248@student.uwtsd.ac.uk::1f6e513f-db28-4217-898b-ff3c4a9f18cd" providerId="AD" clId="Web-{BE0F57F5-41F7-88E0-FB9D-C16157EF80B1}" dt="2024-10-21T08:52:26.383" v="84"/>
          <ac:spMkLst>
            <pc:docMk/>
            <pc:sldMk cId="2171718676" sldId="258"/>
            <ac:spMk id="2" creationId="{59CD2438-9AC3-B84A-4C37-D47115FBA4C0}"/>
          </ac:spMkLst>
        </pc:spChg>
        <pc:spChg chg="mod">
          <ac:chgData name="Ahmad Habib (2317248)" userId="S::2317248@student.uwtsd.ac.uk::1f6e513f-db28-4217-898b-ff3c4a9f18cd" providerId="AD" clId="Web-{BE0F57F5-41F7-88E0-FB9D-C16157EF80B1}" dt="2024-10-21T08:52:35.789" v="86" actId="14100"/>
          <ac:spMkLst>
            <pc:docMk/>
            <pc:sldMk cId="2171718676" sldId="258"/>
            <ac:spMk id="3" creationId="{7E37E125-74C4-8299-1E70-731E04A7E13E}"/>
          </ac:spMkLst>
        </pc:spChg>
      </pc:sldChg>
      <pc:sldChg chg="modSp new">
        <pc:chgData name="Ahmad Habib (2317248)" userId="S::2317248@student.uwtsd.ac.uk::1f6e513f-db28-4217-898b-ff3c4a9f18cd" providerId="AD" clId="Web-{BE0F57F5-41F7-88E0-FB9D-C16157EF80B1}" dt="2024-10-21T08:52:09.507" v="83" actId="20577"/>
        <pc:sldMkLst>
          <pc:docMk/>
          <pc:sldMk cId="3745432622" sldId="259"/>
        </pc:sldMkLst>
        <pc:spChg chg="mod">
          <ac:chgData name="Ahmad Habib (2317248)" userId="S::2317248@student.uwtsd.ac.uk::1f6e513f-db28-4217-898b-ff3c4a9f18cd" providerId="AD" clId="Web-{BE0F57F5-41F7-88E0-FB9D-C16157EF80B1}" dt="2024-10-21T08:51:13.803" v="80" actId="1076"/>
          <ac:spMkLst>
            <pc:docMk/>
            <pc:sldMk cId="3745432622" sldId="259"/>
            <ac:spMk id="2" creationId="{D4C327C4-AC48-B3CE-AE95-AE3201A07AB7}"/>
          </ac:spMkLst>
        </pc:spChg>
        <pc:spChg chg="mod">
          <ac:chgData name="Ahmad Habib (2317248)" userId="S::2317248@student.uwtsd.ac.uk::1f6e513f-db28-4217-898b-ff3c4a9f18cd" providerId="AD" clId="Web-{BE0F57F5-41F7-88E0-FB9D-C16157EF80B1}" dt="2024-10-21T08:52:09.507" v="83" actId="20577"/>
          <ac:spMkLst>
            <pc:docMk/>
            <pc:sldMk cId="3745432622" sldId="259"/>
            <ac:spMk id="3" creationId="{C18CE40A-E13B-7BCC-DF58-EEF41AB88D45}"/>
          </ac:spMkLst>
        </pc:spChg>
      </pc:sldChg>
      <pc:sldChg chg="delSp modSp new">
        <pc:chgData name="Ahmad Habib (2317248)" userId="S::2317248@student.uwtsd.ac.uk::1f6e513f-db28-4217-898b-ff3c4a9f18cd" providerId="AD" clId="Web-{BE0F57F5-41F7-88E0-FB9D-C16157EF80B1}" dt="2024-10-21T08:55:46.529" v="93" actId="20577"/>
        <pc:sldMkLst>
          <pc:docMk/>
          <pc:sldMk cId="65415705" sldId="260"/>
        </pc:sldMkLst>
        <pc:spChg chg="del">
          <ac:chgData name="Ahmad Habib (2317248)" userId="S::2317248@student.uwtsd.ac.uk::1f6e513f-db28-4217-898b-ff3c4a9f18cd" providerId="AD" clId="Web-{BE0F57F5-41F7-88E0-FB9D-C16157EF80B1}" dt="2024-10-21T08:54:49.668" v="88"/>
          <ac:spMkLst>
            <pc:docMk/>
            <pc:sldMk cId="65415705" sldId="260"/>
            <ac:spMk id="2" creationId="{A9805262-9136-11B8-A35B-FA3E0FD4F7DE}"/>
          </ac:spMkLst>
        </pc:spChg>
        <pc:spChg chg="mod">
          <ac:chgData name="Ahmad Habib (2317248)" userId="S::2317248@student.uwtsd.ac.uk::1f6e513f-db28-4217-898b-ff3c4a9f18cd" providerId="AD" clId="Web-{BE0F57F5-41F7-88E0-FB9D-C16157EF80B1}" dt="2024-10-21T08:55:46.529" v="93" actId="20577"/>
          <ac:spMkLst>
            <pc:docMk/>
            <pc:sldMk cId="65415705" sldId="260"/>
            <ac:spMk id="3" creationId="{3BCFAFDC-9B64-C523-DA00-6517EE6B8D36}"/>
          </ac:spMkLst>
        </pc:spChg>
      </pc:sldChg>
      <pc:sldChg chg="delSp modSp new">
        <pc:chgData name="Ahmad Habib (2317248)" userId="S::2317248@student.uwtsd.ac.uk::1f6e513f-db28-4217-898b-ff3c4a9f18cd" providerId="AD" clId="Web-{BE0F57F5-41F7-88E0-FB9D-C16157EF80B1}" dt="2024-10-21T08:57:23.422" v="102" actId="20577"/>
        <pc:sldMkLst>
          <pc:docMk/>
          <pc:sldMk cId="1080431526" sldId="261"/>
        </pc:sldMkLst>
        <pc:spChg chg="del">
          <ac:chgData name="Ahmad Habib (2317248)" userId="S::2317248@student.uwtsd.ac.uk::1f6e513f-db28-4217-898b-ff3c4a9f18cd" providerId="AD" clId="Web-{BE0F57F5-41F7-88E0-FB9D-C16157EF80B1}" dt="2024-10-21T08:56:37.593" v="95"/>
          <ac:spMkLst>
            <pc:docMk/>
            <pc:sldMk cId="1080431526" sldId="261"/>
            <ac:spMk id="2" creationId="{E71C0119-F977-2A37-FB29-672E7DC07A16}"/>
          </ac:spMkLst>
        </pc:spChg>
        <pc:spChg chg="mod">
          <ac:chgData name="Ahmad Habib (2317248)" userId="S::2317248@student.uwtsd.ac.uk::1f6e513f-db28-4217-898b-ff3c4a9f18cd" providerId="AD" clId="Web-{BE0F57F5-41F7-88E0-FB9D-C16157EF80B1}" dt="2024-10-21T08:57:23.422" v="102" actId="20577"/>
          <ac:spMkLst>
            <pc:docMk/>
            <pc:sldMk cId="1080431526" sldId="261"/>
            <ac:spMk id="3" creationId="{6C3C9CE8-B47D-2EA8-9A55-607D65D93FCC}"/>
          </ac:spMkLst>
        </pc:spChg>
      </pc:sldChg>
      <pc:sldChg chg="modSp new">
        <pc:chgData name="Ahmad Habib (2317248)" userId="S::2317248@student.uwtsd.ac.uk::1f6e513f-db28-4217-898b-ff3c4a9f18cd" providerId="AD" clId="Web-{BE0F57F5-41F7-88E0-FB9D-C16157EF80B1}" dt="2024-10-21T08:58:55.831" v="108" actId="20577"/>
        <pc:sldMkLst>
          <pc:docMk/>
          <pc:sldMk cId="1013235189" sldId="262"/>
        </pc:sldMkLst>
        <pc:spChg chg="mod">
          <ac:chgData name="Ahmad Habib (2317248)" userId="S::2317248@student.uwtsd.ac.uk::1f6e513f-db28-4217-898b-ff3c4a9f18cd" providerId="AD" clId="Web-{BE0F57F5-41F7-88E0-FB9D-C16157EF80B1}" dt="2024-10-21T08:58:36.502" v="106" actId="1076"/>
          <ac:spMkLst>
            <pc:docMk/>
            <pc:sldMk cId="1013235189" sldId="262"/>
            <ac:spMk id="2" creationId="{2126661E-3BF0-82CA-7A5E-92AF69D5D1CF}"/>
          </ac:spMkLst>
        </pc:spChg>
        <pc:spChg chg="mod">
          <ac:chgData name="Ahmad Habib (2317248)" userId="S::2317248@student.uwtsd.ac.uk::1f6e513f-db28-4217-898b-ff3c4a9f18cd" providerId="AD" clId="Web-{BE0F57F5-41F7-88E0-FB9D-C16157EF80B1}" dt="2024-10-21T08:58:55.831" v="108" actId="20577"/>
          <ac:spMkLst>
            <pc:docMk/>
            <pc:sldMk cId="1013235189" sldId="262"/>
            <ac:spMk id="3" creationId="{72918FE4-11DA-6109-00F5-1344E994C314}"/>
          </ac:spMkLst>
        </pc:spChg>
      </pc:sldChg>
      <pc:sldChg chg="delSp modSp new">
        <pc:chgData name="Ahmad Habib (2317248)" userId="S::2317248@student.uwtsd.ac.uk::1f6e513f-db28-4217-898b-ff3c4a9f18cd" providerId="AD" clId="Web-{BE0F57F5-41F7-88E0-FB9D-C16157EF80B1}" dt="2024-10-21T09:11:43.392" v="116" actId="20577"/>
        <pc:sldMkLst>
          <pc:docMk/>
          <pc:sldMk cId="3304158938" sldId="263"/>
        </pc:sldMkLst>
        <pc:spChg chg="del">
          <ac:chgData name="Ahmad Habib (2317248)" userId="S::2317248@student.uwtsd.ac.uk::1f6e513f-db28-4217-898b-ff3c4a9f18cd" providerId="AD" clId="Web-{BE0F57F5-41F7-88E0-FB9D-C16157EF80B1}" dt="2024-10-21T09:10:30" v="110"/>
          <ac:spMkLst>
            <pc:docMk/>
            <pc:sldMk cId="3304158938" sldId="263"/>
            <ac:spMk id="2" creationId="{F0276AE1-DF25-C584-A798-314DFA20B05B}"/>
          </ac:spMkLst>
        </pc:spChg>
        <pc:spChg chg="mod">
          <ac:chgData name="Ahmad Habib (2317248)" userId="S::2317248@student.uwtsd.ac.uk::1f6e513f-db28-4217-898b-ff3c4a9f18cd" providerId="AD" clId="Web-{BE0F57F5-41F7-88E0-FB9D-C16157EF80B1}" dt="2024-10-21T09:11:43.392" v="116" actId="20577"/>
          <ac:spMkLst>
            <pc:docMk/>
            <pc:sldMk cId="3304158938" sldId="263"/>
            <ac:spMk id="3" creationId="{D158A0E4-F9B4-D3C9-F9AD-E4E2E0B6BB0D}"/>
          </ac:spMkLst>
        </pc:spChg>
      </pc:sldChg>
      <pc:sldChg chg="modSp new">
        <pc:chgData name="Ahmad Habib (2317248)" userId="S::2317248@student.uwtsd.ac.uk::1f6e513f-db28-4217-898b-ff3c4a9f18cd" providerId="AD" clId="Web-{BE0F57F5-41F7-88E0-FB9D-C16157EF80B1}" dt="2024-10-21T09:12:29.425" v="124" actId="20577"/>
        <pc:sldMkLst>
          <pc:docMk/>
          <pc:sldMk cId="2783441389" sldId="264"/>
        </pc:sldMkLst>
        <pc:spChg chg="mod">
          <ac:chgData name="Ahmad Habib (2317248)" userId="S::2317248@student.uwtsd.ac.uk::1f6e513f-db28-4217-898b-ff3c4a9f18cd" providerId="AD" clId="Web-{BE0F57F5-41F7-88E0-FB9D-C16157EF80B1}" dt="2024-10-21T09:12:05.658" v="120" actId="1076"/>
          <ac:spMkLst>
            <pc:docMk/>
            <pc:sldMk cId="2783441389" sldId="264"/>
            <ac:spMk id="2" creationId="{01A566D8-CD8E-771B-A196-D2624658461E}"/>
          </ac:spMkLst>
        </pc:spChg>
        <pc:spChg chg="mod">
          <ac:chgData name="Ahmad Habib (2317248)" userId="S::2317248@student.uwtsd.ac.uk::1f6e513f-db28-4217-898b-ff3c4a9f18cd" providerId="AD" clId="Web-{BE0F57F5-41F7-88E0-FB9D-C16157EF80B1}" dt="2024-10-21T09:12:29.425" v="124" actId="20577"/>
          <ac:spMkLst>
            <pc:docMk/>
            <pc:sldMk cId="2783441389" sldId="264"/>
            <ac:spMk id="3" creationId="{7A2CB9B6-B066-682B-4899-803F415A095D}"/>
          </ac:spMkLst>
        </pc:spChg>
      </pc:sldChg>
      <pc:sldChg chg="delSp modSp new">
        <pc:chgData name="Ahmad Habib (2317248)" userId="S::2317248@student.uwtsd.ac.uk::1f6e513f-db28-4217-898b-ff3c4a9f18cd" providerId="AD" clId="Web-{BE0F57F5-41F7-88E0-FB9D-C16157EF80B1}" dt="2024-10-21T09:35:45.086" v="200" actId="20577"/>
        <pc:sldMkLst>
          <pc:docMk/>
          <pc:sldMk cId="2281391053" sldId="265"/>
        </pc:sldMkLst>
        <pc:spChg chg="del">
          <ac:chgData name="Ahmad Habib (2317248)" userId="S::2317248@student.uwtsd.ac.uk::1f6e513f-db28-4217-898b-ff3c4a9f18cd" providerId="AD" clId="Web-{BE0F57F5-41F7-88E0-FB9D-C16157EF80B1}" dt="2024-10-21T09:12:40.784" v="126"/>
          <ac:spMkLst>
            <pc:docMk/>
            <pc:sldMk cId="2281391053" sldId="265"/>
            <ac:spMk id="2" creationId="{60D94A77-A587-AB88-0CD1-2DBCCEF77292}"/>
          </ac:spMkLst>
        </pc:spChg>
        <pc:spChg chg="mod">
          <ac:chgData name="Ahmad Habib (2317248)" userId="S::2317248@student.uwtsd.ac.uk::1f6e513f-db28-4217-898b-ff3c4a9f18cd" providerId="AD" clId="Web-{BE0F57F5-41F7-88E0-FB9D-C16157EF80B1}" dt="2024-10-21T09:35:45.086" v="200" actId="20577"/>
          <ac:spMkLst>
            <pc:docMk/>
            <pc:sldMk cId="2281391053" sldId="265"/>
            <ac:spMk id="3" creationId="{5D42C415-F0F5-C470-0069-DF1CE920892D}"/>
          </ac:spMkLst>
        </pc:spChg>
      </pc:sldChg>
      <pc:sldChg chg="modSp new">
        <pc:chgData name="Ahmad Habib (2317248)" userId="S::2317248@student.uwtsd.ac.uk::1f6e513f-db28-4217-898b-ff3c4a9f18cd" providerId="AD" clId="Web-{BE0F57F5-41F7-88E0-FB9D-C16157EF80B1}" dt="2024-10-21T09:14:17.802" v="139" actId="20577"/>
        <pc:sldMkLst>
          <pc:docMk/>
          <pc:sldMk cId="2625524502" sldId="266"/>
        </pc:sldMkLst>
        <pc:spChg chg="mod">
          <ac:chgData name="Ahmad Habib (2317248)" userId="S::2317248@student.uwtsd.ac.uk::1f6e513f-db28-4217-898b-ff3c4a9f18cd" providerId="AD" clId="Web-{BE0F57F5-41F7-88E0-FB9D-C16157EF80B1}" dt="2024-10-21T09:13:57.521" v="135" actId="20577"/>
          <ac:spMkLst>
            <pc:docMk/>
            <pc:sldMk cId="2625524502" sldId="266"/>
            <ac:spMk id="2" creationId="{F72BBF72-D949-B67F-E52A-17DE533FD4C5}"/>
          </ac:spMkLst>
        </pc:spChg>
        <pc:spChg chg="mod">
          <ac:chgData name="Ahmad Habib (2317248)" userId="S::2317248@student.uwtsd.ac.uk::1f6e513f-db28-4217-898b-ff3c4a9f18cd" providerId="AD" clId="Web-{BE0F57F5-41F7-88E0-FB9D-C16157EF80B1}" dt="2024-10-21T09:14:17.802" v="139" actId="20577"/>
          <ac:spMkLst>
            <pc:docMk/>
            <pc:sldMk cId="2625524502" sldId="266"/>
            <ac:spMk id="3" creationId="{E8375111-1A78-1D0E-1F24-1E5C6E789AC6}"/>
          </ac:spMkLst>
        </pc:spChg>
      </pc:sldChg>
      <pc:sldChg chg="delSp modSp new">
        <pc:chgData name="Ahmad Habib (2317248)" userId="S::2317248@student.uwtsd.ac.uk::1f6e513f-db28-4217-898b-ff3c4a9f18cd" providerId="AD" clId="Web-{BE0F57F5-41F7-88E0-FB9D-C16157EF80B1}" dt="2024-10-21T09:15:16.366" v="150" actId="20577"/>
        <pc:sldMkLst>
          <pc:docMk/>
          <pc:sldMk cId="813986546" sldId="267"/>
        </pc:sldMkLst>
        <pc:spChg chg="del">
          <ac:chgData name="Ahmad Habib (2317248)" userId="S::2317248@student.uwtsd.ac.uk::1f6e513f-db28-4217-898b-ff3c4a9f18cd" providerId="AD" clId="Web-{BE0F57F5-41F7-88E0-FB9D-C16157EF80B1}" dt="2024-10-21T09:14:26.115" v="141"/>
          <ac:spMkLst>
            <pc:docMk/>
            <pc:sldMk cId="813986546" sldId="267"/>
            <ac:spMk id="2" creationId="{5EB678AD-5731-EDAF-80EA-D3D12D43CDC4}"/>
          </ac:spMkLst>
        </pc:spChg>
        <pc:spChg chg="mod">
          <ac:chgData name="Ahmad Habib (2317248)" userId="S::2317248@student.uwtsd.ac.uk::1f6e513f-db28-4217-898b-ff3c4a9f18cd" providerId="AD" clId="Web-{BE0F57F5-41F7-88E0-FB9D-C16157EF80B1}" dt="2024-10-21T09:15:16.366" v="150" actId="20577"/>
          <ac:spMkLst>
            <pc:docMk/>
            <pc:sldMk cId="813986546" sldId="267"/>
            <ac:spMk id="3" creationId="{18F81E74-BEE0-70E5-ED5E-6584AADA80AA}"/>
          </ac:spMkLst>
        </pc:spChg>
      </pc:sldChg>
      <pc:sldChg chg="modSp new">
        <pc:chgData name="Ahmad Habib (2317248)" userId="S::2317248@student.uwtsd.ac.uk::1f6e513f-db28-4217-898b-ff3c4a9f18cd" providerId="AD" clId="Web-{BE0F57F5-41F7-88E0-FB9D-C16157EF80B1}" dt="2024-10-21T09:17:26.495" v="164" actId="20577"/>
        <pc:sldMkLst>
          <pc:docMk/>
          <pc:sldMk cId="320511289" sldId="268"/>
        </pc:sldMkLst>
        <pc:spChg chg="mod">
          <ac:chgData name="Ahmad Habib (2317248)" userId="S::2317248@student.uwtsd.ac.uk::1f6e513f-db28-4217-898b-ff3c4a9f18cd" providerId="AD" clId="Web-{BE0F57F5-41F7-88E0-FB9D-C16157EF80B1}" dt="2024-10-21T09:16:27.634" v="152" actId="20577"/>
          <ac:spMkLst>
            <pc:docMk/>
            <pc:sldMk cId="320511289" sldId="268"/>
            <ac:spMk id="2" creationId="{6624394C-16B7-1C86-A0B6-4D54DF8F424B}"/>
          </ac:spMkLst>
        </pc:spChg>
        <pc:spChg chg="mod">
          <ac:chgData name="Ahmad Habib (2317248)" userId="S::2317248@student.uwtsd.ac.uk::1f6e513f-db28-4217-898b-ff3c4a9f18cd" providerId="AD" clId="Web-{BE0F57F5-41F7-88E0-FB9D-C16157EF80B1}" dt="2024-10-21T09:17:26.495" v="164" actId="20577"/>
          <ac:spMkLst>
            <pc:docMk/>
            <pc:sldMk cId="320511289" sldId="268"/>
            <ac:spMk id="3" creationId="{68D2E1FD-321B-044A-86F7-1941848DED0C}"/>
          </ac:spMkLst>
        </pc:spChg>
      </pc:sldChg>
      <pc:sldChg chg="delSp modSp new">
        <pc:chgData name="Ahmad Habib (2317248)" userId="S::2317248@student.uwtsd.ac.uk::1f6e513f-db28-4217-898b-ff3c4a9f18cd" providerId="AD" clId="Web-{BE0F57F5-41F7-88E0-FB9D-C16157EF80B1}" dt="2024-10-21T09:18:52.544" v="171" actId="20577"/>
        <pc:sldMkLst>
          <pc:docMk/>
          <pc:sldMk cId="715839491" sldId="269"/>
        </pc:sldMkLst>
        <pc:spChg chg="del">
          <ac:chgData name="Ahmad Habib (2317248)" userId="S::2317248@student.uwtsd.ac.uk::1f6e513f-db28-4217-898b-ff3c4a9f18cd" providerId="AD" clId="Web-{BE0F57F5-41F7-88E0-FB9D-C16157EF80B1}" dt="2024-10-21T09:17:48.527" v="166"/>
          <ac:spMkLst>
            <pc:docMk/>
            <pc:sldMk cId="715839491" sldId="269"/>
            <ac:spMk id="2" creationId="{7053D38C-4AD0-E8FD-964F-2A2CB3B1E75F}"/>
          </ac:spMkLst>
        </pc:spChg>
        <pc:spChg chg="mod">
          <ac:chgData name="Ahmad Habib (2317248)" userId="S::2317248@student.uwtsd.ac.uk::1f6e513f-db28-4217-898b-ff3c4a9f18cd" providerId="AD" clId="Web-{BE0F57F5-41F7-88E0-FB9D-C16157EF80B1}" dt="2024-10-21T09:18:52.544" v="171" actId="20577"/>
          <ac:spMkLst>
            <pc:docMk/>
            <pc:sldMk cId="715839491" sldId="269"/>
            <ac:spMk id="3" creationId="{DAC6EDD8-FB18-B0A2-7B9B-E52A1FE7B69E}"/>
          </ac:spMkLst>
        </pc:spChg>
      </pc:sldChg>
      <pc:sldChg chg="modSp new">
        <pc:chgData name="Ahmad Habib (2317248)" userId="S::2317248@student.uwtsd.ac.uk::1f6e513f-db28-4217-898b-ff3c4a9f18cd" providerId="AD" clId="Web-{BE0F57F5-41F7-88E0-FB9D-C16157EF80B1}" dt="2024-10-21T09:20:53.141" v="195" actId="20577"/>
        <pc:sldMkLst>
          <pc:docMk/>
          <pc:sldMk cId="2135118505" sldId="270"/>
        </pc:sldMkLst>
        <pc:spChg chg="mod">
          <ac:chgData name="Ahmad Habib (2317248)" userId="S::2317248@student.uwtsd.ac.uk::1f6e513f-db28-4217-898b-ff3c4a9f18cd" providerId="AD" clId="Web-{BE0F57F5-41F7-88E0-FB9D-C16157EF80B1}" dt="2024-10-21T09:20:29.750" v="186" actId="14100"/>
          <ac:spMkLst>
            <pc:docMk/>
            <pc:sldMk cId="2135118505" sldId="270"/>
            <ac:spMk id="2" creationId="{2F3705C7-B9C5-C747-65B4-3344354817F5}"/>
          </ac:spMkLst>
        </pc:spChg>
        <pc:spChg chg="mod">
          <ac:chgData name="Ahmad Habib (2317248)" userId="S::2317248@student.uwtsd.ac.uk::1f6e513f-db28-4217-898b-ff3c4a9f18cd" providerId="AD" clId="Web-{BE0F57F5-41F7-88E0-FB9D-C16157EF80B1}" dt="2024-10-21T09:20:53.141" v="195" actId="20577"/>
          <ac:spMkLst>
            <pc:docMk/>
            <pc:sldMk cId="2135118505" sldId="270"/>
            <ac:spMk id="3" creationId="{A793788D-C766-4005-664D-3403712329F2}"/>
          </ac:spMkLst>
        </pc:spChg>
      </pc:sldChg>
    </pc:docChg>
  </pc:docChgLst>
  <pc:docChgLst>
    <pc:chgData name="Ahmad Habib (2317248)" userId="S::2317248@student.uwtsd.ac.uk::1f6e513f-db28-4217-898b-ff3c4a9f18cd" providerId="AD" clId="Web-{0D1BBCAA-6CB2-088A-8A02-BF7A5CFAFD9C}"/>
    <pc:docChg chg="addSld modSld">
      <pc:chgData name="Ahmad Habib (2317248)" userId="S::2317248@student.uwtsd.ac.uk::1f6e513f-db28-4217-898b-ff3c4a9f18cd" providerId="AD" clId="Web-{0D1BBCAA-6CB2-088A-8A02-BF7A5CFAFD9C}" dt="2024-10-21T11:02:22.965" v="23" actId="20577"/>
      <pc:docMkLst>
        <pc:docMk/>
      </pc:docMkLst>
      <pc:sldChg chg="modSp new">
        <pc:chgData name="Ahmad Habib (2317248)" userId="S::2317248@student.uwtsd.ac.uk::1f6e513f-db28-4217-898b-ff3c4a9f18cd" providerId="AD" clId="Web-{0D1BBCAA-6CB2-088A-8A02-BF7A5CFAFD9C}" dt="2024-10-21T11:02:22.965" v="23" actId="20577"/>
        <pc:sldMkLst>
          <pc:docMk/>
          <pc:sldMk cId="3637176754" sldId="271"/>
        </pc:sldMkLst>
        <pc:spChg chg="mod">
          <ac:chgData name="Ahmad Habib (2317248)" userId="S::2317248@student.uwtsd.ac.uk::1f6e513f-db28-4217-898b-ff3c4a9f18cd" providerId="AD" clId="Web-{0D1BBCAA-6CB2-088A-8A02-BF7A5CFAFD9C}" dt="2024-10-21T11:02:06.980" v="18" actId="1076"/>
          <ac:spMkLst>
            <pc:docMk/>
            <pc:sldMk cId="3637176754" sldId="271"/>
            <ac:spMk id="2" creationId="{8E02043E-4FDD-B6F4-1084-0C98809144EA}"/>
          </ac:spMkLst>
        </pc:spChg>
        <pc:spChg chg="mod">
          <ac:chgData name="Ahmad Habib (2317248)" userId="S::2317248@student.uwtsd.ac.uk::1f6e513f-db28-4217-898b-ff3c4a9f18cd" providerId="AD" clId="Web-{0D1BBCAA-6CB2-088A-8A02-BF7A5CFAFD9C}" dt="2024-10-21T11:02:22.965" v="23" actId="20577"/>
          <ac:spMkLst>
            <pc:docMk/>
            <pc:sldMk cId="3637176754" sldId="271"/>
            <ac:spMk id="3" creationId="{681B5714-2921-584B-2EF4-B725CDF46B0A}"/>
          </ac:spMkLst>
        </pc:spChg>
      </pc:sldChg>
    </pc:docChg>
  </pc:docChgLst>
  <pc:docChgLst>
    <pc:chgData clId="Web-{0668BC18-BA96-A46B-6D3E-4F68077F9A2C}"/>
    <pc:docChg chg="modSld">
      <pc:chgData name="" userId="" providerId="" clId="Web-{0668BC18-BA96-A46B-6D3E-4F68077F9A2C}" dt="2024-10-28T23:10:09.793" v="2" actId="20577"/>
      <pc:docMkLst>
        <pc:docMk/>
      </pc:docMkLst>
      <pc:sldChg chg="modSp">
        <pc:chgData name="" userId="" providerId="" clId="Web-{0668BC18-BA96-A46B-6D3E-4F68077F9A2C}" dt="2024-10-28T23:10:09.793" v="2" actId="20577"/>
        <pc:sldMkLst>
          <pc:docMk/>
          <pc:sldMk cId="65415705" sldId="260"/>
        </pc:sldMkLst>
        <pc:spChg chg="mod">
          <ac:chgData name="" userId="" providerId="" clId="Web-{0668BC18-BA96-A46B-6D3E-4F68077F9A2C}" dt="2024-10-28T23:10:09.793" v="2" actId="20577"/>
          <ac:spMkLst>
            <pc:docMk/>
            <pc:sldMk cId="65415705" sldId="260"/>
            <ac:spMk id="3" creationId="{3BCFAFDC-9B64-C523-DA00-6517EE6B8D3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B83E1A-E53A-43F3-B628-89AE85EF6D9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16231B6-D683-48A2-896C-029CCEBA03C8}">
      <dgm:prSet/>
      <dgm:spPr/>
      <dgm:t>
        <a:bodyPr/>
        <a:lstStyle/>
        <a:p>
          <a:pPr rtl="0"/>
          <a:r>
            <a:rPr lang="en-GB" b="0" i="0"/>
            <a:t>Testosterone Level </a:t>
          </a:r>
          <a:r>
            <a:rPr lang="en-GB" b="0" i="0">
              <a:latin typeface="Aptos Display" panose="02110004020202020204"/>
            </a:rPr>
            <a:t> X</a:t>
          </a:r>
          <a:r>
            <a:rPr lang="en-GB" b="0" i="0"/>
            <a:t>  </a:t>
          </a:r>
          <a:r>
            <a:rPr lang="en-GB" b="0" i="0">
              <a:latin typeface="Aptos Display" panose="02110004020202020204"/>
            </a:rPr>
            <a:t>Biological Positivism</a:t>
          </a:r>
          <a:endParaRPr lang="en-US"/>
        </a:p>
      </dgm:t>
    </dgm:pt>
    <dgm:pt modelId="{5F621C42-F87D-4AFA-98CC-FBCDE98495EC}" type="parTrans" cxnId="{1285C745-68B5-4E46-85EB-701417F2AA17}">
      <dgm:prSet/>
      <dgm:spPr/>
      <dgm:t>
        <a:bodyPr/>
        <a:lstStyle/>
        <a:p>
          <a:endParaRPr lang="en-US"/>
        </a:p>
      </dgm:t>
    </dgm:pt>
    <dgm:pt modelId="{96D27715-1D16-4D34-8577-E112751893AE}" type="sibTrans" cxnId="{1285C745-68B5-4E46-85EB-701417F2AA17}">
      <dgm:prSet/>
      <dgm:spPr/>
      <dgm:t>
        <a:bodyPr/>
        <a:lstStyle/>
        <a:p>
          <a:endParaRPr lang="en-US"/>
        </a:p>
      </dgm:t>
    </dgm:pt>
    <dgm:pt modelId="{6DB866F3-45F9-4D1D-91E6-2BB14B78992E}">
      <dgm:prSet/>
      <dgm:spPr/>
      <dgm:t>
        <a:bodyPr/>
        <a:lstStyle/>
        <a:p>
          <a:r>
            <a:rPr lang="en-GB"/>
            <a:t>Social Learning Theory </a:t>
          </a:r>
          <a:r>
            <a:rPr lang="en-GB">
              <a:latin typeface="Aptos Display" panose="02110004020202020204"/>
            </a:rPr>
            <a:t>X</a:t>
          </a:r>
          <a:r>
            <a:rPr lang="en-GB"/>
            <a:t> Rational choice theory </a:t>
          </a:r>
          <a:endParaRPr lang="en-US"/>
        </a:p>
      </dgm:t>
    </dgm:pt>
    <dgm:pt modelId="{00E67353-F967-4A76-8EE8-4813164C5DB7}" type="parTrans" cxnId="{610E94B2-DC05-4C63-8608-B3889A8B4344}">
      <dgm:prSet/>
      <dgm:spPr/>
      <dgm:t>
        <a:bodyPr/>
        <a:lstStyle/>
        <a:p>
          <a:endParaRPr lang="en-US"/>
        </a:p>
      </dgm:t>
    </dgm:pt>
    <dgm:pt modelId="{D9EC385B-1982-4AE2-B5FB-AED680F783AD}" type="sibTrans" cxnId="{610E94B2-DC05-4C63-8608-B3889A8B4344}">
      <dgm:prSet/>
      <dgm:spPr/>
      <dgm:t>
        <a:bodyPr/>
        <a:lstStyle/>
        <a:p>
          <a:endParaRPr lang="en-US"/>
        </a:p>
      </dgm:t>
    </dgm:pt>
    <dgm:pt modelId="{A787C307-F1E5-410B-9155-DC145312159D}" type="pres">
      <dgm:prSet presAssocID="{ACB83E1A-E53A-43F3-B628-89AE85EF6D95}" presName="linear" presStyleCnt="0">
        <dgm:presLayoutVars>
          <dgm:animLvl val="lvl"/>
          <dgm:resizeHandles val="exact"/>
        </dgm:presLayoutVars>
      </dgm:prSet>
      <dgm:spPr/>
    </dgm:pt>
    <dgm:pt modelId="{BFB46AC7-3CDE-4959-B4EC-3B0DB3B453E8}" type="pres">
      <dgm:prSet presAssocID="{E16231B6-D683-48A2-896C-029CCEBA03C8}" presName="parentText" presStyleLbl="node1" presStyleIdx="0" presStyleCnt="2">
        <dgm:presLayoutVars>
          <dgm:chMax val="0"/>
          <dgm:bulletEnabled val="1"/>
        </dgm:presLayoutVars>
      </dgm:prSet>
      <dgm:spPr/>
    </dgm:pt>
    <dgm:pt modelId="{78BFC0E0-B4CC-447A-9DAF-47261D364CDD}" type="pres">
      <dgm:prSet presAssocID="{96D27715-1D16-4D34-8577-E112751893AE}" presName="spacer" presStyleCnt="0"/>
      <dgm:spPr/>
    </dgm:pt>
    <dgm:pt modelId="{ADD84896-EC9C-40B2-98C7-E12FC3E89935}" type="pres">
      <dgm:prSet presAssocID="{6DB866F3-45F9-4D1D-91E6-2BB14B78992E}" presName="parentText" presStyleLbl="node1" presStyleIdx="1" presStyleCnt="2">
        <dgm:presLayoutVars>
          <dgm:chMax val="0"/>
          <dgm:bulletEnabled val="1"/>
        </dgm:presLayoutVars>
      </dgm:prSet>
      <dgm:spPr/>
    </dgm:pt>
  </dgm:ptLst>
  <dgm:cxnLst>
    <dgm:cxn modelId="{BFA91528-D2F6-4EA4-A137-774C690513BE}" type="presOf" srcId="{6DB866F3-45F9-4D1D-91E6-2BB14B78992E}" destId="{ADD84896-EC9C-40B2-98C7-E12FC3E89935}" srcOrd="0" destOrd="0" presId="urn:microsoft.com/office/officeart/2005/8/layout/vList2"/>
    <dgm:cxn modelId="{4F6E2938-2FBC-4F6C-AD5F-693F8EEF240B}" type="presOf" srcId="{E16231B6-D683-48A2-896C-029CCEBA03C8}" destId="{BFB46AC7-3CDE-4959-B4EC-3B0DB3B453E8}" srcOrd="0" destOrd="0" presId="urn:microsoft.com/office/officeart/2005/8/layout/vList2"/>
    <dgm:cxn modelId="{1285C745-68B5-4E46-85EB-701417F2AA17}" srcId="{ACB83E1A-E53A-43F3-B628-89AE85EF6D95}" destId="{E16231B6-D683-48A2-896C-029CCEBA03C8}" srcOrd="0" destOrd="0" parTransId="{5F621C42-F87D-4AFA-98CC-FBCDE98495EC}" sibTransId="{96D27715-1D16-4D34-8577-E112751893AE}"/>
    <dgm:cxn modelId="{9805AA7C-E832-469E-B54F-B82BC60B836C}" type="presOf" srcId="{ACB83E1A-E53A-43F3-B628-89AE85EF6D95}" destId="{A787C307-F1E5-410B-9155-DC145312159D}" srcOrd="0" destOrd="0" presId="urn:microsoft.com/office/officeart/2005/8/layout/vList2"/>
    <dgm:cxn modelId="{610E94B2-DC05-4C63-8608-B3889A8B4344}" srcId="{ACB83E1A-E53A-43F3-B628-89AE85EF6D95}" destId="{6DB866F3-45F9-4D1D-91E6-2BB14B78992E}" srcOrd="1" destOrd="0" parTransId="{00E67353-F967-4A76-8EE8-4813164C5DB7}" sibTransId="{D9EC385B-1982-4AE2-B5FB-AED680F783AD}"/>
    <dgm:cxn modelId="{168FBE09-038E-4A3B-8A29-C929324FDE19}" type="presParOf" srcId="{A787C307-F1E5-410B-9155-DC145312159D}" destId="{BFB46AC7-3CDE-4959-B4EC-3B0DB3B453E8}" srcOrd="0" destOrd="0" presId="urn:microsoft.com/office/officeart/2005/8/layout/vList2"/>
    <dgm:cxn modelId="{E761E0B3-784E-4011-9A3E-1E8CAD626648}" type="presParOf" srcId="{A787C307-F1E5-410B-9155-DC145312159D}" destId="{78BFC0E0-B4CC-447A-9DAF-47261D364CDD}" srcOrd="1" destOrd="0" presId="urn:microsoft.com/office/officeart/2005/8/layout/vList2"/>
    <dgm:cxn modelId="{220A0765-5705-427A-874A-BEC33F02093D}" type="presParOf" srcId="{A787C307-F1E5-410B-9155-DC145312159D}" destId="{ADD84896-EC9C-40B2-98C7-E12FC3E89935}"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B46AC7-3CDE-4959-B4EC-3B0DB3B453E8}">
      <dsp:nvSpPr>
        <dsp:cNvPr id="0" name=""/>
        <dsp:cNvSpPr/>
      </dsp:nvSpPr>
      <dsp:spPr>
        <a:xfrm>
          <a:off x="0" y="32228"/>
          <a:ext cx="10515600" cy="20685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rtl="0">
            <a:lnSpc>
              <a:spcPct val="90000"/>
            </a:lnSpc>
            <a:spcBef>
              <a:spcPct val="0"/>
            </a:spcBef>
            <a:spcAft>
              <a:spcPct val="35000"/>
            </a:spcAft>
            <a:buNone/>
          </a:pPr>
          <a:r>
            <a:rPr lang="en-GB" sz="5200" b="0" i="0" kern="1200"/>
            <a:t>Testosterone Level </a:t>
          </a:r>
          <a:r>
            <a:rPr lang="en-GB" sz="5200" b="0" i="0" kern="1200">
              <a:latin typeface="Aptos Display" panose="02110004020202020204"/>
            </a:rPr>
            <a:t> X</a:t>
          </a:r>
          <a:r>
            <a:rPr lang="en-GB" sz="5200" b="0" i="0" kern="1200"/>
            <a:t>  </a:t>
          </a:r>
          <a:r>
            <a:rPr lang="en-GB" sz="5200" b="0" i="0" kern="1200">
              <a:latin typeface="Aptos Display" panose="02110004020202020204"/>
            </a:rPr>
            <a:t>Biological Positivism</a:t>
          </a:r>
          <a:endParaRPr lang="en-US" sz="5200" kern="1200"/>
        </a:p>
      </dsp:txBody>
      <dsp:txXfrm>
        <a:off x="100979" y="133207"/>
        <a:ext cx="10313642" cy="1866602"/>
      </dsp:txXfrm>
    </dsp:sp>
    <dsp:sp modelId="{ADD84896-EC9C-40B2-98C7-E12FC3E89935}">
      <dsp:nvSpPr>
        <dsp:cNvPr id="0" name=""/>
        <dsp:cNvSpPr/>
      </dsp:nvSpPr>
      <dsp:spPr>
        <a:xfrm>
          <a:off x="0" y="2250549"/>
          <a:ext cx="10515600" cy="20685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Social Learning Theory </a:t>
          </a:r>
          <a:r>
            <a:rPr lang="en-GB" sz="5200" kern="1200">
              <a:latin typeface="Aptos Display" panose="02110004020202020204"/>
            </a:rPr>
            <a:t>X</a:t>
          </a:r>
          <a:r>
            <a:rPr lang="en-GB" sz="5200" kern="1200"/>
            <a:t> Rational choice theory </a:t>
          </a:r>
          <a:endParaRPr lang="en-US" sz="5200" kern="1200"/>
        </a:p>
      </dsp:txBody>
      <dsp:txXfrm>
        <a:off x="100979" y="2351528"/>
        <a:ext cx="10313642" cy="18666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8C2EFB-BCB2-450C-9CEB-499B0D2712DA}" type="datetimeFigureOut">
              <a:rPr lang="en-GB" smtClean="0"/>
              <a:t>03/11/2024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FA0691-F004-41BF-A8EB-B45F888AC695}" type="slidenum">
              <a:rPr lang="en-GB" smtClean="0"/>
              <a:t>‹#›</a:t>
            </a:fld>
            <a:endParaRPr lang="en-GB"/>
          </a:p>
        </p:txBody>
      </p:sp>
    </p:spTree>
    <p:extLst>
      <p:ext uri="{BB962C8B-B14F-4D97-AF65-F5344CB8AC3E}">
        <p14:creationId xmlns:p14="http://schemas.microsoft.com/office/powerpoint/2010/main" val="16175579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ptos"/>
            </a:endParaRPr>
          </a:p>
          <a:p>
            <a:endParaRPr lang="en-GB"/>
          </a:p>
        </p:txBody>
      </p:sp>
      <p:sp>
        <p:nvSpPr>
          <p:cNvPr id="4" name="Slide Number Placeholder 3"/>
          <p:cNvSpPr>
            <a:spLocks noGrp="1"/>
          </p:cNvSpPr>
          <p:nvPr>
            <p:ph type="sldNum" sz="quarter" idx="5"/>
          </p:nvPr>
        </p:nvSpPr>
        <p:spPr/>
        <p:txBody>
          <a:bodyPr/>
          <a:lstStyle/>
          <a:p>
            <a:fld id="{4AFA0691-F004-41BF-A8EB-B45F888AC695}" type="slidenum">
              <a:rPr lang="en-GB" smtClean="0"/>
              <a:t>2</a:t>
            </a:fld>
            <a:endParaRPr lang="en-GB"/>
          </a:p>
        </p:txBody>
      </p:sp>
    </p:spTree>
    <p:extLst>
      <p:ext uri="{BB962C8B-B14F-4D97-AF65-F5344CB8AC3E}">
        <p14:creationId xmlns:p14="http://schemas.microsoft.com/office/powerpoint/2010/main" val="1866987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lnSpc>
                <a:spcPct val="150000"/>
              </a:lnSpc>
              <a:spcAft>
                <a:spcPts val="800"/>
              </a:spcAft>
              <a:buNone/>
            </a:pPr>
            <a:endParaRPr lang="en-GB" sz="1200" b="0" i="0" dirty="0">
              <a:solidFill>
                <a:srgbClr val="000000"/>
              </a:solidFill>
              <a:effectLst/>
              <a:latin typeface="Aptos"/>
              <a:cs typeface="Segoe UI"/>
            </a:endParaRPr>
          </a:p>
          <a:p>
            <a:endParaRPr lang="en-GB"/>
          </a:p>
        </p:txBody>
      </p:sp>
      <p:sp>
        <p:nvSpPr>
          <p:cNvPr id="4" name="Slide Number Placeholder 3"/>
          <p:cNvSpPr>
            <a:spLocks noGrp="1"/>
          </p:cNvSpPr>
          <p:nvPr>
            <p:ph type="sldNum" sz="quarter" idx="5"/>
          </p:nvPr>
        </p:nvSpPr>
        <p:spPr/>
        <p:txBody>
          <a:bodyPr/>
          <a:lstStyle/>
          <a:p>
            <a:fld id="{4AFA0691-F004-41BF-A8EB-B45F888AC695}" type="slidenum">
              <a:rPr lang="en-GB" smtClean="0"/>
              <a:t>3</a:t>
            </a:fld>
            <a:endParaRPr lang="en-GB"/>
          </a:p>
        </p:txBody>
      </p:sp>
    </p:spTree>
    <p:extLst>
      <p:ext uri="{BB962C8B-B14F-4D97-AF65-F5344CB8AC3E}">
        <p14:creationId xmlns:p14="http://schemas.microsoft.com/office/powerpoint/2010/main" val="2909414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 </a:t>
            </a:r>
          </a:p>
          <a:p>
            <a:endParaRPr lang="en-GB" dirty="0"/>
          </a:p>
        </p:txBody>
      </p:sp>
      <p:sp>
        <p:nvSpPr>
          <p:cNvPr id="4" name="Slide Number Placeholder 3"/>
          <p:cNvSpPr>
            <a:spLocks noGrp="1"/>
          </p:cNvSpPr>
          <p:nvPr>
            <p:ph type="sldNum" sz="quarter" idx="5"/>
          </p:nvPr>
        </p:nvSpPr>
        <p:spPr/>
        <p:txBody>
          <a:bodyPr/>
          <a:lstStyle/>
          <a:p>
            <a:fld id="{4AFA0691-F004-41BF-A8EB-B45F888AC695}" type="slidenum">
              <a:rPr lang="en-GB" smtClean="0"/>
              <a:t>4</a:t>
            </a:fld>
            <a:endParaRPr lang="en-GB"/>
          </a:p>
        </p:txBody>
      </p:sp>
    </p:spTree>
    <p:extLst>
      <p:ext uri="{BB962C8B-B14F-4D97-AF65-F5344CB8AC3E}">
        <p14:creationId xmlns:p14="http://schemas.microsoft.com/office/powerpoint/2010/main" val="2789634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rtl="0">
              <a:buNone/>
            </a:pPr>
            <a:endParaRPr lang="en-GB"/>
          </a:p>
        </p:txBody>
      </p:sp>
      <p:sp>
        <p:nvSpPr>
          <p:cNvPr id="4" name="Slide Number Placeholder 3"/>
          <p:cNvSpPr>
            <a:spLocks noGrp="1"/>
          </p:cNvSpPr>
          <p:nvPr>
            <p:ph type="sldNum" sz="quarter" idx="5"/>
          </p:nvPr>
        </p:nvSpPr>
        <p:spPr/>
        <p:txBody>
          <a:bodyPr/>
          <a:lstStyle/>
          <a:p>
            <a:fld id="{4AFA0691-F004-41BF-A8EB-B45F888AC695}" type="slidenum">
              <a:rPr lang="en-GB" smtClean="0"/>
              <a:t>5</a:t>
            </a:fld>
            <a:endParaRPr lang="en-GB"/>
          </a:p>
        </p:txBody>
      </p:sp>
    </p:spTree>
    <p:extLst>
      <p:ext uri="{BB962C8B-B14F-4D97-AF65-F5344CB8AC3E}">
        <p14:creationId xmlns:p14="http://schemas.microsoft.com/office/powerpoint/2010/main" val="27315470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50000"/>
              </a:lnSpc>
              <a:buNone/>
            </a:pPr>
            <a:r>
              <a:rPr lang="en-GB" sz="1200"/>
              <a:t>SCCJR (2023) states that Cesare Lombroso believes that Criminals showed atavistic features. Criminals were considered to be less evolved than regular individuals, as shown by their underdeveloped minds and similar physical characteristics. Moreover, he said that traits like sloping foreheads and receding chins were proof of criminality. </a:t>
            </a:r>
          </a:p>
          <a:p>
            <a:pPr marL="0" indent="0">
              <a:lnSpc>
                <a:spcPct val="150000"/>
              </a:lnSpc>
              <a:buNone/>
            </a:pPr>
            <a:r>
              <a:rPr lang="en-GB" sz="1200"/>
              <a:t>Furthermore. William Sheldon provided three body types, and he believed to be linked with committing crimes which are mesomorphs, who are well fit, endomorphs, who are overweight, and ectomorphs, who are characterised by thinness and who are skinny. Sheldon's study suggested that mesomorphic people were more likely to commit aggressive acts and violent. (The Social Science Journal 2008). </a:t>
            </a:r>
          </a:p>
          <a:p>
            <a:endParaRPr lang="en-GB"/>
          </a:p>
        </p:txBody>
      </p:sp>
      <p:sp>
        <p:nvSpPr>
          <p:cNvPr id="4" name="Slide Number Placeholder 3"/>
          <p:cNvSpPr>
            <a:spLocks noGrp="1"/>
          </p:cNvSpPr>
          <p:nvPr>
            <p:ph type="sldNum" sz="quarter" idx="5"/>
          </p:nvPr>
        </p:nvSpPr>
        <p:spPr/>
        <p:txBody>
          <a:bodyPr/>
          <a:lstStyle/>
          <a:p>
            <a:fld id="{4AFA0691-F004-41BF-A8EB-B45F888AC695}" type="slidenum">
              <a:rPr lang="en-GB" smtClean="0"/>
              <a:t>6</a:t>
            </a:fld>
            <a:endParaRPr lang="en-GB"/>
          </a:p>
        </p:txBody>
      </p:sp>
    </p:spTree>
    <p:extLst>
      <p:ext uri="{BB962C8B-B14F-4D97-AF65-F5344CB8AC3E}">
        <p14:creationId xmlns:p14="http://schemas.microsoft.com/office/powerpoint/2010/main" val="18123340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lnSpc>
                <a:spcPct val="150000"/>
              </a:lnSpc>
              <a:spcAft>
                <a:spcPts val="800"/>
              </a:spcAft>
            </a:pPr>
            <a:r>
              <a:rPr lang="en-GB" sz="1200" b="0" i="0" dirty="0">
                <a:solidFill>
                  <a:srgbClr val="000000"/>
                </a:solidFill>
                <a:effectLst/>
                <a:latin typeface="Aptos"/>
              </a:rPr>
              <a:t>In discovering Testosterone Level Theory, Social Learning Theory, Rational Choice Theory</a:t>
            </a:r>
            <a:r>
              <a:rPr lang="en-GB" dirty="0">
                <a:solidFill>
                  <a:srgbClr val="000000"/>
                </a:solidFill>
                <a:latin typeface="Aptos"/>
              </a:rPr>
              <a:t> (RCT),</a:t>
            </a:r>
            <a:r>
              <a:rPr lang="en-GB" sz="1200" b="0" i="0" dirty="0">
                <a:solidFill>
                  <a:srgbClr val="000000"/>
                </a:solidFill>
                <a:effectLst/>
                <a:latin typeface="Aptos"/>
              </a:rPr>
              <a:t> and Somatotyping, each theory provides its own take on the roots of criminal behaviour, covering biological, psychological, and classical   </a:t>
            </a:r>
            <a:endParaRPr lang="en-GB" b="0" i="0" dirty="0">
              <a:solidFill>
                <a:srgbClr val="000000"/>
              </a:solidFill>
              <a:effectLst/>
              <a:latin typeface="Aptos"/>
            </a:endParaRPr>
          </a:p>
          <a:p>
            <a:pPr marL="0" indent="0" algn="l" rtl="0" fontAlgn="base">
              <a:lnSpc>
                <a:spcPct val="150000"/>
              </a:lnSpc>
              <a:spcAft>
                <a:spcPts val="800"/>
              </a:spcAft>
              <a:buNone/>
            </a:pPr>
            <a:r>
              <a:rPr lang="en-GB" sz="1200" b="0" i="0" dirty="0">
                <a:solidFill>
                  <a:srgbClr val="000000"/>
                </a:solidFill>
                <a:effectLst/>
                <a:latin typeface="Aptos"/>
              </a:rPr>
              <a:t> </a:t>
            </a:r>
            <a:r>
              <a:rPr lang="en-GB" sz="1200" b="0" u="sng" dirty="0">
                <a:solidFill>
                  <a:srgbClr val="000000"/>
                </a:solidFill>
                <a:effectLst/>
                <a:latin typeface="Aptos"/>
              </a:rPr>
              <a:t>Testosterone Level and Somatotyping (Biological Positivism): </a:t>
            </a:r>
            <a:endParaRPr lang="en-GB" b="0" u="sng" dirty="0">
              <a:solidFill>
                <a:srgbClr val="000000"/>
              </a:solidFill>
              <a:effectLst/>
              <a:latin typeface="Aptos"/>
            </a:endParaRPr>
          </a:p>
          <a:p>
            <a:pPr fontAlgn="base">
              <a:lnSpc>
                <a:spcPct val="150000"/>
              </a:lnSpc>
              <a:spcAft>
                <a:spcPts val="800"/>
              </a:spcAft>
            </a:pPr>
            <a:r>
              <a:rPr lang="en-GB" sz="1200" b="0" i="0" dirty="0">
                <a:solidFill>
                  <a:srgbClr val="000000"/>
                </a:solidFill>
                <a:effectLst/>
                <a:latin typeface="Aptos"/>
              </a:rPr>
              <a:t>Both highlight biological factors that influence behaviour, claiming that an individual's physical or hormonal features can impact predispositions to criminal activity. </a:t>
            </a:r>
            <a:r>
              <a:rPr lang="en-GB" sz="1200" dirty="0">
                <a:solidFill>
                  <a:srgbClr val="000000"/>
                </a:solidFill>
                <a:latin typeface="Aptos"/>
              </a:rPr>
              <a:t> </a:t>
            </a:r>
            <a:r>
              <a:rPr lang="en-GB" sz="1200" b="0" i="0" dirty="0">
                <a:solidFill>
                  <a:srgbClr val="000000"/>
                </a:solidFill>
                <a:effectLst/>
                <a:latin typeface="Aptos"/>
              </a:rPr>
              <a:t>A key difference is in topic: testosterone theory analyses hormonal implications on conduct, while somatotyping associates physical body type with behavioural features.  </a:t>
            </a:r>
            <a:endParaRPr lang="en-GB" b="0" i="0" dirty="0">
              <a:solidFill>
                <a:srgbClr val="000000"/>
              </a:solidFill>
              <a:effectLst/>
              <a:latin typeface="Aptos"/>
            </a:endParaRPr>
          </a:p>
          <a:p>
            <a:pPr marL="0" indent="0" algn="l" rtl="0" fontAlgn="base">
              <a:lnSpc>
                <a:spcPct val="150000"/>
              </a:lnSpc>
              <a:spcAft>
                <a:spcPts val="800"/>
              </a:spcAft>
              <a:buNone/>
            </a:pPr>
            <a:r>
              <a:rPr lang="en-GB" sz="1200" b="0" i="0" u="sng" dirty="0">
                <a:solidFill>
                  <a:srgbClr val="000000"/>
                </a:solidFill>
                <a:effectLst/>
                <a:latin typeface="Aptos"/>
              </a:rPr>
              <a:t>Social Learning Theory and rational choice theory  </a:t>
            </a:r>
            <a:endParaRPr lang="en-GB" b="0" i="0" u="sng" dirty="0">
              <a:solidFill>
                <a:srgbClr val="000000"/>
              </a:solidFill>
              <a:effectLst/>
              <a:latin typeface="Aptos"/>
            </a:endParaRPr>
          </a:p>
          <a:p>
            <a:pPr algn="l" rtl="0" fontAlgn="base">
              <a:lnSpc>
                <a:spcPct val="150000"/>
              </a:lnSpc>
              <a:spcAft>
                <a:spcPts val="800"/>
              </a:spcAft>
            </a:pPr>
            <a:r>
              <a:rPr lang="en-GB" sz="1200" b="0" i="0" dirty="0">
                <a:solidFill>
                  <a:srgbClr val="000000"/>
                </a:solidFill>
                <a:effectLst/>
                <a:latin typeface="Aptos"/>
              </a:rPr>
              <a:t>Social Learning Theory highlights the importance of environmental and social influences in criminal behaviour, suggesting that it is learnt through observation and reinforcement from family, friends, or the media. It is less deterministic, implying that individuals have agency in responding to social pressures. Both Rational Choice Theory and Social Learning Theory acknowledge the interaction of individual choice and environment. </a:t>
            </a:r>
            <a:endParaRPr lang="en-GB" b="0" i="0" dirty="0">
              <a:solidFill>
                <a:srgbClr val="000000"/>
              </a:solidFill>
              <a:effectLst/>
              <a:latin typeface="Aptos"/>
            </a:endParaRPr>
          </a:p>
          <a:p>
            <a:pPr fontAlgn="base">
              <a:lnSpc>
                <a:spcPct val="150000"/>
              </a:lnSpc>
              <a:spcAft>
                <a:spcPts val="800"/>
              </a:spcAft>
            </a:pPr>
            <a:r>
              <a:rPr lang="en-GB" sz="1200" b="0" i="0" dirty="0">
                <a:solidFill>
                  <a:srgbClr val="000000"/>
                </a:solidFill>
                <a:effectLst/>
                <a:latin typeface="Aptos"/>
              </a:rPr>
              <a:t>The difference between RCT and </a:t>
            </a:r>
            <a:r>
              <a:rPr lang="en-GB" dirty="0">
                <a:solidFill>
                  <a:srgbClr val="000000"/>
                </a:solidFill>
                <a:latin typeface="Aptos"/>
              </a:rPr>
              <a:t>Social learning theory  </a:t>
            </a:r>
            <a:r>
              <a:rPr lang="en-GB" sz="1200" b="0" i="0" dirty="0">
                <a:solidFill>
                  <a:srgbClr val="000000"/>
                </a:solidFill>
                <a:effectLst/>
                <a:latin typeface="Aptos"/>
              </a:rPr>
              <a:t>is that RCT focuses on the rational decision-making and personal agency, whereas Social Learning Theory highlights social influences and learnt conduct as the fundamental causes of criminal action.</a:t>
            </a:r>
            <a:r>
              <a:rPr lang="en-GB" sz="1200" b="0" i="0" dirty="0">
                <a:solidFill>
                  <a:srgbClr val="000000"/>
                </a:solidFill>
                <a:effectLst/>
                <a:latin typeface="Calibri"/>
                <a:ea typeface="Calibri"/>
                <a:cs typeface="Calibri"/>
              </a:rPr>
              <a:t> </a:t>
            </a:r>
            <a:r>
              <a:rPr lang="en-GB" sz="1200" b="0" i="0" dirty="0">
                <a:solidFill>
                  <a:srgbClr val="000000"/>
                </a:solidFill>
                <a:effectLst/>
                <a:latin typeface="Aptos"/>
              </a:rPr>
              <a:t>  </a:t>
            </a:r>
            <a:endParaRPr lang="en-GB" b="0" i="0" dirty="0">
              <a:solidFill>
                <a:srgbClr val="000000"/>
              </a:solidFill>
              <a:effectLst/>
              <a:latin typeface="Aptos"/>
            </a:endParaRPr>
          </a:p>
          <a:p>
            <a:pPr algn="l" rtl="0" fontAlgn="base">
              <a:lnSpc>
                <a:spcPct val="150000"/>
              </a:lnSpc>
              <a:spcAft>
                <a:spcPts val="800"/>
              </a:spcAft>
            </a:pPr>
            <a:r>
              <a:rPr lang="en-GB" sz="1200" b="0" i="0" dirty="0">
                <a:solidFill>
                  <a:srgbClr val="000000"/>
                </a:solidFill>
                <a:effectLst/>
                <a:latin typeface="Aptos"/>
              </a:rPr>
              <a:t>To conclude, while each theory provides useful insights into the root causes of criminal behaviour, synthesising parts from each perspective enables a more comprehensive explanation that considers the biological, psychological, and rational aspects of human behaviour. This comprehensive approach acknowledges that crime is rarely caused by a single component, but rather by the combination of multiple biological, environmental, and rational aspects.</a:t>
            </a:r>
            <a:endParaRPr lang="en-GB" b="0" i="0" dirty="0">
              <a:solidFill>
                <a:srgbClr val="000000"/>
              </a:solidFill>
              <a:effectLst/>
              <a:latin typeface="Aptos"/>
            </a:endParaRPr>
          </a:p>
          <a:p>
            <a:endParaRPr lang="en-GB"/>
          </a:p>
        </p:txBody>
      </p:sp>
      <p:sp>
        <p:nvSpPr>
          <p:cNvPr id="4" name="Slide Number Placeholder 3"/>
          <p:cNvSpPr>
            <a:spLocks noGrp="1"/>
          </p:cNvSpPr>
          <p:nvPr>
            <p:ph type="sldNum" sz="quarter" idx="5"/>
          </p:nvPr>
        </p:nvSpPr>
        <p:spPr/>
        <p:txBody>
          <a:bodyPr/>
          <a:lstStyle/>
          <a:p>
            <a:fld id="{4AFA0691-F004-41BF-A8EB-B45F888AC695}" type="slidenum">
              <a:rPr lang="en-GB" smtClean="0"/>
              <a:t>7</a:t>
            </a:fld>
            <a:endParaRPr lang="en-GB"/>
          </a:p>
        </p:txBody>
      </p:sp>
    </p:spTree>
    <p:extLst>
      <p:ext uri="{BB962C8B-B14F-4D97-AF65-F5344CB8AC3E}">
        <p14:creationId xmlns:p14="http://schemas.microsoft.com/office/powerpoint/2010/main" val="30719798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mn-lt"/>
                <a:cs typeface="+mn-lt"/>
              </a:rPr>
              <a:t>Background Reading: I started reading from journal articles and </a:t>
            </a:r>
            <a:r>
              <a:rPr lang="en-US" err="1">
                <a:ea typeface="+mn-lt"/>
                <a:cs typeface="+mn-lt"/>
              </a:rPr>
              <a:t>ebooks</a:t>
            </a:r>
            <a:r>
              <a:rPr lang="en-US">
                <a:ea typeface="+mn-lt"/>
                <a:cs typeface="+mn-lt"/>
              </a:rPr>
              <a:t> particularly focusing on different Criminology theories and reading the content in module. These provided foundational knowledge and helped identify key theorists.</a:t>
            </a:r>
            <a:endParaRPr lang="en-US"/>
          </a:p>
          <a:p>
            <a:r>
              <a:rPr lang="en-US">
                <a:ea typeface="+mn-lt"/>
                <a:cs typeface="+mn-lt"/>
              </a:rPr>
              <a:t>Planning: I selected sources based on their strength and contemporary relevance. I focused on sources like journal articles and books.</a:t>
            </a:r>
            <a:endParaRPr lang="en-US"/>
          </a:p>
          <a:p>
            <a:r>
              <a:rPr lang="en-US">
                <a:ea typeface="+mn-lt"/>
                <a:cs typeface="+mn-lt"/>
              </a:rPr>
              <a:t>Structure: I </a:t>
            </a:r>
            <a:r>
              <a:rPr lang="en-US" err="1">
                <a:ea typeface="+mn-lt"/>
                <a:cs typeface="+mn-lt"/>
              </a:rPr>
              <a:t>orgnised</a:t>
            </a:r>
            <a:r>
              <a:rPr lang="en-US">
                <a:ea typeface="+mn-lt"/>
                <a:cs typeface="+mn-lt"/>
              </a:rPr>
              <a:t> the assignment with starting writing the notes and on each theory so I do not mix them and loose the structure  </a:t>
            </a:r>
          </a:p>
          <a:p>
            <a:r>
              <a:rPr lang="en-US">
                <a:ea typeface="+mn-lt"/>
                <a:cs typeface="+mn-lt"/>
              </a:rPr>
              <a:t>Wider Reading: I expanded researching, reading and writing notes</a:t>
            </a:r>
          </a:p>
          <a:p>
            <a:r>
              <a:rPr lang="en-US">
                <a:ea typeface="+mn-lt"/>
                <a:cs typeface="+mn-lt"/>
              </a:rPr>
              <a:t>Reflection/Challenges the hardest thing was picking credible and relevant sources and next time will start from reading textbooks widely.</a:t>
            </a:r>
          </a:p>
          <a:p>
            <a:endParaRPr lang="en-GB"/>
          </a:p>
        </p:txBody>
      </p:sp>
      <p:sp>
        <p:nvSpPr>
          <p:cNvPr id="4" name="Slide Number Placeholder 3"/>
          <p:cNvSpPr>
            <a:spLocks noGrp="1"/>
          </p:cNvSpPr>
          <p:nvPr>
            <p:ph type="sldNum" sz="quarter" idx="5"/>
          </p:nvPr>
        </p:nvSpPr>
        <p:spPr/>
        <p:txBody>
          <a:bodyPr/>
          <a:lstStyle/>
          <a:p>
            <a:fld id="{4AFA0691-F004-41BF-A8EB-B45F888AC695}" type="slidenum">
              <a:rPr lang="en-GB" smtClean="0"/>
              <a:t>8</a:t>
            </a:fld>
            <a:endParaRPr lang="en-GB"/>
          </a:p>
        </p:txBody>
      </p:sp>
    </p:spTree>
    <p:extLst>
      <p:ext uri="{BB962C8B-B14F-4D97-AF65-F5344CB8AC3E}">
        <p14:creationId xmlns:p14="http://schemas.microsoft.com/office/powerpoint/2010/main" val="27823835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70B70-FCAC-1590-EE6A-29650D2DF1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976656F-140B-EF94-1D04-82E08357A1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1272948-B5AF-B632-D3C0-396F6C4C3F98}"/>
              </a:ext>
            </a:extLst>
          </p:cNvPr>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a:extLst>
              <a:ext uri="{FF2B5EF4-FFF2-40B4-BE49-F238E27FC236}">
                <a16:creationId xmlns:a16="http://schemas.microsoft.com/office/drawing/2014/main" id="{AA07EBF1-F85F-3B7C-C265-93E82E0C01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65A114-8354-7967-0C23-317B370AF392}"/>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65419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4AA86-D173-C075-E621-540428D63B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49A4BC-FBFB-1FD0-6214-0AFFD79449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DBCECD-DCDA-C375-3335-6D497848A946}"/>
              </a:ext>
            </a:extLst>
          </p:cNvPr>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a:extLst>
              <a:ext uri="{FF2B5EF4-FFF2-40B4-BE49-F238E27FC236}">
                <a16:creationId xmlns:a16="http://schemas.microsoft.com/office/drawing/2014/main" id="{EA75BD9C-B3E6-83CC-EF81-3D94AB7531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2241CB-0CF3-E625-DDBA-BD388A965878}"/>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5656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685D2-4E54-C1B7-3AC5-9232E4239E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A3AD76-CA2C-F5B7-8280-39C859F6675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9E4ADE-E7C7-AD3F-BC5E-373EE6DC4B9D}"/>
              </a:ext>
            </a:extLst>
          </p:cNvPr>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a:extLst>
              <a:ext uri="{FF2B5EF4-FFF2-40B4-BE49-F238E27FC236}">
                <a16:creationId xmlns:a16="http://schemas.microsoft.com/office/drawing/2014/main" id="{7AE31724-1519-43E7-3BB6-5D7FAAE053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EEDA21-D827-CE6A-2508-0211C4814CB4}"/>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680174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89114-D74B-E849-DDF9-8291FE9D04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4A58FA-A310-7760-987E-77D825298D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403F022-755E-A959-1ED1-B0442B92D0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88414E-D1FB-3D48-424F-5648376E62DB}"/>
              </a:ext>
            </a:extLst>
          </p:cNvPr>
          <p:cNvSpPr>
            <a:spLocks noGrp="1"/>
          </p:cNvSpPr>
          <p:nvPr>
            <p:ph type="dt" sz="half" idx="10"/>
          </p:nvPr>
        </p:nvSpPr>
        <p:spPr/>
        <p:txBody>
          <a:bodyPr/>
          <a:lstStyle/>
          <a:p>
            <a:fld id="{846CE7D5-CF57-46EF-B807-FDD0502418D4}" type="datetimeFigureOut">
              <a:rPr lang="en-US" smtClean="0"/>
              <a:t>11/3/2024</a:t>
            </a:fld>
            <a:endParaRPr lang="en-US"/>
          </a:p>
        </p:txBody>
      </p:sp>
      <p:sp>
        <p:nvSpPr>
          <p:cNvPr id="6" name="Footer Placeholder 5">
            <a:extLst>
              <a:ext uri="{FF2B5EF4-FFF2-40B4-BE49-F238E27FC236}">
                <a16:creationId xmlns:a16="http://schemas.microsoft.com/office/drawing/2014/main" id="{E3A0163D-EBDD-B3E5-903C-1679EAB7FDC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DD81F0-7666-B22E-D9E2-E01D3597438D}"/>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616582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CA586-8290-D51E-B8C5-916F0BC23C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2ED10C-7B25-DC59-765C-6C111C9DEB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EC3EE9-CD70-B272-FBFF-34D7EC9B59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1891DF-A24D-F5F4-B87D-CABBC7F6D3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E2FD75F-43CE-BAAE-F120-180D8E31B8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09B14DA-C041-E106-053E-FF51929B242B}"/>
              </a:ext>
            </a:extLst>
          </p:cNvPr>
          <p:cNvSpPr>
            <a:spLocks noGrp="1"/>
          </p:cNvSpPr>
          <p:nvPr>
            <p:ph type="dt" sz="half" idx="10"/>
          </p:nvPr>
        </p:nvSpPr>
        <p:spPr/>
        <p:txBody>
          <a:bodyPr/>
          <a:lstStyle/>
          <a:p>
            <a:fld id="{846CE7D5-CF57-46EF-B807-FDD0502418D4}" type="datetimeFigureOut">
              <a:rPr lang="en-US" smtClean="0"/>
              <a:t>11/3/2024</a:t>
            </a:fld>
            <a:endParaRPr lang="en-US"/>
          </a:p>
        </p:txBody>
      </p:sp>
      <p:sp>
        <p:nvSpPr>
          <p:cNvPr id="8" name="Footer Placeholder 7">
            <a:extLst>
              <a:ext uri="{FF2B5EF4-FFF2-40B4-BE49-F238E27FC236}">
                <a16:creationId xmlns:a16="http://schemas.microsoft.com/office/drawing/2014/main" id="{27B58179-5CC5-D985-CCD5-786DEC584E9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C00CC2C-334A-7AFC-E6FA-2877D6D33E54}"/>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33482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94038-0454-624C-B323-EBBC89F5C58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968DB50-2EB8-3629-C55F-91B9B97BE972}"/>
              </a:ext>
            </a:extLst>
          </p:cNvPr>
          <p:cNvSpPr>
            <a:spLocks noGrp="1"/>
          </p:cNvSpPr>
          <p:nvPr>
            <p:ph type="dt" sz="half" idx="10"/>
          </p:nvPr>
        </p:nvSpPr>
        <p:spPr/>
        <p:txBody>
          <a:bodyPr/>
          <a:lstStyle/>
          <a:p>
            <a:fld id="{846CE7D5-CF57-46EF-B807-FDD0502418D4}" type="datetimeFigureOut">
              <a:rPr lang="en-US" smtClean="0"/>
              <a:t>11/3/2024</a:t>
            </a:fld>
            <a:endParaRPr lang="en-US"/>
          </a:p>
        </p:txBody>
      </p:sp>
      <p:sp>
        <p:nvSpPr>
          <p:cNvPr id="4" name="Footer Placeholder 3">
            <a:extLst>
              <a:ext uri="{FF2B5EF4-FFF2-40B4-BE49-F238E27FC236}">
                <a16:creationId xmlns:a16="http://schemas.microsoft.com/office/drawing/2014/main" id="{61CCDEF1-BCFD-1247-24E2-DA56972B20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7CF628C-CEC7-1903-AB91-3DB77B4E7DEE}"/>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8510995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B6A83F-A76A-1F38-0F14-B61507E6BDB0}"/>
              </a:ext>
            </a:extLst>
          </p:cNvPr>
          <p:cNvSpPr>
            <a:spLocks noGrp="1"/>
          </p:cNvSpPr>
          <p:nvPr>
            <p:ph type="dt" sz="half" idx="10"/>
          </p:nvPr>
        </p:nvSpPr>
        <p:spPr/>
        <p:txBody>
          <a:bodyPr/>
          <a:lstStyle/>
          <a:p>
            <a:fld id="{846CE7D5-CF57-46EF-B807-FDD0502418D4}" type="datetimeFigureOut">
              <a:rPr lang="en-US" smtClean="0"/>
              <a:t>11/3/2024</a:t>
            </a:fld>
            <a:endParaRPr lang="en-US"/>
          </a:p>
        </p:txBody>
      </p:sp>
      <p:sp>
        <p:nvSpPr>
          <p:cNvPr id="3" name="Footer Placeholder 2">
            <a:extLst>
              <a:ext uri="{FF2B5EF4-FFF2-40B4-BE49-F238E27FC236}">
                <a16:creationId xmlns:a16="http://schemas.microsoft.com/office/drawing/2014/main" id="{BDDF3586-36AE-BF7C-C90F-B4D457FC122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35D3D1F-18A0-80E6-C669-5ED83E37C5FA}"/>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896859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DAD36-9D63-757F-5670-5AC94DD94A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290F2F3-F097-45AA-A2F1-1BE124DD4C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43CB8A-67EE-A964-2AEE-F57119538B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B489C5-D6C7-39C8-266F-EC8CF7F6C052}"/>
              </a:ext>
            </a:extLst>
          </p:cNvPr>
          <p:cNvSpPr>
            <a:spLocks noGrp="1"/>
          </p:cNvSpPr>
          <p:nvPr>
            <p:ph type="dt" sz="half" idx="10"/>
          </p:nvPr>
        </p:nvSpPr>
        <p:spPr/>
        <p:txBody>
          <a:bodyPr/>
          <a:lstStyle/>
          <a:p>
            <a:fld id="{846CE7D5-CF57-46EF-B807-FDD0502418D4}" type="datetimeFigureOut">
              <a:rPr lang="en-US" smtClean="0"/>
              <a:t>11/3/2024</a:t>
            </a:fld>
            <a:endParaRPr lang="en-US"/>
          </a:p>
        </p:txBody>
      </p:sp>
      <p:sp>
        <p:nvSpPr>
          <p:cNvPr id="6" name="Footer Placeholder 5">
            <a:extLst>
              <a:ext uri="{FF2B5EF4-FFF2-40B4-BE49-F238E27FC236}">
                <a16:creationId xmlns:a16="http://schemas.microsoft.com/office/drawing/2014/main" id="{BBFF688D-3E7F-C68C-0ADE-7DA70EEE23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FA84D8-D134-CDD7-14BD-1D2E6DE717DB}"/>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7055673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855C6-5BB6-2B81-8202-2DAF88F7EC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E295D7-23BD-54A1-A042-DB088B5E27D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6193AF-7298-C3F3-AA35-0471F2F3F9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86682D-5C11-F1BE-0E07-8D80FEFA864D}"/>
              </a:ext>
            </a:extLst>
          </p:cNvPr>
          <p:cNvSpPr>
            <a:spLocks noGrp="1"/>
          </p:cNvSpPr>
          <p:nvPr>
            <p:ph type="dt" sz="half" idx="10"/>
          </p:nvPr>
        </p:nvSpPr>
        <p:spPr/>
        <p:txBody>
          <a:bodyPr/>
          <a:lstStyle/>
          <a:p>
            <a:fld id="{846CE7D5-CF57-46EF-B807-FDD0502418D4}" type="datetimeFigureOut">
              <a:rPr lang="en-US" smtClean="0"/>
              <a:t>11/3/2024</a:t>
            </a:fld>
            <a:endParaRPr lang="en-US"/>
          </a:p>
        </p:txBody>
      </p:sp>
      <p:sp>
        <p:nvSpPr>
          <p:cNvPr id="6" name="Footer Placeholder 5">
            <a:extLst>
              <a:ext uri="{FF2B5EF4-FFF2-40B4-BE49-F238E27FC236}">
                <a16:creationId xmlns:a16="http://schemas.microsoft.com/office/drawing/2014/main" id="{BEE7D610-483C-6682-FC87-4AAB88CA29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2C17981-7564-4944-E3E4-2B81BDE68654}"/>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676346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03E6A-FF89-6330-95F4-A907294941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94FE09-6798-653A-A696-87954B3DCB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084FE5-1914-CDF3-68C2-31EECF2DA082}"/>
              </a:ext>
            </a:extLst>
          </p:cNvPr>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a:extLst>
              <a:ext uri="{FF2B5EF4-FFF2-40B4-BE49-F238E27FC236}">
                <a16:creationId xmlns:a16="http://schemas.microsoft.com/office/drawing/2014/main" id="{4167F786-C16E-B7CC-29E8-9876CD337D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E7CBB7-77CB-A389-6526-6188C474256B}"/>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812978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D13C4E-1ECA-2429-F8E8-EF2B02ADCEB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325375-F02D-8E01-2C29-4A40A688772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73ADFF-5EEA-8991-116F-F4562EACF8F1}"/>
              </a:ext>
            </a:extLst>
          </p:cNvPr>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a:extLst>
              <a:ext uri="{FF2B5EF4-FFF2-40B4-BE49-F238E27FC236}">
                <a16:creationId xmlns:a16="http://schemas.microsoft.com/office/drawing/2014/main" id="{F24C0251-9BD1-B7D3-5D51-18536DA39C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BAF928-3E63-1D80-CB91-6A49BA93059D}"/>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06715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04A3FFD-82A8-67D3-F705-C91C2C819A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685BC0-A681-5AA2-9C58-7FE06D559C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4FA727-A0B7-B7B8-2813-F73C433EED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11/3/2024</a:t>
            </a:fld>
            <a:endParaRPr lang="en-US"/>
          </a:p>
        </p:txBody>
      </p:sp>
      <p:sp>
        <p:nvSpPr>
          <p:cNvPr id="5" name="Footer Placeholder 4">
            <a:extLst>
              <a:ext uri="{FF2B5EF4-FFF2-40B4-BE49-F238E27FC236}">
                <a16:creationId xmlns:a16="http://schemas.microsoft.com/office/drawing/2014/main" id="{8D37BAB4-3A6A-CCF1-B22E-50FB6F40FE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123DC6E-0718-ED58-45DE-E24B7269E2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3918662381"/>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sciencedaily.com/releases/2006/11/061107082815.htm" TargetMode="External"/><Relationship Id="rId3" Type="http://schemas.openxmlformats.org/officeDocument/2006/relationships/hyperlink" Target="https://doi.org/10.1016/j.neubiorev.2004.12.007" TargetMode="External"/><Relationship Id="rId7" Type="http://schemas.openxmlformats.org/officeDocument/2006/relationships/hyperlink" Target="https://www.college.police.uk/guidance/neighbourhood-crime/what-situational-crime-prevention#:~:text=Situational%20crime%20prevention%20focuses%20on,occur%20(Clarke%2C%201997" TargetMode="External"/><Relationship Id="rId2" Type="http://schemas.openxmlformats.org/officeDocument/2006/relationships/hyperlink" Target="https://doi.org/10.1111/josi.12275" TargetMode="External"/><Relationship Id="rId1" Type="http://schemas.openxmlformats.org/officeDocument/2006/relationships/slideLayout" Target="../slideLayouts/slideLayout2.xml"/><Relationship Id="rId6" Type="http://schemas.openxmlformats.org/officeDocument/2006/relationships/hyperlink" Target="https://www.google.co.uk/books/edition/The_Reasoning_Criminal/MPmmAgAAQBAJ?hl=en&amp;gbpv=1&amp;dq=the+reasoning+criminal&amp;printsec=frontcover" TargetMode="External"/><Relationship Id="rId5" Type="http://schemas.openxmlformats.org/officeDocument/2006/relationships/hyperlink" Target="https://psychclassics.yorku.ca/Bandura/bobo.htm" TargetMode="External"/><Relationship Id="rId4" Type="http://schemas.openxmlformats.org/officeDocument/2006/relationships/hyperlink" Target="https://doi.org/10.1146/annurev-clinpsy-072220-015507"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medshun.com/article/are-levels-of-testosterone-and-the-crime-committed-independent-explain" TargetMode="External"/><Relationship Id="rId2" Type="http://schemas.openxmlformats.org/officeDocument/2006/relationships/hyperlink" Target="https://doi.org/10.1016/j.soscij.2008.03.009" TargetMode="External"/><Relationship Id="rId1" Type="http://schemas.openxmlformats.org/officeDocument/2006/relationships/slideLayout" Target="../slideLayouts/slideLayout2.xml"/><Relationship Id="rId5" Type="http://schemas.openxmlformats.org/officeDocument/2006/relationships/hyperlink" Target="https://www.google.co.uk/books/edition/Burglars_on_the_Job/ZOv3b5SEl4YC?hl=en&amp;gbpv=1" TargetMode="External"/><Relationship Id="rId4" Type="http://schemas.openxmlformats.org/officeDocument/2006/relationships/hyperlink" Target="https://www.sccjr.ac.uk/wp-content/uploads/2023/10/Theories-and-causes-of-crime-part-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297762" y="640080"/>
            <a:ext cx="6251110" cy="3566160"/>
          </a:xfrm>
        </p:spPr>
        <p:txBody>
          <a:bodyPr anchor="b">
            <a:normAutofit/>
          </a:bodyPr>
          <a:lstStyle/>
          <a:p>
            <a:pPr algn="l"/>
            <a:r>
              <a:rPr lang="en-US" sz="5400" cap="all">
                <a:latin typeface="Times New Roman"/>
                <a:cs typeface="Times New Roman"/>
              </a:rPr>
              <a:t>Theories on Criminal </a:t>
            </a:r>
            <a:r>
              <a:rPr lang="en-GB" sz="5400" cap="all">
                <a:latin typeface="Times New Roman"/>
                <a:cs typeface="Times New Roman"/>
              </a:rPr>
              <a:t>Behaviour</a:t>
            </a:r>
            <a:endParaRPr lang="en-US" sz="5400"/>
          </a:p>
        </p:txBody>
      </p:sp>
      <p:sp>
        <p:nvSpPr>
          <p:cNvPr id="3" name="Subtitle 2"/>
          <p:cNvSpPr>
            <a:spLocks noGrp="1"/>
          </p:cNvSpPr>
          <p:nvPr>
            <p:ph type="subTitle" idx="1"/>
          </p:nvPr>
        </p:nvSpPr>
        <p:spPr>
          <a:xfrm>
            <a:off x="5297760" y="4636008"/>
            <a:ext cx="6251111" cy="1572768"/>
          </a:xfrm>
        </p:spPr>
        <p:txBody>
          <a:bodyPr vert="horz" lIns="91440" tIns="45720" rIns="91440" bIns="45720" rtlCol="0">
            <a:normAutofit/>
          </a:bodyPr>
          <a:lstStyle/>
          <a:p>
            <a:pPr algn="l"/>
            <a:r>
              <a:rPr lang="en-US"/>
              <a:t>Ahmad Habib</a:t>
            </a:r>
          </a:p>
          <a:p>
            <a:pPr algn="l"/>
            <a:r>
              <a:rPr lang="en-US">
                <a:ea typeface="+mn-lt"/>
                <a:cs typeface="+mn-lt"/>
              </a:rPr>
              <a:t>BMCP5009</a:t>
            </a:r>
          </a:p>
          <a:p>
            <a:pPr algn="l"/>
            <a:endParaRPr lang="en-US"/>
          </a:p>
        </p:txBody>
      </p:sp>
      <p:pic>
        <p:nvPicPr>
          <p:cNvPr id="5" name="Picture 4" descr="A fingerprint in black and white">
            <a:extLst>
              <a:ext uri="{FF2B5EF4-FFF2-40B4-BE49-F238E27FC236}">
                <a16:creationId xmlns:a16="http://schemas.microsoft.com/office/drawing/2014/main" id="{8C68BB71-23E9-48D5-119D-AB8A713A93C6}"/>
              </a:ext>
            </a:extLst>
          </p:cNvPr>
          <p:cNvPicPr>
            <a:picLocks noChangeAspect="1"/>
          </p:cNvPicPr>
          <p:nvPr/>
        </p:nvPicPr>
        <p:blipFill>
          <a:blip r:embed="rId2"/>
          <a:srcRect l="25566" r="2910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67AD75-859F-EC95-6DAD-54BD72593A1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4 chosen theories </a:t>
            </a:r>
          </a:p>
        </p:txBody>
      </p:sp>
      <p:sp>
        <p:nvSpPr>
          <p:cNvPr id="3" name="Content Placeholder 2">
            <a:extLst>
              <a:ext uri="{FF2B5EF4-FFF2-40B4-BE49-F238E27FC236}">
                <a16:creationId xmlns:a16="http://schemas.microsoft.com/office/drawing/2014/main" id="{DBF1B826-89A8-0B8C-A175-3C17D9ED70BB}"/>
              </a:ext>
            </a:extLst>
          </p:cNvPr>
          <p:cNvSpPr>
            <a:spLocks noGrp="1"/>
          </p:cNvSpPr>
          <p:nvPr>
            <p:ph idx="1"/>
          </p:nvPr>
        </p:nvSpPr>
        <p:spPr>
          <a:xfrm>
            <a:off x="4810259" y="649480"/>
            <a:ext cx="6555347" cy="5546047"/>
          </a:xfrm>
        </p:spPr>
        <p:txBody>
          <a:bodyPr anchor="ctr">
            <a:normAutofit/>
          </a:bodyPr>
          <a:lstStyle/>
          <a:p>
            <a:r>
              <a:rPr lang="en-GB" sz="2000" dirty="0"/>
              <a:t>Testosterone level and the relation to committing crimes</a:t>
            </a:r>
            <a:endParaRPr lang="en-GB" sz="2000" dirty="0" err="1"/>
          </a:p>
          <a:p>
            <a:r>
              <a:rPr lang="en-GB" sz="2000" dirty="0"/>
              <a:t> Social learning theory and Bandura's experiment </a:t>
            </a:r>
          </a:p>
          <a:p>
            <a:r>
              <a:rPr lang="en-GB" sz="2000" dirty="0"/>
              <a:t>Rational choice theory and its situational crime prevention.</a:t>
            </a:r>
          </a:p>
          <a:p>
            <a:r>
              <a:rPr lang="en-GB" sz="2000" dirty="0"/>
              <a:t>Biological positivism (Somatotyping in specific) </a:t>
            </a:r>
          </a:p>
          <a:p>
            <a:endParaRPr lang="en-GB" sz="2000"/>
          </a:p>
          <a:p>
            <a:endParaRPr lang="en-GB" sz="2000"/>
          </a:p>
          <a:p>
            <a:endParaRPr lang="en-GB" sz="2000"/>
          </a:p>
          <a:p>
            <a:pPr marL="0" indent="0">
              <a:buNone/>
            </a:pPr>
            <a:r>
              <a:rPr lang="en-GB" sz="2000" b="0" dirty="0">
                <a:effectLst/>
                <a:latin typeface="WordVisi_MSFontService"/>
              </a:rPr>
              <a:t>Burt (2022)</a:t>
            </a:r>
            <a:endParaRPr lang="en-GB" sz="2000" dirty="0"/>
          </a:p>
        </p:txBody>
      </p:sp>
    </p:spTree>
    <p:extLst>
      <p:ext uri="{BB962C8B-B14F-4D97-AF65-F5344CB8AC3E}">
        <p14:creationId xmlns:p14="http://schemas.microsoft.com/office/powerpoint/2010/main" val="11631094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E875BF-0970-C2CB-B944-3894FB8908B1}"/>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Testosterone level </a:t>
            </a:r>
            <a:br>
              <a:rPr lang="en-US" sz="4000" kern="1200">
                <a:solidFill>
                  <a:srgbClr val="FFFFFF"/>
                </a:solidFill>
                <a:latin typeface="+mj-lt"/>
                <a:ea typeface="+mj-ea"/>
                <a:cs typeface="+mj-cs"/>
              </a:rPr>
            </a:b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sp>
        <p:nvSpPr>
          <p:cNvPr id="4" name="TextBox 3">
            <a:extLst>
              <a:ext uri="{FF2B5EF4-FFF2-40B4-BE49-F238E27FC236}">
                <a16:creationId xmlns:a16="http://schemas.microsoft.com/office/drawing/2014/main" id="{9C642A7D-27CF-7AF8-C32E-BD1B03B2816A}"/>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marL="342900" indent="-342900">
              <a:lnSpc>
                <a:spcPct val="90000"/>
              </a:lnSpc>
              <a:spcAft>
                <a:spcPts val="600"/>
              </a:spcAft>
              <a:buFont typeface="Arial"/>
              <a:buChar char="•"/>
            </a:pPr>
            <a:r>
              <a:rPr lang="en-US" sz="2000" dirty="0">
                <a:ea typeface="+mn-lt"/>
                <a:cs typeface="+mn-lt"/>
              </a:rPr>
              <a:t>Testosterone hormone is often related to aggression and power</a:t>
            </a:r>
            <a:endParaRPr lang="en-US" sz="2000" dirty="0"/>
          </a:p>
          <a:p>
            <a:pPr marL="342900" indent="-342900">
              <a:lnSpc>
                <a:spcPct val="90000"/>
              </a:lnSpc>
              <a:spcAft>
                <a:spcPts val="600"/>
              </a:spcAft>
              <a:buFont typeface="Arial"/>
              <a:buChar char="•"/>
            </a:pPr>
            <a:r>
              <a:rPr lang="en-US" sz="2000" dirty="0">
                <a:ea typeface="+mn-lt"/>
                <a:cs typeface="+mn-lt"/>
              </a:rPr>
              <a:t>There is a clear and strong link between raised testosterone levels and aggressive criminal conduct</a:t>
            </a:r>
            <a:endParaRPr lang="en-US" sz="2000" dirty="0"/>
          </a:p>
          <a:p>
            <a:pPr marL="342900" indent="-342900">
              <a:lnSpc>
                <a:spcPct val="90000"/>
              </a:lnSpc>
              <a:spcAft>
                <a:spcPts val="600"/>
              </a:spcAft>
              <a:buFont typeface="Arial"/>
              <a:buChar char="•"/>
            </a:pPr>
            <a:r>
              <a:rPr lang="en-US" sz="2000" dirty="0">
                <a:ea typeface="+mn-lt"/>
                <a:cs typeface="+mn-lt"/>
              </a:rPr>
              <a:t>Taking steroids may reduce an individual's insight into their </a:t>
            </a:r>
            <a:r>
              <a:rPr lang="en-US" sz="2000" dirty="0" err="1">
                <a:ea typeface="+mn-lt"/>
                <a:cs typeface="+mn-lt"/>
              </a:rPr>
              <a:t>behaviour</a:t>
            </a:r>
            <a:r>
              <a:rPr lang="en-US" sz="2000" dirty="0">
                <a:ea typeface="+mn-lt"/>
                <a:cs typeface="+mn-lt"/>
              </a:rPr>
              <a:t> (here is not naturally, but extra)</a:t>
            </a:r>
            <a:endParaRPr lang="en-US" sz="2000" dirty="0" err="1"/>
          </a:p>
          <a:p>
            <a:pPr marL="342900" indent="-342900">
              <a:lnSpc>
                <a:spcPct val="90000"/>
              </a:lnSpc>
              <a:spcAft>
                <a:spcPts val="600"/>
              </a:spcAft>
              <a:buFont typeface="Arial"/>
              <a:buChar char="•"/>
            </a:pPr>
            <a:endParaRPr lang="en-US" sz="2000" dirty="0"/>
          </a:p>
          <a:p>
            <a:pPr>
              <a:lnSpc>
                <a:spcPct val="90000"/>
              </a:lnSpc>
              <a:spcAft>
                <a:spcPts val="600"/>
              </a:spcAft>
            </a:pPr>
            <a:r>
              <a:rPr lang="en-US" sz="2000" b="0" i="0" dirty="0" err="1">
                <a:effectLst/>
              </a:rPr>
              <a:t>MedShun</a:t>
            </a:r>
            <a:r>
              <a:rPr lang="en-US" sz="2000" b="0" i="0" dirty="0">
                <a:effectLst/>
              </a:rPr>
              <a:t> (2024). </a:t>
            </a:r>
            <a:br>
              <a:rPr lang="en-US" sz="2000" b="0" i="0" dirty="0">
                <a:effectLst/>
              </a:rPr>
            </a:br>
            <a:r>
              <a:rPr lang="en-US" sz="2000" b="0" i="0" dirty="0">
                <a:effectLst/>
              </a:rPr>
              <a:t> Burt (2022).</a:t>
            </a:r>
            <a:br>
              <a:rPr lang="en-US" sz="2000" b="0" i="0" dirty="0">
                <a:effectLst/>
              </a:rPr>
            </a:br>
            <a:r>
              <a:rPr lang="en-US" sz="2000" b="0" i="0" dirty="0">
                <a:effectLst/>
              </a:rPr>
              <a:t>John Archer (2006).</a:t>
            </a:r>
            <a:br>
              <a:rPr lang="en-US" sz="2000" b="0" i="0" dirty="0">
                <a:effectLst/>
              </a:rPr>
            </a:br>
            <a:r>
              <a:rPr lang="en-US" sz="2000" b="0" i="0" dirty="0">
                <a:effectLst/>
              </a:rPr>
              <a:t> </a:t>
            </a:r>
            <a:r>
              <a:rPr lang="en-US" sz="2000" b="0" i="0" dirty="0" err="1">
                <a:effectLst/>
              </a:rPr>
              <a:t>SinceDaily</a:t>
            </a:r>
            <a:r>
              <a:rPr lang="en-US" sz="2000" b="0" i="0" dirty="0">
                <a:effectLst/>
              </a:rPr>
              <a:t> (2006).</a:t>
            </a:r>
            <a:endParaRPr lang="en-US"/>
          </a:p>
        </p:txBody>
      </p:sp>
    </p:spTree>
    <p:extLst>
      <p:ext uri="{BB962C8B-B14F-4D97-AF65-F5344CB8AC3E}">
        <p14:creationId xmlns:p14="http://schemas.microsoft.com/office/powerpoint/2010/main" val="2182850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1D233-590B-2CA0-7376-CE21D55A151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Social learning</a:t>
            </a:r>
          </a:p>
        </p:txBody>
      </p:sp>
      <p:sp>
        <p:nvSpPr>
          <p:cNvPr id="60" name="Content Placeholder 2">
            <a:extLst>
              <a:ext uri="{FF2B5EF4-FFF2-40B4-BE49-F238E27FC236}">
                <a16:creationId xmlns:a16="http://schemas.microsoft.com/office/drawing/2014/main" id="{6D18E0FF-7138-7C7D-AFDC-961ACAB2952E}"/>
              </a:ext>
            </a:extLst>
          </p:cNvPr>
          <p:cNvSpPr>
            <a:spLocks noGrp="1"/>
          </p:cNvSpPr>
          <p:nvPr>
            <p:ph idx="1"/>
          </p:nvPr>
        </p:nvSpPr>
        <p:spPr>
          <a:xfrm>
            <a:off x="6503158" y="649480"/>
            <a:ext cx="4862447" cy="5546047"/>
          </a:xfrm>
        </p:spPr>
        <p:txBody>
          <a:bodyPr anchor="ctr">
            <a:normAutofit/>
          </a:bodyPr>
          <a:lstStyle/>
          <a:p>
            <a:pPr marL="342900" indent="-342900"/>
            <a:r>
              <a:rPr lang="en-GB" sz="2000" dirty="0">
                <a:latin typeface="Aptos"/>
              </a:rPr>
              <a:t>Criminal behaviour </a:t>
            </a:r>
            <a:r>
              <a:rPr lang="en-GB" sz="2000" dirty="0">
                <a:ea typeface="+mn-lt"/>
                <a:cs typeface="+mn-lt"/>
              </a:rPr>
              <a:t>are learned from the environment and through observational learning</a:t>
            </a:r>
            <a:endParaRPr lang="en-GB" sz="2000" dirty="0">
              <a:latin typeface="Aptos" panose="020B0004020202020204" pitchFamily="34" charset="0"/>
            </a:endParaRPr>
          </a:p>
          <a:p>
            <a:pPr marL="342900" indent="-342900"/>
            <a:r>
              <a:rPr lang="en-GB" sz="2000" dirty="0">
                <a:ea typeface="+mn-lt"/>
                <a:cs typeface="+mn-lt"/>
              </a:rPr>
              <a:t>Exposure makes aggressive behaviour normal</a:t>
            </a:r>
            <a:endParaRPr lang="en-GB" sz="2000" dirty="0">
              <a:latin typeface="Aptos"/>
            </a:endParaRPr>
          </a:p>
          <a:p>
            <a:pPr marL="342900" indent="-342900"/>
            <a:r>
              <a:rPr lang="en-GB" sz="2000" dirty="0">
                <a:ea typeface="+mn-lt"/>
                <a:cs typeface="+mn-lt"/>
              </a:rPr>
              <a:t>People are more likely to redo behaviours when they are rewarded and less likely to do so when punished</a:t>
            </a:r>
            <a:endParaRPr lang="en-GB" sz="2000" dirty="0">
              <a:latin typeface="Aptos"/>
            </a:endParaRPr>
          </a:p>
          <a:p>
            <a:pPr marL="0" indent="0">
              <a:buNone/>
            </a:pPr>
            <a:r>
              <a:rPr lang="en-GB" sz="2000" dirty="0">
                <a:latin typeface="Aptos"/>
              </a:rPr>
              <a:t>Albert bandura experiment (1961).</a:t>
            </a:r>
          </a:p>
          <a:p>
            <a:pPr marL="342900" indent="-342900"/>
            <a:endParaRPr lang="en-GB" sz="2000" dirty="0">
              <a:latin typeface="Aptos"/>
            </a:endParaRPr>
          </a:p>
          <a:p>
            <a:pPr marL="0" indent="0">
              <a:buNone/>
            </a:pPr>
            <a:r>
              <a:rPr lang="en-GB" sz="2000" b="0" i="0" dirty="0">
                <a:effectLst/>
                <a:latin typeface="Aptos"/>
              </a:rPr>
              <a:t>Ribes-</a:t>
            </a:r>
            <a:r>
              <a:rPr lang="en-GB" sz="2000" b="0" i="0" err="1">
                <a:effectLst/>
                <a:latin typeface="Aptos"/>
              </a:rPr>
              <a:t>Inesta</a:t>
            </a:r>
            <a:r>
              <a:rPr lang="en-GB" sz="2000" b="0" i="0" dirty="0">
                <a:effectLst/>
                <a:latin typeface="Aptos"/>
              </a:rPr>
              <a:t> and Bandura (2024)</a:t>
            </a:r>
          </a:p>
          <a:p>
            <a:pPr marL="0" indent="0">
              <a:buNone/>
            </a:pPr>
            <a:r>
              <a:rPr lang="en-GB" sz="2000" b="0" i="0" dirty="0">
                <a:effectLst/>
                <a:latin typeface="WordVisi_MSFontService"/>
              </a:rPr>
              <a:t>Anderson and Bushman (2018) </a:t>
            </a:r>
          </a:p>
          <a:p>
            <a:pPr marL="0" indent="0">
              <a:buNone/>
            </a:pPr>
            <a:r>
              <a:rPr lang="en-GB" sz="2000" b="0" i="0" dirty="0">
                <a:effectLst/>
                <a:latin typeface="WordVisi_MSFontService"/>
              </a:rPr>
              <a:t>(Akers, 1998)</a:t>
            </a:r>
          </a:p>
          <a:p>
            <a:pPr marL="0" indent="0">
              <a:buNone/>
            </a:pPr>
            <a:endParaRPr lang="en-GB" sz="2000" dirty="0">
              <a:latin typeface="WordVisi_MSFontService"/>
            </a:endParaRPr>
          </a:p>
        </p:txBody>
      </p:sp>
    </p:spTree>
    <p:extLst>
      <p:ext uri="{BB962C8B-B14F-4D97-AF65-F5344CB8AC3E}">
        <p14:creationId xmlns:p14="http://schemas.microsoft.com/office/powerpoint/2010/main" val="1536450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70838A-2AD4-D28D-8803-3CE549321F8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Rational choice theory RCT</a:t>
            </a:r>
          </a:p>
        </p:txBody>
      </p:sp>
      <p:sp>
        <p:nvSpPr>
          <p:cNvPr id="3" name="Content Placeholder 2">
            <a:extLst>
              <a:ext uri="{FF2B5EF4-FFF2-40B4-BE49-F238E27FC236}">
                <a16:creationId xmlns:a16="http://schemas.microsoft.com/office/drawing/2014/main" id="{133166D5-92F4-2E7D-D66D-E73ED32A1FEA}"/>
              </a:ext>
            </a:extLst>
          </p:cNvPr>
          <p:cNvSpPr>
            <a:spLocks noGrp="1"/>
          </p:cNvSpPr>
          <p:nvPr>
            <p:ph idx="1"/>
          </p:nvPr>
        </p:nvSpPr>
        <p:spPr>
          <a:xfrm>
            <a:off x="4810259" y="649480"/>
            <a:ext cx="6555347" cy="5546047"/>
          </a:xfrm>
        </p:spPr>
        <p:txBody>
          <a:bodyPr anchor="ctr">
            <a:normAutofit/>
          </a:bodyPr>
          <a:lstStyle/>
          <a:p>
            <a:r>
              <a:rPr lang="en-GB" sz="2000" dirty="0">
                <a:ea typeface="+mn-lt"/>
                <a:cs typeface="+mn-lt"/>
              </a:rPr>
              <a:t>people might commit crimes depending on their thinking of the decision-making undertaking</a:t>
            </a:r>
            <a:endParaRPr lang="en-GB" sz="2000" b="0" i="0" dirty="0">
              <a:effectLst/>
              <a:latin typeface="Aptos" panose="020B0004020202020204" pitchFamily="34" charset="0"/>
            </a:endParaRPr>
          </a:p>
          <a:p>
            <a:r>
              <a:rPr lang="en-GB" sz="2000" dirty="0">
                <a:ea typeface="+mn-lt"/>
                <a:cs typeface="+mn-lt"/>
              </a:rPr>
              <a:t>criminals frequently weigh the benefits and risks of committing the crime</a:t>
            </a:r>
            <a:endParaRPr lang="en-GB" sz="2000" dirty="0">
              <a:latin typeface="Aptos" panose="020B0004020202020204" pitchFamily="34" charset="0"/>
            </a:endParaRPr>
          </a:p>
          <a:p>
            <a:r>
              <a:rPr lang="en-GB" sz="2000" dirty="0">
                <a:ea typeface="+mn-lt"/>
                <a:cs typeface="+mn-lt"/>
              </a:rPr>
              <a:t>Situational Crime Prevention is a strategy that could minimise the risk or increase it</a:t>
            </a:r>
            <a:endParaRPr lang="en-GB" sz="2000" dirty="0">
              <a:latin typeface="Aptos" panose="020B0004020202020204" pitchFamily="34" charset="0"/>
            </a:endParaRPr>
          </a:p>
          <a:p>
            <a:endParaRPr lang="en-GB" sz="2000" dirty="0">
              <a:latin typeface="Aptos" panose="020B0004020202020204" pitchFamily="34" charset="0"/>
            </a:endParaRPr>
          </a:p>
          <a:p>
            <a:pPr marL="0" indent="0">
              <a:buNone/>
            </a:pPr>
            <a:endParaRPr lang="en-GB" sz="2000" dirty="0">
              <a:latin typeface="Aptos" panose="020B0004020202020204" pitchFamily="34" charset="0"/>
            </a:endParaRPr>
          </a:p>
          <a:p>
            <a:pPr marL="0" indent="0">
              <a:buNone/>
            </a:pPr>
            <a:r>
              <a:rPr lang="en-GB" sz="2000" b="0" i="0" dirty="0">
                <a:effectLst/>
                <a:latin typeface="Aptos"/>
              </a:rPr>
              <a:t>Cornish and Clarke (2014)</a:t>
            </a:r>
          </a:p>
          <a:p>
            <a:pPr marL="0" indent="0">
              <a:buNone/>
            </a:pPr>
            <a:r>
              <a:rPr lang="en-GB" sz="2000" dirty="0"/>
              <a:t> Wright and Decker (2011). </a:t>
            </a:r>
          </a:p>
          <a:p>
            <a:pPr marL="0" indent="0">
              <a:buNone/>
            </a:pPr>
            <a:r>
              <a:rPr lang="en-GB" sz="2000" b="0" i="0" dirty="0">
                <a:effectLst/>
                <a:latin typeface="WordVisi_MSFontService"/>
              </a:rPr>
              <a:t>College of Policing (2022).</a:t>
            </a:r>
          </a:p>
          <a:p>
            <a:pPr marL="0" indent="0">
              <a:buNone/>
            </a:pPr>
            <a:r>
              <a:rPr lang="en-GB" sz="2000" b="0" i="0" dirty="0">
                <a:effectLst/>
                <a:latin typeface="WordVisi_MSFontService"/>
              </a:rPr>
              <a:t>Welsh </a:t>
            </a:r>
            <a:r>
              <a:rPr lang="en-GB" sz="2000" dirty="0">
                <a:latin typeface="WordVisi_MSFontService"/>
              </a:rPr>
              <a:t>and Farrington</a:t>
            </a:r>
            <a:r>
              <a:rPr lang="en-GB" sz="2000" b="0" i="0" dirty="0">
                <a:effectLst/>
                <a:latin typeface="WordVisi_MSFontService"/>
              </a:rPr>
              <a:t> (2009).</a:t>
            </a:r>
          </a:p>
          <a:p>
            <a:endParaRPr lang="en-GB" sz="2000"/>
          </a:p>
        </p:txBody>
      </p:sp>
    </p:spTree>
    <p:extLst>
      <p:ext uri="{BB962C8B-B14F-4D97-AF65-F5344CB8AC3E}">
        <p14:creationId xmlns:p14="http://schemas.microsoft.com/office/powerpoint/2010/main" val="866801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4AABFC-CB91-772B-A723-205B68221FF3}"/>
              </a:ext>
            </a:extLst>
          </p:cNvPr>
          <p:cNvSpPr>
            <a:spLocks noGrp="1"/>
          </p:cNvSpPr>
          <p:nvPr>
            <p:ph type="title"/>
          </p:nvPr>
        </p:nvSpPr>
        <p:spPr>
          <a:xfrm>
            <a:off x="826396" y="586855"/>
            <a:ext cx="4230100" cy="3387497"/>
          </a:xfrm>
        </p:spPr>
        <p:txBody>
          <a:bodyPr anchor="b">
            <a:normAutofit/>
          </a:bodyPr>
          <a:lstStyle/>
          <a:p>
            <a:pPr algn="r"/>
            <a:r>
              <a:rPr lang="en-GB" sz="4000" b="0" i="0">
                <a:solidFill>
                  <a:srgbClr val="FFFFFF"/>
                </a:solidFill>
                <a:effectLst/>
                <a:latin typeface="Aptos" panose="020B0004020202020204" pitchFamily="34" charset="0"/>
              </a:rPr>
              <a:t>Biological positivism (Somatotyping) </a:t>
            </a:r>
            <a:endParaRPr lang="en-GB" sz="4000">
              <a:solidFill>
                <a:srgbClr val="FFFFFF"/>
              </a:solidFill>
            </a:endParaRPr>
          </a:p>
        </p:txBody>
      </p:sp>
      <p:sp>
        <p:nvSpPr>
          <p:cNvPr id="3" name="Content Placeholder 2">
            <a:extLst>
              <a:ext uri="{FF2B5EF4-FFF2-40B4-BE49-F238E27FC236}">
                <a16:creationId xmlns:a16="http://schemas.microsoft.com/office/drawing/2014/main" id="{BE888A83-E73F-5C8A-18B8-4728BC330707}"/>
              </a:ext>
            </a:extLst>
          </p:cNvPr>
          <p:cNvSpPr>
            <a:spLocks noGrp="1"/>
          </p:cNvSpPr>
          <p:nvPr>
            <p:ph idx="1"/>
          </p:nvPr>
        </p:nvSpPr>
        <p:spPr>
          <a:xfrm>
            <a:off x="6503158" y="649480"/>
            <a:ext cx="4862447" cy="5546047"/>
          </a:xfrm>
        </p:spPr>
        <p:txBody>
          <a:bodyPr anchor="ctr">
            <a:normAutofit/>
          </a:bodyPr>
          <a:lstStyle/>
          <a:p>
            <a:r>
              <a:rPr lang="en-US" dirty="0">
                <a:ea typeface="+mn-lt"/>
                <a:cs typeface="+mn-lt"/>
              </a:rPr>
              <a:t>Cesare Lombroso believes that Criminals showed atavistic features</a:t>
            </a:r>
            <a:endParaRPr lang="en-US" dirty="0"/>
          </a:p>
          <a:p>
            <a:r>
              <a:rPr lang="en-US" dirty="0">
                <a:latin typeface="Aptos"/>
              </a:rPr>
              <a:t>William Sheldon </a:t>
            </a:r>
            <a:r>
              <a:rPr lang="en-US" err="1">
                <a:latin typeface="Aptos"/>
              </a:rPr>
              <a:t>belives</a:t>
            </a:r>
            <a:r>
              <a:rPr lang="en-US" dirty="0">
                <a:latin typeface="Aptos"/>
              </a:rPr>
              <a:t> that</a:t>
            </a:r>
            <a:r>
              <a:rPr lang="en-US" dirty="0">
                <a:ea typeface="+mn-lt"/>
                <a:cs typeface="+mn-lt"/>
              </a:rPr>
              <a:t> mesomorphic people were more likely to commit aggressive acts and violent.</a:t>
            </a:r>
            <a:endParaRPr lang="en-US" dirty="0">
              <a:latin typeface="Aptos"/>
            </a:endParaRPr>
          </a:p>
          <a:p>
            <a:r>
              <a:rPr lang="en-US" dirty="0">
                <a:latin typeface="Aptos"/>
              </a:rPr>
              <a:t>Do you think William Sheldon is right?</a:t>
            </a:r>
          </a:p>
          <a:p>
            <a:r>
              <a:rPr lang="en-GB" sz="2000" b="0" i="0" dirty="0">
                <a:effectLst/>
                <a:latin typeface="WordVisi_MSFontService"/>
              </a:rPr>
              <a:t>SCCJR (2023)</a:t>
            </a:r>
          </a:p>
          <a:p>
            <a:r>
              <a:rPr lang="en-GB" sz="2000" b="0" i="0" dirty="0">
                <a:effectLst/>
                <a:latin typeface="Aptos"/>
              </a:rPr>
              <a:t>The Social Science Journal 2008).</a:t>
            </a:r>
            <a:endParaRPr lang="en-GB" sz="2000" dirty="0">
              <a:latin typeface="Aptos"/>
            </a:endParaRPr>
          </a:p>
        </p:txBody>
      </p:sp>
    </p:spTree>
    <p:extLst>
      <p:ext uri="{BB962C8B-B14F-4D97-AF65-F5344CB8AC3E}">
        <p14:creationId xmlns:p14="http://schemas.microsoft.com/office/powerpoint/2010/main" val="690104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3E24D-2A5F-FB6F-6F18-42EFA1CBE80B}"/>
              </a:ext>
            </a:extLst>
          </p:cNvPr>
          <p:cNvSpPr>
            <a:spLocks noGrp="1"/>
          </p:cNvSpPr>
          <p:nvPr>
            <p:ph type="title"/>
          </p:nvPr>
        </p:nvSpPr>
        <p:spPr/>
        <p:txBody>
          <a:bodyPr/>
          <a:lstStyle/>
          <a:p>
            <a:r>
              <a:rPr lang="en-GB"/>
              <a:t>Conclusion </a:t>
            </a:r>
          </a:p>
        </p:txBody>
      </p:sp>
      <p:graphicFrame>
        <p:nvGraphicFramePr>
          <p:cNvPr id="5" name="Content Placeholder 2">
            <a:extLst>
              <a:ext uri="{FF2B5EF4-FFF2-40B4-BE49-F238E27FC236}">
                <a16:creationId xmlns:a16="http://schemas.microsoft.com/office/drawing/2014/main" id="{C462CFB5-7064-CD1F-783E-E5BDC446BB4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2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2E2F8C-BDDF-2AE5-7AAB-B0CECE210820}"/>
              </a:ext>
            </a:extLst>
          </p:cNvPr>
          <p:cNvSpPr>
            <a:spLocks noGrp="1"/>
          </p:cNvSpPr>
          <p:nvPr>
            <p:ph idx="1"/>
          </p:nvPr>
        </p:nvSpPr>
        <p:spPr>
          <a:xfrm>
            <a:off x="71120" y="0"/>
            <a:ext cx="12120880" cy="6786880"/>
          </a:xfrm>
        </p:spPr>
        <p:txBody>
          <a:bodyPr/>
          <a:lstStyle/>
          <a:p>
            <a:pPr marL="0" indent="0">
              <a:buNone/>
            </a:pPr>
            <a:r>
              <a:rPr lang="en-GB" dirty="0"/>
              <a:t>Research timeline </a:t>
            </a:r>
          </a:p>
        </p:txBody>
      </p:sp>
      <p:grpSp>
        <p:nvGrpSpPr>
          <p:cNvPr id="4" name="Group 3">
            <a:extLst>
              <a:ext uri="{FF2B5EF4-FFF2-40B4-BE49-F238E27FC236}">
                <a16:creationId xmlns:a16="http://schemas.microsoft.com/office/drawing/2014/main" id="{57E7F15D-512F-AA4D-B030-7315017F6B38}"/>
              </a:ext>
            </a:extLst>
          </p:cNvPr>
          <p:cNvGrpSpPr/>
          <p:nvPr/>
        </p:nvGrpSpPr>
        <p:grpSpPr>
          <a:xfrm>
            <a:off x="-169991" y="-134020"/>
            <a:ext cx="12219751" cy="6402740"/>
            <a:chOff x="-20659" y="204155"/>
            <a:chExt cx="5063718" cy="8727143"/>
          </a:xfrm>
        </p:grpSpPr>
        <p:grpSp>
          <p:nvGrpSpPr>
            <p:cNvPr id="5" name="Group 4">
              <a:extLst>
                <a:ext uri="{FF2B5EF4-FFF2-40B4-BE49-F238E27FC236}">
                  <a16:creationId xmlns:a16="http://schemas.microsoft.com/office/drawing/2014/main" id="{7622FA63-2C8E-74C6-BDEE-7D03F44934FB}"/>
                </a:ext>
              </a:extLst>
            </p:cNvPr>
            <p:cNvGrpSpPr/>
            <p:nvPr/>
          </p:nvGrpSpPr>
          <p:grpSpPr>
            <a:xfrm>
              <a:off x="10048" y="1115367"/>
              <a:ext cx="5033011" cy="7815931"/>
              <a:chOff x="10456" y="0"/>
              <a:chExt cx="5237819" cy="8133184"/>
            </a:xfrm>
          </p:grpSpPr>
          <p:grpSp>
            <p:nvGrpSpPr>
              <p:cNvPr id="7" name="Group 6">
                <a:extLst>
                  <a:ext uri="{FF2B5EF4-FFF2-40B4-BE49-F238E27FC236}">
                    <a16:creationId xmlns:a16="http://schemas.microsoft.com/office/drawing/2014/main" id="{E3890D27-2A2F-1924-8949-3AC0C1BFA682}"/>
                  </a:ext>
                </a:extLst>
              </p:cNvPr>
              <p:cNvGrpSpPr/>
              <p:nvPr/>
            </p:nvGrpSpPr>
            <p:grpSpPr>
              <a:xfrm>
                <a:off x="257175" y="647700"/>
                <a:ext cx="2266950" cy="6696075"/>
                <a:chOff x="0" y="0"/>
                <a:chExt cx="2266950" cy="6696075"/>
              </a:xfrm>
            </p:grpSpPr>
            <p:cxnSp>
              <p:nvCxnSpPr>
                <p:cNvPr id="33" name="Straight Arrow Connector 32">
                  <a:extLst>
                    <a:ext uri="{FF2B5EF4-FFF2-40B4-BE49-F238E27FC236}">
                      <a16:creationId xmlns:a16="http://schemas.microsoft.com/office/drawing/2014/main" id="{2AA83A66-37D2-8301-380E-683356CD577B}"/>
                    </a:ext>
                  </a:extLst>
                </p:cNvPr>
                <p:cNvCxnSpPr/>
                <p:nvPr/>
              </p:nvCxnSpPr>
              <p:spPr>
                <a:xfrm>
                  <a:off x="0" y="0"/>
                  <a:ext cx="2247900" cy="0"/>
                </a:xfrm>
                <a:prstGeom prst="straightConnector1">
                  <a:avLst/>
                </a:prstGeom>
                <a:ln w="3810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9F723557-4143-87F0-1991-A969C566C84D}"/>
                    </a:ext>
                  </a:extLst>
                </p:cNvPr>
                <p:cNvCxnSpPr/>
                <p:nvPr/>
              </p:nvCxnSpPr>
              <p:spPr>
                <a:xfrm>
                  <a:off x="19050" y="1685925"/>
                  <a:ext cx="2247900" cy="0"/>
                </a:xfrm>
                <a:prstGeom prst="straightConnector1">
                  <a:avLst/>
                </a:prstGeom>
                <a:ln w="38100">
                  <a:solidFill>
                    <a:srgbClr val="33CCCC"/>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A9DA907D-1EB7-FA2A-0813-25DB70788CA3}"/>
                    </a:ext>
                  </a:extLst>
                </p:cNvPr>
                <p:cNvCxnSpPr/>
                <p:nvPr/>
              </p:nvCxnSpPr>
              <p:spPr>
                <a:xfrm>
                  <a:off x="19050" y="3381375"/>
                  <a:ext cx="2247900" cy="0"/>
                </a:xfrm>
                <a:prstGeom prst="straightConnector1">
                  <a:avLst/>
                </a:prstGeom>
                <a:ln w="3810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BA9CA76F-C368-A230-AC3B-0E83ED4308F4}"/>
                    </a:ext>
                  </a:extLst>
                </p:cNvPr>
                <p:cNvCxnSpPr/>
                <p:nvPr/>
              </p:nvCxnSpPr>
              <p:spPr>
                <a:xfrm>
                  <a:off x="19050" y="5095875"/>
                  <a:ext cx="2247900" cy="0"/>
                </a:xfrm>
                <a:prstGeom prst="straightConnector1">
                  <a:avLst/>
                </a:prstGeom>
                <a:ln w="38100">
                  <a:solidFill>
                    <a:srgbClr val="33CCCC"/>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BE25151D-DB25-37B5-4A8E-7CE09082A369}"/>
                    </a:ext>
                  </a:extLst>
                </p:cNvPr>
                <p:cNvCxnSpPr/>
                <p:nvPr/>
              </p:nvCxnSpPr>
              <p:spPr>
                <a:xfrm>
                  <a:off x="19050" y="6696075"/>
                  <a:ext cx="2247900" cy="0"/>
                </a:xfrm>
                <a:prstGeom prst="straightConnector1">
                  <a:avLst/>
                </a:prstGeom>
                <a:ln w="3810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grpSp>
          <p:grpSp>
            <p:nvGrpSpPr>
              <p:cNvPr id="8" name="Group 7">
                <a:extLst>
                  <a:ext uri="{FF2B5EF4-FFF2-40B4-BE49-F238E27FC236}">
                    <a16:creationId xmlns:a16="http://schemas.microsoft.com/office/drawing/2014/main" id="{0A97D4BE-CC1C-0763-F0AC-4AA174D99C99}"/>
                  </a:ext>
                </a:extLst>
              </p:cNvPr>
              <p:cNvGrpSpPr/>
              <p:nvPr/>
            </p:nvGrpSpPr>
            <p:grpSpPr>
              <a:xfrm>
                <a:off x="10456" y="0"/>
                <a:ext cx="399119" cy="8058150"/>
                <a:chOff x="10456" y="0"/>
                <a:chExt cx="399119" cy="8058150"/>
              </a:xfrm>
            </p:grpSpPr>
            <p:sp>
              <p:nvSpPr>
                <p:cNvPr id="26" name="Rectangle 25">
                  <a:extLst>
                    <a:ext uri="{FF2B5EF4-FFF2-40B4-BE49-F238E27FC236}">
                      <a16:creationId xmlns:a16="http://schemas.microsoft.com/office/drawing/2014/main" id="{D6729CA8-85B2-9724-B0A8-4F8D594C1524}"/>
                    </a:ext>
                  </a:extLst>
                </p:cNvPr>
                <p:cNvSpPr/>
                <p:nvPr/>
              </p:nvSpPr>
              <p:spPr>
                <a:xfrm>
                  <a:off x="161925" y="0"/>
                  <a:ext cx="95250" cy="8058150"/>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nvGrpSpPr>
                <p:cNvPr id="27" name="Group 26">
                  <a:extLst>
                    <a:ext uri="{FF2B5EF4-FFF2-40B4-BE49-F238E27FC236}">
                      <a16:creationId xmlns:a16="http://schemas.microsoft.com/office/drawing/2014/main" id="{AF2EAD68-22B7-86F0-6662-2530E57340AA}"/>
                    </a:ext>
                  </a:extLst>
                </p:cNvPr>
                <p:cNvGrpSpPr/>
                <p:nvPr/>
              </p:nvGrpSpPr>
              <p:grpSpPr>
                <a:xfrm>
                  <a:off x="10456" y="457200"/>
                  <a:ext cx="399119" cy="7077075"/>
                  <a:chOff x="10456" y="0"/>
                  <a:chExt cx="399119" cy="7077075"/>
                </a:xfrm>
              </p:grpSpPr>
              <p:sp>
                <p:nvSpPr>
                  <p:cNvPr id="28" name="Oval 27">
                    <a:extLst>
                      <a:ext uri="{FF2B5EF4-FFF2-40B4-BE49-F238E27FC236}">
                        <a16:creationId xmlns:a16="http://schemas.microsoft.com/office/drawing/2014/main" id="{B261FE8F-F6BE-A3A2-9835-CF34796AA7F7}"/>
                      </a:ext>
                    </a:extLst>
                  </p:cNvPr>
                  <p:cNvSpPr/>
                  <p:nvPr/>
                </p:nvSpPr>
                <p:spPr>
                  <a:xfrm>
                    <a:off x="19050" y="0"/>
                    <a:ext cx="390525" cy="39052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9" name="Oval 28">
                    <a:extLst>
                      <a:ext uri="{FF2B5EF4-FFF2-40B4-BE49-F238E27FC236}">
                        <a16:creationId xmlns:a16="http://schemas.microsoft.com/office/drawing/2014/main" id="{0826A2CD-B57B-5BFB-55FD-194E243F52BD}"/>
                      </a:ext>
                    </a:extLst>
                  </p:cNvPr>
                  <p:cNvSpPr/>
                  <p:nvPr/>
                </p:nvSpPr>
                <p:spPr>
                  <a:xfrm>
                    <a:off x="10456" y="1676400"/>
                    <a:ext cx="390525" cy="390525"/>
                  </a:xfrm>
                  <a:prstGeom prst="ellipse">
                    <a:avLst/>
                  </a:prstGeom>
                  <a:solidFill>
                    <a:srgbClr val="33CCC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0" name="Oval 29">
                    <a:extLst>
                      <a:ext uri="{FF2B5EF4-FFF2-40B4-BE49-F238E27FC236}">
                        <a16:creationId xmlns:a16="http://schemas.microsoft.com/office/drawing/2014/main" id="{65ABA6F6-8962-D607-2046-7AC5D4F72547}"/>
                      </a:ext>
                    </a:extLst>
                  </p:cNvPr>
                  <p:cNvSpPr/>
                  <p:nvPr/>
                </p:nvSpPr>
                <p:spPr>
                  <a:xfrm>
                    <a:off x="19050" y="3371850"/>
                    <a:ext cx="390525" cy="39052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1" name="Oval 30">
                    <a:extLst>
                      <a:ext uri="{FF2B5EF4-FFF2-40B4-BE49-F238E27FC236}">
                        <a16:creationId xmlns:a16="http://schemas.microsoft.com/office/drawing/2014/main" id="{8C0BBCAF-E804-2ECF-406A-DBAA8B5AB7EC}"/>
                      </a:ext>
                    </a:extLst>
                  </p:cNvPr>
                  <p:cNvSpPr/>
                  <p:nvPr/>
                </p:nvSpPr>
                <p:spPr>
                  <a:xfrm>
                    <a:off x="19050" y="5086350"/>
                    <a:ext cx="390525" cy="390525"/>
                  </a:xfrm>
                  <a:prstGeom prst="ellipse">
                    <a:avLst/>
                  </a:prstGeom>
                  <a:solidFill>
                    <a:srgbClr val="33CCC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2" name="Oval 31">
                    <a:extLst>
                      <a:ext uri="{FF2B5EF4-FFF2-40B4-BE49-F238E27FC236}">
                        <a16:creationId xmlns:a16="http://schemas.microsoft.com/office/drawing/2014/main" id="{1A017247-CDE2-6A10-44DC-5BA2F8457FBE}"/>
                      </a:ext>
                    </a:extLst>
                  </p:cNvPr>
                  <p:cNvSpPr/>
                  <p:nvPr/>
                </p:nvSpPr>
                <p:spPr>
                  <a:xfrm>
                    <a:off x="19050" y="6686550"/>
                    <a:ext cx="390525" cy="39052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grpSp>
          <p:sp>
            <p:nvSpPr>
              <p:cNvPr id="23" name="Text Box 1800297706">
                <a:extLst>
                  <a:ext uri="{FF2B5EF4-FFF2-40B4-BE49-F238E27FC236}">
                    <a16:creationId xmlns:a16="http://schemas.microsoft.com/office/drawing/2014/main" id="{0DDBC1F3-715B-5DB7-87F9-8D8CB26A8BBD}"/>
                  </a:ext>
                </a:extLst>
              </p:cNvPr>
              <p:cNvSpPr txBox="1"/>
              <p:nvPr/>
            </p:nvSpPr>
            <p:spPr>
              <a:xfrm>
                <a:off x="390525" y="3743325"/>
                <a:ext cx="1666875" cy="276225"/>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Bef>
                    <a:spcPts val="500"/>
                  </a:spcBef>
                  <a:spcAft>
                    <a:spcPts val="500"/>
                  </a:spcAft>
                </a:pPr>
                <a:endParaRPr lang="en-GB" sz="1000">
                  <a:effectLst/>
                  <a:latin typeface="Times New Roman" panose="02020603050405020304" pitchFamily="18" charset="0"/>
                  <a:ea typeface="Times New Roman" panose="02020603050405020304" pitchFamily="18" charset="0"/>
                </a:endParaRPr>
              </a:p>
            </p:txBody>
          </p:sp>
          <p:grpSp>
            <p:nvGrpSpPr>
              <p:cNvPr id="10" name="Group 9">
                <a:extLst>
                  <a:ext uri="{FF2B5EF4-FFF2-40B4-BE49-F238E27FC236}">
                    <a16:creationId xmlns:a16="http://schemas.microsoft.com/office/drawing/2014/main" id="{7E546C2B-E846-BF30-666D-362152C6D9A2}"/>
                  </a:ext>
                </a:extLst>
              </p:cNvPr>
              <p:cNvGrpSpPr/>
              <p:nvPr/>
            </p:nvGrpSpPr>
            <p:grpSpPr>
              <a:xfrm>
                <a:off x="2465824" y="226708"/>
                <a:ext cx="2782451" cy="7906476"/>
                <a:chOff x="-29726" y="-20942"/>
                <a:chExt cx="2782451" cy="7906476"/>
              </a:xfrm>
            </p:grpSpPr>
            <p:sp>
              <p:nvSpPr>
                <p:cNvPr id="11" name="Rectangle 10">
                  <a:extLst>
                    <a:ext uri="{FF2B5EF4-FFF2-40B4-BE49-F238E27FC236}">
                      <a16:creationId xmlns:a16="http://schemas.microsoft.com/office/drawing/2014/main" id="{463919E6-F27E-DD67-C1BD-778814869DAE}"/>
                    </a:ext>
                  </a:extLst>
                </p:cNvPr>
                <p:cNvSpPr/>
                <p:nvPr/>
              </p:nvSpPr>
              <p:spPr>
                <a:xfrm>
                  <a:off x="0" y="0"/>
                  <a:ext cx="2733675" cy="80962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2" name="Rectangle 11">
                  <a:extLst>
                    <a:ext uri="{FF2B5EF4-FFF2-40B4-BE49-F238E27FC236}">
                      <a16:creationId xmlns:a16="http://schemas.microsoft.com/office/drawing/2014/main" id="{6B12CEE8-0891-7F1B-CCFD-F0AE799BD0F4}"/>
                    </a:ext>
                  </a:extLst>
                </p:cNvPr>
                <p:cNvSpPr/>
                <p:nvPr/>
              </p:nvSpPr>
              <p:spPr>
                <a:xfrm>
                  <a:off x="19050" y="3371850"/>
                  <a:ext cx="2733675" cy="80962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3" name="Rectangle 12">
                  <a:extLst>
                    <a:ext uri="{FF2B5EF4-FFF2-40B4-BE49-F238E27FC236}">
                      <a16:creationId xmlns:a16="http://schemas.microsoft.com/office/drawing/2014/main" id="{7D1353F2-54F9-052D-E3B7-E54218FC2543}"/>
                    </a:ext>
                  </a:extLst>
                </p:cNvPr>
                <p:cNvSpPr/>
                <p:nvPr/>
              </p:nvSpPr>
              <p:spPr>
                <a:xfrm>
                  <a:off x="19050" y="1676400"/>
                  <a:ext cx="2697409" cy="929870"/>
                </a:xfrm>
                <a:prstGeom prst="rect">
                  <a:avLst/>
                </a:prstGeom>
                <a:solidFill>
                  <a:srgbClr val="33CCC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4" name="Rectangle 13">
                  <a:extLst>
                    <a:ext uri="{FF2B5EF4-FFF2-40B4-BE49-F238E27FC236}">
                      <a16:creationId xmlns:a16="http://schemas.microsoft.com/office/drawing/2014/main" id="{A3A0F905-CF1D-D7F7-E717-0152BBF2DDE9}"/>
                    </a:ext>
                  </a:extLst>
                </p:cNvPr>
                <p:cNvSpPr/>
                <p:nvPr/>
              </p:nvSpPr>
              <p:spPr>
                <a:xfrm>
                  <a:off x="19050" y="6686550"/>
                  <a:ext cx="2733675" cy="80962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Rectangle 14">
                  <a:extLst>
                    <a:ext uri="{FF2B5EF4-FFF2-40B4-BE49-F238E27FC236}">
                      <a16:creationId xmlns:a16="http://schemas.microsoft.com/office/drawing/2014/main" id="{B1625A45-6EDF-D5C9-E380-793556F94696}"/>
                    </a:ext>
                  </a:extLst>
                </p:cNvPr>
                <p:cNvSpPr/>
                <p:nvPr/>
              </p:nvSpPr>
              <p:spPr>
                <a:xfrm>
                  <a:off x="19050" y="5135908"/>
                  <a:ext cx="2733675" cy="809625"/>
                </a:xfrm>
                <a:prstGeom prst="rect">
                  <a:avLst/>
                </a:prstGeom>
                <a:solidFill>
                  <a:srgbClr val="33CCC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6" name="Text Box 1512305769">
                  <a:extLst>
                    <a:ext uri="{FF2B5EF4-FFF2-40B4-BE49-F238E27FC236}">
                      <a16:creationId xmlns:a16="http://schemas.microsoft.com/office/drawing/2014/main" id="{95ACA3DD-985A-B3EC-3CD3-C4A46CDE5489}"/>
                    </a:ext>
                  </a:extLst>
                </p:cNvPr>
                <p:cNvSpPr txBox="1"/>
                <p:nvPr/>
              </p:nvSpPr>
              <p:spPr>
                <a:xfrm>
                  <a:off x="-29726" y="-20942"/>
                  <a:ext cx="2638425" cy="784837"/>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Bef>
                      <a:spcPts val="500"/>
                    </a:spcBef>
                    <a:spcAft>
                      <a:spcPts val="500"/>
                    </a:spcAft>
                  </a:pPr>
                  <a:r>
                    <a:rPr lang="en-GB" sz="1200" dirty="0">
                      <a:solidFill>
                        <a:srgbClr val="FFFFFF"/>
                      </a:solidFill>
                      <a:effectLst/>
                      <a:latin typeface="Times New Roman" panose="02020603050405020304" pitchFamily="18" charset="0"/>
                      <a:ea typeface="Times New Roman" panose="02020603050405020304" pitchFamily="18" charset="0"/>
                    </a:rPr>
                    <a:t>Background reading : I started reading from journal articles and </a:t>
                  </a:r>
                  <a:r>
                    <a:rPr lang="en-GB" sz="1200" dirty="0" err="1">
                      <a:solidFill>
                        <a:srgbClr val="FFFFFF"/>
                      </a:solidFill>
                      <a:effectLst/>
                      <a:latin typeface="Times New Roman" panose="02020603050405020304" pitchFamily="18" charset="0"/>
                      <a:ea typeface="Times New Roman" panose="02020603050405020304" pitchFamily="18" charset="0"/>
                    </a:rPr>
                    <a:t>ebooks</a:t>
                  </a:r>
                  <a:r>
                    <a:rPr lang="en-GB" sz="1200" dirty="0">
                      <a:solidFill>
                        <a:srgbClr val="FFFFFF"/>
                      </a:solidFill>
                      <a:effectLst/>
                      <a:latin typeface="Times New Roman" panose="02020603050405020304" pitchFamily="18" charset="0"/>
                      <a:ea typeface="Times New Roman" panose="02020603050405020304" pitchFamily="18" charset="0"/>
                    </a:rPr>
                    <a:t> particularly focusing on different Criminology theories and reading the content in module. These provided foundational knowledge and helped identify key theorists.</a:t>
                  </a:r>
                </a:p>
                <a:p>
                  <a:pPr>
                    <a:spcBef>
                      <a:spcPts val="500"/>
                    </a:spcBef>
                    <a:spcAft>
                      <a:spcPts val="500"/>
                    </a:spcAft>
                  </a:pPr>
                  <a:r>
                    <a:rPr lang="en-GB" sz="1200">
                      <a:solidFill>
                        <a:srgbClr val="FFFFFF"/>
                      </a:solidFill>
                      <a:latin typeface="Times New Roman" panose="02020603050405020304" pitchFamily="18" charset="0"/>
                      <a:ea typeface="Times New Roman" panose="02020603050405020304" pitchFamily="18" charset="0"/>
                    </a:rPr>
                    <a:t>:</a:t>
                  </a:r>
                  <a:endParaRPr lang="en-US" sz="1200"/>
                </a:p>
                <a:p>
                  <a:pPr>
                    <a:spcBef>
                      <a:spcPts val="500"/>
                    </a:spcBef>
                    <a:spcAft>
                      <a:spcPts val="500"/>
                    </a:spcAft>
                  </a:pPr>
                  <a:endParaRPr lang="en-GB" sz="1000">
                    <a:effectLst/>
                    <a:latin typeface="Times New Roman" panose="02020603050405020304" pitchFamily="18" charset="0"/>
                    <a:ea typeface="Times New Roman" panose="02020603050405020304" pitchFamily="18" charset="0"/>
                  </a:endParaRPr>
                </a:p>
                <a:p>
                  <a:pPr>
                    <a:spcBef>
                      <a:spcPts val="500"/>
                    </a:spcBef>
                    <a:spcAft>
                      <a:spcPts val="500"/>
                    </a:spcAft>
                  </a:pPr>
                  <a:endParaRPr lang="en-GB" sz="1000">
                    <a:effectLst/>
                    <a:latin typeface="Times New Roman" panose="02020603050405020304" pitchFamily="18" charset="0"/>
                    <a:ea typeface="Times New Roman" panose="02020603050405020304" pitchFamily="18" charset="0"/>
                  </a:endParaRPr>
                </a:p>
              </p:txBody>
            </p:sp>
            <p:sp>
              <p:nvSpPr>
                <p:cNvPr id="17" name="Text Box 774851000">
                  <a:extLst>
                    <a:ext uri="{FF2B5EF4-FFF2-40B4-BE49-F238E27FC236}">
                      <a16:creationId xmlns:a16="http://schemas.microsoft.com/office/drawing/2014/main" id="{C051C84B-DDEE-51B7-762A-6AE57319B936}"/>
                    </a:ext>
                  </a:extLst>
                </p:cNvPr>
                <p:cNvSpPr txBox="1"/>
                <p:nvPr/>
              </p:nvSpPr>
              <p:spPr>
                <a:xfrm>
                  <a:off x="28577" y="1744750"/>
                  <a:ext cx="2638425" cy="803507"/>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Bef>
                      <a:spcPts val="500"/>
                    </a:spcBef>
                    <a:spcAft>
                      <a:spcPts val="500"/>
                    </a:spcAft>
                  </a:pPr>
                  <a:r>
                    <a:rPr lang="en-GB" sz="1200" dirty="0">
                      <a:solidFill>
                        <a:srgbClr val="FFFFFF"/>
                      </a:solidFill>
                      <a:effectLst/>
                      <a:latin typeface="Times New Roman" panose="02020603050405020304" pitchFamily="18" charset="0"/>
                      <a:ea typeface="Times New Roman" panose="02020603050405020304" pitchFamily="18" charset="0"/>
                    </a:rPr>
                    <a:t>Planning:: I selected sources based on their strength and contemporary relevance. I focused on sources like journal articles and books.</a:t>
                  </a:r>
                </a:p>
                <a:p>
                  <a:pPr>
                    <a:spcBef>
                      <a:spcPts val="500"/>
                    </a:spcBef>
                    <a:spcAft>
                      <a:spcPts val="500"/>
                    </a:spcAft>
                  </a:pPr>
                  <a:r>
                    <a:rPr lang="en-GB" sz="1200">
                      <a:solidFill>
                        <a:srgbClr val="FFFFFF"/>
                      </a:solidFill>
                      <a:effectLst/>
                      <a:latin typeface="Times New Roman" panose="02020603050405020304" pitchFamily="18" charset="0"/>
                      <a:ea typeface="Times New Roman" panose="02020603050405020304" pitchFamily="18" charset="0"/>
                    </a:rPr>
                    <a:t> </a:t>
                  </a:r>
                  <a:endParaRPr lang="en-GB" sz="1000">
                    <a:effectLst/>
                    <a:latin typeface="Times New Roman" panose="02020603050405020304" pitchFamily="18" charset="0"/>
                    <a:ea typeface="Times New Roman" panose="02020603050405020304" pitchFamily="18" charset="0"/>
                  </a:endParaRPr>
                </a:p>
              </p:txBody>
            </p:sp>
            <p:sp>
              <p:nvSpPr>
                <p:cNvPr id="18" name="Text Box 959963015">
                  <a:extLst>
                    <a:ext uri="{FF2B5EF4-FFF2-40B4-BE49-F238E27FC236}">
                      <a16:creationId xmlns:a16="http://schemas.microsoft.com/office/drawing/2014/main" id="{4E654F02-B942-E13B-A48C-3B5D5457CD8A}"/>
                    </a:ext>
                  </a:extLst>
                </p:cNvPr>
                <p:cNvSpPr txBox="1"/>
                <p:nvPr/>
              </p:nvSpPr>
              <p:spPr>
                <a:xfrm>
                  <a:off x="19050" y="3339858"/>
                  <a:ext cx="2638425" cy="920519"/>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Bef>
                      <a:spcPts val="500"/>
                    </a:spcBef>
                    <a:spcAft>
                      <a:spcPts val="500"/>
                    </a:spcAft>
                  </a:pPr>
                  <a:r>
                    <a:rPr lang="en-GB" sz="1200" dirty="0">
                      <a:solidFill>
                        <a:srgbClr val="FFFFFF"/>
                      </a:solidFill>
                      <a:effectLst/>
                      <a:latin typeface="Times New Roman" panose="02020603050405020304" pitchFamily="18" charset="0"/>
                      <a:ea typeface="Times New Roman" panose="02020603050405020304" pitchFamily="18" charset="0"/>
                    </a:rPr>
                    <a:t>Structure: I </a:t>
                  </a:r>
                  <a:r>
                    <a:rPr lang="en-GB" sz="1200" dirty="0" err="1">
                      <a:solidFill>
                        <a:srgbClr val="FFFFFF"/>
                      </a:solidFill>
                      <a:effectLst/>
                      <a:latin typeface="Times New Roman" panose="02020603050405020304" pitchFamily="18" charset="0"/>
                      <a:ea typeface="Times New Roman" panose="02020603050405020304" pitchFamily="18" charset="0"/>
                    </a:rPr>
                    <a:t>orgnised</a:t>
                  </a:r>
                  <a:r>
                    <a:rPr lang="en-GB" sz="1200" dirty="0">
                      <a:solidFill>
                        <a:srgbClr val="FFFFFF"/>
                      </a:solidFill>
                      <a:effectLst/>
                      <a:latin typeface="Times New Roman" panose="02020603050405020304" pitchFamily="18" charset="0"/>
                      <a:ea typeface="Times New Roman" panose="02020603050405020304" pitchFamily="18" charset="0"/>
                    </a:rPr>
                    <a:t> the assignment with starting writing notes and on each theory so I do not mix them and loose the structure </a:t>
                  </a:r>
                  <a:endParaRPr lang="en-GB" sz="1000" dirty="0">
                    <a:effectLst/>
                    <a:latin typeface="Times New Roman" panose="02020603050405020304" pitchFamily="18" charset="0"/>
                    <a:ea typeface="Times New Roman" panose="02020603050405020304" pitchFamily="18" charset="0"/>
                  </a:endParaRPr>
                </a:p>
              </p:txBody>
            </p:sp>
            <p:sp>
              <p:nvSpPr>
                <p:cNvPr id="19" name="Text Box 421940410">
                  <a:extLst>
                    <a:ext uri="{FF2B5EF4-FFF2-40B4-BE49-F238E27FC236}">
                      <a16:creationId xmlns:a16="http://schemas.microsoft.com/office/drawing/2014/main" id="{16EAEF17-CE5D-3DEA-F064-D0C3A04E73F6}"/>
                    </a:ext>
                  </a:extLst>
                </p:cNvPr>
                <p:cNvSpPr txBox="1"/>
                <p:nvPr/>
              </p:nvSpPr>
              <p:spPr>
                <a:xfrm>
                  <a:off x="19050" y="5125933"/>
                  <a:ext cx="2638425" cy="837084"/>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Bef>
                      <a:spcPts val="500"/>
                    </a:spcBef>
                    <a:spcAft>
                      <a:spcPts val="500"/>
                    </a:spcAft>
                  </a:pPr>
                  <a:r>
                    <a:rPr lang="en-GB" sz="1200" dirty="0">
                      <a:solidFill>
                        <a:srgbClr val="FFFFFF"/>
                      </a:solidFill>
                      <a:effectLst/>
                      <a:latin typeface="Times New Roman" panose="02020603050405020304" pitchFamily="18" charset="0"/>
                      <a:ea typeface="Times New Roman" panose="02020603050405020304" pitchFamily="18" charset="0"/>
                    </a:rPr>
                    <a:t>Wider reading: I expanded researching, reading and writing notes</a:t>
                  </a:r>
                  <a:r>
                    <a:rPr lang="en-GB" sz="1200" dirty="0">
                      <a:solidFill>
                        <a:srgbClr val="FFFFFF"/>
                      </a:solidFill>
                      <a:latin typeface="Times New Roman" panose="02020603050405020304" pitchFamily="18" charset="0"/>
                      <a:ea typeface="Times New Roman" panose="02020603050405020304" pitchFamily="18" charset="0"/>
                    </a:rPr>
                    <a:t>.</a:t>
                  </a:r>
                  <a:r>
                    <a:rPr lang="en-GB" sz="1200" dirty="0">
                      <a:solidFill>
                        <a:srgbClr val="FFFFFF"/>
                      </a:solidFill>
                      <a:effectLst/>
                      <a:latin typeface="Times New Roman" panose="02020603050405020304" pitchFamily="18" charset="0"/>
                      <a:ea typeface="Times New Roman" panose="02020603050405020304" pitchFamily="18" charset="0"/>
                    </a:rPr>
                    <a:t> </a:t>
                  </a:r>
                  <a:endParaRPr lang="en-GB" sz="1000" dirty="0">
                    <a:effectLst/>
                    <a:latin typeface="Times New Roman" panose="02020603050405020304" pitchFamily="18" charset="0"/>
                    <a:ea typeface="Times New Roman" panose="02020603050405020304" pitchFamily="18" charset="0"/>
                  </a:endParaRPr>
                </a:p>
              </p:txBody>
            </p:sp>
            <p:sp>
              <p:nvSpPr>
                <p:cNvPr id="20" name="Text Box 1720526558">
                  <a:extLst>
                    <a:ext uri="{FF2B5EF4-FFF2-40B4-BE49-F238E27FC236}">
                      <a16:creationId xmlns:a16="http://schemas.microsoft.com/office/drawing/2014/main" id="{5B4F923C-4148-9496-D57F-F6211DF37910}"/>
                    </a:ext>
                  </a:extLst>
                </p:cNvPr>
                <p:cNvSpPr txBox="1"/>
                <p:nvPr/>
              </p:nvSpPr>
              <p:spPr>
                <a:xfrm>
                  <a:off x="56618" y="6686546"/>
                  <a:ext cx="2638425" cy="1198988"/>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Bef>
                      <a:spcPts val="500"/>
                    </a:spcBef>
                    <a:spcAft>
                      <a:spcPts val="500"/>
                    </a:spcAft>
                  </a:pPr>
                  <a:r>
                    <a:rPr lang="en-GB" sz="1000" dirty="0">
                      <a:solidFill>
                        <a:srgbClr val="FFFFFF"/>
                      </a:solidFill>
                      <a:effectLst/>
                      <a:latin typeface="Times New Roman" panose="02020603050405020304" pitchFamily="18" charset="0"/>
                      <a:ea typeface="Times New Roman" panose="02020603050405020304" pitchFamily="18" charset="0"/>
                    </a:rPr>
                    <a:t>Reflection/ challenges?  The hardest thing was picking credible and relevant sources and next time will start from reading textbooks widely. </a:t>
                  </a:r>
                  <a:endParaRPr lang="en-GB" sz="1000" dirty="0">
                    <a:effectLst/>
                    <a:latin typeface="Times New Roman" panose="02020603050405020304" pitchFamily="18" charset="0"/>
                    <a:ea typeface="Times New Roman" panose="02020603050405020304" pitchFamily="18" charset="0"/>
                  </a:endParaRPr>
                </a:p>
              </p:txBody>
            </p:sp>
          </p:grpSp>
        </p:grpSp>
        <p:sp>
          <p:nvSpPr>
            <p:cNvPr id="6" name="Text Box 1044927359">
              <a:extLst>
                <a:ext uri="{FF2B5EF4-FFF2-40B4-BE49-F238E27FC236}">
                  <a16:creationId xmlns:a16="http://schemas.microsoft.com/office/drawing/2014/main" id="{38435056-F8FE-0341-6A7C-3C9585DB1614}"/>
                </a:ext>
              </a:extLst>
            </p:cNvPr>
            <p:cNvSpPr txBox="1"/>
            <p:nvPr/>
          </p:nvSpPr>
          <p:spPr>
            <a:xfrm>
              <a:off x="-20659" y="204155"/>
              <a:ext cx="4960688" cy="171107"/>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Bef>
                  <a:spcPts val="500"/>
                </a:spcBef>
                <a:spcAft>
                  <a:spcPts val="500"/>
                </a:spcAft>
              </a:pPr>
              <a:endParaRPr lang="en-GB" sz="1000">
                <a:effectLst/>
                <a:latin typeface="Times New Roman" panose="02020603050405020304" pitchFamily="18" charset="0"/>
                <a:ea typeface="Times New Roman" panose="02020603050405020304" pitchFamily="18" charset="0"/>
              </a:endParaRPr>
            </a:p>
          </p:txBody>
        </p:sp>
      </p:grpSp>
    </p:spTree>
    <p:extLst>
      <p:ext uri="{BB962C8B-B14F-4D97-AF65-F5344CB8AC3E}">
        <p14:creationId xmlns:p14="http://schemas.microsoft.com/office/powerpoint/2010/main" val="3886616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62D64-D67E-3FF5-709C-3D60A084BD33}"/>
              </a:ext>
            </a:extLst>
          </p:cNvPr>
          <p:cNvSpPr>
            <a:spLocks noGrp="1"/>
          </p:cNvSpPr>
          <p:nvPr>
            <p:ph type="title"/>
          </p:nvPr>
        </p:nvSpPr>
        <p:spPr>
          <a:xfrm>
            <a:off x="0" y="124141"/>
            <a:ext cx="10515600" cy="1325563"/>
          </a:xfrm>
        </p:spPr>
        <p:txBody>
          <a:bodyPr/>
          <a:lstStyle/>
          <a:p>
            <a:r>
              <a:rPr lang="en-GB"/>
              <a:t>References </a:t>
            </a:r>
          </a:p>
        </p:txBody>
      </p:sp>
      <p:sp>
        <p:nvSpPr>
          <p:cNvPr id="3" name="Content Placeholder 2">
            <a:extLst>
              <a:ext uri="{FF2B5EF4-FFF2-40B4-BE49-F238E27FC236}">
                <a16:creationId xmlns:a16="http://schemas.microsoft.com/office/drawing/2014/main" id="{E83CCECD-BD00-FFEB-46B8-60C039F1DE13}"/>
              </a:ext>
            </a:extLst>
          </p:cNvPr>
          <p:cNvSpPr>
            <a:spLocks noGrp="1"/>
          </p:cNvSpPr>
          <p:nvPr>
            <p:ph idx="1"/>
          </p:nvPr>
        </p:nvSpPr>
        <p:spPr>
          <a:xfrm>
            <a:off x="0" y="1449705"/>
            <a:ext cx="12110720" cy="5284154"/>
          </a:xfrm>
        </p:spPr>
        <p:txBody>
          <a:bodyPr vert="horz" lIns="91440" tIns="45720" rIns="91440" bIns="45720" rtlCol="0" anchor="t">
            <a:normAutofit fontScale="55000" lnSpcReduction="20000"/>
          </a:bodyPr>
          <a:lstStyle/>
          <a:p>
            <a:pPr algn="l" rtl="0" fontAlgn="base">
              <a:lnSpc>
                <a:spcPts val="1569"/>
              </a:lnSpc>
              <a:spcAft>
                <a:spcPts val="800"/>
              </a:spcAft>
            </a:pPr>
            <a:r>
              <a:rPr lang="en-GB" sz="2900" b="0" i="0" dirty="0">
                <a:solidFill>
                  <a:srgbClr val="000000"/>
                </a:solidFill>
                <a:effectLst/>
                <a:latin typeface="Aptos"/>
              </a:rPr>
              <a:t>Anderson, C.A. and Bushman, B.J. (2018). </a:t>
            </a:r>
            <a:r>
              <a:rPr lang="en-GB" sz="2900" b="0" i="1" dirty="0">
                <a:solidFill>
                  <a:srgbClr val="000000"/>
                </a:solidFill>
                <a:effectLst/>
                <a:latin typeface="Aptos"/>
              </a:rPr>
              <a:t>Media Violence and the General Aggression Model</a:t>
            </a:r>
            <a:r>
              <a:rPr lang="en-GB" sz="2900" b="0" i="0" dirty="0">
                <a:solidFill>
                  <a:srgbClr val="000000"/>
                </a:solidFill>
                <a:effectLst/>
                <a:latin typeface="Aptos"/>
              </a:rPr>
              <a:t>. Journal of Social Issues, 74(2), pp.386–413. </a:t>
            </a:r>
            <a:r>
              <a:rPr lang="en-GB" sz="2900" b="0" i="0" dirty="0" err="1">
                <a:solidFill>
                  <a:srgbClr val="000000"/>
                </a:solidFill>
                <a:effectLst/>
                <a:latin typeface="Aptos"/>
              </a:rPr>
              <a:t>doi</a:t>
            </a:r>
            <a:r>
              <a:rPr lang="en-GB" sz="2900" b="0" i="0" dirty="0">
                <a:solidFill>
                  <a:srgbClr val="000000"/>
                </a:solidFill>
                <a:effectLst/>
                <a:latin typeface="Aptos"/>
              </a:rPr>
              <a:t>:</a:t>
            </a:r>
            <a:r>
              <a:rPr lang="en-GB" sz="2900" b="0" i="0" u="sng" strike="noStrike" dirty="0">
                <a:solidFill>
                  <a:srgbClr val="467886"/>
                </a:solidFill>
                <a:effectLst/>
                <a:latin typeface="Aptos"/>
                <a:hlinkClick r:id="rId2"/>
              </a:rPr>
              <a:t>https://doi.org/10.1111/josi.12275</a:t>
            </a:r>
            <a:r>
              <a:rPr lang="en-GB" sz="2900" b="0" i="0" dirty="0">
                <a:solidFill>
                  <a:srgbClr val="000000"/>
                </a:solidFill>
                <a:effectLst/>
                <a:latin typeface="Aptos"/>
              </a:rPr>
              <a:t>. </a:t>
            </a:r>
          </a:p>
          <a:p>
            <a:pPr algn="l" rtl="0" fontAlgn="base">
              <a:lnSpc>
                <a:spcPts val="1569"/>
              </a:lnSpc>
              <a:spcAft>
                <a:spcPts val="800"/>
              </a:spcAft>
            </a:pPr>
            <a:r>
              <a:rPr lang="en-GB" sz="2900" b="0" i="0" dirty="0">
                <a:solidFill>
                  <a:srgbClr val="000000"/>
                </a:solidFill>
                <a:effectLst/>
                <a:latin typeface="Aptos"/>
              </a:rPr>
              <a:t> Archer, J. (2006).</a:t>
            </a:r>
            <a:r>
              <a:rPr lang="en-GB" sz="2900" b="0" i="1" dirty="0">
                <a:solidFill>
                  <a:srgbClr val="000000"/>
                </a:solidFill>
                <a:effectLst/>
                <a:latin typeface="Aptos"/>
              </a:rPr>
              <a:t> Testosterone and human aggression: An evaluation of the challenge hypothesis</a:t>
            </a:r>
            <a:r>
              <a:rPr lang="en-GB" sz="2900" b="0" i="0" dirty="0">
                <a:solidFill>
                  <a:srgbClr val="000000"/>
                </a:solidFill>
                <a:effectLst/>
                <a:latin typeface="Aptos"/>
              </a:rPr>
              <a:t>. Neuroscience &amp; </a:t>
            </a:r>
            <a:r>
              <a:rPr lang="en-GB" sz="2900" b="0" i="0" dirty="0" err="1">
                <a:solidFill>
                  <a:srgbClr val="000000"/>
                </a:solidFill>
                <a:effectLst/>
                <a:latin typeface="Aptos"/>
              </a:rPr>
              <a:t>Biobehavioral</a:t>
            </a:r>
            <a:r>
              <a:rPr lang="en-GB" sz="2900" b="0" i="0" dirty="0">
                <a:solidFill>
                  <a:srgbClr val="000000"/>
                </a:solidFill>
                <a:effectLst/>
                <a:latin typeface="Aptos"/>
              </a:rPr>
              <a:t> Reviews, 30(3), 319–345. </a:t>
            </a:r>
            <a:r>
              <a:rPr lang="en-GB" sz="2900" b="0" i="0" dirty="0" err="1">
                <a:solidFill>
                  <a:srgbClr val="000000"/>
                </a:solidFill>
                <a:effectLst/>
                <a:latin typeface="Aptos"/>
              </a:rPr>
              <a:t>doi</a:t>
            </a:r>
            <a:r>
              <a:rPr lang="en-GB" sz="2900" b="0" i="0" dirty="0">
                <a:solidFill>
                  <a:srgbClr val="000000"/>
                </a:solidFill>
                <a:effectLst/>
                <a:latin typeface="Aptos"/>
              </a:rPr>
              <a:t>: </a:t>
            </a:r>
            <a:r>
              <a:rPr lang="en-GB" sz="2900" b="0" i="0" u="none" strike="noStrike" dirty="0">
                <a:solidFill>
                  <a:srgbClr val="467886"/>
                </a:solidFill>
                <a:effectLst/>
                <a:latin typeface="Arial"/>
                <a:cs typeface="Arial"/>
                <a:hlinkClick r:id="rId3"/>
              </a:rPr>
              <a:t>https://doi.org/10.1016/j.neubiorev.2004.12.007</a:t>
            </a:r>
            <a:r>
              <a:rPr lang="en-GB" sz="2900" b="0" i="0" dirty="0">
                <a:solidFill>
                  <a:srgbClr val="000000"/>
                </a:solidFill>
                <a:effectLst/>
                <a:latin typeface="Aptos"/>
              </a:rPr>
              <a:t>.     </a:t>
            </a:r>
          </a:p>
          <a:p>
            <a:pPr algn="l" rtl="0" fontAlgn="base">
              <a:lnSpc>
                <a:spcPts val="1569"/>
              </a:lnSpc>
              <a:spcAft>
                <a:spcPts val="800"/>
              </a:spcAft>
            </a:pPr>
            <a:r>
              <a:rPr lang="en-GB" sz="2900" b="0" i="0" dirty="0">
                <a:solidFill>
                  <a:srgbClr val="000000"/>
                </a:solidFill>
                <a:effectLst/>
                <a:latin typeface="WordVisiCarriageReturn_MSFontService"/>
              </a:rPr>
              <a:t>Akers, R. L. (1998)</a:t>
            </a:r>
            <a:r>
              <a:rPr lang="en-GB" sz="2900" b="0" i="1" dirty="0">
                <a:solidFill>
                  <a:srgbClr val="000000"/>
                </a:solidFill>
                <a:effectLst/>
                <a:latin typeface="WordVisiCarriageReturn_MSFontService"/>
              </a:rPr>
              <a:t>. Social Learning and Social Structure: A General Theory of Crime and Deviance.</a:t>
            </a:r>
            <a:r>
              <a:rPr lang="en-GB" sz="2900" b="0" i="0" dirty="0">
                <a:solidFill>
                  <a:srgbClr val="000000"/>
                </a:solidFill>
                <a:effectLst/>
                <a:latin typeface="WordVisiCarriageReturn_MSFontService"/>
              </a:rPr>
              <a:t> Boston: Northeastern University Press.</a:t>
            </a:r>
          </a:p>
          <a:p>
            <a:pPr algn="l" rtl="0" fontAlgn="base">
              <a:lnSpc>
                <a:spcPts val="1569"/>
              </a:lnSpc>
              <a:spcAft>
                <a:spcPts val="800"/>
              </a:spcAft>
            </a:pPr>
            <a:r>
              <a:rPr lang="en-GB" sz="2900" b="0" i="0" dirty="0">
                <a:solidFill>
                  <a:srgbClr val="000000"/>
                </a:solidFill>
                <a:effectLst/>
                <a:latin typeface="Aptos"/>
              </a:rPr>
              <a:t>Burt, S.A. (2022). </a:t>
            </a:r>
            <a:r>
              <a:rPr lang="en-GB" sz="2900" b="0" i="1" dirty="0">
                <a:solidFill>
                  <a:srgbClr val="000000"/>
                </a:solidFill>
                <a:effectLst/>
                <a:latin typeface="Aptos"/>
              </a:rPr>
              <a:t>The Genetic, Environmental, and Cultural Forces Influencing Youth Antisocial </a:t>
            </a:r>
            <a:r>
              <a:rPr lang="en-GB" sz="2900" b="0" i="1" dirty="0" err="1">
                <a:solidFill>
                  <a:srgbClr val="000000"/>
                </a:solidFill>
                <a:effectLst/>
                <a:latin typeface="Aptos"/>
              </a:rPr>
              <a:t>Behavior</a:t>
            </a:r>
            <a:r>
              <a:rPr lang="en-GB" sz="2900" b="0" i="1" dirty="0">
                <a:solidFill>
                  <a:srgbClr val="000000"/>
                </a:solidFill>
                <a:effectLst/>
                <a:latin typeface="Aptos"/>
              </a:rPr>
              <a:t> Are Tightly Intertwined. Annual Review of Clinical Psychology,</a:t>
            </a:r>
            <a:r>
              <a:rPr lang="en-GB" sz="2900" b="0" i="0" dirty="0">
                <a:solidFill>
                  <a:srgbClr val="000000"/>
                </a:solidFill>
                <a:effectLst/>
                <a:latin typeface="Aptos"/>
              </a:rPr>
              <a:t> 18(1), pp.155–178. </a:t>
            </a:r>
            <a:r>
              <a:rPr lang="en-GB" sz="2900" b="0" i="0" dirty="0" err="1">
                <a:solidFill>
                  <a:srgbClr val="000000"/>
                </a:solidFill>
                <a:effectLst/>
                <a:latin typeface="Aptos"/>
              </a:rPr>
              <a:t>doi</a:t>
            </a:r>
            <a:r>
              <a:rPr lang="en-GB" sz="2900" b="0" i="0" dirty="0">
                <a:solidFill>
                  <a:srgbClr val="000000"/>
                </a:solidFill>
                <a:effectLst/>
                <a:latin typeface="Aptos"/>
              </a:rPr>
              <a:t>: </a:t>
            </a:r>
            <a:r>
              <a:rPr lang="en-GB" sz="2900" b="0" i="0" u="sng" strike="noStrike" dirty="0">
                <a:solidFill>
                  <a:srgbClr val="467886"/>
                </a:solidFill>
                <a:effectLst/>
                <a:latin typeface="Aptos"/>
                <a:hlinkClick r:id="rId4"/>
              </a:rPr>
              <a:t>https://doi.org/10.1146/annurev-clinpsy-072220-015507</a:t>
            </a:r>
            <a:r>
              <a:rPr lang="en-GB" sz="2900" b="0" i="0" dirty="0">
                <a:solidFill>
                  <a:srgbClr val="000000"/>
                </a:solidFill>
                <a:effectLst/>
                <a:latin typeface="Aptos"/>
              </a:rPr>
              <a:t>. </a:t>
            </a:r>
          </a:p>
          <a:p>
            <a:pPr>
              <a:lnSpc>
                <a:spcPts val="1569"/>
              </a:lnSpc>
              <a:spcAft>
                <a:spcPts val="800"/>
              </a:spcAft>
            </a:pPr>
            <a:r>
              <a:rPr lang="en-GB" sz="2900" dirty="0">
                <a:solidFill>
                  <a:srgbClr val="000000"/>
                </a:solidFill>
                <a:ea typeface="+mn-lt"/>
                <a:cs typeface="+mn-lt"/>
              </a:rPr>
              <a:t>Bandura, A., Ross, D., and Ross, S. A. (1961).</a:t>
            </a:r>
            <a:r>
              <a:rPr lang="en-GB" sz="2900" i="1" dirty="0">
                <a:solidFill>
                  <a:srgbClr val="000000"/>
                </a:solidFill>
                <a:ea typeface="+mn-lt"/>
                <a:cs typeface="+mn-lt"/>
              </a:rPr>
              <a:t> Transmission of aggression through imitation of aggressive models. </a:t>
            </a:r>
            <a:r>
              <a:rPr lang="en-GB" sz="2900" dirty="0">
                <a:solidFill>
                  <a:srgbClr val="000000"/>
                </a:solidFill>
                <a:ea typeface="+mn-lt"/>
                <a:cs typeface="+mn-lt"/>
              </a:rPr>
              <a:t>Journal of Abnormal and Social Psychology, 63(3), 575–582. </a:t>
            </a:r>
            <a:r>
              <a:rPr lang="en-GB" sz="2900" dirty="0" err="1">
                <a:solidFill>
                  <a:srgbClr val="000000"/>
                </a:solidFill>
                <a:ea typeface="+mn-lt"/>
                <a:cs typeface="+mn-lt"/>
              </a:rPr>
              <a:t>Avaialble</a:t>
            </a:r>
            <a:r>
              <a:rPr lang="en-GB" sz="2900" dirty="0">
                <a:solidFill>
                  <a:srgbClr val="000000"/>
                </a:solidFill>
                <a:ea typeface="+mn-lt"/>
                <a:cs typeface="+mn-lt"/>
              </a:rPr>
              <a:t> at: </a:t>
            </a:r>
            <a:r>
              <a:rPr lang="en-GB" sz="2900" dirty="0">
                <a:solidFill>
                  <a:srgbClr val="000000"/>
                </a:solidFill>
                <a:ea typeface="+mn-lt"/>
                <a:cs typeface="+mn-lt"/>
                <a:hlinkClick r:id="rId5"/>
              </a:rPr>
              <a:t>https://psychclassics.yorku.ca/Bandura/bobo.htm</a:t>
            </a:r>
            <a:r>
              <a:rPr lang="en-GB" sz="2900" dirty="0">
                <a:solidFill>
                  <a:srgbClr val="000000"/>
                </a:solidFill>
                <a:ea typeface="+mn-lt"/>
                <a:cs typeface="+mn-lt"/>
              </a:rPr>
              <a:t> (Acessed:3/11/2024).</a:t>
            </a:r>
            <a:endParaRPr lang="en-GB" sz="2900" dirty="0">
              <a:solidFill>
                <a:srgbClr val="000000"/>
              </a:solidFill>
              <a:latin typeface="Aptos"/>
            </a:endParaRPr>
          </a:p>
          <a:p>
            <a:pPr algn="l" rtl="0" fontAlgn="base">
              <a:lnSpc>
                <a:spcPts val="1569"/>
              </a:lnSpc>
              <a:spcAft>
                <a:spcPts val="800"/>
              </a:spcAft>
            </a:pPr>
            <a:r>
              <a:rPr lang="en-GB" sz="2900" b="0" i="0" dirty="0">
                <a:solidFill>
                  <a:srgbClr val="000000"/>
                </a:solidFill>
                <a:effectLst/>
                <a:latin typeface="Aptos"/>
              </a:rPr>
              <a:t>  Cornish, D.B., &amp; Clarke, R.V. (2014). </a:t>
            </a:r>
            <a:r>
              <a:rPr lang="en-GB" sz="2900" b="0" i="1" dirty="0">
                <a:solidFill>
                  <a:srgbClr val="000000"/>
                </a:solidFill>
                <a:effectLst/>
                <a:latin typeface="Aptos"/>
              </a:rPr>
              <a:t>The Reasoning Criminal: Rational Choice Perspectives on Offending. </a:t>
            </a:r>
            <a:r>
              <a:rPr lang="en-GB" sz="2900" b="0" i="0" dirty="0">
                <a:solidFill>
                  <a:srgbClr val="000000"/>
                </a:solidFill>
                <a:effectLst/>
                <a:latin typeface="Aptos"/>
              </a:rPr>
              <a:t>Available at: </a:t>
            </a:r>
            <a:r>
              <a:rPr lang="en-GB" sz="2900" b="0" i="0" u="sng" strike="noStrike" dirty="0">
                <a:solidFill>
                  <a:srgbClr val="467886"/>
                </a:solidFill>
                <a:effectLst/>
                <a:latin typeface="Aptos"/>
                <a:hlinkClick r:id="rId6"/>
              </a:rPr>
              <a:t>https://www.google.co.uk/books/edition/The_Reasoning_Criminal/MPmmAgAAQBAJ?hl=en&amp;gbpv=1&amp;dq=the+reasoning+criminal&amp;printsec=frontcover</a:t>
            </a:r>
            <a:r>
              <a:rPr lang="en-GB" sz="2900" b="0" i="0" dirty="0">
                <a:solidFill>
                  <a:srgbClr val="000000"/>
                </a:solidFill>
                <a:effectLst/>
                <a:latin typeface="Aptos"/>
              </a:rPr>
              <a:t> (Accessed: 30/10/2024). </a:t>
            </a:r>
          </a:p>
          <a:p>
            <a:pPr algn="l" rtl="0" fontAlgn="base">
              <a:lnSpc>
                <a:spcPts val="1569"/>
              </a:lnSpc>
              <a:spcAft>
                <a:spcPts val="800"/>
              </a:spcAft>
            </a:pPr>
            <a:r>
              <a:rPr lang="en-GB" sz="2900" b="0" i="0" dirty="0">
                <a:solidFill>
                  <a:srgbClr val="000000"/>
                </a:solidFill>
                <a:effectLst/>
                <a:latin typeface="Aptos"/>
              </a:rPr>
              <a:t>College Of Policing (2022)</a:t>
            </a:r>
            <a:r>
              <a:rPr lang="en-GB" sz="2900" b="0" i="1" dirty="0">
                <a:solidFill>
                  <a:srgbClr val="000000"/>
                </a:solidFill>
                <a:effectLst/>
                <a:latin typeface="Aptos"/>
              </a:rPr>
              <a:t>. What is situational crime prevention?</a:t>
            </a:r>
            <a:r>
              <a:rPr lang="en-GB" sz="2900" b="0" i="0" dirty="0">
                <a:solidFill>
                  <a:srgbClr val="000000"/>
                </a:solidFill>
                <a:effectLst/>
                <a:latin typeface="Aptos"/>
              </a:rPr>
              <a:t>. Available at: </a:t>
            </a:r>
            <a:r>
              <a:rPr lang="en-GB" sz="2900" b="0" i="0" u="sng" strike="noStrike" dirty="0">
                <a:solidFill>
                  <a:srgbClr val="467886"/>
                </a:solidFill>
                <a:effectLst/>
                <a:latin typeface="Aptos"/>
                <a:hlinkClick r:id="rId7"/>
              </a:rPr>
              <a:t>https://www.college.police.uk/guidance/neighbourhood-crime/what-situational-crime-prevention#:~:text=Situational%20crime%20prevention%20focuses%20on,occur%20(Clarke%2C%201997</a:t>
            </a:r>
            <a:r>
              <a:rPr lang="en-GB" sz="2900" b="0" i="0" dirty="0">
                <a:solidFill>
                  <a:srgbClr val="000000"/>
                </a:solidFill>
                <a:effectLst/>
                <a:latin typeface="Aptos"/>
              </a:rPr>
              <a:t> (Accessed: 31/10/2024). </a:t>
            </a:r>
          </a:p>
          <a:p>
            <a:pPr algn="l" rtl="0" fontAlgn="base">
              <a:lnSpc>
                <a:spcPts val="1569"/>
              </a:lnSpc>
              <a:spcAft>
                <a:spcPts val="800"/>
              </a:spcAft>
            </a:pPr>
            <a:r>
              <a:rPr lang="en-GB" sz="2900" b="0" i="0" dirty="0">
                <a:solidFill>
                  <a:srgbClr val="000000"/>
                </a:solidFill>
                <a:effectLst/>
                <a:latin typeface="Aptos"/>
              </a:rPr>
              <a:t>JAMA and Archives Journals (2006</a:t>
            </a:r>
            <a:r>
              <a:rPr lang="en-GB" sz="2900" b="0" i="1" dirty="0">
                <a:solidFill>
                  <a:srgbClr val="000000"/>
                </a:solidFill>
                <a:effectLst/>
                <a:latin typeface="Aptos"/>
              </a:rPr>
              <a:t>) Steroid users may be more likely to commit crimes involving weapons, fraud</a:t>
            </a:r>
            <a:r>
              <a:rPr lang="en-GB" sz="2900" b="0" i="0" dirty="0">
                <a:solidFill>
                  <a:srgbClr val="000000"/>
                </a:solidFill>
                <a:effectLst/>
                <a:latin typeface="Aptos"/>
              </a:rPr>
              <a:t>, ScienceDaily. Available at: </a:t>
            </a:r>
            <a:r>
              <a:rPr lang="en-GB" sz="2900" b="0" i="0" u="sng" strike="noStrike" dirty="0">
                <a:solidFill>
                  <a:srgbClr val="467886"/>
                </a:solidFill>
                <a:effectLst/>
                <a:latin typeface="Aptos"/>
                <a:hlinkClick r:id="rId8"/>
              </a:rPr>
              <a:t>https://www.sciencedaily.com/releases/2006/11/061107082815.htm</a:t>
            </a:r>
            <a:r>
              <a:rPr lang="en-GB" sz="2900" b="0" i="0" dirty="0">
                <a:solidFill>
                  <a:srgbClr val="000000"/>
                </a:solidFill>
                <a:effectLst/>
                <a:latin typeface="Aptos"/>
              </a:rPr>
              <a:t> (Accessed: 30 October 2024). </a:t>
            </a:r>
          </a:p>
          <a:p>
            <a:pPr algn="l" rtl="0" fontAlgn="base">
              <a:lnSpc>
                <a:spcPts val="1569"/>
              </a:lnSpc>
              <a:spcAft>
                <a:spcPts val="800"/>
              </a:spcAft>
            </a:pPr>
            <a:endParaRPr lang="en-GB" sz="2800" b="0" i="0">
              <a:solidFill>
                <a:srgbClr val="000000"/>
              </a:solidFill>
              <a:effectLst/>
              <a:latin typeface="Aptos" panose="020B0004020202020204" pitchFamily="34" charset="0"/>
            </a:endParaRPr>
          </a:p>
          <a:p>
            <a:pPr algn="l" rtl="0" fontAlgn="base">
              <a:lnSpc>
                <a:spcPts val="1569"/>
              </a:lnSpc>
              <a:spcAft>
                <a:spcPts val="800"/>
              </a:spcAft>
            </a:pPr>
            <a:endParaRPr lang="en-GB" sz="1800" b="0" i="0">
              <a:solidFill>
                <a:srgbClr val="000000"/>
              </a:solidFill>
              <a:effectLst/>
              <a:latin typeface="Segoe UI" panose="020B0502040204020203" pitchFamily="34" charset="0"/>
            </a:endParaRPr>
          </a:p>
          <a:p>
            <a:endParaRPr lang="en-GB"/>
          </a:p>
        </p:txBody>
      </p:sp>
    </p:spTree>
    <p:extLst>
      <p:ext uri="{BB962C8B-B14F-4D97-AF65-F5344CB8AC3E}">
        <p14:creationId xmlns:p14="http://schemas.microsoft.com/office/powerpoint/2010/main" val="15099172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340EA-031F-AC9D-D42C-79E36610F7B5}"/>
              </a:ext>
            </a:extLst>
          </p:cNvPr>
          <p:cNvSpPr>
            <a:spLocks noGrp="1"/>
          </p:cNvSpPr>
          <p:nvPr>
            <p:ph type="title"/>
          </p:nvPr>
        </p:nvSpPr>
        <p:spPr>
          <a:xfrm>
            <a:off x="76200" y="141605"/>
            <a:ext cx="10515600" cy="1325563"/>
          </a:xfrm>
        </p:spPr>
        <p:txBody>
          <a:bodyPr/>
          <a:lstStyle/>
          <a:p>
            <a:r>
              <a:rPr lang="en-GB"/>
              <a:t>References</a:t>
            </a:r>
          </a:p>
        </p:txBody>
      </p:sp>
      <p:sp>
        <p:nvSpPr>
          <p:cNvPr id="3" name="Content Placeholder 2">
            <a:extLst>
              <a:ext uri="{FF2B5EF4-FFF2-40B4-BE49-F238E27FC236}">
                <a16:creationId xmlns:a16="http://schemas.microsoft.com/office/drawing/2014/main" id="{BF7E2948-BE37-AB4D-FF2C-E34B3BE33B9E}"/>
              </a:ext>
            </a:extLst>
          </p:cNvPr>
          <p:cNvSpPr>
            <a:spLocks noGrp="1"/>
          </p:cNvSpPr>
          <p:nvPr>
            <p:ph idx="1"/>
          </p:nvPr>
        </p:nvSpPr>
        <p:spPr>
          <a:xfrm>
            <a:off x="76200" y="1368425"/>
            <a:ext cx="10515600" cy="4351338"/>
          </a:xfrm>
        </p:spPr>
        <p:txBody>
          <a:bodyPr vert="horz" lIns="91440" tIns="45720" rIns="91440" bIns="45720" rtlCol="0" anchor="t">
            <a:normAutofit fontScale="62500" lnSpcReduction="20000"/>
          </a:bodyPr>
          <a:lstStyle/>
          <a:p>
            <a:pPr algn="l" rtl="0" fontAlgn="base">
              <a:lnSpc>
                <a:spcPts val="1569"/>
              </a:lnSpc>
              <a:spcAft>
                <a:spcPts val="800"/>
              </a:spcAft>
            </a:pPr>
            <a:r>
              <a:rPr lang="en-GB" sz="2800" b="0" i="0" dirty="0">
                <a:solidFill>
                  <a:srgbClr val="000000"/>
                </a:solidFill>
                <a:effectLst/>
                <a:latin typeface="Aptos"/>
              </a:rPr>
              <a:t> Maddan, S., Walker, I,T. Miller, I.M. (2008) ‘Does size really matter?’, </a:t>
            </a:r>
            <a:r>
              <a:rPr lang="en-GB" sz="2800" b="0" i="1" dirty="0">
                <a:solidFill>
                  <a:srgbClr val="000000"/>
                </a:solidFill>
                <a:effectLst/>
                <a:latin typeface="Aptos"/>
              </a:rPr>
              <a:t>The Social Science Journal</a:t>
            </a:r>
            <a:r>
              <a:rPr lang="en-GB" sz="2800" b="0" i="0" dirty="0">
                <a:solidFill>
                  <a:srgbClr val="000000"/>
                </a:solidFill>
                <a:effectLst/>
                <a:latin typeface="Aptos"/>
              </a:rPr>
              <a:t>, 45(2), pp. 330-344. </a:t>
            </a:r>
            <a:r>
              <a:rPr lang="en-GB" sz="2800" b="0" i="0" dirty="0" err="1">
                <a:solidFill>
                  <a:srgbClr val="000000"/>
                </a:solidFill>
                <a:effectLst/>
                <a:latin typeface="Aptos"/>
              </a:rPr>
              <a:t>doi</a:t>
            </a:r>
            <a:r>
              <a:rPr lang="en-GB" sz="2800" b="0" i="0" dirty="0">
                <a:solidFill>
                  <a:srgbClr val="000000"/>
                </a:solidFill>
                <a:effectLst/>
                <a:latin typeface="Aptos"/>
              </a:rPr>
              <a:t>: </a:t>
            </a:r>
            <a:r>
              <a:rPr lang="en-GB" sz="2800" b="0" i="0" u="sng" strike="noStrike" dirty="0">
                <a:solidFill>
                  <a:srgbClr val="467886"/>
                </a:solidFill>
                <a:effectLst/>
                <a:latin typeface="Aptos"/>
                <a:hlinkClick r:id="rId2"/>
              </a:rPr>
              <a:t>https://doi.org/10.1016/j.soscij.2008.03.009</a:t>
            </a:r>
            <a:r>
              <a:rPr lang="en-GB" sz="2800" b="0" i="0" dirty="0">
                <a:solidFill>
                  <a:srgbClr val="000000"/>
                </a:solidFill>
                <a:effectLst/>
                <a:latin typeface="Aptos"/>
              </a:rPr>
              <a:t>  </a:t>
            </a:r>
          </a:p>
          <a:p>
            <a:pPr algn="l" rtl="0" fontAlgn="base">
              <a:lnSpc>
                <a:spcPts val="1569"/>
              </a:lnSpc>
              <a:spcAft>
                <a:spcPts val="800"/>
              </a:spcAft>
            </a:pPr>
            <a:r>
              <a:rPr lang="en-GB" sz="2800" b="0" i="0" dirty="0" err="1">
                <a:solidFill>
                  <a:srgbClr val="000000"/>
                </a:solidFill>
                <a:effectLst/>
                <a:latin typeface="Aptos"/>
              </a:rPr>
              <a:t>MedShun</a:t>
            </a:r>
            <a:r>
              <a:rPr lang="en-GB" sz="2800" b="0" i="0" dirty="0">
                <a:solidFill>
                  <a:srgbClr val="000000"/>
                </a:solidFill>
                <a:effectLst/>
                <a:latin typeface="Aptos"/>
              </a:rPr>
              <a:t> (2024)</a:t>
            </a:r>
            <a:r>
              <a:rPr lang="en-GB" sz="2800" b="0" i="1" dirty="0">
                <a:solidFill>
                  <a:srgbClr val="000000"/>
                </a:solidFill>
                <a:effectLst/>
                <a:latin typeface="Aptos"/>
              </a:rPr>
              <a:t> Are levels of testosterone and the crime committed independent?</a:t>
            </a:r>
            <a:r>
              <a:rPr lang="en-GB" sz="2800" b="0" i="0" dirty="0">
                <a:solidFill>
                  <a:srgbClr val="000000"/>
                </a:solidFill>
                <a:effectLst/>
                <a:latin typeface="Aptos"/>
              </a:rPr>
              <a:t> Available at: </a:t>
            </a:r>
            <a:r>
              <a:rPr lang="en-GB" sz="2800" b="0" i="0" u="sng" strike="noStrike" dirty="0">
                <a:solidFill>
                  <a:srgbClr val="467886"/>
                </a:solidFill>
                <a:effectLst/>
                <a:latin typeface="Aptos"/>
                <a:hlinkClick r:id="rId3"/>
              </a:rPr>
              <a:t>https://medshun.com/article/are-levels-of-testosterone-and-the-crime-committed-independent-explain</a:t>
            </a:r>
            <a:r>
              <a:rPr lang="en-GB" sz="2800" b="0" i="0" dirty="0">
                <a:solidFill>
                  <a:srgbClr val="000000"/>
                </a:solidFill>
                <a:effectLst/>
                <a:latin typeface="Aptos"/>
              </a:rPr>
              <a:t> (Accessed: 30 October 2024). </a:t>
            </a:r>
          </a:p>
          <a:p>
            <a:pPr algn="l" rtl="0" fontAlgn="base">
              <a:lnSpc>
                <a:spcPts val="1569"/>
              </a:lnSpc>
              <a:spcAft>
                <a:spcPts val="800"/>
              </a:spcAft>
            </a:pPr>
            <a:r>
              <a:rPr lang="en-GB" sz="2800" b="0" i="0" dirty="0">
                <a:solidFill>
                  <a:srgbClr val="000000"/>
                </a:solidFill>
                <a:effectLst/>
                <a:latin typeface="Aptos"/>
              </a:rPr>
              <a:t>Ribes-</a:t>
            </a:r>
            <a:r>
              <a:rPr lang="en-GB" sz="2800" b="0" i="0" dirty="0" err="1">
                <a:solidFill>
                  <a:srgbClr val="000000"/>
                </a:solidFill>
                <a:effectLst/>
                <a:latin typeface="Aptos"/>
              </a:rPr>
              <a:t>Inesta</a:t>
            </a:r>
            <a:r>
              <a:rPr lang="en-GB" sz="2800" b="0" i="0" dirty="0">
                <a:solidFill>
                  <a:srgbClr val="000000"/>
                </a:solidFill>
                <a:effectLst/>
                <a:latin typeface="Aptos"/>
              </a:rPr>
              <a:t>, E. and Bandura, A. eds., (2024).</a:t>
            </a:r>
            <a:r>
              <a:rPr lang="en-GB" sz="2800" b="0" i="1" dirty="0">
                <a:solidFill>
                  <a:srgbClr val="000000"/>
                </a:solidFill>
                <a:effectLst/>
                <a:latin typeface="Aptos"/>
              </a:rPr>
              <a:t> Analysis of delinquency and aggression</a:t>
            </a:r>
            <a:r>
              <a:rPr lang="en-GB" sz="2800" b="0" i="0" dirty="0">
                <a:solidFill>
                  <a:srgbClr val="000000"/>
                </a:solidFill>
                <a:effectLst/>
                <a:latin typeface="Aptos"/>
              </a:rPr>
              <a:t>. Taylor &amp; Francis. </a:t>
            </a:r>
          </a:p>
          <a:p>
            <a:pPr algn="l" rtl="0" fontAlgn="base">
              <a:lnSpc>
                <a:spcPts val="1569"/>
              </a:lnSpc>
              <a:spcAft>
                <a:spcPts val="800"/>
              </a:spcAft>
            </a:pPr>
            <a:r>
              <a:rPr lang="en-GB" sz="2800" b="0" i="0" dirty="0">
                <a:solidFill>
                  <a:srgbClr val="000000"/>
                </a:solidFill>
                <a:effectLst/>
                <a:latin typeface="Aptos"/>
              </a:rPr>
              <a:t>SCCJR (2023). </a:t>
            </a:r>
            <a:r>
              <a:rPr lang="en-GB" sz="2800" b="0" i="1" dirty="0">
                <a:solidFill>
                  <a:srgbClr val="000000"/>
                </a:solidFill>
                <a:effectLst/>
                <a:latin typeface="Aptos"/>
              </a:rPr>
              <a:t>Theories and causes of crime Part 1. </a:t>
            </a:r>
            <a:r>
              <a:rPr lang="en-GB" sz="2800" b="0" i="0" dirty="0">
                <a:solidFill>
                  <a:srgbClr val="000000"/>
                </a:solidFill>
                <a:effectLst/>
                <a:latin typeface="Aptos"/>
              </a:rPr>
              <a:t>Available at: </a:t>
            </a:r>
            <a:r>
              <a:rPr lang="en-GB" sz="2800" b="0" i="0" u="sng" strike="noStrike" dirty="0">
                <a:solidFill>
                  <a:srgbClr val="467886"/>
                </a:solidFill>
                <a:effectLst/>
                <a:latin typeface="Aptos"/>
                <a:hlinkClick r:id="rId4"/>
              </a:rPr>
              <a:t>https://www.sccjr.ac.uk/wp-content/uploads/2023/10/Theories-and-causes-of-crime-part-1.pdf</a:t>
            </a:r>
            <a:r>
              <a:rPr lang="en-GB" sz="2800" b="0" i="0" dirty="0">
                <a:solidFill>
                  <a:srgbClr val="000000"/>
                </a:solidFill>
                <a:effectLst/>
                <a:latin typeface="Aptos"/>
              </a:rPr>
              <a:t> (Accessed: 31/10/2024). </a:t>
            </a:r>
            <a:endParaRPr lang="en-GB" sz="1800" b="0" i="0" dirty="0">
              <a:solidFill>
                <a:srgbClr val="000000"/>
              </a:solidFill>
              <a:effectLst/>
              <a:latin typeface="Aptos"/>
            </a:endParaRPr>
          </a:p>
          <a:p>
            <a:pPr algn="l" rtl="0" fontAlgn="base">
              <a:lnSpc>
                <a:spcPts val="1569"/>
              </a:lnSpc>
              <a:spcAft>
                <a:spcPts val="800"/>
              </a:spcAft>
            </a:pPr>
            <a:r>
              <a:rPr lang="en-GB" sz="2800" b="0" i="0" dirty="0">
                <a:solidFill>
                  <a:srgbClr val="000000"/>
                </a:solidFill>
                <a:effectLst/>
                <a:latin typeface="Aptos"/>
              </a:rPr>
              <a:t>Welsh, B.C., &amp; Farrington, D.P. (2009). </a:t>
            </a:r>
            <a:r>
              <a:rPr lang="en-GB" sz="2800" b="0" i="1" dirty="0">
                <a:solidFill>
                  <a:srgbClr val="000000"/>
                </a:solidFill>
                <a:effectLst/>
                <a:latin typeface="Aptos"/>
              </a:rPr>
              <a:t>Making Public Places Safer: Surveillance and Crime Prevention</a:t>
            </a:r>
            <a:r>
              <a:rPr lang="en-GB" sz="2800" b="0" i="0" dirty="0">
                <a:solidFill>
                  <a:srgbClr val="000000"/>
                </a:solidFill>
                <a:effectLst/>
                <a:latin typeface="Aptos"/>
              </a:rPr>
              <a:t>. Oxford: Oxford University Press. </a:t>
            </a:r>
            <a:endParaRPr lang="en-GB" sz="1800" b="0" i="0" dirty="0">
              <a:solidFill>
                <a:srgbClr val="000000"/>
              </a:solidFill>
              <a:effectLst/>
              <a:latin typeface="Aptos"/>
            </a:endParaRPr>
          </a:p>
          <a:p>
            <a:pPr algn="l" rtl="0" fontAlgn="base">
              <a:lnSpc>
                <a:spcPts val="1569"/>
              </a:lnSpc>
              <a:spcAft>
                <a:spcPts val="800"/>
              </a:spcAft>
            </a:pPr>
            <a:r>
              <a:rPr lang="en-GB" sz="2800" b="0" i="0" dirty="0">
                <a:solidFill>
                  <a:srgbClr val="000000"/>
                </a:solidFill>
                <a:effectLst/>
                <a:latin typeface="Aptos"/>
              </a:rPr>
              <a:t>Wright, R, Decker, H. (2011). </a:t>
            </a:r>
            <a:r>
              <a:rPr lang="en-GB" sz="2800" b="0" i="1" dirty="0">
                <a:solidFill>
                  <a:srgbClr val="000000"/>
                </a:solidFill>
                <a:effectLst/>
                <a:latin typeface="Aptos"/>
              </a:rPr>
              <a:t>Burglars on the Job: </a:t>
            </a:r>
            <a:r>
              <a:rPr lang="en-GB" sz="2800" b="0" i="1" err="1">
                <a:solidFill>
                  <a:srgbClr val="000000"/>
                </a:solidFill>
                <a:effectLst/>
                <a:latin typeface="Aptos"/>
              </a:rPr>
              <a:t>Streetlife</a:t>
            </a:r>
            <a:r>
              <a:rPr lang="en-GB" sz="2800" b="0" i="1" dirty="0">
                <a:solidFill>
                  <a:srgbClr val="000000"/>
                </a:solidFill>
                <a:effectLst/>
                <a:latin typeface="Aptos"/>
              </a:rPr>
              <a:t> and Residential Break-ins. </a:t>
            </a:r>
            <a:r>
              <a:rPr lang="en-GB" sz="2800" b="0" i="0" dirty="0">
                <a:solidFill>
                  <a:srgbClr val="000000"/>
                </a:solidFill>
                <a:effectLst/>
                <a:latin typeface="Aptos"/>
              </a:rPr>
              <a:t>Available at: </a:t>
            </a:r>
            <a:r>
              <a:rPr lang="en-GB" sz="2800" b="0" i="0" u="sng" strike="noStrike" dirty="0">
                <a:solidFill>
                  <a:srgbClr val="467886"/>
                </a:solidFill>
                <a:effectLst/>
                <a:latin typeface="Aptos"/>
                <a:hlinkClick r:id="rId5"/>
              </a:rPr>
              <a:t>https://www.google.co.uk/books/edition/Burglars_on_the_Job/ZOv3b5SEl4YC?hl=en&amp;gbpv=1</a:t>
            </a:r>
            <a:r>
              <a:rPr lang="en-GB" sz="2800" b="0" i="0" dirty="0">
                <a:solidFill>
                  <a:srgbClr val="000000"/>
                </a:solidFill>
                <a:effectLst/>
                <a:latin typeface="Aptos"/>
              </a:rPr>
              <a:t> (Accessed: 30/10/2024). </a:t>
            </a:r>
            <a:endParaRPr lang="en-GB" sz="1800" b="0" i="0" dirty="0">
              <a:solidFill>
                <a:srgbClr val="000000"/>
              </a:solidFill>
              <a:effectLst/>
              <a:latin typeface="Aptos"/>
            </a:endParaRPr>
          </a:p>
          <a:p>
            <a:endParaRPr lang="en-GB"/>
          </a:p>
        </p:txBody>
      </p:sp>
    </p:spTree>
    <p:extLst>
      <p:ext uri="{BB962C8B-B14F-4D97-AF65-F5344CB8AC3E}">
        <p14:creationId xmlns:p14="http://schemas.microsoft.com/office/powerpoint/2010/main" val="30000865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10</Slides>
  <Notes>7</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Theories on Criminal Behaviour</vt:lpstr>
      <vt:lpstr>4 chosen theories </vt:lpstr>
      <vt:lpstr>Testosterone level   </vt:lpstr>
      <vt:lpstr>Social learning</vt:lpstr>
      <vt:lpstr>Rational choice theory RCT</vt:lpstr>
      <vt:lpstr>Biological positivism (Somatotyping) </vt:lpstr>
      <vt:lpstr>Conclusion </vt:lpstr>
      <vt:lpstr>PowerPoint Presentation</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170</cp:revision>
  <dcterms:created xsi:type="dcterms:W3CDTF">2024-10-21T08:21:28Z</dcterms:created>
  <dcterms:modified xsi:type="dcterms:W3CDTF">2024-11-03T22:09:57Z</dcterms:modified>
</cp:coreProperties>
</file>