
<file path=[Content_Types].xml><?xml version="1.0" encoding="utf-8"?>
<Types xmlns="http://schemas.openxmlformats.org/package/2006/content-types">
  <Default Extension="jpeg" ContentType="image/jpeg"/>
  <Default Extension="jp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theme/theme2.xml" ContentType="application/vnd.openxmlformats-officedocument.theme+xml"/>
  <Override PartName="/ppt/diagrams/data1.xml" ContentType="application/vnd.openxmlformats-officedocument.drawingml.diagramData+xml"/>
  <Override PartName="/ppt/diagrams/layout1.xml" ContentType="application/vnd.openxmlformats-officedocument.drawingml.diagramLayout+xml"/>
  <Override PartName="/ppt/diagrams/quickStyle1.xml" ContentType="application/vnd.openxmlformats-officedocument.drawingml.diagramStyle+xml"/>
  <Override PartName="/ppt/diagrams/colors1.xml" ContentType="application/vnd.openxmlformats-officedocument.drawingml.diagramColors+xml"/>
  <Override PartName="/ppt/diagrams/drawing1.xml" ContentType="application/vnd.ms-office.drawingml.diagramDrawing+xml"/>
  <Override PartName="/ppt/diagrams/data2.xml" ContentType="application/vnd.openxmlformats-officedocument.drawingml.diagramData+xml"/>
  <Override PartName="/ppt/diagrams/layout2.xml" ContentType="application/vnd.openxmlformats-officedocument.drawingml.diagramLayout+xml"/>
  <Override PartName="/ppt/diagrams/quickStyle2.xml" ContentType="application/vnd.openxmlformats-officedocument.drawingml.diagramStyle+xml"/>
  <Override PartName="/ppt/diagrams/colors2.xml" ContentType="application/vnd.openxmlformats-officedocument.drawingml.diagramColors+xml"/>
  <Override PartName="/ppt/diagrams/drawing2.xml" ContentType="application/vnd.ms-office.drawingml.diagramDrawing+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724" r:id="rId1"/>
    <p:sldMasterId id="2147483700" r:id="rId2"/>
  </p:sldMasterIdLst>
  <p:sldIdLst>
    <p:sldId id="256" r:id="rId3"/>
    <p:sldId id="257" r:id="rId4"/>
    <p:sldId id="268" r:id="rId5"/>
    <p:sldId id="269" r:id="rId6"/>
    <p:sldId id="264" r:id="rId7"/>
    <p:sldId id="265" r:id="rId8"/>
    <p:sldId id="266" r:id="rId9"/>
    <p:sldId id="262" r:id="rId10"/>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57094E"/>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88839C11-A642-4A8F-BF38-051A3EB78E5E}" v="3163" dt="2021-03-24T17:14:45.294"/>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horzBarState="maximized">
    <p:restoredLeft sz="14995" autoAdjust="0"/>
    <p:restoredTop sz="94660"/>
  </p:normalViewPr>
  <p:slideViewPr>
    <p:cSldViewPr snapToGrid="0">
      <p:cViewPr varScale="1">
        <p:scale>
          <a:sx n="82" d="100"/>
          <a:sy n="82" d="100"/>
        </p:scale>
        <p:origin x="643" y="72"/>
      </p:cViewPr>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6.xml"/><Relationship Id="rId13" Type="http://schemas.openxmlformats.org/officeDocument/2006/relationships/theme" Target="theme/theme1.xml"/><Relationship Id="rId3" Type="http://schemas.openxmlformats.org/officeDocument/2006/relationships/slide" Target="slides/slide1.xml"/><Relationship Id="rId7" Type="http://schemas.openxmlformats.org/officeDocument/2006/relationships/slide" Target="slides/slide5.xml"/><Relationship Id="rId12" Type="http://schemas.openxmlformats.org/officeDocument/2006/relationships/viewProps" Target="viewProps.xml"/><Relationship Id="rId2" Type="http://schemas.openxmlformats.org/officeDocument/2006/relationships/slideMaster" Target="slideMasters/slideMaster2.xml"/><Relationship Id="rId16" Type="http://schemas.microsoft.com/office/2015/10/relationships/revisionInfo" Target="revisionInfo.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presProps" Target="presProps.xml"/><Relationship Id="rId5" Type="http://schemas.openxmlformats.org/officeDocument/2006/relationships/slide" Target="slides/slide3.xml"/><Relationship Id="rId15" Type="http://schemas.microsoft.com/office/2016/11/relationships/changesInfo" Target="changesInfos/changesInfo1.xml"/><Relationship Id="rId10" Type="http://schemas.openxmlformats.org/officeDocument/2006/relationships/slide" Target="slides/slide8.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ramona robu" userId="b8bea999df885030" providerId="LiveId" clId="{88839C11-A642-4A8F-BF38-051A3EB78E5E}"/>
    <pc:docChg chg="undo custSel addSld delSld modSld sldOrd addMainMaster delMainMaster modMainMaster">
      <pc:chgData name="ramona robu" userId="b8bea999df885030" providerId="LiveId" clId="{88839C11-A642-4A8F-BF38-051A3EB78E5E}" dt="2021-03-24T17:15:33.640" v="16191" actId="14100"/>
      <pc:docMkLst>
        <pc:docMk/>
      </pc:docMkLst>
      <pc:sldChg chg="addSp delSp modSp mod modTransition setBg modClrScheme addAnim delAnim setClrOvrMap chgLayout">
        <pc:chgData name="ramona robu" userId="b8bea999df885030" providerId="LiveId" clId="{88839C11-A642-4A8F-BF38-051A3EB78E5E}" dt="2021-03-24T14:23:51.517" v="15982" actId="1038"/>
        <pc:sldMkLst>
          <pc:docMk/>
          <pc:sldMk cId="3934756773" sldId="256"/>
        </pc:sldMkLst>
        <pc:spChg chg="mod">
          <ac:chgData name="ramona robu" userId="b8bea999df885030" providerId="LiveId" clId="{88839C11-A642-4A8F-BF38-051A3EB78E5E}" dt="2021-03-21T00:08:08.203" v="13656" actId="26606"/>
          <ac:spMkLst>
            <pc:docMk/>
            <pc:sldMk cId="3934756773" sldId="256"/>
            <ac:spMk id="2" creationId="{5055C12B-15C5-4ED5-BA3B-3E0B3F7750C5}"/>
          </ac:spMkLst>
        </pc:spChg>
        <pc:spChg chg="mod">
          <ac:chgData name="ramona robu" userId="b8bea999df885030" providerId="LiveId" clId="{88839C11-A642-4A8F-BF38-051A3EB78E5E}" dt="2021-03-21T00:08:08.203" v="13656" actId="26606"/>
          <ac:spMkLst>
            <pc:docMk/>
            <pc:sldMk cId="3934756773" sldId="256"/>
            <ac:spMk id="3" creationId="{E2666E72-1CB7-42B8-8EE4-8862FB5CF7A2}"/>
          </ac:spMkLst>
        </pc:spChg>
        <pc:spChg chg="add del mod">
          <ac:chgData name="ramona robu" userId="b8bea999df885030" providerId="LiveId" clId="{88839C11-A642-4A8F-BF38-051A3EB78E5E}" dt="2021-03-06T13:41:06.641" v="602" actId="21"/>
          <ac:spMkLst>
            <pc:docMk/>
            <pc:sldMk cId="3934756773" sldId="256"/>
            <ac:spMk id="5" creationId="{E2628F92-85D1-48AA-898D-D19794EFE5C2}"/>
          </ac:spMkLst>
        </pc:spChg>
        <pc:spChg chg="add del">
          <ac:chgData name="ramona robu" userId="b8bea999df885030" providerId="LiveId" clId="{88839C11-A642-4A8F-BF38-051A3EB78E5E}" dt="2021-03-06T13:17:38.188" v="1" actId="26606"/>
          <ac:spMkLst>
            <pc:docMk/>
            <pc:sldMk cId="3934756773" sldId="256"/>
            <ac:spMk id="9" creationId="{82950D9A-4705-4314-961A-4F88B2CE412D}"/>
          </ac:spMkLst>
        </pc:spChg>
        <pc:spChg chg="add del">
          <ac:chgData name="ramona robu" userId="b8bea999df885030" providerId="LiveId" clId="{88839C11-A642-4A8F-BF38-051A3EB78E5E}" dt="2021-03-06T13:17:38.188" v="1" actId="26606"/>
          <ac:spMkLst>
            <pc:docMk/>
            <pc:sldMk cId="3934756773" sldId="256"/>
            <ac:spMk id="11" creationId="{B13969F2-ED52-4E5C-B3FC-01E01B8B9FBC}"/>
          </ac:spMkLst>
        </pc:spChg>
        <pc:spChg chg="add del">
          <ac:chgData name="ramona robu" userId="b8bea999df885030" providerId="LiveId" clId="{88839C11-A642-4A8F-BF38-051A3EB78E5E}" dt="2021-03-06T13:41:59.417" v="630" actId="26606"/>
          <ac:spMkLst>
            <pc:docMk/>
            <pc:sldMk cId="3934756773" sldId="256"/>
            <ac:spMk id="15" creationId="{D47766EE-4192-4B2D-A5A0-F60F9A5F743F}"/>
          </ac:spMkLst>
        </pc:spChg>
        <pc:spChg chg="add del">
          <ac:chgData name="ramona robu" userId="b8bea999df885030" providerId="LiveId" clId="{88839C11-A642-4A8F-BF38-051A3EB78E5E}" dt="2021-03-06T13:41:59.417" v="630" actId="26606"/>
          <ac:spMkLst>
            <pc:docMk/>
            <pc:sldMk cId="3934756773" sldId="256"/>
            <ac:spMk id="17" creationId="{D6705569-F545-4F47-A260-A9202826EA20}"/>
          </ac:spMkLst>
        </pc:spChg>
        <pc:spChg chg="add del">
          <ac:chgData name="ramona robu" userId="b8bea999df885030" providerId="LiveId" clId="{88839C11-A642-4A8F-BF38-051A3EB78E5E}" dt="2021-03-06T13:41:56.638" v="629" actId="26606"/>
          <ac:spMkLst>
            <pc:docMk/>
            <pc:sldMk cId="3934756773" sldId="256"/>
            <ac:spMk id="19" creationId="{3011B0B3-5679-4759-90B8-3B908C4CBD21}"/>
          </ac:spMkLst>
        </pc:spChg>
        <pc:spChg chg="add del">
          <ac:chgData name="ramona robu" userId="b8bea999df885030" providerId="LiveId" clId="{88839C11-A642-4A8F-BF38-051A3EB78E5E}" dt="2021-03-06T13:34:49.025" v="555" actId="26606"/>
          <ac:spMkLst>
            <pc:docMk/>
            <pc:sldMk cId="3934756773" sldId="256"/>
            <ac:spMk id="22" creationId="{A8384FB5-9ADC-4DDC-881B-597D56F5B15D}"/>
          </ac:spMkLst>
        </pc:spChg>
        <pc:spChg chg="add del mod">
          <ac:chgData name="ramona robu" userId="b8bea999df885030" providerId="LiveId" clId="{88839C11-A642-4A8F-BF38-051A3EB78E5E}" dt="2021-03-21T00:08:08.203" v="13656" actId="26606"/>
          <ac:spMkLst>
            <pc:docMk/>
            <pc:sldMk cId="3934756773" sldId="256"/>
            <ac:spMk id="23" creationId="{A1D7EC86-7CB9-431D-8AC3-8AAF0440B162}"/>
          </ac:spMkLst>
        </pc:spChg>
        <pc:spChg chg="add del">
          <ac:chgData name="ramona robu" userId="b8bea999df885030" providerId="LiveId" clId="{88839C11-A642-4A8F-BF38-051A3EB78E5E}" dt="2021-03-06T13:34:49.025" v="555" actId="26606"/>
          <ac:spMkLst>
            <pc:docMk/>
            <pc:sldMk cId="3934756773" sldId="256"/>
            <ac:spMk id="24" creationId="{0AF57B88-1D4C-41FA-A761-EC1DD10C35CB}"/>
          </ac:spMkLst>
        </pc:spChg>
        <pc:spChg chg="add del">
          <ac:chgData name="ramona robu" userId="b8bea999df885030" providerId="LiveId" clId="{88839C11-A642-4A8F-BF38-051A3EB78E5E}" dt="2021-03-06T13:34:49.025" v="555" actId="26606"/>
          <ac:spMkLst>
            <pc:docMk/>
            <pc:sldMk cId="3934756773" sldId="256"/>
            <ac:spMk id="26" creationId="{D2548F45-5164-4ABB-8212-7F293FDED8D4}"/>
          </ac:spMkLst>
        </pc:spChg>
        <pc:spChg chg="add del">
          <ac:chgData name="ramona robu" userId="b8bea999df885030" providerId="LiveId" clId="{88839C11-A642-4A8F-BF38-051A3EB78E5E}" dt="2021-03-06T13:34:49.025" v="555" actId="26606"/>
          <ac:spMkLst>
            <pc:docMk/>
            <pc:sldMk cId="3934756773" sldId="256"/>
            <ac:spMk id="28" creationId="{5E81CCFB-7BEF-4186-86FB-D09450B4D02D}"/>
          </ac:spMkLst>
        </pc:spChg>
        <pc:spChg chg="add del mod">
          <ac:chgData name="ramona robu" userId="b8bea999df885030" providerId="LiveId" clId="{88839C11-A642-4A8F-BF38-051A3EB78E5E}" dt="2021-03-21T00:08:08.203" v="13656" actId="26606"/>
          <ac:spMkLst>
            <pc:docMk/>
            <pc:sldMk cId="3934756773" sldId="256"/>
            <ac:spMk id="29" creationId="{D4B9777F-B610-419B-9193-80306388F3E2}"/>
          </ac:spMkLst>
        </pc:spChg>
        <pc:spChg chg="add del">
          <ac:chgData name="ramona robu" userId="b8bea999df885030" providerId="LiveId" clId="{88839C11-A642-4A8F-BF38-051A3EB78E5E}" dt="2021-03-06T13:37:02.665" v="562" actId="26606"/>
          <ac:spMkLst>
            <pc:docMk/>
            <pc:sldMk cId="3934756773" sldId="256"/>
            <ac:spMk id="30" creationId="{BF642132-805A-497E-9C84-8D6774339CB3}"/>
          </ac:spMkLst>
        </pc:spChg>
        <pc:spChg chg="add del">
          <ac:chgData name="ramona robu" userId="b8bea999df885030" providerId="LiveId" clId="{88839C11-A642-4A8F-BF38-051A3EB78E5E}" dt="2021-03-06T13:37:02.665" v="562" actId="26606"/>
          <ac:spMkLst>
            <pc:docMk/>
            <pc:sldMk cId="3934756773" sldId="256"/>
            <ac:spMk id="31" creationId="{F1E7F1DA-407F-41FD-AC0F-D9CAD118768B}"/>
          </ac:spMkLst>
        </pc:spChg>
        <pc:spChg chg="add del mod">
          <ac:chgData name="ramona robu" userId="b8bea999df885030" providerId="LiveId" clId="{88839C11-A642-4A8F-BF38-051A3EB78E5E}" dt="2021-03-21T00:08:08.203" v="13656" actId="26606"/>
          <ac:spMkLst>
            <pc:docMk/>
            <pc:sldMk cId="3934756773" sldId="256"/>
            <ac:spMk id="33" creationId="{311F016A-A753-449B-9EA6-322199B7119E}"/>
          </ac:spMkLst>
        </pc:spChg>
        <pc:spChg chg="add del mod">
          <ac:chgData name="ramona robu" userId="b8bea999df885030" providerId="LiveId" clId="{88839C11-A642-4A8F-BF38-051A3EB78E5E}" dt="2021-03-21T00:08:08.203" v="13656" actId="26606"/>
          <ac:spMkLst>
            <pc:docMk/>
            <pc:sldMk cId="3934756773" sldId="256"/>
            <ac:spMk id="35" creationId="{95106A28-883A-4993-BF9E-C403B81A8D66}"/>
          </ac:spMkLst>
        </pc:spChg>
        <pc:spChg chg="add del mod">
          <ac:chgData name="ramona robu" userId="b8bea999df885030" providerId="LiveId" clId="{88839C11-A642-4A8F-BF38-051A3EB78E5E}" dt="2021-03-21T00:08:08.203" v="13656" actId="26606"/>
          <ac:spMkLst>
            <pc:docMk/>
            <pc:sldMk cId="3934756773" sldId="256"/>
            <ac:spMk id="38" creationId="{F5AE4E4F-9F4C-43ED-8299-9BD63B74E8F0}"/>
          </ac:spMkLst>
        </pc:spChg>
        <pc:spChg chg="add del">
          <ac:chgData name="ramona robu" userId="b8bea999df885030" providerId="LiveId" clId="{88839C11-A642-4A8F-BF38-051A3EB78E5E}" dt="2021-03-21T00:07:53.475" v="13653" actId="26606"/>
          <ac:spMkLst>
            <pc:docMk/>
            <pc:sldMk cId="3934756773" sldId="256"/>
            <ac:spMk id="40" creationId="{362D44EE-C852-4460-B8B5-C4F2BC20510C}"/>
          </ac:spMkLst>
        </pc:spChg>
        <pc:spChg chg="add del">
          <ac:chgData name="ramona robu" userId="b8bea999df885030" providerId="LiveId" clId="{88839C11-A642-4A8F-BF38-051A3EB78E5E}" dt="2021-03-21T00:07:53.475" v="13653" actId="26606"/>
          <ac:spMkLst>
            <pc:docMk/>
            <pc:sldMk cId="3934756773" sldId="256"/>
            <ac:spMk id="41" creationId="{658970D8-8D1D-4B5C-894B-E871CC86543D}"/>
          </ac:spMkLst>
        </pc:spChg>
        <pc:spChg chg="add del">
          <ac:chgData name="ramona robu" userId="b8bea999df885030" providerId="LiveId" clId="{88839C11-A642-4A8F-BF38-051A3EB78E5E}" dt="2021-03-21T00:07:53.475" v="13653" actId="26606"/>
          <ac:spMkLst>
            <pc:docMk/>
            <pc:sldMk cId="3934756773" sldId="256"/>
            <ac:spMk id="42" creationId="{F227E5B6-9132-43CA-B503-37A18562ADF2}"/>
          </ac:spMkLst>
        </pc:spChg>
        <pc:spChg chg="add del">
          <ac:chgData name="ramona robu" userId="b8bea999df885030" providerId="LiveId" clId="{88839C11-A642-4A8F-BF38-051A3EB78E5E}" dt="2021-03-06T13:59:24.081" v="1072" actId="26606"/>
          <ac:spMkLst>
            <pc:docMk/>
            <pc:sldMk cId="3934756773" sldId="256"/>
            <ac:spMk id="43" creationId="{2B577FF9-3543-4875-815D-3D87BD8A2002}"/>
          </ac:spMkLst>
        </pc:spChg>
        <pc:spChg chg="add del">
          <ac:chgData name="ramona robu" userId="b8bea999df885030" providerId="LiveId" clId="{88839C11-A642-4A8F-BF38-051A3EB78E5E}" dt="2021-03-21T00:07:53.475" v="13653" actId="26606"/>
          <ac:spMkLst>
            <pc:docMk/>
            <pc:sldMk cId="3934756773" sldId="256"/>
            <ac:spMk id="44" creationId="{03C2051E-A88D-48E5-BACF-AAED17892722}"/>
          </ac:spMkLst>
        </pc:spChg>
        <pc:spChg chg="add del">
          <ac:chgData name="ramona robu" userId="b8bea999df885030" providerId="LiveId" clId="{88839C11-A642-4A8F-BF38-051A3EB78E5E}" dt="2021-03-06T13:59:24.081" v="1072" actId="26606"/>
          <ac:spMkLst>
            <pc:docMk/>
            <pc:sldMk cId="3934756773" sldId="256"/>
            <ac:spMk id="45" creationId="{F5569EEC-E12F-4856-B407-02B2813A4AA5}"/>
          </ac:spMkLst>
        </pc:spChg>
        <pc:spChg chg="add del">
          <ac:chgData name="ramona robu" userId="b8bea999df885030" providerId="LiveId" clId="{88839C11-A642-4A8F-BF38-051A3EB78E5E}" dt="2021-03-21T00:07:53.475" v="13653" actId="26606"/>
          <ac:spMkLst>
            <pc:docMk/>
            <pc:sldMk cId="3934756773" sldId="256"/>
            <ac:spMk id="46" creationId="{7821A508-2985-4905-874A-527429BAABFA}"/>
          </ac:spMkLst>
        </pc:spChg>
        <pc:spChg chg="add del">
          <ac:chgData name="ramona robu" userId="b8bea999df885030" providerId="LiveId" clId="{88839C11-A642-4A8F-BF38-051A3EB78E5E}" dt="2021-03-06T13:59:24.081" v="1072" actId="26606"/>
          <ac:spMkLst>
            <pc:docMk/>
            <pc:sldMk cId="3934756773" sldId="256"/>
            <ac:spMk id="47" creationId="{CF860788-3A6A-45A3-B3F1-06F159665603}"/>
          </ac:spMkLst>
        </pc:spChg>
        <pc:spChg chg="add del">
          <ac:chgData name="ramona robu" userId="b8bea999df885030" providerId="LiveId" clId="{88839C11-A642-4A8F-BF38-051A3EB78E5E}" dt="2021-03-21T00:07:53.475" v="13653" actId="26606"/>
          <ac:spMkLst>
            <pc:docMk/>
            <pc:sldMk cId="3934756773" sldId="256"/>
            <ac:spMk id="48" creationId="{D2929CB1-0E3C-4B2D-ADC5-0154FB33BA44}"/>
          </ac:spMkLst>
        </pc:spChg>
        <pc:spChg chg="add del">
          <ac:chgData name="ramona robu" userId="b8bea999df885030" providerId="LiveId" clId="{88839C11-A642-4A8F-BF38-051A3EB78E5E}" dt="2021-03-06T13:59:24.081" v="1072" actId="26606"/>
          <ac:spMkLst>
            <pc:docMk/>
            <pc:sldMk cId="3934756773" sldId="256"/>
            <ac:spMk id="49" creationId="{DF1E3393-B852-4883-B778-ED3525112942}"/>
          </ac:spMkLst>
        </pc:spChg>
        <pc:spChg chg="add del">
          <ac:chgData name="ramona robu" userId="b8bea999df885030" providerId="LiveId" clId="{88839C11-A642-4A8F-BF38-051A3EB78E5E}" dt="2021-03-21T00:07:53.475" v="13653" actId="26606"/>
          <ac:spMkLst>
            <pc:docMk/>
            <pc:sldMk cId="3934756773" sldId="256"/>
            <ac:spMk id="50" creationId="{5F2F0C84-BE8C-4DC2-A6D3-30349A801D5C}"/>
          </ac:spMkLst>
        </pc:spChg>
        <pc:spChg chg="add del">
          <ac:chgData name="ramona robu" userId="b8bea999df885030" providerId="LiveId" clId="{88839C11-A642-4A8F-BF38-051A3EB78E5E}" dt="2021-03-06T13:59:24.081" v="1072" actId="26606"/>
          <ac:spMkLst>
            <pc:docMk/>
            <pc:sldMk cId="3934756773" sldId="256"/>
            <ac:spMk id="51" creationId="{39853D09-4205-4CC7-83EB-288E886AC9E4}"/>
          </ac:spMkLst>
        </pc:spChg>
        <pc:spChg chg="add del">
          <ac:chgData name="ramona robu" userId="b8bea999df885030" providerId="LiveId" clId="{88839C11-A642-4A8F-BF38-051A3EB78E5E}" dt="2021-03-21T00:08:08.203" v="13656" actId="26606"/>
          <ac:spMkLst>
            <pc:docMk/>
            <pc:sldMk cId="3934756773" sldId="256"/>
            <ac:spMk id="52" creationId="{3F138222-D274-4866-96E7-C3B1D6DA8CEE}"/>
          </ac:spMkLst>
        </pc:spChg>
        <pc:spChg chg="add del">
          <ac:chgData name="ramona robu" userId="b8bea999df885030" providerId="LiveId" clId="{88839C11-A642-4A8F-BF38-051A3EB78E5E}" dt="2021-03-06T13:59:24.081" v="1072" actId="26606"/>
          <ac:spMkLst>
            <pc:docMk/>
            <pc:sldMk cId="3934756773" sldId="256"/>
            <ac:spMk id="53" creationId="{0D040B79-3E73-4A31-840D-D6B9C9FDFC46}"/>
          </ac:spMkLst>
        </pc:spChg>
        <pc:spChg chg="add del">
          <ac:chgData name="ramona robu" userId="b8bea999df885030" providerId="LiveId" clId="{88839C11-A642-4A8F-BF38-051A3EB78E5E}" dt="2021-03-21T00:08:08.203" v="13656" actId="26606"/>
          <ac:spMkLst>
            <pc:docMk/>
            <pc:sldMk cId="3934756773" sldId="256"/>
            <ac:spMk id="54" creationId="{5888E255-D20B-4F26-B9DA-3DF036797008}"/>
          </ac:spMkLst>
        </pc:spChg>
        <pc:spChg chg="add del">
          <ac:chgData name="ramona robu" userId="b8bea999df885030" providerId="LiveId" clId="{88839C11-A642-4A8F-BF38-051A3EB78E5E}" dt="2021-03-06T13:59:24.081" v="1072" actId="26606"/>
          <ac:spMkLst>
            <pc:docMk/>
            <pc:sldMk cId="3934756773" sldId="256"/>
            <ac:spMk id="55" creationId="{156C6AE5-3F8B-42AC-9EA4-1B686A11E93F}"/>
          </ac:spMkLst>
        </pc:spChg>
        <pc:spChg chg="add del">
          <ac:chgData name="ramona robu" userId="b8bea999df885030" providerId="LiveId" clId="{88839C11-A642-4A8F-BF38-051A3EB78E5E}" dt="2021-03-21T00:08:08.203" v="13656" actId="26606"/>
          <ac:spMkLst>
            <pc:docMk/>
            <pc:sldMk cId="3934756773" sldId="256"/>
            <ac:spMk id="56" creationId="{02AD46D6-02D6-45B3-921C-F4033826EFA7}"/>
          </ac:spMkLst>
        </pc:spChg>
        <pc:grpChg chg="add del">
          <ac:chgData name="ramona robu" userId="b8bea999df885030" providerId="LiveId" clId="{88839C11-A642-4A8F-BF38-051A3EB78E5E}" dt="2021-03-06T13:41:56.638" v="629" actId="26606"/>
          <ac:grpSpMkLst>
            <pc:docMk/>
            <pc:sldMk cId="3934756773" sldId="256"/>
            <ac:grpSpMk id="20" creationId="{49E013D9-9421-47E7-9080-30F6E544BE45}"/>
          </ac:grpSpMkLst>
        </pc:grpChg>
        <pc:picChg chg="add del">
          <ac:chgData name="ramona robu" userId="b8bea999df885030" providerId="LiveId" clId="{88839C11-A642-4A8F-BF38-051A3EB78E5E}" dt="2021-03-06T13:17:38.188" v="1" actId="26606"/>
          <ac:picMkLst>
            <pc:docMk/>
            <pc:sldMk cId="3934756773" sldId="256"/>
            <ac:picMk id="4" creationId="{652CCA1F-0FA6-4945-8E28-7CC55E36ABE0}"/>
          </ac:picMkLst>
        </pc:picChg>
        <pc:picChg chg="add del mod ord">
          <ac:chgData name="ramona robu" userId="b8bea999df885030" providerId="LiveId" clId="{88839C11-A642-4A8F-BF38-051A3EB78E5E}" dt="2021-03-24T14:23:51.517" v="15982" actId="1038"/>
          <ac:picMkLst>
            <pc:docMk/>
            <pc:sldMk cId="3934756773" sldId="256"/>
            <ac:picMk id="16" creationId="{6FCD6BD5-5C83-43D4-852F-999882DA175B}"/>
          </ac:picMkLst>
        </pc:picChg>
        <pc:cxnChg chg="add del">
          <ac:chgData name="ramona robu" userId="b8bea999df885030" providerId="LiveId" clId="{88839C11-A642-4A8F-BF38-051A3EB78E5E}" dt="2021-03-06T13:17:38.188" v="1" actId="26606"/>
          <ac:cxnSpMkLst>
            <pc:docMk/>
            <pc:sldMk cId="3934756773" sldId="256"/>
            <ac:cxnSpMk id="13" creationId="{13AC671C-E66F-43C5-A66A-C477339DD232}"/>
          </ac:cxnSpMkLst>
        </pc:cxnChg>
      </pc:sldChg>
      <pc:sldChg chg="addSp delSp modSp new mod modTransition setBg">
        <pc:chgData name="ramona robu" userId="b8bea999df885030" providerId="LiveId" clId="{88839C11-A642-4A8F-BF38-051A3EB78E5E}" dt="2021-03-24T16:45:24.103" v="16107" actId="20577"/>
        <pc:sldMkLst>
          <pc:docMk/>
          <pc:sldMk cId="2264393134" sldId="257"/>
        </pc:sldMkLst>
        <pc:spChg chg="add mod">
          <ac:chgData name="ramona robu" userId="b8bea999df885030" providerId="LiveId" clId="{88839C11-A642-4A8F-BF38-051A3EB78E5E}" dt="2021-03-24T16:45:24.103" v="16107" actId="20577"/>
          <ac:spMkLst>
            <pc:docMk/>
            <pc:sldMk cId="2264393134" sldId="257"/>
            <ac:spMk id="2" creationId="{BCD7EE56-C2ED-4F0F-9A0D-0F6FB45214F7}"/>
          </ac:spMkLst>
        </pc:spChg>
        <pc:spChg chg="add del mod">
          <ac:chgData name="ramona robu" userId="b8bea999df885030" providerId="LiveId" clId="{88839C11-A642-4A8F-BF38-051A3EB78E5E}" dt="2021-03-24T16:41:16.158" v="16078" actId="21"/>
          <ac:spMkLst>
            <pc:docMk/>
            <pc:sldMk cId="2264393134" sldId="257"/>
            <ac:spMk id="3" creationId="{595B98DC-6A9C-4942-8E52-BA493C645990}"/>
          </ac:spMkLst>
        </pc:spChg>
        <pc:spChg chg="add mod">
          <ac:chgData name="ramona robu" userId="b8bea999df885030" providerId="LiveId" clId="{88839C11-A642-4A8F-BF38-051A3EB78E5E}" dt="2021-03-24T16:44:59.384" v="16106" actId="1076"/>
          <ac:spMkLst>
            <pc:docMk/>
            <pc:sldMk cId="2264393134" sldId="257"/>
            <ac:spMk id="4" creationId="{A7040ECD-F0BA-42E5-BEF9-4411CC8E578D}"/>
          </ac:spMkLst>
        </pc:spChg>
        <pc:spChg chg="add del mod">
          <ac:chgData name="ramona robu" userId="b8bea999df885030" providerId="LiveId" clId="{88839C11-A642-4A8F-BF38-051A3EB78E5E}" dt="2021-03-20T19:47:28.730" v="12307" actId="26606"/>
          <ac:spMkLst>
            <pc:docMk/>
            <pc:sldMk cId="2264393134" sldId="257"/>
            <ac:spMk id="7" creationId="{13B7BB51-92B8-4089-8DAB-1202A4D1C6A3}"/>
          </ac:spMkLst>
        </pc:spChg>
        <pc:spChg chg="add del mod">
          <ac:chgData name="ramona robu" userId="b8bea999df885030" providerId="LiveId" clId="{88839C11-A642-4A8F-BF38-051A3EB78E5E}" dt="2021-03-20T19:47:28.730" v="12307" actId="26606"/>
          <ac:spMkLst>
            <pc:docMk/>
            <pc:sldMk cId="2264393134" sldId="257"/>
            <ac:spMk id="9" creationId="{68717E5B-2C1D-4094-9D25-6FF6FBD92379}"/>
          </ac:spMkLst>
        </pc:spChg>
        <pc:spChg chg="add del mod">
          <ac:chgData name="ramona robu" userId="b8bea999df885030" providerId="LiveId" clId="{88839C11-A642-4A8F-BF38-051A3EB78E5E}" dt="2021-03-20T19:47:28.730" v="12307" actId="26606"/>
          <ac:spMkLst>
            <pc:docMk/>
            <pc:sldMk cId="2264393134" sldId="257"/>
            <ac:spMk id="11" creationId="{6B6E033A-DB2E-49B8-B600-B38E0C280263}"/>
          </ac:spMkLst>
        </pc:spChg>
        <pc:spChg chg="add del">
          <ac:chgData name="ramona robu" userId="b8bea999df885030" providerId="LiveId" clId="{88839C11-A642-4A8F-BF38-051A3EB78E5E}" dt="2021-03-24T16:43:05.282" v="16080" actId="26606"/>
          <ac:spMkLst>
            <pc:docMk/>
            <pc:sldMk cId="2264393134" sldId="257"/>
            <ac:spMk id="17" creationId="{13B7BB51-92B8-4089-8DAB-1202A4D1C6A3}"/>
          </ac:spMkLst>
        </pc:spChg>
        <pc:spChg chg="add del">
          <ac:chgData name="ramona robu" userId="b8bea999df885030" providerId="LiveId" clId="{88839C11-A642-4A8F-BF38-051A3EB78E5E}" dt="2021-03-24T16:43:05.282" v="16080" actId="26606"/>
          <ac:spMkLst>
            <pc:docMk/>
            <pc:sldMk cId="2264393134" sldId="257"/>
            <ac:spMk id="19" creationId="{79BB35BC-D5C2-4C8B-A22A-A71E6191913B}"/>
          </ac:spMkLst>
        </pc:spChg>
        <pc:spChg chg="add del">
          <ac:chgData name="ramona robu" userId="b8bea999df885030" providerId="LiveId" clId="{88839C11-A642-4A8F-BF38-051A3EB78E5E}" dt="2021-03-24T16:43:05.282" v="16080" actId="26606"/>
          <ac:spMkLst>
            <pc:docMk/>
            <pc:sldMk cId="2264393134" sldId="257"/>
            <ac:spMk id="24" creationId="{13B7BB51-92B8-4089-8DAB-1202A4D1C6A3}"/>
          </ac:spMkLst>
        </pc:spChg>
        <pc:spChg chg="add del">
          <ac:chgData name="ramona robu" userId="b8bea999df885030" providerId="LiveId" clId="{88839C11-A642-4A8F-BF38-051A3EB78E5E}" dt="2021-03-24T16:43:05.282" v="16080" actId="26606"/>
          <ac:spMkLst>
            <pc:docMk/>
            <pc:sldMk cId="2264393134" sldId="257"/>
            <ac:spMk id="26" creationId="{F34100BD-773A-4822-A05B-AEB7D41E9A3F}"/>
          </ac:spMkLst>
        </pc:spChg>
        <pc:spChg chg="add del">
          <ac:chgData name="ramona robu" userId="b8bea999df885030" providerId="LiveId" clId="{88839C11-A642-4A8F-BF38-051A3EB78E5E}" dt="2021-03-24T16:43:05.282" v="16080" actId="26606"/>
          <ac:spMkLst>
            <pc:docMk/>
            <pc:sldMk cId="2264393134" sldId="257"/>
            <ac:spMk id="28" creationId="{EA2AEA56-4902-4CC1-A43B-1AC27C88CB90}"/>
          </ac:spMkLst>
        </pc:spChg>
        <pc:picChg chg="add mod ord">
          <ac:chgData name="ramona robu" userId="b8bea999df885030" providerId="LiveId" clId="{88839C11-A642-4A8F-BF38-051A3EB78E5E}" dt="2021-03-24T16:43:40.526" v="16085" actId="14100"/>
          <ac:picMkLst>
            <pc:docMk/>
            <pc:sldMk cId="2264393134" sldId="257"/>
            <ac:picMk id="13" creationId="{86B8B3D8-20A4-44D7-98A2-90DF2CEA530C}"/>
          </ac:picMkLst>
        </pc:picChg>
      </pc:sldChg>
      <pc:sldChg chg="new del">
        <pc:chgData name="ramona robu" userId="b8bea999df885030" providerId="LiveId" clId="{88839C11-A642-4A8F-BF38-051A3EB78E5E}" dt="2021-03-06T14:07:57.312" v="1153" actId="2696"/>
        <pc:sldMkLst>
          <pc:docMk/>
          <pc:sldMk cId="3698447720" sldId="258"/>
        </pc:sldMkLst>
      </pc:sldChg>
      <pc:sldChg chg="addSp delSp modSp new del mod modTransition setBg">
        <pc:chgData name="ramona robu" userId="b8bea999df885030" providerId="LiveId" clId="{88839C11-A642-4A8F-BF38-051A3EB78E5E}" dt="2021-03-21T00:24:44.243" v="13691" actId="2696"/>
        <pc:sldMkLst>
          <pc:docMk/>
          <pc:sldMk cId="3293052315" sldId="259"/>
        </pc:sldMkLst>
        <pc:spChg chg="add del mod">
          <ac:chgData name="ramona robu" userId="b8bea999df885030" providerId="LiveId" clId="{88839C11-A642-4A8F-BF38-051A3EB78E5E}" dt="2021-03-20T23:12:45.510" v="12382" actId="21"/>
          <ac:spMkLst>
            <pc:docMk/>
            <pc:sldMk cId="3293052315" sldId="259"/>
            <ac:spMk id="2" creationId="{80A83ABA-2B57-429C-8428-5DE8043616D0}"/>
          </ac:spMkLst>
        </pc:spChg>
        <pc:spChg chg="add del mod">
          <ac:chgData name="ramona robu" userId="b8bea999df885030" providerId="LiveId" clId="{88839C11-A642-4A8F-BF38-051A3EB78E5E}" dt="2021-03-06T14:27:04.233" v="1161" actId="21"/>
          <ac:spMkLst>
            <pc:docMk/>
            <pc:sldMk cId="3293052315" sldId="259"/>
            <ac:spMk id="4" creationId="{DBCDB7AC-EFA9-4E9D-A9B5-35D5D961F253}"/>
          </ac:spMkLst>
        </pc:spChg>
        <pc:spChg chg="add mod">
          <ac:chgData name="ramona robu" userId="b8bea999df885030" providerId="LiveId" clId="{88839C11-A642-4A8F-BF38-051A3EB78E5E}" dt="2021-03-21T00:12:37.787" v="13659" actId="1076"/>
          <ac:spMkLst>
            <pc:docMk/>
            <pc:sldMk cId="3293052315" sldId="259"/>
            <ac:spMk id="5" creationId="{7A485DB0-C491-4631-80B8-D10AA5248F8E}"/>
          </ac:spMkLst>
        </pc:spChg>
        <pc:spChg chg="add mod">
          <ac:chgData name="ramona robu" userId="b8bea999df885030" providerId="LiveId" clId="{88839C11-A642-4A8F-BF38-051A3EB78E5E}" dt="2021-03-21T00:13:06.593" v="13663" actId="20577"/>
          <ac:spMkLst>
            <pc:docMk/>
            <pc:sldMk cId="3293052315" sldId="259"/>
            <ac:spMk id="6" creationId="{0F41FDD2-C343-49F9-8147-70156E9E8FFF}"/>
          </ac:spMkLst>
        </pc:spChg>
        <pc:spChg chg="add del mod">
          <ac:chgData name="ramona robu" userId="b8bea999df885030" providerId="LiveId" clId="{88839C11-A642-4A8F-BF38-051A3EB78E5E}" dt="2021-03-20T20:02:16.502" v="12365" actId="26606"/>
          <ac:spMkLst>
            <pc:docMk/>
            <pc:sldMk cId="3293052315" sldId="259"/>
            <ac:spMk id="9" creationId="{736F0DFD-0954-464F-BF12-DD2E6F6E0380}"/>
          </ac:spMkLst>
        </pc:spChg>
        <pc:spChg chg="add del">
          <ac:chgData name="ramona robu" userId="b8bea999df885030" providerId="LiveId" clId="{88839C11-A642-4A8F-BF38-051A3EB78E5E}" dt="2021-03-20T23:13:15.154" v="12383" actId="26606"/>
          <ac:spMkLst>
            <pc:docMk/>
            <pc:sldMk cId="3293052315" sldId="259"/>
            <ac:spMk id="11" creationId="{13B7BB51-92B8-4089-8DAB-1202A4D1C6A3}"/>
          </ac:spMkLst>
        </pc:spChg>
        <pc:spChg chg="add del">
          <ac:chgData name="ramona robu" userId="b8bea999df885030" providerId="LiveId" clId="{88839C11-A642-4A8F-BF38-051A3EB78E5E}" dt="2021-03-20T23:13:15.154" v="12383" actId="26606"/>
          <ac:spMkLst>
            <pc:docMk/>
            <pc:sldMk cId="3293052315" sldId="259"/>
            <ac:spMk id="12" creationId="{3488F6DB-AE81-4C8D-B1F2-045AB0C89A80}"/>
          </ac:spMkLst>
        </pc:spChg>
        <pc:spChg chg="add del">
          <ac:chgData name="ramona robu" userId="b8bea999df885030" providerId="LiveId" clId="{88839C11-A642-4A8F-BF38-051A3EB78E5E}" dt="2021-03-20T23:13:15.154" v="12383" actId="26606"/>
          <ac:spMkLst>
            <pc:docMk/>
            <pc:sldMk cId="3293052315" sldId="259"/>
            <ac:spMk id="13" creationId="{721F817A-BF7E-440D-B296-66D86EDB067C}"/>
          </ac:spMkLst>
        </pc:spChg>
        <pc:spChg chg="add del">
          <ac:chgData name="ramona robu" userId="b8bea999df885030" providerId="LiveId" clId="{88839C11-A642-4A8F-BF38-051A3EB78E5E}" dt="2021-03-07T01:16:39.459" v="6736" actId="26606"/>
          <ac:spMkLst>
            <pc:docMk/>
            <pc:sldMk cId="3293052315" sldId="259"/>
            <ac:spMk id="14" creationId="{13B7BB51-92B8-4089-8DAB-1202A4D1C6A3}"/>
          </ac:spMkLst>
        </pc:spChg>
        <pc:spChg chg="add">
          <ac:chgData name="ramona robu" userId="b8bea999df885030" providerId="LiveId" clId="{88839C11-A642-4A8F-BF38-051A3EB78E5E}" dt="2021-03-20T23:13:15.154" v="12383" actId="26606"/>
          <ac:spMkLst>
            <pc:docMk/>
            <pc:sldMk cId="3293052315" sldId="259"/>
            <ac:spMk id="15" creationId="{13B7BB51-92B8-4089-8DAB-1202A4D1C6A3}"/>
          </ac:spMkLst>
        </pc:spChg>
        <pc:spChg chg="add del">
          <ac:chgData name="ramona robu" userId="b8bea999df885030" providerId="LiveId" clId="{88839C11-A642-4A8F-BF38-051A3EB78E5E}" dt="2021-03-07T01:16:39.459" v="6736" actId="26606"/>
          <ac:spMkLst>
            <pc:docMk/>
            <pc:sldMk cId="3293052315" sldId="259"/>
            <ac:spMk id="16" creationId="{F34100BD-773A-4822-A05B-AEB7D41E9A3F}"/>
          </ac:spMkLst>
        </pc:spChg>
        <pc:spChg chg="add del">
          <ac:chgData name="ramona robu" userId="b8bea999df885030" providerId="LiveId" clId="{88839C11-A642-4A8F-BF38-051A3EB78E5E}" dt="2021-03-07T01:16:39.459" v="6736" actId="26606"/>
          <ac:spMkLst>
            <pc:docMk/>
            <pc:sldMk cId="3293052315" sldId="259"/>
            <ac:spMk id="18" creationId="{EA2AEA56-4902-4CC1-A43B-1AC27C88CB90}"/>
          </ac:spMkLst>
        </pc:spChg>
        <pc:spChg chg="add">
          <ac:chgData name="ramona robu" userId="b8bea999df885030" providerId="LiveId" clId="{88839C11-A642-4A8F-BF38-051A3EB78E5E}" dt="2021-03-20T23:13:15.154" v="12383" actId="26606"/>
          <ac:spMkLst>
            <pc:docMk/>
            <pc:sldMk cId="3293052315" sldId="259"/>
            <ac:spMk id="20" creationId="{9720C8A5-6B45-4E4F-BA80-8A14A9F5B35D}"/>
          </ac:spMkLst>
        </pc:spChg>
        <pc:spChg chg="add">
          <ac:chgData name="ramona robu" userId="b8bea999df885030" providerId="LiveId" clId="{88839C11-A642-4A8F-BF38-051A3EB78E5E}" dt="2021-03-20T23:13:15.154" v="12383" actId="26606"/>
          <ac:spMkLst>
            <pc:docMk/>
            <pc:sldMk cId="3293052315" sldId="259"/>
            <ac:spMk id="22" creationId="{C89ECBDA-51E6-4484-8F25-E777102F7D0D}"/>
          </ac:spMkLst>
        </pc:spChg>
        <pc:spChg chg="add">
          <ac:chgData name="ramona robu" userId="b8bea999df885030" providerId="LiveId" clId="{88839C11-A642-4A8F-BF38-051A3EB78E5E}" dt="2021-03-20T23:13:15.154" v="12383" actId="26606"/>
          <ac:spMkLst>
            <pc:docMk/>
            <pc:sldMk cId="3293052315" sldId="259"/>
            <ac:spMk id="24" creationId="{EA2AEA56-4902-4CC1-A43B-1AC27C88CB90}"/>
          </ac:spMkLst>
        </pc:spChg>
        <pc:picChg chg="add mod ord">
          <ac:chgData name="ramona robu" userId="b8bea999df885030" providerId="LiveId" clId="{88839C11-A642-4A8F-BF38-051A3EB78E5E}" dt="2021-03-21T00:12:30.363" v="13658" actId="1076"/>
          <ac:picMkLst>
            <pc:docMk/>
            <pc:sldMk cId="3293052315" sldId="259"/>
            <ac:picMk id="3" creationId="{576DE32C-D163-4E4F-A716-F2810936BF49}"/>
          </ac:picMkLst>
        </pc:picChg>
      </pc:sldChg>
      <pc:sldChg chg="new del">
        <pc:chgData name="ramona robu" userId="b8bea999df885030" providerId="LiveId" clId="{88839C11-A642-4A8F-BF38-051A3EB78E5E}" dt="2021-03-06T15:58:53.673" v="1395" actId="2696"/>
        <pc:sldMkLst>
          <pc:docMk/>
          <pc:sldMk cId="2706655918" sldId="260"/>
        </pc:sldMkLst>
      </pc:sldChg>
      <pc:sldChg chg="addSp delSp modSp new del mod">
        <pc:chgData name="ramona robu" userId="b8bea999df885030" providerId="LiveId" clId="{88839C11-A642-4A8F-BF38-051A3EB78E5E}" dt="2021-03-07T00:56:25.915" v="6586" actId="2696"/>
        <pc:sldMkLst>
          <pc:docMk/>
          <pc:sldMk cId="3407370966" sldId="261"/>
        </pc:sldMkLst>
        <pc:spChg chg="add del mod">
          <ac:chgData name="ramona robu" userId="b8bea999df885030" providerId="LiveId" clId="{88839C11-A642-4A8F-BF38-051A3EB78E5E}" dt="2021-03-06T16:03:09.435" v="1405" actId="767"/>
          <ac:spMkLst>
            <pc:docMk/>
            <pc:sldMk cId="3407370966" sldId="261"/>
            <ac:spMk id="2" creationId="{27827551-38A1-4107-A357-C34EBA6A7602}"/>
          </ac:spMkLst>
        </pc:spChg>
        <pc:spChg chg="add del mod">
          <ac:chgData name="ramona robu" userId="b8bea999df885030" providerId="LiveId" clId="{88839C11-A642-4A8F-BF38-051A3EB78E5E}" dt="2021-03-06T16:08:32.015" v="1416" actId="21"/>
          <ac:spMkLst>
            <pc:docMk/>
            <pc:sldMk cId="3407370966" sldId="261"/>
            <ac:spMk id="3" creationId="{FD7D63D8-38B5-449C-AB39-0CDC86118F01}"/>
          </ac:spMkLst>
        </pc:spChg>
        <pc:spChg chg="add del mod">
          <ac:chgData name="ramona robu" userId="b8bea999df885030" providerId="LiveId" clId="{88839C11-A642-4A8F-BF38-051A3EB78E5E}" dt="2021-03-06T16:08:17.140" v="1414" actId="21"/>
          <ac:spMkLst>
            <pc:docMk/>
            <pc:sldMk cId="3407370966" sldId="261"/>
            <ac:spMk id="6" creationId="{FF36734D-74F9-4C8D-9AC2-0F62B15EB88D}"/>
          </ac:spMkLst>
        </pc:spChg>
        <pc:spChg chg="add del mod">
          <ac:chgData name="ramona robu" userId="b8bea999df885030" providerId="LiveId" clId="{88839C11-A642-4A8F-BF38-051A3EB78E5E}" dt="2021-03-06T16:11:58.066" v="1430" actId="21"/>
          <ac:spMkLst>
            <pc:docMk/>
            <pc:sldMk cId="3407370966" sldId="261"/>
            <ac:spMk id="7" creationId="{FB85941A-8AB8-418A-A52C-9F82A434013A}"/>
          </ac:spMkLst>
        </pc:spChg>
        <pc:spChg chg="add del mod">
          <ac:chgData name="ramona robu" userId="b8bea999df885030" providerId="LiveId" clId="{88839C11-A642-4A8F-BF38-051A3EB78E5E}" dt="2021-03-06T16:11:39.842" v="1425"/>
          <ac:spMkLst>
            <pc:docMk/>
            <pc:sldMk cId="3407370966" sldId="261"/>
            <ac:spMk id="8" creationId="{C3AF9820-C451-4E41-9253-D83CB682A3D7}"/>
          </ac:spMkLst>
        </pc:spChg>
        <pc:spChg chg="add del mod">
          <ac:chgData name="ramona robu" userId="b8bea999df885030" providerId="LiveId" clId="{88839C11-A642-4A8F-BF38-051A3EB78E5E}" dt="2021-03-06T16:11:39.843" v="1427"/>
          <ac:spMkLst>
            <pc:docMk/>
            <pc:sldMk cId="3407370966" sldId="261"/>
            <ac:spMk id="9" creationId="{3A06C6F3-DDB5-47B7-B1B5-7A66CE4900FE}"/>
          </ac:spMkLst>
        </pc:spChg>
        <pc:spChg chg="add mod">
          <ac:chgData name="ramona robu" userId="b8bea999df885030" providerId="LiveId" clId="{88839C11-A642-4A8F-BF38-051A3EB78E5E}" dt="2021-03-06T20:31:26.451" v="4096"/>
          <ac:spMkLst>
            <pc:docMk/>
            <pc:sldMk cId="3407370966" sldId="261"/>
            <ac:spMk id="10" creationId="{9ED4DAA2-9992-4417-9CDC-D2E76F11E9ED}"/>
          </ac:spMkLst>
        </pc:spChg>
        <pc:spChg chg="add mod">
          <ac:chgData name="ramona robu" userId="b8bea999df885030" providerId="LiveId" clId="{88839C11-A642-4A8F-BF38-051A3EB78E5E}" dt="2021-03-06T20:31:26.451" v="4096"/>
          <ac:spMkLst>
            <pc:docMk/>
            <pc:sldMk cId="3407370966" sldId="261"/>
            <ac:spMk id="11" creationId="{84013BB4-1C94-415E-A398-FD232DA2990A}"/>
          </ac:spMkLst>
        </pc:spChg>
        <pc:spChg chg="add del mod">
          <ac:chgData name="ramona robu" userId="b8bea999df885030" providerId="LiveId" clId="{88839C11-A642-4A8F-BF38-051A3EB78E5E}" dt="2021-03-06T16:11:48.574" v="1429" actId="21"/>
          <ac:spMkLst>
            <pc:docMk/>
            <pc:sldMk cId="3407370966" sldId="261"/>
            <ac:spMk id="12" creationId="{324B8173-D607-446A-BEF0-7C8F934C4EE1}"/>
          </ac:spMkLst>
        </pc:spChg>
        <pc:spChg chg="add del mod">
          <ac:chgData name="ramona robu" userId="b8bea999df885030" providerId="LiveId" clId="{88839C11-A642-4A8F-BF38-051A3EB78E5E}" dt="2021-03-06T16:13:07.280" v="1436"/>
          <ac:spMkLst>
            <pc:docMk/>
            <pc:sldMk cId="3407370966" sldId="261"/>
            <ac:spMk id="13" creationId="{47866C0C-F47E-409A-A91D-FDA356736AD9}"/>
          </ac:spMkLst>
        </pc:spChg>
        <pc:spChg chg="add del mod">
          <ac:chgData name="ramona robu" userId="b8bea999df885030" providerId="LiveId" clId="{88839C11-A642-4A8F-BF38-051A3EB78E5E}" dt="2021-03-06T16:13:07.276" v="1434" actId="21"/>
          <ac:spMkLst>
            <pc:docMk/>
            <pc:sldMk cId="3407370966" sldId="261"/>
            <ac:spMk id="14" creationId="{76C0FBC6-5B14-4165-ADD0-CCE17C806FEB}"/>
          </ac:spMkLst>
        </pc:spChg>
        <pc:spChg chg="add del mod">
          <ac:chgData name="ramona robu" userId="b8bea999df885030" providerId="LiveId" clId="{88839C11-A642-4A8F-BF38-051A3EB78E5E}" dt="2021-03-06T16:23:16.838" v="1500" actId="21"/>
          <ac:spMkLst>
            <pc:docMk/>
            <pc:sldMk cId="3407370966" sldId="261"/>
            <ac:spMk id="16" creationId="{226301A1-3435-49FF-93D3-EE51804CC297}"/>
          </ac:spMkLst>
        </pc:spChg>
        <pc:spChg chg="add mod">
          <ac:chgData name="ramona robu" userId="b8bea999df885030" providerId="LiveId" clId="{88839C11-A642-4A8F-BF38-051A3EB78E5E}" dt="2021-03-06T20:31:26.451" v="4096"/>
          <ac:spMkLst>
            <pc:docMk/>
            <pc:sldMk cId="3407370966" sldId="261"/>
            <ac:spMk id="17" creationId="{D6C17485-A82B-485B-9082-C5705A3D86E4}"/>
          </ac:spMkLst>
        </pc:spChg>
        <pc:spChg chg="add mod">
          <ac:chgData name="ramona robu" userId="b8bea999df885030" providerId="LiveId" clId="{88839C11-A642-4A8F-BF38-051A3EB78E5E}" dt="2021-03-06T20:31:26.451" v="4096"/>
          <ac:spMkLst>
            <pc:docMk/>
            <pc:sldMk cId="3407370966" sldId="261"/>
            <ac:spMk id="18" creationId="{92D42D6D-1F74-4AFF-A820-910AECB85F49}"/>
          </ac:spMkLst>
        </pc:spChg>
        <pc:spChg chg="add del mod">
          <ac:chgData name="ramona robu" userId="b8bea999df885030" providerId="LiveId" clId="{88839C11-A642-4A8F-BF38-051A3EB78E5E}" dt="2021-03-06T16:30:53.318" v="1590" actId="21"/>
          <ac:spMkLst>
            <pc:docMk/>
            <pc:sldMk cId="3407370966" sldId="261"/>
            <ac:spMk id="23" creationId="{47AD5BA9-9D9F-4706-9BA8-F33F2515B9ED}"/>
          </ac:spMkLst>
        </pc:spChg>
        <pc:spChg chg="add mod">
          <ac:chgData name="ramona robu" userId="b8bea999df885030" providerId="LiveId" clId="{88839C11-A642-4A8F-BF38-051A3EB78E5E}" dt="2021-03-06T20:31:26.451" v="4096"/>
          <ac:spMkLst>
            <pc:docMk/>
            <pc:sldMk cId="3407370966" sldId="261"/>
            <ac:spMk id="26" creationId="{5DB09070-504E-4A01-888D-52C208132B01}"/>
          </ac:spMkLst>
        </pc:spChg>
        <pc:spChg chg="add del mod">
          <ac:chgData name="ramona robu" userId="b8bea999df885030" providerId="LiveId" clId="{88839C11-A642-4A8F-BF38-051A3EB78E5E}" dt="2021-03-06T16:47:42.326" v="1731"/>
          <ac:spMkLst>
            <pc:docMk/>
            <pc:sldMk cId="3407370966" sldId="261"/>
            <ac:spMk id="29" creationId="{693B01FF-88D4-4F59-BC80-CAF92E3A368F}"/>
          </ac:spMkLst>
        </pc:spChg>
        <pc:spChg chg="add mod">
          <ac:chgData name="ramona robu" userId="b8bea999df885030" providerId="LiveId" clId="{88839C11-A642-4A8F-BF38-051A3EB78E5E}" dt="2021-03-06T20:31:26.451" v="4096"/>
          <ac:spMkLst>
            <pc:docMk/>
            <pc:sldMk cId="3407370966" sldId="261"/>
            <ac:spMk id="30" creationId="{73B77B2E-AB42-4DE0-83B2-1097BB91F620}"/>
          </ac:spMkLst>
        </pc:spChg>
        <pc:spChg chg="add mod">
          <ac:chgData name="ramona robu" userId="b8bea999df885030" providerId="LiveId" clId="{88839C11-A642-4A8F-BF38-051A3EB78E5E}" dt="2021-03-06T20:31:26.451" v="4096"/>
          <ac:spMkLst>
            <pc:docMk/>
            <pc:sldMk cId="3407370966" sldId="261"/>
            <ac:spMk id="31" creationId="{54985E66-860F-4A03-ADDD-D981D3A1EFFD}"/>
          </ac:spMkLst>
        </pc:spChg>
        <pc:spChg chg="add mod">
          <ac:chgData name="ramona robu" userId="b8bea999df885030" providerId="LiveId" clId="{88839C11-A642-4A8F-BF38-051A3EB78E5E}" dt="2021-03-06T20:31:26.451" v="4096"/>
          <ac:spMkLst>
            <pc:docMk/>
            <pc:sldMk cId="3407370966" sldId="261"/>
            <ac:spMk id="32" creationId="{23E80E91-0475-478E-8EC5-A1C38648DFC3}"/>
          </ac:spMkLst>
        </pc:spChg>
        <pc:spChg chg="add del mod">
          <ac:chgData name="ramona robu" userId="b8bea999df885030" providerId="LiveId" clId="{88839C11-A642-4A8F-BF38-051A3EB78E5E}" dt="2021-03-06T17:02:27.229" v="1904" actId="21"/>
          <ac:spMkLst>
            <pc:docMk/>
            <pc:sldMk cId="3407370966" sldId="261"/>
            <ac:spMk id="35" creationId="{0E01427E-6F15-4DD0-B9EB-6B67251E0DA5}"/>
          </ac:spMkLst>
        </pc:spChg>
        <pc:spChg chg="add mod">
          <ac:chgData name="ramona robu" userId="b8bea999df885030" providerId="LiveId" clId="{88839C11-A642-4A8F-BF38-051A3EB78E5E}" dt="2021-03-06T20:31:26.451" v="4096"/>
          <ac:spMkLst>
            <pc:docMk/>
            <pc:sldMk cId="3407370966" sldId="261"/>
            <ac:spMk id="36" creationId="{03C73E3D-38EA-4636-BA27-C3775993F006}"/>
          </ac:spMkLst>
        </pc:spChg>
        <pc:spChg chg="add del mod">
          <ac:chgData name="ramona robu" userId="b8bea999df885030" providerId="LiveId" clId="{88839C11-A642-4A8F-BF38-051A3EB78E5E}" dt="2021-03-06T17:03:13.008" v="1908" actId="767"/>
          <ac:spMkLst>
            <pc:docMk/>
            <pc:sldMk cId="3407370966" sldId="261"/>
            <ac:spMk id="37" creationId="{496E081A-7F86-44AC-B3BE-E9F5D979047A}"/>
          </ac:spMkLst>
        </pc:spChg>
        <pc:spChg chg="add mod">
          <ac:chgData name="ramona robu" userId="b8bea999df885030" providerId="LiveId" clId="{88839C11-A642-4A8F-BF38-051A3EB78E5E}" dt="2021-03-06T20:31:26.451" v="4096"/>
          <ac:spMkLst>
            <pc:docMk/>
            <pc:sldMk cId="3407370966" sldId="261"/>
            <ac:spMk id="38" creationId="{56D39BF8-294B-4E37-8A03-F0E475C5E55E}"/>
          </ac:spMkLst>
        </pc:spChg>
        <pc:spChg chg="add mod">
          <ac:chgData name="ramona robu" userId="b8bea999df885030" providerId="LiveId" clId="{88839C11-A642-4A8F-BF38-051A3EB78E5E}" dt="2021-03-07T00:45:18.079" v="6538" actId="1076"/>
          <ac:spMkLst>
            <pc:docMk/>
            <pc:sldMk cId="3407370966" sldId="261"/>
            <ac:spMk id="39" creationId="{2929744E-33C3-47F9-B86F-0C6EB318009E}"/>
          </ac:spMkLst>
        </pc:spChg>
        <pc:picChg chg="add mod">
          <ac:chgData name="ramona robu" userId="b8bea999df885030" providerId="LiveId" clId="{88839C11-A642-4A8F-BF38-051A3EB78E5E}" dt="2021-03-06T20:31:26.451" v="4096"/>
          <ac:picMkLst>
            <pc:docMk/>
            <pc:sldMk cId="3407370966" sldId="261"/>
            <ac:picMk id="5" creationId="{75E38253-F8F4-41A7-A6F4-95C7374ECDE4}"/>
          </ac:picMkLst>
        </pc:picChg>
        <pc:picChg chg="add del mod modCrop">
          <ac:chgData name="ramona robu" userId="b8bea999df885030" providerId="LiveId" clId="{88839C11-A642-4A8F-BF38-051A3EB78E5E}" dt="2021-03-06T16:31:04.286" v="1592" actId="21"/>
          <ac:picMkLst>
            <pc:docMk/>
            <pc:sldMk cId="3407370966" sldId="261"/>
            <ac:picMk id="20" creationId="{EC604E87-C463-4A1C-AA67-8FCDDCC8983A}"/>
          </ac:picMkLst>
        </pc:picChg>
        <pc:picChg chg="add mod">
          <ac:chgData name="ramona robu" userId="b8bea999df885030" providerId="LiveId" clId="{88839C11-A642-4A8F-BF38-051A3EB78E5E}" dt="2021-03-06T20:31:26.451" v="4096"/>
          <ac:picMkLst>
            <pc:docMk/>
            <pc:sldMk cId="3407370966" sldId="261"/>
            <ac:picMk id="22" creationId="{C10AA998-7864-45AC-8834-DA18784D1248}"/>
          </ac:picMkLst>
        </pc:picChg>
        <pc:picChg chg="add mod modCrop">
          <ac:chgData name="ramona robu" userId="b8bea999df885030" providerId="LiveId" clId="{88839C11-A642-4A8F-BF38-051A3EB78E5E}" dt="2021-03-06T20:31:26.451" v="4096"/>
          <ac:picMkLst>
            <pc:docMk/>
            <pc:sldMk cId="3407370966" sldId="261"/>
            <ac:picMk id="25" creationId="{5533DBDD-1E96-4FB5-A4B6-49D2F2DAD0F7}"/>
          </ac:picMkLst>
        </pc:picChg>
        <pc:picChg chg="add del mod">
          <ac:chgData name="ramona robu" userId="b8bea999df885030" providerId="LiveId" clId="{88839C11-A642-4A8F-BF38-051A3EB78E5E}" dt="2021-03-06T16:50:25.501" v="1754" actId="21"/>
          <ac:picMkLst>
            <pc:docMk/>
            <pc:sldMk cId="3407370966" sldId="261"/>
            <ac:picMk id="28" creationId="{F903A778-2853-47CF-8939-4C1339501B4D}"/>
          </ac:picMkLst>
        </pc:picChg>
        <pc:picChg chg="add mod">
          <ac:chgData name="ramona robu" userId="b8bea999df885030" providerId="LiveId" clId="{88839C11-A642-4A8F-BF38-051A3EB78E5E}" dt="2021-03-06T20:31:26.451" v="4096"/>
          <ac:picMkLst>
            <pc:docMk/>
            <pc:sldMk cId="3407370966" sldId="261"/>
            <ac:picMk id="34" creationId="{1317B0E3-1F34-41D0-867A-8150FDFCFDA9}"/>
          </ac:picMkLst>
        </pc:picChg>
      </pc:sldChg>
      <pc:sldChg chg="addSp delSp modSp new mod modTransition">
        <pc:chgData name="ramona robu" userId="b8bea999df885030" providerId="LiveId" clId="{88839C11-A642-4A8F-BF38-051A3EB78E5E}" dt="2021-03-21T18:27:14.902" v="15981" actId="20577"/>
        <pc:sldMkLst>
          <pc:docMk/>
          <pc:sldMk cId="1272498925" sldId="262"/>
        </pc:sldMkLst>
        <pc:spChg chg="add del mod">
          <ac:chgData name="ramona robu" userId="b8bea999df885030" providerId="LiveId" clId="{88839C11-A642-4A8F-BF38-051A3EB78E5E}" dt="2021-03-06T16:19:58.990" v="1456" actId="21"/>
          <ac:spMkLst>
            <pc:docMk/>
            <pc:sldMk cId="1272498925" sldId="262"/>
            <ac:spMk id="2" creationId="{0377134A-CF15-4F67-9274-25FE4B04F352}"/>
          </ac:spMkLst>
        </pc:spChg>
        <pc:spChg chg="add mod">
          <ac:chgData name="ramona robu" userId="b8bea999df885030" providerId="LiveId" clId="{88839C11-A642-4A8F-BF38-051A3EB78E5E}" dt="2021-03-07T19:09:56.202" v="11878" actId="14100"/>
          <ac:spMkLst>
            <pc:docMk/>
            <pc:sldMk cId="1272498925" sldId="262"/>
            <ac:spMk id="3" creationId="{5537B268-8AC0-48D3-A1F4-38C7DDD0C11A}"/>
          </ac:spMkLst>
        </pc:spChg>
        <pc:spChg chg="add del mod">
          <ac:chgData name="ramona robu" userId="b8bea999df885030" providerId="LiveId" clId="{88839C11-A642-4A8F-BF38-051A3EB78E5E}" dt="2021-03-21T14:54:24.066" v="15276" actId="21"/>
          <ac:spMkLst>
            <pc:docMk/>
            <pc:sldMk cId="1272498925" sldId="262"/>
            <ac:spMk id="4" creationId="{5F8FE72D-7C0E-4678-8984-9EA0E373016C}"/>
          </ac:spMkLst>
        </pc:spChg>
        <pc:spChg chg="add del mod">
          <ac:chgData name="ramona robu" userId="b8bea999df885030" providerId="LiveId" clId="{88839C11-A642-4A8F-BF38-051A3EB78E5E}" dt="2021-03-06T16:22:18.025" v="1497" actId="21"/>
          <ac:spMkLst>
            <pc:docMk/>
            <pc:sldMk cId="1272498925" sldId="262"/>
            <ac:spMk id="5" creationId="{136626BD-0136-42CA-BD5A-88845EACDED2}"/>
          </ac:spMkLst>
        </pc:spChg>
        <pc:spChg chg="add mod">
          <ac:chgData name="ramona robu" userId="b8bea999df885030" providerId="LiveId" clId="{88839C11-A642-4A8F-BF38-051A3EB78E5E}" dt="2021-03-21T18:27:14.902" v="15981" actId="20577"/>
          <ac:spMkLst>
            <pc:docMk/>
            <pc:sldMk cId="1272498925" sldId="262"/>
            <ac:spMk id="6" creationId="{7C9D5529-FD91-451C-8DC1-A087478BAAD8}"/>
          </ac:spMkLst>
        </pc:spChg>
        <pc:spChg chg="add del mod">
          <ac:chgData name="ramona robu" userId="b8bea999df885030" providerId="LiveId" clId="{88839C11-A642-4A8F-BF38-051A3EB78E5E}" dt="2021-03-07T00:43:41.371" v="6394" actId="21"/>
          <ac:spMkLst>
            <pc:docMk/>
            <pc:sldMk cId="1272498925" sldId="262"/>
            <ac:spMk id="8" creationId="{779A37DB-5043-4CE1-9E19-ECC65557A85D}"/>
          </ac:spMkLst>
        </pc:spChg>
      </pc:sldChg>
      <pc:sldChg chg="addSp delSp modSp new del mod setBg setClrOvrMap">
        <pc:chgData name="ramona robu" userId="b8bea999df885030" providerId="LiveId" clId="{88839C11-A642-4A8F-BF38-051A3EB78E5E}" dt="2021-03-07T00:56:36.423" v="6587" actId="2696"/>
        <pc:sldMkLst>
          <pc:docMk/>
          <pc:sldMk cId="3749117044" sldId="263"/>
        </pc:sldMkLst>
        <pc:spChg chg="add del mod">
          <ac:chgData name="ramona robu" userId="b8bea999df885030" providerId="LiveId" clId="{88839C11-A642-4A8F-BF38-051A3EB78E5E}" dt="2021-03-06T17:03:39.894" v="1909" actId="21"/>
          <ac:spMkLst>
            <pc:docMk/>
            <pc:sldMk cId="3749117044" sldId="263"/>
            <ac:spMk id="2" creationId="{9D0299AA-860D-4B45-B8C2-FE559856C8D6}"/>
          </ac:spMkLst>
        </pc:spChg>
        <pc:spChg chg="add mod">
          <ac:chgData name="ramona robu" userId="b8bea999df885030" providerId="LiveId" clId="{88839C11-A642-4A8F-BF38-051A3EB78E5E}" dt="2021-03-06T16:49:00.193" v="1747" actId="571"/>
          <ac:spMkLst>
            <pc:docMk/>
            <pc:sldMk cId="3749117044" sldId="263"/>
            <ac:spMk id="3" creationId="{511A5928-BBCC-4FBD-BC26-DC0BDF0C3EB4}"/>
          </ac:spMkLst>
        </pc:spChg>
        <pc:spChg chg="add del mod">
          <ac:chgData name="ramona robu" userId="b8bea999df885030" providerId="LiveId" clId="{88839C11-A642-4A8F-BF38-051A3EB78E5E}" dt="2021-03-06T17:05:21.476" v="1923" actId="767"/>
          <ac:spMkLst>
            <pc:docMk/>
            <pc:sldMk cId="3749117044" sldId="263"/>
            <ac:spMk id="4" creationId="{20B6A676-5F94-4EC6-8765-44632FD27344}"/>
          </ac:spMkLst>
        </pc:spChg>
        <pc:spChg chg="add del mod">
          <ac:chgData name="ramona robu" userId="b8bea999df885030" providerId="LiveId" clId="{88839C11-A642-4A8F-BF38-051A3EB78E5E}" dt="2021-03-06T17:04:49.079" v="1916"/>
          <ac:spMkLst>
            <pc:docMk/>
            <pc:sldMk cId="3749117044" sldId="263"/>
            <ac:spMk id="6" creationId="{F06E3CCC-0D2D-4EE3-A5AD-8EE216B6C14D}"/>
          </ac:spMkLst>
        </pc:spChg>
        <pc:spChg chg="add del mod ord">
          <ac:chgData name="ramona robu" userId="b8bea999df885030" providerId="LiveId" clId="{88839C11-A642-4A8F-BF38-051A3EB78E5E}" dt="2021-03-06T21:00:14.764" v="4690" actId="1076"/>
          <ac:spMkLst>
            <pc:docMk/>
            <pc:sldMk cId="3749117044" sldId="263"/>
            <ac:spMk id="7" creationId="{A7E8E105-9DAD-400C-99AE-EF1ED640783F}"/>
          </ac:spMkLst>
        </pc:spChg>
        <pc:spChg chg="add del mod">
          <ac:chgData name="ramona robu" userId="b8bea999df885030" providerId="LiveId" clId="{88839C11-A642-4A8F-BF38-051A3EB78E5E}" dt="2021-03-06T17:06:21.167" v="1928" actId="21"/>
          <ac:spMkLst>
            <pc:docMk/>
            <pc:sldMk cId="3749117044" sldId="263"/>
            <ac:spMk id="9" creationId="{532D90FD-2732-4F78-BEE8-4EFE0686265E}"/>
          </ac:spMkLst>
        </pc:spChg>
        <pc:spChg chg="add mod">
          <ac:chgData name="ramona robu" userId="b8bea999df885030" providerId="LiveId" clId="{88839C11-A642-4A8F-BF38-051A3EB78E5E}" dt="2021-03-06T20:31:26.451" v="4096"/>
          <ac:spMkLst>
            <pc:docMk/>
            <pc:sldMk cId="3749117044" sldId="263"/>
            <ac:spMk id="12" creationId="{0B52CBB9-724A-47D5-B43E-0D7C090C1643}"/>
          </ac:spMkLst>
        </pc:spChg>
        <pc:spChg chg="add del mod">
          <ac:chgData name="ramona robu" userId="b8bea999df885030" providerId="LiveId" clId="{88839C11-A642-4A8F-BF38-051A3EB78E5E}" dt="2021-03-06T19:24:19.221" v="4027" actId="21"/>
          <ac:spMkLst>
            <pc:docMk/>
            <pc:sldMk cId="3749117044" sldId="263"/>
            <ac:spMk id="14" creationId="{91F0B12E-6B65-43CE-A6BD-E575AE55605C}"/>
          </ac:spMkLst>
        </pc:spChg>
        <pc:spChg chg="add mod">
          <ac:chgData name="ramona robu" userId="b8bea999df885030" providerId="LiveId" clId="{88839C11-A642-4A8F-BF38-051A3EB78E5E}" dt="2021-03-06T20:31:26.451" v="4096"/>
          <ac:spMkLst>
            <pc:docMk/>
            <pc:sldMk cId="3749117044" sldId="263"/>
            <ac:spMk id="15" creationId="{BFD59480-2C4F-4F5C-8590-681B74AB46EE}"/>
          </ac:spMkLst>
        </pc:spChg>
        <pc:spChg chg="add mod">
          <ac:chgData name="ramona robu" userId="b8bea999df885030" providerId="LiveId" clId="{88839C11-A642-4A8F-BF38-051A3EB78E5E}" dt="2021-03-06T20:31:26.451" v="4096"/>
          <ac:spMkLst>
            <pc:docMk/>
            <pc:sldMk cId="3749117044" sldId="263"/>
            <ac:spMk id="16" creationId="{7CE27C73-01C1-4A2C-BDC4-308FE8CE2A58}"/>
          </ac:spMkLst>
        </pc:spChg>
        <pc:spChg chg="add del mod">
          <ac:chgData name="ramona robu" userId="b8bea999df885030" providerId="LiveId" clId="{88839C11-A642-4A8F-BF38-051A3EB78E5E}" dt="2021-03-06T18:57:28.848" v="3493" actId="21"/>
          <ac:spMkLst>
            <pc:docMk/>
            <pc:sldMk cId="3749117044" sldId="263"/>
            <ac:spMk id="17" creationId="{E973FBAF-6283-4F92-89B6-B623EB815C43}"/>
          </ac:spMkLst>
        </pc:spChg>
        <pc:spChg chg="add del">
          <ac:chgData name="ramona robu" userId="b8bea999df885030" providerId="LiveId" clId="{88839C11-A642-4A8F-BF38-051A3EB78E5E}" dt="2021-03-06T17:11:06.701" v="1950" actId="26606"/>
          <ac:spMkLst>
            <pc:docMk/>
            <pc:sldMk cId="3749117044" sldId="263"/>
            <ac:spMk id="18" creationId="{13B7BB51-92B8-4089-8DAB-1202A4D1C6A3}"/>
          </ac:spMkLst>
        </pc:spChg>
        <pc:spChg chg="add del">
          <ac:chgData name="ramona robu" userId="b8bea999df885030" providerId="LiveId" clId="{88839C11-A642-4A8F-BF38-051A3EB78E5E}" dt="2021-03-06T17:11:06.701" v="1950" actId="26606"/>
          <ac:spMkLst>
            <pc:docMk/>
            <pc:sldMk cId="3749117044" sldId="263"/>
            <ac:spMk id="20" creationId="{8F0E1CE1-70C8-4C8D-B3DA-F8B9C4672DA4}"/>
          </ac:spMkLst>
        </pc:spChg>
        <pc:spChg chg="add mod">
          <ac:chgData name="ramona robu" userId="b8bea999df885030" providerId="LiveId" clId="{88839C11-A642-4A8F-BF38-051A3EB78E5E}" dt="2021-03-06T20:31:26.451" v="4096"/>
          <ac:spMkLst>
            <pc:docMk/>
            <pc:sldMk cId="3749117044" sldId="263"/>
            <ac:spMk id="21" creationId="{A18E7E82-E1FD-467A-B999-3D76624E9B1D}"/>
          </ac:spMkLst>
        </pc:spChg>
        <pc:spChg chg="add del">
          <ac:chgData name="ramona robu" userId="b8bea999df885030" providerId="LiveId" clId="{88839C11-A642-4A8F-BF38-051A3EB78E5E}" dt="2021-03-06T17:11:06.701" v="1950" actId="26606"/>
          <ac:spMkLst>
            <pc:docMk/>
            <pc:sldMk cId="3749117044" sldId="263"/>
            <ac:spMk id="22" creationId="{C5C0A179-8001-4BC8-A50B-D9598D1F45FE}"/>
          </ac:spMkLst>
        </pc:spChg>
        <pc:spChg chg="add mod">
          <ac:chgData name="ramona robu" userId="b8bea999df885030" providerId="LiveId" clId="{88839C11-A642-4A8F-BF38-051A3EB78E5E}" dt="2021-03-06T20:31:26.451" v="4096"/>
          <ac:spMkLst>
            <pc:docMk/>
            <pc:sldMk cId="3749117044" sldId="263"/>
            <ac:spMk id="23" creationId="{ACDB5648-0EE2-47C1-9665-FB4C57920E97}"/>
          </ac:spMkLst>
        </pc:spChg>
        <pc:spChg chg="add del">
          <ac:chgData name="ramona robu" userId="b8bea999df885030" providerId="LiveId" clId="{88839C11-A642-4A8F-BF38-051A3EB78E5E}" dt="2021-03-06T17:11:06.701" v="1950" actId="26606"/>
          <ac:spMkLst>
            <pc:docMk/>
            <pc:sldMk cId="3749117044" sldId="263"/>
            <ac:spMk id="24" creationId="{C0F36B17-8009-453B-9C49-36A9D6F9D0EC}"/>
          </ac:spMkLst>
        </pc:spChg>
        <pc:spChg chg="add mod">
          <ac:chgData name="ramona robu" userId="b8bea999df885030" providerId="LiveId" clId="{88839C11-A642-4A8F-BF38-051A3EB78E5E}" dt="2021-03-06T20:31:26.451" v="4096"/>
          <ac:spMkLst>
            <pc:docMk/>
            <pc:sldMk cId="3749117044" sldId="263"/>
            <ac:spMk id="25" creationId="{415582A1-8FE8-4652-972D-B884C609CFB6}"/>
          </ac:spMkLst>
        </pc:spChg>
        <pc:spChg chg="add del">
          <ac:chgData name="ramona robu" userId="b8bea999df885030" providerId="LiveId" clId="{88839C11-A642-4A8F-BF38-051A3EB78E5E}" dt="2021-03-06T17:11:20.016" v="1952" actId="26606"/>
          <ac:spMkLst>
            <pc:docMk/>
            <pc:sldMk cId="3749117044" sldId="263"/>
            <ac:spMk id="26" creationId="{13B7BB51-92B8-4089-8DAB-1202A4D1C6A3}"/>
          </ac:spMkLst>
        </pc:spChg>
        <pc:spChg chg="add del">
          <ac:chgData name="ramona robu" userId="b8bea999df885030" providerId="LiveId" clId="{88839C11-A642-4A8F-BF38-051A3EB78E5E}" dt="2021-03-06T17:11:20.016" v="1952" actId="26606"/>
          <ac:spMkLst>
            <pc:docMk/>
            <pc:sldMk cId="3749117044" sldId="263"/>
            <ac:spMk id="27" creationId="{E1EA7912-3016-4848-BC99-2927FBA7B6E5}"/>
          </ac:spMkLst>
        </pc:spChg>
        <pc:spChg chg="add mod">
          <ac:chgData name="ramona robu" userId="b8bea999df885030" providerId="LiveId" clId="{88839C11-A642-4A8F-BF38-051A3EB78E5E}" dt="2021-03-06T20:31:26.451" v="4096"/>
          <ac:spMkLst>
            <pc:docMk/>
            <pc:sldMk cId="3749117044" sldId="263"/>
            <ac:spMk id="28" creationId="{EB4DA33D-3055-403C-A6E2-365AA5F9E645}"/>
          </ac:spMkLst>
        </pc:spChg>
        <pc:spChg chg="add del mod">
          <ac:chgData name="ramona robu" userId="b8bea999df885030" providerId="LiveId" clId="{88839C11-A642-4A8F-BF38-051A3EB78E5E}" dt="2021-03-06T18:44:15.156" v="3359" actId="21"/>
          <ac:spMkLst>
            <pc:docMk/>
            <pc:sldMk cId="3749117044" sldId="263"/>
            <ac:spMk id="29" creationId="{50A099FC-EF15-47EE-8AC8-706985850EB6}"/>
          </ac:spMkLst>
        </pc:spChg>
        <pc:spChg chg="add del mod">
          <ac:chgData name="ramona robu" userId="b8bea999df885030" providerId="LiveId" clId="{88839C11-A642-4A8F-BF38-051A3EB78E5E}" dt="2021-03-06T18:56:38.965" v="3488" actId="21"/>
          <ac:spMkLst>
            <pc:docMk/>
            <pc:sldMk cId="3749117044" sldId="263"/>
            <ac:spMk id="30" creationId="{48920654-8843-483C-BE0C-F58846522FDE}"/>
          </ac:spMkLst>
        </pc:spChg>
        <pc:spChg chg="add mod">
          <ac:chgData name="ramona robu" userId="b8bea999df885030" providerId="LiveId" clId="{88839C11-A642-4A8F-BF38-051A3EB78E5E}" dt="2021-03-06T20:31:26.451" v="4096"/>
          <ac:spMkLst>
            <pc:docMk/>
            <pc:sldMk cId="3749117044" sldId="263"/>
            <ac:spMk id="31" creationId="{5D1DAA97-29E4-456F-9819-7CDB83E2925E}"/>
          </ac:spMkLst>
        </pc:spChg>
        <pc:spChg chg="add del">
          <ac:chgData name="ramona robu" userId="b8bea999df885030" providerId="LiveId" clId="{88839C11-A642-4A8F-BF38-051A3EB78E5E}" dt="2021-03-06T18:53:41.321" v="3474" actId="11529"/>
          <ac:spMkLst>
            <pc:docMk/>
            <pc:sldMk cId="3749117044" sldId="263"/>
            <ac:spMk id="32" creationId="{938078CE-C0AD-4332-8D22-0444F131C90F}"/>
          </ac:spMkLst>
        </pc:spChg>
        <pc:spChg chg="add mod">
          <ac:chgData name="ramona robu" userId="b8bea999df885030" providerId="LiveId" clId="{88839C11-A642-4A8F-BF38-051A3EB78E5E}" dt="2021-03-06T20:31:26.451" v="4096"/>
          <ac:spMkLst>
            <pc:docMk/>
            <pc:sldMk cId="3749117044" sldId="263"/>
            <ac:spMk id="33" creationId="{C3E4F5CF-6612-4170-9D90-2D631E7B2EF7}"/>
          </ac:spMkLst>
        </pc:spChg>
        <pc:spChg chg="add mod">
          <ac:chgData name="ramona robu" userId="b8bea999df885030" providerId="LiveId" clId="{88839C11-A642-4A8F-BF38-051A3EB78E5E}" dt="2021-03-06T20:31:26.451" v="4096"/>
          <ac:spMkLst>
            <pc:docMk/>
            <pc:sldMk cId="3749117044" sldId="263"/>
            <ac:spMk id="34" creationId="{853009D1-D547-409C-B3CD-EF6902ED441D}"/>
          </ac:spMkLst>
        </pc:spChg>
        <pc:spChg chg="add del mod">
          <ac:chgData name="ramona robu" userId="b8bea999df885030" providerId="LiveId" clId="{88839C11-A642-4A8F-BF38-051A3EB78E5E}" dt="2021-03-06T19:06:35.802" v="3556" actId="21"/>
          <ac:spMkLst>
            <pc:docMk/>
            <pc:sldMk cId="3749117044" sldId="263"/>
            <ac:spMk id="35" creationId="{BED2E133-0615-4A9F-8F45-72C97AB95A29}"/>
          </ac:spMkLst>
        </pc:spChg>
        <pc:spChg chg="add mod">
          <ac:chgData name="ramona robu" userId="b8bea999df885030" providerId="LiveId" clId="{88839C11-A642-4A8F-BF38-051A3EB78E5E}" dt="2021-03-06T20:31:26.451" v="4096"/>
          <ac:spMkLst>
            <pc:docMk/>
            <pc:sldMk cId="3749117044" sldId="263"/>
            <ac:spMk id="36" creationId="{782430D3-33F3-48E5-8460-86AB8F05884F}"/>
          </ac:spMkLst>
        </pc:spChg>
        <pc:spChg chg="add mod">
          <ac:chgData name="ramona robu" userId="b8bea999df885030" providerId="LiveId" clId="{88839C11-A642-4A8F-BF38-051A3EB78E5E}" dt="2021-03-06T20:31:26.451" v="4096"/>
          <ac:spMkLst>
            <pc:docMk/>
            <pc:sldMk cId="3749117044" sldId="263"/>
            <ac:spMk id="37" creationId="{22108F74-7B8C-4993-85A2-3EC2B6BCCE69}"/>
          </ac:spMkLst>
        </pc:spChg>
        <pc:spChg chg="add mod">
          <ac:chgData name="ramona robu" userId="b8bea999df885030" providerId="LiveId" clId="{88839C11-A642-4A8F-BF38-051A3EB78E5E}" dt="2021-03-06T21:05:44.252" v="4759" actId="1076"/>
          <ac:spMkLst>
            <pc:docMk/>
            <pc:sldMk cId="3749117044" sldId="263"/>
            <ac:spMk id="38" creationId="{FA3BD539-AB38-4798-8F6F-301729979F3D}"/>
          </ac:spMkLst>
        </pc:spChg>
        <pc:spChg chg="add mod ord">
          <ac:chgData name="ramona robu" userId="b8bea999df885030" providerId="LiveId" clId="{88839C11-A642-4A8F-BF38-051A3EB78E5E}" dt="2021-03-06T20:47:50.860" v="4644" actId="167"/>
          <ac:spMkLst>
            <pc:docMk/>
            <pc:sldMk cId="3749117044" sldId="263"/>
            <ac:spMk id="39" creationId="{CCB1B0E4-D46B-49E8-BFC7-3B641E06360E}"/>
          </ac:spMkLst>
        </pc:spChg>
        <pc:spChg chg="add mod">
          <ac:chgData name="ramona robu" userId="b8bea999df885030" providerId="LiveId" clId="{88839C11-A642-4A8F-BF38-051A3EB78E5E}" dt="2021-03-06T21:05:47.848" v="4760" actId="14100"/>
          <ac:spMkLst>
            <pc:docMk/>
            <pc:sldMk cId="3749117044" sldId="263"/>
            <ac:spMk id="40" creationId="{52FCF665-D9B6-4C86-8FB1-43037842CFB5}"/>
          </ac:spMkLst>
        </pc:spChg>
        <pc:spChg chg="add del mod">
          <ac:chgData name="ramona robu" userId="b8bea999df885030" providerId="LiveId" clId="{88839C11-A642-4A8F-BF38-051A3EB78E5E}" dt="2021-03-06T21:39:13.465" v="5163" actId="21"/>
          <ac:spMkLst>
            <pc:docMk/>
            <pc:sldMk cId="3749117044" sldId="263"/>
            <ac:spMk id="43" creationId="{3340588D-349B-4613-B909-070C0CD37799}"/>
          </ac:spMkLst>
        </pc:spChg>
        <pc:spChg chg="add del mod">
          <ac:chgData name="ramona robu" userId="b8bea999df885030" providerId="LiveId" clId="{88839C11-A642-4A8F-BF38-051A3EB78E5E}" dt="2021-03-06T21:39:13.465" v="5163" actId="21"/>
          <ac:spMkLst>
            <pc:docMk/>
            <pc:sldMk cId="3749117044" sldId="263"/>
            <ac:spMk id="46" creationId="{43DB22B2-EA41-49C4-821B-5A39299B9847}"/>
          </ac:spMkLst>
        </pc:spChg>
        <pc:picChg chg="add del mod">
          <ac:chgData name="ramona robu" userId="b8bea999df885030" providerId="LiveId" clId="{88839C11-A642-4A8F-BF38-051A3EB78E5E}" dt="2021-03-06T17:04:49.079" v="1916"/>
          <ac:picMkLst>
            <pc:docMk/>
            <pc:sldMk cId="3749117044" sldId="263"/>
            <ac:picMk id="5" creationId="{77D15115-8BA9-4842-97A2-970A6F663B6D}"/>
          </ac:picMkLst>
        </pc:picChg>
        <pc:picChg chg="add del mod ord">
          <ac:chgData name="ramona robu" userId="b8bea999df885030" providerId="LiveId" clId="{88839C11-A642-4A8F-BF38-051A3EB78E5E}" dt="2021-03-06T18:56:21.922" v="3486" actId="21"/>
          <ac:picMkLst>
            <pc:docMk/>
            <pc:sldMk cId="3749117044" sldId="263"/>
            <ac:picMk id="8" creationId="{01FA6A55-D355-46DB-80FE-A8F7A6D1FC14}"/>
          </ac:picMkLst>
        </pc:picChg>
        <pc:picChg chg="add mod ord">
          <ac:chgData name="ramona robu" userId="b8bea999df885030" providerId="LiveId" clId="{88839C11-A642-4A8F-BF38-051A3EB78E5E}" dt="2021-03-06T20:49:08.424" v="4648" actId="1076"/>
          <ac:picMkLst>
            <pc:docMk/>
            <pc:sldMk cId="3749117044" sldId="263"/>
            <ac:picMk id="10" creationId="{B4E2D8FC-4951-48B9-AF3A-6D42B418872D}"/>
          </ac:picMkLst>
        </pc:picChg>
        <pc:picChg chg="add mod">
          <ac:chgData name="ramona robu" userId="b8bea999df885030" providerId="LiveId" clId="{88839C11-A642-4A8F-BF38-051A3EB78E5E}" dt="2021-03-06T20:31:26.451" v="4096"/>
          <ac:picMkLst>
            <pc:docMk/>
            <pc:sldMk cId="3749117044" sldId="263"/>
            <ac:picMk id="11" creationId="{4D38BA50-3BDD-4F4E-9CF7-4E37B93DBC6F}"/>
          </ac:picMkLst>
        </pc:picChg>
        <pc:picChg chg="add mod ord">
          <ac:chgData name="ramona robu" userId="b8bea999df885030" providerId="LiveId" clId="{88839C11-A642-4A8F-BF38-051A3EB78E5E}" dt="2021-03-06T20:31:26.451" v="4096"/>
          <ac:picMkLst>
            <pc:docMk/>
            <pc:sldMk cId="3749117044" sldId="263"/>
            <ac:picMk id="13" creationId="{07A62543-4217-4BB0-ACE4-71B72125F288}"/>
          </ac:picMkLst>
        </pc:picChg>
        <pc:picChg chg="add del mod">
          <ac:chgData name="ramona robu" userId="b8bea999df885030" providerId="LiveId" clId="{88839C11-A642-4A8F-BF38-051A3EB78E5E}" dt="2021-03-06T21:39:13.465" v="5163" actId="21"/>
          <ac:picMkLst>
            <pc:docMk/>
            <pc:sldMk cId="3749117044" sldId="263"/>
            <ac:picMk id="42" creationId="{FE05F997-62A5-4344-90B1-33D5BFFDAA32}"/>
          </ac:picMkLst>
        </pc:picChg>
        <pc:picChg chg="add del mod">
          <ac:chgData name="ramona robu" userId="b8bea999df885030" providerId="LiveId" clId="{88839C11-A642-4A8F-BF38-051A3EB78E5E}" dt="2021-03-06T21:39:13.465" v="5163" actId="21"/>
          <ac:picMkLst>
            <pc:docMk/>
            <pc:sldMk cId="3749117044" sldId="263"/>
            <ac:picMk id="45" creationId="{B6AE2EB1-DBE2-418A-BB0F-CB85B63D44C9}"/>
          </ac:picMkLst>
        </pc:picChg>
      </pc:sldChg>
      <pc:sldChg chg="addSp delSp modSp new mod ord modTransition setBg modClrScheme chgLayout">
        <pc:chgData name="ramona robu" userId="b8bea999df885030" providerId="LiveId" clId="{88839C11-A642-4A8F-BF38-051A3EB78E5E}" dt="2021-03-24T17:12:48.517" v="16113" actId="20577"/>
        <pc:sldMkLst>
          <pc:docMk/>
          <pc:sldMk cId="4129888194" sldId="264"/>
        </pc:sldMkLst>
        <pc:spChg chg="add del">
          <ac:chgData name="ramona robu" userId="b8bea999df885030" providerId="LiveId" clId="{88839C11-A642-4A8F-BF38-051A3EB78E5E}" dt="2021-03-07T11:36:16.288" v="8609" actId="11529"/>
          <ac:spMkLst>
            <pc:docMk/>
            <pc:sldMk cId="4129888194" sldId="264"/>
            <ac:spMk id="2" creationId="{25D097FA-12A3-404B-B126-B5B6B1705152}"/>
          </ac:spMkLst>
        </pc:spChg>
        <pc:spChg chg="add del mod">
          <ac:chgData name="ramona robu" userId="b8bea999df885030" providerId="LiveId" clId="{88839C11-A642-4A8F-BF38-051A3EB78E5E}" dt="2021-03-06T17:19:04.782" v="2027"/>
          <ac:spMkLst>
            <pc:docMk/>
            <pc:sldMk cId="4129888194" sldId="264"/>
            <ac:spMk id="2" creationId="{661A7FB9-CC7C-4302-97D5-A89B3499AE73}"/>
          </ac:spMkLst>
        </pc:spChg>
        <pc:spChg chg="add del mod">
          <ac:chgData name="ramona robu" userId="b8bea999df885030" providerId="LiveId" clId="{88839C11-A642-4A8F-BF38-051A3EB78E5E}" dt="2021-03-06T20:34:04.899" v="4101" actId="21"/>
          <ac:spMkLst>
            <pc:docMk/>
            <pc:sldMk cId="4129888194" sldId="264"/>
            <ac:spMk id="3" creationId="{5C126FB1-8B42-4BB1-8876-5C4AD402852C}"/>
          </ac:spMkLst>
        </pc:spChg>
        <pc:spChg chg="add del mod">
          <ac:chgData name="ramona robu" userId="b8bea999df885030" providerId="LiveId" clId="{88839C11-A642-4A8F-BF38-051A3EB78E5E}" dt="2021-03-07T11:43:42.259" v="8683" actId="21"/>
          <ac:spMkLst>
            <pc:docMk/>
            <pc:sldMk cId="4129888194" sldId="264"/>
            <ac:spMk id="3" creationId="{CD2B3E8C-E0E9-48E6-9F60-004F68BE48EB}"/>
          </ac:spMkLst>
        </pc:spChg>
        <pc:spChg chg="add del mod">
          <ac:chgData name="ramona robu" userId="b8bea999df885030" providerId="LiveId" clId="{88839C11-A642-4A8F-BF38-051A3EB78E5E}" dt="2021-03-06T20:26:05.452" v="4093" actId="700"/>
          <ac:spMkLst>
            <pc:docMk/>
            <pc:sldMk cId="4129888194" sldId="264"/>
            <ac:spMk id="4" creationId="{ADB34AB9-2062-47A6-BCA3-C7BA2116E113}"/>
          </ac:spMkLst>
        </pc:spChg>
        <pc:spChg chg="add del mod">
          <ac:chgData name="ramona robu" userId="b8bea999df885030" providerId="LiveId" clId="{88839C11-A642-4A8F-BF38-051A3EB78E5E}" dt="2021-03-06T20:26:05.452" v="4093" actId="700"/>
          <ac:spMkLst>
            <pc:docMk/>
            <pc:sldMk cId="4129888194" sldId="264"/>
            <ac:spMk id="5" creationId="{5F4FC1A2-5F32-48F7-A9C1-927BC17FAB8E}"/>
          </ac:spMkLst>
        </pc:spChg>
        <pc:spChg chg="add del mod">
          <ac:chgData name="ramona robu" userId="b8bea999df885030" providerId="LiveId" clId="{88839C11-A642-4A8F-BF38-051A3EB78E5E}" dt="2021-03-06T20:26:05.452" v="4093" actId="700"/>
          <ac:spMkLst>
            <pc:docMk/>
            <pc:sldMk cId="4129888194" sldId="264"/>
            <ac:spMk id="6" creationId="{5FA289A7-1040-41E0-A224-E1E13AD9F838}"/>
          </ac:spMkLst>
        </pc:spChg>
        <pc:spChg chg="add del mod">
          <ac:chgData name="ramona robu" userId="b8bea999df885030" providerId="LiveId" clId="{88839C11-A642-4A8F-BF38-051A3EB78E5E}" dt="2021-03-06T20:43:56.566" v="4629" actId="21"/>
          <ac:spMkLst>
            <pc:docMk/>
            <pc:sldMk cId="4129888194" sldId="264"/>
            <ac:spMk id="8" creationId="{5561F1C7-9C21-4138-B723-19CE6BC5757F}"/>
          </ac:spMkLst>
        </pc:spChg>
        <pc:spChg chg="add del mod">
          <ac:chgData name="ramona robu" userId="b8bea999df885030" providerId="LiveId" clId="{88839C11-A642-4A8F-BF38-051A3EB78E5E}" dt="2021-03-06T20:51:04.272" v="4658" actId="21"/>
          <ac:spMkLst>
            <pc:docMk/>
            <pc:sldMk cId="4129888194" sldId="264"/>
            <ac:spMk id="9" creationId="{B9ADBFB0-8A95-4E50-BE3C-547B8D5FD119}"/>
          </ac:spMkLst>
        </pc:spChg>
        <pc:spChg chg="add del mod">
          <ac:chgData name="ramona robu" userId="b8bea999df885030" providerId="LiveId" clId="{88839C11-A642-4A8F-BF38-051A3EB78E5E}" dt="2021-03-06T20:53:18.588" v="4667" actId="21"/>
          <ac:spMkLst>
            <pc:docMk/>
            <pc:sldMk cId="4129888194" sldId="264"/>
            <ac:spMk id="11" creationId="{9B921D2D-D064-4FFE-8368-C225C55166FF}"/>
          </ac:spMkLst>
        </pc:spChg>
        <pc:spChg chg="add mod">
          <ac:chgData name="ramona robu" userId="b8bea999df885030" providerId="LiveId" clId="{88839C11-A642-4A8F-BF38-051A3EB78E5E}" dt="2021-03-24T17:12:12.458" v="16109" actId="20577"/>
          <ac:spMkLst>
            <pc:docMk/>
            <pc:sldMk cId="4129888194" sldId="264"/>
            <ac:spMk id="12" creationId="{3AA8587E-DD9B-4B6E-8D46-C1133A67112E}"/>
          </ac:spMkLst>
        </pc:spChg>
        <pc:spChg chg="add mod">
          <ac:chgData name="ramona robu" userId="b8bea999df885030" providerId="LiveId" clId="{88839C11-A642-4A8F-BF38-051A3EB78E5E}" dt="2021-03-24T17:12:37.682" v="16111" actId="20577"/>
          <ac:spMkLst>
            <pc:docMk/>
            <pc:sldMk cId="4129888194" sldId="264"/>
            <ac:spMk id="14" creationId="{920A9A64-1091-4B6F-A423-CD0D9EF9DBE8}"/>
          </ac:spMkLst>
        </pc:spChg>
        <pc:spChg chg="add mod">
          <ac:chgData name="ramona robu" userId="b8bea999df885030" providerId="LiveId" clId="{88839C11-A642-4A8F-BF38-051A3EB78E5E}" dt="2021-03-07T11:21:03.334" v="8471" actId="113"/>
          <ac:spMkLst>
            <pc:docMk/>
            <pc:sldMk cId="4129888194" sldId="264"/>
            <ac:spMk id="15" creationId="{3231CE18-FF2B-4F2D-8D97-E0433BD3BD52}"/>
          </ac:spMkLst>
        </pc:spChg>
        <pc:spChg chg="add mod">
          <ac:chgData name="ramona robu" userId="b8bea999df885030" providerId="LiveId" clId="{88839C11-A642-4A8F-BF38-051A3EB78E5E}" dt="2021-03-07T11:21:45.332" v="8474" actId="113"/>
          <ac:spMkLst>
            <pc:docMk/>
            <pc:sldMk cId="4129888194" sldId="264"/>
            <ac:spMk id="16" creationId="{4F03977E-2433-460D-9D30-281B054A4BD8}"/>
          </ac:spMkLst>
        </pc:spChg>
        <pc:spChg chg="add mod">
          <ac:chgData name="ramona robu" userId="b8bea999df885030" providerId="LiveId" clId="{88839C11-A642-4A8F-BF38-051A3EB78E5E}" dt="2021-03-07T11:20:55.256" v="8470" actId="113"/>
          <ac:spMkLst>
            <pc:docMk/>
            <pc:sldMk cId="4129888194" sldId="264"/>
            <ac:spMk id="17" creationId="{F573444A-9396-4A25-A858-F805D4C796A9}"/>
          </ac:spMkLst>
        </pc:spChg>
        <pc:spChg chg="add mod">
          <ac:chgData name="ramona robu" userId="b8bea999df885030" providerId="LiveId" clId="{88839C11-A642-4A8F-BF38-051A3EB78E5E}" dt="2021-03-07T11:39:02.869" v="8633" actId="20577"/>
          <ac:spMkLst>
            <pc:docMk/>
            <pc:sldMk cId="4129888194" sldId="264"/>
            <ac:spMk id="18" creationId="{D6F4D705-DB64-450A-9072-AD6650E811E4}"/>
          </ac:spMkLst>
        </pc:spChg>
        <pc:spChg chg="add mod">
          <ac:chgData name="ramona robu" userId="b8bea999df885030" providerId="LiveId" clId="{88839C11-A642-4A8F-BF38-051A3EB78E5E}" dt="2021-03-09T12:53:10.678" v="11888" actId="20577"/>
          <ac:spMkLst>
            <pc:docMk/>
            <pc:sldMk cId="4129888194" sldId="264"/>
            <ac:spMk id="19" creationId="{D0E3C5D0-7C6F-4B49-843B-CE4842D70C30}"/>
          </ac:spMkLst>
        </pc:spChg>
        <pc:spChg chg="add mod">
          <ac:chgData name="ramona robu" userId="b8bea999df885030" providerId="LiveId" clId="{88839C11-A642-4A8F-BF38-051A3EB78E5E}" dt="2021-03-07T11:40:09.258" v="8635" actId="1076"/>
          <ac:spMkLst>
            <pc:docMk/>
            <pc:sldMk cId="4129888194" sldId="264"/>
            <ac:spMk id="20" creationId="{596EE397-F0AE-4307-A3F4-17970709C892}"/>
          </ac:spMkLst>
        </pc:spChg>
        <pc:spChg chg="add mod">
          <ac:chgData name="ramona robu" userId="b8bea999df885030" providerId="LiveId" clId="{88839C11-A642-4A8F-BF38-051A3EB78E5E}" dt="2021-03-07T14:47:10.458" v="10095" actId="2711"/>
          <ac:spMkLst>
            <pc:docMk/>
            <pc:sldMk cId="4129888194" sldId="264"/>
            <ac:spMk id="22" creationId="{69FDE188-C1C6-4068-AB51-73AE7B5136E7}"/>
          </ac:spMkLst>
        </pc:spChg>
        <pc:spChg chg="add mod">
          <ac:chgData name="ramona robu" userId="b8bea999df885030" providerId="LiveId" clId="{88839C11-A642-4A8F-BF38-051A3EB78E5E}" dt="2021-03-07T11:31:41.902" v="8592" actId="571"/>
          <ac:spMkLst>
            <pc:docMk/>
            <pc:sldMk cId="4129888194" sldId="264"/>
            <ac:spMk id="24" creationId="{8BA31B02-B5FF-49E4-B742-ED70F32CC166}"/>
          </ac:spMkLst>
        </pc:spChg>
        <pc:spChg chg="add del mod">
          <ac:chgData name="ramona robu" userId="b8bea999df885030" providerId="LiveId" clId="{88839C11-A642-4A8F-BF38-051A3EB78E5E}" dt="2021-03-06T23:19:10.667" v="5180" actId="21"/>
          <ac:spMkLst>
            <pc:docMk/>
            <pc:sldMk cId="4129888194" sldId="264"/>
            <ac:spMk id="24" creationId="{D43A42C7-CECA-4012-899D-BF112A60A33F}"/>
          </ac:spMkLst>
        </pc:spChg>
        <pc:spChg chg="add mod">
          <ac:chgData name="ramona robu" userId="b8bea999df885030" providerId="LiveId" clId="{88839C11-A642-4A8F-BF38-051A3EB78E5E}" dt="2021-03-07T14:47:45.157" v="10096" actId="2711"/>
          <ac:spMkLst>
            <pc:docMk/>
            <pc:sldMk cId="4129888194" sldId="264"/>
            <ac:spMk id="25" creationId="{37F79E98-CDF0-45F7-AE0A-477E8E31329B}"/>
          </ac:spMkLst>
        </pc:spChg>
        <pc:spChg chg="add mod">
          <ac:chgData name="ramona robu" userId="b8bea999df885030" providerId="LiveId" clId="{88839C11-A642-4A8F-BF38-051A3EB78E5E}" dt="2021-03-07T11:43:15.424" v="8682" actId="1076"/>
          <ac:spMkLst>
            <pc:docMk/>
            <pc:sldMk cId="4129888194" sldId="264"/>
            <ac:spMk id="27" creationId="{09EAB619-67DF-4FE3-955A-BC7F147FBFC9}"/>
          </ac:spMkLst>
        </pc:spChg>
        <pc:spChg chg="add del mod">
          <ac:chgData name="ramona robu" userId="b8bea999df885030" providerId="LiveId" clId="{88839C11-A642-4A8F-BF38-051A3EB78E5E}" dt="2021-03-06T23:27:30.341" v="5265" actId="21"/>
          <ac:spMkLst>
            <pc:docMk/>
            <pc:sldMk cId="4129888194" sldId="264"/>
            <ac:spMk id="27" creationId="{429C8341-39B5-4805-87F7-0F26E4F4E523}"/>
          </ac:spMkLst>
        </pc:spChg>
        <pc:spChg chg="add del mod">
          <ac:chgData name="ramona robu" userId="b8bea999df885030" providerId="LiveId" clId="{88839C11-A642-4A8F-BF38-051A3EB78E5E}" dt="2021-03-21T17:40:37.912" v="15943" actId="21"/>
          <ac:spMkLst>
            <pc:docMk/>
            <pc:sldMk cId="4129888194" sldId="264"/>
            <ac:spMk id="28" creationId="{AB871287-4264-45B3-8FD7-0B820748F932}"/>
          </ac:spMkLst>
        </pc:spChg>
        <pc:spChg chg="add mod">
          <ac:chgData name="ramona robu" userId="b8bea999df885030" providerId="LiveId" clId="{88839C11-A642-4A8F-BF38-051A3EB78E5E}" dt="2021-03-24T15:48:07.694" v="16034" actId="20577"/>
          <ac:spMkLst>
            <pc:docMk/>
            <pc:sldMk cId="4129888194" sldId="264"/>
            <ac:spMk id="30" creationId="{C97F3BCE-CE4B-4BC5-8B1B-91AA7F53FA9C}"/>
          </ac:spMkLst>
        </pc:spChg>
        <pc:spChg chg="add del mod">
          <ac:chgData name="ramona robu" userId="b8bea999df885030" providerId="LiveId" clId="{88839C11-A642-4A8F-BF38-051A3EB78E5E}" dt="2021-03-21T17:15:45.812" v="15798" actId="21"/>
          <ac:spMkLst>
            <pc:docMk/>
            <pc:sldMk cId="4129888194" sldId="264"/>
            <ac:spMk id="32" creationId="{20F97FFF-B8C7-4424-8DE9-C216C123BCDC}"/>
          </ac:spMkLst>
        </pc:spChg>
        <pc:spChg chg="add del mod">
          <ac:chgData name="ramona robu" userId="b8bea999df885030" providerId="LiveId" clId="{88839C11-A642-4A8F-BF38-051A3EB78E5E}" dt="2021-03-21T17:15:50.143" v="15799" actId="21"/>
          <ac:spMkLst>
            <pc:docMk/>
            <pc:sldMk cId="4129888194" sldId="264"/>
            <ac:spMk id="34" creationId="{F58B742D-580E-498E-AAA3-787B33AED2D7}"/>
          </ac:spMkLst>
        </pc:spChg>
        <pc:spChg chg="add mod">
          <ac:chgData name="ramona robu" userId="b8bea999df885030" providerId="LiveId" clId="{88839C11-A642-4A8F-BF38-051A3EB78E5E}" dt="2021-03-24T15:35:44.752" v="16000" actId="20577"/>
          <ac:spMkLst>
            <pc:docMk/>
            <pc:sldMk cId="4129888194" sldId="264"/>
            <ac:spMk id="38" creationId="{47FF3BA0-D46B-4B43-AD54-0AD4784E7F82}"/>
          </ac:spMkLst>
        </pc:spChg>
        <pc:spChg chg="add mod">
          <ac:chgData name="ramona robu" userId="b8bea999df885030" providerId="LiveId" clId="{88839C11-A642-4A8F-BF38-051A3EB78E5E}" dt="2021-03-24T17:12:48.517" v="16113" actId="20577"/>
          <ac:spMkLst>
            <pc:docMk/>
            <pc:sldMk cId="4129888194" sldId="264"/>
            <ac:spMk id="39" creationId="{866F26AA-2E9E-466E-AE7D-DC19369DD2A2}"/>
          </ac:spMkLst>
        </pc:spChg>
        <pc:picChg chg="add mod">
          <ac:chgData name="ramona robu" userId="b8bea999df885030" providerId="LiveId" clId="{88839C11-A642-4A8F-BF38-051A3EB78E5E}" dt="2021-03-06T21:32:58.608" v="5144" actId="688"/>
          <ac:picMkLst>
            <pc:docMk/>
            <pc:sldMk cId="4129888194" sldId="264"/>
            <ac:picMk id="7" creationId="{B710B73F-5EE5-41BB-AA35-A64A7A95A171}"/>
          </ac:picMkLst>
        </pc:picChg>
        <pc:picChg chg="add mod">
          <ac:chgData name="ramona robu" userId="b8bea999df885030" providerId="LiveId" clId="{88839C11-A642-4A8F-BF38-051A3EB78E5E}" dt="2021-03-06T21:32:18.198" v="5115" actId="688"/>
          <ac:picMkLst>
            <pc:docMk/>
            <pc:sldMk cId="4129888194" sldId="264"/>
            <ac:picMk id="10" creationId="{6F38EF02-D040-475C-8C52-60A7C808D306}"/>
          </ac:picMkLst>
        </pc:picChg>
        <pc:picChg chg="add del mod">
          <ac:chgData name="ramona robu" userId="b8bea999df885030" providerId="LiveId" clId="{88839C11-A642-4A8F-BF38-051A3EB78E5E}" dt="2021-03-06T23:30:33.323" v="5278" actId="21"/>
          <ac:picMkLst>
            <pc:docMk/>
            <pc:sldMk cId="4129888194" sldId="264"/>
            <ac:picMk id="21" creationId="{C99140A4-9ED5-40F3-B4F1-19ECD6B7104E}"/>
          </ac:picMkLst>
        </pc:picChg>
        <pc:picChg chg="add del mod">
          <ac:chgData name="ramona robu" userId="b8bea999df885030" providerId="LiveId" clId="{88839C11-A642-4A8F-BF38-051A3EB78E5E}" dt="2021-03-06T23:30:37.768" v="5279" actId="1076"/>
          <ac:picMkLst>
            <pc:docMk/>
            <pc:sldMk cId="4129888194" sldId="264"/>
            <ac:picMk id="23" creationId="{104E51A8-06E0-4638-88F9-90BB4EC4DEDC}"/>
          </ac:picMkLst>
        </pc:picChg>
        <pc:picChg chg="add del mod">
          <ac:chgData name="ramona robu" userId="b8bea999df885030" providerId="LiveId" clId="{88839C11-A642-4A8F-BF38-051A3EB78E5E}" dt="2021-03-06T23:30:29.105" v="5277" actId="21"/>
          <ac:picMkLst>
            <pc:docMk/>
            <pc:sldMk cId="4129888194" sldId="264"/>
            <ac:picMk id="26" creationId="{3FC5FD7A-2163-401B-ACCC-B8D9F4D9CCE9}"/>
          </ac:picMkLst>
        </pc:picChg>
        <pc:picChg chg="add del mod">
          <ac:chgData name="ramona robu" userId="b8bea999df885030" providerId="LiveId" clId="{88839C11-A642-4A8F-BF38-051A3EB78E5E}" dt="2021-03-21T18:26:42.640" v="15978" actId="21"/>
          <ac:picMkLst>
            <pc:docMk/>
            <pc:sldMk cId="4129888194" sldId="264"/>
            <ac:picMk id="28" creationId="{65B924C8-16FC-4CD8-ABC0-0AE40378D158}"/>
          </ac:picMkLst>
        </pc:picChg>
        <pc:cxnChg chg="add mod">
          <ac:chgData name="ramona robu" userId="b8bea999df885030" providerId="LiveId" clId="{88839C11-A642-4A8F-BF38-051A3EB78E5E}" dt="2021-03-07T15:35:03.819" v="10258" actId="692"/>
          <ac:cxnSpMkLst>
            <pc:docMk/>
            <pc:sldMk cId="4129888194" sldId="264"/>
            <ac:cxnSpMk id="6" creationId="{E6C2CE52-4921-4CFD-9003-DB67516926FE}"/>
          </ac:cxnSpMkLst>
        </pc:cxnChg>
        <pc:cxnChg chg="add mod">
          <ac:chgData name="ramona robu" userId="b8bea999df885030" providerId="LiveId" clId="{88839C11-A642-4A8F-BF38-051A3EB78E5E}" dt="2021-03-06T23:31:30.963" v="5296" actId="692"/>
          <ac:cxnSpMkLst>
            <pc:docMk/>
            <pc:sldMk cId="4129888194" sldId="264"/>
            <ac:cxnSpMk id="29" creationId="{26C84B93-3C9A-438E-ACBD-E76B41993A01}"/>
          </ac:cxnSpMkLst>
        </pc:cxnChg>
        <pc:cxnChg chg="add mod">
          <ac:chgData name="ramona robu" userId="b8bea999df885030" providerId="LiveId" clId="{88839C11-A642-4A8F-BF38-051A3EB78E5E}" dt="2021-03-06T23:32:51.868" v="5316" actId="692"/>
          <ac:cxnSpMkLst>
            <pc:docMk/>
            <pc:sldMk cId="4129888194" sldId="264"/>
            <ac:cxnSpMk id="31" creationId="{A0825C93-FA24-455D-B3B2-D3A8CB598977}"/>
          </ac:cxnSpMkLst>
        </pc:cxnChg>
        <pc:cxnChg chg="add mod">
          <ac:chgData name="ramona robu" userId="b8bea999df885030" providerId="LiveId" clId="{88839C11-A642-4A8F-BF38-051A3EB78E5E}" dt="2021-03-07T15:19:56.746" v="10225" actId="14100"/>
          <ac:cxnSpMkLst>
            <pc:docMk/>
            <pc:sldMk cId="4129888194" sldId="264"/>
            <ac:cxnSpMk id="33" creationId="{C2399F98-A02A-4F46-A886-471D163C1B79}"/>
          </ac:cxnSpMkLst>
        </pc:cxnChg>
        <pc:cxnChg chg="add mod">
          <ac:chgData name="ramona robu" userId="b8bea999df885030" providerId="LiveId" clId="{88839C11-A642-4A8F-BF38-051A3EB78E5E}" dt="2021-03-06T23:33:53.548" v="5348" actId="692"/>
          <ac:cxnSpMkLst>
            <pc:docMk/>
            <pc:sldMk cId="4129888194" sldId="264"/>
            <ac:cxnSpMk id="35" creationId="{D4F12E64-7D5E-437B-8249-4A5D146717DB}"/>
          </ac:cxnSpMkLst>
        </pc:cxnChg>
        <pc:cxnChg chg="add mod">
          <ac:chgData name="ramona robu" userId="b8bea999df885030" providerId="LiveId" clId="{88839C11-A642-4A8F-BF38-051A3EB78E5E}" dt="2021-03-06T23:34:11.110" v="5362" actId="692"/>
          <ac:cxnSpMkLst>
            <pc:docMk/>
            <pc:sldMk cId="4129888194" sldId="264"/>
            <ac:cxnSpMk id="37" creationId="{D01AA30B-68A6-4945-AEB0-2C687EEFF20C}"/>
          </ac:cxnSpMkLst>
        </pc:cxnChg>
        <pc:cxnChg chg="add del mod">
          <ac:chgData name="ramona robu" userId="b8bea999df885030" providerId="LiveId" clId="{88839C11-A642-4A8F-BF38-051A3EB78E5E}" dt="2021-03-07T00:52:00.627" v="6555" actId="21"/>
          <ac:cxnSpMkLst>
            <pc:docMk/>
            <pc:sldMk cId="4129888194" sldId="264"/>
            <ac:cxnSpMk id="41" creationId="{391F4673-9D7B-4DAC-884A-8CE05EBFA85B}"/>
          </ac:cxnSpMkLst>
        </pc:cxnChg>
        <pc:cxnChg chg="add mod">
          <ac:chgData name="ramona robu" userId="b8bea999df885030" providerId="LiveId" clId="{88839C11-A642-4A8F-BF38-051A3EB78E5E}" dt="2021-03-07T00:52:58.532" v="6567" actId="14100"/>
          <ac:cxnSpMkLst>
            <pc:docMk/>
            <pc:sldMk cId="4129888194" sldId="264"/>
            <ac:cxnSpMk id="43" creationId="{347EB43E-8197-4B52-9A20-F5E20723600B}"/>
          </ac:cxnSpMkLst>
        </pc:cxnChg>
        <pc:cxnChg chg="add mod">
          <ac:chgData name="ramona robu" userId="b8bea999df885030" providerId="LiveId" clId="{88839C11-A642-4A8F-BF38-051A3EB78E5E}" dt="2021-03-07T00:54:00.243" v="6578" actId="692"/>
          <ac:cxnSpMkLst>
            <pc:docMk/>
            <pc:sldMk cId="4129888194" sldId="264"/>
            <ac:cxnSpMk id="46" creationId="{4C9FB918-7DBC-4CEF-B002-EC58B63E8782}"/>
          </ac:cxnSpMkLst>
        </pc:cxnChg>
      </pc:sldChg>
      <pc:sldChg chg="addSp delSp modSp new mod modTransition setBg">
        <pc:chgData name="ramona robu" userId="b8bea999df885030" providerId="LiveId" clId="{88839C11-A642-4A8F-BF38-051A3EB78E5E}" dt="2021-03-24T14:25:22.587" v="15992" actId="20577"/>
        <pc:sldMkLst>
          <pc:docMk/>
          <pc:sldMk cId="833780934" sldId="265"/>
        </pc:sldMkLst>
        <pc:spChg chg="add mod">
          <ac:chgData name="ramona robu" userId="b8bea999df885030" providerId="LiveId" clId="{88839C11-A642-4A8F-BF38-051A3EB78E5E}" dt="2021-03-21T00:38:52.582" v="13797" actId="20577"/>
          <ac:spMkLst>
            <pc:docMk/>
            <pc:sldMk cId="833780934" sldId="265"/>
            <ac:spMk id="2" creationId="{3F743071-076B-407C-B43E-232C7597A0DE}"/>
          </ac:spMkLst>
        </pc:spChg>
        <pc:spChg chg="add del mod">
          <ac:chgData name="ramona robu" userId="b8bea999df885030" providerId="LiveId" clId="{88839C11-A642-4A8F-BF38-051A3EB78E5E}" dt="2021-03-07T11:17:45.852" v="8299"/>
          <ac:spMkLst>
            <pc:docMk/>
            <pc:sldMk cId="833780934" sldId="265"/>
            <ac:spMk id="2" creationId="{C5D9CDE4-5A24-4862-BF16-81A5291B319C}"/>
          </ac:spMkLst>
        </pc:spChg>
        <pc:spChg chg="add del mod">
          <ac:chgData name="ramona robu" userId="b8bea999df885030" providerId="LiveId" clId="{88839C11-A642-4A8F-BF38-051A3EB78E5E}" dt="2021-03-07T11:19:35.582" v="8416" actId="21"/>
          <ac:spMkLst>
            <pc:docMk/>
            <pc:sldMk cId="833780934" sldId="265"/>
            <ac:spMk id="3" creationId="{F3434514-3EBD-4AA4-A20C-3C3F35E50858}"/>
          </ac:spMkLst>
        </pc:spChg>
        <pc:spChg chg="add mod">
          <ac:chgData name="ramona robu" userId="b8bea999df885030" providerId="LiveId" clId="{88839C11-A642-4A8F-BF38-051A3EB78E5E}" dt="2021-03-07T14:40:08.020" v="10072" actId="1076"/>
          <ac:spMkLst>
            <pc:docMk/>
            <pc:sldMk cId="833780934" sldId="265"/>
            <ac:spMk id="4" creationId="{4B6B8FC7-96C1-4052-A125-75783A77D3AC}"/>
          </ac:spMkLst>
        </pc:spChg>
        <pc:spChg chg="add mod">
          <ac:chgData name="ramona robu" userId="b8bea999df885030" providerId="LiveId" clId="{88839C11-A642-4A8F-BF38-051A3EB78E5E}" dt="2021-03-07T14:15:17.569" v="9844" actId="20577"/>
          <ac:spMkLst>
            <pc:docMk/>
            <pc:sldMk cId="833780934" sldId="265"/>
            <ac:spMk id="5" creationId="{516FB486-8EAB-40B2-9CCB-EA6B2239B5EE}"/>
          </ac:spMkLst>
        </pc:spChg>
        <pc:spChg chg="add del mod">
          <ac:chgData name="ramona robu" userId="b8bea999df885030" providerId="LiveId" clId="{88839C11-A642-4A8F-BF38-051A3EB78E5E}" dt="2021-03-07T13:48:31.206" v="9230" actId="21"/>
          <ac:spMkLst>
            <pc:docMk/>
            <pc:sldMk cId="833780934" sldId="265"/>
            <ac:spMk id="6" creationId="{0670D4B7-8364-48B9-B894-C127D41F1A8C}"/>
          </ac:spMkLst>
        </pc:spChg>
        <pc:spChg chg="add mod">
          <ac:chgData name="ramona robu" userId="b8bea999df885030" providerId="LiveId" clId="{88839C11-A642-4A8F-BF38-051A3EB78E5E}" dt="2021-03-21T00:33:02.010" v="13707" actId="1076"/>
          <ac:spMkLst>
            <pc:docMk/>
            <pc:sldMk cId="833780934" sldId="265"/>
            <ac:spMk id="7" creationId="{BA6A8805-6011-4260-A1EE-60259F024B3D}"/>
          </ac:spMkLst>
        </pc:spChg>
        <pc:spChg chg="add mod">
          <ac:chgData name="ramona robu" userId="b8bea999df885030" providerId="LiveId" clId="{88839C11-A642-4A8F-BF38-051A3EB78E5E}" dt="2021-03-21T00:32:53.069" v="13706" actId="1076"/>
          <ac:spMkLst>
            <pc:docMk/>
            <pc:sldMk cId="833780934" sldId="265"/>
            <ac:spMk id="8" creationId="{20F4DDAD-6C6D-498B-BAF8-C7DED50C5203}"/>
          </ac:spMkLst>
        </pc:spChg>
        <pc:spChg chg="add mod">
          <ac:chgData name="ramona robu" userId="b8bea999df885030" providerId="LiveId" clId="{88839C11-A642-4A8F-BF38-051A3EB78E5E}" dt="2021-03-07T14:40:26.782" v="10074" actId="1076"/>
          <ac:spMkLst>
            <pc:docMk/>
            <pc:sldMk cId="833780934" sldId="265"/>
            <ac:spMk id="9" creationId="{320568F0-F1DC-41E6-834E-E5EECE84D6C7}"/>
          </ac:spMkLst>
        </pc:spChg>
        <pc:spChg chg="add mod">
          <ac:chgData name="ramona robu" userId="b8bea999df885030" providerId="LiveId" clId="{88839C11-A642-4A8F-BF38-051A3EB78E5E}" dt="2021-03-07T14:30:13.307" v="10053" actId="207"/>
          <ac:spMkLst>
            <pc:docMk/>
            <pc:sldMk cId="833780934" sldId="265"/>
            <ac:spMk id="10" creationId="{E6764A2F-9714-4269-BD46-0527A965D1BE}"/>
          </ac:spMkLst>
        </pc:spChg>
        <pc:spChg chg="add del mod">
          <ac:chgData name="ramona robu" userId="b8bea999df885030" providerId="LiveId" clId="{88839C11-A642-4A8F-BF38-051A3EB78E5E}" dt="2021-03-21T17:40:50.282" v="15944" actId="21"/>
          <ac:spMkLst>
            <pc:docMk/>
            <pc:sldMk cId="833780934" sldId="265"/>
            <ac:spMk id="12" creationId="{D129F815-319D-4DBD-A353-6A1E28120111}"/>
          </ac:spMkLst>
        </pc:spChg>
        <pc:spChg chg="add del mod">
          <ac:chgData name="ramona robu" userId="b8bea999df885030" providerId="LiveId" clId="{88839C11-A642-4A8F-BF38-051A3EB78E5E}" dt="2021-03-07T14:04:26.027" v="9616" actId="21"/>
          <ac:spMkLst>
            <pc:docMk/>
            <pc:sldMk cId="833780934" sldId="265"/>
            <ac:spMk id="13" creationId="{B47CDB9F-A0AB-4D5D-84D2-B672D5390982}"/>
          </ac:spMkLst>
        </pc:spChg>
        <pc:spChg chg="add mod">
          <ac:chgData name="ramona robu" userId="b8bea999df885030" providerId="LiveId" clId="{88839C11-A642-4A8F-BF38-051A3EB78E5E}" dt="2021-03-21T17:12:34.468" v="15793" actId="1076"/>
          <ac:spMkLst>
            <pc:docMk/>
            <pc:sldMk cId="833780934" sldId="265"/>
            <ac:spMk id="14" creationId="{2E86D293-EB89-42A8-A091-7E2C0D064056}"/>
          </ac:spMkLst>
        </pc:spChg>
        <pc:spChg chg="add mod">
          <ac:chgData name="ramona robu" userId="b8bea999df885030" providerId="LiveId" clId="{88839C11-A642-4A8F-BF38-051A3EB78E5E}" dt="2021-03-24T14:25:22.587" v="15992" actId="20577"/>
          <ac:spMkLst>
            <pc:docMk/>
            <pc:sldMk cId="833780934" sldId="265"/>
            <ac:spMk id="17" creationId="{EB1C5433-50F7-4BB0-A45B-44CE36053AD0}"/>
          </ac:spMkLst>
        </pc:spChg>
        <pc:picChg chg="add del mod">
          <ac:chgData name="ramona robu" userId="b8bea999df885030" providerId="LiveId" clId="{88839C11-A642-4A8F-BF38-051A3EB78E5E}" dt="2021-03-07T14:04:18.980" v="9615" actId="21"/>
          <ac:picMkLst>
            <pc:docMk/>
            <pc:sldMk cId="833780934" sldId="265"/>
            <ac:picMk id="11" creationId="{F9B735C8-BFD6-4E43-96F9-ECAE0B524EA0}"/>
          </ac:picMkLst>
        </pc:picChg>
        <pc:picChg chg="add mod">
          <ac:chgData name="ramona robu" userId="b8bea999df885030" providerId="LiveId" clId="{88839C11-A642-4A8F-BF38-051A3EB78E5E}" dt="2021-03-07T14:40:24.139" v="10073" actId="1076"/>
          <ac:picMkLst>
            <pc:docMk/>
            <pc:sldMk cId="833780934" sldId="265"/>
            <ac:picMk id="25" creationId="{DD7D3877-A981-4E5B-A12F-82B7D0B2E7C8}"/>
          </ac:picMkLst>
        </pc:picChg>
        <pc:cxnChg chg="add mod">
          <ac:chgData name="ramona robu" userId="b8bea999df885030" providerId="LiveId" clId="{88839C11-A642-4A8F-BF38-051A3EB78E5E}" dt="2021-03-07T14:29:21.765" v="10050" actId="1076"/>
          <ac:cxnSpMkLst>
            <pc:docMk/>
            <pc:sldMk cId="833780934" sldId="265"/>
            <ac:cxnSpMk id="16" creationId="{96857149-999A-4D8C-BA3E-CEF6779EA7DD}"/>
          </ac:cxnSpMkLst>
        </pc:cxnChg>
        <pc:cxnChg chg="add mod">
          <ac:chgData name="ramona robu" userId="b8bea999df885030" providerId="LiveId" clId="{88839C11-A642-4A8F-BF38-051A3EB78E5E}" dt="2021-03-07T14:28:42.425" v="10034" actId="14100"/>
          <ac:cxnSpMkLst>
            <pc:docMk/>
            <pc:sldMk cId="833780934" sldId="265"/>
            <ac:cxnSpMk id="21" creationId="{7E50581E-68ED-4D48-9A38-00EB1CC371B7}"/>
          </ac:cxnSpMkLst>
        </pc:cxnChg>
        <pc:cxnChg chg="add mod">
          <ac:chgData name="ramona robu" userId="b8bea999df885030" providerId="LiveId" clId="{88839C11-A642-4A8F-BF38-051A3EB78E5E}" dt="2021-03-07T17:29:34.420" v="11058" actId="14100"/>
          <ac:cxnSpMkLst>
            <pc:docMk/>
            <pc:sldMk cId="833780934" sldId="265"/>
            <ac:cxnSpMk id="24" creationId="{FA06FBE4-AE37-4EC2-9407-EB8764C0AF1D}"/>
          </ac:cxnSpMkLst>
        </pc:cxnChg>
        <pc:cxnChg chg="add mod">
          <ac:chgData name="ramona robu" userId="b8bea999df885030" providerId="LiveId" clId="{88839C11-A642-4A8F-BF38-051A3EB78E5E}" dt="2021-03-07T17:29:10.114" v="11055" actId="692"/>
          <ac:cxnSpMkLst>
            <pc:docMk/>
            <pc:sldMk cId="833780934" sldId="265"/>
            <ac:cxnSpMk id="27" creationId="{2604ACE7-3B20-4313-9E96-B00B4394D43A}"/>
          </ac:cxnSpMkLst>
        </pc:cxnChg>
      </pc:sldChg>
      <pc:sldChg chg="addSp delSp modSp new del mod">
        <pc:chgData name="ramona robu" userId="b8bea999df885030" providerId="LiveId" clId="{88839C11-A642-4A8F-BF38-051A3EB78E5E}" dt="2021-03-07T01:15:45.047" v="6734" actId="680"/>
        <pc:sldMkLst>
          <pc:docMk/>
          <pc:sldMk cId="2293501637" sldId="265"/>
        </pc:sldMkLst>
        <pc:spChg chg="add del mod">
          <ac:chgData name="ramona robu" userId="b8bea999df885030" providerId="LiveId" clId="{88839C11-A642-4A8F-BF38-051A3EB78E5E}" dt="2021-03-07T01:15:42.347" v="6733" actId="22"/>
          <ac:spMkLst>
            <pc:docMk/>
            <pc:sldMk cId="2293501637" sldId="265"/>
            <ac:spMk id="6" creationId="{01BEDF13-3151-4C0A-A5A9-A25CB45FDCE8}"/>
          </ac:spMkLst>
        </pc:spChg>
      </pc:sldChg>
      <pc:sldChg chg="addSp delSp modSp new del mod modTransition setBg">
        <pc:chgData name="ramona robu" userId="b8bea999df885030" providerId="LiveId" clId="{88839C11-A642-4A8F-BF38-051A3EB78E5E}" dt="2021-03-07T15:35:11.942" v="10259" actId="2696"/>
        <pc:sldMkLst>
          <pc:docMk/>
          <pc:sldMk cId="1698486566" sldId="266"/>
        </pc:sldMkLst>
        <pc:spChg chg="add del mod">
          <ac:chgData name="ramona robu" userId="b8bea999df885030" providerId="LiveId" clId="{88839C11-A642-4A8F-BF38-051A3EB78E5E}" dt="2021-03-07T11:10:41.560" v="8175" actId="21"/>
          <ac:spMkLst>
            <pc:docMk/>
            <pc:sldMk cId="1698486566" sldId="266"/>
            <ac:spMk id="2" creationId="{245CEBAC-B1A2-4996-B8D0-BBDBDA63E9F2}"/>
          </ac:spMkLst>
        </pc:spChg>
        <pc:spChg chg="add del mod">
          <ac:chgData name="ramona robu" userId="b8bea999df885030" providerId="LiveId" clId="{88839C11-A642-4A8F-BF38-051A3EB78E5E}" dt="2021-03-07T01:28:59.326" v="8032" actId="478"/>
          <ac:spMkLst>
            <pc:docMk/>
            <pc:sldMk cId="1698486566" sldId="266"/>
            <ac:spMk id="2" creationId="{E80E4EF0-3E31-4148-88C8-221CD4C38038}"/>
          </ac:spMkLst>
        </pc:spChg>
        <pc:spChg chg="add del mod">
          <ac:chgData name="ramona robu" userId="b8bea999df885030" providerId="LiveId" clId="{88839C11-A642-4A8F-BF38-051A3EB78E5E}" dt="2021-03-07T14:55:55.288" v="10117" actId="21"/>
          <ac:spMkLst>
            <pc:docMk/>
            <pc:sldMk cId="1698486566" sldId="266"/>
            <ac:spMk id="3" creationId="{7BABFE00-461F-4DFC-B1E4-8476AB6C4F25}"/>
          </ac:spMkLst>
        </pc:spChg>
        <pc:spChg chg="add del mod">
          <ac:chgData name="ramona robu" userId="b8bea999df885030" providerId="LiveId" clId="{88839C11-A642-4A8F-BF38-051A3EB78E5E}" dt="2021-03-07T11:10:43.844" v="8176" actId="21"/>
          <ac:spMkLst>
            <pc:docMk/>
            <pc:sldMk cId="1698486566" sldId="266"/>
            <ac:spMk id="4" creationId="{04EEF633-5331-471D-827B-80248E36F7A7}"/>
          </ac:spMkLst>
        </pc:spChg>
        <pc:spChg chg="add del mod">
          <ac:chgData name="ramona robu" userId="b8bea999df885030" providerId="LiveId" clId="{88839C11-A642-4A8F-BF38-051A3EB78E5E}" dt="2021-03-07T14:38:05.510" v="10060" actId="21"/>
          <ac:spMkLst>
            <pc:docMk/>
            <pc:sldMk cId="1698486566" sldId="266"/>
            <ac:spMk id="7" creationId="{88CA136D-3ED1-4F32-9F03-5D73660516ED}"/>
          </ac:spMkLst>
        </pc:spChg>
        <pc:spChg chg="add del mod">
          <ac:chgData name="ramona robu" userId="b8bea999df885030" providerId="LiveId" clId="{88839C11-A642-4A8F-BF38-051A3EB78E5E}" dt="2021-03-07T14:56:05.072" v="10119" actId="21"/>
          <ac:spMkLst>
            <pc:docMk/>
            <pc:sldMk cId="1698486566" sldId="266"/>
            <ac:spMk id="9" creationId="{62CFA137-7084-42F6-B190-4ADA83146433}"/>
          </ac:spMkLst>
        </pc:spChg>
        <pc:spChg chg="add del mod">
          <ac:chgData name="ramona robu" userId="b8bea999df885030" providerId="LiveId" clId="{88839C11-A642-4A8F-BF38-051A3EB78E5E}" dt="2021-03-07T14:57:53.378" v="10151" actId="1076"/>
          <ac:spMkLst>
            <pc:docMk/>
            <pc:sldMk cId="1698486566" sldId="266"/>
            <ac:spMk id="10" creationId="{53BF6BB1-7F04-45BF-BA4F-83DFE721D260}"/>
          </ac:spMkLst>
        </pc:spChg>
        <pc:picChg chg="add del mod">
          <ac:chgData name="ramona robu" userId="b8bea999df885030" providerId="LiveId" clId="{88839C11-A642-4A8F-BF38-051A3EB78E5E}" dt="2021-03-07T14:55:59.949" v="10118" actId="21"/>
          <ac:picMkLst>
            <pc:docMk/>
            <pc:sldMk cId="1698486566" sldId="266"/>
            <ac:picMk id="6" creationId="{361250CD-A2D2-4581-98C5-32BA95961DB1}"/>
          </ac:picMkLst>
        </pc:picChg>
      </pc:sldChg>
      <pc:sldChg chg="addSp delSp modSp new mod ord modTransition setBg">
        <pc:chgData name="ramona robu" userId="b8bea999df885030" providerId="LiveId" clId="{88839C11-A642-4A8F-BF38-051A3EB78E5E}" dt="2021-03-24T17:15:33.640" v="16191" actId="14100"/>
        <pc:sldMkLst>
          <pc:docMk/>
          <pc:sldMk cId="2332067883" sldId="266"/>
        </pc:sldMkLst>
        <pc:spChg chg="add del mod">
          <ac:chgData name="ramona robu" userId="b8bea999df885030" providerId="LiveId" clId="{88839C11-A642-4A8F-BF38-051A3EB78E5E}" dt="2021-03-07T15:47:46.938" v="10595" actId="21"/>
          <ac:spMkLst>
            <pc:docMk/>
            <pc:sldMk cId="2332067883" sldId="266"/>
            <ac:spMk id="4" creationId="{3ACF113F-F0AC-44DC-A432-D15FC9C50CAB}"/>
          </ac:spMkLst>
        </pc:spChg>
        <pc:spChg chg="add mod">
          <ac:chgData name="ramona robu" userId="b8bea999df885030" providerId="LiveId" clId="{88839C11-A642-4A8F-BF38-051A3EB78E5E}" dt="2021-03-24T17:14:45.294" v="16120"/>
          <ac:spMkLst>
            <pc:docMk/>
            <pc:sldMk cId="2332067883" sldId="266"/>
            <ac:spMk id="4" creationId="{7E0FF40A-B850-4A0E-82A8-0339CAC6759D}"/>
          </ac:spMkLst>
        </pc:spChg>
        <pc:spChg chg="add mod">
          <ac:chgData name="ramona robu" userId="b8bea999df885030" providerId="LiveId" clId="{88839C11-A642-4A8F-BF38-051A3EB78E5E}" dt="2021-03-24T17:13:16.985" v="16115" actId="20577"/>
          <ac:spMkLst>
            <pc:docMk/>
            <pc:sldMk cId="2332067883" sldId="266"/>
            <ac:spMk id="7" creationId="{237FECD0-6061-499E-B8DA-45466E3536E7}"/>
          </ac:spMkLst>
        </pc:spChg>
        <pc:spChg chg="add mod">
          <ac:chgData name="ramona robu" userId="b8bea999df885030" providerId="LiveId" clId="{88839C11-A642-4A8F-BF38-051A3EB78E5E}" dt="2021-03-07T17:43:36.623" v="11100" actId="1076"/>
          <ac:spMkLst>
            <pc:docMk/>
            <pc:sldMk cId="2332067883" sldId="266"/>
            <ac:spMk id="9" creationId="{5242D3D9-0527-49C6-8B2F-4FDAAEA51916}"/>
          </ac:spMkLst>
        </pc:spChg>
        <pc:spChg chg="add mod">
          <ac:chgData name="ramona robu" userId="b8bea999df885030" providerId="LiveId" clId="{88839C11-A642-4A8F-BF38-051A3EB78E5E}" dt="2021-03-24T15:48:25.855" v="16047" actId="1076"/>
          <ac:spMkLst>
            <pc:docMk/>
            <pc:sldMk cId="2332067883" sldId="266"/>
            <ac:spMk id="10" creationId="{65991DE2-FC3A-4E8E-BB69-5B8AD98282B1}"/>
          </ac:spMkLst>
        </pc:spChg>
        <pc:spChg chg="add mod">
          <ac:chgData name="ramona robu" userId="b8bea999df885030" providerId="LiveId" clId="{88839C11-A642-4A8F-BF38-051A3EB78E5E}" dt="2021-03-07T18:25:25.906" v="11650" actId="1076"/>
          <ac:spMkLst>
            <pc:docMk/>
            <pc:sldMk cId="2332067883" sldId="266"/>
            <ac:spMk id="11" creationId="{DF9EBC9A-BFE1-413E-883F-DF777142A281}"/>
          </ac:spMkLst>
        </pc:spChg>
        <pc:spChg chg="add del mod">
          <ac:chgData name="ramona robu" userId="b8bea999df885030" providerId="LiveId" clId="{88839C11-A642-4A8F-BF38-051A3EB78E5E}" dt="2021-03-07T18:21:06.761" v="11592" actId="21"/>
          <ac:spMkLst>
            <pc:docMk/>
            <pc:sldMk cId="2332067883" sldId="266"/>
            <ac:spMk id="12" creationId="{45A30CE7-65B7-407F-B358-18348D788FFF}"/>
          </ac:spMkLst>
        </pc:spChg>
        <pc:spChg chg="add del mod">
          <ac:chgData name="ramona robu" userId="b8bea999df885030" providerId="LiveId" clId="{88839C11-A642-4A8F-BF38-051A3EB78E5E}" dt="2021-03-24T15:38:07.180" v="16006" actId="21"/>
          <ac:spMkLst>
            <pc:docMk/>
            <pc:sldMk cId="2332067883" sldId="266"/>
            <ac:spMk id="12" creationId="{F2167139-7DD6-4657-9EE8-CA08471F441B}"/>
          </ac:spMkLst>
        </pc:spChg>
        <pc:spChg chg="add mod">
          <ac:chgData name="ramona robu" userId="b8bea999df885030" providerId="LiveId" clId="{88839C11-A642-4A8F-BF38-051A3EB78E5E}" dt="2021-03-07T18:24:05.818" v="11640" actId="1076"/>
          <ac:spMkLst>
            <pc:docMk/>
            <pc:sldMk cId="2332067883" sldId="266"/>
            <ac:spMk id="13" creationId="{F7E2429A-D470-428E-89B0-39D021AC58A9}"/>
          </ac:spMkLst>
        </pc:spChg>
        <pc:spChg chg="add mod">
          <ac:chgData name="ramona robu" userId="b8bea999df885030" providerId="LiveId" clId="{88839C11-A642-4A8F-BF38-051A3EB78E5E}" dt="2021-03-21T00:38:10.084" v="13795" actId="1076"/>
          <ac:spMkLst>
            <pc:docMk/>
            <pc:sldMk cId="2332067883" sldId="266"/>
            <ac:spMk id="14" creationId="{E8674A40-D6DF-4B24-8607-7C3AA3E9B349}"/>
          </ac:spMkLst>
        </pc:spChg>
        <pc:spChg chg="add mod">
          <ac:chgData name="ramona robu" userId="b8bea999df885030" providerId="LiveId" clId="{88839C11-A642-4A8F-BF38-051A3EB78E5E}" dt="2021-03-24T15:48:24.024" v="16046" actId="20577"/>
          <ac:spMkLst>
            <pc:docMk/>
            <pc:sldMk cId="2332067883" sldId="266"/>
            <ac:spMk id="15" creationId="{B463A341-06C5-409E-9F0F-E31E21CF951A}"/>
          </ac:spMkLst>
        </pc:spChg>
        <pc:spChg chg="add mod">
          <ac:chgData name="ramona robu" userId="b8bea999df885030" providerId="LiveId" clId="{88839C11-A642-4A8F-BF38-051A3EB78E5E}" dt="2021-03-24T17:15:33.640" v="16191" actId="14100"/>
          <ac:spMkLst>
            <pc:docMk/>
            <pc:sldMk cId="2332067883" sldId="266"/>
            <ac:spMk id="16" creationId="{597B7A65-291B-4296-B2DB-62F4D9A698C6}"/>
          </ac:spMkLst>
        </pc:spChg>
        <pc:graphicFrameChg chg="add mod modGraphic">
          <ac:chgData name="ramona robu" userId="b8bea999df885030" providerId="LiveId" clId="{88839C11-A642-4A8F-BF38-051A3EB78E5E}" dt="2021-03-07T18:56:49.001" v="11859" actId="207"/>
          <ac:graphicFrameMkLst>
            <pc:docMk/>
            <pc:sldMk cId="2332067883" sldId="266"/>
            <ac:graphicFrameMk id="5" creationId="{23B66079-60D0-4584-97E7-53D47FB9664A}"/>
          </ac:graphicFrameMkLst>
        </pc:graphicFrameChg>
        <pc:graphicFrameChg chg="add mod">
          <ac:chgData name="ramona robu" userId="b8bea999df885030" providerId="LiveId" clId="{88839C11-A642-4A8F-BF38-051A3EB78E5E}" dt="2021-03-07T19:07:22.305" v="11869"/>
          <ac:graphicFrameMkLst>
            <pc:docMk/>
            <pc:sldMk cId="2332067883" sldId="266"/>
            <ac:graphicFrameMk id="8" creationId="{433A4ADD-03A3-414A-832C-2F96F0C4DEA3}"/>
          </ac:graphicFrameMkLst>
        </pc:graphicFrameChg>
        <pc:picChg chg="add mod">
          <ac:chgData name="ramona robu" userId="b8bea999df885030" providerId="LiveId" clId="{88839C11-A642-4A8F-BF38-051A3EB78E5E}" dt="2021-03-21T00:37:40.656" v="13791" actId="1076"/>
          <ac:picMkLst>
            <pc:docMk/>
            <pc:sldMk cId="2332067883" sldId="266"/>
            <ac:picMk id="3" creationId="{E759E512-A43F-4A58-AA30-AF8863219150}"/>
          </ac:picMkLst>
        </pc:picChg>
      </pc:sldChg>
      <pc:sldChg chg="addSp modSp new del mod">
        <pc:chgData name="ramona robu" userId="b8bea999df885030" providerId="LiveId" clId="{88839C11-A642-4A8F-BF38-051A3EB78E5E}" dt="2021-03-07T19:07:59.036" v="11870" actId="2696"/>
        <pc:sldMkLst>
          <pc:docMk/>
          <pc:sldMk cId="2491880865" sldId="267"/>
        </pc:sldMkLst>
        <pc:spChg chg="add mod">
          <ac:chgData name="ramona robu" userId="b8bea999df885030" providerId="LiveId" clId="{88839C11-A642-4A8F-BF38-051A3EB78E5E}" dt="2021-03-07T18:51:36.273" v="11792" actId="20577"/>
          <ac:spMkLst>
            <pc:docMk/>
            <pc:sldMk cId="2491880865" sldId="267"/>
            <ac:spMk id="2" creationId="{E4D8389E-9017-45A5-9F6F-FFE1354C85B5}"/>
          </ac:spMkLst>
        </pc:spChg>
        <pc:graphicFrameChg chg="add mod modGraphic">
          <ac:chgData name="ramona robu" userId="b8bea999df885030" providerId="LiveId" clId="{88839C11-A642-4A8F-BF38-051A3EB78E5E}" dt="2021-03-07T18:54:24.738" v="11799"/>
          <ac:graphicFrameMkLst>
            <pc:docMk/>
            <pc:sldMk cId="2491880865" sldId="267"/>
            <ac:graphicFrameMk id="3" creationId="{56C40FEE-24BE-45D5-A07D-66DF6E4720FC}"/>
          </ac:graphicFrameMkLst>
        </pc:graphicFrameChg>
      </pc:sldChg>
      <pc:sldChg chg="modSp new del mod ord modTransition">
        <pc:chgData name="ramona robu" userId="b8bea999df885030" providerId="LiveId" clId="{88839C11-A642-4A8F-BF38-051A3EB78E5E}" dt="2021-03-07T18:47:34.727" v="11767" actId="2696"/>
        <pc:sldMkLst>
          <pc:docMk/>
          <pc:sldMk cId="3161434597" sldId="267"/>
        </pc:sldMkLst>
        <pc:spChg chg="mod">
          <ac:chgData name="ramona robu" userId="b8bea999df885030" providerId="LiveId" clId="{88839C11-A642-4A8F-BF38-051A3EB78E5E}" dt="2021-03-07T18:37:27.803" v="11749" actId="2711"/>
          <ac:spMkLst>
            <pc:docMk/>
            <pc:sldMk cId="3161434597" sldId="267"/>
            <ac:spMk id="2" creationId="{71C0B54A-A9E9-4FED-868D-8333E7E2ECF5}"/>
          </ac:spMkLst>
        </pc:spChg>
        <pc:spChg chg="mod">
          <ac:chgData name="ramona robu" userId="b8bea999df885030" providerId="LiveId" clId="{88839C11-A642-4A8F-BF38-051A3EB78E5E}" dt="2021-03-07T18:34:40.285" v="11747" actId="123"/>
          <ac:spMkLst>
            <pc:docMk/>
            <pc:sldMk cId="3161434597" sldId="267"/>
            <ac:spMk id="3" creationId="{F6D497EE-D5BF-46E9-9499-BEC4FFA2E23B}"/>
          </ac:spMkLst>
        </pc:spChg>
        <pc:spChg chg="mod">
          <ac:chgData name="ramona robu" userId="b8bea999df885030" providerId="LiveId" clId="{88839C11-A642-4A8F-BF38-051A3EB78E5E}" dt="2021-03-07T18:39:28.632" v="11760" actId="1076"/>
          <ac:spMkLst>
            <pc:docMk/>
            <pc:sldMk cId="3161434597" sldId="267"/>
            <ac:spMk id="4" creationId="{3C8AA3AD-FDF0-4413-8F9F-859526A94D28}"/>
          </ac:spMkLst>
        </pc:spChg>
      </pc:sldChg>
      <pc:sldChg chg="addSp delSp modSp new del mod modTransition">
        <pc:chgData name="ramona robu" userId="b8bea999df885030" providerId="LiveId" clId="{88839C11-A642-4A8F-BF38-051A3EB78E5E}" dt="2021-03-21T14:56:22.353" v="15287" actId="2696"/>
        <pc:sldMkLst>
          <pc:docMk/>
          <pc:sldMk cId="3850316575" sldId="267"/>
        </pc:sldMkLst>
        <pc:spChg chg="add del mod">
          <ac:chgData name="ramona robu" userId="b8bea999df885030" providerId="LiveId" clId="{88839C11-A642-4A8F-BF38-051A3EB78E5E}" dt="2021-03-21T14:56:17.656" v="15286" actId="21"/>
          <ac:spMkLst>
            <pc:docMk/>
            <pc:sldMk cId="3850316575" sldId="267"/>
            <ac:spMk id="3" creationId="{A7C87340-B527-4709-A726-7AD5B87847B5}"/>
          </ac:spMkLst>
        </pc:spChg>
        <pc:spChg chg="add del mod">
          <ac:chgData name="ramona robu" userId="b8bea999df885030" providerId="LiveId" clId="{88839C11-A642-4A8F-BF38-051A3EB78E5E}" dt="2021-03-21T14:50:13.278" v="15254" actId="21"/>
          <ac:spMkLst>
            <pc:docMk/>
            <pc:sldMk cId="3850316575" sldId="267"/>
            <ac:spMk id="4" creationId="{626D6018-7704-4855-8F0D-EA2FF1B6266E}"/>
          </ac:spMkLst>
        </pc:spChg>
      </pc:sldChg>
      <pc:sldChg chg="addSp delSp modSp new del mod">
        <pc:chgData name="ramona robu" userId="b8bea999df885030" providerId="LiveId" clId="{88839C11-A642-4A8F-BF38-051A3EB78E5E}" dt="2021-03-07T18:28:58.764" v="11687" actId="2696"/>
        <pc:sldMkLst>
          <pc:docMk/>
          <pc:sldMk cId="4094556876" sldId="267"/>
        </pc:sldMkLst>
        <pc:spChg chg="add mod">
          <ac:chgData name="ramona robu" userId="b8bea999df885030" providerId="LiveId" clId="{88839C11-A642-4A8F-BF38-051A3EB78E5E}" dt="2021-03-07T18:26:44.100" v="11683" actId="14100"/>
          <ac:spMkLst>
            <pc:docMk/>
            <pc:sldMk cId="4094556876" sldId="267"/>
            <ac:spMk id="6" creationId="{19DDCB61-2D3B-49A0-8F32-80887ECF54B3}"/>
          </ac:spMkLst>
        </pc:spChg>
        <pc:graphicFrameChg chg="add del mod modGraphic">
          <ac:chgData name="ramona robu" userId="b8bea999df885030" providerId="LiveId" clId="{88839C11-A642-4A8F-BF38-051A3EB78E5E}" dt="2021-03-07T17:35:08.560" v="11061" actId="21"/>
          <ac:graphicFrameMkLst>
            <pc:docMk/>
            <pc:sldMk cId="4094556876" sldId="267"/>
            <ac:graphicFrameMk id="5" creationId="{8D4DD51A-F904-4763-B71E-3EB703917A5A}"/>
          </ac:graphicFrameMkLst>
        </pc:graphicFrameChg>
      </pc:sldChg>
      <pc:sldChg chg="new del">
        <pc:chgData name="ramona robu" userId="b8bea999df885030" providerId="LiveId" clId="{88839C11-A642-4A8F-BF38-051A3EB78E5E}" dt="2021-03-07T17:27:19.543" v="11039" actId="2696"/>
        <pc:sldMkLst>
          <pc:docMk/>
          <pc:sldMk cId="743924639" sldId="268"/>
        </pc:sldMkLst>
      </pc:sldChg>
      <pc:sldChg chg="addSp delSp modSp new del mod">
        <pc:chgData name="ramona robu" userId="b8bea999df885030" providerId="LiveId" clId="{88839C11-A642-4A8F-BF38-051A3EB78E5E}" dt="2021-03-21T00:13:55.520" v="13667" actId="2696"/>
        <pc:sldMkLst>
          <pc:docMk/>
          <pc:sldMk cId="1132746848" sldId="268"/>
        </pc:sldMkLst>
        <pc:spChg chg="add del mod">
          <ac:chgData name="ramona robu" userId="b8bea999df885030" providerId="LiveId" clId="{88839C11-A642-4A8F-BF38-051A3EB78E5E}" dt="2021-03-21T00:13:50.975" v="13666" actId="21"/>
          <ac:spMkLst>
            <pc:docMk/>
            <pc:sldMk cId="1132746848" sldId="268"/>
            <ac:spMk id="2" creationId="{6C47BEE5-400E-4922-9DE8-8CDBC6B329ED}"/>
          </ac:spMkLst>
        </pc:spChg>
      </pc:sldChg>
      <pc:sldChg chg="new del">
        <pc:chgData name="ramona robu" userId="b8bea999df885030" providerId="LiveId" clId="{88839C11-A642-4A8F-BF38-051A3EB78E5E}" dt="2021-03-07T18:38:50.636" v="11756" actId="680"/>
        <pc:sldMkLst>
          <pc:docMk/>
          <pc:sldMk cId="2506847207" sldId="268"/>
        </pc:sldMkLst>
      </pc:sldChg>
      <pc:sldChg chg="addSp delSp modSp new mod ord modTransition setBg">
        <pc:chgData name="ramona robu" userId="b8bea999df885030" providerId="LiveId" clId="{88839C11-A642-4A8F-BF38-051A3EB78E5E}" dt="2021-03-24T15:47:33.799" v="16023" actId="1076"/>
        <pc:sldMkLst>
          <pc:docMk/>
          <pc:sldMk cId="4061504703" sldId="268"/>
        </pc:sldMkLst>
        <pc:spChg chg="add mod">
          <ac:chgData name="ramona robu" userId="b8bea999df885030" providerId="LiveId" clId="{88839C11-A642-4A8F-BF38-051A3EB78E5E}" dt="2021-03-24T15:47:33.799" v="16023" actId="1076"/>
          <ac:spMkLst>
            <pc:docMk/>
            <pc:sldMk cId="4061504703" sldId="268"/>
            <ac:spMk id="3" creationId="{A977780D-E1A4-4CBC-97E7-B9099CA6B741}"/>
          </ac:spMkLst>
        </pc:spChg>
        <pc:spChg chg="add">
          <ac:chgData name="ramona robu" userId="b8bea999df885030" providerId="LiveId" clId="{88839C11-A642-4A8F-BF38-051A3EB78E5E}" dt="2021-03-21T00:15:22.436" v="13672" actId="26606"/>
          <ac:spMkLst>
            <pc:docMk/>
            <pc:sldMk cId="4061504703" sldId="268"/>
            <ac:spMk id="7" creationId="{8ECBFEF8-9038-4E5E-A5F1-E4DC2303553E}"/>
          </ac:spMkLst>
        </pc:spChg>
        <pc:spChg chg="add mod">
          <ac:chgData name="ramona robu" userId="b8bea999df885030" providerId="LiveId" clId="{88839C11-A642-4A8F-BF38-051A3EB78E5E}" dt="2021-03-24T14:24:23.826" v="15989" actId="20577"/>
          <ac:spMkLst>
            <pc:docMk/>
            <pc:sldMk cId="4061504703" sldId="268"/>
            <ac:spMk id="8" creationId="{927AB247-1471-40E9-9C4C-D2D855452459}"/>
          </ac:spMkLst>
        </pc:spChg>
        <pc:spChg chg="add">
          <ac:chgData name="ramona robu" userId="b8bea999df885030" providerId="LiveId" clId="{88839C11-A642-4A8F-BF38-051A3EB78E5E}" dt="2021-03-21T00:15:22.436" v="13672" actId="26606"/>
          <ac:spMkLst>
            <pc:docMk/>
            <pc:sldMk cId="4061504703" sldId="268"/>
            <ac:spMk id="9" creationId="{7F149F64-F5A8-406B-96EB-0B8A677B432D}"/>
          </ac:spMkLst>
        </pc:spChg>
        <pc:spChg chg="add mod">
          <ac:chgData name="ramona robu" userId="b8bea999df885030" providerId="LiveId" clId="{88839C11-A642-4A8F-BF38-051A3EB78E5E}" dt="2021-03-21T17:21:38.744" v="15822" actId="1076"/>
          <ac:spMkLst>
            <pc:docMk/>
            <pc:sldMk cId="4061504703" sldId="268"/>
            <ac:spMk id="10" creationId="{2CF06976-106A-4EAC-9E0A-71347CAFBEA7}"/>
          </ac:spMkLst>
        </pc:spChg>
        <pc:spChg chg="add">
          <ac:chgData name="ramona robu" userId="b8bea999df885030" providerId="LiveId" clId="{88839C11-A642-4A8F-BF38-051A3EB78E5E}" dt="2021-03-21T00:15:22.436" v="13672" actId="26606"/>
          <ac:spMkLst>
            <pc:docMk/>
            <pc:sldMk cId="4061504703" sldId="268"/>
            <ac:spMk id="11" creationId="{1A9EE7A9-906A-4407-BE4D-A564B220B553}"/>
          </ac:spMkLst>
        </pc:spChg>
        <pc:spChg chg="add mod">
          <ac:chgData name="ramona robu" userId="b8bea999df885030" providerId="LiveId" clId="{88839C11-A642-4A8F-BF38-051A3EB78E5E}" dt="2021-03-24T15:46:14.125" v="16008" actId="1076"/>
          <ac:spMkLst>
            <pc:docMk/>
            <pc:sldMk cId="4061504703" sldId="268"/>
            <ac:spMk id="12" creationId="{31475F1D-2F01-4C00-9C01-7C6D5DD7D166}"/>
          </ac:spMkLst>
        </pc:spChg>
        <pc:spChg chg="add mod">
          <ac:chgData name="ramona robu" userId="b8bea999df885030" providerId="LiveId" clId="{88839C11-A642-4A8F-BF38-051A3EB78E5E}" dt="2021-03-24T15:46:21.448" v="16009" actId="1076"/>
          <ac:spMkLst>
            <pc:docMk/>
            <pc:sldMk cId="4061504703" sldId="268"/>
            <ac:spMk id="13" creationId="{A98E00A1-4340-448A-84D9-BACF42F6EE5C}"/>
          </ac:spMkLst>
        </pc:spChg>
        <pc:spChg chg="add del mod">
          <ac:chgData name="ramona robu" userId="b8bea999df885030" providerId="LiveId" clId="{88839C11-A642-4A8F-BF38-051A3EB78E5E}" dt="2021-03-21T17:17:28.335" v="15806" actId="21"/>
          <ac:spMkLst>
            <pc:docMk/>
            <pc:sldMk cId="4061504703" sldId="268"/>
            <ac:spMk id="14" creationId="{5A31340E-8F8F-4F41-8F54-8437847E6645}"/>
          </ac:spMkLst>
        </pc:spChg>
        <pc:spChg chg="add mod">
          <ac:chgData name="ramona robu" userId="b8bea999df885030" providerId="LiveId" clId="{88839C11-A642-4A8F-BF38-051A3EB78E5E}" dt="2021-03-24T15:46:11.445" v="16007" actId="1076"/>
          <ac:spMkLst>
            <pc:docMk/>
            <pc:sldMk cId="4061504703" sldId="268"/>
            <ac:spMk id="15" creationId="{2FD7E8B2-9649-4D90-9894-FBC340C54B29}"/>
          </ac:spMkLst>
        </pc:spChg>
        <pc:picChg chg="add mod">
          <ac:chgData name="ramona robu" userId="b8bea999df885030" providerId="LiveId" clId="{88839C11-A642-4A8F-BF38-051A3EB78E5E}" dt="2021-03-21T17:30:42.049" v="15933" actId="1076"/>
          <ac:picMkLst>
            <pc:docMk/>
            <pc:sldMk cId="4061504703" sldId="268"/>
            <ac:picMk id="2" creationId="{68605118-29FC-4894-AC58-F3A10A31E1D5}"/>
          </ac:picMkLst>
        </pc:picChg>
      </pc:sldChg>
      <pc:sldChg chg="addSp delSp modSp new mod modTransition setBg">
        <pc:chgData name="ramona robu" userId="b8bea999df885030" providerId="LiveId" clId="{88839C11-A642-4A8F-BF38-051A3EB78E5E}" dt="2021-03-21T17:33:23.035" v="15938"/>
        <pc:sldMkLst>
          <pc:docMk/>
          <pc:sldMk cId="83426488" sldId="269"/>
        </pc:sldMkLst>
        <pc:spChg chg="add mod">
          <ac:chgData name="ramona robu" userId="b8bea999df885030" providerId="LiveId" clId="{88839C11-A642-4A8F-BF38-051A3EB78E5E}" dt="2021-03-21T17:26:45.154" v="15895" actId="20577"/>
          <ac:spMkLst>
            <pc:docMk/>
            <pc:sldMk cId="83426488" sldId="269"/>
            <ac:spMk id="3" creationId="{F1D27F67-971C-4468-AD31-07A987B58607}"/>
          </ac:spMkLst>
        </pc:spChg>
        <pc:spChg chg="add mod">
          <ac:chgData name="ramona robu" userId="b8bea999df885030" providerId="LiveId" clId="{88839C11-A642-4A8F-BF38-051A3EB78E5E}" dt="2021-03-21T17:19:26.985" v="15814"/>
          <ac:spMkLst>
            <pc:docMk/>
            <pc:sldMk cId="83426488" sldId="269"/>
            <ac:spMk id="4" creationId="{F2C8A922-2F91-4FD6-B8F9-FA9D546F0B27}"/>
          </ac:spMkLst>
        </pc:spChg>
        <pc:spChg chg="add mod">
          <ac:chgData name="ramona robu" userId="b8bea999df885030" providerId="LiveId" clId="{88839C11-A642-4A8F-BF38-051A3EB78E5E}" dt="2021-03-21T17:19:37.680" v="15815"/>
          <ac:spMkLst>
            <pc:docMk/>
            <pc:sldMk cId="83426488" sldId="269"/>
            <ac:spMk id="5" creationId="{8A6B34FF-A50E-4438-87C6-130C8BBDB5CC}"/>
          </ac:spMkLst>
        </pc:spChg>
        <pc:spChg chg="add mod">
          <ac:chgData name="ramona robu" userId="b8bea999df885030" providerId="LiveId" clId="{88839C11-A642-4A8F-BF38-051A3EB78E5E}" dt="2021-03-21T17:19:49.290" v="15816"/>
          <ac:spMkLst>
            <pc:docMk/>
            <pc:sldMk cId="83426488" sldId="269"/>
            <ac:spMk id="6" creationId="{AC4F7991-A2B8-4364-9542-6DBD894FBE4F}"/>
          </ac:spMkLst>
        </pc:spChg>
        <pc:spChg chg="add del">
          <ac:chgData name="ramona robu" userId="b8bea999df885030" providerId="LiveId" clId="{88839C11-A642-4A8F-BF38-051A3EB78E5E}" dt="2021-03-21T00:26:38.395" v="13696" actId="26606"/>
          <ac:spMkLst>
            <pc:docMk/>
            <pc:sldMk cId="83426488" sldId="269"/>
            <ac:spMk id="7" creationId="{DCEEEAA2-4E1D-4CB3-88FF-B503F7457350}"/>
          </ac:spMkLst>
        </pc:spChg>
        <pc:spChg chg="add del">
          <ac:chgData name="ramona robu" userId="b8bea999df885030" providerId="LiveId" clId="{88839C11-A642-4A8F-BF38-051A3EB78E5E}" dt="2021-03-21T00:26:38.395" v="13696" actId="26606"/>
          <ac:spMkLst>
            <pc:docMk/>
            <pc:sldMk cId="83426488" sldId="269"/>
            <ac:spMk id="9" creationId="{3D146823-4E43-4344-8BBA-F267A7E9184F}"/>
          </ac:spMkLst>
        </pc:spChg>
        <pc:spChg chg="add del">
          <ac:chgData name="ramona robu" userId="b8bea999df885030" providerId="LiveId" clId="{88839C11-A642-4A8F-BF38-051A3EB78E5E}" dt="2021-03-21T00:26:38.395" v="13696" actId="26606"/>
          <ac:spMkLst>
            <pc:docMk/>
            <pc:sldMk cId="83426488" sldId="269"/>
            <ac:spMk id="11" creationId="{21F16121-7EEB-4D00-BAC4-DCB0C2109DA7}"/>
          </ac:spMkLst>
        </pc:spChg>
        <pc:picChg chg="add mod">
          <ac:chgData name="ramona robu" userId="b8bea999df885030" providerId="LiveId" clId="{88839C11-A642-4A8F-BF38-051A3EB78E5E}" dt="2021-03-21T17:31:16.043" v="15934" actId="1076"/>
          <ac:picMkLst>
            <pc:docMk/>
            <pc:sldMk cId="83426488" sldId="269"/>
            <ac:picMk id="2" creationId="{59F8A029-68E9-4242-9A19-AC097F384ABD}"/>
          </ac:picMkLst>
        </pc:picChg>
      </pc:sldChg>
      <pc:sldChg chg="new del">
        <pc:chgData name="ramona robu" userId="b8bea999df885030" providerId="LiveId" clId="{88839C11-A642-4A8F-BF38-051A3EB78E5E}" dt="2021-03-07T18:38:49.119" v="11755" actId="680"/>
        <pc:sldMkLst>
          <pc:docMk/>
          <pc:sldMk cId="1956610248" sldId="269"/>
        </pc:sldMkLst>
      </pc:sldChg>
      <pc:sldChg chg="new del">
        <pc:chgData name="ramona robu" userId="b8bea999df885030" providerId="LiveId" clId="{88839C11-A642-4A8F-BF38-051A3EB78E5E}" dt="2021-03-07T17:27:24.341" v="11040" actId="2696"/>
        <pc:sldMkLst>
          <pc:docMk/>
          <pc:sldMk cId="3083262924" sldId="269"/>
        </pc:sldMkLst>
      </pc:sldChg>
      <pc:sldChg chg="addSp">
        <pc:chgData name="ramona robu" userId="b8bea999df885030" providerId="LiveId" clId="{88839C11-A642-4A8F-BF38-051A3EB78E5E}" dt="2021-03-21T18:24:52.335" v="15963"/>
        <pc:sldMkLst>
          <pc:docMk/>
          <pc:sldMk cId="2743837690" sldId="270"/>
        </pc:sldMkLst>
        <pc:picChg chg="add">
          <ac:chgData name="ramona robu" userId="b8bea999df885030" providerId="LiveId" clId="{88839C11-A642-4A8F-BF38-051A3EB78E5E}" dt="2021-03-21T18:24:52.335" v="15963"/>
          <ac:picMkLst>
            <pc:docMk/>
            <pc:sldMk cId="2743837690" sldId="270"/>
            <ac:picMk id="1026" creationId="{E7FDC175-B635-44A2-BF14-7D40E2B36B51}"/>
          </ac:picMkLst>
        </pc:picChg>
      </pc:sldChg>
      <pc:sldChg chg="delSp modSp new add del">
        <pc:chgData name="ramona robu" userId="b8bea999df885030" providerId="LiveId" clId="{88839C11-A642-4A8F-BF38-051A3EB78E5E}" dt="2021-03-21T18:27:05.559" v="15980" actId="2696"/>
        <pc:sldMkLst>
          <pc:docMk/>
          <pc:sldMk cId="3003781889" sldId="270"/>
        </pc:sldMkLst>
        <pc:picChg chg="del mod">
          <ac:chgData name="ramona robu" userId="b8bea999df885030" providerId="LiveId" clId="{88839C11-A642-4A8F-BF38-051A3EB78E5E}" dt="2021-03-21T18:26:53.151" v="15979" actId="21"/>
          <ac:picMkLst>
            <pc:docMk/>
            <pc:sldMk cId="3003781889" sldId="270"/>
            <ac:picMk id="1026" creationId="{E7FDC175-B635-44A2-BF14-7D40E2B36B51}"/>
          </ac:picMkLst>
        </pc:picChg>
      </pc:sldChg>
      <pc:sldMasterChg chg="add del addSldLayout delSldLayout">
        <pc:chgData name="ramona robu" userId="b8bea999df885030" providerId="LiveId" clId="{88839C11-A642-4A8F-BF38-051A3EB78E5E}" dt="2021-03-06T13:17:38.288" v="2" actId="26606"/>
        <pc:sldMasterMkLst>
          <pc:docMk/>
          <pc:sldMasterMk cId="1302105215" sldId="2147483648"/>
        </pc:sldMasterMkLst>
        <pc:sldLayoutChg chg="add del">
          <pc:chgData name="ramona robu" userId="b8bea999df885030" providerId="LiveId" clId="{88839C11-A642-4A8F-BF38-051A3EB78E5E}" dt="2021-03-06T13:17:38.288" v="2" actId="26606"/>
          <pc:sldLayoutMkLst>
            <pc:docMk/>
            <pc:sldMasterMk cId="1302105215" sldId="2147483648"/>
            <pc:sldLayoutMk cId="1143136476" sldId="2147483649"/>
          </pc:sldLayoutMkLst>
        </pc:sldLayoutChg>
        <pc:sldLayoutChg chg="add del">
          <pc:chgData name="ramona robu" userId="b8bea999df885030" providerId="LiveId" clId="{88839C11-A642-4A8F-BF38-051A3EB78E5E}" dt="2021-03-06T13:17:38.288" v="2" actId="26606"/>
          <pc:sldLayoutMkLst>
            <pc:docMk/>
            <pc:sldMasterMk cId="1302105215" sldId="2147483648"/>
            <pc:sldLayoutMk cId="3895404101" sldId="2147483650"/>
          </pc:sldLayoutMkLst>
        </pc:sldLayoutChg>
        <pc:sldLayoutChg chg="add del">
          <pc:chgData name="ramona robu" userId="b8bea999df885030" providerId="LiveId" clId="{88839C11-A642-4A8F-BF38-051A3EB78E5E}" dt="2021-03-06T13:17:38.288" v="2" actId="26606"/>
          <pc:sldLayoutMkLst>
            <pc:docMk/>
            <pc:sldMasterMk cId="1302105215" sldId="2147483648"/>
            <pc:sldLayoutMk cId="2425018264" sldId="2147483651"/>
          </pc:sldLayoutMkLst>
        </pc:sldLayoutChg>
        <pc:sldLayoutChg chg="add del">
          <pc:chgData name="ramona robu" userId="b8bea999df885030" providerId="LiveId" clId="{88839C11-A642-4A8F-BF38-051A3EB78E5E}" dt="2021-03-06T13:17:38.288" v="2" actId="26606"/>
          <pc:sldLayoutMkLst>
            <pc:docMk/>
            <pc:sldMasterMk cId="1302105215" sldId="2147483648"/>
            <pc:sldLayoutMk cId="433804915" sldId="2147483652"/>
          </pc:sldLayoutMkLst>
        </pc:sldLayoutChg>
        <pc:sldLayoutChg chg="add del">
          <pc:chgData name="ramona robu" userId="b8bea999df885030" providerId="LiveId" clId="{88839C11-A642-4A8F-BF38-051A3EB78E5E}" dt="2021-03-06T13:17:38.288" v="2" actId="26606"/>
          <pc:sldLayoutMkLst>
            <pc:docMk/>
            <pc:sldMasterMk cId="1302105215" sldId="2147483648"/>
            <pc:sldLayoutMk cId="2621596793" sldId="2147483653"/>
          </pc:sldLayoutMkLst>
        </pc:sldLayoutChg>
        <pc:sldLayoutChg chg="add del">
          <pc:chgData name="ramona robu" userId="b8bea999df885030" providerId="LiveId" clId="{88839C11-A642-4A8F-BF38-051A3EB78E5E}" dt="2021-03-06T13:17:38.288" v="2" actId="26606"/>
          <pc:sldLayoutMkLst>
            <pc:docMk/>
            <pc:sldMasterMk cId="1302105215" sldId="2147483648"/>
            <pc:sldLayoutMk cId="2145152235" sldId="2147483654"/>
          </pc:sldLayoutMkLst>
        </pc:sldLayoutChg>
        <pc:sldLayoutChg chg="add del">
          <pc:chgData name="ramona robu" userId="b8bea999df885030" providerId="LiveId" clId="{88839C11-A642-4A8F-BF38-051A3EB78E5E}" dt="2021-03-06T13:17:38.288" v="2" actId="26606"/>
          <pc:sldLayoutMkLst>
            <pc:docMk/>
            <pc:sldMasterMk cId="1302105215" sldId="2147483648"/>
            <pc:sldLayoutMk cId="1263237552" sldId="2147483655"/>
          </pc:sldLayoutMkLst>
        </pc:sldLayoutChg>
        <pc:sldLayoutChg chg="add del">
          <pc:chgData name="ramona robu" userId="b8bea999df885030" providerId="LiveId" clId="{88839C11-A642-4A8F-BF38-051A3EB78E5E}" dt="2021-03-06T13:17:38.288" v="2" actId="26606"/>
          <pc:sldLayoutMkLst>
            <pc:docMk/>
            <pc:sldMasterMk cId="1302105215" sldId="2147483648"/>
            <pc:sldLayoutMk cId="1484788815" sldId="2147483656"/>
          </pc:sldLayoutMkLst>
        </pc:sldLayoutChg>
        <pc:sldLayoutChg chg="add del">
          <pc:chgData name="ramona robu" userId="b8bea999df885030" providerId="LiveId" clId="{88839C11-A642-4A8F-BF38-051A3EB78E5E}" dt="2021-03-06T13:17:38.288" v="2" actId="26606"/>
          <pc:sldLayoutMkLst>
            <pc:docMk/>
            <pc:sldMasterMk cId="1302105215" sldId="2147483648"/>
            <pc:sldLayoutMk cId="200704163" sldId="2147483657"/>
          </pc:sldLayoutMkLst>
        </pc:sldLayoutChg>
        <pc:sldLayoutChg chg="add del">
          <pc:chgData name="ramona robu" userId="b8bea999df885030" providerId="LiveId" clId="{88839C11-A642-4A8F-BF38-051A3EB78E5E}" dt="2021-03-06T13:17:38.288" v="2" actId="26606"/>
          <pc:sldLayoutMkLst>
            <pc:docMk/>
            <pc:sldMasterMk cId="1302105215" sldId="2147483648"/>
            <pc:sldLayoutMk cId="562463884" sldId="2147483658"/>
          </pc:sldLayoutMkLst>
        </pc:sldLayoutChg>
        <pc:sldLayoutChg chg="add del">
          <pc:chgData name="ramona robu" userId="b8bea999df885030" providerId="LiveId" clId="{88839C11-A642-4A8F-BF38-051A3EB78E5E}" dt="2021-03-06T13:17:38.288" v="2" actId="26606"/>
          <pc:sldLayoutMkLst>
            <pc:docMk/>
            <pc:sldMasterMk cId="1302105215" sldId="2147483648"/>
            <pc:sldLayoutMk cId="3510957924" sldId="2147483659"/>
          </pc:sldLayoutMkLst>
        </pc:sldLayoutChg>
      </pc:sldMasterChg>
      <pc:sldMasterChg chg="add del addSldLayout delSldLayout">
        <pc:chgData name="ramona robu" userId="b8bea999df885030" providerId="LiveId" clId="{88839C11-A642-4A8F-BF38-051A3EB78E5E}" dt="2021-03-06T13:17:38.188" v="1" actId="26606"/>
        <pc:sldMasterMkLst>
          <pc:docMk/>
          <pc:sldMasterMk cId="386751269" sldId="2147483686"/>
        </pc:sldMasterMkLst>
        <pc:sldLayoutChg chg="add del">
          <pc:chgData name="ramona robu" userId="b8bea999df885030" providerId="LiveId" clId="{88839C11-A642-4A8F-BF38-051A3EB78E5E}" dt="2021-03-06T13:17:38.188" v="1" actId="26606"/>
          <pc:sldLayoutMkLst>
            <pc:docMk/>
            <pc:sldMasterMk cId="386751269" sldId="2147483686"/>
            <pc:sldLayoutMk cId="3233173559" sldId="2147483675"/>
          </pc:sldLayoutMkLst>
        </pc:sldLayoutChg>
        <pc:sldLayoutChg chg="add del">
          <pc:chgData name="ramona robu" userId="b8bea999df885030" providerId="LiveId" clId="{88839C11-A642-4A8F-BF38-051A3EB78E5E}" dt="2021-03-06T13:17:38.188" v="1" actId="26606"/>
          <pc:sldLayoutMkLst>
            <pc:docMk/>
            <pc:sldMasterMk cId="386751269" sldId="2147483686"/>
            <pc:sldLayoutMk cId="500078867" sldId="2147483676"/>
          </pc:sldLayoutMkLst>
        </pc:sldLayoutChg>
        <pc:sldLayoutChg chg="add del">
          <pc:chgData name="ramona robu" userId="b8bea999df885030" providerId="LiveId" clId="{88839C11-A642-4A8F-BF38-051A3EB78E5E}" dt="2021-03-06T13:17:38.188" v="1" actId="26606"/>
          <pc:sldLayoutMkLst>
            <pc:docMk/>
            <pc:sldMasterMk cId="386751269" sldId="2147483686"/>
            <pc:sldLayoutMk cId="2253280121" sldId="2147483677"/>
          </pc:sldLayoutMkLst>
        </pc:sldLayoutChg>
        <pc:sldLayoutChg chg="add del">
          <pc:chgData name="ramona robu" userId="b8bea999df885030" providerId="LiveId" clId="{88839C11-A642-4A8F-BF38-051A3EB78E5E}" dt="2021-03-06T13:17:38.188" v="1" actId="26606"/>
          <pc:sldLayoutMkLst>
            <pc:docMk/>
            <pc:sldMasterMk cId="386751269" sldId="2147483686"/>
            <pc:sldLayoutMk cId="432215868" sldId="2147483678"/>
          </pc:sldLayoutMkLst>
        </pc:sldLayoutChg>
        <pc:sldLayoutChg chg="add del">
          <pc:chgData name="ramona robu" userId="b8bea999df885030" providerId="LiveId" clId="{88839C11-A642-4A8F-BF38-051A3EB78E5E}" dt="2021-03-06T13:17:38.188" v="1" actId="26606"/>
          <pc:sldLayoutMkLst>
            <pc:docMk/>
            <pc:sldMasterMk cId="386751269" sldId="2147483686"/>
            <pc:sldLayoutMk cId="2118069741" sldId="2147483679"/>
          </pc:sldLayoutMkLst>
        </pc:sldLayoutChg>
        <pc:sldLayoutChg chg="add del">
          <pc:chgData name="ramona robu" userId="b8bea999df885030" providerId="LiveId" clId="{88839C11-A642-4A8F-BF38-051A3EB78E5E}" dt="2021-03-06T13:17:38.188" v="1" actId="26606"/>
          <pc:sldLayoutMkLst>
            <pc:docMk/>
            <pc:sldMasterMk cId="386751269" sldId="2147483686"/>
            <pc:sldLayoutMk cId="529209007" sldId="2147483680"/>
          </pc:sldLayoutMkLst>
        </pc:sldLayoutChg>
        <pc:sldLayoutChg chg="add del">
          <pc:chgData name="ramona robu" userId="b8bea999df885030" providerId="LiveId" clId="{88839C11-A642-4A8F-BF38-051A3EB78E5E}" dt="2021-03-06T13:17:38.188" v="1" actId="26606"/>
          <pc:sldLayoutMkLst>
            <pc:docMk/>
            <pc:sldMasterMk cId="386751269" sldId="2147483686"/>
            <pc:sldLayoutMk cId="3584637461" sldId="2147483681"/>
          </pc:sldLayoutMkLst>
        </pc:sldLayoutChg>
        <pc:sldLayoutChg chg="add del">
          <pc:chgData name="ramona robu" userId="b8bea999df885030" providerId="LiveId" clId="{88839C11-A642-4A8F-BF38-051A3EB78E5E}" dt="2021-03-06T13:17:38.188" v="1" actId="26606"/>
          <pc:sldLayoutMkLst>
            <pc:docMk/>
            <pc:sldMasterMk cId="386751269" sldId="2147483686"/>
            <pc:sldLayoutMk cId="1882418002" sldId="2147483682"/>
          </pc:sldLayoutMkLst>
        </pc:sldLayoutChg>
        <pc:sldLayoutChg chg="add del">
          <pc:chgData name="ramona robu" userId="b8bea999df885030" providerId="LiveId" clId="{88839C11-A642-4A8F-BF38-051A3EB78E5E}" dt="2021-03-06T13:17:38.188" v="1" actId="26606"/>
          <pc:sldLayoutMkLst>
            <pc:docMk/>
            <pc:sldMasterMk cId="386751269" sldId="2147483686"/>
            <pc:sldLayoutMk cId="165295309" sldId="2147483683"/>
          </pc:sldLayoutMkLst>
        </pc:sldLayoutChg>
        <pc:sldLayoutChg chg="add del">
          <pc:chgData name="ramona robu" userId="b8bea999df885030" providerId="LiveId" clId="{88839C11-A642-4A8F-BF38-051A3EB78E5E}" dt="2021-03-06T13:17:38.188" v="1" actId="26606"/>
          <pc:sldLayoutMkLst>
            <pc:docMk/>
            <pc:sldMasterMk cId="386751269" sldId="2147483686"/>
            <pc:sldLayoutMk cId="2172416458" sldId="2147483684"/>
          </pc:sldLayoutMkLst>
        </pc:sldLayoutChg>
        <pc:sldLayoutChg chg="add del">
          <pc:chgData name="ramona robu" userId="b8bea999df885030" providerId="LiveId" clId="{88839C11-A642-4A8F-BF38-051A3EB78E5E}" dt="2021-03-06T13:17:38.188" v="1" actId="26606"/>
          <pc:sldLayoutMkLst>
            <pc:docMk/>
            <pc:sldMasterMk cId="386751269" sldId="2147483686"/>
            <pc:sldLayoutMk cId="2378546002" sldId="2147483685"/>
          </pc:sldLayoutMkLst>
        </pc:sldLayoutChg>
      </pc:sldMasterChg>
      <pc:sldMasterChg chg="modSp add addSldLayout modSldLayout">
        <pc:chgData name="ramona robu" userId="b8bea999df885030" providerId="LiveId" clId="{88839C11-A642-4A8F-BF38-051A3EB78E5E}" dt="2021-03-06T20:31:26.451" v="4096"/>
        <pc:sldMasterMkLst>
          <pc:docMk/>
          <pc:sldMasterMk cId="712234546" sldId="2147483700"/>
        </pc:sldMasterMkLst>
        <pc:spChg chg="mod">
          <ac:chgData name="ramona robu" userId="b8bea999df885030" providerId="LiveId" clId="{88839C11-A642-4A8F-BF38-051A3EB78E5E}" dt="2021-03-06T20:31:26.451" v="4096"/>
          <ac:spMkLst>
            <pc:docMk/>
            <pc:sldMasterMk cId="712234546" sldId="2147483700"/>
            <ac:spMk id="2" creationId="{08615C6B-1C98-4B1C-AB4B-1E1898E593BE}"/>
          </ac:spMkLst>
        </pc:spChg>
        <pc:spChg chg="mod">
          <ac:chgData name="ramona robu" userId="b8bea999df885030" providerId="LiveId" clId="{88839C11-A642-4A8F-BF38-051A3EB78E5E}" dt="2021-03-06T20:31:26.451" v="4096"/>
          <ac:spMkLst>
            <pc:docMk/>
            <pc:sldMasterMk cId="712234546" sldId="2147483700"/>
            <ac:spMk id="3" creationId="{2E8DFF97-B7FD-47F9-BC7F-DD4B4C5EA2F6}"/>
          </ac:spMkLst>
        </pc:spChg>
        <pc:spChg chg="mod">
          <ac:chgData name="ramona robu" userId="b8bea999df885030" providerId="LiveId" clId="{88839C11-A642-4A8F-BF38-051A3EB78E5E}" dt="2021-03-06T20:31:26.451" v="4096"/>
          <ac:spMkLst>
            <pc:docMk/>
            <pc:sldMasterMk cId="712234546" sldId="2147483700"/>
            <ac:spMk id="4" creationId="{A1831D22-079E-43E3-86A4-BA12DB888C79}"/>
          </ac:spMkLst>
        </pc:spChg>
        <pc:spChg chg="mod">
          <ac:chgData name="ramona robu" userId="b8bea999df885030" providerId="LiveId" clId="{88839C11-A642-4A8F-BF38-051A3EB78E5E}" dt="2021-03-06T20:31:26.451" v="4096"/>
          <ac:spMkLst>
            <pc:docMk/>
            <pc:sldMasterMk cId="712234546" sldId="2147483700"/>
            <ac:spMk id="5" creationId="{A14C30A2-140B-4A5D-BEEC-C1314AF1F3F6}"/>
          </ac:spMkLst>
        </pc:spChg>
        <pc:spChg chg="mod">
          <ac:chgData name="ramona robu" userId="b8bea999df885030" providerId="LiveId" clId="{88839C11-A642-4A8F-BF38-051A3EB78E5E}" dt="2021-03-06T20:31:26.451" v="4096"/>
          <ac:spMkLst>
            <pc:docMk/>
            <pc:sldMasterMk cId="712234546" sldId="2147483700"/>
            <ac:spMk id="6" creationId="{1B71BA8F-7826-496D-91F8-B3ECDF34DA73}"/>
          </ac:spMkLst>
        </pc:spChg>
        <pc:sldLayoutChg chg="add">
          <pc:chgData name="ramona robu" userId="b8bea999df885030" providerId="LiveId" clId="{88839C11-A642-4A8F-BF38-051A3EB78E5E}" dt="2021-03-06T13:17:38.288" v="2" actId="26606"/>
          <pc:sldLayoutMkLst>
            <pc:docMk/>
            <pc:sldMasterMk cId="712234546" sldId="2147483700"/>
            <pc:sldLayoutMk cId="2106574333" sldId="2147483688"/>
          </pc:sldLayoutMkLst>
        </pc:sldLayoutChg>
        <pc:sldLayoutChg chg="modSp add">
          <pc:chgData name="ramona robu" userId="b8bea999df885030" providerId="LiveId" clId="{88839C11-A642-4A8F-BF38-051A3EB78E5E}" dt="2021-03-06T20:31:26.451" v="4096"/>
          <pc:sldLayoutMkLst>
            <pc:docMk/>
            <pc:sldMasterMk cId="712234546" sldId="2147483700"/>
            <pc:sldLayoutMk cId="2134283716" sldId="2147483689"/>
          </pc:sldLayoutMkLst>
          <pc:spChg chg="mod">
            <ac:chgData name="ramona robu" userId="b8bea999df885030" providerId="LiveId" clId="{88839C11-A642-4A8F-BF38-051A3EB78E5E}" dt="2021-03-06T20:31:26.451" v="4096"/>
            <ac:spMkLst>
              <pc:docMk/>
              <pc:sldMasterMk cId="712234546" sldId="2147483700"/>
              <pc:sldLayoutMk cId="2134283716" sldId="2147483689"/>
              <ac:spMk id="6" creationId="{736BF44D-E8DD-45FA-931D-CBCC67D57944}"/>
            </ac:spMkLst>
          </pc:spChg>
        </pc:sldLayoutChg>
        <pc:sldLayoutChg chg="modSp add">
          <pc:chgData name="ramona robu" userId="b8bea999df885030" providerId="LiveId" clId="{88839C11-A642-4A8F-BF38-051A3EB78E5E}" dt="2021-03-06T20:31:26.451" v="4096"/>
          <pc:sldLayoutMkLst>
            <pc:docMk/>
            <pc:sldMasterMk cId="712234546" sldId="2147483700"/>
            <pc:sldLayoutMk cId="1495489690" sldId="2147483690"/>
          </pc:sldLayoutMkLst>
          <pc:spChg chg="mod">
            <ac:chgData name="ramona robu" userId="b8bea999df885030" providerId="LiveId" clId="{88839C11-A642-4A8F-BF38-051A3EB78E5E}" dt="2021-03-06T20:31:26.451" v="4096"/>
            <ac:spMkLst>
              <pc:docMk/>
              <pc:sldMasterMk cId="712234546" sldId="2147483700"/>
              <pc:sldLayoutMk cId="1495489690" sldId="2147483690"/>
              <ac:spMk id="2" creationId="{146AD042-DE90-4088-8A07-B9A64C2CE03E}"/>
            </ac:spMkLst>
          </pc:spChg>
          <pc:spChg chg="mod">
            <ac:chgData name="ramona robu" userId="b8bea999df885030" providerId="LiveId" clId="{88839C11-A642-4A8F-BF38-051A3EB78E5E}" dt="2021-03-06T20:31:26.451" v="4096"/>
            <ac:spMkLst>
              <pc:docMk/>
              <pc:sldMasterMk cId="712234546" sldId="2147483700"/>
              <pc:sldLayoutMk cId="1495489690" sldId="2147483690"/>
              <ac:spMk id="3" creationId="{BF2FFC98-62A0-445A-BEDA-785BE925A1D8}"/>
            </ac:spMkLst>
          </pc:spChg>
          <pc:spChg chg="mod">
            <ac:chgData name="ramona robu" userId="b8bea999df885030" providerId="LiveId" clId="{88839C11-A642-4A8F-BF38-051A3EB78E5E}" dt="2021-03-06T20:31:26.451" v="4096"/>
            <ac:spMkLst>
              <pc:docMk/>
              <pc:sldMasterMk cId="712234546" sldId="2147483700"/>
              <pc:sldLayoutMk cId="1495489690" sldId="2147483690"/>
              <ac:spMk id="4" creationId="{DB4D7827-8489-4EE4-88EE-16685FE6DE8A}"/>
            </ac:spMkLst>
          </pc:spChg>
          <pc:spChg chg="mod">
            <ac:chgData name="ramona robu" userId="b8bea999df885030" providerId="LiveId" clId="{88839C11-A642-4A8F-BF38-051A3EB78E5E}" dt="2021-03-06T20:31:26.451" v="4096"/>
            <ac:spMkLst>
              <pc:docMk/>
              <pc:sldMasterMk cId="712234546" sldId="2147483700"/>
              <pc:sldLayoutMk cId="1495489690" sldId="2147483690"/>
              <ac:spMk id="8" creationId="{76C5A8FA-6B61-4934-AF55-C595090CA5DC}"/>
            </ac:spMkLst>
          </pc:spChg>
        </pc:sldLayoutChg>
        <pc:sldLayoutChg chg="modSp add">
          <pc:chgData name="ramona robu" userId="b8bea999df885030" providerId="LiveId" clId="{88839C11-A642-4A8F-BF38-051A3EB78E5E}" dt="2021-03-06T20:31:26.451" v="4096"/>
          <pc:sldLayoutMkLst>
            <pc:docMk/>
            <pc:sldMasterMk cId="712234546" sldId="2147483700"/>
            <pc:sldLayoutMk cId="562421875" sldId="2147483691"/>
          </pc:sldLayoutMkLst>
          <pc:spChg chg="mod">
            <ac:chgData name="ramona robu" userId="b8bea999df885030" providerId="LiveId" clId="{88839C11-A642-4A8F-BF38-051A3EB78E5E}" dt="2021-03-06T20:31:26.451" v="4096"/>
            <ac:spMkLst>
              <pc:docMk/>
              <pc:sldMasterMk cId="712234546" sldId="2147483700"/>
              <pc:sldLayoutMk cId="562421875" sldId="2147483691"/>
              <ac:spMk id="2" creationId="{48DB1DFE-8154-440D-93CF-FEF7860E897F}"/>
            </ac:spMkLst>
          </pc:spChg>
          <pc:spChg chg="mod">
            <ac:chgData name="ramona robu" userId="b8bea999df885030" providerId="LiveId" clId="{88839C11-A642-4A8F-BF38-051A3EB78E5E}" dt="2021-03-06T20:31:26.451" v="4096"/>
            <ac:spMkLst>
              <pc:docMk/>
              <pc:sldMasterMk cId="712234546" sldId="2147483700"/>
              <pc:sldLayoutMk cId="562421875" sldId="2147483691"/>
              <ac:spMk id="3" creationId="{9CD9D1F5-05CC-48F3-A314-315EF1703043}"/>
            </ac:spMkLst>
          </pc:spChg>
          <pc:spChg chg="mod">
            <ac:chgData name="ramona robu" userId="b8bea999df885030" providerId="LiveId" clId="{88839C11-A642-4A8F-BF38-051A3EB78E5E}" dt="2021-03-06T20:31:26.451" v="4096"/>
            <ac:spMkLst>
              <pc:docMk/>
              <pc:sldMasterMk cId="712234546" sldId="2147483700"/>
              <pc:sldLayoutMk cId="562421875" sldId="2147483691"/>
              <ac:spMk id="4" creationId="{211807DE-1178-4BBB-89D8-9046239C2DE9}"/>
            </ac:spMkLst>
          </pc:spChg>
          <pc:spChg chg="mod">
            <ac:chgData name="ramona robu" userId="b8bea999df885030" providerId="LiveId" clId="{88839C11-A642-4A8F-BF38-051A3EB78E5E}" dt="2021-03-06T20:31:26.451" v="4096"/>
            <ac:spMkLst>
              <pc:docMk/>
              <pc:sldMasterMk cId="712234546" sldId="2147483700"/>
              <pc:sldLayoutMk cId="562421875" sldId="2147483691"/>
              <ac:spMk id="8" creationId="{0EE21C0F-70D8-4F3C-9392-07559C90EE6E}"/>
            </ac:spMkLst>
          </pc:spChg>
        </pc:sldLayoutChg>
        <pc:sldLayoutChg chg="add">
          <pc:chgData name="ramona robu" userId="b8bea999df885030" providerId="LiveId" clId="{88839C11-A642-4A8F-BF38-051A3EB78E5E}" dt="2021-03-06T13:17:38.288" v="2" actId="26606"/>
          <pc:sldLayoutMkLst>
            <pc:docMk/>
            <pc:sldMasterMk cId="712234546" sldId="2147483700"/>
            <pc:sldLayoutMk cId="549753819" sldId="2147483692"/>
          </pc:sldLayoutMkLst>
        </pc:sldLayoutChg>
        <pc:sldLayoutChg chg="modSp add">
          <pc:chgData name="ramona robu" userId="b8bea999df885030" providerId="LiveId" clId="{88839C11-A642-4A8F-BF38-051A3EB78E5E}" dt="2021-03-06T20:31:26.451" v="4096"/>
          <pc:sldLayoutMkLst>
            <pc:docMk/>
            <pc:sldMasterMk cId="712234546" sldId="2147483700"/>
            <pc:sldLayoutMk cId="3608456410" sldId="2147483693"/>
          </pc:sldLayoutMkLst>
          <pc:spChg chg="mod">
            <ac:chgData name="ramona robu" userId="b8bea999df885030" providerId="LiveId" clId="{88839C11-A642-4A8F-BF38-051A3EB78E5E}" dt="2021-03-06T20:31:26.451" v="4096"/>
            <ac:spMkLst>
              <pc:docMk/>
              <pc:sldMasterMk cId="712234546" sldId="2147483700"/>
              <pc:sldLayoutMk cId="3608456410" sldId="2147483693"/>
              <ac:spMk id="2" creationId="{192825A4-268B-4301-8432-F9E9B2661AEC}"/>
            </ac:spMkLst>
          </pc:spChg>
          <pc:spChg chg="mod">
            <ac:chgData name="ramona robu" userId="b8bea999df885030" providerId="LiveId" clId="{88839C11-A642-4A8F-BF38-051A3EB78E5E}" dt="2021-03-06T20:31:26.451" v="4096"/>
            <ac:spMkLst>
              <pc:docMk/>
              <pc:sldMasterMk cId="712234546" sldId="2147483700"/>
              <pc:sldLayoutMk cId="3608456410" sldId="2147483693"/>
              <ac:spMk id="6" creationId="{AAFBE1F6-FC6D-4C3D-9AC3-97028E6F18C7}"/>
            </ac:spMkLst>
          </pc:spChg>
        </pc:sldLayoutChg>
        <pc:sldLayoutChg chg="modSp add">
          <pc:chgData name="ramona robu" userId="b8bea999df885030" providerId="LiveId" clId="{88839C11-A642-4A8F-BF38-051A3EB78E5E}" dt="2021-03-06T20:31:26.451" v="4096"/>
          <pc:sldLayoutMkLst>
            <pc:docMk/>
            <pc:sldMasterMk cId="712234546" sldId="2147483700"/>
            <pc:sldLayoutMk cId="2395582986" sldId="2147483694"/>
          </pc:sldLayoutMkLst>
          <pc:spChg chg="mod">
            <ac:chgData name="ramona robu" userId="b8bea999df885030" providerId="LiveId" clId="{88839C11-A642-4A8F-BF38-051A3EB78E5E}" dt="2021-03-06T20:31:26.451" v="4096"/>
            <ac:spMkLst>
              <pc:docMk/>
              <pc:sldMasterMk cId="712234546" sldId="2147483700"/>
              <pc:sldLayoutMk cId="2395582986" sldId="2147483694"/>
              <ac:spMk id="2" creationId="{550C2A1B-34CA-4877-9435-D77DF325757F}"/>
            </ac:spMkLst>
          </pc:spChg>
          <pc:spChg chg="mod">
            <ac:chgData name="ramona robu" userId="b8bea999df885030" providerId="LiveId" clId="{88839C11-A642-4A8F-BF38-051A3EB78E5E}" dt="2021-03-06T20:31:26.451" v="4096"/>
            <ac:spMkLst>
              <pc:docMk/>
              <pc:sldMasterMk cId="712234546" sldId="2147483700"/>
              <pc:sldLayoutMk cId="2395582986" sldId="2147483694"/>
              <ac:spMk id="3" creationId="{4F255E5E-4A81-44CC-8D99-F56E625D4632}"/>
            </ac:spMkLst>
          </pc:spChg>
        </pc:sldLayoutChg>
        <pc:sldLayoutChg chg="modSp add">
          <pc:chgData name="ramona robu" userId="b8bea999df885030" providerId="LiveId" clId="{88839C11-A642-4A8F-BF38-051A3EB78E5E}" dt="2021-03-06T20:31:26.451" v="4096"/>
          <pc:sldLayoutMkLst>
            <pc:docMk/>
            <pc:sldMasterMk cId="712234546" sldId="2147483700"/>
            <pc:sldLayoutMk cId="3566457654" sldId="2147483695"/>
          </pc:sldLayoutMkLst>
          <pc:spChg chg="mod">
            <ac:chgData name="ramona robu" userId="b8bea999df885030" providerId="LiveId" clId="{88839C11-A642-4A8F-BF38-051A3EB78E5E}" dt="2021-03-06T20:31:26.451" v="4096"/>
            <ac:spMkLst>
              <pc:docMk/>
              <pc:sldMasterMk cId="712234546" sldId="2147483700"/>
              <pc:sldLayoutMk cId="3566457654" sldId="2147483695"/>
              <ac:spMk id="2" creationId="{807094A5-EB6F-441D-88F8-CD7A30C84707}"/>
            </ac:spMkLst>
          </pc:spChg>
          <pc:spChg chg="mod">
            <ac:chgData name="ramona robu" userId="b8bea999df885030" providerId="LiveId" clId="{88839C11-A642-4A8F-BF38-051A3EB78E5E}" dt="2021-03-06T20:31:26.451" v="4096"/>
            <ac:spMkLst>
              <pc:docMk/>
              <pc:sldMasterMk cId="712234546" sldId="2147483700"/>
              <pc:sldLayoutMk cId="3566457654" sldId="2147483695"/>
              <ac:spMk id="3" creationId="{1C7CE1E3-3929-42A6-81B7-056BD88EF353}"/>
            </ac:spMkLst>
          </pc:spChg>
          <pc:spChg chg="mod">
            <ac:chgData name="ramona robu" userId="b8bea999df885030" providerId="LiveId" clId="{88839C11-A642-4A8F-BF38-051A3EB78E5E}" dt="2021-03-06T20:31:26.451" v="4096"/>
            <ac:spMkLst>
              <pc:docMk/>
              <pc:sldMasterMk cId="712234546" sldId="2147483700"/>
              <pc:sldLayoutMk cId="3566457654" sldId="2147483695"/>
              <ac:spMk id="7" creationId="{0D57E7FA-E8FC-45AC-868F-CDC8144939D6}"/>
            </ac:spMkLst>
          </pc:spChg>
        </pc:sldLayoutChg>
        <pc:sldLayoutChg chg="modSp add">
          <pc:chgData name="ramona robu" userId="b8bea999df885030" providerId="LiveId" clId="{88839C11-A642-4A8F-BF38-051A3EB78E5E}" dt="2021-03-06T20:31:26.451" v="4096"/>
          <pc:sldLayoutMkLst>
            <pc:docMk/>
            <pc:sldMasterMk cId="712234546" sldId="2147483700"/>
            <pc:sldLayoutMk cId="1694247558" sldId="2147483696"/>
          </pc:sldLayoutMkLst>
          <pc:spChg chg="mod">
            <ac:chgData name="ramona robu" userId="b8bea999df885030" providerId="LiveId" clId="{88839C11-A642-4A8F-BF38-051A3EB78E5E}" dt="2021-03-06T20:31:26.451" v="4096"/>
            <ac:spMkLst>
              <pc:docMk/>
              <pc:sldMasterMk cId="712234546" sldId="2147483700"/>
              <pc:sldLayoutMk cId="1694247558" sldId="2147483696"/>
              <ac:spMk id="3" creationId="{D19CF97E-0E6E-41E9-B75B-0371E744D1E8}"/>
            </ac:spMkLst>
          </pc:spChg>
          <pc:spChg chg="mod">
            <ac:chgData name="ramona robu" userId="b8bea999df885030" providerId="LiveId" clId="{88839C11-A642-4A8F-BF38-051A3EB78E5E}" dt="2021-03-06T20:31:26.451" v="4096"/>
            <ac:spMkLst>
              <pc:docMk/>
              <pc:sldMasterMk cId="712234546" sldId="2147483700"/>
              <pc:sldLayoutMk cId="1694247558" sldId="2147483696"/>
              <ac:spMk id="7" creationId="{13B7BB51-92B8-4089-8DAB-1202A4D1C6A3}"/>
            </ac:spMkLst>
          </pc:spChg>
        </pc:sldLayoutChg>
        <pc:sldLayoutChg chg="modSp add">
          <pc:chgData name="ramona robu" userId="b8bea999df885030" providerId="LiveId" clId="{88839C11-A642-4A8F-BF38-051A3EB78E5E}" dt="2021-03-06T20:31:26.451" v="4096"/>
          <pc:sldLayoutMkLst>
            <pc:docMk/>
            <pc:sldMasterMk cId="712234546" sldId="2147483700"/>
            <pc:sldLayoutMk cId="3233752531" sldId="2147483697"/>
          </pc:sldLayoutMkLst>
          <pc:spChg chg="mod">
            <ac:chgData name="ramona robu" userId="b8bea999df885030" providerId="LiveId" clId="{88839C11-A642-4A8F-BF38-051A3EB78E5E}" dt="2021-03-06T20:31:26.451" v="4096"/>
            <ac:spMkLst>
              <pc:docMk/>
              <pc:sldMasterMk cId="712234546" sldId="2147483700"/>
              <pc:sldLayoutMk cId="3233752531" sldId="2147483697"/>
              <ac:spMk id="2" creationId="{64AD5705-B027-4C44-B38A-60296E29EB12}"/>
            </ac:spMkLst>
          </pc:spChg>
          <pc:spChg chg="mod">
            <ac:chgData name="ramona robu" userId="b8bea999df885030" providerId="LiveId" clId="{88839C11-A642-4A8F-BF38-051A3EB78E5E}" dt="2021-03-06T20:31:26.451" v="4096"/>
            <ac:spMkLst>
              <pc:docMk/>
              <pc:sldMasterMk cId="712234546" sldId="2147483700"/>
              <pc:sldLayoutMk cId="3233752531" sldId="2147483697"/>
              <ac:spMk id="3" creationId="{BE8BBAC4-9088-44CF-BA2D-B8DD24FB5274}"/>
            </ac:spMkLst>
          </pc:spChg>
          <pc:spChg chg="mod">
            <ac:chgData name="ramona robu" userId="b8bea999df885030" providerId="LiveId" clId="{88839C11-A642-4A8F-BF38-051A3EB78E5E}" dt="2021-03-06T20:31:26.451" v="4096"/>
            <ac:spMkLst>
              <pc:docMk/>
              <pc:sldMasterMk cId="712234546" sldId="2147483700"/>
              <pc:sldLayoutMk cId="3233752531" sldId="2147483697"/>
              <ac:spMk id="7" creationId="{DB2CE8D6-5B4E-4EBE-9ED5-A1DA7E2A5CDA}"/>
            </ac:spMkLst>
          </pc:spChg>
        </pc:sldLayoutChg>
        <pc:sldLayoutChg chg="modSp add">
          <pc:chgData name="ramona robu" userId="b8bea999df885030" providerId="LiveId" clId="{88839C11-A642-4A8F-BF38-051A3EB78E5E}" dt="2021-03-06T20:31:26.451" v="4096"/>
          <pc:sldLayoutMkLst>
            <pc:docMk/>
            <pc:sldMasterMk cId="712234546" sldId="2147483700"/>
            <pc:sldLayoutMk cId="1854774206" sldId="2147483698"/>
          </pc:sldLayoutMkLst>
          <pc:spChg chg="mod">
            <ac:chgData name="ramona robu" userId="b8bea999df885030" providerId="LiveId" clId="{88839C11-A642-4A8F-BF38-051A3EB78E5E}" dt="2021-03-06T20:31:26.451" v="4096"/>
            <ac:spMkLst>
              <pc:docMk/>
              <pc:sldMasterMk cId="712234546" sldId="2147483700"/>
              <pc:sldLayoutMk cId="1854774206" sldId="2147483698"/>
              <ac:spMk id="3" creationId="{57C882CE-1B27-414A-9B06-AA5D2DB683BA}"/>
            </ac:spMkLst>
          </pc:spChg>
          <pc:spChg chg="mod">
            <ac:chgData name="ramona robu" userId="b8bea999df885030" providerId="LiveId" clId="{88839C11-A642-4A8F-BF38-051A3EB78E5E}" dt="2021-03-06T20:31:26.451" v="4096"/>
            <ac:spMkLst>
              <pc:docMk/>
              <pc:sldMasterMk cId="712234546" sldId="2147483700"/>
              <pc:sldLayoutMk cId="1854774206" sldId="2147483698"/>
              <ac:spMk id="4" creationId="{A0397E60-5D92-4530-96D1-FC09AF3C2742}"/>
            </ac:spMkLst>
          </pc:spChg>
          <pc:spChg chg="mod">
            <ac:chgData name="ramona robu" userId="b8bea999df885030" providerId="LiveId" clId="{88839C11-A642-4A8F-BF38-051A3EB78E5E}" dt="2021-03-06T20:31:26.451" v="4096"/>
            <ac:spMkLst>
              <pc:docMk/>
              <pc:sldMasterMk cId="712234546" sldId="2147483700"/>
              <pc:sldLayoutMk cId="1854774206" sldId="2147483698"/>
              <ac:spMk id="8" creationId="{FD51F360-8860-4FB5-A0A5-773473DD8B39}"/>
            </ac:spMkLst>
          </pc:spChg>
        </pc:sldLayoutChg>
        <pc:sldLayoutChg chg="modSp add">
          <pc:chgData name="ramona robu" userId="b8bea999df885030" providerId="LiveId" clId="{88839C11-A642-4A8F-BF38-051A3EB78E5E}" dt="2021-03-06T20:31:26.451" v="4096"/>
          <pc:sldLayoutMkLst>
            <pc:docMk/>
            <pc:sldMasterMk cId="712234546" sldId="2147483700"/>
            <pc:sldLayoutMk cId="4056091542" sldId="2147483699"/>
          </pc:sldLayoutMkLst>
          <pc:spChg chg="mod">
            <ac:chgData name="ramona robu" userId="b8bea999df885030" providerId="LiveId" clId="{88839C11-A642-4A8F-BF38-051A3EB78E5E}" dt="2021-03-06T20:31:26.451" v="4096"/>
            <ac:spMkLst>
              <pc:docMk/>
              <pc:sldMasterMk cId="712234546" sldId="2147483700"/>
              <pc:sldLayoutMk cId="4056091542" sldId="2147483699"/>
              <ac:spMk id="2" creationId="{164D2B94-0682-4185-BCE3-89AF214A4FA8}"/>
            </ac:spMkLst>
          </pc:spChg>
          <pc:spChg chg="mod">
            <ac:chgData name="ramona robu" userId="b8bea999df885030" providerId="LiveId" clId="{88839C11-A642-4A8F-BF38-051A3EB78E5E}" dt="2021-03-06T20:31:26.451" v="4096"/>
            <ac:spMkLst>
              <pc:docMk/>
              <pc:sldMasterMk cId="712234546" sldId="2147483700"/>
              <pc:sldLayoutMk cId="4056091542" sldId="2147483699"/>
              <ac:spMk id="3" creationId="{8D65C47E-B85E-4B3E-A669-DEEC7F5DF2FB}"/>
            </ac:spMkLst>
          </pc:spChg>
          <pc:spChg chg="mod">
            <ac:chgData name="ramona robu" userId="b8bea999df885030" providerId="LiveId" clId="{88839C11-A642-4A8F-BF38-051A3EB78E5E}" dt="2021-03-06T20:31:26.451" v="4096"/>
            <ac:spMkLst>
              <pc:docMk/>
              <pc:sldMasterMk cId="712234546" sldId="2147483700"/>
              <pc:sldLayoutMk cId="4056091542" sldId="2147483699"/>
              <ac:spMk id="4" creationId="{E324517F-FE8C-49AD-9A52-0F4301052699}"/>
            </ac:spMkLst>
          </pc:spChg>
          <pc:spChg chg="mod">
            <ac:chgData name="ramona robu" userId="b8bea999df885030" providerId="LiveId" clId="{88839C11-A642-4A8F-BF38-051A3EB78E5E}" dt="2021-03-06T20:31:26.451" v="4096"/>
            <ac:spMkLst>
              <pc:docMk/>
              <pc:sldMasterMk cId="712234546" sldId="2147483700"/>
              <pc:sldLayoutMk cId="4056091542" sldId="2147483699"/>
              <ac:spMk id="5" creationId="{C80C73EC-7117-4DC2-9075-14102F2E282B}"/>
            </ac:spMkLst>
          </pc:spChg>
          <pc:spChg chg="mod">
            <ac:chgData name="ramona robu" userId="b8bea999df885030" providerId="LiveId" clId="{88839C11-A642-4A8F-BF38-051A3EB78E5E}" dt="2021-03-06T20:31:26.451" v="4096"/>
            <ac:spMkLst>
              <pc:docMk/>
              <pc:sldMasterMk cId="712234546" sldId="2147483700"/>
              <pc:sldLayoutMk cId="4056091542" sldId="2147483699"/>
              <ac:spMk id="6" creationId="{7DD9A323-865B-4177-8F98-9BA304E022E0}"/>
            </ac:spMkLst>
          </pc:spChg>
          <pc:spChg chg="mod">
            <ac:chgData name="ramona robu" userId="b8bea999df885030" providerId="LiveId" clId="{88839C11-A642-4A8F-BF38-051A3EB78E5E}" dt="2021-03-06T20:31:26.451" v="4096"/>
            <ac:spMkLst>
              <pc:docMk/>
              <pc:sldMasterMk cId="712234546" sldId="2147483700"/>
              <pc:sldLayoutMk cId="4056091542" sldId="2147483699"/>
              <ac:spMk id="10" creationId="{527D753D-3426-457C-9082-B92894509EC0}"/>
            </ac:spMkLst>
          </pc:spChg>
        </pc:sldLayoutChg>
      </pc:sldMasterChg>
      <pc:sldMasterChg chg="add del addSldLayout delSldLayout">
        <pc:chgData name="ramona robu" userId="b8bea999df885030" providerId="LiveId" clId="{88839C11-A642-4A8F-BF38-051A3EB78E5E}" dt="2021-03-06T13:37:02.665" v="562" actId="26606"/>
        <pc:sldMasterMkLst>
          <pc:docMk/>
          <pc:sldMasterMk cId="3395439539" sldId="2147483701"/>
        </pc:sldMasterMkLst>
        <pc:sldLayoutChg chg="add del">
          <pc:chgData name="ramona robu" userId="b8bea999df885030" providerId="LiveId" clId="{88839C11-A642-4A8F-BF38-051A3EB78E5E}" dt="2021-03-06T13:37:02.665" v="562" actId="26606"/>
          <pc:sldLayoutMkLst>
            <pc:docMk/>
            <pc:sldMasterMk cId="3395439539" sldId="2147483701"/>
            <pc:sldLayoutMk cId="899714878" sldId="2147483702"/>
          </pc:sldLayoutMkLst>
        </pc:sldLayoutChg>
        <pc:sldLayoutChg chg="add del">
          <pc:chgData name="ramona robu" userId="b8bea999df885030" providerId="LiveId" clId="{88839C11-A642-4A8F-BF38-051A3EB78E5E}" dt="2021-03-06T13:37:02.665" v="562" actId="26606"/>
          <pc:sldLayoutMkLst>
            <pc:docMk/>
            <pc:sldMasterMk cId="3395439539" sldId="2147483701"/>
            <pc:sldLayoutMk cId="4002703186" sldId="2147483703"/>
          </pc:sldLayoutMkLst>
        </pc:sldLayoutChg>
        <pc:sldLayoutChg chg="add del">
          <pc:chgData name="ramona robu" userId="b8bea999df885030" providerId="LiveId" clId="{88839C11-A642-4A8F-BF38-051A3EB78E5E}" dt="2021-03-06T13:37:02.665" v="562" actId="26606"/>
          <pc:sldLayoutMkLst>
            <pc:docMk/>
            <pc:sldMasterMk cId="3395439539" sldId="2147483701"/>
            <pc:sldLayoutMk cId="3703432420" sldId="2147483704"/>
          </pc:sldLayoutMkLst>
        </pc:sldLayoutChg>
        <pc:sldLayoutChg chg="add del">
          <pc:chgData name="ramona robu" userId="b8bea999df885030" providerId="LiveId" clId="{88839C11-A642-4A8F-BF38-051A3EB78E5E}" dt="2021-03-06T13:37:02.665" v="562" actId="26606"/>
          <pc:sldLayoutMkLst>
            <pc:docMk/>
            <pc:sldMasterMk cId="3395439539" sldId="2147483701"/>
            <pc:sldLayoutMk cId="4145009845" sldId="2147483705"/>
          </pc:sldLayoutMkLst>
        </pc:sldLayoutChg>
        <pc:sldLayoutChg chg="add del">
          <pc:chgData name="ramona robu" userId="b8bea999df885030" providerId="LiveId" clId="{88839C11-A642-4A8F-BF38-051A3EB78E5E}" dt="2021-03-06T13:37:02.665" v="562" actId="26606"/>
          <pc:sldLayoutMkLst>
            <pc:docMk/>
            <pc:sldMasterMk cId="3395439539" sldId="2147483701"/>
            <pc:sldLayoutMk cId="735648923" sldId="2147483706"/>
          </pc:sldLayoutMkLst>
        </pc:sldLayoutChg>
        <pc:sldLayoutChg chg="add del">
          <pc:chgData name="ramona robu" userId="b8bea999df885030" providerId="LiveId" clId="{88839C11-A642-4A8F-BF38-051A3EB78E5E}" dt="2021-03-06T13:37:02.665" v="562" actId="26606"/>
          <pc:sldLayoutMkLst>
            <pc:docMk/>
            <pc:sldMasterMk cId="3395439539" sldId="2147483701"/>
            <pc:sldLayoutMk cId="3292851007" sldId="2147483707"/>
          </pc:sldLayoutMkLst>
        </pc:sldLayoutChg>
        <pc:sldLayoutChg chg="add del">
          <pc:chgData name="ramona robu" userId="b8bea999df885030" providerId="LiveId" clId="{88839C11-A642-4A8F-BF38-051A3EB78E5E}" dt="2021-03-06T13:37:02.665" v="562" actId="26606"/>
          <pc:sldLayoutMkLst>
            <pc:docMk/>
            <pc:sldMasterMk cId="3395439539" sldId="2147483701"/>
            <pc:sldLayoutMk cId="3704079536" sldId="2147483708"/>
          </pc:sldLayoutMkLst>
        </pc:sldLayoutChg>
        <pc:sldLayoutChg chg="add del">
          <pc:chgData name="ramona robu" userId="b8bea999df885030" providerId="LiveId" clId="{88839C11-A642-4A8F-BF38-051A3EB78E5E}" dt="2021-03-06T13:37:02.665" v="562" actId="26606"/>
          <pc:sldLayoutMkLst>
            <pc:docMk/>
            <pc:sldMasterMk cId="3395439539" sldId="2147483701"/>
            <pc:sldLayoutMk cId="2701009148" sldId="2147483709"/>
          </pc:sldLayoutMkLst>
        </pc:sldLayoutChg>
        <pc:sldLayoutChg chg="add del">
          <pc:chgData name="ramona robu" userId="b8bea999df885030" providerId="LiveId" clId="{88839C11-A642-4A8F-BF38-051A3EB78E5E}" dt="2021-03-06T13:37:02.665" v="562" actId="26606"/>
          <pc:sldLayoutMkLst>
            <pc:docMk/>
            <pc:sldMasterMk cId="3395439539" sldId="2147483701"/>
            <pc:sldLayoutMk cId="1368520437" sldId="2147483710"/>
          </pc:sldLayoutMkLst>
        </pc:sldLayoutChg>
        <pc:sldLayoutChg chg="add del">
          <pc:chgData name="ramona robu" userId="b8bea999df885030" providerId="LiveId" clId="{88839C11-A642-4A8F-BF38-051A3EB78E5E}" dt="2021-03-06T13:37:02.665" v="562" actId="26606"/>
          <pc:sldLayoutMkLst>
            <pc:docMk/>
            <pc:sldMasterMk cId="3395439539" sldId="2147483701"/>
            <pc:sldLayoutMk cId="2322923449" sldId="2147483711"/>
          </pc:sldLayoutMkLst>
        </pc:sldLayoutChg>
        <pc:sldLayoutChg chg="add del">
          <pc:chgData name="ramona robu" userId="b8bea999df885030" providerId="LiveId" clId="{88839C11-A642-4A8F-BF38-051A3EB78E5E}" dt="2021-03-06T13:37:02.665" v="562" actId="26606"/>
          <pc:sldLayoutMkLst>
            <pc:docMk/>
            <pc:sldMasterMk cId="3395439539" sldId="2147483701"/>
            <pc:sldLayoutMk cId="490033600" sldId="2147483712"/>
          </pc:sldLayoutMkLst>
        </pc:sldLayoutChg>
      </pc:sldMasterChg>
      <pc:sldMasterChg chg="modSp add addSldLayout modSldLayout">
        <pc:chgData name="ramona robu" userId="b8bea999df885030" providerId="LiveId" clId="{88839C11-A642-4A8F-BF38-051A3EB78E5E}" dt="2021-03-06T20:31:26.451" v="4096"/>
        <pc:sldMasterMkLst>
          <pc:docMk/>
          <pc:sldMasterMk cId="889576404" sldId="2147483724"/>
        </pc:sldMasterMkLst>
        <pc:spChg chg="mod">
          <ac:chgData name="ramona robu" userId="b8bea999df885030" providerId="LiveId" clId="{88839C11-A642-4A8F-BF38-051A3EB78E5E}" dt="2021-03-06T20:31:26.451" v="4096"/>
          <ac:spMkLst>
            <pc:docMk/>
            <pc:sldMasterMk cId="889576404" sldId="2147483724"/>
            <ac:spMk id="2" creationId="{17EC5685-19F1-49DA-ADE5-D5D32F1659B0}"/>
          </ac:spMkLst>
        </pc:spChg>
        <pc:spChg chg="mod">
          <ac:chgData name="ramona robu" userId="b8bea999df885030" providerId="LiveId" clId="{88839C11-A642-4A8F-BF38-051A3EB78E5E}" dt="2021-03-06T20:31:26.451" v="4096"/>
          <ac:spMkLst>
            <pc:docMk/>
            <pc:sldMasterMk cId="889576404" sldId="2147483724"/>
            <ac:spMk id="3" creationId="{AFFC0A4D-22A1-4554-B5DE-887974F4DF90}"/>
          </ac:spMkLst>
        </pc:spChg>
        <pc:spChg chg="mod">
          <ac:chgData name="ramona robu" userId="b8bea999df885030" providerId="LiveId" clId="{88839C11-A642-4A8F-BF38-051A3EB78E5E}" dt="2021-03-06T20:31:26.451" v="4096"/>
          <ac:spMkLst>
            <pc:docMk/>
            <pc:sldMasterMk cId="889576404" sldId="2147483724"/>
            <ac:spMk id="4" creationId="{E99D5CDC-F2CE-410E-AD13-DDC235C71C6F}"/>
          </ac:spMkLst>
        </pc:spChg>
        <pc:spChg chg="mod">
          <ac:chgData name="ramona robu" userId="b8bea999df885030" providerId="LiveId" clId="{88839C11-A642-4A8F-BF38-051A3EB78E5E}" dt="2021-03-06T20:31:26.451" v="4096"/>
          <ac:spMkLst>
            <pc:docMk/>
            <pc:sldMasterMk cId="889576404" sldId="2147483724"/>
            <ac:spMk id="5" creationId="{9340CD45-794A-4BB0-A427-0CE61AEAF484}"/>
          </ac:spMkLst>
        </pc:spChg>
        <pc:spChg chg="mod">
          <ac:chgData name="ramona robu" userId="b8bea999df885030" providerId="LiveId" clId="{88839C11-A642-4A8F-BF38-051A3EB78E5E}" dt="2021-03-06T20:31:26.451" v="4096"/>
          <ac:spMkLst>
            <pc:docMk/>
            <pc:sldMasterMk cId="889576404" sldId="2147483724"/>
            <ac:spMk id="6" creationId="{FCB3AB91-9588-4071-92D2-364F4A6ED092}"/>
          </ac:spMkLst>
        </pc:spChg>
        <pc:sldLayoutChg chg="modSp add">
          <pc:chgData name="ramona robu" userId="b8bea999df885030" providerId="LiveId" clId="{88839C11-A642-4A8F-BF38-051A3EB78E5E}" dt="2021-03-06T20:31:26.451" v="4096"/>
          <pc:sldLayoutMkLst>
            <pc:docMk/>
            <pc:sldMasterMk cId="889576404" sldId="2147483724"/>
            <pc:sldLayoutMk cId="327994818" sldId="2147483713"/>
          </pc:sldLayoutMkLst>
          <pc:spChg chg="mod">
            <ac:chgData name="ramona robu" userId="b8bea999df885030" providerId="LiveId" clId="{88839C11-A642-4A8F-BF38-051A3EB78E5E}" dt="2021-03-06T20:31:26.451" v="4096"/>
            <ac:spMkLst>
              <pc:docMk/>
              <pc:sldMasterMk cId="889576404" sldId="2147483724"/>
              <pc:sldLayoutMk cId="327994818" sldId="2147483713"/>
              <ac:spMk id="2" creationId="{1092983E-E761-4429-9203-7FE8B2DB67E4}"/>
            </ac:spMkLst>
          </pc:spChg>
          <pc:spChg chg="mod">
            <ac:chgData name="ramona robu" userId="b8bea999df885030" providerId="LiveId" clId="{88839C11-A642-4A8F-BF38-051A3EB78E5E}" dt="2021-03-06T20:31:26.451" v="4096"/>
            <ac:spMkLst>
              <pc:docMk/>
              <pc:sldMasterMk cId="889576404" sldId="2147483724"/>
              <pc:sldLayoutMk cId="327994818" sldId="2147483713"/>
              <ac:spMk id="3" creationId="{B921E9B7-62BE-49BA-AC6B-55250D66277F}"/>
            </ac:spMkLst>
          </pc:spChg>
          <pc:spChg chg="mod">
            <ac:chgData name="ramona robu" userId="b8bea999df885030" providerId="LiveId" clId="{88839C11-A642-4A8F-BF38-051A3EB78E5E}" dt="2021-03-06T20:31:26.451" v="4096"/>
            <ac:spMkLst>
              <pc:docMk/>
              <pc:sldMasterMk cId="889576404" sldId="2147483724"/>
              <pc:sldLayoutMk cId="327994818" sldId="2147483713"/>
              <ac:spMk id="4" creationId="{BC41A3FD-B90A-4C31-BD6B-581F9E2E0E5E}"/>
            </ac:spMkLst>
          </pc:spChg>
          <pc:spChg chg="mod">
            <ac:chgData name="ramona robu" userId="b8bea999df885030" providerId="LiveId" clId="{88839C11-A642-4A8F-BF38-051A3EB78E5E}" dt="2021-03-06T20:31:26.451" v="4096"/>
            <ac:spMkLst>
              <pc:docMk/>
              <pc:sldMasterMk cId="889576404" sldId="2147483724"/>
              <pc:sldLayoutMk cId="327994818" sldId="2147483713"/>
              <ac:spMk id="5" creationId="{060D1D55-B722-4968-B171-AF3B462DDAD8}"/>
            </ac:spMkLst>
          </pc:spChg>
          <pc:spChg chg="mod">
            <ac:chgData name="ramona robu" userId="b8bea999df885030" providerId="LiveId" clId="{88839C11-A642-4A8F-BF38-051A3EB78E5E}" dt="2021-03-06T20:31:26.451" v="4096"/>
            <ac:spMkLst>
              <pc:docMk/>
              <pc:sldMasterMk cId="889576404" sldId="2147483724"/>
              <pc:sldLayoutMk cId="327994818" sldId="2147483713"/>
              <ac:spMk id="6" creationId="{D71085A8-02C2-4E7F-935E-5AEECBAD19BE}"/>
            </ac:spMkLst>
          </pc:spChg>
          <pc:spChg chg="mod">
            <ac:chgData name="ramona robu" userId="b8bea999df885030" providerId="LiveId" clId="{88839C11-A642-4A8F-BF38-051A3EB78E5E}" dt="2021-03-06T20:31:26.451" v="4096"/>
            <ac:spMkLst>
              <pc:docMk/>
              <pc:sldMasterMk cId="889576404" sldId="2147483724"/>
              <pc:sldLayoutMk cId="327994818" sldId="2147483713"/>
              <ac:spMk id="10" creationId="{862D7398-9A79-4B24-9C7D-F0DEED57C70B}"/>
            </ac:spMkLst>
          </pc:spChg>
          <pc:spChg chg="mod">
            <ac:chgData name="ramona robu" userId="b8bea999df885030" providerId="LiveId" clId="{88839C11-A642-4A8F-BF38-051A3EB78E5E}" dt="2021-03-06T20:31:26.451" v="4096"/>
            <ac:spMkLst>
              <pc:docMk/>
              <pc:sldMasterMk cId="889576404" sldId="2147483724"/>
              <pc:sldLayoutMk cId="327994818" sldId="2147483713"/>
              <ac:spMk id="11" creationId="{C07F28CD-1873-4E36-A064-2D25E0A85017}"/>
            </ac:spMkLst>
          </pc:spChg>
        </pc:sldLayoutChg>
        <pc:sldLayoutChg chg="modSp add">
          <pc:chgData name="ramona robu" userId="b8bea999df885030" providerId="LiveId" clId="{88839C11-A642-4A8F-BF38-051A3EB78E5E}" dt="2021-03-06T20:31:26.451" v="4096"/>
          <pc:sldLayoutMkLst>
            <pc:docMk/>
            <pc:sldMasterMk cId="889576404" sldId="2147483724"/>
            <pc:sldLayoutMk cId="3400904931" sldId="2147483714"/>
          </pc:sldLayoutMkLst>
          <pc:spChg chg="mod">
            <ac:chgData name="ramona robu" userId="b8bea999df885030" providerId="LiveId" clId="{88839C11-A642-4A8F-BF38-051A3EB78E5E}" dt="2021-03-06T20:31:26.451" v="4096"/>
            <ac:spMkLst>
              <pc:docMk/>
              <pc:sldMasterMk cId="889576404" sldId="2147483724"/>
              <pc:sldLayoutMk cId="3400904931" sldId="2147483714"/>
              <ac:spMk id="6" creationId="{DC13EF9C-0B5A-4364-91AA-E5DD5B536E54}"/>
            </ac:spMkLst>
          </pc:spChg>
          <pc:spChg chg="mod">
            <ac:chgData name="ramona robu" userId="b8bea999df885030" providerId="LiveId" clId="{88839C11-A642-4A8F-BF38-051A3EB78E5E}" dt="2021-03-06T20:31:26.451" v="4096"/>
            <ac:spMkLst>
              <pc:docMk/>
              <pc:sldMasterMk cId="889576404" sldId="2147483724"/>
              <pc:sldLayoutMk cId="3400904931" sldId="2147483714"/>
              <ac:spMk id="7" creationId="{8F674475-6327-490A-BD7F-084F5C07F2E4}"/>
            </ac:spMkLst>
          </pc:spChg>
        </pc:sldLayoutChg>
        <pc:sldLayoutChg chg="modSp add">
          <pc:chgData name="ramona robu" userId="b8bea999df885030" providerId="LiveId" clId="{88839C11-A642-4A8F-BF38-051A3EB78E5E}" dt="2021-03-06T20:31:26.451" v="4096"/>
          <pc:sldLayoutMkLst>
            <pc:docMk/>
            <pc:sldMasterMk cId="889576404" sldId="2147483724"/>
            <pc:sldLayoutMk cId="2701366778" sldId="2147483715"/>
          </pc:sldLayoutMkLst>
          <pc:spChg chg="mod">
            <ac:chgData name="ramona robu" userId="b8bea999df885030" providerId="LiveId" clId="{88839C11-A642-4A8F-BF38-051A3EB78E5E}" dt="2021-03-06T20:31:26.451" v="4096"/>
            <ac:spMkLst>
              <pc:docMk/>
              <pc:sldMasterMk cId="889576404" sldId="2147483724"/>
              <pc:sldLayoutMk cId="2701366778" sldId="2147483715"/>
              <ac:spMk id="2" creationId="{9CFFC812-4DB6-4F98-9404-29C191D3BAD7}"/>
            </ac:spMkLst>
          </pc:spChg>
          <pc:spChg chg="mod">
            <ac:chgData name="ramona robu" userId="b8bea999df885030" providerId="LiveId" clId="{88839C11-A642-4A8F-BF38-051A3EB78E5E}" dt="2021-03-06T20:31:26.451" v="4096"/>
            <ac:spMkLst>
              <pc:docMk/>
              <pc:sldMasterMk cId="889576404" sldId="2147483724"/>
              <pc:sldLayoutMk cId="2701366778" sldId="2147483715"/>
              <ac:spMk id="3" creationId="{92F0855E-0CD6-47DD-B648-4C84C783D784}"/>
            </ac:spMkLst>
          </pc:spChg>
          <pc:spChg chg="mod">
            <ac:chgData name="ramona robu" userId="b8bea999df885030" providerId="LiveId" clId="{88839C11-A642-4A8F-BF38-051A3EB78E5E}" dt="2021-03-06T20:31:26.451" v="4096"/>
            <ac:spMkLst>
              <pc:docMk/>
              <pc:sldMasterMk cId="889576404" sldId="2147483724"/>
              <pc:sldLayoutMk cId="2701366778" sldId="2147483715"/>
              <ac:spMk id="4" creationId="{ED50082B-17D7-4D61-8AEB-81517D85D253}"/>
            </ac:spMkLst>
          </pc:spChg>
          <pc:spChg chg="mod">
            <ac:chgData name="ramona robu" userId="b8bea999df885030" providerId="LiveId" clId="{88839C11-A642-4A8F-BF38-051A3EB78E5E}" dt="2021-03-06T20:31:26.451" v="4096"/>
            <ac:spMkLst>
              <pc:docMk/>
              <pc:sldMasterMk cId="889576404" sldId="2147483724"/>
              <pc:sldLayoutMk cId="2701366778" sldId="2147483715"/>
              <ac:spMk id="8" creationId="{2C155C63-9F58-4422-B669-F97486280671}"/>
            </ac:spMkLst>
          </pc:spChg>
          <pc:spChg chg="mod">
            <ac:chgData name="ramona robu" userId="b8bea999df885030" providerId="LiveId" clId="{88839C11-A642-4A8F-BF38-051A3EB78E5E}" dt="2021-03-06T20:31:26.451" v="4096"/>
            <ac:spMkLst>
              <pc:docMk/>
              <pc:sldMasterMk cId="889576404" sldId="2147483724"/>
              <pc:sldLayoutMk cId="2701366778" sldId="2147483715"/>
              <ac:spMk id="9" creationId="{385DBA62-0EDB-47AA-86C7-90463BC9B308}"/>
            </ac:spMkLst>
          </pc:spChg>
        </pc:sldLayoutChg>
        <pc:sldLayoutChg chg="modSp add">
          <pc:chgData name="ramona robu" userId="b8bea999df885030" providerId="LiveId" clId="{88839C11-A642-4A8F-BF38-051A3EB78E5E}" dt="2021-03-06T20:31:26.451" v="4096"/>
          <pc:sldLayoutMkLst>
            <pc:docMk/>
            <pc:sldMasterMk cId="889576404" sldId="2147483724"/>
            <pc:sldLayoutMk cId="3054318478" sldId="2147483716"/>
          </pc:sldLayoutMkLst>
          <pc:spChg chg="mod">
            <ac:chgData name="ramona robu" userId="b8bea999df885030" providerId="LiveId" clId="{88839C11-A642-4A8F-BF38-051A3EB78E5E}" dt="2021-03-06T20:31:26.451" v="4096"/>
            <ac:spMkLst>
              <pc:docMk/>
              <pc:sldMasterMk cId="889576404" sldId="2147483724"/>
              <pc:sldLayoutMk cId="3054318478" sldId="2147483716"/>
              <ac:spMk id="2" creationId="{B21D7521-E43D-41D1-B458-26B20DC6DDD8}"/>
            </ac:spMkLst>
          </pc:spChg>
          <pc:spChg chg="mod">
            <ac:chgData name="ramona robu" userId="b8bea999df885030" providerId="LiveId" clId="{88839C11-A642-4A8F-BF38-051A3EB78E5E}" dt="2021-03-06T20:31:26.451" v="4096"/>
            <ac:spMkLst>
              <pc:docMk/>
              <pc:sldMasterMk cId="889576404" sldId="2147483724"/>
              <pc:sldLayoutMk cId="3054318478" sldId="2147483716"/>
              <ac:spMk id="3" creationId="{A2472CF2-2653-4B98-A416-D7A0A860ECE0}"/>
            </ac:spMkLst>
          </pc:spChg>
          <pc:spChg chg="mod">
            <ac:chgData name="ramona robu" userId="b8bea999df885030" providerId="LiveId" clId="{88839C11-A642-4A8F-BF38-051A3EB78E5E}" dt="2021-03-06T20:31:26.451" v="4096"/>
            <ac:spMkLst>
              <pc:docMk/>
              <pc:sldMasterMk cId="889576404" sldId="2147483724"/>
              <pc:sldLayoutMk cId="3054318478" sldId="2147483716"/>
              <ac:spMk id="4" creationId="{A6EF87F5-0B10-4AC7-9599-F088C5E796D7}"/>
            </ac:spMkLst>
          </pc:spChg>
          <pc:spChg chg="mod">
            <ac:chgData name="ramona robu" userId="b8bea999df885030" providerId="LiveId" clId="{88839C11-A642-4A8F-BF38-051A3EB78E5E}" dt="2021-03-06T20:31:26.451" v="4096"/>
            <ac:spMkLst>
              <pc:docMk/>
              <pc:sldMasterMk cId="889576404" sldId="2147483724"/>
              <pc:sldLayoutMk cId="3054318478" sldId="2147483716"/>
              <ac:spMk id="8" creationId="{6BA9707F-7BCE-464F-BF45-E216527084EE}"/>
            </ac:spMkLst>
          </pc:spChg>
          <pc:spChg chg="mod">
            <ac:chgData name="ramona robu" userId="b8bea999df885030" providerId="LiveId" clId="{88839C11-A642-4A8F-BF38-051A3EB78E5E}" dt="2021-03-06T20:31:26.451" v="4096"/>
            <ac:spMkLst>
              <pc:docMk/>
              <pc:sldMasterMk cId="889576404" sldId="2147483724"/>
              <pc:sldLayoutMk cId="3054318478" sldId="2147483716"/>
              <ac:spMk id="9" creationId="{BC589723-2CC8-49D1-B4E1-36FECED6A2D7}"/>
            </ac:spMkLst>
          </pc:spChg>
        </pc:sldLayoutChg>
        <pc:sldLayoutChg chg="modSp add">
          <pc:chgData name="ramona robu" userId="b8bea999df885030" providerId="LiveId" clId="{88839C11-A642-4A8F-BF38-051A3EB78E5E}" dt="2021-03-06T20:31:26.451" v="4096"/>
          <pc:sldLayoutMkLst>
            <pc:docMk/>
            <pc:sldMasterMk cId="889576404" sldId="2147483724"/>
            <pc:sldLayoutMk cId="331488866" sldId="2147483717"/>
          </pc:sldLayoutMkLst>
          <pc:spChg chg="mod">
            <ac:chgData name="ramona robu" userId="b8bea999df885030" providerId="LiveId" clId="{88839C11-A642-4A8F-BF38-051A3EB78E5E}" dt="2021-03-06T20:31:26.451" v="4096"/>
            <ac:spMkLst>
              <pc:docMk/>
              <pc:sldMasterMk cId="889576404" sldId="2147483724"/>
              <pc:sldLayoutMk cId="331488866" sldId="2147483717"/>
              <ac:spMk id="7" creationId="{C1609904-5327-4D2C-A445-B270A00F3B5F}"/>
            </ac:spMkLst>
          </pc:spChg>
          <pc:spChg chg="mod">
            <ac:chgData name="ramona robu" userId="b8bea999df885030" providerId="LiveId" clId="{88839C11-A642-4A8F-BF38-051A3EB78E5E}" dt="2021-03-06T20:31:26.451" v="4096"/>
            <ac:spMkLst>
              <pc:docMk/>
              <pc:sldMasterMk cId="889576404" sldId="2147483724"/>
              <pc:sldLayoutMk cId="331488866" sldId="2147483717"/>
              <ac:spMk id="8" creationId="{30FC7BEC-08C5-4D95-9C84-B48BC8AD1C94}"/>
            </ac:spMkLst>
          </pc:spChg>
        </pc:sldLayoutChg>
        <pc:sldLayoutChg chg="modSp add">
          <pc:chgData name="ramona robu" userId="b8bea999df885030" providerId="LiveId" clId="{88839C11-A642-4A8F-BF38-051A3EB78E5E}" dt="2021-03-06T20:31:26.451" v="4096"/>
          <pc:sldLayoutMkLst>
            <pc:docMk/>
            <pc:sldMasterMk cId="889576404" sldId="2147483724"/>
            <pc:sldLayoutMk cId="4249139473" sldId="2147483718"/>
          </pc:sldLayoutMkLst>
          <pc:spChg chg="mod">
            <ac:chgData name="ramona robu" userId="b8bea999df885030" providerId="LiveId" clId="{88839C11-A642-4A8F-BF38-051A3EB78E5E}" dt="2021-03-06T20:31:26.451" v="4096"/>
            <ac:spMkLst>
              <pc:docMk/>
              <pc:sldMasterMk cId="889576404" sldId="2147483724"/>
              <pc:sldLayoutMk cId="4249139473" sldId="2147483718"/>
              <ac:spMk id="2" creationId="{281FEA3D-0C7F-45CD-B6A0-942F707B3632}"/>
            </ac:spMkLst>
          </pc:spChg>
          <pc:spChg chg="mod">
            <ac:chgData name="ramona robu" userId="b8bea999df885030" providerId="LiveId" clId="{88839C11-A642-4A8F-BF38-051A3EB78E5E}" dt="2021-03-06T20:31:26.451" v="4096"/>
            <ac:spMkLst>
              <pc:docMk/>
              <pc:sldMasterMk cId="889576404" sldId="2147483724"/>
              <pc:sldLayoutMk cId="4249139473" sldId="2147483718"/>
              <ac:spMk id="3" creationId="{FE8B8A12-BCE6-4D03-A637-1DEC8924BEF9}"/>
            </ac:spMkLst>
          </pc:spChg>
          <pc:spChg chg="mod">
            <ac:chgData name="ramona robu" userId="b8bea999df885030" providerId="LiveId" clId="{88839C11-A642-4A8F-BF38-051A3EB78E5E}" dt="2021-03-06T20:31:26.451" v="4096"/>
            <ac:spMkLst>
              <pc:docMk/>
              <pc:sldMasterMk cId="889576404" sldId="2147483724"/>
              <pc:sldLayoutMk cId="4249139473" sldId="2147483718"/>
              <ac:spMk id="7" creationId="{5BADDEB1-F604-408B-B02A-A2814606E6AF}"/>
            </ac:spMkLst>
          </pc:spChg>
          <pc:spChg chg="mod">
            <ac:chgData name="ramona robu" userId="b8bea999df885030" providerId="LiveId" clId="{88839C11-A642-4A8F-BF38-051A3EB78E5E}" dt="2021-03-06T20:31:26.451" v="4096"/>
            <ac:spMkLst>
              <pc:docMk/>
              <pc:sldMasterMk cId="889576404" sldId="2147483724"/>
              <pc:sldLayoutMk cId="4249139473" sldId="2147483718"/>
              <ac:spMk id="8" creationId="{D8DF7987-332F-4D6C-81C3-990F39C76C96}"/>
            </ac:spMkLst>
          </pc:spChg>
        </pc:sldLayoutChg>
        <pc:sldLayoutChg chg="modSp add">
          <pc:chgData name="ramona robu" userId="b8bea999df885030" providerId="LiveId" clId="{88839C11-A642-4A8F-BF38-051A3EB78E5E}" dt="2021-03-06T20:31:26.451" v="4096"/>
          <pc:sldLayoutMkLst>
            <pc:docMk/>
            <pc:sldMasterMk cId="889576404" sldId="2147483724"/>
            <pc:sldLayoutMk cId="2303334741" sldId="2147483719"/>
          </pc:sldLayoutMkLst>
          <pc:spChg chg="mod">
            <ac:chgData name="ramona robu" userId="b8bea999df885030" providerId="LiveId" clId="{88839C11-A642-4A8F-BF38-051A3EB78E5E}" dt="2021-03-06T20:31:26.451" v="4096"/>
            <ac:spMkLst>
              <pc:docMk/>
              <pc:sldMasterMk cId="889576404" sldId="2147483724"/>
              <pc:sldLayoutMk cId="2303334741" sldId="2147483719"/>
              <ac:spMk id="5" creationId="{AA5ED585-FEBB-4DAD-84C0-97BEE6C360C3}"/>
            </ac:spMkLst>
          </pc:spChg>
          <pc:spChg chg="mod">
            <ac:chgData name="ramona robu" userId="b8bea999df885030" providerId="LiveId" clId="{88839C11-A642-4A8F-BF38-051A3EB78E5E}" dt="2021-03-06T20:31:26.451" v="4096"/>
            <ac:spMkLst>
              <pc:docMk/>
              <pc:sldMasterMk cId="889576404" sldId="2147483724"/>
              <pc:sldLayoutMk cId="2303334741" sldId="2147483719"/>
              <ac:spMk id="6" creationId="{EF6AC352-A720-4DB3-87CA-A33B0607CA2F}"/>
            </ac:spMkLst>
          </pc:spChg>
        </pc:sldLayoutChg>
        <pc:sldLayoutChg chg="modSp add">
          <pc:chgData name="ramona robu" userId="b8bea999df885030" providerId="LiveId" clId="{88839C11-A642-4A8F-BF38-051A3EB78E5E}" dt="2021-03-06T20:31:26.451" v="4096"/>
          <pc:sldLayoutMkLst>
            <pc:docMk/>
            <pc:sldMasterMk cId="889576404" sldId="2147483724"/>
            <pc:sldLayoutMk cId="3726543353" sldId="2147483720"/>
          </pc:sldLayoutMkLst>
          <pc:spChg chg="mod">
            <ac:chgData name="ramona robu" userId="b8bea999df885030" providerId="LiveId" clId="{88839C11-A642-4A8F-BF38-051A3EB78E5E}" dt="2021-03-06T20:31:26.451" v="4096"/>
            <ac:spMkLst>
              <pc:docMk/>
              <pc:sldMasterMk cId="889576404" sldId="2147483724"/>
              <pc:sldLayoutMk cId="3726543353" sldId="2147483720"/>
              <ac:spMk id="2" creationId="{84DE1A06-8754-4870-9E44-E39BADAD9845}"/>
            </ac:spMkLst>
          </pc:spChg>
          <pc:spChg chg="mod">
            <ac:chgData name="ramona robu" userId="b8bea999df885030" providerId="LiveId" clId="{88839C11-A642-4A8F-BF38-051A3EB78E5E}" dt="2021-03-06T20:31:26.451" v="4096"/>
            <ac:spMkLst>
              <pc:docMk/>
              <pc:sldMasterMk cId="889576404" sldId="2147483724"/>
              <pc:sldLayoutMk cId="3726543353" sldId="2147483720"/>
              <ac:spMk id="3" creationId="{3527F020-BBC3-49BB-91C2-5B2CBD64B3C5}"/>
            </ac:spMkLst>
          </pc:spChg>
          <pc:spChg chg="mod">
            <ac:chgData name="ramona robu" userId="b8bea999df885030" providerId="LiveId" clId="{88839C11-A642-4A8F-BF38-051A3EB78E5E}" dt="2021-03-06T20:31:26.451" v="4096"/>
            <ac:spMkLst>
              <pc:docMk/>
              <pc:sldMasterMk cId="889576404" sldId="2147483724"/>
              <pc:sldLayoutMk cId="3726543353" sldId="2147483720"/>
              <ac:spMk id="7" creationId="{8A7BA06D-B3FF-4E91-8639-B4569AE3AA23}"/>
            </ac:spMkLst>
          </pc:spChg>
          <pc:spChg chg="mod">
            <ac:chgData name="ramona robu" userId="b8bea999df885030" providerId="LiveId" clId="{88839C11-A642-4A8F-BF38-051A3EB78E5E}" dt="2021-03-06T20:31:26.451" v="4096"/>
            <ac:spMkLst>
              <pc:docMk/>
              <pc:sldMasterMk cId="889576404" sldId="2147483724"/>
              <pc:sldLayoutMk cId="3726543353" sldId="2147483720"/>
              <ac:spMk id="8" creationId="{2B30C86D-5A07-48BC-9C9D-6F9A2DB1E9E1}"/>
            </ac:spMkLst>
          </pc:spChg>
        </pc:sldLayoutChg>
        <pc:sldLayoutChg chg="modSp add">
          <pc:chgData name="ramona robu" userId="b8bea999df885030" providerId="LiveId" clId="{88839C11-A642-4A8F-BF38-051A3EB78E5E}" dt="2021-03-06T20:31:26.451" v="4096"/>
          <pc:sldLayoutMkLst>
            <pc:docMk/>
            <pc:sldMasterMk cId="889576404" sldId="2147483724"/>
            <pc:sldLayoutMk cId="2871471288" sldId="2147483721"/>
          </pc:sldLayoutMkLst>
          <pc:spChg chg="mod">
            <ac:chgData name="ramona robu" userId="b8bea999df885030" providerId="LiveId" clId="{88839C11-A642-4A8F-BF38-051A3EB78E5E}" dt="2021-03-06T20:31:26.451" v="4096"/>
            <ac:spMkLst>
              <pc:docMk/>
              <pc:sldMasterMk cId="889576404" sldId="2147483724"/>
              <pc:sldLayoutMk cId="2871471288" sldId="2147483721"/>
              <ac:spMk id="3" creationId="{0A47AF11-F208-4FDA-9E19-D6CA3472134E}"/>
            </ac:spMkLst>
          </pc:spChg>
          <pc:spChg chg="mod">
            <ac:chgData name="ramona robu" userId="b8bea999df885030" providerId="LiveId" clId="{88839C11-A642-4A8F-BF38-051A3EB78E5E}" dt="2021-03-06T20:31:26.451" v="4096"/>
            <ac:spMkLst>
              <pc:docMk/>
              <pc:sldMasterMk cId="889576404" sldId="2147483724"/>
              <pc:sldLayoutMk cId="2871471288" sldId="2147483721"/>
              <ac:spMk id="7" creationId="{23DA7759-3209-4FE2-96D1-4EEDD81E9EA0}"/>
            </ac:spMkLst>
          </pc:spChg>
          <pc:spChg chg="mod">
            <ac:chgData name="ramona robu" userId="b8bea999df885030" providerId="LiveId" clId="{88839C11-A642-4A8F-BF38-051A3EB78E5E}" dt="2021-03-06T20:31:26.451" v="4096"/>
            <ac:spMkLst>
              <pc:docMk/>
              <pc:sldMasterMk cId="889576404" sldId="2147483724"/>
              <pc:sldLayoutMk cId="2871471288" sldId="2147483721"/>
              <ac:spMk id="8" creationId="{41460DAD-8769-4C9F-9C8C-BB0443909D76}"/>
            </ac:spMkLst>
          </pc:spChg>
        </pc:sldLayoutChg>
        <pc:sldLayoutChg chg="modSp add">
          <pc:chgData name="ramona robu" userId="b8bea999df885030" providerId="LiveId" clId="{88839C11-A642-4A8F-BF38-051A3EB78E5E}" dt="2021-03-06T20:31:26.451" v="4096"/>
          <pc:sldLayoutMkLst>
            <pc:docMk/>
            <pc:sldMasterMk cId="889576404" sldId="2147483724"/>
            <pc:sldLayoutMk cId="1130050776" sldId="2147483722"/>
          </pc:sldLayoutMkLst>
          <pc:spChg chg="mod">
            <ac:chgData name="ramona robu" userId="b8bea999df885030" providerId="LiveId" clId="{88839C11-A642-4A8F-BF38-051A3EB78E5E}" dt="2021-03-06T20:31:26.451" v="4096"/>
            <ac:spMkLst>
              <pc:docMk/>
              <pc:sldMasterMk cId="889576404" sldId="2147483724"/>
              <pc:sldLayoutMk cId="1130050776" sldId="2147483722"/>
              <ac:spMk id="2" creationId="{A04C0001-5D76-45A0-A9F4-7172BDDD5D28}"/>
            </ac:spMkLst>
          </pc:spChg>
          <pc:spChg chg="mod">
            <ac:chgData name="ramona robu" userId="b8bea999df885030" providerId="LiveId" clId="{88839C11-A642-4A8F-BF38-051A3EB78E5E}" dt="2021-03-06T20:31:26.451" v="4096"/>
            <ac:spMkLst>
              <pc:docMk/>
              <pc:sldMasterMk cId="889576404" sldId="2147483724"/>
              <pc:sldLayoutMk cId="1130050776" sldId="2147483722"/>
              <ac:spMk id="3" creationId="{9E1462C4-0E4B-4DB7-A8BF-FE55142760AF}"/>
            </ac:spMkLst>
          </pc:spChg>
          <pc:spChg chg="mod">
            <ac:chgData name="ramona robu" userId="b8bea999df885030" providerId="LiveId" clId="{88839C11-A642-4A8F-BF38-051A3EB78E5E}" dt="2021-03-06T20:31:26.451" v="4096"/>
            <ac:spMkLst>
              <pc:docMk/>
              <pc:sldMasterMk cId="889576404" sldId="2147483724"/>
              <pc:sldLayoutMk cId="1130050776" sldId="2147483722"/>
              <ac:spMk id="9" creationId="{FEDBDD32-D3EE-4848-A112-BA814D4631CD}"/>
            </ac:spMkLst>
          </pc:spChg>
          <pc:spChg chg="mod">
            <ac:chgData name="ramona robu" userId="b8bea999df885030" providerId="LiveId" clId="{88839C11-A642-4A8F-BF38-051A3EB78E5E}" dt="2021-03-06T20:31:26.451" v="4096"/>
            <ac:spMkLst>
              <pc:docMk/>
              <pc:sldMasterMk cId="889576404" sldId="2147483724"/>
              <pc:sldLayoutMk cId="1130050776" sldId="2147483722"/>
              <ac:spMk id="10" creationId="{61350361-843C-49D0-BD6A-ECDBA3842BA0}"/>
            </ac:spMkLst>
          </pc:spChg>
        </pc:sldLayoutChg>
        <pc:sldLayoutChg chg="modSp add">
          <pc:chgData name="ramona robu" userId="b8bea999df885030" providerId="LiveId" clId="{88839C11-A642-4A8F-BF38-051A3EB78E5E}" dt="2021-03-06T20:31:26.451" v="4096"/>
          <pc:sldLayoutMkLst>
            <pc:docMk/>
            <pc:sldMasterMk cId="889576404" sldId="2147483724"/>
            <pc:sldLayoutMk cId="1706838257" sldId="2147483723"/>
          </pc:sldLayoutMkLst>
          <pc:spChg chg="mod">
            <ac:chgData name="ramona robu" userId="b8bea999df885030" providerId="LiveId" clId="{88839C11-A642-4A8F-BF38-051A3EB78E5E}" dt="2021-03-06T20:31:26.451" v="4096"/>
            <ac:spMkLst>
              <pc:docMk/>
              <pc:sldMasterMk cId="889576404" sldId="2147483724"/>
              <pc:sldLayoutMk cId="1706838257" sldId="2147483723"/>
              <ac:spMk id="3" creationId="{3F9532B8-D460-476D-816F-725E8D96C0A4}"/>
            </ac:spMkLst>
          </pc:spChg>
          <pc:spChg chg="mod">
            <ac:chgData name="ramona robu" userId="b8bea999df885030" providerId="LiveId" clId="{88839C11-A642-4A8F-BF38-051A3EB78E5E}" dt="2021-03-06T20:31:26.451" v="4096"/>
            <ac:spMkLst>
              <pc:docMk/>
              <pc:sldMasterMk cId="889576404" sldId="2147483724"/>
              <pc:sldLayoutMk cId="1706838257" sldId="2147483723"/>
              <ac:spMk id="4" creationId="{26F7120F-70AF-4ED5-B364-3AA55C6B44B6}"/>
            </ac:spMkLst>
          </pc:spChg>
          <pc:spChg chg="mod">
            <ac:chgData name="ramona robu" userId="b8bea999df885030" providerId="LiveId" clId="{88839C11-A642-4A8F-BF38-051A3EB78E5E}" dt="2021-03-06T20:31:26.451" v="4096"/>
            <ac:spMkLst>
              <pc:docMk/>
              <pc:sldMasterMk cId="889576404" sldId="2147483724"/>
              <pc:sldLayoutMk cId="1706838257" sldId="2147483723"/>
              <ac:spMk id="8" creationId="{B4EC5136-99DA-40B5-8F79-5C3A56D38BA1}"/>
            </ac:spMkLst>
          </pc:spChg>
          <pc:spChg chg="mod">
            <ac:chgData name="ramona robu" userId="b8bea999df885030" providerId="LiveId" clId="{88839C11-A642-4A8F-BF38-051A3EB78E5E}" dt="2021-03-06T20:31:26.451" v="4096"/>
            <ac:spMkLst>
              <pc:docMk/>
              <pc:sldMasterMk cId="889576404" sldId="2147483724"/>
              <pc:sldLayoutMk cId="1706838257" sldId="2147483723"/>
              <ac:spMk id="9" creationId="{4F8FB775-26C4-41BA-837C-4478D48D2157}"/>
            </ac:spMkLst>
          </pc:spChg>
        </pc:sldLayoutChg>
      </pc:sldMasterChg>
      <pc:sldMasterChg chg="add del addSldLayout delSldLayout">
        <pc:chgData name="ramona robu" userId="b8bea999df885030" providerId="LiveId" clId="{88839C11-A642-4A8F-BF38-051A3EB78E5E}" dt="2021-03-06T13:34:49.025" v="555" actId="26606"/>
        <pc:sldMasterMkLst>
          <pc:docMk/>
          <pc:sldMasterMk cId="1437393357" sldId="2147483724"/>
        </pc:sldMasterMkLst>
        <pc:sldLayoutChg chg="add del">
          <pc:chgData name="ramona robu" userId="b8bea999df885030" providerId="LiveId" clId="{88839C11-A642-4A8F-BF38-051A3EB78E5E}" dt="2021-03-06T13:34:49.025" v="555" actId="26606"/>
          <pc:sldLayoutMkLst>
            <pc:docMk/>
            <pc:sldMasterMk cId="1437393357" sldId="2147483724"/>
            <pc:sldLayoutMk cId="191411961" sldId="2147483713"/>
          </pc:sldLayoutMkLst>
        </pc:sldLayoutChg>
        <pc:sldLayoutChg chg="add del">
          <pc:chgData name="ramona robu" userId="b8bea999df885030" providerId="LiveId" clId="{88839C11-A642-4A8F-BF38-051A3EB78E5E}" dt="2021-03-06T13:34:49.025" v="555" actId="26606"/>
          <pc:sldLayoutMkLst>
            <pc:docMk/>
            <pc:sldMasterMk cId="1437393357" sldId="2147483724"/>
            <pc:sldLayoutMk cId="3574857791" sldId="2147483714"/>
          </pc:sldLayoutMkLst>
        </pc:sldLayoutChg>
        <pc:sldLayoutChg chg="add del">
          <pc:chgData name="ramona robu" userId="b8bea999df885030" providerId="LiveId" clId="{88839C11-A642-4A8F-BF38-051A3EB78E5E}" dt="2021-03-06T13:34:49.025" v="555" actId="26606"/>
          <pc:sldLayoutMkLst>
            <pc:docMk/>
            <pc:sldMasterMk cId="1437393357" sldId="2147483724"/>
            <pc:sldLayoutMk cId="1882093096" sldId="2147483715"/>
          </pc:sldLayoutMkLst>
        </pc:sldLayoutChg>
        <pc:sldLayoutChg chg="add del">
          <pc:chgData name="ramona robu" userId="b8bea999df885030" providerId="LiveId" clId="{88839C11-A642-4A8F-BF38-051A3EB78E5E}" dt="2021-03-06T13:34:49.025" v="555" actId="26606"/>
          <pc:sldLayoutMkLst>
            <pc:docMk/>
            <pc:sldMasterMk cId="1437393357" sldId="2147483724"/>
            <pc:sldLayoutMk cId="3464054817" sldId="2147483716"/>
          </pc:sldLayoutMkLst>
        </pc:sldLayoutChg>
        <pc:sldLayoutChg chg="add del">
          <pc:chgData name="ramona robu" userId="b8bea999df885030" providerId="LiveId" clId="{88839C11-A642-4A8F-BF38-051A3EB78E5E}" dt="2021-03-06T13:34:49.025" v="555" actId="26606"/>
          <pc:sldLayoutMkLst>
            <pc:docMk/>
            <pc:sldMasterMk cId="1437393357" sldId="2147483724"/>
            <pc:sldLayoutMk cId="3561328972" sldId="2147483717"/>
          </pc:sldLayoutMkLst>
        </pc:sldLayoutChg>
        <pc:sldLayoutChg chg="add del">
          <pc:chgData name="ramona robu" userId="b8bea999df885030" providerId="LiveId" clId="{88839C11-A642-4A8F-BF38-051A3EB78E5E}" dt="2021-03-06T13:34:49.025" v="555" actId="26606"/>
          <pc:sldLayoutMkLst>
            <pc:docMk/>
            <pc:sldMasterMk cId="1437393357" sldId="2147483724"/>
            <pc:sldLayoutMk cId="2227428524" sldId="2147483718"/>
          </pc:sldLayoutMkLst>
        </pc:sldLayoutChg>
        <pc:sldLayoutChg chg="add del">
          <pc:chgData name="ramona robu" userId="b8bea999df885030" providerId="LiveId" clId="{88839C11-A642-4A8F-BF38-051A3EB78E5E}" dt="2021-03-06T13:34:49.025" v="555" actId="26606"/>
          <pc:sldLayoutMkLst>
            <pc:docMk/>
            <pc:sldMasterMk cId="1437393357" sldId="2147483724"/>
            <pc:sldLayoutMk cId="1906440912" sldId="2147483719"/>
          </pc:sldLayoutMkLst>
        </pc:sldLayoutChg>
        <pc:sldLayoutChg chg="add del">
          <pc:chgData name="ramona robu" userId="b8bea999df885030" providerId="LiveId" clId="{88839C11-A642-4A8F-BF38-051A3EB78E5E}" dt="2021-03-06T13:34:49.025" v="555" actId="26606"/>
          <pc:sldLayoutMkLst>
            <pc:docMk/>
            <pc:sldMasterMk cId="1437393357" sldId="2147483724"/>
            <pc:sldLayoutMk cId="2125919767" sldId="2147483720"/>
          </pc:sldLayoutMkLst>
        </pc:sldLayoutChg>
        <pc:sldLayoutChg chg="add del">
          <pc:chgData name="ramona robu" userId="b8bea999df885030" providerId="LiveId" clId="{88839C11-A642-4A8F-BF38-051A3EB78E5E}" dt="2021-03-06T13:34:49.025" v="555" actId="26606"/>
          <pc:sldLayoutMkLst>
            <pc:docMk/>
            <pc:sldMasterMk cId="1437393357" sldId="2147483724"/>
            <pc:sldLayoutMk cId="827624145" sldId="2147483721"/>
          </pc:sldLayoutMkLst>
        </pc:sldLayoutChg>
        <pc:sldLayoutChg chg="add del">
          <pc:chgData name="ramona robu" userId="b8bea999df885030" providerId="LiveId" clId="{88839C11-A642-4A8F-BF38-051A3EB78E5E}" dt="2021-03-06T13:34:49.025" v="555" actId="26606"/>
          <pc:sldLayoutMkLst>
            <pc:docMk/>
            <pc:sldMasterMk cId="1437393357" sldId="2147483724"/>
            <pc:sldLayoutMk cId="645333417" sldId="2147483722"/>
          </pc:sldLayoutMkLst>
        </pc:sldLayoutChg>
        <pc:sldLayoutChg chg="add del">
          <pc:chgData name="ramona robu" userId="b8bea999df885030" providerId="LiveId" clId="{88839C11-A642-4A8F-BF38-051A3EB78E5E}" dt="2021-03-06T13:34:49.025" v="555" actId="26606"/>
          <pc:sldLayoutMkLst>
            <pc:docMk/>
            <pc:sldMasterMk cId="1437393357" sldId="2147483724"/>
            <pc:sldLayoutMk cId="4127987882" sldId="2147483723"/>
          </pc:sldLayoutMkLst>
        </pc:sldLayoutChg>
      </pc:sldMasterChg>
      <pc:sldMasterChg chg="add del addSldLayout delSldLayout">
        <pc:chgData name="ramona robu" userId="b8bea999df885030" providerId="LiveId" clId="{88839C11-A642-4A8F-BF38-051A3EB78E5E}" dt="2021-03-06T13:41:56.638" v="629" actId="26606"/>
        <pc:sldMasterMkLst>
          <pc:docMk/>
          <pc:sldMasterMk cId="1057815961" sldId="2147483737"/>
        </pc:sldMasterMkLst>
        <pc:sldLayoutChg chg="add del">
          <pc:chgData name="ramona robu" userId="b8bea999df885030" providerId="LiveId" clId="{88839C11-A642-4A8F-BF38-051A3EB78E5E}" dt="2021-03-06T13:41:56.638" v="629" actId="26606"/>
          <pc:sldLayoutMkLst>
            <pc:docMk/>
            <pc:sldMasterMk cId="1057815961" sldId="2147483737"/>
            <pc:sldLayoutMk cId="1191964698" sldId="2147483726"/>
          </pc:sldLayoutMkLst>
        </pc:sldLayoutChg>
        <pc:sldLayoutChg chg="add del">
          <pc:chgData name="ramona robu" userId="b8bea999df885030" providerId="LiveId" clId="{88839C11-A642-4A8F-BF38-051A3EB78E5E}" dt="2021-03-06T13:41:56.638" v="629" actId="26606"/>
          <pc:sldLayoutMkLst>
            <pc:docMk/>
            <pc:sldMasterMk cId="1057815961" sldId="2147483737"/>
            <pc:sldLayoutMk cId="2823553054" sldId="2147483727"/>
          </pc:sldLayoutMkLst>
        </pc:sldLayoutChg>
        <pc:sldLayoutChg chg="add del">
          <pc:chgData name="ramona robu" userId="b8bea999df885030" providerId="LiveId" clId="{88839C11-A642-4A8F-BF38-051A3EB78E5E}" dt="2021-03-06T13:41:56.638" v="629" actId="26606"/>
          <pc:sldLayoutMkLst>
            <pc:docMk/>
            <pc:sldMasterMk cId="1057815961" sldId="2147483737"/>
            <pc:sldLayoutMk cId="3003527297" sldId="2147483728"/>
          </pc:sldLayoutMkLst>
        </pc:sldLayoutChg>
        <pc:sldLayoutChg chg="add del">
          <pc:chgData name="ramona robu" userId="b8bea999df885030" providerId="LiveId" clId="{88839C11-A642-4A8F-BF38-051A3EB78E5E}" dt="2021-03-06T13:41:56.638" v="629" actId="26606"/>
          <pc:sldLayoutMkLst>
            <pc:docMk/>
            <pc:sldMasterMk cId="1057815961" sldId="2147483737"/>
            <pc:sldLayoutMk cId="3235768218" sldId="2147483729"/>
          </pc:sldLayoutMkLst>
        </pc:sldLayoutChg>
        <pc:sldLayoutChg chg="add del">
          <pc:chgData name="ramona robu" userId="b8bea999df885030" providerId="LiveId" clId="{88839C11-A642-4A8F-BF38-051A3EB78E5E}" dt="2021-03-06T13:41:56.638" v="629" actId="26606"/>
          <pc:sldLayoutMkLst>
            <pc:docMk/>
            <pc:sldMasterMk cId="1057815961" sldId="2147483737"/>
            <pc:sldLayoutMk cId="230400752" sldId="2147483730"/>
          </pc:sldLayoutMkLst>
        </pc:sldLayoutChg>
        <pc:sldLayoutChg chg="add del">
          <pc:chgData name="ramona robu" userId="b8bea999df885030" providerId="LiveId" clId="{88839C11-A642-4A8F-BF38-051A3EB78E5E}" dt="2021-03-06T13:41:56.638" v="629" actId="26606"/>
          <pc:sldLayoutMkLst>
            <pc:docMk/>
            <pc:sldMasterMk cId="1057815961" sldId="2147483737"/>
            <pc:sldLayoutMk cId="4093339630" sldId="2147483731"/>
          </pc:sldLayoutMkLst>
        </pc:sldLayoutChg>
        <pc:sldLayoutChg chg="add del">
          <pc:chgData name="ramona robu" userId="b8bea999df885030" providerId="LiveId" clId="{88839C11-A642-4A8F-BF38-051A3EB78E5E}" dt="2021-03-06T13:41:56.638" v="629" actId="26606"/>
          <pc:sldLayoutMkLst>
            <pc:docMk/>
            <pc:sldMasterMk cId="1057815961" sldId="2147483737"/>
            <pc:sldLayoutMk cId="1515734141" sldId="2147483732"/>
          </pc:sldLayoutMkLst>
        </pc:sldLayoutChg>
        <pc:sldLayoutChg chg="add del">
          <pc:chgData name="ramona robu" userId="b8bea999df885030" providerId="LiveId" clId="{88839C11-A642-4A8F-BF38-051A3EB78E5E}" dt="2021-03-06T13:41:56.638" v="629" actId="26606"/>
          <pc:sldLayoutMkLst>
            <pc:docMk/>
            <pc:sldMasterMk cId="1057815961" sldId="2147483737"/>
            <pc:sldLayoutMk cId="406762700" sldId="2147483733"/>
          </pc:sldLayoutMkLst>
        </pc:sldLayoutChg>
        <pc:sldLayoutChg chg="add del">
          <pc:chgData name="ramona robu" userId="b8bea999df885030" providerId="LiveId" clId="{88839C11-A642-4A8F-BF38-051A3EB78E5E}" dt="2021-03-06T13:41:56.638" v="629" actId="26606"/>
          <pc:sldLayoutMkLst>
            <pc:docMk/>
            <pc:sldMasterMk cId="1057815961" sldId="2147483737"/>
            <pc:sldLayoutMk cId="574969118" sldId="2147483734"/>
          </pc:sldLayoutMkLst>
        </pc:sldLayoutChg>
        <pc:sldLayoutChg chg="add del">
          <pc:chgData name="ramona robu" userId="b8bea999df885030" providerId="LiveId" clId="{88839C11-A642-4A8F-BF38-051A3EB78E5E}" dt="2021-03-06T13:41:56.638" v="629" actId="26606"/>
          <pc:sldLayoutMkLst>
            <pc:docMk/>
            <pc:sldMasterMk cId="1057815961" sldId="2147483737"/>
            <pc:sldLayoutMk cId="2421654693" sldId="2147483735"/>
          </pc:sldLayoutMkLst>
        </pc:sldLayoutChg>
        <pc:sldLayoutChg chg="add del">
          <pc:chgData name="ramona robu" userId="b8bea999df885030" providerId="LiveId" clId="{88839C11-A642-4A8F-BF38-051A3EB78E5E}" dt="2021-03-06T13:41:56.638" v="629" actId="26606"/>
          <pc:sldLayoutMkLst>
            <pc:docMk/>
            <pc:sldMasterMk cId="1057815961" sldId="2147483737"/>
            <pc:sldLayoutMk cId="1021977910" sldId="2147483736"/>
          </pc:sldLayoutMkLst>
        </pc:sldLayoutChg>
      </pc:sldMasterChg>
    </pc:docChg>
  </pc:docChgLst>
</pc:chgInfo>
</file>

<file path=ppt/diagrams/colors1.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colors2.xml><?xml version="1.0" encoding="utf-8"?>
<dgm:colorsDef xmlns:dgm="http://schemas.openxmlformats.org/drawingml/2006/diagram" xmlns:a="http://schemas.openxmlformats.org/drawingml/2006/main" uniqueId="urn:microsoft.com/office/officeart/2005/8/colors/accent1_2">
  <dgm:title val=""/>
  <dgm:desc val=""/>
  <dgm:catLst>
    <dgm:cat type="accent1" pri="11200"/>
  </dgm:catLst>
  <dgm:styleLbl name="node0">
    <dgm:fillClrLst meth="repeat">
      <a:schemeClr val="accent1"/>
    </dgm:fillClrLst>
    <dgm:linClrLst meth="repeat">
      <a:schemeClr val="lt1"/>
    </dgm:linClrLst>
    <dgm:effectClrLst/>
    <dgm:txLinClrLst/>
    <dgm:txFillClrLst/>
    <dgm:txEffectClrLst/>
  </dgm:styleLbl>
  <dgm:styleLbl name="alignNode1">
    <dgm:fillClrLst meth="repeat">
      <a:schemeClr val="accent1"/>
    </dgm:fillClrLst>
    <dgm:linClrLst meth="repeat">
      <a:schemeClr val="accent1"/>
    </dgm:linClrLst>
    <dgm:effectClrLst/>
    <dgm:txLinClrLst/>
    <dgm:txFillClrLst/>
    <dgm:txEffectClrLst/>
  </dgm:styleLbl>
  <dgm:styleLbl name="node1">
    <dgm:fillClrLst meth="repeat">
      <a:schemeClr val="accent1"/>
    </dgm:fillClrLst>
    <dgm:linClrLst meth="repeat">
      <a:schemeClr val="lt1"/>
    </dgm:linClrLst>
    <dgm:effectClrLst/>
    <dgm:txLinClrLst/>
    <dgm:txFillClrLst/>
    <dgm:txEffectClrLst/>
  </dgm:styleLbl>
  <dgm:styleLbl name="lnNode1">
    <dgm:fillClrLst meth="repeat">
      <a:schemeClr val="accent1"/>
    </dgm:fillClrLst>
    <dgm:linClrLst meth="repeat">
      <a:schemeClr val="lt1"/>
    </dgm:linClrLst>
    <dgm:effectClrLst/>
    <dgm:txLinClrLst/>
    <dgm:txFillClrLst/>
    <dgm:txEffectClrLst/>
  </dgm:styleLbl>
  <dgm:styleLbl name="vennNode1">
    <dgm:fillClrLst meth="repeat">
      <a:schemeClr val="accent1">
        <a:alpha val="50000"/>
      </a:schemeClr>
    </dgm:fillClrLst>
    <dgm:linClrLst meth="repeat">
      <a:schemeClr val="lt1"/>
    </dgm:linClrLst>
    <dgm:effectClrLst/>
    <dgm:txLinClrLst/>
    <dgm:txFillClrLst/>
    <dgm:txEffectClrLst/>
  </dgm:styleLbl>
  <dgm:styleLbl name="node2">
    <dgm:fillClrLst meth="repeat">
      <a:schemeClr val="accent1"/>
    </dgm:fillClrLst>
    <dgm:linClrLst meth="repeat">
      <a:schemeClr val="lt1"/>
    </dgm:linClrLst>
    <dgm:effectClrLst/>
    <dgm:txLinClrLst/>
    <dgm:txFillClrLst/>
    <dgm:txEffectClrLst/>
  </dgm:styleLbl>
  <dgm:styleLbl name="node3">
    <dgm:fillClrLst meth="repeat">
      <a:schemeClr val="accent1"/>
    </dgm:fillClrLst>
    <dgm:linClrLst meth="repeat">
      <a:schemeClr val="lt1"/>
    </dgm:linClrLst>
    <dgm:effectClrLst/>
    <dgm:txLinClrLst/>
    <dgm:txFillClrLst/>
    <dgm:txEffectClrLst/>
  </dgm:styleLbl>
  <dgm:styleLbl name="node4">
    <dgm:fillClrLst meth="repeat">
      <a:schemeClr val="accent1"/>
    </dgm:fillClrLst>
    <dgm:linClrLst meth="repeat">
      <a:schemeClr val="lt1"/>
    </dgm:linClrLst>
    <dgm:effectClrLst/>
    <dgm:txLinClrLst/>
    <dgm:txFillClrLst/>
    <dgm:txEffectClrLst/>
  </dgm:styleLbl>
  <dgm:styleLbl name="f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align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bgImgPlace1">
    <dgm:fillClrLst meth="repeat">
      <a:schemeClr val="accent1">
        <a:tint val="50000"/>
      </a:schemeClr>
    </dgm:fillClrLst>
    <dgm:linClrLst meth="repeat">
      <a:schemeClr val="lt1"/>
    </dgm:linClrLst>
    <dgm:effectClrLst/>
    <dgm:txLinClrLst/>
    <dgm:txFillClrLst meth="repeat">
      <a:schemeClr val="lt1"/>
    </dgm:txFillClrLst>
    <dgm:txEffectClrLst/>
  </dgm:styleLbl>
  <dgm:styleLbl name="sibTrans2D1">
    <dgm:fillClrLst meth="repeat">
      <a:schemeClr val="accent1">
        <a:tint val="60000"/>
      </a:schemeClr>
    </dgm:fillClrLst>
    <dgm:linClrLst meth="repeat">
      <a:schemeClr val="accent1">
        <a:tint val="60000"/>
      </a:schemeClr>
    </dgm:linClrLst>
    <dgm:effectClrLst/>
    <dgm:txLinClrLst/>
    <dgm:txFillClrLst/>
    <dgm:txEffectClrLst/>
  </dgm:styleLbl>
  <dgm:styleLbl name="fgSibTrans2D1">
    <dgm:fillClrLst meth="repeat">
      <a:schemeClr val="accent1">
        <a:tint val="60000"/>
      </a:schemeClr>
    </dgm:fillClrLst>
    <dgm:linClrLst meth="repeat">
      <a:schemeClr val="accent1">
        <a:tint val="60000"/>
      </a:schemeClr>
    </dgm:linClrLst>
    <dgm:effectClrLst/>
    <dgm:txLinClrLst/>
    <dgm:txFillClrLst/>
    <dgm:txEffectClrLst/>
  </dgm:styleLbl>
  <dgm:styleLbl name="bgSibTrans2D1">
    <dgm:fillClrLst meth="repeat">
      <a:schemeClr val="accent1">
        <a:tint val="60000"/>
      </a:schemeClr>
    </dgm:fillClrLst>
    <dgm:linClrLst meth="repeat">
      <a:schemeClr val="accent1">
        <a:tint val="60000"/>
      </a:schemeClr>
    </dgm:linClrLst>
    <dgm:effectClrLst/>
    <dgm:txLinClrLst/>
    <dgm:txFillClrLst/>
    <dgm:txEffectClrLst/>
  </dgm:styleLbl>
  <dgm:styleLbl name="sibTrans1D1">
    <dgm:fillClrLst meth="repeat">
      <a:schemeClr val="accent1"/>
    </dgm:fillClrLst>
    <dgm:linClrLst meth="repeat">
      <a:schemeClr val="accent1"/>
    </dgm:linClrLst>
    <dgm:effectClrLst/>
    <dgm:txLinClrLst/>
    <dgm:txFillClrLst meth="repeat">
      <a:schemeClr val="tx1"/>
    </dgm:txFillClrLst>
    <dgm:txEffectClrLst/>
  </dgm:styleLbl>
  <dgm:styleLbl name="callout">
    <dgm:fillClrLst meth="repeat">
      <a:schemeClr val="accent1"/>
    </dgm:fillClrLst>
    <dgm:linClrLst meth="repeat">
      <a:schemeClr val="accent1">
        <a:tint val="50000"/>
      </a:schemeClr>
    </dgm:linClrLst>
    <dgm:effectClrLst/>
    <dgm:txLinClrLst/>
    <dgm:txFillClrLst meth="repeat">
      <a:schemeClr val="tx1"/>
    </dgm:txFillClrLst>
    <dgm:txEffectClrLst/>
  </dgm:styleLbl>
  <dgm:styleLbl name="asst0">
    <dgm:fillClrLst meth="repeat">
      <a:schemeClr val="accent1"/>
    </dgm:fillClrLst>
    <dgm:linClrLst meth="repeat">
      <a:schemeClr val="lt1"/>
    </dgm:linClrLst>
    <dgm:effectClrLst/>
    <dgm:txLinClrLst/>
    <dgm:txFillClrLst/>
    <dgm:txEffectClrLst/>
  </dgm:styleLbl>
  <dgm:styleLbl name="asst1">
    <dgm:fillClrLst meth="repeat">
      <a:schemeClr val="accent1"/>
    </dgm:fillClrLst>
    <dgm:linClrLst meth="repeat">
      <a:schemeClr val="lt1"/>
    </dgm:linClrLst>
    <dgm:effectClrLst/>
    <dgm:txLinClrLst/>
    <dgm:txFillClrLst/>
    <dgm:txEffectClrLst/>
  </dgm:styleLbl>
  <dgm:styleLbl name="asst2">
    <dgm:fillClrLst meth="repeat">
      <a:schemeClr val="accent1"/>
    </dgm:fillClrLst>
    <dgm:linClrLst meth="repeat">
      <a:schemeClr val="lt1"/>
    </dgm:linClrLst>
    <dgm:effectClrLst/>
    <dgm:txLinClrLst/>
    <dgm:txFillClrLst/>
    <dgm:txEffectClrLst/>
  </dgm:styleLbl>
  <dgm:styleLbl name="asst3">
    <dgm:fillClrLst meth="repeat">
      <a:schemeClr val="accent1"/>
    </dgm:fillClrLst>
    <dgm:linClrLst meth="repeat">
      <a:schemeClr val="lt1"/>
    </dgm:linClrLst>
    <dgm:effectClrLst/>
    <dgm:txLinClrLst/>
    <dgm:txFillClrLst/>
    <dgm:txEffectClrLst/>
  </dgm:styleLbl>
  <dgm:styleLbl name="asst4">
    <dgm:fillClrLst meth="repeat">
      <a:schemeClr val="accent1"/>
    </dgm:fillClrLst>
    <dgm:linClrLst meth="repeat">
      <a:schemeClr val="lt1"/>
    </dgm:linClrLst>
    <dgm:effectClrLst/>
    <dgm:txLinClrLst/>
    <dgm:txFillClrLst/>
    <dgm:txEffectClrLst/>
  </dgm:styleLbl>
  <dgm:styleLbl name="parChTrans2D1">
    <dgm:fillClrLst meth="repeat">
      <a:schemeClr val="accent1">
        <a:tint val="60000"/>
      </a:schemeClr>
    </dgm:fillClrLst>
    <dgm:linClrLst meth="repeat">
      <a:schemeClr val="accent1">
        <a:tint val="60000"/>
      </a:schemeClr>
    </dgm:linClrLst>
    <dgm:effectClrLst/>
    <dgm:txLinClrLst/>
    <dgm:txFillClrLst meth="repeat">
      <a:schemeClr val="lt1"/>
    </dgm:txFillClrLst>
    <dgm:txEffectClrLst/>
  </dgm:styleLbl>
  <dgm:styleLbl name="parChTrans2D2">
    <dgm:fillClrLst meth="repeat">
      <a:schemeClr val="accent1"/>
    </dgm:fillClrLst>
    <dgm:linClrLst meth="repeat">
      <a:schemeClr val="accent1"/>
    </dgm:linClrLst>
    <dgm:effectClrLst/>
    <dgm:txLinClrLst/>
    <dgm:txFillClrLst meth="repeat">
      <a:schemeClr val="lt1"/>
    </dgm:txFillClrLst>
    <dgm:txEffectClrLst/>
  </dgm:styleLbl>
  <dgm:styleLbl name="parChTrans2D3">
    <dgm:fillClrLst meth="repeat">
      <a:schemeClr val="accent1"/>
    </dgm:fillClrLst>
    <dgm:linClrLst meth="repeat">
      <a:schemeClr val="accent1"/>
    </dgm:linClrLst>
    <dgm:effectClrLst/>
    <dgm:txLinClrLst/>
    <dgm:txFillClrLst meth="repeat">
      <a:schemeClr val="lt1"/>
    </dgm:txFillClrLst>
    <dgm:txEffectClrLst/>
  </dgm:styleLbl>
  <dgm:styleLbl name="parChTrans2D4">
    <dgm:fillClrLst meth="repeat">
      <a:schemeClr val="accent1"/>
    </dgm:fillClrLst>
    <dgm:linClrLst meth="repeat">
      <a:schemeClr val="accent1"/>
    </dgm:linClrLst>
    <dgm:effectClrLst/>
    <dgm:txLinClrLst/>
    <dgm:txFillClrLst meth="repeat">
      <a:schemeClr val="lt1"/>
    </dgm:txFillClrLst>
    <dgm:txEffectClrLst/>
  </dgm:styleLbl>
  <dgm:styleLbl name="parChTrans1D1">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2">
    <dgm:fillClrLst meth="repeat">
      <a:schemeClr val="accent1"/>
    </dgm:fillClrLst>
    <dgm:linClrLst meth="repeat">
      <a:schemeClr val="accent1">
        <a:shade val="60000"/>
      </a:schemeClr>
    </dgm:linClrLst>
    <dgm:effectClrLst/>
    <dgm:txLinClrLst/>
    <dgm:txFillClrLst meth="repeat">
      <a:schemeClr val="tx1"/>
    </dgm:txFillClrLst>
    <dgm:txEffectClrLst/>
  </dgm:styleLbl>
  <dgm:styleLbl name="parChTrans1D3">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parChTrans1D4">
    <dgm:fillClrLst meth="repeat">
      <a:schemeClr val="accent1"/>
    </dgm:fillClrLst>
    <dgm:linClrLst meth="repeat">
      <a:schemeClr val="accent1">
        <a:shade val="80000"/>
      </a:schemeClr>
    </dgm:linClrLst>
    <dgm:effectClrLst/>
    <dgm:txLinClrLst/>
    <dgm:txFillClrLst meth="repeat">
      <a:schemeClr val="tx1"/>
    </dgm:txFillClrLst>
    <dgm:txEffectClrLst/>
  </dgm:styleLbl>
  <dgm:styleLbl name="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conF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align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trAlignAcc1">
    <dgm:fillClrLst meth="repeat">
      <a:schemeClr val="lt1">
        <a:alpha val="40000"/>
      </a:schemeClr>
    </dgm:fillClrLst>
    <dgm:linClrLst meth="repeat">
      <a:schemeClr val="accent1"/>
    </dgm:linClrLst>
    <dgm:effectClrLst/>
    <dgm:txLinClrLst/>
    <dgm:txFillClrLst meth="repeat">
      <a:schemeClr val="dk1"/>
    </dgm:txFillClrLst>
    <dgm:txEffectClrLst/>
  </dgm:styleLbl>
  <dgm:styleLbl name="bgAcc1">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solidFgAcc1">
    <dgm:fillClrLst meth="repeat">
      <a:schemeClr val="lt1"/>
    </dgm:fillClrLst>
    <dgm:linClrLst meth="repeat">
      <a:schemeClr val="accent1"/>
    </dgm:linClrLst>
    <dgm:effectClrLst/>
    <dgm:txLinClrLst/>
    <dgm:txFillClrLst meth="repeat">
      <a:schemeClr val="dk1"/>
    </dgm:txFillClrLst>
    <dgm:txEffectClrLst/>
  </dgm:styleLbl>
  <dgm:styleLbl name="solidAlignAcc1">
    <dgm:fillClrLst meth="repeat">
      <a:schemeClr val="lt1"/>
    </dgm:fillClrLst>
    <dgm:linClrLst meth="repeat">
      <a:schemeClr val="accent1"/>
    </dgm:linClrLst>
    <dgm:effectClrLst/>
    <dgm:txLinClrLst/>
    <dgm:txFillClrLst meth="repeat">
      <a:schemeClr val="dk1"/>
    </dgm:txFillClrLst>
    <dgm:txEffectClrLst/>
  </dgm:styleLbl>
  <dgm:styleLbl name="solidBgAcc1">
    <dgm:fillClrLst meth="repeat">
      <a:schemeClr val="lt1"/>
    </dgm:fillClrLst>
    <dgm:linClrLst meth="repeat">
      <a:schemeClr val="accent1"/>
    </dgm:linClrLst>
    <dgm:effectClrLst/>
    <dgm:txLinClrLst/>
    <dgm:txFillClrLst meth="repeat">
      <a:schemeClr val="dk1"/>
    </dgm:txFillClrLst>
    <dgm:txEffectClrLst/>
  </dgm:styleLbl>
  <dgm:styleLbl name="f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align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bgAccFollowNode1">
    <dgm:fillClrLst meth="repeat">
      <a:schemeClr val="accent1">
        <a:alpha val="90000"/>
        <a:tint val="40000"/>
      </a:schemeClr>
    </dgm:fillClrLst>
    <dgm:linClrLst meth="repeat">
      <a:schemeClr val="accent1">
        <a:alpha val="90000"/>
        <a:tint val="40000"/>
      </a:schemeClr>
    </dgm:linClrLst>
    <dgm:effectClrLst/>
    <dgm:txLinClrLst/>
    <dgm:txFillClrLst meth="repeat">
      <a:schemeClr val="dk1"/>
    </dgm:txFillClrLst>
    <dgm:txEffectClrLst/>
  </dgm:styleLbl>
  <dgm:styleLbl name="fgAcc0">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2">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3">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fgAcc4">
    <dgm:fillClrLst meth="repeat">
      <a:schemeClr val="lt1">
        <a:alpha val="90000"/>
      </a:schemeClr>
    </dgm:fillClrLst>
    <dgm:linClrLst meth="repeat">
      <a:schemeClr val="accent1"/>
    </dgm:linClrLst>
    <dgm:effectClrLst/>
    <dgm:txLinClrLst/>
    <dgm:txFillClrLst meth="repeat">
      <a:schemeClr val="dk1"/>
    </dgm:txFillClrLst>
    <dgm:txEffectClrLst/>
  </dgm:styleLbl>
  <dgm:styleLbl name="bgShp">
    <dgm:fillClrLst meth="repeat">
      <a:schemeClr val="accent1">
        <a:tint val="40000"/>
      </a:schemeClr>
    </dgm:fillClrLst>
    <dgm:linClrLst meth="repeat">
      <a:schemeClr val="accent1"/>
    </dgm:linClrLst>
    <dgm:effectClrLst/>
    <dgm:txLinClrLst/>
    <dgm:txFillClrLst meth="repeat">
      <a:schemeClr val="dk1"/>
    </dgm:txFillClrLst>
    <dgm:txEffectClrLst/>
  </dgm:styleLbl>
  <dgm:styleLbl name="dkBgShp">
    <dgm:fillClrLst meth="repeat">
      <a:schemeClr val="accent1">
        <a:shade val="80000"/>
      </a:schemeClr>
    </dgm:fillClrLst>
    <dgm:linClrLst meth="repeat">
      <a:schemeClr val="accent1"/>
    </dgm:linClrLst>
    <dgm:effectClrLst/>
    <dgm:txLinClrLst/>
    <dgm:txFillClrLst meth="repeat">
      <a:schemeClr val="lt1"/>
    </dgm:txFillClrLst>
    <dgm:txEffectClrLst/>
  </dgm:styleLbl>
  <dgm:styleLbl name="trBgShp">
    <dgm:fillClrLst meth="repeat">
      <a:schemeClr val="accent1">
        <a:tint val="50000"/>
        <a:alpha val="40000"/>
      </a:schemeClr>
    </dgm:fillClrLst>
    <dgm:linClrLst meth="repeat">
      <a:schemeClr val="accent1"/>
    </dgm:linClrLst>
    <dgm:effectClrLst/>
    <dgm:txLinClrLst/>
    <dgm:txFillClrLst meth="repeat">
      <a:schemeClr val="lt1"/>
    </dgm:txFillClrLst>
    <dgm:txEffectClrLst/>
  </dgm:styleLbl>
  <dgm:styleLbl name="fgShp">
    <dgm:fillClrLst meth="repeat">
      <a:schemeClr val="accent1">
        <a:tint val="60000"/>
      </a:schemeClr>
    </dgm:fillClrLst>
    <dgm:linClrLst meth="repeat">
      <a:schemeClr val="lt1"/>
    </dgm:linClrLst>
    <dgm:effectClrLst/>
    <dgm:txLinClrLst/>
    <dgm:txFillClrLst meth="repeat">
      <a:schemeClr val="dk1"/>
    </dgm:txFillClrLst>
    <dgm:txEffectClrLst/>
  </dgm:styleLbl>
  <dgm:styleLbl name="revTx">
    <dgm:fillClrLst meth="repeat">
      <a:schemeClr val="lt1">
        <a:alpha val="0"/>
      </a:schemeClr>
    </dgm:fillClrLst>
    <dgm:linClrLst meth="repeat">
      <a:schemeClr val="dk1">
        <a:alpha val="0"/>
      </a:schemeClr>
    </dgm:linClrLst>
    <dgm:effectClrLst/>
    <dgm:txLinClrLst/>
    <dgm:txFillClrLst meth="repeat">
      <a:schemeClr val="tx1"/>
    </dgm:txFillClrLst>
    <dgm:txEffectClrLst/>
  </dgm:styleLbl>
</dgm:colorsDef>
</file>

<file path=ppt/diagrams/data1.xml><?xml version="1.0" encoding="utf-8"?>
<dgm:dataModel xmlns:dgm="http://schemas.openxmlformats.org/drawingml/2006/diagram" xmlns:a="http://schemas.openxmlformats.org/drawingml/2006/main">
  <dgm:ptLst>
    <dgm:pt modelId="{F6804BFD-977E-4FC1-BB0E-023C41131A47}" type="doc">
      <dgm:prSet loTypeId="urn:microsoft.com/office/officeart/2005/8/layout/list1" loCatId="list" qsTypeId="urn:microsoft.com/office/officeart/2009/2/quickstyle/3d8" qsCatId="3D" csTypeId="urn:microsoft.com/office/officeart/2005/8/colors/accent1_2" csCatId="accent1" phldr="1"/>
      <dgm:spPr/>
      <dgm:t>
        <a:bodyPr/>
        <a:lstStyle/>
        <a:p>
          <a:endParaRPr lang="en-GB"/>
        </a:p>
      </dgm:t>
    </dgm:pt>
    <dgm:pt modelId="{F84A53A0-FD2B-4F78-B8AA-AA1F44C295F4}">
      <dgm:prSet phldrT="[Text]"/>
      <dgm:spPr>
        <a:solidFill>
          <a:srgbClr val="92D050"/>
        </a:solidFill>
        <a:ln>
          <a:solidFill>
            <a:srgbClr val="FFC000"/>
          </a:solidFill>
        </a:ln>
      </dgm:spPr>
      <dgm:t>
        <a:bodyPr/>
        <a:lstStyle/>
        <a:p>
          <a:r>
            <a:rPr lang="en-GB" dirty="0">
              <a:solidFill>
                <a:srgbClr val="002060"/>
              </a:solidFill>
            </a:rPr>
            <a:t>           26 of March 2021</a:t>
          </a:r>
        </a:p>
      </dgm:t>
    </dgm:pt>
    <dgm:pt modelId="{48B36107-F5A4-4EC3-8531-BC33359D5500}" type="parTrans" cxnId="{49E43113-F1EE-4E6E-A3D9-8C722A3F6478}">
      <dgm:prSet/>
      <dgm:spPr/>
      <dgm:t>
        <a:bodyPr/>
        <a:lstStyle/>
        <a:p>
          <a:endParaRPr lang="en-GB"/>
        </a:p>
      </dgm:t>
    </dgm:pt>
    <dgm:pt modelId="{1DE54B0D-76E2-440C-9775-6C4D605AD776}" type="sibTrans" cxnId="{49E43113-F1EE-4E6E-A3D9-8C722A3F6478}">
      <dgm:prSet/>
      <dgm:spPr/>
      <dgm:t>
        <a:bodyPr/>
        <a:lstStyle/>
        <a:p>
          <a:endParaRPr lang="en-GB"/>
        </a:p>
      </dgm:t>
    </dgm:pt>
    <dgm:pt modelId="{D0BD859B-2A14-4EDB-84F8-70B7F57D4C28}">
      <dgm:prSet phldrT="[Text]"/>
      <dgm:spPr>
        <a:solidFill>
          <a:srgbClr val="00B050"/>
        </a:solidFill>
        <a:ln>
          <a:solidFill>
            <a:srgbClr val="FFC000"/>
          </a:solidFill>
        </a:ln>
      </dgm:spPr>
      <dgm:t>
        <a:bodyPr/>
        <a:lstStyle/>
        <a:p>
          <a:r>
            <a:rPr lang="en-GB" dirty="0">
              <a:solidFill>
                <a:srgbClr val="002060"/>
              </a:solidFill>
            </a:rPr>
            <a:t>              2 pm – 3 pm</a:t>
          </a:r>
        </a:p>
      </dgm:t>
    </dgm:pt>
    <dgm:pt modelId="{FC5A3CBD-6A87-4CB0-AF01-9A5520A0D6EF}" type="parTrans" cxnId="{65C11CC1-08BE-4725-A954-0C6F01AB52D5}">
      <dgm:prSet/>
      <dgm:spPr/>
      <dgm:t>
        <a:bodyPr/>
        <a:lstStyle/>
        <a:p>
          <a:endParaRPr lang="en-GB"/>
        </a:p>
      </dgm:t>
    </dgm:pt>
    <dgm:pt modelId="{D4DD8CFD-50C9-43B1-ADA6-3FA2CFB557E4}" type="sibTrans" cxnId="{65C11CC1-08BE-4725-A954-0C6F01AB52D5}">
      <dgm:prSet/>
      <dgm:spPr/>
      <dgm:t>
        <a:bodyPr/>
        <a:lstStyle/>
        <a:p>
          <a:endParaRPr lang="en-GB"/>
        </a:p>
      </dgm:t>
    </dgm:pt>
    <dgm:pt modelId="{35520D21-2ABE-4476-A5E9-EC3CEDB8F8B3}">
      <dgm:prSet phldrT="[Text]"/>
      <dgm:spPr>
        <a:solidFill>
          <a:srgbClr val="92D050"/>
        </a:solidFill>
        <a:ln>
          <a:solidFill>
            <a:srgbClr val="FFC000"/>
          </a:solidFill>
        </a:ln>
      </dgm:spPr>
      <dgm:t>
        <a:bodyPr/>
        <a:lstStyle/>
        <a:p>
          <a:r>
            <a:rPr lang="en-GB" dirty="0">
              <a:solidFill>
                <a:srgbClr val="002060"/>
              </a:solidFill>
            </a:rPr>
            <a:t>Organized by Ramona Robu</a:t>
          </a:r>
        </a:p>
      </dgm:t>
    </dgm:pt>
    <dgm:pt modelId="{E36BFE9A-DAF3-4FB0-AE8F-F4C562C01483}" type="parTrans" cxnId="{E83C2FD0-4ACA-4061-A28D-1782A420B0F4}">
      <dgm:prSet/>
      <dgm:spPr/>
      <dgm:t>
        <a:bodyPr/>
        <a:lstStyle/>
        <a:p>
          <a:endParaRPr lang="en-GB"/>
        </a:p>
      </dgm:t>
    </dgm:pt>
    <dgm:pt modelId="{32973DA1-4B1A-4107-9AD8-91997855E978}" type="sibTrans" cxnId="{E83C2FD0-4ACA-4061-A28D-1782A420B0F4}">
      <dgm:prSet/>
      <dgm:spPr/>
      <dgm:t>
        <a:bodyPr/>
        <a:lstStyle/>
        <a:p>
          <a:endParaRPr lang="en-GB"/>
        </a:p>
      </dgm:t>
    </dgm:pt>
    <dgm:pt modelId="{D121E169-E397-4CC1-9D40-D79C95AA9D08}">
      <dgm:prSet phldrT="[Text]"/>
      <dgm:spPr>
        <a:solidFill>
          <a:srgbClr val="00B050"/>
        </a:solidFill>
        <a:ln>
          <a:solidFill>
            <a:srgbClr val="FFC000"/>
          </a:solidFill>
        </a:ln>
      </dgm:spPr>
      <dgm:t>
        <a:bodyPr/>
        <a:lstStyle/>
        <a:p>
          <a:r>
            <a:rPr lang="en-GB" dirty="0">
              <a:solidFill>
                <a:srgbClr val="002060"/>
              </a:solidFill>
            </a:rPr>
            <a:t>At UWTSD BIRMINGHAM CAMPUS</a:t>
          </a:r>
        </a:p>
      </dgm:t>
    </dgm:pt>
    <dgm:pt modelId="{54CBAEF4-9E16-40BD-8B3A-B138743CF1F4}" type="parTrans" cxnId="{A4BA9675-23A7-492E-867D-2435AE916563}">
      <dgm:prSet/>
      <dgm:spPr/>
      <dgm:t>
        <a:bodyPr/>
        <a:lstStyle/>
        <a:p>
          <a:endParaRPr lang="en-GB"/>
        </a:p>
      </dgm:t>
    </dgm:pt>
    <dgm:pt modelId="{F02ABD9C-65CF-410C-A95B-CF7AC06A00BC}" type="sibTrans" cxnId="{A4BA9675-23A7-492E-867D-2435AE916563}">
      <dgm:prSet/>
      <dgm:spPr/>
      <dgm:t>
        <a:bodyPr/>
        <a:lstStyle/>
        <a:p>
          <a:endParaRPr lang="en-GB"/>
        </a:p>
      </dgm:t>
    </dgm:pt>
    <dgm:pt modelId="{8B64A54D-2951-4740-A3CA-82CD0C6F1C0A}" type="pres">
      <dgm:prSet presAssocID="{F6804BFD-977E-4FC1-BB0E-023C41131A47}" presName="linear" presStyleCnt="0">
        <dgm:presLayoutVars>
          <dgm:dir/>
          <dgm:animLvl val="lvl"/>
          <dgm:resizeHandles val="exact"/>
        </dgm:presLayoutVars>
      </dgm:prSet>
      <dgm:spPr/>
    </dgm:pt>
    <dgm:pt modelId="{DD5957F8-1521-4258-BF4B-B6B8F48FAF3F}" type="pres">
      <dgm:prSet presAssocID="{F84A53A0-FD2B-4F78-B8AA-AA1F44C295F4}" presName="parentLin" presStyleCnt="0"/>
      <dgm:spPr/>
    </dgm:pt>
    <dgm:pt modelId="{829050D0-B304-4F11-ABB8-E6FD2FA4A4F2}" type="pres">
      <dgm:prSet presAssocID="{F84A53A0-FD2B-4F78-B8AA-AA1F44C295F4}" presName="parentLeftMargin" presStyleLbl="node1" presStyleIdx="0" presStyleCnt="4"/>
      <dgm:spPr/>
    </dgm:pt>
    <dgm:pt modelId="{CAF71DB5-C469-405E-B361-A4641DF3F518}" type="pres">
      <dgm:prSet presAssocID="{F84A53A0-FD2B-4F78-B8AA-AA1F44C295F4}" presName="parentText" presStyleLbl="node1" presStyleIdx="0" presStyleCnt="4">
        <dgm:presLayoutVars>
          <dgm:chMax val="0"/>
          <dgm:bulletEnabled val="1"/>
        </dgm:presLayoutVars>
      </dgm:prSet>
      <dgm:spPr/>
    </dgm:pt>
    <dgm:pt modelId="{28D18CFB-3A3E-4548-BA5E-8683633B6502}" type="pres">
      <dgm:prSet presAssocID="{F84A53A0-FD2B-4F78-B8AA-AA1F44C295F4}" presName="negativeSpace" presStyleCnt="0"/>
      <dgm:spPr/>
    </dgm:pt>
    <dgm:pt modelId="{1B66506D-0AF3-4BDD-93A2-74417464BA10}" type="pres">
      <dgm:prSet presAssocID="{F84A53A0-FD2B-4F78-B8AA-AA1F44C295F4}" presName="childText" presStyleLbl="conFgAcc1" presStyleIdx="0" presStyleCnt="4">
        <dgm:presLayoutVars>
          <dgm:bulletEnabled val="1"/>
        </dgm:presLayoutVars>
      </dgm:prSet>
      <dgm:spPr>
        <a:solidFill>
          <a:srgbClr val="0070C0">
            <a:alpha val="90000"/>
          </a:srgbClr>
        </a:solidFill>
        <a:ln>
          <a:solidFill>
            <a:srgbClr val="FFC000"/>
          </a:solidFill>
        </a:ln>
      </dgm:spPr>
    </dgm:pt>
    <dgm:pt modelId="{A2FD7558-527E-4D7E-8A19-F0B317C51352}" type="pres">
      <dgm:prSet presAssocID="{1DE54B0D-76E2-440C-9775-6C4D605AD776}" presName="spaceBetweenRectangles" presStyleCnt="0"/>
      <dgm:spPr/>
    </dgm:pt>
    <dgm:pt modelId="{5025614E-863C-49BD-8CEC-18FA78A69226}" type="pres">
      <dgm:prSet presAssocID="{D0BD859B-2A14-4EDB-84F8-70B7F57D4C28}" presName="parentLin" presStyleCnt="0"/>
      <dgm:spPr/>
    </dgm:pt>
    <dgm:pt modelId="{BF73E082-8562-47DB-AB0E-C924C61D86C3}" type="pres">
      <dgm:prSet presAssocID="{D0BD859B-2A14-4EDB-84F8-70B7F57D4C28}" presName="parentLeftMargin" presStyleLbl="node1" presStyleIdx="0" presStyleCnt="4"/>
      <dgm:spPr/>
    </dgm:pt>
    <dgm:pt modelId="{F756831A-86AA-4608-8BF7-CC01F4AC83D2}" type="pres">
      <dgm:prSet presAssocID="{D0BD859B-2A14-4EDB-84F8-70B7F57D4C28}" presName="parentText" presStyleLbl="node1" presStyleIdx="1" presStyleCnt="4">
        <dgm:presLayoutVars>
          <dgm:chMax val="0"/>
          <dgm:bulletEnabled val="1"/>
        </dgm:presLayoutVars>
      </dgm:prSet>
      <dgm:spPr/>
    </dgm:pt>
    <dgm:pt modelId="{299E55F7-772C-4711-BE03-6BBF7B6C6CA4}" type="pres">
      <dgm:prSet presAssocID="{D0BD859B-2A14-4EDB-84F8-70B7F57D4C28}" presName="negativeSpace" presStyleCnt="0"/>
      <dgm:spPr/>
    </dgm:pt>
    <dgm:pt modelId="{89F0B1CF-08E2-4444-8990-38D0445FE897}" type="pres">
      <dgm:prSet presAssocID="{D0BD859B-2A14-4EDB-84F8-70B7F57D4C28}" presName="childText" presStyleLbl="conFgAcc1" presStyleIdx="1" presStyleCnt="4">
        <dgm:presLayoutVars>
          <dgm:bulletEnabled val="1"/>
        </dgm:presLayoutVars>
      </dgm:prSet>
      <dgm:spPr>
        <a:solidFill>
          <a:srgbClr val="00B0F0">
            <a:alpha val="90000"/>
          </a:srgbClr>
        </a:solidFill>
        <a:ln>
          <a:solidFill>
            <a:srgbClr val="FFC000"/>
          </a:solidFill>
        </a:ln>
      </dgm:spPr>
    </dgm:pt>
    <dgm:pt modelId="{B5EC3CE6-D36E-4234-8FA2-A6409B34C760}" type="pres">
      <dgm:prSet presAssocID="{D4DD8CFD-50C9-43B1-ADA6-3FA2CFB557E4}" presName="spaceBetweenRectangles" presStyleCnt="0"/>
      <dgm:spPr/>
    </dgm:pt>
    <dgm:pt modelId="{378B21DB-3146-4D9B-873B-3FB7FA304040}" type="pres">
      <dgm:prSet presAssocID="{35520D21-2ABE-4476-A5E9-EC3CEDB8F8B3}" presName="parentLin" presStyleCnt="0"/>
      <dgm:spPr/>
    </dgm:pt>
    <dgm:pt modelId="{A4744BB0-A453-435B-B6E7-942184DC9BBF}" type="pres">
      <dgm:prSet presAssocID="{35520D21-2ABE-4476-A5E9-EC3CEDB8F8B3}" presName="parentLeftMargin" presStyleLbl="node1" presStyleIdx="1" presStyleCnt="4"/>
      <dgm:spPr/>
    </dgm:pt>
    <dgm:pt modelId="{EE1205C9-41D3-4993-AB73-8906C15689F9}" type="pres">
      <dgm:prSet presAssocID="{35520D21-2ABE-4476-A5E9-EC3CEDB8F8B3}" presName="parentText" presStyleLbl="node1" presStyleIdx="2" presStyleCnt="4" custLinFactNeighborX="-1625" custLinFactNeighborY="5937">
        <dgm:presLayoutVars>
          <dgm:chMax val="0"/>
          <dgm:bulletEnabled val="1"/>
        </dgm:presLayoutVars>
      </dgm:prSet>
      <dgm:spPr/>
    </dgm:pt>
    <dgm:pt modelId="{B0778034-B533-4F53-96C1-5A50CCBCE3D1}" type="pres">
      <dgm:prSet presAssocID="{35520D21-2ABE-4476-A5E9-EC3CEDB8F8B3}" presName="negativeSpace" presStyleCnt="0"/>
      <dgm:spPr/>
    </dgm:pt>
    <dgm:pt modelId="{1B31C148-5885-4330-BABB-45F94C882836}" type="pres">
      <dgm:prSet presAssocID="{35520D21-2ABE-4476-A5E9-EC3CEDB8F8B3}" presName="childText" presStyleLbl="conFgAcc1" presStyleIdx="2" presStyleCnt="4">
        <dgm:presLayoutVars>
          <dgm:bulletEnabled val="1"/>
        </dgm:presLayoutVars>
      </dgm:prSet>
      <dgm:spPr>
        <a:solidFill>
          <a:srgbClr val="0070C0">
            <a:alpha val="90000"/>
          </a:srgbClr>
        </a:solidFill>
        <a:ln>
          <a:solidFill>
            <a:srgbClr val="FFC000"/>
          </a:solidFill>
        </a:ln>
      </dgm:spPr>
    </dgm:pt>
    <dgm:pt modelId="{38AD88AA-C461-484E-8176-3BD737AFD8C3}" type="pres">
      <dgm:prSet presAssocID="{32973DA1-4B1A-4107-9AD8-91997855E978}" presName="spaceBetweenRectangles" presStyleCnt="0"/>
      <dgm:spPr/>
    </dgm:pt>
    <dgm:pt modelId="{C8005F59-E8C6-440F-9D61-A48CD9B1C460}" type="pres">
      <dgm:prSet presAssocID="{D121E169-E397-4CC1-9D40-D79C95AA9D08}" presName="parentLin" presStyleCnt="0"/>
      <dgm:spPr/>
    </dgm:pt>
    <dgm:pt modelId="{B949B5F2-AA1F-448C-91A3-8C3932C6D44E}" type="pres">
      <dgm:prSet presAssocID="{D121E169-E397-4CC1-9D40-D79C95AA9D08}" presName="parentLeftMargin" presStyleLbl="node1" presStyleIdx="2" presStyleCnt="4" custLinFactNeighborX="-1625" custLinFactNeighborY="5937"/>
      <dgm:spPr/>
    </dgm:pt>
    <dgm:pt modelId="{95F5104C-C9FB-4804-8928-B898AF310664}" type="pres">
      <dgm:prSet presAssocID="{D121E169-E397-4CC1-9D40-D79C95AA9D08}" presName="parentText" presStyleLbl="node1" presStyleIdx="3" presStyleCnt="4">
        <dgm:presLayoutVars>
          <dgm:chMax val="0"/>
          <dgm:bulletEnabled val="1"/>
        </dgm:presLayoutVars>
      </dgm:prSet>
      <dgm:spPr/>
    </dgm:pt>
    <dgm:pt modelId="{6143B2B3-54A9-42C9-BC86-80DFFCA17CE2}" type="pres">
      <dgm:prSet presAssocID="{D121E169-E397-4CC1-9D40-D79C95AA9D08}" presName="negativeSpace" presStyleCnt="0"/>
      <dgm:spPr/>
    </dgm:pt>
    <dgm:pt modelId="{602CBB28-1AC5-4878-90AD-337510448CAB}" type="pres">
      <dgm:prSet presAssocID="{D121E169-E397-4CC1-9D40-D79C95AA9D08}" presName="childText" presStyleLbl="conFgAcc1" presStyleIdx="3" presStyleCnt="4">
        <dgm:presLayoutVars>
          <dgm:bulletEnabled val="1"/>
        </dgm:presLayoutVars>
      </dgm:prSet>
      <dgm:spPr>
        <a:solidFill>
          <a:srgbClr val="00B0F0">
            <a:alpha val="90000"/>
          </a:srgbClr>
        </a:solidFill>
      </dgm:spPr>
    </dgm:pt>
  </dgm:ptLst>
  <dgm:cxnLst>
    <dgm:cxn modelId="{420D910B-A832-4498-A255-4FAFE43F7BEE}" type="presOf" srcId="{D0BD859B-2A14-4EDB-84F8-70B7F57D4C28}" destId="{BF73E082-8562-47DB-AB0E-C924C61D86C3}" srcOrd="0" destOrd="0" presId="urn:microsoft.com/office/officeart/2005/8/layout/list1"/>
    <dgm:cxn modelId="{49E43113-F1EE-4E6E-A3D9-8C722A3F6478}" srcId="{F6804BFD-977E-4FC1-BB0E-023C41131A47}" destId="{F84A53A0-FD2B-4F78-B8AA-AA1F44C295F4}" srcOrd="0" destOrd="0" parTransId="{48B36107-F5A4-4EC3-8531-BC33359D5500}" sibTransId="{1DE54B0D-76E2-440C-9775-6C4D605AD776}"/>
    <dgm:cxn modelId="{3573BE5D-09CC-4E6A-A574-D85414D845A8}" type="presOf" srcId="{F6804BFD-977E-4FC1-BB0E-023C41131A47}" destId="{8B64A54D-2951-4740-A3CA-82CD0C6F1C0A}" srcOrd="0" destOrd="0" presId="urn:microsoft.com/office/officeart/2005/8/layout/list1"/>
    <dgm:cxn modelId="{A4BA9675-23A7-492E-867D-2435AE916563}" srcId="{F6804BFD-977E-4FC1-BB0E-023C41131A47}" destId="{D121E169-E397-4CC1-9D40-D79C95AA9D08}" srcOrd="3" destOrd="0" parTransId="{54CBAEF4-9E16-40BD-8B3A-B138743CF1F4}" sibTransId="{F02ABD9C-65CF-410C-A95B-CF7AC06A00BC}"/>
    <dgm:cxn modelId="{768CB179-5E39-483D-9EFF-33708392739D}" type="presOf" srcId="{D121E169-E397-4CC1-9D40-D79C95AA9D08}" destId="{95F5104C-C9FB-4804-8928-B898AF310664}" srcOrd="1" destOrd="0" presId="urn:microsoft.com/office/officeart/2005/8/layout/list1"/>
    <dgm:cxn modelId="{96E5F2A6-D5C0-43A7-AE60-75945AF61E2B}" type="presOf" srcId="{F84A53A0-FD2B-4F78-B8AA-AA1F44C295F4}" destId="{CAF71DB5-C469-405E-B361-A4641DF3F518}" srcOrd="1" destOrd="0" presId="urn:microsoft.com/office/officeart/2005/8/layout/list1"/>
    <dgm:cxn modelId="{FE3E2BB3-F47C-49EE-A55D-76C0FBE3B7E4}" type="presOf" srcId="{D0BD859B-2A14-4EDB-84F8-70B7F57D4C28}" destId="{F756831A-86AA-4608-8BF7-CC01F4AC83D2}" srcOrd="1" destOrd="0" presId="urn:microsoft.com/office/officeart/2005/8/layout/list1"/>
    <dgm:cxn modelId="{65C11CC1-08BE-4725-A954-0C6F01AB52D5}" srcId="{F6804BFD-977E-4FC1-BB0E-023C41131A47}" destId="{D0BD859B-2A14-4EDB-84F8-70B7F57D4C28}" srcOrd="1" destOrd="0" parTransId="{FC5A3CBD-6A87-4CB0-AF01-9A5520A0D6EF}" sibTransId="{D4DD8CFD-50C9-43B1-ADA6-3FA2CFB557E4}"/>
    <dgm:cxn modelId="{7B5549C4-12D7-4883-8F66-7B77C800E2E9}" type="presOf" srcId="{D121E169-E397-4CC1-9D40-D79C95AA9D08}" destId="{B949B5F2-AA1F-448C-91A3-8C3932C6D44E}" srcOrd="0" destOrd="0" presId="urn:microsoft.com/office/officeart/2005/8/layout/list1"/>
    <dgm:cxn modelId="{A294D8C8-5E8D-428C-9BFE-2E624977094F}" type="presOf" srcId="{F84A53A0-FD2B-4F78-B8AA-AA1F44C295F4}" destId="{829050D0-B304-4F11-ABB8-E6FD2FA4A4F2}" srcOrd="0" destOrd="0" presId="urn:microsoft.com/office/officeart/2005/8/layout/list1"/>
    <dgm:cxn modelId="{E83C2FD0-4ACA-4061-A28D-1782A420B0F4}" srcId="{F6804BFD-977E-4FC1-BB0E-023C41131A47}" destId="{35520D21-2ABE-4476-A5E9-EC3CEDB8F8B3}" srcOrd="2" destOrd="0" parTransId="{E36BFE9A-DAF3-4FB0-AE8F-F4C562C01483}" sibTransId="{32973DA1-4B1A-4107-9AD8-91997855E978}"/>
    <dgm:cxn modelId="{51C421D7-6609-4C61-82BE-5412B0240DD0}" type="presOf" srcId="{35520D21-2ABE-4476-A5E9-EC3CEDB8F8B3}" destId="{A4744BB0-A453-435B-B6E7-942184DC9BBF}" srcOrd="0" destOrd="0" presId="urn:microsoft.com/office/officeart/2005/8/layout/list1"/>
    <dgm:cxn modelId="{383BD7FA-38E8-404B-9124-6EBF9F522FE9}" type="presOf" srcId="{35520D21-2ABE-4476-A5E9-EC3CEDB8F8B3}" destId="{EE1205C9-41D3-4993-AB73-8906C15689F9}" srcOrd="1" destOrd="0" presId="urn:microsoft.com/office/officeart/2005/8/layout/list1"/>
    <dgm:cxn modelId="{0FB5B6B3-89D2-4C04-8768-5E55DDCA3B51}" type="presParOf" srcId="{8B64A54D-2951-4740-A3CA-82CD0C6F1C0A}" destId="{DD5957F8-1521-4258-BF4B-B6B8F48FAF3F}" srcOrd="0" destOrd="0" presId="urn:microsoft.com/office/officeart/2005/8/layout/list1"/>
    <dgm:cxn modelId="{55C02A06-BA21-4AE7-8AC2-2B03DC4B52FC}" type="presParOf" srcId="{DD5957F8-1521-4258-BF4B-B6B8F48FAF3F}" destId="{829050D0-B304-4F11-ABB8-E6FD2FA4A4F2}" srcOrd="0" destOrd="0" presId="urn:microsoft.com/office/officeart/2005/8/layout/list1"/>
    <dgm:cxn modelId="{3C28B80F-85F0-4DA7-AB5C-8FC42CD16E49}" type="presParOf" srcId="{DD5957F8-1521-4258-BF4B-B6B8F48FAF3F}" destId="{CAF71DB5-C469-405E-B361-A4641DF3F518}" srcOrd="1" destOrd="0" presId="urn:microsoft.com/office/officeart/2005/8/layout/list1"/>
    <dgm:cxn modelId="{38CF4E60-4B31-47BF-9513-5E7D3AB5C909}" type="presParOf" srcId="{8B64A54D-2951-4740-A3CA-82CD0C6F1C0A}" destId="{28D18CFB-3A3E-4548-BA5E-8683633B6502}" srcOrd="1" destOrd="0" presId="urn:microsoft.com/office/officeart/2005/8/layout/list1"/>
    <dgm:cxn modelId="{0F7EEAE6-0610-4FBC-AAD9-DA69AD71F99B}" type="presParOf" srcId="{8B64A54D-2951-4740-A3CA-82CD0C6F1C0A}" destId="{1B66506D-0AF3-4BDD-93A2-74417464BA10}" srcOrd="2" destOrd="0" presId="urn:microsoft.com/office/officeart/2005/8/layout/list1"/>
    <dgm:cxn modelId="{1E069401-B6E1-492B-8D0B-ED54788CC4A8}" type="presParOf" srcId="{8B64A54D-2951-4740-A3CA-82CD0C6F1C0A}" destId="{A2FD7558-527E-4D7E-8A19-F0B317C51352}" srcOrd="3" destOrd="0" presId="urn:microsoft.com/office/officeart/2005/8/layout/list1"/>
    <dgm:cxn modelId="{BDC1880A-7839-436F-9915-C9DFEEF42111}" type="presParOf" srcId="{8B64A54D-2951-4740-A3CA-82CD0C6F1C0A}" destId="{5025614E-863C-49BD-8CEC-18FA78A69226}" srcOrd="4" destOrd="0" presId="urn:microsoft.com/office/officeart/2005/8/layout/list1"/>
    <dgm:cxn modelId="{D1A02EAB-35BE-48E0-ABD9-1A1127E4905B}" type="presParOf" srcId="{5025614E-863C-49BD-8CEC-18FA78A69226}" destId="{BF73E082-8562-47DB-AB0E-C924C61D86C3}" srcOrd="0" destOrd="0" presId="urn:microsoft.com/office/officeart/2005/8/layout/list1"/>
    <dgm:cxn modelId="{BC8FD7C9-D6E2-4438-A9CD-B56F70C3E537}" type="presParOf" srcId="{5025614E-863C-49BD-8CEC-18FA78A69226}" destId="{F756831A-86AA-4608-8BF7-CC01F4AC83D2}" srcOrd="1" destOrd="0" presId="urn:microsoft.com/office/officeart/2005/8/layout/list1"/>
    <dgm:cxn modelId="{AF9BF35C-84CE-48EC-BA59-E3169C75A37B}" type="presParOf" srcId="{8B64A54D-2951-4740-A3CA-82CD0C6F1C0A}" destId="{299E55F7-772C-4711-BE03-6BBF7B6C6CA4}" srcOrd="5" destOrd="0" presId="urn:microsoft.com/office/officeart/2005/8/layout/list1"/>
    <dgm:cxn modelId="{F3DFFFB6-80BE-405E-B8B6-612045AE0AC3}" type="presParOf" srcId="{8B64A54D-2951-4740-A3CA-82CD0C6F1C0A}" destId="{89F0B1CF-08E2-4444-8990-38D0445FE897}" srcOrd="6" destOrd="0" presId="urn:microsoft.com/office/officeart/2005/8/layout/list1"/>
    <dgm:cxn modelId="{694E8E3A-B3AD-4B77-A77D-97B956E978AF}" type="presParOf" srcId="{8B64A54D-2951-4740-A3CA-82CD0C6F1C0A}" destId="{B5EC3CE6-D36E-4234-8FA2-A6409B34C760}" srcOrd="7" destOrd="0" presId="urn:microsoft.com/office/officeart/2005/8/layout/list1"/>
    <dgm:cxn modelId="{D8E21D19-8A0C-4355-8C46-73F1B9D8BD59}" type="presParOf" srcId="{8B64A54D-2951-4740-A3CA-82CD0C6F1C0A}" destId="{378B21DB-3146-4D9B-873B-3FB7FA304040}" srcOrd="8" destOrd="0" presId="urn:microsoft.com/office/officeart/2005/8/layout/list1"/>
    <dgm:cxn modelId="{4495F16C-E4F3-432D-B735-7504BD0BA58A}" type="presParOf" srcId="{378B21DB-3146-4D9B-873B-3FB7FA304040}" destId="{A4744BB0-A453-435B-B6E7-942184DC9BBF}" srcOrd="0" destOrd="0" presId="urn:microsoft.com/office/officeart/2005/8/layout/list1"/>
    <dgm:cxn modelId="{FF41804E-6B0F-4F75-964C-2D78A4F90137}" type="presParOf" srcId="{378B21DB-3146-4D9B-873B-3FB7FA304040}" destId="{EE1205C9-41D3-4993-AB73-8906C15689F9}" srcOrd="1" destOrd="0" presId="urn:microsoft.com/office/officeart/2005/8/layout/list1"/>
    <dgm:cxn modelId="{D862DDDD-524B-4CE6-B83E-9AFB985E2C1E}" type="presParOf" srcId="{8B64A54D-2951-4740-A3CA-82CD0C6F1C0A}" destId="{B0778034-B533-4F53-96C1-5A50CCBCE3D1}" srcOrd="9" destOrd="0" presId="urn:microsoft.com/office/officeart/2005/8/layout/list1"/>
    <dgm:cxn modelId="{C1F3A683-88C3-4D8D-98FC-5605F48A790C}" type="presParOf" srcId="{8B64A54D-2951-4740-A3CA-82CD0C6F1C0A}" destId="{1B31C148-5885-4330-BABB-45F94C882836}" srcOrd="10" destOrd="0" presId="urn:microsoft.com/office/officeart/2005/8/layout/list1"/>
    <dgm:cxn modelId="{5FB4EB73-FF1F-429D-A650-F4E354AC630D}" type="presParOf" srcId="{8B64A54D-2951-4740-A3CA-82CD0C6F1C0A}" destId="{38AD88AA-C461-484E-8176-3BD737AFD8C3}" srcOrd="11" destOrd="0" presId="urn:microsoft.com/office/officeart/2005/8/layout/list1"/>
    <dgm:cxn modelId="{2E4BC65A-A6EA-43BD-A772-4EF727455D64}" type="presParOf" srcId="{8B64A54D-2951-4740-A3CA-82CD0C6F1C0A}" destId="{C8005F59-E8C6-440F-9D61-A48CD9B1C460}" srcOrd="12" destOrd="0" presId="urn:microsoft.com/office/officeart/2005/8/layout/list1"/>
    <dgm:cxn modelId="{C3F4B19B-3509-4B6E-98C1-C825B0F0F82E}" type="presParOf" srcId="{C8005F59-E8C6-440F-9D61-A48CD9B1C460}" destId="{B949B5F2-AA1F-448C-91A3-8C3932C6D44E}" srcOrd="0" destOrd="0" presId="urn:microsoft.com/office/officeart/2005/8/layout/list1"/>
    <dgm:cxn modelId="{008C3AD2-F5AC-4D0A-A9AC-C9165D7FBD27}" type="presParOf" srcId="{C8005F59-E8C6-440F-9D61-A48CD9B1C460}" destId="{95F5104C-C9FB-4804-8928-B898AF310664}" srcOrd="1" destOrd="0" presId="urn:microsoft.com/office/officeart/2005/8/layout/list1"/>
    <dgm:cxn modelId="{4267F490-24EE-4CE1-9333-11462BACA43D}" type="presParOf" srcId="{8B64A54D-2951-4740-A3CA-82CD0C6F1C0A}" destId="{6143B2B3-54A9-42C9-BC86-80DFFCA17CE2}" srcOrd="13" destOrd="0" presId="urn:microsoft.com/office/officeart/2005/8/layout/list1"/>
    <dgm:cxn modelId="{EF011122-2C70-4A34-9BE0-3F0365863F40}" type="presParOf" srcId="{8B64A54D-2951-4740-A3CA-82CD0C6F1C0A}" destId="{602CBB28-1AC5-4878-90AD-337510448CAB}" srcOrd="14" destOrd="0" presId="urn:microsoft.com/office/officeart/2005/8/layout/list1"/>
  </dgm:cxnLst>
  <dgm:bg/>
  <dgm:whole/>
  <dgm:extLst>
    <a:ext uri="http://schemas.microsoft.com/office/drawing/2008/diagram">
      <dsp:dataModelExt xmlns:dsp="http://schemas.microsoft.com/office/drawing/2008/diagram" relId="rId8" minVer="http://schemas.openxmlformats.org/drawingml/2006/diagram"/>
    </a:ext>
  </dgm:extLst>
</dgm:dataModel>
</file>

<file path=ppt/diagrams/data2.xml><?xml version="1.0" encoding="utf-8"?>
<dgm:dataModel xmlns:dgm="http://schemas.openxmlformats.org/drawingml/2006/diagram" xmlns:a="http://schemas.openxmlformats.org/drawingml/2006/main">
  <dgm:ptLst>
    <dgm:pt modelId="{F6804BFD-977E-4FC1-BB0E-023C41131A47}" type="doc">
      <dgm:prSet loTypeId="urn:microsoft.com/office/officeart/2005/8/layout/list1" loCatId="list" qsTypeId="urn:microsoft.com/office/officeart/2005/8/quickstyle/3d7" qsCatId="3D" csTypeId="urn:microsoft.com/office/officeart/2005/8/colors/accent1_2" csCatId="accent1" phldr="1"/>
      <dgm:spPr/>
      <dgm:t>
        <a:bodyPr/>
        <a:lstStyle/>
        <a:p>
          <a:endParaRPr lang="en-GB"/>
        </a:p>
      </dgm:t>
    </dgm:pt>
    <dgm:pt modelId="{F84A53A0-FD2B-4F78-B8AA-AA1F44C295F4}">
      <dgm:prSet phldrT="[Text]"/>
      <dgm:spPr>
        <a:solidFill>
          <a:srgbClr val="0070C0"/>
        </a:solidFill>
        <a:ln>
          <a:solidFill>
            <a:srgbClr val="FFFF00"/>
          </a:solidFill>
        </a:ln>
      </dgm:spPr>
      <dgm:t>
        <a:bodyPr/>
        <a:lstStyle/>
        <a:p>
          <a:r>
            <a:rPr lang="en-GB" dirty="0"/>
            <a:t>                  WHY ?</a:t>
          </a:r>
        </a:p>
      </dgm:t>
    </dgm:pt>
    <dgm:pt modelId="{48B36107-F5A4-4EC3-8531-BC33359D5500}" type="parTrans" cxnId="{49E43113-F1EE-4E6E-A3D9-8C722A3F6478}">
      <dgm:prSet/>
      <dgm:spPr/>
      <dgm:t>
        <a:bodyPr/>
        <a:lstStyle/>
        <a:p>
          <a:endParaRPr lang="en-GB"/>
        </a:p>
      </dgm:t>
    </dgm:pt>
    <dgm:pt modelId="{1DE54B0D-76E2-440C-9775-6C4D605AD776}" type="sibTrans" cxnId="{49E43113-F1EE-4E6E-A3D9-8C722A3F6478}">
      <dgm:prSet/>
      <dgm:spPr/>
      <dgm:t>
        <a:bodyPr/>
        <a:lstStyle/>
        <a:p>
          <a:endParaRPr lang="en-GB"/>
        </a:p>
      </dgm:t>
    </dgm:pt>
    <dgm:pt modelId="{D0BD859B-2A14-4EDB-84F8-70B7F57D4C28}">
      <dgm:prSet phldrT="[Text]"/>
      <dgm:spPr>
        <a:solidFill>
          <a:srgbClr val="92D050"/>
        </a:solidFill>
        <a:ln>
          <a:solidFill>
            <a:srgbClr val="FFFF00"/>
          </a:solidFill>
        </a:ln>
      </dgm:spPr>
      <dgm:t>
        <a:bodyPr/>
        <a:lstStyle/>
        <a:p>
          <a:r>
            <a:rPr lang="en-GB" dirty="0"/>
            <a:t>             HOW IT HELPS ?</a:t>
          </a:r>
        </a:p>
      </dgm:t>
    </dgm:pt>
    <dgm:pt modelId="{FC5A3CBD-6A87-4CB0-AF01-9A5520A0D6EF}" type="parTrans" cxnId="{65C11CC1-08BE-4725-A954-0C6F01AB52D5}">
      <dgm:prSet/>
      <dgm:spPr/>
      <dgm:t>
        <a:bodyPr/>
        <a:lstStyle/>
        <a:p>
          <a:endParaRPr lang="en-GB"/>
        </a:p>
      </dgm:t>
    </dgm:pt>
    <dgm:pt modelId="{D4DD8CFD-50C9-43B1-ADA6-3FA2CFB557E4}" type="sibTrans" cxnId="{65C11CC1-08BE-4725-A954-0C6F01AB52D5}">
      <dgm:prSet/>
      <dgm:spPr/>
      <dgm:t>
        <a:bodyPr/>
        <a:lstStyle/>
        <a:p>
          <a:endParaRPr lang="en-GB"/>
        </a:p>
      </dgm:t>
    </dgm:pt>
    <dgm:pt modelId="{35520D21-2ABE-4476-A5E9-EC3CEDB8F8B3}">
      <dgm:prSet phldrT="[Text]"/>
      <dgm:spPr>
        <a:solidFill>
          <a:srgbClr val="0070C0"/>
        </a:solidFill>
        <a:ln>
          <a:solidFill>
            <a:srgbClr val="FFFF00"/>
          </a:solidFill>
        </a:ln>
      </dgm:spPr>
      <dgm:t>
        <a:bodyPr/>
        <a:lstStyle/>
        <a:p>
          <a:r>
            <a:rPr lang="en-GB" dirty="0"/>
            <a:t>          WHO WILL BENEFIT ?</a:t>
          </a:r>
        </a:p>
      </dgm:t>
    </dgm:pt>
    <dgm:pt modelId="{E36BFE9A-DAF3-4FB0-AE8F-F4C562C01483}" type="parTrans" cxnId="{E83C2FD0-4ACA-4061-A28D-1782A420B0F4}">
      <dgm:prSet/>
      <dgm:spPr/>
      <dgm:t>
        <a:bodyPr/>
        <a:lstStyle/>
        <a:p>
          <a:endParaRPr lang="en-GB"/>
        </a:p>
      </dgm:t>
    </dgm:pt>
    <dgm:pt modelId="{32973DA1-4B1A-4107-9AD8-91997855E978}" type="sibTrans" cxnId="{E83C2FD0-4ACA-4061-A28D-1782A420B0F4}">
      <dgm:prSet/>
      <dgm:spPr/>
      <dgm:t>
        <a:bodyPr/>
        <a:lstStyle/>
        <a:p>
          <a:endParaRPr lang="en-GB"/>
        </a:p>
      </dgm:t>
    </dgm:pt>
    <dgm:pt modelId="{8B64A54D-2951-4740-A3CA-82CD0C6F1C0A}" type="pres">
      <dgm:prSet presAssocID="{F6804BFD-977E-4FC1-BB0E-023C41131A47}" presName="linear" presStyleCnt="0">
        <dgm:presLayoutVars>
          <dgm:dir/>
          <dgm:animLvl val="lvl"/>
          <dgm:resizeHandles val="exact"/>
        </dgm:presLayoutVars>
      </dgm:prSet>
      <dgm:spPr/>
    </dgm:pt>
    <dgm:pt modelId="{DD5957F8-1521-4258-BF4B-B6B8F48FAF3F}" type="pres">
      <dgm:prSet presAssocID="{F84A53A0-FD2B-4F78-B8AA-AA1F44C295F4}" presName="parentLin" presStyleCnt="0"/>
      <dgm:spPr/>
    </dgm:pt>
    <dgm:pt modelId="{829050D0-B304-4F11-ABB8-E6FD2FA4A4F2}" type="pres">
      <dgm:prSet presAssocID="{F84A53A0-FD2B-4F78-B8AA-AA1F44C295F4}" presName="parentLeftMargin" presStyleLbl="node1" presStyleIdx="0" presStyleCnt="3"/>
      <dgm:spPr/>
    </dgm:pt>
    <dgm:pt modelId="{CAF71DB5-C469-405E-B361-A4641DF3F518}" type="pres">
      <dgm:prSet presAssocID="{F84A53A0-FD2B-4F78-B8AA-AA1F44C295F4}" presName="parentText" presStyleLbl="node1" presStyleIdx="0" presStyleCnt="3" custLinFactX="22095" custLinFactNeighborX="100000" custLinFactNeighborY="8388">
        <dgm:presLayoutVars>
          <dgm:chMax val="0"/>
          <dgm:bulletEnabled val="1"/>
        </dgm:presLayoutVars>
      </dgm:prSet>
      <dgm:spPr/>
    </dgm:pt>
    <dgm:pt modelId="{28D18CFB-3A3E-4548-BA5E-8683633B6502}" type="pres">
      <dgm:prSet presAssocID="{F84A53A0-FD2B-4F78-B8AA-AA1F44C295F4}" presName="negativeSpace" presStyleCnt="0"/>
      <dgm:spPr/>
    </dgm:pt>
    <dgm:pt modelId="{1B66506D-0AF3-4BDD-93A2-74417464BA10}" type="pres">
      <dgm:prSet presAssocID="{F84A53A0-FD2B-4F78-B8AA-AA1F44C295F4}" presName="childText" presStyleLbl="conFgAcc1" presStyleIdx="0" presStyleCnt="3">
        <dgm:presLayoutVars>
          <dgm:bulletEnabled val="1"/>
        </dgm:presLayoutVars>
      </dgm:prSet>
      <dgm:spPr>
        <a:solidFill>
          <a:srgbClr val="92D050">
            <a:alpha val="90000"/>
          </a:srgbClr>
        </a:solidFill>
        <a:ln>
          <a:solidFill>
            <a:srgbClr val="FFFF00"/>
          </a:solidFill>
        </a:ln>
      </dgm:spPr>
    </dgm:pt>
    <dgm:pt modelId="{A2FD7558-527E-4D7E-8A19-F0B317C51352}" type="pres">
      <dgm:prSet presAssocID="{1DE54B0D-76E2-440C-9775-6C4D605AD776}" presName="spaceBetweenRectangles" presStyleCnt="0"/>
      <dgm:spPr/>
    </dgm:pt>
    <dgm:pt modelId="{5025614E-863C-49BD-8CEC-18FA78A69226}" type="pres">
      <dgm:prSet presAssocID="{D0BD859B-2A14-4EDB-84F8-70B7F57D4C28}" presName="parentLin" presStyleCnt="0"/>
      <dgm:spPr/>
    </dgm:pt>
    <dgm:pt modelId="{BF73E082-8562-47DB-AB0E-C924C61D86C3}" type="pres">
      <dgm:prSet presAssocID="{D0BD859B-2A14-4EDB-84F8-70B7F57D4C28}" presName="parentLeftMargin" presStyleLbl="node1" presStyleIdx="0" presStyleCnt="3"/>
      <dgm:spPr/>
    </dgm:pt>
    <dgm:pt modelId="{F756831A-86AA-4608-8BF7-CC01F4AC83D2}" type="pres">
      <dgm:prSet presAssocID="{D0BD859B-2A14-4EDB-84F8-70B7F57D4C28}" presName="parentText" presStyleLbl="node1" presStyleIdx="1" presStyleCnt="3" custLinFactX="18091" custLinFactNeighborX="100000" custLinFactNeighborY="14397">
        <dgm:presLayoutVars>
          <dgm:chMax val="0"/>
          <dgm:bulletEnabled val="1"/>
        </dgm:presLayoutVars>
      </dgm:prSet>
      <dgm:spPr/>
    </dgm:pt>
    <dgm:pt modelId="{299E55F7-772C-4711-BE03-6BBF7B6C6CA4}" type="pres">
      <dgm:prSet presAssocID="{D0BD859B-2A14-4EDB-84F8-70B7F57D4C28}" presName="negativeSpace" presStyleCnt="0"/>
      <dgm:spPr/>
    </dgm:pt>
    <dgm:pt modelId="{89F0B1CF-08E2-4444-8990-38D0445FE897}" type="pres">
      <dgm:prSet presAssocID="{D0BD859B-2A14-4EDB-84F8-70B7F57D4C28}" presName="childText" presStyleLbl="conFgAcc1" presStyleIdx="1" presStyleCnt="3">
        <dgm:presLayoutVars>
          <dgm:bulletEnabled val="1"/>
        </dgm:presLayoutVars>
      </dgm:prSet>
      <dgm:spPr>
        <a:solidFill>
          <a:srgbClr val="00B050">
            <a:alpha val="90000"/>
          </a:srgbClr>
        </a:solidFill>
        <a:ln>
          <a:solidFill>
            <a:srgbClr val="FFFF00"/>
          </a:solidFill>
        </a:ln>
      </dgm:spPr>
    </dgm:pt>
    <dgm:pt modelId="{B5EC3CE6-D36E-4234-8FA2-A6409B34C760}" type="pres">
      <dgm:prSet presAssocID="{D4DD8CFD-50C9-43B1-ADA6-3FA2CFB557E4}" presName="spaceBetweenRectangles" presStyleCnt="0"/>
      <dgm:spPr/>
    </dgm:pt>
    <dgm:pt modelId="{378B21DB-3146-4D9B-873B-3FB7FA304040}" type="pres">
      <dgm:prSet presAssocID="{35520D21-2ABE-4476-A5E9-EC3CEDB8F8B3}" presName="parentLin" presStyleCnt="0"/>
      <dgm:spPr/>
    </dgm:pt>
    <dgm:pt modelId="{A4744BB0-A453-435B-B6E7-942184DC9BBF}" type="pres">
      <dgm:prSet presAssocID="{35520D21-2ABE-4476-A5E9-EC3CEDB8F8B3}" presName="parentLeftMargin" presStyleLbl="node1" presStyleIdx="1" presStyleCnt="3"/>
      <dgm:spPr/>
    </dgm:pt>
    <dgm:pt modelId="{EE1205C9-41D3-4993-AB73-8906C15689F9}" type="pres">
      <dgm:prSet presAssocID="{35520D21-2ABE-4476-A5E9-EC3CEDB8F8B3}" presName="parentText" presStyleLbl="node1" presStyleIdx="2" presStyleCnt="3" custLinFactX="18715" custLinFactNeighborX="100000" custLinFactNeighborY="8966">
        <dgm:presLayoutVars>
          <dgm:chMax val="0"/>
          <dgm:bulletEnabled val="1"/>
        </dgm:presLayoutVars>
      </dgm:prSet>
      <dgm:spPr/>
    </dgm:pt>
    <dgm:pt modelId="{B0778034-B533-4F53-96C1-5A50CCBCE3D1}" type="pres">
      <dgm:prSet presAssocID="{35520D21-2ABE-4476-A5E9-EC3CEDB8F8B3}" presName="negativeSpace" presStyleCnt="0"/>
      <dgm:spPr/>
    </dgm:pt>
    <dgm:pt modelId="{1B31C148-5885-4330-BABB-45F94C882836}" type="pres">
      <dgm:prSet presAssocID="{35520D21-2ABE-4476-A5E9-EC3CEDB8F8B3}" presName="childText" presStyleLbl="conFgAcc1" presStyleIdx="2" presStyleCnt="3" custLinFactNeighborX="8421" custLinFactNeighborY="-50158">
        <dgm:presLayoutVars>
          <dgm:bulletEnabled val="1"/>
        </dgm:presLayoutVars>
      </dgm:prSet>
      <dgm:spPr>
        <a:solidFill>
          <a:srgbClr val="92D050">
            <a:alpha val="90000"/>
          </a:srgbClr>
        </a:solidFill>
        <a:ln>
          <a:solidFill>
            <a:srgbClr val="FFFF00"/>
          </a:solidFill>
        </a:ln>
      </dgm:spPr>
    </dgm:pt>
  </dgm:ptLst>
  <dgm:cxnLst>
    <dgm:cxn modelId="{420D910B-A832-4498-A255-4FAFE43F7BEE}" type="presOf" srcId="{D0BD859B-2A14-4EDB-84F8-70B7F57D4C28}" destId="{BF73E082-8562-47DB-AB0E-C924C61D86C3}" srcOrd="0" destOrd="0" presId="urn:microsoft.com/office/officeart/2005/8/layout/list1"/>
    <dgm:cxn modelId="{49E43113-F1EE-4E6E-A3D9-8C722A3F6478}" srcId="{F6804BFD-977E-4FC1-BB0E-023C41131A47}" destId="{F84A53A0-FD2B-4F78-B8AA-AA1F44C295F4}" srcOrd="0" destOrd="0" parTransId="{48B36107-F5A4-4EC3-8531-BC33359D5500}" sibTransId="{1DE54B0D-76E2-440C-9775-6C4D605AD776}"/>
    <dgm:cxn modelId="{3573BE5D-09CC-4E6A-A574-D85414D845A8}" type="presOf" srcId="{F6804BFD-977E-4FC1-BB0E-023C41131A47}" destId="{8B64A54D-2951-4740-A3CA-82CD0C6F1C0A}" srcOrd="0" destOrd="0" presId="urn:microsoft.com/office/officeart/2005/8/layout/list1"/>
    <dgm:cxn modelId="{96E5F2A6-D5C0-43A7-AE60-75945AF61E2B}" type="presOf" srcId="{F84A53A0-FD2B-4F78-B8AA-AA1F44C295F4}" destId="{CAF71DB5-C469-405E-B361-A4641DF3F518}" srcOrd="1" destOrd="0" presId="urn:microsoft.com/office/officeart/2005/8/layout/list1"/>
    <dgm:cxn modelId="{FE3E2BB3-F47C-49EE-A55D-76C0FBE3B7E4}" type="presOf" srcId="{D0BD859B-2A14-4EDB-84F8-70B7F57D4C28}" destId="{F756831A-86AA-4608-8BF7-CC01F4AC83D2}" srcOrd="1" destOrd="0" presId="urn:microsoft.com/office/officeart/2005/8/layout/list1"/>
    <dgm:cxn modelId="{65C11CC1-08BE-4725-A954-0C6F01AB52D5}" srcId="{F6804BFD-977E-4FC1-BB0E-023C41131A47}" destId="{D0BD859B-2A14-4EDB-84F8-70B7F57D4C28}" srcOrd="1" destOrd="0" parTransId="{FC5A3CBD-6A87-4CB0-AF01-9A5520A0D6EF}" sibTransId="{D4DD8CFD-50C9-43B1-ADA6-3FA2CFB557E4}"/>
    <dgm:cxn modelId="{A294D8C8-5E8D-428C-9BFE-2E624977094F}" type="presOf" srcId="{F84A53A0-FD2B-4F78-B8AA-AA1F44C295F4}" destId="{829050D0-B304-4F11-ABB8-E6FD2FA4A4F2}" srcOrd="0" destOrd="0" presId="urn:microsoft.com/office/officeart/2005/8/layout/list1"/>
    <dgm:cxn modelId="{E83C2FD0-4ACA-4061-A28D-1782A420B0F4}" srcId="{F6804BFD-977E-4FC1-BB0E-023C41131A47}" destId="{35520D21-2ABE-4476-A5E9-EC3CEDB8F8B3}" srcOrd="2" destOrd="0" parTransId="{E36BFE9A-DAF3-4FB0-AE8F-F4C562C01483}" sibTransId="{32973DA1-4B1A-4107-9AD8-91997855E978}"/>
    <dgm:cxn modelId="{51C421D7-6609-4C61-82BE-5412B0240DD0}" type="presOf" srcId="{35520D21-2ABE-4476-A5E9-EC3CEDB8F8B3}" destId="{A4744BB0-A453-435B-B6E7-942184DC9BBF}" srcOrd="0" destOrd="0" presId="urn:microsoft.com/office/officeart/2005/8/layout/list1"/>
    <dgm:cxn modelId="{383BD7FA-38E8-404B-9124-6EBF9F522FE9}" type="presOf" srcId="{35520D21-2ABE-4476-A5E9-EC3CEDB8F8B3}" destId="{EE1205C9-41D3-4993-AB73-8906C15689F9}" srcOrd="1" destOrd="0" presId="urn:microsoft.com/office/officeart/2005/8/layout/list1"/>
    <dgm:cxn modelId="{0FB5B6B3-89D2-4C04-8768-5E55DDCA3B51}" type="presParOf" srcId="{8B64A54D-2951-4740-A3CA-82CD0C6F1C0A}" destId="{DD5957F8-1521-4258-BF4B-B6B8F48FAF3F}" srcOrd="0" destOrd="0" presId="urn:microsoft.com/office/officeart/2005/8/layout/list1"/>
    <dgm:cxn modelId="{55C02A06-BA21-4AE7-8AC2-2B03DC4B52FC}" type="presParOf" srcId="{DD5957F8-1521-4258-BF4B-B6B8F48FAF3F}" destId="{829050D0-B304-4F11-ABB8-E6FD2FA4A4F2}" srcOrd="0" destOrd="0" presId="urn:microsoft.com/office/officeart/2005/8/layout/list1"/>
    <dgm:cxn modelId="{3C28B80F-85F0-4DA7-AB5C-8FC42CD16E49}" type="presParOf" srcId="{DD5957F8-1521-4258-BF4B-B6B8F48FAF3F}" destId="{CAF71DB5-C469-405E-B361-A4641DF3F518}" srcOrd="1" destOrd="0" presId="urn:microsoft.com/office/officeart/2005/8/layout/list1"/>
    <dgm:cxn modelId="{38CF4E60-4B31-47BF-9513-5E7D3AB5C909}" type="presParOf" srcId="{8B64A54D-2951-4740-A3CA-82CD0C6F1C0A}" destId="{28D18CFB-3A3E-4548-BA5E-8683633B6502}" srcOrd="1" destOrd="0" presId="urn:microsoft.com/office/officeart/2005/8/layout/list1"/>
    <dgm:cxn modelId="{0F7EEAE6-0610-4FBC-AAD9-DA69AD71F99B}" type="presParOf" srcId="{8B64A54D-2951-4740-A3CA-82CD0C6F1C0A}" destId="{1B66506D-0AF3-4BDD-93A2-74417464BA10}" srcOrd="2" destOrd="0" presId="urn:microsoft.com/office/officeart/2005/8/layout/list1"/>
    <dgm:cxn modelId="{1E069401-B6E1-492B-8D0B-ED54788CC4A8}" type="presParOf" srcId="{8B64A54D-2951-4740-A3CA-82CD0C6F1C0A}" destId="{A2FD7558-527E-4D7E-8A19-F0B317C51352}" srcOrd="3" destOrd="0" presId="urn:microsoft.com/office/officeart/2005/8/layout/list1"/>
    <dgm:cxn modelId="{BDC1880A-7839-436F-9915-C9DFEEF42111}" type="presParOf" srcId="{8B64A54D-2951-4740-A3CA-82CD0C6F1C0A}" destId="{5025614E-863C-49BD-8CEC-18FA78A69226}" srcOrd="4" destOrd="0" presId="urn:microsoft.com/office/officeart/2005/8/layout/list1"/>
    <dgm:cxn modelId="{D1A02EAB-35BE-48E0-ABD9-1A1127E4905B}" type="presParOf" srcId="{5025614E-863C-49BD-8CEC-18FA78A69226}" destId="{BF73E082-8562-47DB-AB0E-C924C61D86C3}" srcOrd="0" destOrd="0" presId="urn:microsoft.com/office/officeart/2005/8/layout/list1"/>
    <dgm:cxn modelId="{BC8FD7C9-D6E2-4438-A9CD-B56F70C3E537}" type="presParOf" srcId="{5025614E-863C-49BD-8CEC-18FA78A69226}" destId="{F756831A-86AA-4608-8BF7-CC01F4AC83D2}" srcOrd="1" destOrd="0" presId="urn:microsoft.com/office/officeart/2005/8/layout/list1"/>
    <dgm:cxn modelId="{AF9BF35C-84CE-48EC-BA59-E3169C75A37B}" type="presParOf" srcId="{8B64A54D-2951-4740-A3CA-82CD0C6F1C0A}" destId="{299E55F7-772C-4711-BE03-6BBF7B6C6CA4}" srcOrd="5" destOrd="0" presId="urn:microsoft.com/office/officeart/2005/8/layout/list1"/>
    <dgm:cxn modelId="{F3DFFFB6-80BE-405E-B8B6-612045AE0AC3}" type="presParOf" srcId="{8B64A54D-2951-4740-A3CA-82CD0C6F1C0A}" destId="{89F0B1CF-08E2-4444-8990-38D0445FE897}" srcOrd="6" destOrd="0" presId="urn:microsoft.com/office/officeart/2005/8/layout/list1"/>
    <dgm:cxn modelId="{694E8E3A-B3AD-4B77-A77D-97B956E978AF}" type="presParOf" srcId="{8B64A54D-2951-4740-A3CA-82CD0C6F1C0A}" destId="{B5EC3CE6-D36E-4234-8FA2-A6409B34C760}" srcOrd="7" destOrd="0" presId="urn:microsoft.com/office/officeart/2005/8/layout/list1"/>
    <dgm:cxn modelId="{D8E21D19-8A0C-4355-8C46-73F1B9D8BD59}" type="presParOf" srcId="{8B64A54D-2951-4740-A3CA-82CD0C6F1C0A}" destId="{378B21DB-3146-4D9B-873B-3FB7FA304040}" srcOrd="8" destOrd="0" presId="urn:microsoft.com/office/officeart/2005/8/layout/list1"/>
    <dgm:cxn modelId="{4495F16C-E4F3-432D-B735-7504BD0BA58A}" type="presParOf" srcId="{378B21DB-3146-4D9B-873B-3FB7FA304040}" destId="{A4744BB0-A453-435B-B6E7-942184DC9BBF}" srcOrd="0" destOrd="0" presId="urn:microsoft.com/office/officeart/2005/8/layout/list1"/>
    <dgm:cxn modelId="{FF41804E-6B0F-4F75-964C-2D78A4F90137}" type="presParOf" srcId="{378B21DB-3146-4D9B-873B-3FB7FA304040}" destId="{EE1205C9-41D3-4993-AB73-8906C15689F9}" srcOrd="1" destOrd="0" presId="urn:microsoft.com/office/officeart/2005/8/layout/list1"/>
    <dgm:cxn modelId="{D862DDDD-524B-4CE6-B83E-9AFB985E2C1E}" type="presParOf" srcId="{8B64A54D-2951-4740-A3CA-82CD0C6F1C0A}" destId="{B0778034-B533-4F53-96C1-5A50CCBCE3D1}" srcOrd="9" destOrd="0" presId="urn:microsoft.com/office/officeart/2005/8/layout/list1"/>
    <dgm:cxn modelId="{C1F3A683-88C3-4D8D-98FC-5605F48A790C}" type="presParOf" srcId="{8B64A54D-2951-4740-A3CA-82CD0C6F1C0A}" destId="{1B31C148-5885-4330-BABB-45F94C882836}" srcOrd="10" destOrd="0" presId="urn:microsoft.com/office/officeart/2005/8/layout/list1"/>
  </dgm:cxnLst>
  <dgm:bg/>
  <dgm:whole/>
  <dgm:extLst>
    <a:ext uri="http://schemas.microsoft.com/office/drawing/2008/diagram">
      <dsp:dataModelExt xmlns:dsp="http://schemas.microsoft.com/office/drawing/2008/diagram" relId="rId13" minVer="http://schemas.openxmlformats.org/drawingml/2006/diagram"/>
    </a:ext>
  </dgm:extLst>
</dgm:dataModel>
</file>

<file path=ppt/diagrams/drawing1.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6506D-0AF3-4BDD-93A2-74417464BA10}">
      <dsp:nvSpPr>
        <dsp:cNvPr id="0" name=""/>
        <dsp:cNvSpPr/>
      </dsp:nvSpPr>
      <dsp:spPr>
        <a:xfrm>
          <a:off x="0" y="872186"/>
          <a:ext cx="4338320" cy="327600"/>
        </a:xfrm>
        <a:prstGeom prst="rect">
          <a:avLst/>
        </a:prstGeom>
        <a:solidFill>
          <a:srgbClr val="0070C0">
            <a:alpha val="90000"/>
          </a:srgbClr>
        </a:solidFill>
        <a:ln>
          <a:solidFill>
            <a:srgbClr val="FFC000"/>
          </a:solid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CAF71DB5-C469-405E-B361-A4641DF3F518}">
      <dsp:nvSpPr>
        <dsp:cNvPr id="0" name=""/>
        <dsp:cNvSpPr/>
      </dsp:nvSpPr>
      <dsp:spPr>
        <a:xfrm>
          <a:off x="216916" y="680306"/>
          <a:ext cx="3036824" cy="383760"/>
        </a:xfrm>
        <a:prstGeom prst="roundRect">
          <a:avLst/>
        </a:prstGeom>
        <a:solidFill>
          <a:srgbClr val="92D050"/>
        </a:solidFill>
        <a:ln>
          <a:solidFill>
            <a:srgbClr val="FFC000"/>
          </a:solid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14785" tIns="0" rIns="114785" bIns="0" numCol="1" spcCol="1270" anchor="ctr" anchorCtr="0">
          <a:noAutofit/>
        </a:bodyPr>
        <a:lstStyle/>
        <a:p>
          <a:pPr marL="0" lvl="0" indent="0" algn="l" defTabSz="577850">
            <a:lnSpc>
              <a:spcPct val="90000"/>
            </a:lnSpc>
            <a:spcBef>
              <a:spcPct val="0"/>
            </a:spcBef>
            <a:spcAft>
              <a:spcPct val="35000"/>
            </a:spcAft>
            <a:buNone/>
          </a:pPr>
          <a:r>
            <a:rPr lang="en-GB" sz="1300" kern="1200" dirty="0">
              <a:solidFill>
                <a:srgbClr val="002060"/>
              </a:solidFill>
            </a:rPr>
            <a:t>           26 of March 2021</a:t>
          </a:r>
        </a:p>
      </dsp:txBody>
      <dsp:txXfrm>
        <a:off x="235650" y="699040"/>
        <a:ext cx="2999356" cy="346292"/>
      </dsp:txXfrm>
    </dsp:sp>
    <dsp:sp modelId="{89F0B1CF-08E2-4444-8990-38D0445FE897}">
      <dsp:nvSpPr>
        <dsp:cNvPr id="0" name=""/>
        <dsp:cNvSpPr/>
      </dsp:nvSpPr>
      <dsp:spPr>
        <a:xfrm>
          <a:off x="0" y="1461866"/>
          <a:ext cx="4338320" cy="327600"/>
        </a:xfrm>
        <a:prstGeom prst="rect">
          <a:avLst/>
        </a:prstGeom>
        <a:solidFill>
          <a:srgbClr val="00B0F0">
            <a:alpha val="90000"/>
          </a:srgbClr>
        </a:solidFill>
        <a:ln>
          <a:solidFill>
            <a:srgbClr val="FFC000"/>
          </a:solid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F756831A-86AA-4608-8BF7-CC01F4AC83D2}">
      <dsp:nvSpPr>
        <dsp:cNvPr id="0" name=""/>
        <dsp:cNvSpPr/>
      </dsp:nvSpPr>
      <dsp:spPr>
        <a:xfrm>
          <a:off x="216916" y="1269986"/>
          <a:ext cx="3036824" cy="383760"/>
        </a:xfrm>
        <a:prstGeom prst="roundRect">
          <a:avLst/>
        </a:prstGeom>
        <a:solidFill>
          <a:srgbClr val="00B050"/>
        </a:solidFill>
        <a:ln>
          <a:solidFill>
            <a:srgbClr val="FFC000"/>
          </a:solid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14785" tIns="0" rIns="114785" bIns="0" numCol="1" spcCol="1270" anchor="ctr" anchorCtr="0">
          <a:noAutofit/>
        </a:bodyPr>
        <a:lstStyle/>
        <a:p>
          <a:pPr marL="0" lvl="0" indent="0" algn="l" defTabSz="577850">
            <a:lnSpc>
              <a:spcPct val="90000"/>
            </a:lnSpc>
            <a:spcBef>
              <a:spcPct val="0"/>
            </a:spcBef>
            <a:spcAft>
              <a:spcPct val="35000"/>
            </a:spcAft>
            <a:buNone/>
          </a:pPr>
          <a:r>
            <a:rPr lang="en-GB" sz="1300" kern="1200" dirty="0">
              <a:solidFill>
                <a:srgbClr val="002060"/>
              </a:solidFill>
            </a:rPr>
            <a:t>              2 pm – 3 pm</a:t>
          </a:r>
        </a:p>
      </dsp:txBody>
      <dsp:txXfrm>
        <a:off x="235650" y="1288720"/>
        <a:ext cx="2999356" cy="346292"/>
      </dsp:txXfrm>
    </dsp:sp>
    <dsp:sp modelId="{1B31C148-5885-4330-BABB-45F94C882836}">
      <dsp:nvSpPr>
        <dsp:cNvPr id="0" name=""/>
        <dsp:cNvSpPr/>
      </dsp:nvSpPr>
      <dsp:spPr>
        <a:xfrm>
          <a:off x="0" y="2051546"/>
          <a:ext cx="4338320" cy="327600"/>
        </a:xfrm>
        <a:prstGeom prst="rect">
          <a:avLst/>
        </a:prstGeom>
        <a:solidFill>
          <a:srgbClr val="0070C0">
            <a:alpha val="90000"/>
          </a:srgbClr>
        </a:solidFill>
        <a:ln>
          <a:solidFill>
            <a:srgbClr val="FFC000"/>
          </a:solid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EE1205C9-41D3-4993-AB73-8906C15689F9}">
      <dsp:nvSpPr>
        <dsp:cNvPr id="0" name=""/>
        <dsp:cNvSpPr/>
      </dsp:nvSpPr>
      <dsp:spPr>
        <a:xfrm>
          <a:off x="213391" y="1882450"/>
          <a:ext cx="3036824" cy="383760"/>
        </a:xfrm>
        <a:prstGeom prst="roundRect">
          <a:avLst/>
        </a:prstGeom>
        <a:solidFill>
          <a:srgbClr val="92D050"/>
        </a:solidFill>
        <a:ln>
          <a:solidFill>
            <a:srgbClr val="FFC000"/>
          </a:solid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14785" tIns="0" rIns="114785" bIns="0" numCol="1" spcCol="1270" anchor="ctr" anchorCtr="0">
          <a:noAutofit/>
        </a:bodyPr>
        <a:lstStyle/>
        <a:p>
          <a:pPr marL="0" lvl="0" indent="0" algn="l" defTabSz="577850">
            <a:lnSpc>
              <a:spcPct val="90000"/>
            </a:lnSpc>
            <a:spcBef>
              <a:spcPct val="0"/>
            </a:spcBef>
            <a:spcAft>
              <a:spcPct val="35000"/>
            </a:spcAft>
            <a:buNone/>
          </a:pPr>
          <a:r>
            <a:rPr lang="en-GB" sz="1300" kern="1200" dirty="0">
              <a:solidFill>
                <a:srgbClr val="002060"/>
              </a:solidFill>
            </a:rPr>
            <a:t>Organized by Ramona Robu</a:t>
          </a:r>
        </a:p>
      </dsp:txBody>
      <dsp:txXfrm>
        <a:off x="232125" y="1901184"/>
        <a:ext cx="2999356" cy="346292"/>
      </dsp:txXfrm>
    </dsp:sp>
    <dsp:sp modelId="{602CBB28-1AC5-4878-90AD-337510448CAB}">
      <dsp:nvSpPr>
        <dsp:cNvPr id="0" name=""/>
        <dsp:cNvSpPr/>
      </dsp:nvSpPr>
      <dsp:spPr>
        <a:xfrm>
          <a:off x="0" y="2641226"/>
          <a:ext cx="4338320" cy="327600"/>
        </a:xfrm>
        <a:prstGeom prst="rect">
          <a:avLst/>
        </a:prstGeom>
        <a:solidFill>
          <a:srgbClr val="00B0F0">
            <a:alpha val="90000"/>
          </a:srgbClr>
        </a:solidFill>
        <a:ln>
          <a:noFill/>
        </a:ln>
        <a:effectLst/>
        <a:sp3d z="-152400" extrusionH="63500" prstMaterial="matte">
          <a:bevelT w="44450" h="6350" prst="relaxedInset"/>
          <a:contourClr>
            <a:schemeClr val="bg1"/>
          </a:contourClr>
        </a:sp3d>
      </dsp:spPr>
      <dsp:style>
        <a:lnRef idx="0">
          <a:scrgbClr r="0" g="0" b="0"/>
        </a:lnRef>
        <a:fillRef idx="1">
          <a:scrgbClr r="0" g="0" b="0"/>
        </a:fillRef>
        <a:effectRef idx="0">
          <a:scrgbClr r="0" g="0" b="0"/>
        </a:effectRef>
        <a:fontRef idx="minor"/>
      </dsp:style>
    </dsp:sp>
    <dsp:sp modelId="{95F5104C-C9FB-4804-8928-B898AF310664}">
      <dsp:nvSpPr>
        <dsp:cNvPr id="0" name=""/>
        <dsp:cNvSpPr/>
      </dsp:nvSpPr>
      <dsp:spPr>
        <a:xfrm>
          <a:off x="216916" y="2449346"/>
          <a:ext cx="3036824" cy="383760"/>
        </a:xfrm>
        <a:prstGeom prst="roundRect">
          <a:avLst/>
        </a:prstGeom>
        <a:solidFill>
          <a:srgbClr val="00B050"/>
        </a:solidFill>
        <a:ln>
          <a:solidFill>
            <a:srgbClr val="FFC000"/>
          </a:solidFill>
        </a:ln>
        <a:effectLst/>
        <a:sp3d extrusionH="190500" prstMaterial="matte">
          <a:bevelT w="120650" h="38100" prst="relaxedInset"/>
          <a:bevelB w="120650" h="57150" prst="relaxedInset"/>
          <a:contourClr>
            <a:schemeClr val="bg1"/>
          </a:contourClr>
        </a:sp3d>
      </dsp:spPr>
      <dsp:style>
        <a:lnRef idx="0">
          <a:scrgbClr r="0" g="0" b="0"/>
        </a:lnRef>
        <a:fillRef idx="1">
          <a:scrgbClr r="0" g="0" b="0"/>
        </a:fillRef>
        <a:effectRef idx="2">
          <a:scrgbClr r="0" g="0" b="0"/>
        </a:effectRef>
        <a:fontRef idx="minor">
          <a:schemeClr val="lt1"/>
        </a:fontRef>
      </dsp:style>
      <dsp:txBody>
        <a:bodyPr spcFirstLastPara="0" vert="horz" wrap="square" lIns="114785" tIns="0" rIns="114785" bIns="0" numCol="1" spcCol="1270" anchor="ctr" anchorCtr="0">
          <a:noAutofit/>
        </a:bodyPr>
        <a:lstStyle/>
        <a:p>
          <a:pPr marL="0" lvl="0" indent="0" algn="l" defTabSz="577850">
            <a:lnSpc>
              <a:spcPct val="90000"/>
            </a:lnSpc>
            <a:spcBef>
              <a:spcPct val="0"/>
            </a:spcBef>
            <a:spcAft>
              <a:spcPct val="35000"/>
            </a:spcAft>
            <a:buNone/>
          </a:pPr>
          <a:r>
            <a:rPr lang="en-GB" sz="1300" kern="1200" dirty="0">
              <a:solidFill>
                <a:srgbClr val="002060"/>
              </a:solidFill>
            </a:rPr>
            <a:t>At UWTSD BIRMINGHAM CAMPUS</a:t>
          </a:r>
        </a:p>
      </dsp:txBody>
      <dsp:txXfrm>
        <a:off x="235650" y="2468080"/>
        <a:ext cx="2999356" cy="346292"/>
      </dsp:txXfrm>
    </dsp:sp>
  </dsp:spTree>
</dsp:drawing>
</file>

<file path=ppt/diagrams/drawing2.xml><?xml version="1.0" encoding="utf-8"?>
<dsp:drawing xmlns:dgm="http://schemas.openxmlformats.org/drawingml/2006/diagram" xmlns:dsp="http://schemas.microsoft.com/office/drawing/2008/diagram" xmlns:a="http://schemas.openxmlformats.org/drawingml/2006/main">
  <dsp:spTree>
    <dsp:nvGrpSpPr>
      <dsp:cNvPr id="0" name=""/>
      <dsp:cNvGrpSpPr/>
    </dsp:nvGrpSpPr>
    <dsp:grpSpPr/>
    <dsp:sp modelId="{1B66506D-0AF3-4BDD-93A2-74417464BA10}">
      <dsp:nvSpPr>
        <dsp:cNvPr id="0" name=""/>
        <dsp:cNvSpPr/>
      </dsp:nvSpPr>
      <dsp:spPr>
        <a:xfrm>
          <a:off x="0" y="224615"/>
          <a:ext cx="3811931" cy="352800"/>
        </a:xfrm>
        <a:prstGeom prst="rect">
          <a:avLst/>
        </a:prstGeom>
        <a:solidFill>
          <a:srgbClr val="92D050">
            <a:alpha val="90000"/>
          </a:srgbClr>
        </a:solidFill>
        <a:ln w="6350" cap="flat" cmpd="sng" algn="ctr">
          <a:solidFill>
            <a:srgbClr val="FFFF00"/>
          </a:solidFill>
          <a:prstDash val="solid"/>
          <a:miter lim="800000"/>
        </a:ln>
        <a:effectLst/>
        <a:sp3d z="-161800" extrusionH="10600" prstMaterial="matte">
          <a:bevelT w="90600" h="18600" prst="softRound"/>
          <a:bevelB w="48600" h="8600" prst="relaxedInset"/>
        </a:sp3d>
      </dsp:spPr>
      <dsp:style>
        <a:lnRef idx="1">
          <a:scrgbClr r="0" g="0" b="0"/>
        </a:lnRef>
        <a:fillRef idx="1">
          <a:scrgbClr r="0" g="0" b="0"/>
        </a:fillRef>
        <a:effectRef idx="0">
          <a:scrgbClr r="0" g="0" b="0"/>
        </a:effectRef>
        <a:fontRef idx="minor"/>
      </dsp:style>
    </dsp:sp>
    <dsp:sp modelId="{CAF71DB5-C469-405E-B361-A4641DF3F518}">
      <dsp:nvSpPr>
        <dsp:cNvPr id="0" name=""/>
        <dsp:cNvSpPr/>
      </dsp:nvSpPr>
      <dsp:spPr>
        <a:xfrm>
          <a:off x="970765" y="52641"/>
          <a:ext cx="2668351" cy="413280"/>
        </a:xfrm>
        <a:prstGeom prst="roundRect">
          <a:avLst/>
        </a:prstGeom>
        <a:solidFill>
          <a:srgbClr val="0070C0"/>
        </a:solidFill>
        <a:ln>
          <a:solidFill>
            <a:srgbClr val="FFFF00"/>
          </a:solid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00857" tIns="0" rIns="100857" bIns="0" numCol="1" spcCol="1270" anchor="ctr" anchorCtr="0">
          <a:noAutofit/>
        </a:bodyPr>
        <a:lstStyle/>
        <a:p>
          <a:pPr marL="0" lvl="0" indent="0" algn="l" defTabSz="622300">
            <a:lnSpc>
              <a:spcPct val="90000"/>
            </a:lnSpc>
            <a:spcBef>
              <a:spcPct val="0"/>
            </a:spcBef>
            <a:spcAft>
              <a:spcPct val="35000"/>
            </a:spcAft>
            <a:buNone/>
          </a:pPr>
          <a:r>
            <a:rPr lang="en-GB" sz="1400" kern="1200" dirty="0"/>
            <a:t>                  WHY ?</a:t>
          </a:r>
        </a:p>
      </dsp:txBody>
      <dsp:txXfrm>
        <a:off x="990940" y="72816"/>
        <a:ext cx="2628001" cy="372930"/>
      </dsp:txXfrm>
    </dsp:sp>
    <dsp:sp modelId="{89F0B1CF-08E2-4444-8990-38D0445FE897}">
      <dsp:nvSpPr>
        <dsp:cNvPr id="0" name=""/>
        <dsp:cNvSpPr/>
      </dsp:nvSpPr>
      <dsp:spPr>
        <a:xfrm>
          <a:off x="0" y="859655"/>
          <a:ext cx="3811931" cy="352800"/>
        </a:xfrm>
        <a:prstGeom prst="rect">
          <a:avLst/>
        </a:prstGeom>
        <a:solidFill>
          <a:srgbClr val="00B050">
            <a:alpha val="90000"/>
          </a:srgbClr>
        </a:solidFill>
        <a:ln w="6350" cap="flat" cmpd="sng" algn="ctr">
          <a:solidFill>
            <a:srgbClr val="FFFF00"/>
          </a:solidFill>
          <a:prstDash val="solid"/>
          <a:miter lim="800000"/>
        </a:ln>
        <a:effectLst/>
        <a:sp3d z="-161800" extrusionH="10600" prstMaterial="matte">
          <a:bevelT w="90600" h="18600" prst="softRound"/>
          <a:bevelB w="48600" h="8600" prst="relaxedInset"/>
        </a:sp3d>
      </dsp:spPr>
      <dsp:style>
        <a:lnRef idx="1">
          <a:scrgbClr r="0" g="0" b="0"/>
        </a:lnRef>
        <a:fillRef idx="1">
          <a:scrgbClr r="0" g="0" b="0"/>
        </a:fillRef>
        <a:effectRef idx="0">
          <a:scrgbClr r="0" g="0" b="0"/>
        </a:effectRef>
        <a:fontRef idx="minor"/>
      </dsp:style>
    </dsp:sp>
    <dsp:sp modelId="{F756831A-86AA-4608-8BF7-CC01F4AC83D2}">
      <dsp:nvSpPr>
        <dsp:cNvPr id="0" name=""/>
        <dsp:cNvSpPr/>
      </dsp:nvSpPr>
      <dsp:spPr>
        <a:xfrm>
          <a:off x="863924" y="712515"/>
          <a:ext cx="2668351" cy="413280"/>
        </a:xfrm>
        <a:prstGeom prst="roundRect">
          <a:avLst/>
        </a:prstGeom>
        <a:solidFill>
          <a:srgbClr val="92D050"/>
        </a:solidFill>
        <a:ln>
          <a:solidFill>
            <a:srgbClr val="FFFF00"/>
          </a:solid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00857" tIns="0" rIns="100857" bIns="0" numCol="1" spcCol="1270" anchor="ctr" anchorCtr="0">
          <a:noAutofit/>
        </a:bodyPr>
        <a:lstStyle/>
        <a:p>
          <a:pPr marL="0" lvl="0" indent="0" algn="l" defTabSz="622300">
            <a:lnSpc>
              <a:spcPct val="90000"/>
            </a:lnSpc>
            <a:spcBef>
              <a:spcPct val="0"/>
            </a:spcBef>
            <a:spcAft>
              <a:spcPct val="35000"/>
            </a:spcAft>
            <a:buNone/>
          </a:pPr>
          <a:r>
            <a:rPr lang="en-GB" sz="1400" kern="1200" dirty="0"/>
            <a:t>             HOW IT HELPS ?</a:t>
          </a:r>
        </a:p>
      </dsp:txBody>
      <dsp:txXfrm>
        <a:off x="884099" y="732690"/>
        <a:ext cx="2628001" cy="372930"/>
      </dsp:txXfrm>
    </dsp:sp>
    <dsp:sp modelId="{1B31C148-5885-4330-BABB-45F94C882836}">
      <dsp:nvSpPr>
        <dsp:cNvPr id="0" name=""/>
        <dsp:cNvSpPr/>
      </dsp:nvSpPr>
      <dsp:spPr>
        <a:xfrm>
          <a:off x="0" y="1391049"/>
          <a:ext cx="3811931" cy="352800"/>
        </a:xfrm>
        <a:prstGeom prst="rect">
          <a:avLst/>
        </a:prstGeom>
        <a:solidFill>
          <a:srgbClr val="92D050">
            <a:alpha val="90000"/>
          </a:srgbClr>
        </a:solidFill>
        <a:ln w="6350" cap="flat" cmpd="sng" algn="ctr">
          <a:solidFill>
            <a:srgbClr val="FFFF00"/>
          </a:solidFill>
          <a:prstDash val="solid"/>
          <a:miter lim="800000"/>
        </a:ln>
        <a:effectLst/>
        <a:sp3d z="-161800" extrusionH="10600" prstMaterial="matte">
          <a:bevelT w="90600" h="18600" prst="softRound"/>
          <a:bevelB w="48600" h="8600" prst="relaxedInset"/>
        </a:sp3d>
      </dsp:spPr>
      <dsp:style>
        <a:lnRef idx="1">
          <a:scrgbClr r="0" g="0" b="0"/>
        </a:lnRef>
        <a:fillRef idx="1">
          <a:scrgbClr r="0" g="0" b="0"/>
        </a:fillRef>
        <a:effectRef idx="0">
          <a:scrgbClr r="0" g="0" b="0"/>
        </a:effectRef>
        <a:fontRef idx="minor"/>
      </dsp:style>
    </dsp:sp>
    <dsp:sp modelId="{EE1205C9-41D3-4993-AB73-8906C15689F9}">
      <dsp:nvSpPr>
        <dsp:cNvPr id="0" name=""/>
        <dsp:cNvSpPr/>
      </dsp:nvSpPr>
      <dsp:spPr>
        <a:xfrm>
          <a:off x="880575" y="1325110"/>
          <a:ext cx="2668351" cy="413280"/>
        </a:xfrm>
        <a:prstGeom prst="roundRect">
          <a:avLst/>
        </a:prstGeom>
        <a:solidFill>
          <a:srgbClr val="0070C0"/>
        </a:solidFill>
        <a:ln>
          <a:solidFill>
            <a:srgbClr val="FFFF00"/>
          </a:solidFill>
        </a:ln>
        <a:effectLst/>
        <a:sp3d extrusionH="50600" prstMaterial="metal">
          <a:bevelT w="101600" h="80600" prst="relaxedInset"/>
          <a:bevelB w="80600" h="80600" prst="relaxedInset"/>
        </a:sp3d>
      </dsp:spPr>
      <dsp:style>
        <a:lnRef idx="0">
          <a:scrgbClr r="0" g="0" b="0"/>
        </a:lnRef>
        <a:fillRef idx="1">
          <a:scrgbClr r="0" g="0" b="0"/>
        </a:fillRef>
        <a:effectRef idx="1">
          <a:scrgbClr r="0" g="0" b="0"/>
        </a:effectRef>
        <a:fontRef idx="minor">
          <a:schemeClr val="dk1"/>
        </a:fontRef>
      </dsp:style>
      <dsp:txBody>
        <a:bodyPr spcFirstLastPara="0" vert="horz" wrap="square" lIns="100857" tIns="0" rIns="100857" bIns="0" numCol="1" spcCol="1270" anchor="ctr" anchorCtr="0">
          <a:noAutofit/>
        </a:bodyPr>
        <a:lstStyle/>
        <a:p>
          <a:pPr marL="0" lvl="0" indent="0" algn="l" defTabSz="622300">
            <a:lnSpc>
              <a:spcPct val="90000"/>
            </a:lnSpc>
            <a:spcBef>
              <a:spcPct val="0"/>
            </a:spcBef>
            <a:spcAft>
              <a:spcPct val="35000"/>
            </a:spcAft>
            <a:buNone/>
          </a:pPr>
          <a:r>
            <a:rPr lang="en-GB" sz="1400" kern="1200" dirty="0"/>
            <a:t>          WHO WILL BENEFIT ?</a:t>
          </a:r>
        </a:p>
      </dsp:txBody>
      <dsp:txXfrm>
        <a:off x="900750" y="1345285"/>
        <a:ext cx="2628001" cy="372930"/>
      </dsp:txXfrm>
    </dsp:sp>
  </dsp:spTree>
</dsp:drawing>
</file>

<file path=ppt/diagrams/layout1.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layout2.xml><?xml version="1.0" encoding="utf-8"?>
<dgm:layoutDef xmlns:dgm="http://schemas.openxmlformats.org/drawingml/2006/diagram" xmlns:a="http://schemas.openxmlformats.org/drawingml/2006/main" uniqueId="urn:microsoft.com/office/officeart/2005/8/layout/list1">
  <dgm:title val=""/>
  <dgm:desc val=""/>
  <dgm:catLst>
    <dgm:cat type="list" pri="4000"/>
  </dgm:catLst>
  <dgm:sampData>
    <dgm:dataModel>
      <dgm:ptLst>
        <dgm:pt modelId="0" type="doc"/>
        <dgm:pt modelId="1">
          <dgm:prSet phldr="1"/>
        </dgm:pt>
        <dgm:pt modelId="2">
          <dgm:prSet phldr="1"/>
        </dgm:pt>
        <dgm:pt modelId="3">
          <dgm:prSet phldr="1"/>
        </dgm:pt>
      </dgm:ptLst>
      <dgm:cxnLst>
        <dgm:cxn modelId="4" srcId="0" destId="1" srcOrd="0" destOrd="0"/>
        <dgm:cxn modelId="5" srcId="0" destId="2" srcOrd="1" destOrd="0"/>
        <dgm:cxn modelId="6" srcId="0" destId="3" srcOrd="2" destOrd="0"/>
      </dgm:cxnLst>
      <dgm:bg/>
      <dgm:whole/>
    </dgm:dataModel>
  </dgm:sampData>
  <dgm:styleData>
    <dgm:dataModel>
      <dgm:ptLst>
        <dgm:pt modelId="0" type="doc"/>
        <dgm:pt modelId="1"/>
        <dgm:pt modelId="2"/>
      </dgm:ptLst>
      <dgm:cxnLst>
        <dgm:cxn modelId="4" srcId="0" destId="1" srcOrd="0" destOrd="0"/>
        <dgm:cxn modelId="5" srcId="0" destId="2" srcOrd="1" destOrd="0"/>
      </dgm:cxnLst>
      <dgm:bg/>
      <dgm:whole/>
    </dgm:dataModel>
  </dgm:styleData>
  <dgm:clrData>
    <dgm:dataModel>
      <dgm:ptLst>
        <dgm:pt modelId="0" type="doc"/>
        <dgm:pt modelId="1"/>
        <dgm:pt modelId="2"/>
        <dgm:pt modelId="3"/>
        <dgm:pt modelId="4"/>
      </dgm:ptLst>
      <dgm:cxnLst>
        <dgm:cxn modelId="5" srcId="0" destId="1" srcOrd="0" destOrd="0"/>
        <dgm:cxn modelId="6" srcId="0" destId="2" srcOrd="1" destOrd="0"/>
        <dgm:cxn modelId="7" srcId="0" destId="3" srcOrd="2" destOrd="0"/>
        <dgm:cxn modelId="8" srcId="0" destId="4" srcOrd="3" destOrd="0"/>
      </dgm:cxnLst>
      <dgm:bg/>
      <dgm:whole/>
    </dgm:dataModel>
  </dgm:clrData>
  <dgm:layoutNode name="linear">
    <dgm:varLst>
      <dgm:dir/>
      <dgm:animLvl val="lvl"/>
      <dgm:resizeHandles val="exact"/>
    </dgm:varLst>
    <dgm:choose name="Name0">
      <dgm:if name="Name1" func="var" arg="dir" op="equ" val="norm">
        <dgm:alg type="lin">
          <dgm:param type="linDir" val="fromT"/>
          <dgm:param type="vertAlign" val="mid"/>
          <dgm:param type="horzAlign" val="l"/>
          <dgm:param type="nodeHorzAlign" val="l"/>
        </dgm:alg>
      </dgm:if>
      <dgm:else name="Name2">
        <dgm:alg type="lin">
          <dgm:param type="linDir" val="fromT"/>
          <dgm:param type="vertAlign" val="mid"/>
          <dgm:param type="horzAlign" val="r"/>
          <dgm:param type="nodeHorzAlign" val="r"/>
        </dgm:alg>
      </dgm:else>
    </dgm:choose>
    <dgm:shape xmlns:r="http://schemas.openxmlformats.org/officeDocument/2006/relationships" r:blip="">
      <dgm:adjLst/>
    </dgm:shape>
    <dgm:presOf/>
    <dgm:constrLst>
      <dgm:constr type="w" for="ch" forName="parentLin" refType="w"/>
      <dgm:constr type="h" for="ch" forName="parentLin" val="INF"/>
      <dgm:constr type="w" for="des" forName="parentLeftMargin" refType="w" fact="0.05"/>
      <dgm:constr type="w" for="des" forName="parentText" refType="w" fact="0.7"/>
      <dgm:constr type="h" for="des" forName="parentText" refType="primFontSz" refFor="des" refForName="parentText" fact="0.82"/>
      <dgm:constr type="h" for="ch" forName="negativeSpace" refType="primFontSz" refFor="des" refForName="parentText" fact="-0.41"/>
      <dgm:constr type="h" for="ch" forName="negativeSpace" refType="h" refFor="des" refForName="parentText" op="lte" fact="-0.82"/>
      <dgm:constr type="h" for="ch" forName="negativeSpace" refType="h" refFor="des" refForName="parentText" op="gte" fact="-0.82"/>
      <dgm:constr type="w" for="ch" forName="childText" refType="w"/>
      <dgm:constr type="h" for="ch" forName="childText" refType="primFontSz" refFor="des" refForName="parentText" fact="0.7"/>
      <dgm:constr type="primFontSz" for="des" forName="parentText" val="65"/>
      <dgm:constr type="primFontSz" for="ch" forName="childText" refType="primFontSz" refFor="des" refForName="parentText"/>
      <dgm:constr type="tMarg" for="ch" forName="childText" refType="primFontSz" refFor="des" refForName="parentText" fact="1.64"/>
      <dgm:constr type="tMarg" for="ch" forName="childText" refType="h" refFor="des" refForName="parentText" op="lte" fact="3.28"/>
      <dgm:constr type="tMarg" for="ch" forName="childText" refType="h" refFor="des" refForName="parentText" op="gte" fact="3.28"/>
      <dgm:constr type="lMarg" for="ch" forName="childText" refType="w" fact="0.22"/>
      <dgm:constr type="rMarg" for="ch" forName="childText" refType="lMarg" refFor="ch" refForName="childText"/>
      <dgm:constr type="lMarg" for="des" forName="parentText" refType="w" fact="0.075"/>
      <dgm:constr type="rMarg" for="des" forName="parentText" refType="lMarg" refFor="des" refForName="parentText"/>
      <dgm:constr type="h" for="ch" forName="spaceBetweenRectangles" refType="primFontSz" refFor="des" refForName="parentText" fact="0.15"/>
    </dgm:constrLst>
    <dgm:ruleLst>
      <dgm:rule type="primFontSz" for="des" forName="parentText" val="5" fact="NaN" max="NaN"/>
    </dgm:ruleLst>
    <dgm:forEach name="Name3" axis="ch" ptType="node">
      <dgm:layoutNode name="parentLin">
        <dgm:choose name="Name4">
          <dgm:if name="Name5" func="var" arg="dir" op="equ" val="norm">
            <dgm:alg type="lin">
              <dgm:param type="linDir" val="fromL"/>
              <dgm:param type="horzAlign" val="l"/>
              <dgm:param type="nodeHorzAlign" val="l"/>
            </dgm:alg>
          </dgm:if>
          <dgm:else name="Name6">
            <dgm:alg type="lin">
              <dgm:param type="linDir" val="fromR"/>
              <dgm:param type="horzAlign" val="r"/>
              <dgm:param type="nodeHorzAlign" val="r"/>
            </dgm:alg>
          </dgm:else>
        </dgm:choose>
        <dgm:shape xmlns:r="http://schemas.openxmlformats.org/officeDocument/2006/relationships" r:blip="">
          <dgm:adjLst/>
        </dgm:shape>
        <dgm:presOf/>
        <dgm:constrLst/>
        <dgm:ruleLst/>
        <dgm:layoutNode name="parentLeftMargin">
          <dgm:alg type="sp"/>
          <dgm:shape xmlns:r="http://schemas.openxmlformats.org/officeDocument/2006/relationships" type="rect" r:blip="" hideGeom="1">
            <dgm:adjLst/>
          </dgm:shape>
          <dgm:presOf axis="self"/>
          <dgm:constrLst>
            <dgm:constr type="h"/>
          </dgm:constrLst>
          <dgm:ruleLst/>
        </dgm:layoutNode>
        <dgm:layoutNode name="parentText" styleLbl="node1">
          <dgm:varLst>
            <dgm:chMax val="0"/>
            <dgm:bulletEnabled val="1"/>
          </dgm:varLst>
          <dgm:choose name="Name7">
            <dgm:if name="Name8" func="var" arg="dir" op="equ" val="norm">
              <dgm:alg type="tx">
                <dgm:param type="parTxLTRAlign" val="l"/>
                <dgm:param type="parTxRTLAlign" val="l"/>
              </dgm:alg>
            </dgm:if>
            <dgm:else name="Name9">
              <dgm:alg type="tx">
                <dgm:param type="parTxLTRAlign" val="r"/>
                <dgm:param type="parTxRTLAlign" val="r"/>
              </dgm:alg>
            </dgm:else>
          </dgm:choose>
          <dgm:shape xmlns:r="http://schemas.openxmlformats.org/officeDocument/2006/relationships" type="roundRect" r:blip="">
            <dgm:adjLst/>
          </dgm:shape>
          <dgm:presOf axis="self" ptType="node"/>
          <dgm:constrLst>
            <dgm:constr type="tMarg"/>
            <dgm:constr type="bMarg"/>
          </dgm:constrLst>
          <dgm:ruleLst/>
        </dgm:layoutNode>
      </dgm:layoutNode>
      <dgm:layoutNode name="negativeSpace">
        <dgm:alg type="sp"/>
        <dgm:shape xmlns:r="http://schemas.openxmlformats.org/officeDocument/2006/relationships" r:blip="">
          <dgm:adjLst/>
        </dgm:shape>
        <dgm:presOf/>
        <dgm:constrLst/>
        <dgm:ruleLst/>
      </dgm:layoutNode>
      <dgm:layoutNode name="childText" styleLbl="conFgAcc1">
        <dgm:varLst>
          <dgm:bulletEnabled val="1"/>
        </dgm:varLst>
        <dgm:alg type="tx">
          <dgm:param type="stBulletLvl" val="1"/>
        </dgm:alg>
        <dgm:shape xmlns:r="http://schemas.openxmlformats.org/officeDocument/2006/relationships" type="rect" r:blip="" zOrderOff="-2">
          <dgm:adjLst/>
        </dgm:shape>
        <dgm:presOf axis="des" ptType="node"/>
        <dgm:constrLst>
          <dgm:constr type="secFontSz" refType="primFontSz"/>
        </dgm:constrLst>
        <dgm:ruleLst>
          <dgm:rule type="h" val="INF" fact="NaN" max="NaN"/>
        </dgm:ruleLst>
      </dgm:layoutNode>
      <dgm:forEach name="Name10" axis="followSib" ptType="sibTrans" cnt="1">
        <dgm:layoutNode name="spaceBetweenRectangles">
          <dgm:alg type="sp"/>
          <dgm:shape xmlns:r="http://schemas.openxmlformats.org/officeDocument/2006/relationships" r:blip="">
            <dgm:adjLst/>
          </dgm:shape>
          <dgm:presOf/>
          <dgm:constrLst/>
          <dgm:ruleLst/>
        </dgm:layoutNode>
      </dgm:forEach>
    </dgm:forEach>
  </dgm:layoutNode>
</dgm:layoutDef>
</file>

<file path=ppt/diagrams/quickStyle1.xml><?xml version="1.0" encoding="utf-8"?>
<dgm:styleDef xmlns:dgm="http://schemas.openxmlformats.org/drawingml/2006/diagram" xmlns:a="http://schemas.openxmlformats.org/drawingml/2006/main" uniqueId="urn:microsoft.com/office/officeart/2009/2/quickstyle/3d8">
  <dgm:title val=""/>
  <dgm:desc val=""/>
  <dgm:catLst>
    <dgm:cat type="3D" pri="11800"/>
  </dgm:catLst>
  <dgm:scene3d>
    <a:camera prst="perspectiveHeroicExtremeRightFacing" zoom="82000">
      <a:rot lat="21300000" lon="20400000" rev="180000"/>
    </a:camera>
    <a:lightRig rig="morning" dir="t">
      <a:rot lat="0" lon="0" rev="20400000"/>
    </a:lightRig>
  </dgm:scene3d>
  <dgm:styleLbl name="node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l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ven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tx1"/>
      </a:fontRef>
    </dgm:style>
  </dgm:styleLbl>
  <dgm:styleLbl name="align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node4">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ImgPlac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ImgPlace1">
    <dgm:scene3d>
      <a:camera prst="orthographicFront"/>
      <a:lightRig rig="threePt" dir="t"/>
    </dgm:scene3d>
    <dgm:sp3d extrusionH="63500" contourW="12700" prstMaterial="matte">
      <a:contourClr>
        <a:schemeClr val="lt1"/>
      </a:contourClr>
    </dgm:sp3d>
    <dgm:txPr/>
    <dgm:style>
      <a:lnRef idx="0">
        <a:scrgbClr r="0" g="0" b="0"/>
      </a:lnRef>
      <a:fillRef idx="1">
        <a:scrgbClr r="0" g="0" b="0"/>
      </a:fillRef>
      <a:effectRef idx="0">
        <a:scrgbClr r="0" g="0" b="0"/>
      </a:effectRef>
      <a:fontRef idx="minor"/>
    </dgm:style>
  </dgm:styleLbl>
  <dgm:styleLbl name="bgImgPlace1">
    <dgm:scene3d>
      <a:camera prst="orthographicFront"/>
      <a:lightRig rig="threePt" dir="t"/>
    </dgm:scene3d>
    <dgm:sp3d z="-30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sibTrans2D1">
    <dgm:scene3d>
      <a:camera prst="orthographicFront"/>
      <a:lightRig rig="threePt" dir="t"/>
    </dgm:scene3d>
    <dgm:sp3d z="-60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fgSibTrans2D1">
    <dgm:scene3d>
      <a:camera prst="orthographicFront"/>
      <a:lightRig rig="threePt" dir="t"/>
    </dgm:scene3d>
    <dgm:sp3d z="635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bgSibTrans2D1">
    <dgm:scene3d>
      <a:camera prst="orthographicFront"/>
      <a:lightRig rig="threePt" dir="t"/>
    </dgm:scene3d>
    <dgm:sp3d z="-1520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sibTrans1D1">
    <dgm:scene3d>
      <a:camera prst="orthographicFront"/>
      <a:lightRig rig="threePt" dir="t"/>
    </dgm:scene3d>
    <dgm:sp3d z="-40000" prstMaterial="matte"/>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27000" prstMaterial="matte"/>
    <dgm:txPr/>
    <dgm:style>
      <a:lnRef idx="2">
        <a:scrgbClr r="0" g="0" b="0"/>
      </a:lnRef>
      <a:fillRef idx="1">
        <a:scrgbClr r="0" g="0" b="0"/>
      </a:fillRef>
      <a:effectRef idx="0">
        <a:scrgbClr r="0" g="0" b="0"/>
      </a:effectRef>
      <a:fontRef idx="minor"/>
    </dgm:style>
  </dgm:styleLbl>
  <dgm:styleLbl name="asst0">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2">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asst3">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1">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parChTrans2D2">
    <dgm:scene3d>
      <a:camera prst="orthographicFront"/>
      <a:lightRig rig="threePt" dir="t"/>
    </dgm:scene3d>
    <dgm:sp3d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a:schemeClr val="lt1"/>
      </a:fontRef>
    </dgm:style>
  </dgm:styleLbl>
  <dgm:styleLbl name="parChTrans2D3">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2D4">
    <dgm:scene3d>
      <a:camera prst="orthographicFront"/>
      <a:lightRig rig="threePt" dir="t"/>
    </dgm:scene3d>
    <dgm:sp3d z="60000" prstMaterial="flat">
      <a:bevelT w="120900" h="88900"/>
      <a:bevelB w="88900" h="31750" prst="angle"/>
    </dgm:sp3d>
    <dgm:txPr/>
    <dgm:style>
      <a:lnRef idx="0">
        <a:scrgbClr r="0" g="0" b="0"/>
      </a:lnRef>
      <a:fillRef idx="3">
        <a:scrgbClr r="0" g="0" b="0"/>
      </a:fillRef>
      <a:effectRef idx="1">
        <a:scrgbClr r="0" g="0" b="0"/>
      </a:effectRef>
      <a:fontRef idx="minor">
        <a:schemeClr val="lt1"/>
      </a:fontRef>
    </dgm:style>
  </dgm:styleLbl>
  <dgm:styleLbl name="parChTrans1D1">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40000" prstMaterial="matte"/>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conF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trAlignAcc1">
    <dgm:scene3d>
      <a:camera prst="orthographicFront"/>
      <a:lightRig rig="threePt" dir="t"/>
    </dgm:scene3d>
    <dgm:sp3d extrusionH="190500" prstMaterial="matte">
      <a:bevelT w="120650" h="38100"/>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solidFgAcc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dgm:style>
  </dgm:styleLbl>
  <dgm:styleLbl name="solidAlignAcc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solidBgAcc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dgm:style>
  </dgm:styleLbl>
  <dgm:styleLbl name="bgAccFollowNode1">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2">
        <a:scrgbClr r="0" g="0" b="0"/>
      </a:effectRef>
      <a:fontRef idx="minor"/>
    </dgm:style>
  </dgm:styleLbl>
  <dgm:styleLbl name="fgAcc0">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2">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3">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fgAcc4">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0">
        <a:scrgbClr r="0" g="0" b="0"/>
      </a:effectRef>
      <a:fontRef idx="minor"/>
    </dgm:style>
  </dgm:styleLbl>
  <dgm:styleLbl name="bgShp">
    <dgm:scene3d>
      <a:camera prst="orthographicFront"/>
      <a:lightRig rig="threePt" dir="t"/>
    </dgm:scene3d>
    <dgm:sp3d z="-152400" extrusionH="63500" prstMaterial="matte">
      <a:bevelT w="44450" h="6350" prst="relaxedInset"/>
      <a:contourClr>
        <a:schemeClr val="bg1"/>
      </a:contourClr>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190500" prstMaterial="matte">
      <a:bevelT w="120650" h="38100" prst="relaxedInset"/>
      <a:bevelB w="120650" h="571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152400" extrusionH="63500" prstMaterial="matte">
      <a:bevelT w="50800" h="19050" prst="relaxedInset"/>
      <a:contourClr>
        <a:schemeClr val="bg1"/>
      </a:contourClr>
    </dgm:sp3d>
    <dgm:txPr/>
    <dgm:style>
      <a:lnRef idx="0">
        <a:scrgbClr r="0" g="0" b="0"/>
      </a:lnRef>
      <a:fillRef idx="1">
        <a:scrgbClr r="0" g="0" b="0"/>
      </a:fillRef>
      <a:effectRef idx="2">
        <a:scrgbClr r="0" g="0" b="0"/>
      </a:effectRef>
      <a:fontRef idx="minor">
        <a:schemeClr val="lt1"/>
      </a:fontRef>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diagrams/quickStyle2.xml><?xml version="1.0" encoding="utf-8"?>
<dgm:styleDef xmlns:dgm="http://schemas.openxmlformats.org/drawingml/2006/diagram" xmlns:a="http://schemas.openxmlformats.org/drawingml/2006/main" uniqueId="urn:microsoft.com/office/officeart/2005/8/quickstyle/3d7">
  <dgm:title val=""/>
  <dgm:desc val=""/>
  <dgm:catLst>
    <dgm:cat type="3D" pri="11700"/>
  </dgm:catLst>
  <dgm:scene3d>
    <a:camera prst="perspectiveLeft" zoom="91000"/>
    <a:lightRig rig="threePt" dir="t">
      <a:rot lat="0" lon="0" rev="20640000"/>
    </a:lightRig>
  </dgm:scene3d>
  <dgm:styleLbl name="node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lnNod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vennNode1">
    <dgm:scene3d>
      <a:camera prst="orthographicFront"/>
      <a:lightRig rig="threePt" dir="t"/>
    </dgm:scene3d>
    <dgm:sp3d extrusionH="50600" prstMaterial="clear">
      <a:bevelT w="101600" h="80600" prst="relaxedInset"/>
      <a:bevelB w="80600" h="80600" prst="relaxedInset"/>
    </dgm:sp3d>
    <dgm:txPr/>
    <dgm:style>
      <a:lnRef idx="0">
        <a:scrgbClr r="0" g="0" b="0"/>
      </a:lnRef>
      <a:fillRef idx="1">
        <a:scrgbClr r="0" g="0" b="0"/>
      </a:fillRef>
      <a:effectRef idx="0">
        <a:scrgbClr r="0" g="0" b="0"/>
      </a:effectRef>
      <a:fontRef idx="minor">
        <a:schemeClr val="tx1"/>
      </a:fontRef>
    </dgm:style>
  </dgm:styleLbl>
  <dgm:styleLbl name="alignNode1">
    <dgm:scene3d>
      <a:camera prst="orthographicFront"/>
      <a:lightRig rig="threePt" dir="t"/>
    </dgm:scene3d>
    <dgm:sp3d extrusionH="50600" prstMaterial="metal">
      <a:bevelT w="101600" h="80600" prst="relaxedInset"/>
      <a:bevelB w="80600" h="80600" prst="relaxedInset"/>
    </dgm:sp3d>
    <dgm:txPr/>
    <dgm:style>
      <a:lnRef idx="1">
        <a:scrgbClr r="0" g="0" b="0"/>
      </a:lnRef>
      <a:fillRef idx="1">
        <a:scrgbClr r="0" g="0" b="0"/>
      </a:fillRef>
      <a:effectRef idx="1">
        <a:scrgbClr r="0" g="0" b="0"/>
      </a:effectRef>
      <a:fontRef idx="minor">
        <a:schemeClr val="dk1"/>
      </a:fontRef>
    </dgm:style>
  </dgm:styleLbl>
  <dgm:styleLbl name="node1">
    <dgm:scene3d>
      <a:camera prst="orthographicFront"/>
      <a:lightRig rig="threePt" dir="t"/>
    </dgm:scene3d>
    <dgm:sp3d extrusionH="50600" prstMaterial="metal">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node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fgImgPlace1">
    <dgm:scene3d>
      <a:camera prst="orthographicFront"/>
      <a:lightRig rig="threePt" dir="t"/>
    </dgm:scene3d>
    <dgm:sp3d z="572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alignImgPlace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dgm:style>
  </dgm:styleLbl>
  <dgm:styleLbl name="bgImgPlace1">
    <dgm:scene3d>
      <a:camera prst="orthographicFront"/>
      <a:lightRig rig="threePt" dir="t"/>
    </dgm:scene3d>
    <dgm:sp3d z="-211800" extrusionH="10600" prstMaterial="plastic">
      <a:bevelT w="101600" h="8600" prst="relaxedInset"/>
      <a:bevelB w="8600" h="8600" prst="relaxedInset"/>
    </dgm:sp3d>
    <dgm:txPr/>
    <dgm:style>
      <a:lnRef idx="0">
        <a:scrgbClr r="0" g="0" b="0"/>
      </a:lnRef>
      <a:fillRef idx="1">
        <a:scrgbClr r="0" g="0" b="0"/>
      </a:fillRef>
      <a:effectRef idx="1">
        <a:scrgbClr r="0" g="0" b="0"/>
      </a:effectRef>
      <a:fontRef idx="minor"/>
    </dgm:style>
  </dgm:styleLbl>
  <dgm:styleLbl name="sibTrans2D1">
    <dgm:scene3d>
      <a:camera prst="orthographicFront"/>
      <a:lightRig rig="threePt" dir="t"/>
    </dgm:scene3d>
    <dgm:sp3d z="-110000">
      <a:bevelT w="40600" h="20600" prst="relaxedInset"/>
    </dgm:sp3d>
    <dgm:txPr/>
    <dgm:style>
      <a:lnRef idx="0">
        <a:scrgbClr r="0" g="0" b="0"/>
      </a:lnRef>
      <a:fillRef idx="1">
        <a:scrgbClr r="0" g="0" b="0"/>
      </a:fillRef>
      <a:effectRef idx="2">
        <a:scrgbClr r="0" g="0" b="0"/>
      </a:effectRef>
      <a:fontRef idx="minor"/>
    </dgm:style>
  </dgm:styleLbl>
  <dgm:styleLbl name="fgSibTrans2D1">
    <dgm:scene3d>
      <a:camera prst="orthographicFront"/>
      <a:lightRig rig="threePt" dir="t"/>
    </dgm:scene3d>
    <dgm:sp3d z="10600">
      <a:bevelT w="40600" h="20600" prst="relaxedInset"/>
    </dgm:sp3d>
    <dgm:txPr/>
    <dgm:style>
      <a:lnRef idx="0">
        <a:scrgbClr r="0" g="0" b="0"/>
      </a:lnRef>
      <a:fillRef idx="1">
        <a:scrgbClr r="0" g="0" b="0"/>
      </a:fillRef>
      <a:effectRef idx="2">
        <a:scrgbClr r="0" g="0" b="0"/>
      </a:effectRef>
      <a:fontRef idx="minor"/>
    </dgm:style>
  </dgm:styleLbl>
  <dgm:styleLbl name="bgSibTrans2D1">
    <dgm:scene3d>
      <a:camera prst="orthographicFront"/>
      <a:lightRig rig="threePt" dir="t"/>
    </dgm:scene3d>
    <dgm:sp3d z="-211800">
      <a:bevelT w="40600" h="20600" prst="relaxedInset"/>
    </dgm:sp3d>
    <dgm:txPr/>
    <dgm:style>
      <a:lnRef idx="0">
        <a:scrgbClr r="0" g="0" b="0"/>
      </a:lnRef>
      <a:fillRef idx="1">
        <a:scrgbClr r="0" g="0" b="0"/>
      </a:fillRef>
      <a:effectRef idx="2">
        <a:scrgbClr r="0" g="0" b="0"/>
      </a:effectRef>
      <a:fontRef idx="minor"/>
    </dgm:style>
  </dgm:styleLbl>
  <dgm:styleLbl name="sibTrans1D1">
    <dgm:scene3d>
      <a:camera prst="orthographicFront"/>
      <a:lightRig rig="threePt" dir="t"/>
    </dgm:scene3d>
    <dgm:sp3d z="-110000"/>
    <dgm:txPr/>
    <dgm:style>
      <a:lnRef idx="1">
        <a:scrgbClr r="0" g="0" b="0"/>
      </a:lnRef>
      <a:fillRef idx="0">
        <a:scrgbClr r="0" g="0" b="0"/>
      </a:fillRef>
      <a:effectRef idx="0">
        <a:scrgbClr r="0" g="0" b="0"/>
      </a:effectRef>
      <a:fontRef idx="minor"/>
    </dgm:style>
  </dgm:styleLbl>
  <dgm:styleLbl name="callout">
    <dgm:scene3d>
      <a:camera prst="orthographicFront"/>
      <a:lightRig rig="threePt" dir="t"/>
    </dgm:scene3d>
    <dgm:sp3d z="10000"/>
    <dgm:txPr/>
    <dgm:style>
      <a:lnRef idx="1">
        <a:scrgbClr r="0" g="0" b="0"/>
      </a:lnRef>
      <a:fillRef idx="1">
        <a:scrgbClr r="0" g="0" b="0"/>
      </a:fillRef>
      <a:effectRef idx="0">
        <a:scrgbClr r="0" g="0" b="0"/>
      </a:effectRef>
      <a:fontRef idx="minor"/>
    </dgm:style>
  </dgm:styleLbl>
  <dgm:styleLbl name="asst0">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1">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2">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3">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asst4">
    <dgm:scene3d>
      <a:camera prst="orthographicFront"/>
      <a:lightRig rig="threePt" dir="t"/>
    </dgm:scene3d>
    <dgm:sp3d extrusionH="50600" prstMaterial="plastic">
      <a:bevelT w="101600" h="80600" prst="relaxedInset"/>
      <a:bevelB w="80600" h="80600" prst="relaxedInset"/>
    </dgm:sp3d>
    <dgm:txPr/>
    <dgm:style>
      <a:lnRef idx="0">
        <a:scrgbClr r="0" g="0" b="0"/>
      </a:lnRef>
      <a:fillRef idx="1">
        <a:scrgbClr r="0" g="0" b="0"/>
      </a:fillRef>
      <a:effectRef idx="1">
        <a:scrgbClr r="0" g="0" b="0"/>
      </a:effectRef>
      <a:fontRef idx="minor">
        <a:schemeClr val="dk1"/>
      </a:fontRef>
    </dgm:style>
  </dgm:styleLbl>
  <dgm:styleLbl name="parChTrans2D1">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2">
    <dgm:scene3d>
      <a:camera prst="orthographicFront"/>
      <a:lightRig rig="threePt" dir="t"/>
    </dgm:scene3d>
    <dgm:sp3d z="-110000">
      <a:bevelT w="40600" h="20600" prst="relaxedInset"/>
    </dgm:sp3d>
    <dgm:txPr/>
    <dgm:style>
      <a:lnRef idx="0">
        <a:scrgbClr r="0" g="0" b="0"/>
      </a:lnRef>
      <a:fillRef idx="1">
        <a:scrgbClr r="0" g="0" b="0"/>
      </a:fillRef>
      <a:effectRef idx="0">
        <a:scrgbClr r="0" g="0" b="0"/>
      </a:effectRef>
      <a:fontRef idx="minor"/>
    </dgm:style>
  </dgm:styleLbl>
  <dgm:styleLbl name="parChTrans2D3">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2D4">
    <dgm:scene3d>
      <a:camera prst="orthographicFront"/>
      <a:lightRig rig="threePt" dir="t"/>
    </dgm:scene3d>
    <dgm:sp3d z="-110000"/>
    <dgm:txPr/>
    <dgm:style>
      <a:lnRef idx="0">
        <a:scrgbClr r="0" g="0" b="0"/>
      </a:lnRef>
      <a:fillRef idx="1">
        <a:scrgbClr r="0" g="0" b="0"/>
      </a:fillRef>
      <a:effectRef idx="0">
        <a:scrgbClr r="0" g="0" b="0"/>
      </a:effectRef>
      <a:fontRef idx="minor"/>
    </dgm:style>
  </dgm:styleLbl>
  <dgm:styleLbl name="parChTrans1D1">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2">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3">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parChTrans1D4">
    <dgm:scene3d>
      <a:camera prst="orthographicFront"/>
      <a:lightRig rig="threePt" dir="t"/>
    </dgm:scene3d>
    <dgm:sp3d z="-110000"/>
    <dgm:txPr/>
    <dgm:style>
      <a:lnRef idx="2">
        <a:scrgbClr r="0" g="0" b="0"/>
      </a:lnRef>
      <a:fillRef idx="0">
        <a:scrgbClr r="0" g="0" b="0"/>
      </a:fillRef>
      <a:effectRef idx="0">
        <a:scrgbClr r="0" g="0" b="0"/>
      </a:effectRef>
      <a:fontRef idx="minor"/>
    </dgm:style>
  </dgm:styleLbl>
  <dgm:styleLbl name="fgAcc1">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conF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alignAcc1">
    <dgm:scene3d>
      <a:camera prst="orthographicFront"/>
      <a:lightRig rig="threePt" dir="t"/>
    </dgm:scene3d>
    <dgm:sp3d extrusionH="50600">
      <a:bevelT w="101600" h="80600"/>
      <a:bevelB w="80600" h="80600"/>
    </dgm:sp3d>
    <dgm:txPr/>
    <dgm:style>
      <a:lnRef idx="1">
        <a:scrgbClr r="0" g="0" b="0"/>
      </a:lnRef>
      <a:fillRef idx="1">
        <a:scrgbClr r="0" g="0" b="0"/>
      </a:fillRef>
      <a:effectRef idx="0">
        <a:scrgbClr r="0" g="0" b="0"/>
      </a:effectRef>
      <a:fontRef idx="minor"/>
    </dgm:style>
  </dgm:styleLbl>
  <dgm:styleLbl name="trAlignAcc1">
    <dgm:scene3d>
      <a:camera prst="orthographicFront"/>
      <a:lightRig rig="threePt" dir="t"/>
    </dgm:scene3d>
    <dgm:sp3d extrusionH="50600">
      <a:bevelT w="101600" h="80600"/>
    </dgm:sp3d>
    <dgm:txPr/>
    <dgm:style>
      <a:lnRef idx="1">
        <a:scrgbClr r="0" g="0" b="0"/>
      </a:lnRef>
      <a:fillRef idx="1">
        <a:scrgbClr r="0" g="0" b="0"/>
      </a:fillRef>
      <a:effectRef idx="0">
        <a:scrgbClr r="0" g="0" b="0"/>
      </a:effectRef>
      <a:fontRef idx="minor"/>
    </dgm:style>
  </dgm:styleLbl>
  <dgm:styleLbl name="bgAcc1">
    <dgm:scene3d>
      <a:camera prst="orthographicFront"/>
      <a:lightRig rig="threePt" dir="t"/>
    </dgm:scene3d>
    <dgm:sp3d z="-161800" extrusionH="10600" prstMaterial="matte">
      <a:bevelT w="90600" h="18600" prst="softRound"/>
      <a:bevelB w="48600" h="8600" prst="relaxedInset"/>
    </dgm:sp3d>
    <dgm:txPr/>
    <dgm:style>
      <a:lnRef idx="1">
        <a:scrgbClr r="0" g="0" b="0"/>
      </a:lnRef>
      <a:fillRef idx="1">
        <a:scrgbClr r="0" g="0" b="0"/>
      </a:fillRef>
      <a:effectRef idx="0">
        <a:scrgbClr r="0" g="0" b="0"/>
      </a:effectRef>
      <a:fontRef idx="minor"/>
    </dgm:style>
  </dgm:styleLbl>
  <dgm:styleLbl name="solidFgAcc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solidAlignAcc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solidBgAcc1">
    <dgm:scene3d>
      <a:camera prst="orthographicFront"/>
      <a:lightRig rig="threePt" dir="t"/>
    </dgm:scene3d>
    <dgm:sp3d z="-161800" extrusionH="10600" contourW="3000">
      <a:bevelT w="48600" h="8600" prst="softRound"/>
      <a:bevelB w="48600" h="8600" prst="relaxedInset"/>
    </dgm:sp3d>
    <dgm:txPr/>
    <dgm:style>
      <a:lnRef idx="0">
        <a:scrgbClr r="0" g="0" b="0"/>
      </a:lnRef>
      <a:fillRef idx="1">
        <a:scrgbClr r="0" g="0" b="0"/>
      </a:fillRef>
      <a:effectRef idx="0">
        <a:scrgbClr r="0" g="0" b="0"/>
      </a:effectRef>
      <a:fontRef idx="minor"/>
    </dgm:style>
  </dgm:styleLbl>
  <dgm:styleLbl name="fgAccFollowNode1">
    <dgm:scene3d>
      <a:camera prst="orthographicFront"/>
      <a:lightRig rig="threePt" dir="t"/>
    </dgm:scene3d>
    <dgm:sp3d z="572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alignAccFollowNode1">
    <dgm:scene3d>
      <a:camera prst="orthographicFront"/>
      <a:lightRig rig="threePt" dir="t"/>
    </dgm:scene3d>
    <dgm:sp3d extrusionH="50600" contourW="3000">
      <a:bevelT w="101600" h="80600" prst="relaxedInset"/>
      <a:bevelB w="80600" h="80600" prst="relaxedInset"/>
    </dgm:sp3d>
    <dgm:txPr/>
    <dgm:style>
      <a:lnRef idx="0">
        <a:scrgbClr r="0" g="0" b="0"/>
      </a:lnRef>
      <a:fillRef idx="1">
        <a:scrgbClr r="0" g="0" b="0"/>
      </a:fillRef>
      <a:effectRef idx="0">
        <a:scrgbClr r="0" g="0" b="0"/>
      </a:effectRef>
      <a:fontRef idx="minor"/>
    </dgm:style>
  </dgm:styleLbl>
  <dgm:styleLbl name="bgAccFollowNode1">
    <dgm:scene3d>
      <a:camera prst="orthographicFront"/>
      <a:lightRig rig="threePt" dir="t"/>
    </dgm:scene3d>
    <dgm:sp3d z="-161800" extrusionH="10600" contourW="3000">
      <a:bevelT w="48600" h="8600" prst="relaxedInset"/>
      <a:bevelB w="48600" h="8600" prst="relaxedInset"/>
    </dgm:sp3d>
    <dgm:txPr/>
    <dgm:style>
      <a:lnRef idx="0">
        <a:scrgbClr r="0" g="0" b="0"/>
      </a:lnRef>
      <a:fillRef idx="1">
        <a:scrgbClr r="0" g="0" b="0"/>
      </a:fillRef>
      <a:effectRef idx="0">
        <a:scrgbClr r="0" g="0" b="0"/>
      </a:effectRef>
      <a:fontRef idx="minor"/>
    </dgm:style>
  </dgm:styleLbl>
  <dgm:styleLbl name="fgAcc0">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2">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3">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fgAcc4">
    <dgm:scene3d>
      <a:camera prst="orthographicFront"/>
      <a:lightRig rig="threePt" dir="t"/>
    </dgm:scene3d>
    <dgm:sp3d z="57200" extrusionH="600" contourW="3000">
      <a:bevelT w="48600" h="18600" prst="relaxedInset"/>
      <a:bevelB w="48600" h="8600" prst="relaxedInset"/>
    </dgm:sp3d>
    <dgm:txPr/>
    <dgm:style>
      <a:lnRef idx="1">
        <a:scrgbClr r="0" g="0" b="0"/>
      </a:lnRef>
      <a:fillRef idx="1">
        <a:scrgbClr r="0" g="0" b="0"/>
      </a:fillRef>
      <a:effectRef idx="0">
        <a:scrgbClr r="0" g="0" b="0"/>
      </a:effectRef>
      <a:fontRef idx="minor"/>
    </dgm:style>
  </dgm:styleLbl>
  <dgm:styleLbl name="bgShp">
    <dgm:scene3d>
      <a:camera prst="orthographicFront"/>
      <a:lightRig rig="threePt" dir="t"/>
    </dgm:scene3d>
    <dgm:sp3d z="-161800" extrusionH="600" contourW="3000">
      <a:bevelT w="48600" h="18600" prst="relaxedInset"/>
      <a:bevelB w="48600" h="8600" prst="relaxedInset"/>
    </dgm:sp3d>
    <dgm:txPr/>
    <dgm:style>
      <a:lnRef idx="0">
        <a:scrgbClr r="0" g="0" b="0"/>
      </a:lnRef>
      <a:fillRef idx="1">
        <a:scrgbClr r="0" g="0" b="0"/>
      </a:fillRef>
      <a:effectRef idx="0">
        <a:scrgbClr r="0" g="0" b="0"/>
      </a:effectRef>
      <a:fontRef idx="minor"/>
    </dgm:style>
  </dgm:styleLbl>
  <dgm:styleLbl name="dkBgShp">
    <dgm:scene3d>
      <a:camera prst="orthographicFront"/>
      <a:lightRig rig="threePt" dir="t"/>
    </dgm:scene3d>
    <dgm:sp3d extrusionH="50600">
      <a:bevelT w="80600" h="80600" prst="relaxedInset"/>
      <a:bevelB w="80600" h="80600" prst="relaxedInset"/>
    </dgm:sp3d>
    <dgm:txPr/>
    <dgm:style>
      <a:lnRef idx="0">
        <a:scrgbClr r="0" g="0" b="0"/>
      </a:lnRef>
      <a:fillRef idx="1">
        <a:scrgbClr r="0" g="0" b="0"/>
      </a:fillRef>
      <a:effectRef idx="0">
        <a:scrgbClr r="0" g="0" b="0"/>
      </a:effectRef>
      <a:fontRef idx="minor"/>
    </dgm:style>
  </dgm:styleLbl>
  <dgm:styleLbl name="trBgShp">
    <dgm:scene3d>
      <a:camera prst="orthographicFront"/>
      <a:lightRig rig="threePt" dir="t"/>
    </dgm:scene3d>
    <dgm:sp3d z="-152400" prstMaterial="matte"/>
    <dgm:txPr/>
    <dgm:style>
      <a:lnRef idx="0">
        <a:scrgbClr r="0" g="0" b="0"/>
      </a:lnRef>
      <a:fillRef idx="1">
        <a:scrgbClr r="0" g="0" b="0"/>
      </a:fillRef>
      <a:effectRef idx="0">
        <a:scrgbClr r="0" g="0" b="0"/>
      </a:effectRef>
      <a:fontRef idx="minor"/>
    </dgm:style>
  </dgm:styleLbl>
  <dgm:styleLbl name="fgShp">
    <dgm:scene3d>
      <a:camera prst="orthographicFront"/>
      <a:lightRig rig="threePt" dir="t"/>
    </dgm:scene3d>
    <dgm:sp3d z="57200" extrusionH="600" contourW="3000" prstMaterial="plastic">
      <a:bevelT w="80600" h="18600" prst="relaxedInset"/>
      <a:bevelB w="80600" h="8600" prst="relaxedInset"/>
    </dgm:sp3d>
    <dgm:txPr/>
    <dgm:style>
      <a:lnRef idx="0">
        <a:scrgbClr r="0" g="0" b="0"/>
      </a:lnRef>
      <a:fillRef idx="1">
        <a:scrgbClr r="0" g="0" b="0"/>
      </a:fillRef>
      <a:effectRef idx="0">
        <a:scrgbClr r="0" g="0" b="0"/>
      </a:effectRef>
      <a:fontRef idx="minor"/>
    </dgm:style>
  </dgm:styleLbl>
  <dgm:styleLbl name="revTx">
    <dgm:scene3d>
      <a:camera prst="orthographicFront"/>
      <a:lightRig rig="threePt" dir="t"/>
    </dgm:scene3d>
    <dgm:sp3d/>
    <dgm:txPr/>
    <dgm:style>
      <a:lnRef idx="0">
        <a:scrgbClr r="0" g="0" b="0"/>
      </a:lnRef>
      <a:fillRef idx="0">
        <a:scrgbClr r="0" g="0" b="0"/>
      </a:fillRef>
      <a:effectRef idx="0">
        <a:scrgbClr r="0" g="0" b="0"/>
      </a:effectRef>
      <a:fontRef idx="minor"/>
    </dgm:style>
  </dgm:styleLbl>
</dgm:styleDef>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4DE1A06-8754-4870-9E44-E39BADAD9845}"/>
              </a:ext>
            </a:extLst>
          </p:cNvPr>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a:extLst>
              <a:ext uri="{FF2B5EF4-FFF2-40B4-BE49-F238E27FC236}">
                <a16:creationId xmlns:a16="http://schemas.microsoft.com/office/drawing/2014/main" id="{3527F020-BBC3-49BB-91C2-5B2CBD64B3C5}"/>
              </a:ext>
            </a:extLst>
          </p:cNvPr>
          <p:cNvSpPr>
            <a:spLocks noGrp="1"/>
          </p:cNvSpPr>
          <p:nvPr>
            <p:ph type="subTitle" idx="1"/>
          </p:nvPr>
        </p:nvSpPr>
        <p:spPr>
          <a:xfrm>
            <a:off x="1524000" y="3602039"/>
            <a:ext cx="9144000" cy="1655762"/>
          </a:xfrm>
        </p:spPr>
        <p:txBody>
          <a:bodyPr/>
          <a:lstStyle>
            <a:lvl1pPr marL="0" indent="0" algn="ctr">
              <a:buNone/>
              <a:defRPr sz="2400"/>
            </a:lvl1pPr>
            <a:lvl2pPr marL="457206" indent="0" algn="ctr">
              <a:buNone/>
              <a:defRPr sz="2000"/>
            </a:lvl2pPr>
            <a:lvl3pPr marL="914411" indent="0" algn="ctr">
              <a:buNone/>
              <a:defRPr sz="1801"/>
            </a:lvl3pPr>
            <a:lvl4pPr marL="1371617" indent="0" algn="ctr">
              <a:buNone/>
              <a:defRPr sz="1600"/>
            </a:lvl4pPr>
            <a:lvl5pPr marL="1828823" indent="0" algn="ctr">
              <a:buNone/>
              <a:defRPr sz="1600"/>
            </a:lvl5pPr>
            <a:lvl6pPr marL="2286029" indent="0" algn="ctr">
              <a:buNone/>
              <a:defRPr sz="1600"/>
            </a:lvl6pPr>
            <a:lvl7pPr marL="2743234" indent="0" algn="ctr">
              <a:buNone/>
              <a:defRPr sz="1600"/>
            </a:lvl7pPr>
            <a:lvl8pPr marL="3200440" indent="0" algn="ctr">
              <a:buNone/>
              <a:defRPr sz="1600"/>
            </a:lvl8pPr>
            <a:lvl9pPr marL="3657646" indent="0" algn="ctr">
              <a:buNone/>
              <a:defRPr sz="1600"/>
            </a:lvl9pPr>
          </a:lstStyle>
          <a:p>
            <a:r>
              <a:rPr lang="en-US"/>
              <a:t>Click to edit Master subtitle style</a:t>
            </a:r>
          </a:p>
        </p:txBody>
      </p:sp>
      <p:sp>
        <p:nvSpPr>
          <p:cNvPr id="4" name="Date Placeholder 3">
            <a:extLst>
              <a:ext uri="{FF2B5EF4-FFF2-40B4-BE49-F238E27FC236}">
                <a16:creationId xmlns:a16="http://schemas.microsoft.com/office/drawing/2014/main" id="{767C0C22-EBDA-4130-87AE-CB28BC19B077}"/>
              </a:ext>
            </a:extLst>
          </p:cNvPr>
          <p:cNvSpPr>
            <a:spLocks noGrp="1"/>
          </p:cNvSpPr>
          <p:nvPr>
            <p:ph type="dt" sz="half" idx="10"/>
          </p:nvPr>
        </p:nvSpPr>
        <p:spPr/>
        <p:txBody>
          <a:bodyPr/>
          <a:lstStyle/>
          <a:p>
            <a:fld id="{82EDB8D0-98ED-4B86-9D5F-E61ADC70144D}" type="datetimeFigureOut">
              <a:rPr lang="en-US" smtClean="0"/>
              <a:t>3/24/2021</a:t>
            </a:fld>
            <a:endParaRPr lang="en-US" dirty="0"/>
          </a:p>
        </p:txBody>
      </p:sp>
      <p:sp>
        <p:nvSpPr>
          <p:cNvPr id="5" name="Footer Placeholder 4">
            <a:extLst>
              <a:ext uri="{FF2B5EF4-FFF2-40B4-BE49-F238E27FC236}">
                <a16:creationId xmlns:a16="http://schemas.microsoft.com/office/drawing/2014/main" id="{E2A419A8-07CA-4A4C-AEC2-C40D4D50AFAC}"/>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9FA7B86-E610-42EA-B4DC-C2F44778527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8A7BA06D-B3FF-4E91-8639-B4569AE3AA23}"/>
              </a:ext>
            </a:extLst>
          </p:cNvPr>
          <p:cNvSpPr/>
          <p:nvPr/>
        </p:nvSpPr>
        <p:spPr>
          <a:xfrm>
            <a:off x="10208698" y="2"/>
            <a:ext cx="1135067"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Arc 7">
            <a:extLst>
              <a:ext uri="{FF2B5EF4-FFF2-40B4-BE49-F238E27FC236}">
                <a16:creationId xmlns:a16="http://schemas.microsoft.com/office/drawing/2014/main" id="{2B30C86D-5A07-48BC-9C9D-6F9A2DB1E9E1}"/>
              </a:ext>
            </a:extLst>
          </p:cNvPr>
          <p:cNvSpPr/>
          <p:nvPr/>
        </p:nvSpPr>
        <p:spPr>
          <a:xfrm rot="10800000" flipV="1">
            <a:off x="555713"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72654335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49FF209-11EE-4A3F-9685-A155FECD0DC8}"/>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0A47AF11-F208-4FDA-9E19-D6CA3472134E}"/>
              </a:ext>
            </a:extLst>
          </p:cNvPr>
          <p:cNvSpPr>
            <a:spLocks noGrp="1"/>
          </p:cNvSpPr>
          <p:nvPr>
            <p:ph idx="1"/>
          </p:nvPr>
        </p:nvSpPr>
        <p:spPr>
          <a:xfrm>
            <a:off x="838202" y="1825625"/>
            <a:ext cx="10515600" cy="3859742"/>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96E82FA1-02B7-467E-9F16-D178149407C5}"/>
              </a:ext>
            </a:extLst>
          </p:cNvPr>
          <p:cNvSpPr>
            <a:spLocks noGrp="1"/>
          </p:cNvSpPr>
          <p:nvPr>
            <p:ph type="dt" sz="half" idx="10"/>
          </p:nvPr>
        </p:nvSpPr>
        <p:spPr/>
        <p:txBody>
          <a:bodyPr/>
          <a:lstStyle/>
          <a:p>
            <a:fld id="{82EDB8D0-98ED-4B86-9D5F-E61ADC70144D}" type="datetimeFigureOut">
              <a:rPr lang="en-US" smtClean="0"/>
              <a:t>3/24/2021</a:t>
            </a:fld>
            <a:endParaRPr lang="en-US" dirty="0"/>
          </a:p>
        </p:txBody>
      </p:sp>
      <p:sp>
        <p:nvSpPr>
          <p:cNvPr id="5" name="Footer Placeholder 4">
            <a:extLst>
              <a:ext uri="{FF2B5EF4-FFF2-40B4-BE49-F238E27FC236}">
                <a16:creationId xmlns:a16="http://schemas.microsoft.com/office/drawing/2014/main" id="{6D389247-FB8A-4494-859B-B3754B02A5E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52CA5B62-3338-46A5-B381-A63B88CB0DDA}"/>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23DA7759-3209-4FE2-96D1-4EEDD81E9EA0}"/>
              </a:ext>
            </a:extLst>
          </p:cNvPr>
          <p:cNvSpPr/>
          <p:nvPr/>
        </p:nvSpPr>
        <p:spPr>
          <a:xfrm>
            <a:off x="10494436"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41460DAD-8769-4C9F-9C8C-BB0443909D76}"/>
              </a:ext>
            </a:extLst>
          </p:cNvPr>
          <p:cNvSpPr/>
          <p:nvPr/>
        </p:nvSpPr>
        <p:spPr>
          <a:xfrm flipH="1">
            <a:off x="123536" y="5717905"/>
            <a:ext cx="1771609" cy="1140095"/>
          </a:xfrm>
          <a:custGeom>
            <a:avLst/>
            <a:gdLst>
              <a:gd name="connsiteX0" fmla="*/ 1561721 w 1771609"/>
              <a:gd name="connsiteY0" fmla="*/ 763041 h 1140095"/>
              <a:gd name="connsiteX1" fmla="*/ 1623024 w 1771609"/>
              <a:gd name="connsiteY1" fmla="*/ 792810 h 1140095"/>
              <a:gd name="connsiteX2" fmla="*/ 1711735 w 1771609"/>
              <a:gd name="connsiteY2" fmla="*/ 970132 h 1140095"/>
              <a:gd name="connsiteX3" fmla="*/ 1771609 w 1771609"/>
              <a:gd name="connsiteY3" fmla="*/ 1140095 h 1140095"/>
              <a:gd name="connsiteX4" fmla="*/ 1637225 w 1771609"/>
              <a:gd name="connsiteY4" fmla="*/ 1140095 h 1140095"/>
              <a:gd name="connsiteX5" fmla="*/ 1594820 w 1771609"/>
              <a:gd name="connsiteY5" fmla="*/ 1019711 h 1140095"/>
              <a:gd name="connsiteX6" fmla="*/ 1513200 w 1771609"/>
              <a:gd name="connsiteY6" fmla="*/ 856627 h 1140095"/>
              <a:gd name="connsiteX7" fmla="*/ 1538499 w 1771609"/>
              <a:gd name="connsiteY7" fmla="*/ 770415 h 1140095"/>
              <a:gd name="connsiteX8" fmla="*/ 1561721 w 1771609"/>
              <a:gd name="connsiteY8" fmla="*/ 763041 h 1140095"/>
              <a:gd name="connsiteX9" fmla="*/ 933455 w 1771609"/>
              <a:gd name="connsiteY9" fmla="*/ 161309 h 1140095"/>
              <a:gd name="connsiteX10" fmla="*/ 957797 w 1771609"/>
              <a:gd name="connsiteY10" fmla="*/ 167970 h 1140095"/>
              <a:gd name="connsiteX11" fmla="*/ 1286982 w 1771609"/>
              <a:gd name="connsiteY11" fmla="*/ 387616 h 1140095"/>
              <a:gd name="connsiteX12" fmla="*/ 1293725 w 1771609"/>
              <a:gd name="connsiteY12" fmla="*/ 477075 h 1140095"/>
              <a:gd name="connsiteX13" fmla="*/ 1245453 w 1771609"/>
              <a:gd name="connsiteY13" fmla="*/ 499154 h 1140095"/>
              <a:gd name="connsiteX14" fmla="*/ 1245167 w 1771609"/>
              <a:gd name="connsiteY14" fmla="*/ 499154 h 1140095"/>
              <a:gd name="connsiteX15" fmla="*/ 1203638 w 1771609"/>
              <a:gd name="connsiteY15" fmla="*/ 484104 h 1140095"/>
              <a:gd name="connsiteX16" fmla="*/ 900647 w 1771609"/>
              <a:gd name="connsiteY16" fmla="*/ 281508 h 1140095"/>
              <a:gd name="connsiteX17" fmla="*/ 872454 w 1771609"/>
              <a:gd name="connsiteY17" fmla="*/ 196164 h 1140095"/>
              <a:gd name="connsiteX18" fmla="*/ 933455 w 1771609"/>
              <a:gd name="connsiteY18" fmla="*/ 161309 h 1140095"/>
              <a:gd name="connsiteX19" fmla="*/ 256260 w 1771609"/>
              <a:gd name="connsiteY19" fmla="*/ 29 h 1140095"/>
              <a:gd name="connsiteX20" fmla="*/ 454020 w 1771609"/>
              <a:gd name="connsiteY20" fmla="*/ 13474 h 1140095"/>
              <a:gd name="connsiteX21" fmla="*/ 509236 w 1771609"/>
              <a:gd name="connsiteY21" fmla="*/ 84182 h 1140095"/>
              <a:gd name="connsiteX22" fmla="*/ 445829 w 1771609"/>
              <a:gd name="connsiteY22" fmla="*/ 139871 h 1140095"/>
              <a:gd name="connsiteX23" fmla="*/ 437447 w 1771609"/>
              <a:gd name="connsiteY23" fmla="*/ 139395 h 1140095"/>
              <a:gd name="connsiteX24" fmla="*/ 73211 w 1771609"/>
              <a:gd name="connsiteY24" fmla="*/ 137204 h 1140095"/>
              <a:gd name="connsiteX25" fmla="*/ 749 w 1771609"/>
              <a:gd name="connsiteY25" fmla="*/ 84082 h 1140095"/>
              <a:gd name="connsiteX26" fmla="*/ 53871 w 1771609"/>
              <a:gd name="connsiteY26" fmla="*/ 11621 h 1140095"/>
              <a:gd name="connsiteX27" fmla="*/ 58352 w 1771609"/>
              <a:gd name="connsiteY27" fmla="*/ 11093 h 1140095"/>
              <a:gd name="connsiteX28" fmla="*/ 256260 w 1771609"/>
              <a:gd name="connsiteY28" fmla="*/ 29 h 114009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Lst>
            <a:rect l="l" t="t" r="r" b="b"/>
            <a:pathLst>
              <a:path w="1771609" h="1140095">
                <a:moveTo>
                  <a:pt x="1561721" y="763041"/>
                </a:moveTo>
                <a:cubicBezTo>
                  <a:pt x="1585506" y="760324"/>
                  <a:pt x="1609722" y="771249"/>
                  <a:pt x="1623024" y="792810"/>
                </a:cubicBezTo>
                <a:cubicBezTo>
                  <a:pt x="1656300" y="850065"/>
                  <a:pt x="1685920" y="909291"/>
                  <a:pt x="1711735" y="970132"/>
                </a:cubicBezTo>
                <a:lnTo>
                  <a:pt x="1771609" y="1140095"/>
                </a:lnTo>
                <a:lnTo>
                  <a:pt x="1637225" y="1140095"/>
                </a:lnTo>
                <a:lnTo>
                  <a:pt x="1594820" y="1019711"/>
                </a:lnTo>
                <a:cubicBezTo>
                  <a:pt x="1571072" y="963753"/>
                  <a:pt x="1543818" y="909282"/>
                  <a:pt x="1513200" y="856627"/>
                </a:cubicBezTo>
                <a:cubicBezTo>
                  <a:pt x="1496379" y="825834"/>
                  <a:pt x="1507704" y="787236"/>
                  <a:pt x="1538499" y="770415"/>
                </a:cubicBezTo>
                <a:cubicBezTo>
                  <a:pt x="1545912" y="766367"/>
                  <a:pt x="1553792" y="763946"/>
                  <a:pt x="1561721" y="763041"/>
                </a:cubicBezTo>
                <a:close/>
                <a:moveTo>
                  <a:pt x="933455" y="161309"/>
                </a:moveTo>
                <a:cubicBezTo>
                  <a:pt x="941693" y="161855"/>
                  <a:pt x="949959" y="164025"/>
                  <a:pt x="957797" y="167970"/>
                </a:cubicBezTo>
                <a:cubicBezTo>
                  <a:pt x="1076184" y="227289"/>
                  <a:pt x="1186759" y="301068"/>
                  <a:pt x="1286982" y="387616"/>
                </a:cubicBezTo>
                <a:cubicBezTo>
                  <a:pt x="1313547" y="410457"/>
                  <a:pt x="1316566" y="450510"/>
                  <a:pt x="1293725" y="477075"/>
                </a:cubicBezTo>
                <a:cubicBezTo>
                  <a:pt x="1281638" y="491137"/>
                  <a:pt x="1263998" y="499204"/>
                  <a:pt x="1245453" y="499154"/>
                </a:cubicBezTo>
                <a:lnTo>
                  <a:pt x="1245167" y="499154"/>
                </a:lnTo>
                <a:cubicBezTo>
                  <a:pt x="1229965" y="499301"/>
                  <a:pt x="1215220" y="493956"/>
                  <a:pt x="1203638" y="484104"/>
                </a:cubicBezTo>
                <a:cubicBezTo>
                  <a:pt x="1111407" y="404300"/>
                  <a:pt x="1009633" y="336248"/>
                  <a:pt x="900647" y="281508"/>
                </a:cubicBezTo>
                <a:cubicBezTo>
                  <a:pt x="869295" y="265726"/>
                  <a:pt x="856672" y="227516"/>
                  <a:pt x="872454" y="196164"/>
                </a:cubicBezTo>
                <a:cubicBezTo>
                  <a:pt x="884290" y="172650"/>
                  <a:pt x="908742" y="159670"/>
                  <a:pt x="933455" y="161309"/>
                </a:cubicBezTo>
                <a:close/>
                <a:moveTo>
                  <a:pt x="256260" y="29"/>
                </a:moveTo>
                <a:cubicBezTo>
                  <a:pt x="322331" y="427"/>
                  <a:pt x="388378" y="4909"/>
                  <a:pt x="454020" y="13474"/>
                </a:cubicBezTo>
                <a:cubicBezTo>
                  <a:pt x="488793" y="17752"/>
                  <a:pt x="513514" y="49409"/>
                  <a:pt x="509236" y="84182"/>
                </a:cubicBezTo>
                <a:cubicBezTo>
                  <a:pt x="505303" y="116151"/>
                  <a:pt x="478038" y="140098"/>
                  <a:pt x="445829" y="139871"/>
                </a:cubicBezTo>
                <a:cubicBezTo>
                  <a:pt x="443027" y="139899"/>
                  <a:pt x="440227" y="139740"/>
                  <a:pt x="437447" y="139395"/>
                </a:cubicBezTo>
                <a:cubicBezTo>
                  <a:pt x="316592" y="123615"/>
                  <a:pt x="194247" y="122878"/>
                  <a:pt x="73211" y="137204"/>
                </a:cubicBezTo>
                <a:cubicBezTo>
                  <a:pt x="38532" y="142545"/>
                  <a:pt x="6090" y="118762"/>
                  <a:pt x="749" y="84082"/>
                </a:cubicBezTo>
                <a:cubicBezTo>
                  <a:pt x="-4591" y="49403"/>
                  <a:pt x="19192" y="16961"/>
                  <a:pt x="53871" y="11621"/>
                </a:cubicBezTo>
                <a:cubicBezTo>
                  <a:pt x="55358" y="11392"/>
                  <a:pt x="56852" y="11216"/>
                  <a:pt x="58352" y="11093"/>
                </a:cubicBezTo>
                <a:cubicBezTo>
                  <a:pt x="124093" y="3319"/>
                  <a:pt x="190189" y="-369"/>
                  <a:pt x="256260" y="29"/>
                </a:cubicBezTo>
                <a:close/>
              </a:path>
            </a:pathLst>
          </a:custGeom>
          <a:solidFill>
            <a:schemeClr val="accent4"/>
          </a:solidFill>
          <a:ln w="9525" cap="flat">
            <a:noFill/>
            <a:prstDash val="solid"/>
            <a:miter/>
          </a:ln>
        </p:spPr>
        <p:txBody>
          <a:bodyPr rtlCol="0" anchor="ctr"/>
          <a:lstStyle/>
          <a:p>
            <a:pPr marL="0" marR="0" lvl="0" indent="0" algn="l"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871471288"/>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4C0001-5D76-45A0-A9F4-7172BDDD5D28}"/>
              </a:ext>
            </a:extLst>
          </p:cNvPr>
          <p:cNvSpPr>
            <a:spLocks noGrp="1"/>
          </p:cNvSpPr>
          <p:nvPr>
            <p:ph type="title"/>
          </p:nvPr>
        </p:nvSpPr>
        <p:spPr>
          <a:xfrm>
            <a:off x="831852" y="1709738"/>
            <a:ext cx="10515600" cy="2852737"/>
          </a:xfrm>
        </p:spPr>
        <p:txBody>
          <a:bodyPr anchor="b"/>
          <a:lstStyle>
            <a:lvl1pPr>
              <a:defRPr sz="6000"/>
            </a:lvl1pPr>
          </a:lstStyle>
          <a:p>
            <a:r>
              <a:rPr lang="en-US"/>
              <a:t>Click to edit Master title style</a:t>
            </a:r>
          </a:p>
        </p:txBody>
      </p:sp>
      <p:sp>
        <p:nvSpPr>
          <p:cNvPr id="3" name="Text Placeholder 2">
            <a:extLst>
              <a:ext uri="{FF2B5EF4-FFF2-40B4-BE49-F238E27FC236}">
                <a16:creationId xmlns:a16="http://schemas.microsoft.com/office/drawing/2014/main" id="{9E1462C4-0E4B-4DB7-A8BF-FE55142760AF}"/>
              </a:ext>
            </a:extLst>
          </p:cNvPr>
          <p:cNvSpPr>
            <a:spLocks noGrp="1"/>
          </p:cNvSpPr>
          <p:nvPr>
            <p:ph type="body" idx="1"/>
          </p:nvPr>
        </p:nvSpPr>
        <p:spPr>
          <a:xfrm>
            <a:off x="831852" y="4589465"/>
            <a:ext cx="10515600" cy="1500187"/>
          </a:xfrm>
        </p:spPr>
        <p:txBody>
          <a:bodyPr/>
          <a:lstStyle>
            <a:lvl1pPr marL="0" indent="0">
              <a:buNone/>
              <a:defRPr sz="2400">
                <a:solidFill>
                  <a:schemeClr val="tx1">
                    <a:tint val="75000"/>
                  </a:schemeClr>
                </a:solidFill>
              </a:defRPr>
            </a:lvl1pPr>
            <a:lvl2pPr marL="457206" indent="0">
              <a:buNone/>
              <a:defRPr sz="2000">
                <a:solidFill>
                  <a:schemeClr val="tx1">
                    <a:tint val="75000"/>
                  </a:schemeClr>
                </a:solidFill>
              </a:defRPr>
            </a:lvl2pPr>
            <a:lvl3pPr marL="914411" indent="0">
              <a:buNone/>
              <a:defRPr sz="1801">
                <a:solidFill>
                  <a:schemeClr val="tx1">
                    <a:tint val="75000"/>
                  </a:schemeClr>
                </a:solidFill>
              </a:defRPr>
            </a:lvl3pPr>
            <a:lvl4pPr marL="1371617" indent="0">
              <a:buNone/>
              <a:defRPr sz="1600">
                <a:solidFill>
                  <a:schemeClr val="tx1">
                    <a:tint val="75000"/>
                  </a:schemeClr>
                </a:solidFill>
              </a:defRPr>
            </a:lvl4pPr>
            <a:lvl5pPr marL="1828823" indent="0">
              <a:buNone/>
              <a:defRPr sz="1600">
                <a:solidFill>
                  <a:schemeClr val="tx1">
                    <a:tint val="75000"/>
                  </a:schemeClr>
                </a:solidFill>
              </a:defRPr>
            </a:lvl5pPr>
            <a:lvl6pPr marL="2286029" indent="0">
              <a:buNone/>
              <a:defRPr sz="1600">
                <a:solidFill>
                  <a:schemeClr val="tx1">
                    <a:tint val="75000"/>
                  </a:schemeClr>
                </a:solidFill>
              </a:defRPr>
            </a:lvl6pPr>
            <a:lvl7pPr marL="2743234" indent="0">
              <a:buNone/>
              <a:defRPr sz="1600">
                <a:solidFill>
                  <a:schemeClr val="tx1">
                    <a:tint val="75000"/>
                  </a:schemeClr>
                </a:solidFill>
              </a:defRPr>
            </a:lvl7pPr>
            <a:lvl8pPr marL="3200440" indent="0">
              <a:buNone/>
              <a:defRPr sz="1600">
                <a:solidFill>
                  <a:schemeClr val="tx1">
                    <a:tint val="75000"/>
                  </a:schemeClr>
                </a:solidFill>
              </a:defRPr>
            </a:lvl8pPr>
            <a:lvl9pPr marL="3657646"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2AA5F313-1240-47AE-A026-7F349292B5CA}"/>
              </a:ext>
            </a:extLst>
          </p:cNvPr>
          <p:cNvSpPr>
            <a:spLocks noGrp="1"/>
          </p:cNvSpPr>
          <p:nvPr>
            <p:ph type="dt" sz="half" idx="10"/>
          </p:nvPr>
        </p:nvSpPr>
        <p:spPr/>
        <p:txBody>
          <a:bodyPr/>
          <a:lstStyle/>
          <a:p>
            <a:fld id="{82EDB8D0-98ED-4B86-9D5F-E61ADC70144D}" type="datetimeFigureOut">
              <a:rPr lang="en-US" smtClean="0"/>
              <a:t>3/24/2021</a:t>
            </a:fld>
            <a:endParaRPr lang="en-US"/>
          </a:p>
        </p:txBody>
      </p:sp>
      <p:sp>
        <p:nvSpPr>
          <p:cNvPr id="5" name="Footer Placeholder 4">
            <a:extLst>
              <a:ext uri="{FF2B5EF4-FFF2-40B4-BE49-F238E27FC236}">
                <a16:creationId xmlns:a16="http://schemas.microsoft.com/office/drawing/2014/main" id="{22448158-6132-4335-B8E1-F6A896383773}"/>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494C5B6-1598-48B4-9B3A-3078FDBE90B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9" name="Freeform: Shape 8">
            <a:extLst>
              <a:ext uri="{FF2B5EF4-FFF2-40B4-BE49-F238E27FC236}">
                <a16:creationId xmlns:a16="http://schemas.microsoft.com/office/drawing/2014/main" id="{FEDBDD32-D3EE-4848-A112-BA814D4631CD}"/>
              </a:ext>
            </a:extLst>
          </p:cNvPr>
          <p:cNvSpPr/>
          <p:nvPr/>
        </p:nvSpPr>
        <p:spPr>
          <a:xfrm>
            <a:off x="10208698" y="2"/>
            <a:ext cx="1135067" cy="477997"/>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white"/>
              </a:solidFill>
              <a:effectLst/>
              <a:uLnTx/>
              <a:uFillTx/>
              <a:latin typeface="Calibri" panose="020F0502020204030204"/>
              <a:ea typeface="+mn-ea"/>
              <a:cs typeface="+mn-cs"/>
            </a:endParaRPr>
          </a:p>
        </p:txBody>
      </p:sp>
      <p:sp>
        <p:nvSpPr>
          <p:cNvPr id="10" name="Arc 9">
            <a:extLst>
              <a:ext uri="{FF2B5EF4-FFF2-40B4-BE49-F238E27FC236}">
                <a16:creationId xmlns:a16="http://schemas.microsoft.com/office/drawing/2014/main" id="{61350361-843C-49D0-BD6A-ECDBA3842BA0}"/>
              </a:ext>
            </a:extLst>
          </p:cNvPr>
          <p:cNvSpPr/>
          <p:nvPr/>
        </p:nvSpPr>
        <p:spPr>
          <a:xfrm rot="10800000" flipV="1">
            <a:off x="555713" y="1064829"/>
            <a:ext cx="4083433" cy="4083433"/>
          </a:xfrm>
          <a:prstGeom prst="arc">
            <a:avLst/>
          </a:prstGeom>
          <a:ln w="127000" cap="rnd">
            <a:solidFill>
              <a:schemeClr val="accent4"/>
            </a:solidFill>
            <a:prstDash val="dash"/>
          </a:ln>
        </p:spPr>
        <p:style>
          <a:lnRef idx="1">
            <a:schemeClr val="accent1"/>
          </a:lnRef>
          <a:fillRef idx="0">
            <a:schemeClr val="accent1"/>
          </a:fillRef>
          <a:effectRef idx="0">
            <a:schemeClr val="accent1"/>
          </a:effectRef>
          <a:fontRef idx="minor">
            <a:schemeClr val="tx1"/>
          </a:fontRef>
        </p:style>
        <p:txBody>
          <a:bodyPr rtlCol="0" anchor="ct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dirty="0">
              <a:ln>
                <a:noFill/>
              </a:ln>
              <a:solidFill>
                <a:prstClr val="black"/>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130050776"/>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7ABFD05-2CB2-4A7E-89E7-57615BA82B4F}"/>
              </a:ext>
            </a:extLst>
          </p:cNvPr>
          <p:cNvSpPr>
            <a:spLocks noGrp="1"/>
          </p:cNvSpPr>
          <p:nvPr>
            <p:ph type="title"/>
          </p:nvPr>
        </p:nvSpPr>
        <p:spPr/>
        <p:txBody>
          <a:bodyPr/>
          <a:lstStyle/>
          <a:p>
            <a:r>
              <a:rPr lang="en-US"/>
              <a:t>Click to edit Master title style</a:t>
            </a:r>
          </a:p>
        </p:txBody>
      </p:sp>
      <p:sp>
        <p:nvSpPr>
          <p:cNvPr id="3" name="Content Placeholder 2">
            <a:extLst>
              <a:ext uri="{FF2B5EF4-FFF2-40B4-BE49-F238E27FC236}">
                <a16:creationId xmlns:a16="http://schemas.microsoft.com/office/drawing/2014/main" id="{3F9532B8-D460-476D-816F-725E8D96C0A4}"/>
              </a:ext>
            </a:extLst>
          </p:cNvPr>
          <p:cNvSpPr>
            <a:spLocks noGrp="1"/>
          </p:cNvSpPr>
          <p:nvPr>
            <p:ph sz="half" idx="1"/>
          </p:nvPr>
        </p:nvSpPr>
        <p:spPr>
          <a:xfrm>
            <a:off x="838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a:extLst>
              <a:ext uri="{FF2B5EF4-FFF2-40B4-BE49-F238E27FC236}">
                <a16:creationId xmlns:a16="http://schemas.microsoft.com/office/drawing/2014/main" id="{26F7120F-70AF-4ED5-B364-3AA55C6B44B6}"/>
              </a:ext>
            </a:extLst>
          </p:cNvPr>
          <p:cNvSpPr>
            <a:spLocks noGrp="1"/>
          </p:cNvSpPr>
          <p:nvPr>
            <p:ph sz="half" idx="2"/>
          </p:nvPr>
        </p:nvSpPr>
        <p:spPr>
          <a:xfrm>
            <a:off x="6172201"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63D8B65F-F709-469F-9961-4D01896CAA12}"/>
              </a:ext>
            </a:extLst>
          </p:cNvPr>
          <p:cNvSpPr>
            <a:spLocks noGrp="1"/>
          </p:cNvSpPr>
          <p:nvPr>
            <p:ph type="dt" sz="half" idx="10"/>
          </p:nvPr>
        </p:nvSpPr>
        <p:spPr/>
        <p:txBody>
          <a:bodyPr/>
          <a:lstStyle/>
          <a:p>
            <a:fld id="{82EDB8D0-98ED-4B86-9D5F-E61ADC70144D}" type="datetimeFigureOut">
              <a:rPr lang="en-US" smtClean="0"/>
              <a:t>3/24/2021</a:t>
            </a:fld>
            <a:endParaRPr lang="en-US"/>
          </a:p>
        </p:txBody>
      </p:sp>
      <p:sp>
        <p:nvSpPr>
          <p:cNvPr id="6" name="Footer Placeholder 5">
            <a:extLst>
              <a:ext uri="{FF2B5EF4-FFF2-40B4-BE49-F238E27FC236}">
                <a16:creationId xmlns:a16="http://schemas.microsoft.com/office/drawing/2014/main" id="{B781C6BC-B23D-48BC-AD44-654DDB8D0122}"/>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6100D60B-86A1-479D-BCE8-06D2C3DBC94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B4EC5136-99DA-40B5-8F79-5C3A56D38BA1}"/>
              </a:ext>
            </a:extLst>
          </p:cNvPr>
          <p:cNvSpPr/>
          <p:nvPr/>
        </p:nvSpPr>
        <p:spPr>
          <a:xfrm rot="16200000">
            <a:off x="-388930" y="4841196"/>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4F8FB775-26C4-41BA-837C-4478D48D2157}"/>
              </a:ext>
            </a:extLst>
          </p:cNvPr>
          <p:cNvSpPr/>
          <p:nvPr/>
        </p:nvSpPr>
        <p:spPr>
          <a:xfrm>
            <a:off x="10494436"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1706838257"/>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92983E-E761-4429-9203-7FE8B2DB67E4}"/>
              </a:ext>
            </a:extLst>
          </p:cNvPr>
          <p:cNvSpPr>
            <a:spLocks noGrp="1"/>
          </p:cNvSpPr>
          <p:nvPr>
            <p:ph type="title"/>
          </p:nvPr>
        </p:nvSpPr>
        <p:spPr>
          <a:xfrm>
            <a:off x="839789" y="365125"/>
            <a:ext cx="10515600" cy="1325563"/>
          </a:xfrm>
        </p:spPr>
        <p:txBody>
          <a:bodyPr/>
          <a:lstStyle/>
          <a:p>
            <a:r>
              <a:rPr lang="en-US"/>
              <a:t>Click to edit Master title style</a:t>
            </a:r>
          </a:p>
        </p:txBody>
      </p:sp>
      <p:sp>
        <p:nvSpPr>
          <p:cNvPr id="3" name="Text Placeholder 2">
            <a:extLst>
              <a:ext uri="{FF2B5EF4-FFF2-40B4-BE49-F238E27FC236}">
                <a16:creationId xmlns:a16="http://schemas.microsoft.com/office/drawing/2014/main" id="{B921E9B7-62BE-49BA-AC6B-55250D66277F}"/>
              </a:ext>
            </a:extLst>
          </p:cNvPr>
          <p:cNvSpPr>
            <a:spLocks noGrp="1"/>
          </p:cNvSpPr>
          <p:nvPr>
            <p:ph type="body" idx="1"/>
          </p:nvPr>
        </p:nvSpPr>
        <p:spPr>
          <a:xfrm>
            <a:off x="839791" y="1681163"/>
            <a:ext cx="5157787" cy="823912"/>
          </a:xfrm>
        </p:spPr>
        <p:txBody>
          <a:bodyPr anchor="b"/>
          <a:lstStyle>
            <a:lvl1pPr marL="0" indent="0">
              <a:buNone/>
              <a:defRPr sz="2400" b="1"/>
            </a:lvl1pPr>
            <a:lvl2pPr marL="457206" indent="0">
              <a:buNone/>
              <a:defRPr sz="2000" b="1"/>
            </a:lvl2pPr>
            <a:lvl3pPr marL="914411" indent="0">
              <a:buNone/>
              <a:defRPr sz="1801"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BC41A3FD-B90A-4C31-BD6B-581F9E2E0E5E}"/>
              </a:ext>
            </a:extLst>
          </p:cNvPr>
          <p:cNvSpPr>
            <a:spLocks noGrp="1"/>
          </p:cNvSpPr>
          <p:nvPr>
            <p:ph sz="half" idx="2"/>
          </p:nvPr>
        </p:nvSpPr>
        <p:spPr>
          <a:xfrm>
            <a:off x="839791" y="2505077"/>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a:extLst>
              <a:ext uri="{FF2B5EF4-FFF2-40B4-BE49-F238E27FC236}">
                <a16:creationId xmlns:a16="http://schemas.microsoft.com/office/drawing/2014/main" id="{060D1D55-B722-4968-B171-AF3B462DDAD8}"/>
              </a:ext>
            </a:extLst>
          </p:cNvPr>
          <p:cNvSpPr>
            <a:spLocks noGrp="1"/>
          </p:cNvSpPr>
          <p:nvPr>
            <p:ph type="body" sz="quarter" idx="3"/>
          </p:nvPr>
        </p:nvSpPr>
        <p:spPr>
          <a:xfrm>
            <a:off x="6172203" y="1681163"/>
            <a:ext cx="5183188" cy="823912"/>
          </a:xfrm>
        </p:spPr>
        <p:txBody>
          <a:bodyPr anchor="b"/>
          <a:lstStyle>
            <a:lvl1pPr marL="0" indent="0">
              <a:buNone/>
              <a:defRPr sz="2400" b="1"/>
            </a:lvl1pPr>
            <a:lvl2pPr marL="457206" indent="0">
              <a:buNone/>
              <a:defRPr sz="2000" b="1"/>
            </a:lvl2pPr>
            <a:lvl3pPr marL="914411" indent="0">
              <a:buNone/>
              <a:defRPr sz="1801"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D71085A8-02C2-4E7F-935E-5AEECBAD19BE}"/>
              </a:ext>
            </a:extLst>
          </p:cNvPr>
          <p:cNvSpPr>
            <a:spLocks noGrp="1"/>
          </p:cNvSpPr>
          <p:nvPr>
            <p:ph sz="quarter" idx="4"/>
          </p:nvPr>
        </p:nvSpPr>
        <p:spPr>
          <a:xfrm>
            <a:off x="6172203" y="2505077"/>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9A8A5018-8A77-40E8-B159-4894ECF228B1}"/>
              </a:ext>
            </a:extLst>
          </p:cNvPr>
          <p:cNvSpPr>
            <a:spLocks noGrp="1"/>
          </p:cNvSpPr>
          <p:nvPr>
            <p:ph type="dt" sz="half" idx="10"/>
          </p:nvPr>
        </p:nvSpPr>
        <p:spPr/>
        <p:txBody>
          <a:bodyPr/>
          <a:lstStyle/>
          <a:p>
            <a:fld id="{82EDB8D0-98ED-4B86-9D5F-E61ADC70144D}" type="datetimeFigureOut">
              <a:rPr lang="en-US" smtClean="0"/>
              <a:t>3/24/2021</a:t>
            </a:fld>
            <a:endParaRPr lang="en-US"/>
          </a:p>
        </p:txBody>
      </p:sp>
      <p:sp>
        <p:nvSpPr>
          <p:cNvPr id="8" name="Footer Placeholder 7">
            <a:extLst>
              <a:ext uri="{FF2B5EF4-FFF2-40B4-BE49-F238E27FC236}">
                <a16:creationId xmlns:a16="http://schemas.microsoft.com/office/drawing/2014/main" id="{8AD79441-8908-4461-9FDD-BCE638837098}"/>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C8D29F7D-B101-4950-A2C0-F350FB26D45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10" name="Freeform: Shape 9">
            <a:extLst>
              <a:ext uri="{FF2B5EF4-FFF2-40B4-BE49-F238E27FC236}">
                <a16:creationId xmlns:a16="http://schemas.microsoft.com/office/drawing/2014/main" id="{862D7398-9A79-4B24-9C7D-F0DEED57C70B}"/>
              </a:ext>
            </a:extLst>
          </p:cNvPr>
          <p:cNvSpPr/>
          <p:nvPr/>
        </p:nvSpPr>
        <p:spPr>
          <a:xfrm rot="16200000">
            <a:off x="-388930" y="4841196"/>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C07F28CD-1873-4E36-A064-2D25E0A85017}"/>
              </a:ext>
            </a:extLst>
          </p:cNvPr>
          <p:cNvSpPr/>
          <p:nvPr/>
        </p:nvSpPr>
        <p:spPr>
          <a:xfrm>
            <a:off x="10494436"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27994818"/>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0E11BF3-02E8-4EB7-818E-652B82CF2C9D}"/>
              </a:ext>
            </a:extLst>
          </p:cNvPr>
          <p:cNvSpPr>
            <a:spLocks noGrp="1"/>
          </p:cNvSpPr>
          <p:nvPr>
            <p:ph type="title"/>
          </p:nvPr>
        </p:nvSpPr>
        <p:spPr/>
        <p:txBody>
          <a:bodyPr/>
          <a:lstStyle/>
          <a:p>
            <a:r>
              <a:rPr lang="en-US"/>
              <a:t>Click to edit Master title style</a:t>
            </a:r>
          </a:p>
        </p:txBody>
      </p:sp>
      <p:sp>
        <p:nvSpPr>
          <p:cNvPr id="3" name="Date Placeholder 2">
            <a:extLst>
              <a:ext uri="{FF2B5EF4-FFF2-40B4-BE49-F238E27FC236}">
                <a16:creationId xmlns:a16="http://schemas.microsoft.com/office/drawing/2014/main" id="{254D3190-B78C-42F1-9D62-F523886BBE51}"/>
              </a:ext>
            </a:extLst>
          </p:cNvPr>
          <p:cNvSpPr>
            <a:spLocks noGrp="1"/>
          </p:cNvSpPr>
          <p:nvPr>
            <p:ph type="dt" sz="half" idx="10"/>
          </p:nvPr>
        </p:nvSpPr>
        <p:spPr/>
        <p:txBody>
          <a:bodyPr/>
          <a:lstStyle/>
          <a:p>
            <a:fld id="{82EDB8D0-98ED-4B86-9D5F-E61ADC70144D}" type="datetimeFigureOut">
              <a:rPr lang="en-US" smtClean="0"/>
              <a:t>3/24/2021</a:t>
            </a:fld>
            <a:endParaRPr lang="en-US"/>
          </a:p>
        </p:txBody>
      </p:sp>
      <p:sp>
        <p:nvSpPr>
          <p:cNvPr id="4" name="Footer Placeholder 3">
            <a:extLst>
              <a:ext uri="{FF2B5EF4-FFF2-40B4-BE49-F238E27FC236}">
                <a16:creationId xmlns:a16="http://schemas.microsoft.com/office/drawing/2014/main" id="{EA381C40-F9FC-4D58-8508-F0632DF5A018}"/>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2101CBCC-4CC2-49BD-B155-01E0F4D798BE}"/>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6" name="Freeform: Shape 5">
            <a:extLst>
              <a:ext uri="{FF2B5EF4-FFF2-40B4-BE49-F238E27FC236}">
                <a16:creationId xmlns:a16="http://schemas.microsoft.com/office/drawing/2014/main" id="{DC13EF9C-0B5A-4364-91AA-E5DD5B536E54}"/>
              </a:ext>
            </a:extLst>
          </p:cNvPr>
          <p:cNvSpPr/>
          <p:nvPr/>
        </p:nvSpPr>
        <p:spPr>
          <a:xfrm rot="16200000">
            <a:off x="-388930" y="4841196"/>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7" name="Freeform: Shape 6">
            <a:extLst>
              <a:ext uri="{FF2B5EF4-FFF2-40B4-BE49-F238E27FC236}">
                <a16:creationId xmlns:a16="http://schemas.microsoft.com/office/drawing/2014/main" id="{8F674475-6327-490A-BD7F-084F5C07F2E4}"/>
              </a:ext>
            </a:extLst>
          </p:cNvPr>
          <p:cNvSpPr/>
          <p:nvPr/>
        </p:nvSpPr>
        <p:spPr>
          <a:xfrm>
            <a:off x="10494436"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400904931"/>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7024287-C9B9-48AC-8E4D-A282DE2F44F5}"/>
              </a:ext>
            </a:extLst>
          </p:cNvPr>
          <p:cNvSpPr>
            <a:spLocks noGrp="1"/>
          </p:cNvSpPr>
          <p:nvPr>
            <p:ph type="dt" sz="half" idx="10"/>
          </p:nvPr>
        </p:nvSpPr>
        <p:spPr/>
        <p:txBody>
          <a:bodyPr/>
          <a:lstStyle/>
          <a:p>
            <a:fld id="{82EDB8D0-98ED-4B86-9D5F-E61ADC70144D}" type="datetimeFigureOut">
              <a:rPr lang="en-US" smtClean="0"/>
              <a:t>3/24/2021</a:t>
            </a:fld>
            <a:endParaRPr lang="en-US"/>
          </a:p>
        </p:txBody>
      </p:sp>
      <p:sp>
        <p:nvSpPr>
          <p:cNvPr id="3" name="Footer Placeholder 2">
            <a:extLst>
              <a:ext uri="{FF2B5EF4-FFF2-40B4-BE49-F238E27FC236}">
                <a16:creationId xmlns:a16="http://schemas.microsoft.com/office/drawing/2014/main" id="{2D34C9A2-75A7-4164-B3B8-E6A9D60BA0B6}"/>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ECBE73CE-2859-4D49-A9EC-26AF3FBDF6A3}"/>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5" name="Freeform: Shape 4">
            <a:extLst>
              <a:ext uri="{FF2B5EF4-FFF2-40B4-BE49-F238E27FC236}">
                <a16:creationId xmlns:a16="http://schemas.microsoft.com/office/drawing/2014/main" id="{AA5ED585-FEBB-4DAD-84C0-97BEE6C360C3}"/>
              </a:ext>
            </a:extLst>
          </p:cNvPr>
          <p:cNvSpPr/>
          <p:nvPr/>
        </p:nvSpPr>
        <p:spPr>
          <a:xfrm rot="16200000">
            <a:off x="-388930" y="4841196"/>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6" name="Freeform: Shape 5">
            <a:extLst>
              <a:ext uri="{FF2B5EF4-FFF2-40B4-BE49-F238E27FC236}">
                <a16:creationId xmlns:a16="http://schemas.microsoft.com/office/drawing/2014/main" id="{EF6AC352-A720-4DB3-87CA-A33B0607CA2F}"/>
              </a:ext>
            </a:extLst>
          </p:cNvPr>
          <p:cNvSpPr/>
          <p:nvPr/>
        </p:nvSpPr>
        <p:spPr>
          <a:xfrm>
            <a:off x="10494436"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303334741"/>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FFC812-4DB6-4F98-9404-29C191D3BAD7}"/>
              </a:ext>
            </a:extLst>
          </p:cNvPr>
          <p:cNvSpPr>
            <a:spLocks noGrp="1"/>
          </p:cNvSpPr>
          <p:nvPr>
            <p:ph type="title"/>
          </p:nvPr>
        </p:nvSpPr>
        <p:spPr>
          <a:xfrm>
            <a:off x="839790" y="457200"/>
            <a:ext cx="3932236" cy="1600200"/>
          </a:xfrm>
        </p:spPr>
        <p:txBody>
          <a:bodyPr anchor="b"/>
          <a:lstStyle>
            <a:lvl1pPr>
              <a:defRPr sz="3200"/>
            </a:lvl1pPr>
          </a:lstStyle>
          <a:p>
            <a:r>
              <a:rPr lang="en-US"/>
              <a:t>Click to edit Master title style</a:t>
            </a:r>
          </a:p>
        </p:txBody>
      </p:sp>
      <p:sp>
        <p:nvSpPr>
          <p:cNvPr id="3" name="Content Placeholder 2">
            <a:extLst>
              <a:ext uri="{FF2B5EF4-FFF2-40B4-BE49-F238E27FC236}">
                <a16:creationId xmlns:a16="http://schemas.microsoft.com/office/drawing/2014/main" id="{92F0855E-0CD6-47DD-B648-4C84C783D784}"/>
              </a:ext>
            </a:extLst>
          </p:cNvPr>
          <p:cNvSpPr>
            <a:spLocks noGrp="1"/>
          </p:cNvSpPr>
          <p:nvPr>
            <p:ph idx="1"/>
          </p:nvPr>
        </p:nvSpPr>
        <p:spPr>
          <a:xfrm>
            <a:off x="5183190" y="987425"/>
            <a:ext cx="6172201"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a:extLst>
              <a:ext uri="{FF2B5EF4-FFF2-40B4-BE49-F238E27FC236}">
                <a16:creationId xmlns:a16="http://schemas.microsoft.com/office/drawing/2014/main" id="{ED50082B-17D7-4D61-8AEB-81517D85D253}"/>
              </a:ext>
            </a:extLst>
          </p:cNvPr>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1"/>
            </a:lvl2pPr>
            <a:lvl3pPr marL="914411" indent="0">
              <a:buNone/>
              <a:defRPr sz="1200"/>
            </a:lvl3pPr>
            <a:lvl4pPr marL="1371617" indent="0">
              <a:buNone/>
              <a:defRPr sz="1001"/>
            </a:lvl4pPr>
            <a:lvl5pPr marL="1828823" indent="0">
              <a:buNone/>
              <a:defRPr sz="1001"/>
            </a:lvl5pPr>
            <a:lvl6pPr marL="2286029" indent="0">
              <a:buNone/>
              <a:defRPr sz="1001"/>
            </a:lvl6pPr>
            <a:lvl7pPr marL="2743234" indent="0">
              <a:buNone/>
              <a:defRPr sz="1001"/>
            </a:lvl7pPr>
            <a:lvl8pPr marL="3200440" indent="0">
              <a:buNone/>
              <a:defRPr sz="1001"/>
            </a:lvl8pPr>
            <a:lvl9pPr marL="3657646" indent="0">
              <a:buNone/>
              <a:defRPr sz="1001"/>
            </a:lvl9pPr>
          </a:lstStyle>
          <a:p>
            <a:pPr lvl="0"/>
            <a:r>
              <a:rPr lang="en-US"/>
              <a:t>Click to edit Master text styles</a:t>
            </a:r>
          </a:p>
        </p:txBody>
      </p:sp>
      <p:sp>
        <p:nvSpPr>
          <p:cNvPr id="5" name="Date Placeholder 4">
            <a:extLst>
              <a:ext uri="{FF2B5EF4-FFF2-40B4-BE49-F238E27FC236}">
                <a16:creationId xmlns:a16="http://schemas.microsoft.com/office/drawing/2014/main" id="{81A70783-FF31-4C4E-9196-EB169B209747}"/>
              </a:ext>
            </a:extLst>
          </p:cNvPr>
          <p:cNvSpPr>
            <a:spLocks noGrp="1"/>
          </p:cNvSpPr>
          <p:nvPr>
            <p:ph type="dt" sz="half" idx="10"/>
          </p:nvPr>
        </p:nvSpPr>
        <p:spPr/>
        <p:txBody>
          <a:bodyPr/>
          <a:lstStyle/>
          <a:p>
            <a:fld id="{82EDB8D0-98ED-4B86-9D5F-E61ADC70144D}" type="datetimeFigureOut">
              <a:rPr lang="en-US" smtClean="0"/>
              <a:t>3/24/2021</a:t>
            </a:fld>
            <a:endParaRPr lang="en-US"/>
          </a:p>
        </p:txBody>
      </p:sp>
      <p:sp>
        <p:nvSpPr>
          <p:cNvPr id="6" name="Footer Placeholder 5">
            <a:extLst>
              <a:ext uri="{FF2B5EF4-FFF2-40B4-BE49-F238E27FC236}">
                <a16:creationId xmlns:a16="http://schemas.microsoft.com/office/drawing/2014/main" id="{7D92E260-747D-40FD-A062-9DD5E6835ABB}"/>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887E50A0-1E05-49C5-88C9-46267751201F}"/>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2C155C63-9F58-4422-B669-F97486280671}"/>
              </a:ext>
            </a:extLst>
          </p:cNvPr>
          <p:cNvSpPr/>
          <p:nvPr/>
        </p:nvSpPr>
        <p:spPr>
          <a:xfrm rot="16200000">
            <a:off x="-388930" y="4841196"/>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385DBA62-0EDB-47AA-86C7-90463BC9B308}"/>
              </a:ext>
            </a:extLst>
          </p:cNvPr>
          <p:cNvSpPr/>
          <p:nvPr/>
        </p:nvSpPr>
        <p:spPr>
          <a:xfrm>
            <a:off x="10494436"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2701366778"/>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B21D7521-E43D-41D1-B458-26B20DC6DDD8}"/>
              </a:ext>
            </a:extLst>
          </p:cNvPr>
          <p:cNvSpPr>
            <a:spLocks noGrp="1"/>
          </p:cNvSpPr>
          <p:nvPr>
            <p:ph type="title"/>
          </p:nvPr>
        </p:nvSpPr>
        <p:spPr>
          <a:xfrm>
            <a:off x="839790" y="457200"/>
            <a:ext cx="3932236" cy="1600200"/>
          </a:xfrm>
        </p:spPr>
        <p:txBody>
          <a:bodyPr anchor="b"/>
          <a:lstStyle>
            <a:lvl1pPr>
              <a:defRPr sz="3200"/>
            </a:lvl1pPr>
          </a:lstStyle>
          <a:p>
            <a:r>
              <a:rPr lang="en-US"/>
              <a:t>Click to edit Master title style</a:t>
            </a:r>
          </a:p>
        </p:txBody>
      </p:sp>
      <p:sp>
        <p:nvSpPr>
          <p:cNvPr id="3" name="Picture Placeholder 2">
            <a:extLst>
              <a:ext uri="{FF2B5EF4-FFF2-40B4-BE49-F238E27FC236}">
                <a16:creationId xmlns:a16="http://schemas.microsoft.com/office/drawing/2014/main" id="{A2472CF2-2653-4B98-A416-D7A0A860ECE0}"/>
              </a:ext>
            </a:extLst>
          </p:cNvPr>
          <p:cNvSpPr>
            <a:spLocks noGrp="1"/>
          </p:cNvSpPr>
          <p:nvPr>
            <p:ph type="pic" idx="1"/>
          </p:nvPr>
        </p:nvSpPr>
        <p:spPr>
          <a:xfrm>
            <a:off x="5183190" y="987425"/>
            <a:ext cx="6172201" cy="4873625"/>
          </a:xfrm>
        </p:spPr>
        <p:txBody>
          <a:bodyPr/>
          <a:lstStyle>
            <a:lvl1pPr marL="0" indent="0">
              <a:buNone/>
              <a:defRPr sz="3200"/>
            </a:lvl1pPr>
            <a:lvl2pPr marL="457206" indent="0">
              <a:buNone/>
              <a:defRPr sz="2800"/>
            </a:lvl2pPr>
            <a:lvl3pPr marL="914411" indent="0">
              <a:buNone/>
              <a:defRPr sz="2400"/>
            </a:lvl3pPr>
            <a:lvl4pPr marL="1371617" indent="0">
              <a:buNone/>
              <a:defRPr sz="2000"/>
            </a:lvl4pPr>
            <a:lvl5pPr marL="1828823" indent="0">
              <a:buNone/>
              <a:defRPr sz="2000"/>
            </a:lvl5pPr>
            <a:lvl6pPr marL="2286029" indent="0">
              <a:buNone/>
              <a:defRPr sz="2000"/>
            </a:lvl6pPr>
            <a:lvl7pPr marL="2743234" indent="0">
              <a:buNone/>
              <a:defRPr sz="2000"/>
            </a:lvl7pPr>
            <a:lvl8pPr marL="3200440" indent="0">
              <a:buNone/>
              <a:defRPr sz="2000"/>
            </a:lvl8pPr>
            <a:lvl9pPr marL="3657646"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A6EF87F5-0B10-4AC7-9599-F088C5E796D7}"/>
              </a:ext>
            </a:extLst>
          </p:cNvPr>
          <p:cNvSpPr>
            <a:spLocks noGrp="1"/>
          </p:cNvSpPr>
          <p:nvPr>
            <p:ph type="body" sz="half" idx="2"/>
          </p:nvPr>
        </p:nvSpPr>
        <p:spPr>
          <a:xfrm>
            <a:off x="839790" y="2057400"/>
            <a:ext cx="3932236" cy="3811588"/>
          </a:xfrm>
        </p:spPr>
        <p:txBody>
          <a:bodyPr/>
          <a:lstStyle>
            <a:lvl1pPr marL="0" indent="0">
              <a:buNone/>
              <a:defRPr sz="1600"/>
            </a:lvl1pPr>
            <a:lvl2pPr marL="457206" indent="0">
              <a:buNone/>
              <a:defRPr sz="1401"/>
            </a:lvl2pPr>
            <a:lvl3pPr marL="914411" indent="0">
              <a:buNone/>
              <a:defRPr sz="1200"/>
            </a:lvl3pPr>
            <a:lvl4pPr marL="1371617" indent="0">
              <a:buNone/>
              <a:defRPr sz="1001"/>
            </a:lvl4pPr>
            <a:lvl5pPr marL="1828823" indent="0">
              <a:buNone/>
              <a:defRPr sz="1001"/>
            </a:lvl5pPr>
            <a:lvl6pPr marL="2286029" indent="0">
              <a:buNone/>
              <a:defRPr sz="1001"/>
            </a:lvl6pPr>
            <a:lvl7pPr marL="2743234" indent="0">
              <a:buNone/>
              <a:defRPr sz="1001"/>
            </a:lvl7pPr>
            <a:lvl8pPr marL="3200440" indent="0">
              <a:buNone/>
              <a:defRPr sz="1001"/>
            </a:lvl8pPr>
            <a:lvl9pPr marL="3657646" indent="0">
              <a:buNone/>
              <a:defRPr sz="1001"/>
            </a:lvl9pPr>
          </a:lstStyle>
          <a:p>
            <a:pPr lvl="0"/>
            <a:r>
              <a:rPr lang="en-US"/>
              <a:t>Click to edit Master text styles</a:t>
            </a:r>
          </a:p>
        </p:txBody>
      </p:sp>
      <p:sp>
        <p:nvSpPr>
          <p:cNvPr id="5" name="Date Placeholder 4">
            <a:extLst>
              <a:ext uri="{FF2B5EF4-FFF2-40B4-BE49-F238E27FC236}">
                <a16:creationId xmlns:a16="http://schemas.microsoft.com/office/drawing/2014/main" id="{62A07CB7-0520-4D64-B76C-C31AC557832D}"/>
              </a:ext>
            </a:extLst>
          </p:cNvPr>
          <p:cNvSpPr>
            <a:spLocks noGrp="1"/>
          </p:cNvSpPr>
          <p:nvPr>
            <p:ph type="dt" sz="half" idx="10"/>
          </p:nvPr>
        </p:nvSpPr>
        <p:spPr/>
        <p:txBody>
          <a:bodyPr/>
          <a:lstStyle/>
          <a:p>
            <a:fld id="{82EDB8D0-98ED-4B86-9D5F-E61ADC70144D}" type="datetimeFigureOut">
              <a:rPr lang="en-US" smtClean="0"/>
              <a:t>3/24/2021</a:t>
            </a:fld>
            <a:endParaRPr lang="en-US"/>
          </a:p>
        </p:txBody>
      </p:sp>
      <p:sp>
        <p:nvSpPr>
          <p:cNvPr id="6" name="Footer Placeholder 5">
            <a:extLst>
              <a:ext uri="{FF2B5EF4-FFF2-40B4-BE49-F238E27FC236}">
                <a16:creationId xmlns:a16="http://schemas.microsoft.com/office/drawing/2014/main" id="{92EEB226-AD45-45DF-AAB5-5513AE732AAE}"/>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95E96AEB-9481-4CCE-B110-FEDD334835B8}"/>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8" name="Freeform: Shape 7">
            <a:extLst>
              <a:ext uri="{FF2B5EF4-FFF2-40B4-BE49-F238E27FC236}">
                <a16:creationId xmlns:a16="http://schemas.microsoft.com/office/drawing/2014/main" id="{6BA9707F-7BCE-464F-BF45-E216527084EE}"/>
              </a:ext>
            </a:extLst>
          </p:cNvPr>
          <p:cNvSpPr/>
          <p:nvPr/>
        </p:nvSpPr>
        <p:spPr>
          <a:xfrm rot="16200000">
            <a:off x="-388930" y="4841196"/>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9" name="Freeform: Shape 8">
            <a:extLst>
              <a:ext uri="{FF2B5EF4-FFF2-40B4-BE49-F238E27FC236}">
                <a16:creationId xmlns:a16="http://schemas.microsoft.com/office/drawing/2014/main" id="{BC589723-2CC8-49D1-B4E1-36FECED6A2D7}"/>
              </a:ext>
            </a:extLst>
          </p:cNvPr>
          <p:cNvSpPr/>
          <p:nvPr/>
        </p:nvSpPr>
        <p:spPr>
          <a:xfrm>
            <a:off x="10494436"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054318478"/>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2FF6E5D1-6D19-4E7F-9B4E-42326B7716F7}"/>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EAD2A06C-F91A-4ADC-9CD2-61F0A4D7EE1F}"/>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7643AA9A-2280-4F63-8B3D-20742AE6901F}"/>
              </a:ext>
            </a:extLst>
          </p:cNvPr>
          <p:cNvSpPr>
            <a:spLocks noGrp="1"/>
          </p:cNvSpPr>
          <p:nvPr>
            <p:ph type="dt" sz="half" idx="10"/>
          </p:nvPr>
        </p:nvSpPr>
        <p:spPr/>
        <p:txBody>
          <a:bodyPr/>
          <a:lstStyle/>
          <a:p>
            <a:fld id="{82EDB8D0-98ED-4B86-9D5F-E61ADC70144D}" type="datetimeFigureOut">
              <a:rPr lang="en-US" smtClean="0"/>
              <a:t>3/24/2021</a:t>
            </a:fld>
            <a:endParaRPr lang="en-US"/>
          </a:p>
        </p:txBody>
      </p:sp>
      <p:sp>
        <p:nvSpPr>
          <p:cNvPr id="5" name="Footer Placeholder 4">
            <a:extLst>
              <a:ext uri="{FF2B5EF4-FFF2-40B4-BE49-F238E27FC236}">
                <a16:creationId xmlns:a16="http://schemas.microsoft.com/office/drawing/2014/main" id="{E40D986B-E58E-43B6-8A80-FFA9D8F748F9}"/>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2140D36-2E71-4F27-967F-7A3E4C6EE197}"/>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C1609904-5327-4D2C-A445-B270A00F3B5F}"/>
              </a:ext>
            </a:extLst>
          </p:cNvPr>
          <p:cNvSpPr/>
          <p:nvPr/>
        </p:nvSpPr>
        <p:spPr>
          <a:xfrm rot="16200000">
            <a:off x="-388930" y="4841196"/>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30FC7BEC-08C5-4D95-9C84-B48BC8AD1C94}"/>
              </a:ext>
            </a:extLst>
          </p:cNvPr>
          <p:cNvSpPr/>
          <p:nvPr/>
        </p:nvSpPr>
        <p:spPr>
          <a:xfrm>
            <a:off x="10494436"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331488866"/>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281FEA3D-0C7F-45CD-B6A0-942F707B3632}"/>
              </a:ext>
            </a:extLst>
          </p:cNvPr>
          <p:cNvSpPr>
            <a:spLocks noGrp="1"/>
          </p:cNvSpPr>
          <p:nvPr>
            <p:ph type="title" orient="vert"/>
          </p:nvPr>
        </p:nvSpPr>
        <p:spPr>
          <a:xfrm>
            <a:off x="8724899"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FE8B8A12-BCE6-4D03-A637-1DEC8924BEF9}"/>
              </a:ext>
            </a:extLst>
          </p:cNvPr>
          <p:cNvSpPr>
            <a:spLocks noGrp="1"/>
          </p:cNvSpPr>
          <p:nvPr>
            <p:ph type="body" orient="vert" idx="1"/>
          </p:nvPr>
        </p:nvSpPr>
        <p:spPr>
          <a:xfrm>
            <a:off x="838199"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6749755-9FF4-428A-AEB7-1A6477466741}"/>
              </a:ext>
            </a:extLst>
          </p:cNvPr>
          <p:cNvSpPr>
            <a:spLocks noGrp="1"/>
          </p:cNvSpPr>
          <p:nvPr>
            <p:ph type="dt" sz="half" idx="10"/>
          </p:nvPr>
        </p:nvSpPr>
        <p:spPr/>
        <p:txBody>
          <a:bodyPr/>
          <a:lstStyle/>
          <a:p>
            <a:fld id="{82EDB8D0-98ED-4B86-9D5F-E61ADC70144D}" type="datetimeFigureOut">
              <a:rPr lang="en-US" smtClean="0"/>
              <a:t>3/24/2021</a:t>
            </a:fld>
            <a:endParaRPr lang="en-US"/>
          </a:p>
        </p:txBody>
      </p:sp>
      <p:sp>
        <p:nvSpPr>
          <p:cNvPr id="5" name="Footer Placeholder 4">
            <a:extLst>
              <a:ext uri="{FF2B5EF4-FFF2-40B4-BE49-F238E27FC236}">
                <a16:creationId xmlns:a16="http://schemas.microsoft.com/office/drawing/2014/main" id="{A5141836-11E2-49FD-877D-53B74514A921}"/>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D4D24C42-4B05-4EEF-BE14-29041EC9C0E5}"/>
              </a:ext>
            </a:extLst>
          </p:cNvPr>
          <p:cNvSpPr>
            <a:spLocks noGrp="1"/>
          </p:cNvSpPr>
          <p:nvPr>
            <p:ph type="sldNum" sz="quarter" idx="12"/>
          </p:nvPr>
        </p:nvSpPr>
        <p:spPr/>
        <p:txBody>
          <a:bodyPr/>
          <a:lstStyle/>
          <a:p>
            <a:fld id="{4854181D-6920-4594-9A5D-6CE56DC9F8B2}" type="slidenum">
              <a:rPr lang="en-US" smtClean="0"/>
              <a:t>‹#›</a:t>
            </a:fld>
            <a:endParaRPr lang="en-US"/>
          </a:p>
        </p:txBody>
      </p:sp>
      <p:sp>
        <p:nvSpPr>
          <p:cNvPr id="7" name="Freeform: Shape 6">
            <a:extLst>
              <a:ext uri="{FF2B5EF4-FFF2-40B4-BE49-F238E27FC236}">
                <a16:creationId xmlns:a16="http://schemas.microsoft.com/office/drawing/2014/main" id="{5BADDEB1-F604-408B-B02A-A2814606E6AF}"/>
              </a:ext>
            </a:extLst>
          </p:cNvPr>
          <p:cNvSpPr/>
          <p:nvPr/>
        </p:nvSpPr>
        <p:spPr>
          <a:xfrm rot="16200000">
            <a:off x="-388930" y="4841196"/>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Freeform: Shape 7">
            <a:extLst>
              <a:ext uri="{FF2B5EF4-FFF2-40B4-BE49-F238E27FC236}">
                <a16:creationId xmlns:a16="http://schemas.microsoft.com/office/drawing/2014/main" id="{D8DF7987-332F-4D6C-81C3-990F39C76C96}"/>
              </a:ext>
            </a:extLst>
          </p:cNvPr>
          <p:cNvSpPr/>
          <p:nvPr/>
        </p:nvSpPr>
        <p:spPr>
          <a:xfrm>
            <a:off x="10494436" y="2"/>
            <a:ext cx="849328" cy="357668"/>
          </a:xfrm>
          <a:custGeom>
            <a:avLst/>
            <a:gdLst>
              <a:gd name="connsiteX0" fmla="*/ 0 w 1135066"/>
              <a:gd name="connsiteY0" fmla="*/ 0 h 477997"/>
              <a:gd name="connsiteX1" fmla="*/ 1135066 w 1135066"/>
              <a:gd name="connsiteY1" fmla="*/ 0 h 477997"/>
              <a:gd name="connsiteX2" fmla="*/ 1133370 w 1135066"/>
              <a:gd name="connsiteY2" fmla="*/ 16827 h 477997"/>
              <a:gd name="connsiteX3" fmla="*/ 567533 w 1135066"/>
              <a:gd name="connsiteY3" fmla="*/ 477997 h 477997"/>
              <a:gd name="connsiteX4" fmla="*/ 1696 w 1135066"/>
              <a:gd name="connsiteY4" fmla="*/ 16827 h 477997"/>
            </a:gdLst>
            <a:ahLst/>
            <a:cxnLst>
              <a:cxn ang="0">
                <a:pos x="connsiteX0" y="connsiteY0"/>
              </a:cxn>
              <a:cxn ang="0">
                <a:pos x="connsiteX1" y="connsiteY1"/>
              </a:cxn>
              <a:cxn ang="0">
                <a:pos x="connsiteX2" y="connsiteY2"/>
              </a:cxn>
              <a:cxn ang="0">
                <a:pos x="connsiteX3" y="connsiteY3"/>
              </a:cxn>
              <a:cxn ang="0">
                <a:pos x="connsiteX4" y="connsiteY4"/>
              </a:cxn>
            </a:cxnLst>
            <a:rect l="l" t="t" r="r" b="b"/>
            <a:pathLst>
              <a:path w="1135066" h="477997">
                <a:moveTo>
                  <a:pt x="0" y="0"/>
                </a:moveTo>
                <a:lnTo>
                  <a:pt x="1135066" y="0"/>
                </a:lnTo>
                <a:lnTo>
                  <a:pt x="1133370" y="16827"/>
                </a:lnTo>
                <a:cubicBezTo>
                  <a:pt x="1079514" y="280016"/>
                  <a:pt x="846644" y="477997"/>
                  <a:pt x="567533" y="477997"/>
                </a:cubicBezTo>
                <a:cubicBezTo>
                  <a:pt x="288422" y="477997"/>
                  <a:pt x="55552" y="280016"/>
                  <a:pt x="1696" y="16827"/>
                </a:cubicBezTo>
                <a:close/>
              </a:path>
            </a:pathLst>
          </a:custGeom>
          <a:solidFill>
            <a:schemeClr val="accent4"/>
          </a:solidFill>
          <a:ln>
            <a:noFill/>
          </a:ln>
        </p:spPr>
        <p:style>
          <a:lnRef idx="2">
            <a:schemeClr val="accent1">
              <a:shade val="50000"/>
            </a:schemeClr>
          </a:lnRef>
          <a:fillRef idx="1">
            <a:schemeClr val="accent1"/>
          </a:fillRef>
          <a:effectRef idx="0">
            <a:schemeClr val="accent1"/>
          </a:effectRef>
          <a:fontRef idx="minor">
            <a:schemeClr val="lt1"/>
          </a:fontRef>
        </p:style>
        <p:txBody>
          <a:bodyPr wrap="square" rtlCol="0" anchor="ctr">
            <a:noAutofit/>
          </a:bodyPr>
          <a:lstStyle/>
          <a:p>
            <a:pPr marL="0" marR="0" lvl="0" indent="0" algn="ctr" defTabSz="914411" rtl="0" eaLnBrk="1" fontAlgn="auto" latinLnBrk="0" hangingPunct="1">
              <a:lnSpc>
                <a:spcPct val="100000"/>
              </a:lnSpc>
              <a:spcBef>
                <a:spcPts val="0"/>
              </a:spcBef>
              <a:spcAft>
                <a:spcPts val="0"/>
              </a:spcAft>
              <a:buClrTx/>
              <a:buSzTx/>
              <a:buFontTx/>
              <a:buNone/>
              <a:tabLst/>
              <a:defRPr/>
            </a:pPr>
            <a:endParaRPr kumimoji="0" lang="en-US" sz="1801" b="0" i="0" u="none" strike="noStrike" kern="1200" cap="none" spc="0" normalizeH="0" baseline="0" noProof="0">
              <a:ln>
                <a:noFill/>
              </a:ln>
              <a:solidFill>
                <a:prstClr val="white"/>
              </a:solidFill>
              <a:effectLst/>
              <a:uLnTx/>
              <a:uFillTx/>
              <a:latin typeface="Calibri" panose="020F0502020204030204"/>
              <a:ea typeface="+mn-ea"/>
              <a:cs typeface="+mn-cs"/>
            </a:endParaRPr>
          </a:p>
        </p:txBody>
      </p:sp>
    </p:spTree>
    <p:extLst>
      <p:ext uri="{BB962C8B-B14F-4D97-AF65-F5344CB8AC3E}">
        <p14:creationId xmlns:p14="http://schemas.microsoft.com/office/powerpoint/2010/main" val="4249139473"/>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7" name="Graphic 1" descr="Tag=AccentColor&#10;Flavor=Light&#10;Target=Fill">
            <a:extLst>
              <a:ext uri="{FF2B5EF4-FFF2-40B4-BE49-F238E27FC236}">
                <a16:creationId xmlns:a16="http://schemas.microsoft.com/office/drawing/2014/main" id="{0D57E7FA-E8FC-45AC-868F-CDC8144939D6}"/>
              </a:ext>
            </a:extLst>
          </p:cNvPr>
          <p:cNvSpPr/>
          <p:nvPr/>
        </p:nvSpPr>
        <p:spPr>
          <a:xfrm rot="10800000" flipV="1">
            <a:off x="2599854" y="527564"/>
            <a:ext cx="6992292" cy="5102484"/>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sz="1801" dirty="0"/>
          </a:p>
        </p:txBody>
      </p:sp>
      <p:sp>
        <p:nvSpPr>
          <p:cNvPr id="2" name="Title 1">
            <a:extLst>
              <a:ext uri="{FF2B5EF4-FFF2-40B4-BE49-F238E27FC236}">
                <a16:creationId xmlns:a16="http://schemas.microsoft.com/office/drawing/2014/main" id="{807094A5-EB6F-441D-88F8-CD7A30C84707}"/>
              </a:ext>
            </a:extLst>
          </p:cNvPr>
          <p:cNvSpPr>
            <a:spLocks noGrp="1"/>
          </p:cNvSpPr>
          <p:nvPr>
            <p:ph type="ctrTitle"/>
          </p:nvPr>
        </p:nvSpPr>
        <p:spPr>
          <a:xfrm>
            <a:off x="1508761" y="1591056"/>
            <a:ext cx="5705856" cy="3264408"/>
          </a:xfrm>
        </p:spPr>
        <p:txBody>
          <a:bodyPr anchor="b">
            <a:normAutofit/>
          </a:bodyPr>
          <a:lstStyle>
            <a:lvl1pPr algn="l">
              <a:defRPr sz="4800"/>
            </a:lvl1pPr>
          </a:lstStyle>
          <a:p>
            <a:r>
              <a:rPr lang="en-US"/>
              <a:t>Click to edit Master title style</a:t>
            </a:r>
            <a:endParaRPr lang="en-US" dirty="0"/>
          </a:p>
        </p:txBody>
      </p:sp>
      <p:sp>
        <p:nvSpPr>
          <p:cNvPr id="3" name="Subtitle 2">
            <a:extLst>
              <a:ext uri="{FF2B5EF4-FFF2-40B4-BE49-F238E27FC236}">
                <a16:creationId xmlns:a16="http://schemas.microsoft.com/office/drawing/2014/main" id="{1C7CE1E3-3929-42A6-81B7-056BD88EF353}"/>
              </a:ext>
            </a:extLst>
          </p:cNvPr>
          <p:cNvSpPr>
            <a:spLocks noGrp="1"/>
          </p:cNvSpPr>
          <p:nvPr>
            <p:ph type="subTitle" idx="1"/>
          </p:nvPr>
        </p:nvSpPr>
        <p:spPr>
          <a:xfrm>
            <a:off x="1524000" y="4928616"/>
            <a:ext cx="5705856" cy="996696"/>
          </a:xfrm>
        </p:spPr>
        <p:txBody>
          <a:bodyPr/>
          <a:lstStyle>
            <a:lvl1pPr marL="0" indent="0" algn="l">
              <a:buNone/>
              <a:defRPr sz="2400" cap="all" baseline="0"/>
            </a:lvl1pPr>
            <a:lvl2pPr marL="457206" indent="0" algn="ctr">
              <a:buNone/>
              <a:defRPr sz="2000"/>
            </a:lvl2pPr>
            <a:lvl3pPr marL="914411" indent="0" algn="ctr">
              <a:buNone/>
              <a:defRPr sz="1801"/>
            </a:lvl3pPr>
            <a:lvl4pPr marL="1371617" indent="0" algn="ctr">
              <a:buNone/>
              <a:defRPr sz="1600"/>
            </a:lvl4pPr>
            <a:lvl5pPr marL="1828823" indent="0" algn="ctr">
              <a:buNone/>
              <a:defRPr sz="1600"/>
            </a:lvl5pPr>
            <a:lvl6pPr marL="2286029" indent="0" algn="ctr">
              <a:buNone/>
              <a:defRPr sz="1600"/>
            </a:lvl6pPr>
            <a:lvl7pPr marL="2743234" indent="0" algn="ctr">
              <a:buNone/>
              <a:defRPr sz="1600"/>
            </a:lvl7pPr>
            <a:lvl8pPr marL="3200440" indent="0" algn="ctr">
              <a:buNone/>
              <a:defRPr sz="1600"/>
            </a:lvl8pPr>
            <a:lvl9pPr marL="3657646" indent="0" algn="ctr">
              <a:buNone/>
              <a:defRPr sz="1600"/>
            </a:lvl9pPr>
          </a:lstStyle>
          <a:p>
            <a:r>
              <a:rPr lang="en-US"/>
              <a:t>Click to edit Master subtitle style</a:t>
            </a:r>
            <a:endParaRPr lang="en-US" dirty="0"/>
          </a:p>
        </p:txBody>
      </p:sp>
      <p:sp>
        <p:nvSpPr>
          <p:cNvPr id="4" name="Date Placeholder 3">
            <a:extLst>
              <a:ext uri="{FF2B5EF4-FFF2-40B4-BE49-F238E27FC236}">
                <a16:creationId xmlns:a16="http://schemas.microsoft.com/office/drawing/2014/main" id="{5CE951E3-0794-422C-AF76-0AD4A7FB19EB}"/>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5" name="Footer Placeholder 4">
            <a:extLst>
              <a:ext uri="{FF2B5EF4-FFF2-40B4-BE49-F238E27FC236}">
                <a16:creationId xmlns:a16="http://schemas.microsoft.com/office/drawing/2014/main" id="{114EBFA8-0291-4D77-A9D9-B17FC2382A80}"/>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357AC4D4-C4EE-4624-A329-C608A1D5AFE1}"/>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566457654"/>
      </p:ext>
    </p:extLst>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7" name="Freeform: Shape 6" descr="Tag=AccentColor&#10;Flavor=Light&#10;Target=Fill">
            <a:extLst>
              <a:ext uri="{FF2B5EF4-FFF2-40B4-BE49-F238E27FC236}">
                <a16:creationId xmlns:a16="http://schemas.microsoft.com/office/drawing/2014/main" id="{13B7BB51-92B8-4089-8DAB-1202A4D1C6A3}"/>
              </a:ext>
            </a:extLst>
          </p:cNvPr>
          <p:cNvSpPr/>
          <p:nvPr/>
        </p:nvSpPr>
        <p:spPr>
          <a:xfrm flipH="1">
            <a:off x="2" y="315112"/>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sz="1801"/>
          </a:p>
        </p:txBody>
      </p:sp>
      <p:sp>
        <p:nvSpPr>
          <p:cNvPr id="2" name="Title 1">
            <a:extLst>
              <a:ext uri="{FF2B5EF4-FFF2-40B4-BE49-F238E27FC236}">
                <a16:creationId xmlns:a16="http://schemas.microsoft.com/office/drawing/2014/main" id="{26030E26-A86A-417A-AA64-699AA8DD3DA5}"/>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D19CF97E-0E6E-41E9-B75B-0371E744D1E8}"/>
              </a:ext>
            </a:extLst>
          </p:cNvPr>
          <p:cNvSpPr>
            <a:spLocks noGrp="1"/>
          </p:cNvSpPr>
          <p:nvPr>
            <p:ph idx="1"/>
          </p:nvPr>
        </p:nvSpPr>
        <p:spPr>
          <a:xfrm>
            <a:off x="838202" y="2011680"/>
            <a:ext cx="1051560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70BAE770-8363-44CD-8A22-AB26C5C5361B}"/>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5" name="Footer Placeholder 4">
            <a:extLst>
              <a:ext uri="{FF2B5EF4-FFF2-40B4-BE49-F238E27FC236}">
                <a16:creationId xmlns:a16="http://schemas.microsoft.com/office/drawing/2014/main" id="{36E618F2-3B8E-4449-91E7-F8AA4960938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063428F0-E5C2-42A1-AB2F-1A19FFAD19C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694247558"/>
      </p:ext>
    </p:extLst>
  </p:cSld>
  <p:clrMapOvr>
    <a:masterClrMapping/>
  </p:clrMapOvr>
</p:sldLayout>
</file>

<file path=ppt/slideLayouts/slideLayout14.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7" name="Graphic 9" descr="Tag=AccentColor&#10;Flavor=Light&#10;Target=Fill">
            <a:extLst>
              <a:ext uri="{FF2B5EF4-FFF2-40B4-BE49-F238E27FC236}">
                <a16:creationId xmlns:a16="http://schemas.microsoft.com/office/drawing/2014/main" id="{DB2CE8D6-5B4E-4EBE-9ED5-A1DA7E2A5CDA}"/>
              </a:ext>
            </a:extLst>
          </p:cNvPr>
          <p:cNvSpPr/>
          <p:nvPr/>
        </p:nvSpPr>
        <p:spPr>
          <a:xfrm>
            <a:off x="7209818" y="0"/>
            <a:ext cx="4143984" cy="5747660"/>
          </a:xfrm>
          <a:custGeom>
            <a:avLst/>
            <a:gdLst>
              <a:gd name="connsiteX0" fmla="*/ 0 w 3843750"/>
              <a:gd name="connsiteY0" fmla="*/ 346 h 5956080"/>
              <a:gd name="connsiteX1" fmla="*/ 72373 w 3843750"/>
              <a:gd name="connsiteY1" fmla="*/ 2447534 h 5956080"/>
              <a:gd name="connsiteX2" fmla="*/ 145093 w 3843750"/>
              <a:gd name="connsiteY2" fmla="*/ 3878724 h 5956080"/>
              <a:gd name="connsiteX3" fmla="*/ 237897 w 3843750"/>
              <a:gd name="connsiteY3" fmla="*/ 4208041 h 5956080"/>
              <a:gd name="connsiteX4" fmla="*/ 281875 w 3843750"/>
              <a:gd name="connsiteY4" fmla="*/ 4677601 h 5956080"/>
              <a:gd name="connsiteX5" fmla="*/ 360135 w 3843750"/>
              <a:gd name="connsiteY5" fmla="*/ 5287407 h 5956080"/>
              <a:gd name="connsiteX6" fmla="*/ 414155 w 3843750"/>
              <a:gd name="connsiteY6" fmla="*/ 5817914 h 5956080"/>
              <a:gd name="connsiteX7" fmla="*/ 681487 w 3843750"/>
              <a:gd name="connsiteY7" fmla="*/ 5914873 h 5956080"/>
              <a:gd name="connsiteX8" fmla="*/ 892373 w 3843750"/>
              <a:gd name="connsiteY8" fmla="*/ 5605295 h 5956080"/>
              <a:gd name="connsiteX9" fmla="*/ 1027770 w 3843750"/>
              <a:gd name="connsiteY9" fmla="*/ 5804063 h 5956080"/>
              <a:gd name="connsiteX10" fmla="*/ 1200566 w 3843750"/>
              <a:gd name="connsiteY10" fmla="*/ 5527036 h 5956080"/>
              <a:gd name="connsiteX11" fmla="*/ 1348083 w 3843750"/>
              <a:gd name="connsiteY11" fmla="*/ 5363590 h 5956080"/>
              <a:gd name="connsiteX12" fmla="*/ 1425997 w 3843750"/>
              <a:gd name="connsiteY12" fmla="*/ 4800532 h 5956080"/>
              <a:gd name="connsiteX13" fmla="*/ 1517416 w 3843750"/>
              <a:gd name="connsiteY13" fmla="*/ 4640549 h 5956080"/>
              <a:gd name="connsiteX14" fmla="*/ 1569705 w 3843750"/>
              <a:gd name="connsiteY14" fmla="*/ 4803995 h 5956080"/>
              <a:gd name="connsiteX15" fmla="*/ 1530921 w 3843750"/>
              <a:gd name="connsiteY15" fmla="*/ 5433885 h 5956080"/>
              <a:gd name="connsiteX16" fmla="*/ 1614721 w 3843750"/>
              <a:gd name="connsiteY16" fmla="*/ 5319957 h 5956080"/>
              <a:gd name="connsiteX17" fmla="*/ 1800676 w 3843750"/>
              <a:gd name="connsiteY17" fmla="*/ 4608691 h 5956080"/>
              <a:gd name="connsiteX18" fmla="*/ 1918759 w 3843750"/>
              <a:gd name="connsiteY18" fmla="*/ 4486799 h 5956080"/>
              <a:gd name="connsiteX19" fmla="*/ 2009139 w 3843750"/>
              <a:gd name="connsiteY19" fmla="*/ 4715000 h 5956080"/>
              <a:gd name="connsiteX20" fmla="*/ 2135532 w 3843750"/>
              <a:gd name="connsiteY20" fmla="*/ 5321689 h 5956080"/>
              <a:gd name="connsiteX21" fmla="*/ 2209291 w 3843750"/>
              <a:gd name="connsiteY21" fmla="*/ 5028733 h 5956080"/>
              <a:gd name="connsiteX22" fmla="*/ 2501208 w 3843750"/>
              <a:gd name="connsiteY22" fmla="*/ 4457711 h 5956080"/>
              <a:gd name="connsiteX23" fmla="*/ 2695127 w 3843750"/>
              <a:gd name="connsiteY23" fmla="*/ 4973674 h 5956080"/>
              <a:gd name="connsiteX24" fmla="*/ 2825329 w 3843750"/>
              <a:gd name="connsiteY24" fmla="*/ 4563328 h 5956080"/>
              <a:gd name="connsiteX25" fmla="*/ 2904628 w 3843750"/>
              <a:gd name="connsiteY25" fmla="*/ 4466368 h 5956080"/>
              <a:gd name="connsiteX26" fmla="*/ 2922635 w 3843750"/>
              <a:gd name="connsiteY26" fmla="*/ 4519696 h 5956080"/>
              <a:gd name="connsiteX27" fmla="*/ 3089544 w 3843750"/>
              <a:gd name="connsiteY27" fmla="*/ 3606545 h 5956080"/>
              <a:gd name="connsiteX28" fmla="*/ 3150490 w 3843750"/>
              <a:gd name="connsiteY28" fmla="*/ 3989882 h 5956080"/>
              <a:gd name="connsiteX29" fmla="*/ 3755448 w 3843750"/>
              <a:gd name="connsiteY29" fmla="*/ 1538193 h 5956080"/>
              <a:gd name="connsiteX30" fmla="*/ 3850330 w 3843750"/>
              <a:gd name="connsiteY30" fmla="*/ 0 h 5956080"/>
              <a:gd name="connsiteX31" fmla="*/ 0 w 3843750"/>
              <a:gd name="connsiteY31" fmla="*/ 0 h 595608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Lst>
            <a:rect l="l" t="t" r="r" b="b"/>
            <a:pathLst>
              <a:path w="3843750" h="5956080">
                <a:moveTo>
                  <a:pt x="0" y="346"/>
                </a:moveTo>
                <a:cubicBezTo>
                  <a:pt x="12120" y="1234155"/>
                  <a:pt x="72720" y="2447534"/>
                  <a:pt x="72373" y="2447534"/>
                </a:cubicBezTo>
                <a:cubicBezTo>
                  <a:pt x="72720" y="2449265"/>
                  <a:pt x="114274" y="3641520"/>
                  <a:pt x="145093" y="3878724"/>
                </a:cubicBezTo>
                <a:cubicBezTo>
                  <a:pt x="176258" y="4119392"/>
                  <a:pt x="210194" y="3969797"/>
                  <a:pt x="237897" y="4208041"/>
                </a:cubicBezTo>
                <a:cubicBezTo>
                  <a:pt x="250017" y="4367677"/>
                  <a:pt x="237204" y="4527661"/>
                  <a:pt x="281875" y="4677601"/>
                </a:cubicBezTo>
                <a:cubicBezTo>
                  <a:pt x="278758" y="4908226"/>
                  <a:pt x="338319" y="5059552"/>
                  <a:pt x="360135" y="5287407"/>
                </a:cubicBezTo>
                <a:cubicBezTo>
                  <a:pt x="370177" y="5468860"/>
                  <a:pt x="348015" y="5649274"/>
                  <a:pt x="414155" y="5817914"/>
                </a:cubicBezTo>
                <a:cubicBezTo>
                  <a:pt x="467137" y="5947770"/>
                  <a:pt x="534662" y="6049578"/>
                  <a:pt x="681487" y="5914873"/>
                </a:cubicBezTo>
                <a:cubicBezTo>
                  <a:pt x="680448" y="5747964"/>
                  <a:pt x="925963" y="5772897"/>
                  <a:pt x="892373" y="5605295"/>
                </a:cubicBezTo>
                <a:cubicBezTo>
                  <a:pt x="1003184" y="5641309"/>
                  <a:pt x="945009" y="5759046"/>
                  <a:pt x="1027770" y="5804063"/>
                </a:cubicBezTo>
                <a:cubicBezTo>
                  <a:pt x="1099105" y="5719915"/>
                  <a:pt x="1051664" y="5551968"/>
                  <a:pt x="1200566" y="5527036"/>
                </a:cubicBezTo>
                <a:cubicBezTo>
                  <a:pt x="1352931" y="5564088"/>
                  <a:pt x="1336655" y="5453970"/>
                  <a:pt x="1348083" y="5363590"/>
                </a:cubicBezTo>
                <a:cubicBezTo>
                  <a:pt x="1370938" y="5149586"/>
                  <a:pt x="1389291" y="5009687"/>
                  <a:pt x="1425997" y="4800532"/>
                </a:cubicBezTo>
                <a:cubicBezTo>
                  <a:pt x="1436385" y="4748243"/>
                  <a:pt x="1415608" y="4628775"/>
                  <a:pt x="1517416" y="4640549"/>
                </a:cubicBezTo>
                <a:cubicBezTo>
                  <a:pt x="1596022" y="4651976"/>
                  <a:pt x="1566242" y="4746512"/>
                  <a:pt x="1569705" y="4803995"/>
                </a:cubicBezTo>
                <a:cubicBezTo>
                  <a:pt x="1600177" y="5128809"/>
                  <a:pt x="1532998" y="5109763"/>
                  <a:pt x="1530921" y="5433885"/>
                </a:cubicBezTo>
                <a:cubicBezTo>
                  <a:pt x="1530574" y="5446697"/>
                  <a:pt x="1580786" y="5458125"/>
                  <a:pt x="1614721" y="5319957"/>
                </a:cubicBezTo>
                <a:cubicBezTo>
                  <a:pt x="1681208" y="5047432"/>
                  <a:pt x="1760507" y="4832736"/>
                  <a:pt x="1800676" y="4608691"/>
                </a:cubicBezTo>
                <a:cubicBezTo>
                  <a:pt x="1848463" y="4656824"/>
                  <a:pt x="1889671" y="4439704"/>
                  <a:pt x="1918759" y="4486799"/>
                </a:cubicBezTo>
                <a:cubicBezTo>
                  <a:pt x="1932264" y="4566098"/>
                  <a:pt x="1956503" y="4642626"/>
                  <a:pt x="2009139" y="4715000"/>
                </a:cubicBezTo>
                <a:cubicBezTo>
                  <a:pt x="2054502" y="4933851"/>
                  <a:pt x="2004983" y="5137812"/>
                  <a:pt x="2135532" y="5321689"/>
                </a:cubicBezTo>
                <a:cubicBezTo>
                  <a:pt x="2135532" y="5321689"/>
                  <a:pt x="2137610" y="5265245"/>
                  <a:pt x="2209291" y="5028733"/>
                </a:cubicBezTo>
                <a:cubicBezTo>
                  <a:pt x="2267120" y="4838277"/>
                  <a:pt x="2341225" y="4936622"/>
                  <a:pt x="2501208" y="4457711"/>
                </a:cubicBezTo>
                <a:cubicBezTo>
                  <a:pt x="2545186" y="4641934"/>
                  <a:pt x="2446495" y="4877753"/>
                  <a:pt x="2695127" y="4973674"/>
                </a:cubicBezTo>
                <a:cubicBezTo>
                  <a:pt x="2743260" y="4833775"/>
                  <a:pt x="2706208" y="4662365"/>
                  <a:pt x="2825329" y="4563328"/>
                </a:cubicBezTo>
                <a:cubicBezTo>
                  <a:pt x="2859958" y="4534586"/>
                  <a:pt x="2884890" y="4501689"/>
                  <a:pt x="2904628" y="4466368"/>
                </a:cubicBezTo>
                <a:cubicBezTo>
                  <a:pt x="2910515" y="4484375"/>
                  <a:pt x="2916749" y="4503074"/>
                  <a:pt x="2922635" y="4519696"/>
                </a:cubicBezTo>
                <a:cubicBezTo>
                  <a:pt x="2946529" y="4491647"/>
                  <a:pt x="3082618" y="3784882"/>
                  <a:pt x="3089544" y="3606545"/>
                </a:cubicBezTo>
                <a:cubicBezTo>
                  <a:pt x="3124172" y="3733285"/>
                  <a:pt x="3150490" y="3989882"/>
                  <a:pt x="3150490" y="3989882"/>
                </a:cubicBezTo>
                <a:cubicBezTo>
                  <a:pt x="3150490" y="3989882"/>
                  <a:pt x="3300085" y="3936900"/>
                  <a:pt x="3755448" y="1538193"/>
                </a:cubicBezTo>
                <a:cubicBezTo>
                  <a:pt x="3791461" y="1348775"/>
                  <a:pt x="3824704" y="697762"/>
                  <a:pt x="3850330" y="0"/>
                </a:cubicBezTo>
                <a:lnTo>
                  <a:pt x="0" y="0"/>
                </a:lnTo>
                <a:close/>
              </a:path>
            </a:pathLst>
          </a:custGeom>
          <a:solidFill>
            <a:schemeClr val="accent1">
              <a:alpha val="20000"/>
            </a:schemeClr>
          </a:solidFill>
          <a:ln w="32707" cap="flat">
            <a:noFill/>
            <a:prstDash val="solid"/>
            <a:miter/>
          </a:ln>
        </p:spPr>
        <p:txBody>
          <a:bodyPr rtlCol="0" anchor="ctr"/>
          <a:lstStyle/>
          <a:p>
            <a:endParaRPr lang="en-US" sz="1801"/>
          </a:p>
        </p:txBody>
      </p:sp>
      <p:sp>
        <p:nvSpPr>
          <p:cNvPr id="2" name="Title 1">
            <a:extLst>
              <a:ext uri="{FF2B5EF4-FFF2-40B4-BE49-F238E27FC236}">
                <a16:creationId xmlns:a16="http://schemas.microsoft.com/office/drawing/2014/main" id="{64AD5705-B027-4C44-B38A-60296E29EB12}"/>
              </a:ext>
            </a:extLst>
          </p:cNvPr>
          <p:cNvSpPr>
            <a:spLocks noGrp="1"/>
          </p:cNvSpPr>
          <p:nvPr>
            <p:ph type="title"/>
          </p:nvPr>
        </p:nvSpPr>
        <p:spPr>
          <a:xfrm>
            <a:off x="831851" y="1078991"/>
            <a:ext cx="5266944" cy="3136392"/>
          </a:xfrm>
        </p:spPr>
        <p:txBody>
          <a:bodyPr anchor="b">
            <a:normAutofit/>
          </a:bodyPr>
          <a:lstStyle>
            <a:lvl1pPr>
              <a:defRPr sz="48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BE8BBAC4-9088-44CF-BA2D-B8DD24FB5274}"/>
              </a:ext>
            </a:extLst>
          </p:cNvPr>
          <p:cNvSpPr>
            <a:spLocks noGrp="1"/>
          </p:cNvSpPr>
          <p:nvPr>
            <p:ph type="body" idx="1"/>
          </p:nvPr>
        </p:nvSpPr>
        <p:spPr>
          <a:xfrm>
            <a:off x="831851" y="4279394"/>
            <a:ext cx="5266944" cy="1500187"/>
          </a:xfrm>
        </p:spPr>
        <p:txBody>
          <a:bodyPr/>
          <a:lstStyle>
            <a:lvl1pPr marL="0" indent="0">
              <a:buNone/>
              <a:defRPr sz="2400" cap="all" baseline="0">
                <a:solidFill>
                  <a:schemeClr val="tx1"/>
                </a:solidFill>
              </a:defRPr>
            </a:lvl1pPr>
            <a:lvl2pPr marL="457206" indent="0">
              <a:buNone/>
              <a:defRPr sz="2000">
                <a:solidFill>
                  <a:schemeClr val="tx1">
                    <a:tint val="75000"/>
                  </a:schemeClr>
                </a:solidFill>
              </a:defRPr>
            </a:lvl2pPr>
            <a:lvl3pPr marL="914411" indent="0">
              <a:buNone/>
              <a:defRPr sz="1801">
                <a:solidFill>
                  <a:schemeClr val="tx1">
                    <a:tint val="75000"/>
                  </a:schemeClr>
                </a:solidFill>
              </a:defRPr>
            </a:lvl3pPr>
            <a:lvl4pPr marL="1371617" indent="0">
              <a:buNone/>
              <a:defRPr sz="1600">
                <a:solidFill>
                  <a:schemeClr val="tx1">
                    <a:tint val="75000"/>
                  </a:schemeClr>
                </a:solidFill>
              </a:defRPr>
            </a:lvl4pPr>
            <a:lvl5pPr marL="1828823" indent="0">
              <a:buNone/>
              <a:defRPr sz="1600">
                <a:solidFill>
                  <a:schemeClr val="tx1">
                    <a:tint val="75000"/>
                  </a:schemeClr>
                </a:solidFill>
              </a:defRPr>
            </a:lvl5pPr>
            <a:lvl6pPr marL="2286029" indent="0">
              <a:buNone/>
              <a:defRPr sz="1600">
                <a:solidFill>
                  <a:schemeClr val="tx1">
                    <a:tint val="75000"/>
                  </a:schemeClr>
                </a:solidFill>
              </a:defRPr>
            </a:lvl6pPr>
            <a:lvl7pPr marL="2743234" indent="0">
              <a:buNone/>
              <a:defRPr sz="1600">
                <a:solidFill>
                  <a:schemeClr val="tx1">
                    <a:tint val="75000"/>
                  </a:schemeClr>
                </a:solidFill>
              </a:defRPr>
            </a:lvl7pPr>
            <a:lvl8pPr marL="3200440" indent="0">
              <a:buNone/>
              <a:defRPr sz="1600">
                <a:solidFill>
                  <a:schemeClr val="tx1">
                    <a:tint val="75000"/>
                  </a:schemeClr>
                </a:solidFill>
              </a:defRPr>
            </a:lvl8pPr>
            <a:lvl9pPr marL="3657646" indent="0">
              <a:buNone/>
              <a:defRPr sz="16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3793FB3F-D2A6-4919-B57B-C08861D46303}"/>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5" name="Footer Placeholder 4">
            <a:extLst>
              <a:ext uri="{FF2B5EF4-FFF2-40B4-BE49-F238E27FC236}">
                <a16:creationId xmlns:a16="http://schemas.microsoft.com/office/drawing/2014/main" id="{989049E0-6BE5-43FA-A4D4-ACAFC871A79F}"/>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ADF8C28D-1479-4F15-B906-0AEBBCCA8CF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233752531"/>
      </p:ext>
    </p:extLst>
  </p:cSld>
  <p:clrMapOvr>
    <a:masterClrMapping/>
  </p:clrMapOvr>
</p:sldLayout>
</file>

<file path=ppt/slideLayouts/slideLayout15.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FD51F360-8860-4FB5-A0A5-773473DD8B39}"/>
              </a:ext>
            </a:extLst>
          </p:cNvPr>
          <p:cNvSpPr/>
          <p:nvPr/>
        </p:nvSpPr>
        <p:spPr>
          <a:xfrm flipH="1">
            <a:off x="2" y="315112"/>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sz="1801"/>
          </a:p>
        </p:txBody>
      </p:sp>
      <p:sp>
        <p:nvSpPr>
          <p:cNvPr id="2" name="Title 1">
            <a:extLst>
              <a:ext uri="{FF2B5EF4-FFF2-40B4-BE49-F238E27FC236}">
                <a16:creationId xmlns:a16="http://schemas.microsoft.com/office/drawing/2014/main" id="{D2A77EC9-372A-4ECA-9088-780532AF057F}"/>
              </a:ext>
            </a:extLst>
          </p:cNvPr>
          <p:cNvSpPr>
            <a:spLocks noGrp="1"/>
          </p:cNvSpPr>
          <p:nvPr>
            <p:ph type="title"/>
          </p:nvPr>
        </p:nvSpPr>
        <p:spPr/>
        <p:txBody>
          <a:bodyPr>
            <a:normAutofit/>
          </a:bodyPr>
          <a:lstStyle>
            <a:lvl1pPr>
              <a:defRPr sz="40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57C882CE-1B27-414A-9B06-AA5D2DB683BA}"/>
              </a:ext>
            </a:extLst>
          </p:cNvPr>
          <p:cNvSpPr>
            <a:spLocks noGrp="1"/>
          </p:cNvSpPr>
          <p:nvPr>
            <p:ph sz="half" idx="1"/>
          </p:nvPr>
        </p:nvSpPr>
        <p:spPr>
          <a:xfrm>
            <a:off x="838201"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Content Placeholder 3">
            <a:extLst>
              <a:ext uri="{FF2B5EF4-FFF2-40B4-BE49-F238E27FC236}">
                <a16:creationId xmlns:a16="http://schemas.microsoft.com/office/drawing/2014/main" id="{A0397E60-5D92-4530-96D1-FC09AF3C2742}"/>
              </a:ext>
            </a:extLst>
          </p:cNvPr>
          <p:cNvSpPr>
            <a:spLocks noGrp="1"/>
          </p:cNvSpPr>
          <p:nvPr>
            <p:ph sz="half" idx="2"/>
          </p:nvPr>
        </p:nvSpPr>
        <p:spPr>
          <a:xfrm>
            <a:off x="6419088" y="2011680"/>
            <a:ext cx="4937760" cy="416052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Date Placeholder 4">
            <a:extLst>
              <a:ext uri="{FF2B5EF4-FFF2-40B4-BE49-F238E27FC236}">
                <a16:creationId xmlns:a16="http://schemas.microsoft.com/office/drawing/2014/main" id="{034240FE-0C6A-47E9-9B0A-7B3C60877372}"/>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6" name="Footer Placeholder 5">
            <a:extLst>
              <a:ext uri="{FF2B5EF4-FFF2-40B4-BE49-F238E27FC236}">
                <a16:creationId xmlns:a16="http://schemas.microsoft.com/office/drawing/2014/main" id="{8671AE1B-BB18-4C7E-AA77-3A4D401A5F35}"/>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6FA7B1D-FEDD-4E29-A352-29E5F498B32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854774206"/>
      </p:ext>
    </p:extLst>
  </p:cSld>
  <p:clrMapOvr>
    <a:masterClrMapping/>
  </p:clrMapOvr>
</p:sldLayout>
</file>

<file path=ppt/slideLayouts/slideLayout16.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10" name="Freeform: Shape 9" descr="Tag=AccentColor&#10;Flavor=Light&#10;Target=Fill">
            <a:extLst>
              <a:ext uri="{FF2B5EF4-FFF2-40B4-BE49-F238E27FC236}">
                <a16:creationId xmlns:a16="http://schemas.microsoft.com/office/drawing/2014/main" id="{527D753D-3426-457C-9082-B92894509EC0}"/>
              </a:ext>
            </a:extLst>
          </p:cNvPr>
          <p:cNvSpPr/>
          <p:nvPr/>
        </p:nvSpPr>
        <p:spPr>
          <a:xfrm flipH="1">
            <a:off x="2" y="315112"/>
            <a:ext cx="3021543" cy="1435442"/>
          </a:xfrm>
          <a:custGeom>
            <a:avLst/>
            <a:gdLst>
              <a:gd name="connsiteX0" fmla="*/ 3021543 w 3021543"/>
              <a:gd name="connsiteY0" fmla="*/ 0 h 1435442"/>
              <a:gd name="connsiteX1" fmla="*/ 2963800 w 3021543"/>
              <a:gd name="connsiteY1" fmla="*/ 7242 h 1435442"/>
              <a:gd name="connsiteX2" fmla="*/ 2793803 w 3021543"/>
              <a:gd name="connsiteY2" fmla="*/ 24082 h 1435442"/>
              <a:gd name="connsiteX3" fmla="*/ 2414348 w 3021543"/>
              <a:gd name="connsiteY3" fmla="*/ 29696 h 1435442"/>
              <a:gd name="connsiteX4" fmla="*/ 2091558 w 3021543"/>
              <a:gd name="connsiteY4" fmla="*/ 27450 h 1435442"/>
              <a:gd name="connsiteX5" fmla="*/ 1645319 w 3021543"/>
              <a:gd name="connsiteY5" fmla="*/ 28573 h 1435442"/>
              <a:gd name="connsiteX6" fmla="*/ 1243602 w 3021543"/>
              <a:gd name="connsiteY6" fmla="*/ 60008 h 1435442"/>
              <a:gd name="connsiteX7" fmla="*/ 753851 w 3021543"/>
              <a:gd name="connsiteY7" fmla="*/ 57763 h 1435442"/>
              <a:gd name="connsiteX8" fmla="*/ 465465 w 3021543"/>
              <a:gd name="connsiteY8" fmla="*/ 116142 h 1435442"/>
              <a:gd name="connsiteX9" fmla="*/ 546416 w 3021543"/>
              <a:gd name="connsiteY9" fmla="*/ 136351 h 1435442"/>
              <a:gd name="connsiteX10" fmla="*/ 689091 w 3021543"/>
              <a:gd name="connsiteY10" fmla="*/ 180136 h 1435442"/>
              <a:gd name="connsiteX11" fmla="*/ 704269 w 3021543"/>
              <a:gd name="connsiteY11" fmla="*/ 208203 h 1435442"/>
              <a:gd name="connsiteX12" fmla="*/ 683020 w 3021543"/>
              <a:gd name="connsiteY12" fmla="*/ 221675 h 1435442"/>
              <a:gd name="connsiteX13" fmla="*/ 621295 w 3021543"/>
              <a:gd name="connsiteY13" fmla="*/ 247496 h 1435442"/>
              <a:gd name="connsiteX14" fmla="*/ 848968 w 3021543"/>
              <a:gd name="connsiteY14" fmla="*/ 285668 h 1435442"/>
              <a:gd name="connsiteX15" fmla="*/ 768018 w 3021543"/>
              <a:gd name="connsiteY15" fmla="*/ 309244 h 1435442"/>
              <a:gd name="connsiteX16" fmla="*/ 684032 w 3021543"/>
              <a:gd name="connsiteY16" fmla="*/ 326085 h 1435442"/>
              <a:gd name="connsiteX17" fmla="*/ 592962 w 3021543"/>
              <a:gd name="connsiteY17" fmla="*/ 338434 h 1435442"/>
              <a:gd name="connsiteX18" fmla="*/ 509988 w 3021543"/>
              <a:gd name="connsiteY18" fmla="*/ 363133 h 1435442"/>
              <a:gd name="connsiteX19" fmla="*/ 726531 w 3021543"/>
              <a:gd name="connsiteY19" fmla="*/ 373237 h 1435442"/>
              <a:gd name="connsiteX20" fmla="*/ 614212 w 3021543"/>
              <a:gd name="connsiteY20" fmla="*/ 395691 h 1435442"/>
              <a:gd name="connsiteX21" fmla="*/ 522131 w 3021543"/>
              <a:gd name="connsiteY21" fmla="*/ 424881 h 1435442"/>
              <a:gd name="connsiteX22" fmla="*/ 457370 w 3021543"/>
              <a:gd name="connsiteY22" fmla="*/ 438353 h 1435442"/>
              <a:gd name="connsiteX23" fmla="*/ 388562 w 3021543"/>
              <a:gd name="connsiteY23" fmla="*/ 441721 h 1435442"/>
              <a:gd name="connsiteX24" fmla="*/ 372372 w 3021543"/>
              <a:gd name="connsiteY24" fmla="*/ 463052 h 1435442"/>
              <a:gd name="connsiteX25" fmla="*/ 393622 w 3021543"/>
              <a:gd name="connsiteY25" fmla="*/ 485506 h 1435442"/>
              <a:gd name="connsiteX26" fmla="*/ 426002 w 3021543"/>
              <a:gd name="connsiteY26" fmla="*/ 487751 h 1435442"/>
              <a:gd name="connsiteX27" fmla="*/ 619271 w 3021543"/>
              <a:gd name="connsiteY27" fmla="*/ 493365 h 1435442"/>
              <a:gd name="connsiteX28" fmla="*/ 0 w 3021543"/>
              <a:gd name="connsiteY28" fmla="*/ 542762 h 1435442"/>
              <a:gd name="connsiteX29" fmla="*/ 83986 w 3021543"/>
              <a:gd name="connsiteY29" fmla="*/ 573075 h 1435442"/>
              <a:gd name="connsiteX30" fmla="*/ 112319 w 3021543"/>
              <a:gd name="connsiteY30" fmla="*/ 656154 h 1435442"/>
              <a:gd name="connsiteX31" fmla="*/ 215531 w 3021543"/>
              <a:gd name="connsiteY31" fmla="*/ 703306 h 1435442"/>
              <a:gd name="connsiteX32" fmla="*/ 282315 w 3021543"/>
              <a:gd name="connsiteY32" fmla="*/ 720147 h 1435442"/>
              <a:gd name="connsiteX33" fmla="*/ 435109 w 3021543"/>
              <a:gd name="connsiteY33" fmla="*/ 744846 h 1435442"/>
              <a:gd name="connsiteX34" fmla="*/ 457370 w 3021543"/>
              <a:gd name="connsiteY34" fmla="*/ 785263 h 1435442"/>
              <a:gd name="connsiteX35" fmla="*/ 476596 w 3021543"/>
              <a:gd name="connsiteY35" fmla="*/ 830170 h 1435442"/>
              <a:gd name="connsiteX36" fmla="*/ 517071 w 3021543"/>
              <a:gd name="connsiteY36" fmla="*/ 859360 h 1435442"/>
              <a:gd name="connsiteX37" fmla="*/ 202377 w 3021543"/>
              <a:gd name="connsiteY37" fmla="*/ 854869 h 1435442"/>
              <a:gd name="connsiteX38" fmla="*/ 557546 w 3021543"/>
              <a:gd name="connsiteY38" fmla="*/ 949175 h 1435442"/>
              <a:gd name="connsiteX39" fmla="*/ 526178 w 3021543"/>
              <a:gd name="connsiteY39" fmla="*/ 986223 h 1435442"/>
              <a:gd name="connsiteX40" fmla="*/ 720459 w 3021543"/>
              <a:gd name="connsiteY40" fmla="*/ 1036744 h 1435442"/>
              <a:gd name="connsiteX41" fmla="*/ 616236 w 3021543"/>
              <a:gd name="connsiteY41" fmla="*/ 1042357 h 1435442"/>
              <a:gd name="connsiteX42" fmla="*/ 1222353 w 3021543"/>
              <a:gd name="connsiteY42" fmla="*/ 1253422 h 1435442"/>
              <a:gd name="connsiteX43" fmla="*/ 2087511 w 3021543"/>
              <a:gd name="connsiteY43" fmla="*/ 1406107 h 1435442"/>
              <a:gd name="connsiteX44" fmla="*/ 2425479 w 3021543"/>
              <a:gd name="connsiteY44" fmla="*/ 1435297 h 1435442"/>
              <a:gd name="connsiteX45" fmla="*/ 2809994 w 3021543"/>
              <a:gd name="connsiteY45" fmla="*/ 1426315 h 1435442"/>
              <a:gd name="connsiteX46" fmla="*/ 2953618 w 3021543"/>
              <a:gd name="connsiteY46" fmla="*/ 1417071 h 1435442"/>
              <a:gd name="connsiteX47" fmla="*/ 3021543 w 3021543"/>
              <a:gd name="connsiteY47" fmla="*/ 1407897 h 143544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sz="1801"/>
          </a:p>
        </p:txBody>
      </p:sp>
      <p:sp>
        <p:nvSpPr>
          <p:cNvPr id="2" name="Title 1">
            <a:extLst>
              <a:ext uri="{FF2B5EF4-FFF2-40B4-BE49-F238E27FC236}">
                <a16:creationId xmlns:a16="http://schemas.microsoft.com/office/drawing/2014/main" id="{164D2B94-0682-4185-BCE3-89AF214A4FA8}"/>
              </a:ext>
            </a:extLst>
          </p:cNvPr>
          <p:cNvSpPr>
            <a:spLocks noGrp="1"/>
          </p:cNvSpPr>
          <p:nvPr>
            <p:ph type="title"/>
          </p:nvPr>
        </p:nvSpPr>
        <p:spPr>
          <a:xfrm>
            <a:off x="839789" y="365125"/>
            <a:ext cx="10515600" cy="1325563"/>
          </a:xfrm>
        </p:spPr>
        <p:txBody>
          <a:bodyPr>
            <a:normAutofit/>
          </a:bodyPr>
          <a:lstStyle>
            <a:lvl1pPr>
              <a:defRPr sz="4000"/>
            </a:lvl1p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8D65C47E-B85E-4B3E-A669-DEEC7F5DF2FB}"/>
              </a:ext>
            </a:extLst>
          </p:cNvPr>
          <p:cNvSpPr>
            <a:spLocks noGrp="1"/>
          </p:cNvSpPr>
          <p:nvPr>
            <p:ph type="body" idx="1"/>
          </p:nvPr>
        </p:nvSpPr>
        <p:spPr>
          <a:xfrm>
            <a:off x="839788" y="2011680"/>
            <a:ext cx="4937760" cy="950976"/>
          </a:xfrm>
        </p:spPr>
        <p:txBody>
          <a:bodyPr anchor="b">
            <a:normAutofit/>
          </a:bodyPr>
          <a:lstStyle>
            <a:lvl1pPr marL="0" indent="0">
              <a:buNone/>
              <a:defRPr sz="2800" b="1"/>
            </a:lvl1pPr>
            <a:lvl2pPr marL="457206" indent="0">
              <a:buNone/>
              <a:defRPr sz="2000" b="1"/>
            </a:lvl2pPr>
            <a:lvl3pPr marL="914411" indent="0">
              <a:buNone/>
              <a:defRPr sz="1801"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Click to edit Master text styles</a:t>
            </a:r>
          </a:p>
        </p:txBody>
      </p:sp>
      <p:sp>
        <p:nvSpPr>
          <p:cNvPr id="4" name="Content Placeholder 3">
            <a:extLst>
              <a:ext uri="{FF2B5EF4-FFF2-40B4-BE49-F238E27FC236}">
                <a16:creationId xmlns:a16="http://schemas.microsoft.com/office/drawing/2014/main" id="{E324517F-FE8C-49AD-9A52-0F4301052699}"/>
              </a:ext>
            </a:extLst>
          </p:cNvPr>
          <p:cNvSpPr>
            <a:spLocks noGrp="1"/>
          </p:cNvSpPr>
          <p:nvPr>
            <p:ph sz="half" idx="2"/>
          </p:nvPr>
        </p:nvSpPr>
        <p:spPr>
          <a:xfrm>
            <a:off x="8397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Text Placeholder 4">
            <a:extLst>
              <a:ext uri="{FF2B5EF4-FFF2-40B4-BE49-F238E27FC236}">
                <a16:creationId xmlns:a16="http://schemas.microsoft.com/office/drawing/2014/main" id="{C80C73EC-7117-4DC2-9075-14102F2E282B}"/>
              </a:ext>
            </a:extLst>
          </p:cNvPr>
          <p:cNvSpPr>
            <a:spLocks noGrp="1"/>
          </p:cNvSpPr>
          <p:nvPr>
            <p:ph type="body" sz="quarter" idx="3"/>
          </p:nvPr>
        </p:nvSpPr>
        <p:spPr>
          <a:xfrm>
            <a:off x="6419088" y="2011680"/>
            <a:ext cx="4937760" cy="950976"/>
          </a:xfrm>
        </p:spPr>
        <p:txBody>
          <a:bodyPr anchor="b">
            <a:normAutofit/>
          </a:bodyPr>
          <a:lstStyle>
            <a:lvl1pPr marL="0" indent="0">
              <a:buNone/>
              <a:defRPr sz="2800" b="1"/>
            </a:lvl1pPr>
            <a:lvl2pPr marL="457206" indent="0">
              <a:buNone/>
              <a:defRPr sz="2000" b="1"/>
            </a:lvl2pPr>
            <a:lvl3pPr marL="914411" indent="0">
              <a:buNone/>
              <a:defRPr sz="1801" b="1"/>
            </a:lvl3pPr>
            <a:lvl4pPr marL="1371617" indent="0">
              <a:buNone/>
              <a:defRPr sz="1600" b="1"/>
            </a:lvl4pPr>
            <a:lvl5pPr marL="1828823" indent="0">
              <a:buNone/>
              <a:defRPr sz="1600" b="1"/>
            </a:lvl5pPr>
            <a:lvl6pPr marL="2286029" indent="0">
              <a:buNone/>
              <a:defRPr sz="1600" b="1"/>
            </a:lvl6pPr>
            <a:lvl7pPr marL="2743234" indent="0">
              <a:buNone/>
              <a:defRPr sz="1600" b="1"/>
            </a:lvl7pPr>
            <a:lvl8pPr marL="3200440" indent="0">
              <a:buNone/>
              <a:defRPr sz="1600" b="1"/>
            </a:lvl8pPr>
            <a:lvl9pPr marL="3657646" indent="0">
              <a:buNone/>
              <a:defRPr sz="1600" b="1"/>
            </a:lvl9pPr>
          </a:lstStyle>
          <a:p>
            <a:pPr lvl="0"/>
            <a:r>
              <a:rPr lang="en-US"/>
              <a:t>Click to edit Master text styles</a:t>
            </a:r>
          </a:p>
        </p:txBody>
      </p:sp>
      <p:sp>
        <p:nvSpPr>
          <p:cNvPr id="6" name="Content Placeholder 5">
            <a:extLst>
              <a:ext uri="{FF2B5EF4-FFF2-40B4-BE49-F238E27FC236}">
                <a16:creationId xmlns:a16="http://schemas.microsoft.com/office/drawing/2014/main" id="{7DD9A323-865B-4177-8F98-9BA304E022E0}"/>
              </a:ext>
            </a:extLst>
          </p:cNvPr>
          <p:cNvSpPr>
            <a:spLocks noGrp="1"/>
          </p:cNvSpPr>
          <p:nvPr>
            <p:ph sz="quarter" idx="4"/>
          </p:nvPr>
        </p:nvSpPr>
        <p:spPr>
          <a:xfrm>
            <a:off x="6419088" y="3127248"/>
            <a:ext cx="4937760" cy="306324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7" name="Date Placeholder 6">
            <a:extLst>
              <a:ext uri="{FF2B5EF4-FFF2-40B4-BE49-F238E27FC236}">
                <a16:creationId xmlns:a16="http://schemas.microsoft.com/office/drawing/2014/main" id="{2AA4E5D6-7075-4584-BD43-D966F0B58E6D}"/>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8" name="Footer Placeholder 7">
            <a:extLst>
              <a:ext uri="{FF2B5EF4-FFF2-40B4-BE49-F238E27FC236}">
                <a16:creationId xmlns:a16="http://schemas.microsoft.com/office/drawing/2014/main" id="{8C38B83D-8A05-4F3C-A409-1602C9630750}"/>
              </a:ext>
            </a:extLst>
          </p:cNvPr>
          <p:cNvSpPr>
            <a:spLocks noGrp="1"/>
          </p:cNvSpPr>
          <p:nvPr>
            <p:ph type="ftr" sz="quarter" idx="11"/>
          </p:nvPr>
        </p:nvSpPr>
        <p:spPr/>
        <p:txBody>
          <a:bodyPr/>
          <a:lstStyle/>
          <a:p>
            <a:endParaRPr lang="en-US"/>
          </a:p>
        </p:txBody>
      </p:sp>
      <p:sp>
        <p:nvSpPr>
          <p:cNvPr id="9" name="Slide Number Placeholder 8">
            <a:extLst>
              <a:ext uri="{FF2B5EF4-FFF2-40B4-BE49-F238E27FC236}">
                <a16:creationId xmlns:a16="http://schemas.microsoft.com/office/drawing/2014/main" id="{BAD250E7-8A73-449C-A140-A2A2582D7F33}"/>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4056091542"/>
      </p:ext>
    </p:extLst>
  </p:cSld>
  <p:clrMapOvr>
    <a:masterClrMapping/>
  </p:clrMapOvr>
</p:sldLayout>
</file>

<file path=ppt/slideLayouts/slideLayout1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6" name="Graphic 1" descr="Tag=AccentColor&#10;Flavor=Light&#10;Target=Fill">
            <a:extLst>
              <a:ext uri="{FF2B5EF4-FFF2-40B4-BE49-F238E27FC236}">
                <a16:creationId xmlns:a16="http://schemas.microsoft.com/office/drawing/2014/main" id="{AAFBE1F6-FC6D-4C3D-9AC3-97028E6F18C7}"/>
              </a:ext>
            </a:extLst>
          </p:cNvPr>
          <p:cNvSpPr/>
          <p:nvPr/>
        </p:nvSpPr>
        <p:spPr>
          <a:xfrm rot="10800000" flipV="1">
            <a:off x="1969639" y="181596"/>
            <a:ext cx="8252722" cy="6022258"/>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sz="1801" dirty="0"/>
          </a:p>
        </p:txBody>
      </p:sp>
      <p:sp>
        <p:nvSpPr>
          <p:cNvPr id="2" name="Title 1">
            <a:extLst>
              <a:ext uri="{FF2B5EF4-FFF2-40B4-BE49-F238E27FC236}">
                <a16:creationId xmlns:a16="http://schemas.microsoft.com/office/drawing/2014/main" id="{192825A4-268B-4301-8432-F9E9B2661AEC}"/>
              </a:ext>
            </a:extLst>
          </p:cNvPr>
          <p:cNvSpPr>
            <a:spLocks noGrp="1"/>
          </p:cNvSpPr>
          <p:nvPr>
            <p:ph type="title"/>
          </p:nvPr>
        </p:nvSpPr>
        <p:spPr>
          <a:xfrm>
            <a:off x="2843786" y="1572768"/>
            <a:ext cx="6501385" cy="4096512"/>
          </a:xfrm>
        </p:spPr>
        <p:txBody>
          <a:bodyPr>
            <a:normAutofit/>
          </a:bodyPr>
          <a:lstStyle>
            <a:lvl1pPr algn="ctr">
              <a:defRPr sz="4000"/>
            </a:lvl1pPr>
          </a:lstStyle>
          <a:p>
            <a:r>
              <a:rPr lang="en-US"/>
              <a:t>Click to edit Master title style</a:t>
            </a:r>
            <a:endParaRPr lang="en-US" dirty="0"/>
          </a:p>
        </p:txBody>
      </p:sp>
      <p:sp>
        <p:nvSpPr>
          <p:cNvPr id="3" name="Date Placeholder 2">
            <a:extLst>
              <a:ext uri="{FF2B5EF4-FFF2-40B4-BE49-F238E27FC236}">
                <a16:creationId xmlns:a16="http://schemas.microsoft.com/office/drawing/2014/main" id="{DA33410F-8A90-47F6-BD39-4AC0E4358351}"/>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4" name="Footer Placeholder 3">
            <a:extLst>
              <a:ext uri="{FF2B5EF4-FFF2-40B4-BE49-F238E27FC236}">
                <a16:creationId xmlns:a16="http://schemas.microsoft.com/office/drawing/2014/main" id="{D1D819A9-F8DE-4E5C-AFC3-E0105ACD8295}"/>
              </a:ext>
            </a:extLst>
          </p:cNvPr>
          <p:cNvSpPr>
            <a:spLocks noGrp="1"/>
          </p:cNvSpPr>
          <p:nvPr>
            <p:ph type="ftr" sz="quarter" idx="11"/>
          </p:nvPr>
        </p:nvSpPr>
        <p:spPr/>
        <p:txBody>
          <a:bodyPr/>
          <a:lstStyle/>
          <a:p>
            <a:endParaRPr lang="en-US"/>
          </a:p>
        </p:txBody>
      </p:sp>
      <p:sp>
        <p:nvSpPr>
          <p:cNvPr id="5" name="Slide Number Placeholder 4">
            <a:extLst>
              <a:ext uri="{FF2B5EF4-FFF2-40B4-BE49-F238E27FC236}">
                <a16:creationId xmlns:a16="http://schemas.microsoft.com/office/drawing/2014/main" id="{A4E25320-A12F-4F3E-8EC9-11292FF36BE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3608456410"/>
      </p:ext>
    </p:extLst>
  </p:cSld>
  <p:clrMapOvr>
    <a:masterClrMapping/>
  </p:clrMapOvr>
</p:sldLayout>
</file>

<file path=ppt/slideLayouts/slideLayout18.xml><?xml version="1.0" encoding="utf-8"?>
<p:sldLayout xmlns:a="http://schemas.openxmlformats.org/drawingml/2006/main" xmlns:r="http://schemas.openxmlformats.org/officeDocument/2006/relationships" xmlns:p="http://schemas.openxmlformats.org/presentationml/2006/main" type="blank" preserve="1">
  <p:cSld name="Blank 1">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06574333"/>
      </p:ext>
    </p:extLst>
  </p:cSld>
  <p:clrMapOvr>
    <a:masterClrMapping/>
  </p:clrMapOvr>
</p:sldLayout>
</file>

<file path=ppt/slideLayouts/slideLayout19.xml><?xml version="1.0" encoding="utf-8"?>
<p:sldLayout xmlns:a="http://schemas.openxmlformats.org/drawingml/2006/main" xmlns:r="http://schemas.openxmlformats.org/officeDocument/2006/relationships" xmlns:p="http://schemas.openxmlformats.org/presentationml/2006/main" type="blank" preserve="1">
  <p:cSld name="Blank 2">
    <p:spTree>
      <p:nvGrpSpPr>
        <p:cNvPr id="1" name=""/>
        <p:cNvGrpSpPr/>
        <p:nvPr/>
      </p:nvGrpSpPr>
      <p:grpSpPr>
        <a:xfrm>
          <a:off x="0" y="0"/>
          <a:ext cx="0" cy="0"/>
          <a:chOff x="0" y="0"/>
          <a:chExt cx="0" cy="0"/>
        </a:xfrm>
      </p:grpSpPr>
      <p:sp>
        <p:nvSpPr>
          <p:cNvPr id="6" name="Freeform: Shape 5" descr="Mask ID=&#10;Mask position=bottom, center&#10;Mask family= brushstroke, landscape, wide">
            <a:extLst>
              <a:ext uri="{FF2B5EF4-FFF2-40B4-BE49-F238E27FC236}">
                <a16:creationId xmlns:a16="http://schemas.microsoft.com/office/drawing/2014/main" id="{736BF44D-E8DD-45FA-931D-CBCC67D57944}"/>
              </a:ext>
            </a:extLst>
          </p:cNvPr>
          <p:cNvSpPr/>
          <p:nvPr/>
        </p:nvSpPr>
        <p:spPr>
          <a:xfrm>
            <a:off x="1768100" y="-1"/>
            <a:ext cx="10423900" cy="5920155"/>
          </a:xfrm>
          <a:custGeom>
            <a:avLst/>
            <a:gdLst>
              <a:gd name="connsiteX0" fmla="*/ 10423900 w 10423900"/>
              <a:gd name="connsiteY0" fmla="*/ 0 h 5491534"/>
              <a:gd name="connsiteX1" fmla="*/ 3493157 w 10423900"/>
              <a:gd name="connsiteY1" fmla="*/ 0 h 5491534"/>
              <a:gd name="connsiteX2" fmla="*/ 3493018 w 10423900"/>
              <a:gd name="connsiteY2" fmla="*/ 31 h 5491534"/>
              <a:gd name="connsiteX3" fmla="*/ 3245493 w 10423900"/>
              <a:gd name="connsiteY3" fmla="*/ 104839 h 5491534"/>
              <a:gd name="connsiteX4" fmla="*/ 4434802 w 10423900"/>
              <a:gd name="connsiteY4" fmla="*/ 284558 h 5491534"/>
              <a:gd name="connsiteX5" fmla="*/ 4011937 w 10423900"/>
              <a:gd name="connsiteY5" fmla="*/ 395559 h 5491534"/>
              <a:gd name="connsiteX6" fmla="*/ 3573213 w 10423900"/>
              <a:gd name="connsiteY6" fmla="*/ 474847 h 5491534"/>
              <a:gd name="connsiteX7" fmla="*/ 3097489 w 10423900"/>
              <a:gd name="connsiteY7" fmla="*/ 532990 h 5491534"/>
              <a:gd name="connsiteX8" fmla="*/ 2664052 w 10423900"/>
              <a:gd name="connsiteY8" fmla="*/ 649279 h 5491534"/>
              <a:gd name="connsiteX9" fmla="*/ 3795218 w 10423900"/>
              <a:gd name="connsiteY9" fmla="*/ 696852 h 5491534"/>
              <a:gd name="connsiteX10" fmla="*/ 3208492 w 10423900"/>
              <a:gd name="connsiteY10" fmla="*/ 802568 h 5491534"/>
              <a:gd name="connsiteX11" fmla="*/ 2727483 w 10423900"/>
              <a:gd name="connsiteY11" fmla="*/ 939999 h 5491534"/>
              <a:gd name="connsiteX12" fmla="*/ 2389190 w 10423900"/>
              <a:gd name="connsiteY12" fmla="*/ 1003429 h 5491534"/>
              <a:gd name="connsiteX13" fmla="*/ 2029754 w 10423900"/>
              <a:gd name="connsiteY13" fmla="*/ 1019287 h 5491534"/>
              <a:gd name="connsiteX14" fmla="*/ 1945181 w 10423900"/>
              <a:gd name="connsiteY14" fmla="*/ 1119716 h 5491534"/>
              <a:gd name="connsiteX15" fmla="*/ 2056184 w 10423900"/>
              <a:gd name="connsiteY15" fmla="*/ 1225434 h 5491534"/>
              <a:gd name="connsiteX16" fmla="*/ 2225329 w 10423900"/>
              <a:gd name="connsiteY16" fmla="*/ 1236004 h 5491534"/>
              <a:gd name="connsiteX17" fmla="*/ 3234920 w 10423900"/>
              <a:gd name="connsiteY17" fmla="*/ 1262435 h 5491534"/>
              <a:gd name="connsiteX18" fmla="*/ 0 w 10423900"/>
              <a:gd name="connsiteY18" fmla="*/ 1495009 h 5491534"/>
              <a:gd name="connsiteX19" fmla="*/ 438724 w 10423900"/>
              <a:gd name="connsiteY19" fmla="*/ 1637728 h 5491534"/>
              <a:gd name="connsiteX20" fmla="*/ 586726 w 10423900"/>
              <a:gd name="connsiteY20" fmla="*/ 2028877 h 5491534"/>
              <a:gd name="connsiteX21" fmla="*/ 1125878 w 10423900"/>
              <a:gd name="connsiteY21" fmla="*/ 2250882 h 5491534"/>
              <a:gd name="connsiteX22" fmla="*/ 1474744 w 10423900"/>
              <a:gd name="connsiteY22" fmla="*/ 2330169 h 5491534"/>
              <a:gd name="connsiteX23" fmla="*/ 2272901 w 10423900"/>
              <a:gd name="connsiteY23" fmla="*/ 2446458 h 5491534"/>
              <a:gd name="connsiteX24" fmla="*/ 2389190 w 10423900"/>
              <a:gd name="connsiteY24" fmla="*/ 2636747 h 5491534"/>
              <a:gd name="connsiteX25" fmla="*/ 2489621 w 10423900"/>
              <a:gd name="connsiteY25" fmla="*/ 2848179 h 5491534"/>
              <a:gd name="connsiteX26" fmla="*/ 2701053 w 10423900"/>
              <a:gd name="connsiteY26" fmla="*/ 2985611 h 5491534"/>
              <a:gd name="connsiteX27" fmla="*/ 1057165 w 10423900"/>
              <a:gd name="connsiteY27" fmla="*/ 2964468 h 5491534"/>
              <a:gd name="connsiteX28" fmla="*/ 2912485 w 10423900"/>
              <a:gd name="connsiteY28" fmla="*/ 3408477 h 5491534"/>
              <a:gd name="connsiteX29" fmla="*/ 2748626 w 10423900"/>
              <a:gd name="connsiteY29" fmla="*/ 3582909 h 5491534"/>
              <a:gd name="connsiteX30" fmla="*/ 3763503 w 10423900"/>
              <a:gd name="connsiteY30" fmla="*/ 3820771 h 5491534"/>
              <a:gd name="connsiteX31" fmla="*/ 3219063 w 10423900"/>
              <a:gd name="connsiteY31" fmla="*/ 3847199 h 5491534"/>
              <a:gd name="connsiteX32" fmla="*/ 6385269 w 10423900"/>
              <a:gd name="connsiteY32" fmla="*/ 4840933 h 5491534"/>
              <a:gd name="connsiteX33" fmla="*/ 10285854 w 10423900"/>
              <a:gd name="connsiteY33" fmla="*/ 5471118 h 5491534"/>
              <a:gd name="connsiteX34" fmla="*/ 10423900 w 10423900"/>
              <a:gd name="connsiteY34" fmla="*/ 5491534 h 5491534"/>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Lst>
            <a:rect l="l" t="t" r="r" b="b"/>
            <a:pathLst>
              <a:path w="10423900" h="5491534">
                <a:moveTo>
                  <a:pt x="10423900" y="0"/>
                </a:moveTo>
                <a:lnTo>
                  <a:pt x="3493157" y="0"/>
                </a:lnTo>
                <a:lnTo>
                  <a:pt x="3493018" y="31"/>
                </a:lnTo>
                <a:cubicBezTo>
                  <a:pt x="3414969" y="12668"/>
                  <a:pt x="3328744" y="21588"/>
                  <a:pt x="3245493" y="104839"/>
                </a:cubicBezTo>
                <a:cubicBezTo>
                  <a:pt x="3668357" y="162984"/>
                  <a:pt x="4075366" y="51981"/>
                  <a:pt x="4434802" y="284558"/>
                </a:cubicBezTo>
                <a:cubicBezTo>
                  <a:pt x="4302656" y="400846"/>
                  <a:pt x="4154654" y="374416"/>
                  <a:pt x="4011937" y="395559"/>
                </a:cubicBezTo>
                <a:cubicBezTo>
                  <a:pt x="3863934" y="416704"/>
                  <a:pt x="3721217" y="453704"/>
                  <a:pt x="3573213" y="474847"/>
                </a:cubicBezTo>
                <a:cubicBezTo>
                  <a:pt x="3414639" y="501275"/>
                  <a:pt x="3256063" y="506562"/>
                  <a:pt x="3097489" y="532990"/>
                </a:cubicBezTo>
                <a:cubicBezTo>
                  <a:pt x="2965345" y="554135"/>
                  <a:pt x="2822627" y="517133"/>
                  <a:pt x="2664052" y="649279"/>
                </a:cubicBezTo>
                <a:cubicBezTo>
                  <a:pt x="3055203" y="744424"/>
                  <a:pt x="3409352" y="601706"/>
                  <a:pt x="3795218" y="696852"/>
                </a:cubicBezTo>
                <a:cubicBezTo>
                  <a:pt x="3567928" y="781425"/>
                  <a:pt x="3382924" y="754995"/>
                  <a:pt x="3208492" y="802568"/>
                </a:cubicBezTo>
                <a:cubicBezTo>
                  <a:pt x="3049916" y="850140"/>
                  <a:pt x="2859627" y="797282"/>
                  <a:pt x="2727483" y="939999"/>
                </a:cubicBezTo>
                <a:cubicBezTo>
                  <a:pt x="2627052" y="1051000"/>
                  <a:pt x="2521336" y="1066858"/>
                  <a:pt x="2389190" y="1003429"/>
                </a:cubicBezTo>
                <a:cubicBezTo>
                  <a:pt x="2272901" y="945284"/>
                  <a:pt x="2146043" y="961142"/>
                  <a:pt x="2029754" y="1019287"/>
                </a:cubicBezTo>
                <a:cubicBezTo>
                  <a:pt x="1987468" y="1040430"/>
                  <a:pt x="1945181" y="1066858"/>
                  <a:pt x="1945181" y="1119716"/>
                </a:cubicBezTo>
                <a:cubicBezTo>
                  <a:pt x="1945181" y="1193719"/>
                  <a:pt x="1998039" y="1214862"/>
                  <a:pt x="2056184" y="1225434"/>
                </a:cubicBezTo>
                <a:cubicBezTo>
                  <a:pt x="2109042" y="1236004"/>
                  <a:pt x="2172471" y="1246577"/>
                  <a:pt x="2225329" y="1236004"/>
                </a:cubicBezTo>
                <a:cubicBezTo>
                  <a:pt x="2563622" y="1177861"/>
                  <a:pt x="2896629" y="1273005"/>
                  <a:pt x="3234920" y="1262435"/>
                </a:cubicBezTo>
                <a:cubicBezTo>
                  <a:pt x="2172471" y="1489724"/>
                  <a:pt x="1099450" y="1415723"/>
                  <a:pt x="0" y="1495009"/>
                </a:cubicBezTo>
                <a:cubicBezTo>
                  <a:pt x="142717" y="1653583"/>
                  <a:pt x="327721" y="1521439"/>
                  <a:pt x="438724" y="1637728"/>
                </a:cubicBezTo>
                <a:cubicBezTo>
                  <a:pt x="333006" y="1880875"/>
                  <a:pt x="375293" y="2013020"/>
                  <a:pt x="586726" y="2028877"/>
                </a:cubicBezTo>
                <a:cubicBezTo>
                  <a:pt x="792873" y="2044734"/>
                  <a:pt x="1014877" y="1960161"/>
                  <a:pt x="1125878" y="2250882"/>
                </a:cubicBezTo>
                <a:cubicBezTo>
                  <a:pt x="1157593" y="2340740"/>
                  <a:pt x="1353170" y="2314312"/>
                  <a:pt x="1474744" y="2330169"/>
                </a:cubicBezTo>
                <a:cubicBezTo>
                  <a:pt x="1739034" y="2367170"/>
                  <a:pt x="2019183" y="2330169"/>
                  <a:pt x="2272901" y="2446458"/>
                </a:cubicBezTo>
                <a:cubicBezTo>
                  <a:pt x="2373332" y="2488744"/>
                  <a:pt x="2442048" y="2520459"/>
                  <a:pt x="2389190" y="2636747"/>
                </a:cubicBezTo>
                <a:cubicBezTo>
                  <a:pt x="2336332" y="2758321"/>
                  <a:pt x="2405048" y="2800607"/>
                  <a:pt x="2489621" y="2848179"/>
                </a:cubicBezTo>
                <a:cubicBezTo>
                  <a:pt x="2553051" y="2885180"/>
                  <a:pt x="2648195" y="2874609"/>
                  <a:pt x="2701053" y="2985611"/>
                </a:cubicBezTo>
                <a:cubicBezTo>
                  <a:pt x="2146043" y="2969753"/>
                  <a:pt x="1606888" y="2879895"/>
                  <a:pt x="1057165" y="2964468"/>
                </a:cubicBezTo>
                <a:cubicBezTo>
                  <a:pt x="1659748" y="3175900"/>
                  <a:pt x="2320474" y="3165328"/>
                  <a:pt x="2912485" y="3408477"/>
                </a:cubicBezTo>
                <a:cubicBezTo>
                  <a:pt x="2891342" y="3493050"/>
                  <a:pt x="2753911" y="3456048"/>
                  <a:pt x="2748626" y="3582909"/>
                </a:cubicBezTo>
                <a:cubicBezTo>
                  <a:pt x="3060489" y="3715055"/>
                  <a:pt x="3435782" y="3625195"/>
                  <a:pt x="3763503" y="3820771"/>
                </a:cubicBezTo>
                <a:cubicBezTo>
                  <a:pt x="3573213" y="3910629"/>
                  <a:pt x="3398782" y="3762626"/>
                  <a:pt x="3219063" y="3847199"/>
                </a:cubicBezTo>
                <a:cubicBezTo>
                  <a:pt x="3277208" y="3974060"/>
                  <a:pt x="5909545" y="4756360"/>
                  <a:pt x="6385269" y="4840933"/>
                </a:cubicBezTo>
                <a:cubicBezTo>
                  <a:pt x="7171204" y="4982659"/>
                  <a:pt x="9157515" y="5302348"/>
                  <a:pt x="10285854" y="5471118"/>
                </a:cubicBezTo>
                <a:lnTo>
                  <a:pt x="10423900" y="5491534"/>
                </a:lnTo>
                <a:close/>
              </a:path>
            </a:pathLst>
          </a:custGeom>
          <a:solidFill>
            <a:schemeClr val="accent1">
              <a:alpha val="20000"/>
            </a:schemeClr>
          </a:solidFill>
          <a:ln w="32707" cap="flat">
            <a:noFill/>
            <a:prstDash val="solid"/>
            <a:miter/>
          </a:ln>
        </p:spPr>
        <p:txBody>
          <a:bodyPr wrap="square" rtlCol="0" anchor="ctr">
            <a:noAutofit/>
          </a:bodyPr>
          <a:lstStyle/>
          <a:p>
            <a:endParaRPr lang="en-US" sz="1801"/>
          </a:p>
        </p:txBody>
      </p:sp>
      <p:sp>
        <p:nvSpPr>
          <p:cNvPr id="2" name="Date Placeholder 1">
            <a:extLst>
              <a:ext uri="{FF2B5EF4-FFF2-40B4-BE49-F238E27FC236}">
                <a16:creationId xmlns:a16="http://schemas.microsoft.com/office/drawing/2014/main" id="{71C9756B-145D-4BA8-AA43-904C1E7CB86D}"/>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3" name="Footer Placeholder 2">
            <a:extLst>
              <a:ext uri="{FF2B5EF4-FFF2-40B4-BE49-F238E27FC236}">
                <a16:creationId xmlns:a16="http://schemas.microsoft.com/office/drawing/2014/main" id="{B21DB60F-139E-4C44-89AF-3F8F5EC241FB}"/>
              </a:ext>
            </a:extLst>
          </p:cNvPr>
          <p:cNvSpPr>
            <a:spLocks noGrp="1"/>
          </p:cNvSpPr>
          <p:nvPr>
            <p:ph type="ftr" sz="quarter" idx="11"/>
          </p:nvPr>
        </p:nvSpPr>
        <p:spPr/>
        <p:txBody>
          <a:bodyPr/>
          <a:lstStyle/>
          <a:p>
            <a:endParaRPr lang="en-US"/>
          </a:p>
        </p:txBody>
      </p:sp>
      <p:sp>
        <p:nvSpPr>
          <p:cNvPr id="4" name="Slide Number Placeholder 3">
            <a:extLst>
              <a:ext uri="{FF2B5EF4-FFF2-40B4-BE49-F238E27FC236}">
                <a16:creationId xmlns:a16="http://schemas.microsoft.com/office/drawing/2014/main" id="{388226C9-C193-4B47-9717-4BC86C9092C7}"/>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134283716"/>
      </p:ext>
    </p:extLst>
  </p:cSld>
  <p:clrMapOvr>
    <a:masterClrMapping/>
  </p:clrMapOvr>
</p:sldLayout>
</file>

<file path=ppt/slideLayouts/slideLayout2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8" name="Freeform: Shape 7" descr="Tag=AccentColor&#10;Flavor=Light&#10;Target=Fill">
            <a:extLst>
              <a:ext uri="{FF2B5EF4-FFF2-40B4-BE49-F238E27FC236}">
                <a16:creationId xmlns:a16="http://schemas.microsoft.com/office/drawing/2014/main" id="{76C5A8FA-6B61-4934-AF55-C595090CA5DC}"/>
              </a:ext>
            </a:extLst>
          </p:cNvPr>
          <p:cNvSpPr/>
          <p:nvPr/>
        </p:nvSpPr>
        <p:spPr>
          <a:xfrm>
            <a:off x="4726729" y="0"/>
            <a:ext cx="7472380" cy="6858000"/>
          </a:xfrm>
          <a:custGeom>
            <a:avLst/>
            <a:gdLst>
              <a:gd name="connsiteX0" fmla="*/ 1232666 w 7472381"/>
              <a:gd name="connsiteY0" fmla="*/ 0 h 6886575"/>
              <a:gd name="connsiteX1" fmla="*/ 7472381 w 7472381"/>
              <a:gd name="connsiteY1" fmla="*/ 0 h 6886575"/>
              <a:gd name="connsiteX2" fmla="*/ 7472381 w 7472381"/>
              <a:gd name="connsiteY2" fmla="*/ 814388 h 6886575"/>
              <a:gd name="connsiteX3" fmla="*/ 7472381 w 7472381"/>
              <a:gd name="connsiteY3" fmla="*/ 6411516 h 6886575"/>
              <a:gd name="connsiteX4" fmla="*/ 7472381 w 7472381"/>
              <a:gd name="connsiteY4" fmla="*/ 6886575 h 6886575"/>
              <a:gd name="connsiteX5" fmla="*/ 6992676 w 7472381"/>
              <a:gd name="connsiteY5" fmla="*/ 6886575 h 6886575"/>
              <a:gd name="connsiteX6" fmla="*/ 1946893 w 7472381"/>
              <a:gd name="connsiteY6" fmla="*/ 6886575 h 6886575"/>
              <a:gd name="connsiteX7" fmla="*/ 1506276 w 7472381"/>
              <a:gd name="connsiteY7" fmla="*/ 6686550 h 6886575"/>
              <a:gd name="connsiteX8" fmla="*/ 1314394 w 7472381"/>
              <a:gd name="connsiteY8" fmla="*/ 6457949 h 6886575"/>
              <a:gd name="connsiteX9" fmla="*/ 1246880 w 7472381"/>
              <a:gd name="connsiteY9" fmla="*/ 6393656 h 6886575"/>
              <a:gd name="connsiteX10" fmla="*/ 1079872 w 7472381"/>
              <a:gd name="connsiteY10" fmla="*/ 6307931 h 6886575"/>
              <a:gd name="connsiteX11" fmla="*/ 788495 w 7472381"/>
              <a:gd name="connsiteY11" fmla="*/ 6125765 h 6886575"/>
              <a:gd name="connsiteX12" fmla="*/ 895097 w 7472381"/>
              <a:gd name="connsiteY12" fmla="*/ 6082903 h 6886575"/>
              <a:gd name="connsiteX13" fmla="*/ 1204239 w 7472381"/>
              <a:gd name="connsiteY13" fmla="*/ 6193631 h 6886575"/>
              <a:gd name="connsiteX14" fmla="*/ 1428102 w 7472381"/>
              <a:gd name="connsiteY14" fmla="*/ 6222206 h 6886575"/>
              <a:gd name="connsiteX15" fmla="*/ 1111852 w 7472381"/>
              <a:gd name="connsiteY15" fmla="*/ 6029325 h 6886575"/>
              <a:gd name="connsiteX16" fmla="*/ 806262 w 7472381"/>
              <a:gd name="connsiteY16" fmla="*/ 5779294 h 6886575"/>
              <a:gd name="connsiteX17" fmla="*/ 1040785 w 7472381"/>
              <a:gd name="connsiteY17" fmla="*/ 5825728 h 6886575"/>
              <a:gd name="connsiteX18" fmla="*/ 1051445 w 7472381"/>
              <a:gd name="connsiteY18" fmla="*/ 5793581 h 6886575"/>
              <a:gd name="connsiteX19" fmla="*/ 845349 w 7472381"/>
              <a:gd name="connsiteY19" fmla="*/ 5497115 h 6886575"/>
              <a:gd name="connsiteX20" fmla="*/ 745855 w 7472381"/>
              <a:gd name="connsiteY20" fmla="*/ 5375672 h 6886575"/>
              <a:gd name="connsiteX21" fmla="*/ 291024 w 7472381"/>
              <a:gd name="connsiteY21" fmla="*/ 5014913 h 6886575"/>
              <a:gd name="connsiteX22" fmla="*/ 724535 w 7472381"/>
              <a:gd name="connsiteY22" fmla="*/ 5175647 h 6886575"/>
              <a:gd name="connsiteX23" fmla="*/ 276811 w 7472381"/>
              <a:gd name="connsiteY23" fmla="*/ 4825603 h 6886575"/>
              <a:gd name="connsiteX24" fmla="*/ 60055 w 7472381"/>
              <a:gd name="connsiteY24" fmla="*/ 4697016 h 6886575"/>
              <a:gd name="connsiteX25" fmla="*/ 6755 w 7472381"/>
              <a:gd name="connsiteY25" fmla="*/ 4622006 h 6886575"/>
              <a:gd name="connsiteX26" fmla="*/ 102696 w 7472381"/>
              <a:gd name="connsiteY26" fmla="*/ 4604146 h 6886575"/>
              <a:gd name="connsiteX27" fmla="*/ 397625 w 7472381"/>
              <a:gd name="connsiteY27" fmla="*/ 4632722 h 6886575"/>
              <a:gd name="connsiteX28" fmla="*/ 31628 w 7472381"/>
              <a:gd name="connsiteY28" fmla="*/ 4396978 h 6886575"/>
              <a:gd name="connsiteX29" fmla="*/ 305237 w 7472381"/>
              <a:gd name="connsiteY29" fmla="*/ 4432697 h 6886575"/>
              <a:gd name="connsiteX30" fmla="*/ 383412 w 7472381"/>
              <a:gd name="connsiteY30" fmla="*/ 4339828 h 6886575"/>
              <a:gd name="connsiteX31" fmla="*/ 511333 w 7472381"/>
              <a:gd name="connsiteY31" fmla="*/ 4189810 h 6886575"/>
              <a:gd name="connsiteX32" fmla="*/ 600167 w 7472381"/>
              <a:gd name="connsiteY32" fmla="*/ 4107656 h 6886575"/>
              <a:gd name="connsiteX33" fmla="*/ 635701 w 7472381"/>
              <a:gd name="connsiteY33" fmla="*/ 3843337 h 6886575"/>
              <a:gd name="connsiteX34" fmla="*/ 561080 w 7472381"/>
              <a:gd name="connsiteY34" fmla="*/ 3554015 h 6886575"/>
              <a:gd name="connsiteX35" fmla="*/ 354985 w 7472381"/>
              <a:gd name="connsiteY35" fmla="*/ 3407569 h 6886575"/>
              <a:gd name="connsiteX36" fmla="*/ 415392 w 7472381"/>
              <a:gd name="connsiteY36" fmla="*/ 3243263 h 6886575"/>
              <a:gd name="connsiteX37" fmla="*/ 852456 w 7472381"/>
              <a:gd name="connsiteY37" fmla="*/ 3343275 h 6886575"/>
              <a:gd name="connsiteX38" fmla="*/ 202190 w 7472381"/>
              <a:gd name="connsiteY38" fmla="*/ 2953940 h 6886575"/>
              <a:gd name="connsiteX39" fmla="*/ 312344 w 7472381"/>
              <a:gd name="connsiteY39" fmla="*/ 2936081 h 6886575"/>
              <a:gd name="connsiteX40" fmla="*/ 706768 w 7472381"/>
              <a:gd name="connsiteY40" fmla="*/ 2714625 h 6886575"/>
              <a:gd name="connsiteX41" fmla="*/ 728088 w 7472381"/>
              <a:gd name="connsiteY41" fmla="*/ 2703909 h 6886575"/>
              <a:gd name="connsiteX42" fmla="*/ 795602 w 7472381"/>
              <a:gd name="connsiteY42" fmla="*/ 2564606 h 6886575"/>
              <a:gd name="connsiteX43" fmla="*/ 1008804 w 7472381"/>
              <a:gd name="connsiteY43" fmla="*/ 2543175 h 6886575"/>
              <a:gd name="connsiteX44" fmla="*/ 1186473 w 7472381"/>
              <a:gd name="connsiteY44" fmla="*/ 2575322 h 6886575"/>
              <a:gd name="connsiteX45" fmla="*/ 1378355 w 7472381"/>
              <a:gd name="connsiteY45" fmla="*/ 2536031 h 6886575"/>
              <a:gd name="connsiteX46" fmla="*/ 1548916 w 7472381"/>
              <a:gd name="connsiteY46" fmla="*/ 2553891 h 6886575"/>
              <a:gd name="connsiteX47" fmla="*/ 1694604 w 7472381"/>
              <a:gd name="connsiteY47" fmla="*/ 2528888 h 6886575"/>
              <a:gd name="connsiteX48" fmla="*/ 1552469 w 7472381"/>
              <a:gd name="connsiteY48" fmla="*/ 2411015 h 6886575"/>
              <a:gd name="connsiteX49" fmla="*/ 1353481 w 7472381"/>
              <a:gd name="connsiteY49" fmla="*/ 2411015 h 6886575"/>
              <a:gd name="connsiteX50" fmla="*/ 1211346 w 7472381"/>
              <a:gd name="connsiteY50" fmla="*/ 2336007 h 6886575"/>
              <a:gd name="connsiteX51" fmla="*/ 1076318 w 7472381"/>
              <a:gd name="connsiteY51" fmla="*/ 2200275 h 6886575"/>
              <a:gd name="connsiteX52" fmla="*/ 600167 w 7472381"/>
              <a:gd name="connsiteY52" fmla="*/ 1982390 h 6886575"/>
              <a:gd name="connsiteX53" fmla="*/ 514886 w 7472381"/>
              <a:gd name="connsiteY53" fmla="*/ 1900238 h 6886575"/>
              <a:gd name="connsiteX54" fmla="*/ 1872273 w 7472381"/>
              <a:gd name="connsiteY54" fmla="*/ 2218135 h 6886575"/>
              <a:gd name="connsiteX55" fmla="*/ 1452975 w 7472381"/>
              <a:gd name="connsiteY55" fmla="*/ 2085975 h 6886575"/>
              <a:gd name="connsiteX56" fmla="*/ 1737245 w 7472381"/>
              <a:gd name="connsiteY56" fmla="*/ 2110978 h 6886575"/>
              <a:gd name="connsiteX57" fmla="*/ 1893593 w 7472381"/>
              <a:gd name="connsiteY57" fmla="*/ 2021681 h 6886575"/>
              <a:gd name="connsiteX58" fmla="*/ 1893593 w 7472381"/>
              <a:gd name="connsiteY58" fmla="*/ 1993106 h 6886575"/>
              <a:gd name="connsiteX59" fmla="*/ 1776332 w 7472381"/>
              <a:gd name="connsiteY59" fmla="*/ 1910953 h 6886575"/>
              <a:gd name="connsiteX60" fmla="*/ 1708818 w 7472381"/>
              <a:gd name="connsiteY60" fmla="*/ 1857375 h 6886575"/>
              <a:gd name="connsiteX61" fmla="*/ 1524043 w 7472381"/>
              <a:gd name="connsiteY61" fmla="*/ 1664493 h 6886575"/>
              <a:gd name="connsiteX62" fmla="*/ 1655517 w 7472381"/>
              <a:gd name="connsiteY62" fmla="*/ 1643062 h 6886575"/>
              <a:gd name="connsiteX63" fmla="*/ 1705264 w 7472381"/>
              <a:gd name="connsiteY63" fmla="*/ 1603772 h 6886575"/>
              <a:gd name="connsiteX64" fmla="*/ 1669731 w 7472381"/>
              <a:gd name="connsiteY64" fmla="*/ 1546622 h 6886575"/>
              <a:gd name="connsiteX65" fmla="*/ 1261093 w 7472381"/>
              <a:gd name="connsiteY65" fmla="*/ 1371600 h 6886575"/>
              <a:gd name="connsiteX66" fmla="*/ 1229113 w 7472381"/>
              <a:gd name="connsiteY66" fmla="*/ 1235869 h 6886575"/>
              <a:gd name="connsiteX67" fmla="*/ 1307287 w 7472381"/>
              <a:gd name="connsiteY67" fmla="*/ 1214437 h 6886575"/>
              <a:gd name="connsiteX68" fmla="*/ 1396121 w 7472381"/>
              <a:gd name="connsiteY68" fmla="*/ 1225153 h 6886575"/>
              <a:gd name="connsiteX69" fmla="*/ 1325054 w 7472381"/>
              <a:gd name="connsiteY69" fmla="*/ 1117997 h 6886575"/>
              <a:gd name="connsiteX70" fmla="*/ 1037231 w 7472381"/>
              <a:gd name="connsiteY70" fmla="*/ 1010841 h 6886575"/>
              <a:gd name="connsiteX71" fmla="*/ 983931 w 7472381"/>
              <a:gd name="connsiteY71" fmla="*/ 953690 h 6886575"/>
              <a:gd name="connsiteX72" fmla="*/ 1054998 w 7472381"/>
              <a:gd name="connsiteY72" fmla="*/ 925115 h 6886575"/>
              <a:gd name="connsiteX73" fmla="*/ 1108299 w 7472381"/>
              <a:gd name="connsiteY73" fmla="*/ 914400 h 6886575"/>
              <a:gd name="connsiteX74" fmla="*/ 6755 w 7472381"/>
              <a:gd name="connsiteY74" fmla="*/ 467915 h 6886575"/>
              <a:gd name="connsiteX75" fmla="*/ 255490 w 7472381"/>
              <a:gd name="connsiteY75" fmla="*/ 464344 h 6886575"/>
              <a:gd name="connsiteX76" fmla="*/ 500673 w 7472381"/>
              <a:gd name="connsiteY76" fmla="*/ 535781 h 6886575"/>
              <a:gd name="connsiteX77" fmla="*/ 760069 w 7472381"/>
              <a:gd name="connsiteY77" fmla="*/ 525066 h 6886575"/>
              <a:gd name="connsiteX78" fmla="*/ 1005251 w 7472381"/>
              <a:gd name="connsiteY78" fmla="*/ 560785 h 6886575"/>
              <a:gd name="connsiteX79" fmla="*/ 1218453 w 7472381"/>
              <a:gd name="connsiteY79" fmla="*/ 560785 h 6886575"/>
              <a:gd name="connsiteX80" fmla="*/ 1019464 w 7472381"/>
              <a:gd name="connsiteY80" fmla="*/ 507206 h 6886575"/>
              <a:gd name="connsiteX81" fmla="*/ 944844 w 7472381"/>
              <a:gd name="connsiteY81" fmla="*/ 417909 h 6886575"/>
              <a:gd name="connsiteX82" fmla="*/ 969717 w 7472381"/>
              <a:gd name="connsiteY82" fmla="*/ 335757 h 6886575"/>
              <a:gd name="connsiteX83" fmla="*/ 1051445 w 7472381"/>
              <a:gd name="connsiteY83" fmla="*/ 360759 h 6886575"/>
              <a:gd name="connsiteX84" fmla="*/ 1147386 w 7472381"/>
              <a:gd name="connsiteY84" fmla="*/ 453629 h 6886575"/>
              <a:gd name="connsiteX85" fmla="*/ 1168706 w 7472381"/>
              <a:gd name="connsiteY85" fmla="*/ 396478 h 6886575"/>
              <a:gd name="connsiteX86" fmla="*/ 1225560 w 7472381"/>
              <a:gd name="connsiteY86" fmla="*/ 353615 h 6886575"/>
              <a:gd name="connsiteX87" fmla="*/ 1552469 w 7472381"/>
              <a:gd name="connsiteY87" fmla="*/ 375047 h 6886575"/>
              <a:gd name="connsiteX88" fmla="*/ 1335714 w 7472381"/>
              <a:gd name="connsiteY88" fmla="*/ 192881 h 6886575"/>
              <a:gd name="connsiteX89" fmla="*/ 1197133 w 7472381"/>
              <a:gd name="connsiteY89" fmla="*/ 164306 h 6886575"/>
              <a:gd name="connsiteX90" fmla="*/ 1165153 w 7472381"/>
              <a:gd name="connsiteY90" fmla="*/ 89297 h 6886575"/>
              <a:gd name="connsiteX91" fmla="*/ 1229113 w 7472381"/>
              <a:gd name="connsiteY91" fmla="*/ 71437 h 6886575"/>
              <a:gd name="connsiteX92" fmla="*/ 1548916 w 7472381"/>
              <a:gd name="connsiteY92" fmla="*/ 135731 h 6886575"/>
              <a:gd name="connsiteX93" fmla="*/ 1602217 w 7472381"/>
              <a:gd name="connsiteY93" fmla="*/ 110728 h 6886575"/>
              <a:gd name="connsiteX94" fmla="*/ 1232666 w 7472381"/>
              <a:gd name="connsiteY94" fmla="*/ 0 h 6886575"/>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Lst>
            <a:rect l="l" t="t" r="r" b="b"/>
            <a:pathLst>
              <a:path w="7472381" h="6886575">
                <a:moveTo>
                  <a:pt x="1232666" y="0"/>
                </a:moveTo>
                <a:lnTo>
                  <a:pt x="7472381" y="0"/>
                </a:lnTo>
                <a:lnTo>
                  <a:pt x="7472381" y="814388"/>
                </a:lnTo>
                <a:lnTo>
                  <a:pt x="7472381" y="6411516"/>
                </a:lnTo>
                <a:lnTo>
                  <a:pt x="7472381" y="6886575"/>
                </a:lnTo>
                <a:lnTo>
                  <a:pt x="6992676" y="6886575"/>
                </a:lnTo>
                <a:lnTo>
                  <a:pt x="1946893" y="6886575"/>
                </a:lnTo>
                <a:cubicBezTo>
                  <a:pt x="1801205" y="6815137"/>
                  <a:pt x="1662624" y="6729412"/>
                  <a:pt x="1506276" y="6686550"/>
                </a:cubicBezTo>
                <a:cubicBezTo>
                  <a:pt x="1399675" y="6657975"/>
                  <a:pt x="1296627" y="6607969"/>
                  <a:pt x="1314394" y="6457949"/>
                </a:cubicBezTo>
                <a:cubicBezTo>
                  <a:pt x="1317947" y="6415087"/>
                  <a:pt x="1289520" y="6382941"/>
                  <a:pt x="1246880" y="6393656"/>
                </a:cubicBezTo>
                <a:cubicBezTo>
                  <a:pt x="1165153" y="6415087"/>
                  <a:pt x="1126065" y="6354365"/>
                  <a:pt x="1079872" y="6307931"/>
                </a:cubicBezTo>
                <a:cubicBezTo>
                  <a:pt x="998144" y="6225779"/>
                  <a:pt x="919970" y="6140052"/>
                  <a:pt x="788495" y="6125765"/>
                </a:cubicBezTo>
                <a:cubicBezTo>
                  <a:pt x="813369" y="6061471"/>
                  <a:pt x="856009" y="6068615"/>
                  <a:pt x="895097" y="6082903"/>
                </a:cubicBezTo>
                <a:cubicBezTo>
                  <a:pt x="998144" y="6118622"/>
                  <a:pt x="1101192" y="6157912"/>
                  <a:pt x="1204239" y="6193631"/>
                </a:cubicBezTo>
                <a:cubicBezTo>
                  <a:pt x="1271754" y="6215062"/>
                  <a:pt x="1339267" y="6247209"/>
                  <a:pt x="1428102" y="6222206"/>
                </a:cubicBezTo>
                <a:cubicBezTo>
                  <a:pt x="1349928" y="6093619"/>
                  <a:pt x="1218453" y="6068615"/>
                  <a:pt x="1111852" y="6029325"/>
                </a:cubicBezTo>
                <a:cubicBezTo>
                  <a:pt x="980377" y="5979319"/>
                  <a:pt x="902203" y="5886450"/>
                  <a:pt x="806262" y="5779294"/>
                </a:cubicBezTo>
                <a:cubicBezTo>
                  <a:pt x="902203" y="5750719"/>
                  <a:pt x="962610" y="5829300"/>
                  <a:pt x="1040785" y="5825728"/>
                </a:cubicBezTo>
                <a:cubicBezTo>
                  <a:pt x="1044338" y="5815012"/>
                  <a:pt x="1051445" y="5793581"/>
                  <a:pt x="1051445" y="5793581"/>
                </a:cubicBezTo>
                <a:cubicBezTo>
                  <a:pt x="923523" y="5736431"/>
                  <a:pt x="866670" y="5629275"/>
                  <a:pt x="845349" y="5497115"/>
                </a:cubicBezTo>
                <a:cubicBezTo>
                  <a:pt x="838243" y="5429250"/>
                  <a:pt x="792049" y="5407819"/>
                  <a:pt x="745855" y="5375672"/>
                </a:cubicBezTo>
                <a:cubicBezTo>
                  <a:pt x="589507" y="5264943"/>
                  <a:pt x="422499" y="5164931"/>
                  <a:pt x="291024" y="5014913"/>
                </a:cubicBezTo>
                <a:cubicBezTo>
                  <a:pt x="443819" y="5032771"/>
                  <a:pt x="564633" y="5132784"/>
                  <a:pt x="724535" y="5175647"/>
                </a:cubicBezTo>
                <a:cubicBezTo>
                  <a:pt x="596614" y="5011340"/>
                  <a:pt x="429605" y="4925615"/>
                  <a:pt x="276811" y="4825603"/>
                </a:cubicBezTo>
                <a:cubicBezTo>
                  <a:pt x="205743" y="4779169"/>
                  <a:pt x="141783" y="4722018"/>
                  <a:pt x="60055" y="4697016"/>
                </a:cubicBezTo>
                <a:cubicBezTo>
                  <a:pt x="31628" y="4689872"/>
                  <a:pt x="-18119" y="4672013"/>
                  <a:pt x="6755" y="4622006"/>
                </a:cubicBezTo>
                <a:cubicBezTo>
                  <a:pt x="28075" y="4579144"/>
                  <a:pt x="67162" y="4593432"/>
                  <a:pt x="102696" y="4604146"/>
                </a:cubicBezTo>
                <a:cubicBezTo>
                  <a:pt x="187976" y="4632722"/>
                  <a:pt x="280364" y="4632722"/>
                  <a:pt x="397625" y="4632722"/>
                </a:cubicBezTo>
                <a:cubicBezTo>
                  <a:pt x="298131" y="4496990"/>
                  <a:pt x="116909" y="4539853"/>
                  <a:pt x="31628" y="4396978"/>
                </a:cubicBezTo>
                <a:cubicBezTo>
                  <a:pt x="138229" y="4371976"/>
                  <a:pt x="219957" y="4421982"/>
                  <a:pt x="305237" y="4432697"/>
                </a:cubicBezTo>
                <a:cubicBezTo>
                  <a:pt x="383412" y="4443413"/>
                  <a:pt x="401178" y="4418409"/>
                  <a:pt x="383412" y="4339828"/>
                </a:cubicBezTo>
                <a:cubicBezTo>
                  <a:pt x="354985" y="4218385"/>
                  <a:pt x="397625" y="4157662"/>
                  <a:pt x="511333" y="4189810"/>
                </a:cubicBezTo>
                <a:cubicBezTo>
                  <a:pt x="617934" y="4221956"/>
                  <a:pt x="628594" y="4175522"/>
                  <a:pt x="600167" y="4107656"/>
                </a:cubicBezTo>
                <a:cubicBezTo>
                  <a:pt x="557527" y="4007644"/>
                  <a:pt x="603720" y="3929063"/>
                  <a:pt x="635701" y="3843337"/>
                </a:cubicBezTo>
                <a:cubicBezTo>
                  <a:pt x="685448" y="3714750"/>
                  <a:pt x="664128" y="3650456"/>
                  <a:pt x="561080" y="3554015"/>
                </a:cubicBezTo>
                <a:cubicBezTo>
                  <a:pt x="500673" y="3500438"/>
                  <a:pt x="440265" y="3454003"/>
                  <a:pt x="354985" y="3407569"/>
                </a:cubicBezTo>
                <a:cubicBezTo>
                  <a:pt x="550420" y="3382565"/>
                  <a:pt x="347878" y="3296841"/>
                  <a:pt x="415392" y="3243263"/>
                </a:cubicBezTo>
                <a:cubicBezTo>
                  <a:pt x="553973" y="3221831"/>
                  <a:pt x="664128" y="3393282"/>
                  <a:pt x="852456" y="3343275"/>
                </a:cubicBezTo>
                <a:cubicBezTo>
                  <a:pt x="625041" y="3196828"/>
                  <a:pt x="369198" y="3150393"/>
                  <a:pt x="202190" y="2953940"/>
                </a:cubicBezTo>
                <a:cubicBezTo>
                  <a:pt x="241277" y="2911078"/>
                  <a:pt x="280364" y="2953940"/>
                  <a:pt x="312344" y="2936081"/>
                </a:cubicBezTo>
                <a:cubicBezTo>
                  <a:pt x="312344" y="2925365"/>
                  <a:pt x="685448" y="2993232"/>
                  <a:pt x="706768" y="2714625"/>
                </a:cubicBezTo>
                <a:cubicBezTo>
                  <a:pt x="713875" y="2714625"/>
                  <a:pt x="720982" y="2714625"/>
                  <a:pt x="728088" y="2703909"/>
                </a:cubicBezTo>
                <a:cubicBezTo>
                  <a:pt x="767175" y="2664619"/>
                  <a:pt x="731642" y="2571750"/>
                  <a:pt x="795602" y="2564606"/>
                </a:cubicBezTo>
                <a:cubicBezTo>
                  <a:pt x="866670" y="2557462"/>
                  <a:pt x="934184" y="2525315"/>
                  <a:pt x="1008804" y="2543175"/>
                </a:cubicBezTo>
                <a:cubicBezTo>
                  <a:pt x="1065658" y="2557462"/>
                  <a:pt x="1126065" y="2575322"/>
                  <a:pt x="1186473" y="2575322"/>
                </a:cubicBezTo>
                <a:cubicBezTo>
                  <a:pt x="1250433" y="2575322"/>
                  <a:pt x="1339267" y="2696766"/>
                  <a:pt x="1378355" y="2536031"/>
                </a:cubicBezTo>
                <a:cubicBezTo>
                  <a:pt x="1378355" y="2528888"/>
                  <a:pt x="1488509" y="2546747"/>
                  <a:pt x="1548916" y="2553891"/>
                </a:cubicBezTo>
                <a:cubicBezTo>
                  <a:pt x="1598663" y="2561035"/>
                  <a:pt x="1659071" y="2593181"/>
                  <a:pt x="1694604" y="2528888"/>
                </a:cubicBezTo>
                <a:cubicBezTo>
                  <a:pt x="1712371" y="2489596"/>
                  <a:pt x="1627090" y="2418159"/>
                  <a:pt x="1552469" y="2411015"/>
                </a:cubicBezTo>
                <a:cubicBezTo>
                  <a:pt x="1484956" y="2403872"/>
                  <a:pt x="1417442" y="2396728"/>
                  <a:pt x="1353481" y="2411015"/>
                </a:cubicBezTo>
                <a:cubicBezTo>
                  <a:pt x="1275307" y="2428875"/>
                  <a:pt x="1232666" y="2400300"/>
                  <a:pt x="1211346" y="2336007"/>
                </a:cubicBezTo>
                <a:cubicBezTo>
                  <a:pt x="1186473" y="2268141"/>
                  <a:pt x="1140279" y="2232422"/>
                  <a:pt x="1076318" y="2200275"/>
                </a:cubicBezTo>
                <a:cubicBezTo>
                  <a:pt x="919970" y="2121694"/>
                  <a:pt x="770729" y="2028825"/>
                  <a:pt x="600167" y="1982390"/>
                </a:cubicBezTo>
                <a:cubicBezTo>
                  <a:pt x="568187" y="1975246"/>
                  <a:pt x="529100" y="1960959"/>
                  <a:pt x="514886" y="1900238"/>
                </a:cubicBezTo>
                <a:cubicBezTo>
                  <a:pt x="976824" y="1993106"/>
                  <a:pt x="1396121" y="2232422"/>
                  <a:pt x="1872273" y="2218135"/>
                </a:cubicBezTo>
                <a:cubicBezTo>
                  <a:pt x="1744351" y="2143125"/>
                  <a:pt x="1591557" y="2139554"/>
                  <a:pt x="1452975" y="2085975"/>
                </a:cubicBezTo>
                <a:cubicBezTo>
                  <a:pt x="1552469" y="2046685"/>
                  <a:pt x="1644857" y="2089547"/>
                  <a:pt x="1737245" y="2110978"/>
                </a:cubicBezTo>
                <a:cubicBezTo>
                  <a:pt x="1815419" y="2128837"/>
                  <a:pt x="1886486" y="2132410"/>
                  <a:pt x="1893593" y="2021681"/>
                </a:cubicBezTo>
                <a:cubicBezTo>
                  <a:pt x="1893593" y="2010965"/>
                  <a:pt x="1893593" y="2003821"/>
                  <a:pt x="1893593" y="1993106"/>
                </a:cubicBezTo>
                <a:cubicBezTo>
                  <a:pt x="1865166" y="1946672"/>
                  <a:pt x="1826079" y="1925240"/>
                  <a:pt x="1776332" y="1910953"/>
                </a:cubicBezTo>
                <a:cubicBezTo>
                  <a:pt x="1747905" y="1903809"/>
                  <a:pt x="1708818" y="1889522"/>
                  <a:pt x="1708818" y="1857375"/>
                </a:cubicBezTo>
                <a:cubicBezTo>
                  <a:pt x="1712371" y="1735931"/>
                  <a:pt x="1616430" y="1700212"/>
                  <a:pt x="1524043" y="1664493"/>
                </a:cubicBezTo>
                <a:cubicBezTo>
                  <a:pt x="1573790" y="1603772"/>
                  <a:pt x="1616430" y="1646635"/>
                  <a:pt x="1655517" y="1643062"/>
                </a:cubicBezTo>
                <a:cubicBezTo>
                  <a:pt x="1680391" y="1639491"/>
                  <a:pt x="1705264" y="1635919"/>
                  <a:pt x="1705264" y="1603772"/>
                </a:cubicBezTo>
                <a:cubicBezTo>
                  <a:pt x="1705264" y="1578769"/>
                  <a:pt x="1694604" y="1546622"/>
                  <a:pt x="1669731" y="1546622"/>
                </a:cubicBezTo>
                <a:cubicBezTo>
                  <a:pt x="1513383" y="1543050"/>
                  <a:pt x="1424548" y="1371600"/>
                  <a:pt x="1261093" y="1371600"/>
                </a:cubicBezTo>
                <a:cubicBezTo>
                  <a:pt x="1161599" y="1371600"/>
                  <a:pt x="1310841" y="1275159"/>
                  <a:pt x="1229113" y="1235869"/>
                </a:cubicBezTo>
                <a:cubicBezTo>
                  <a:pt x="1211346" y="1225153"/>
                  <a:pt x="1278860" y="1210866"/>
                  <a:pt x="1307287" y="1214437"/>
                </a:cubicBezTo>
                <a:cubicBezTo>
                  <a:pt x="1335714" y="1218009"/>
                  <a:pt x="1360588" y="1243013"/>
                  <a:pt x="1396121" y="1225153"/>
                </a:cubicBezTo>
                <a:cubicBezTo>
                  <a:pt x="1413888" y="1160860"/>
                  <a:pt x="1367694" y="1135856"/>
                  <a:pt x="1325054" y="1117997"/>
                </a:cubicBezTo>
                <a:cubicBezTo>
                  <a:pt x="1232666" y="1075135"/>
                  <a:pt x="1140279" y="1025129"/>
                  <a:pt x="1037231" y="1010841"/>
                </a:cubicBezTo>
                <a:cubicBezTo>
                  <a:pt x="1001698" y="1007269"/>
                  <a:pt x="980377" y="989409"/>
                  <a:pt x="983931" y="953690"/>
                </a:cubicBezTo>
                <a:cubicBezTo>
                  <a:pt x="991037" y="907256"/>
                  <a:pt x="1026571" y="921544"/>
                  <a:pt x="1054998" y="925115"/>
                </a:cubicBezTo>
                <a:cubicBezTo>
                  <a:pt x="1072765" y="928688"/>
                  <a:pt x="1090532" y="939403"/>
                  <a:pt x="1108299" y="914400"/>
                </a:cubicBezTo>
                <a:cubicBezTo>
                  <a:pt x="692555" y="660797"/>
                  <a:pt x="472246" y="675085"/>
                  <a:pt x="6755" y="467915"/>
                </a:cubicBezTo>
                <a:cubicBezTo>
                  <a:pt x="109802" y="428625"/>
                  <a:pt x="184423" y="457200"/>
                  <a:pt x="255490" y="464344"/>
                </a:cubicBezTo>
                <a:cubicBezTo>
                  <a:pt x="433159" y="482203"/>
                  <a:pt x="323004" y="514350"/>
                  <a:pt x="500673" y="535781"/>
                </a:cubicBezTo>
                <a:cubicBezTo>
                  <a:pt x="585954" y="546497"/>
                  <a:pt x="664128" y="582216"/>
                  <a:pt x="760069" y="525066"/>
                </a:cubicBezTo>
                <a:cubicBezTo>
                  <a:pt x="824029" y="485775"/>
                  <a:pt x="927077" y="528637"/>
                  <a:pt x="1005251" y="560785"/>
                </a:cubicBezTo>
                <a:cubicBezTo>
                  <a:pt x="1069212" y="589360"/>
                  <a:pt x="1133172" y="596503"/>
                  <a:pt x="1218453" y="560785"/>
                </a:cubicBezTo>
                <a:cubicBezTo>
                  <a:pt x="1140279" y="539354"/>
                  <a:pt x="1079872" y="521494"/>
                  <a:pt x="1019464" y="507206"/>
                </a:cubicBezTo>
                <a:cubicBezTo>
                  <a:pt x="969717" y="496491"/>
                  <a:pt x="941290" y="471488"/>
                  <a:pt x="944844" y="417909"/>
                </a:cubicBezTo>
                <a:cubicBezTo>
                  <a:pt x="944844" y="389334"/>
                  <a:pt x="934184" y="350044"/>
                  <a:pt x="969717" y="335757"/>
                </a:cubicBezTo>
                <a:cubicBezTo>
                  <a:pt x="998144" y="321469"/>
                  <a:pt x="1037231" y="335757"/>
                  <a:pt x="1051445" y="360759"/>
                </a:cubicBezTo>
                <a:cubicBezTo>
                  <a:pt x="1069212" y="407194"/>
                  <a:pt x="1086978" y="450056"/>
                  <a:pt x="1147386" y="453629"/>
                </a:cubicBezTo>
                <a:cubicBezTo>
                  <a:pt x="1229113" y="460771"/>
                  <a:pt x="1182919" y="432197"/>
                  <a:pt x="1168706" y="396478"/>
                </a:cubicBezTo>
                <a:cubicBezTo>
                  <a:pt x="1154492" y="357188"/>
                  <a:pt x="1197133" y="346472"/>
                  <a:pt x="1225560" y="353615"/>
                </a:cubicBezTo>
                <a:cubicBezTo>
                  <a:pt x="1332161" y="385763"/>
                  <a:pt x="1442315" y="328613"/>
                  <a:pt x="1552469" y="375047"/>
                </a:cubicBezTo>
                <a:cubicBezTo>
                  <a:pt x="1524043" y="260747"/>
                  <a:pt x="1463635" y="210741"/>
                  <a:pt x="1335714" y="192881"/>
                </a:cubicBezTo>
                <a:cubicBezTo>
                  <a:pt x="1289520" y="189310"/>
                  <a:pt x="1239773" y="196453"/>
                  <a:pt x="1197133" y="164306"/>
                </a:cubicBezTo>
                <a:cubicBezTo>
                  <a:pt x="1172259" y="146447"/>
                  <a:pt x="1147386" y="125016"/>
                  <a:pt x="1165153" y="89297"/>
                </a:cubicBezTo>
                <a:cubicBezTo>
                  <a:pt x="1175813" y="64294"/>
                  <a:pt x="1204239" y="64294"/>
                  <a:pt x="1229113" y="71437"/>
                </a:cubicBezTo>
                <a:cubicBezTo>
                  <a:pt x="1332161" y="110728"/>
                  <a:pt x="1442315" y="121444"/>
                  <a:pt x="1548916" y="135731"/>
                </a:cubicBezTo>
                <a:cubicBezTo>
                  <a:pt x="1566683" y="139303"/>
                  <a:pt x="1584450" y="146447"/>
                  <a:pt x="1602217" y="110728"/>
                </a:cubicBezTo>
                <a:cubicBezTo>
                  <a:pt x="1477849" y="78581"/>
                  <a:pt x="1357034" y="35719"/>
                  <a:pt x="1232666" y="0"/>
                </a:cubicBezTo>
                <a:close/>
              </a:path>
            </a:pathLst>
          </a:custGeom>
          <a:solidFill>
            <a:schemeClr val="accent1">
              <a:alpha val="20000"/>
            </a:schemeClr>
          </a:solidFill>
          <a:ln w="32707" cap="flat">
            <a:noFill/>
            <a:prstDash val="solid"/>
            <a:miter/>
          </a:ln>
        </p:spPr>
        <p:txBody>
          <a:bodyPr rtlCol="0" anchor="ctr"/>
          <a:lstStyle/>
          <a:p>
            <a:endParaRPr lang="en-US" sz="1801">
              <a:solidFill>
                <a:schemeClr val="tx1"/>
              </a:solidFill>
            </a:endParaRPr>
          </a:p>
        </p:txBody>
      </p:sp>
      <p:sp>
        <p:nvSpPr>
          <p:cNvPr id="2" name="Title 1">
            <a:extLst>
              <a:ext uri="{FF2B5EF4-FFF2-40B4-BE49-F238E27FC236}">
                <a16:creationId xmlns:a16="http://schemas.microsoft.com/office/drawing/2014/main" id="{146AD042-DE90-4088-8A07-B9A64C2CE03E}"/>
              </a:ext>
            </a:extLst>
          </p:cNvPr>
          <p:cNvSpPr>
            <a:spLocks noGrp="1"/>
          </p:cNvSpPr>
          <p:nvPr>
            <p:ph type="title"/>
          </p:nvPr>
        </p:nvSpPr>
        <p:spPr>
          <a:xfrm>
            <a:off x="839788" y="640080"/>
            <a:ext cx="3886201" cy="2953512"/>
          </a:xfrm>
        </p:spPr>
        <p:txBody>
          <a:bodyPr anchor="b"/>
          <a:lstStyle>
            <a:lvl1pPr>
              <a:defRPr sz="3200"/>
            </a:lvl1pPr>
          </a:lstStyle>
          <a:p>
            <a:r>
              <a:rPr lang="en-US"/>
              <a:t>Click to edit Master title style</a:t>
            </a:r>
            <a:endParaRPr lang="en-US" dirty="0"/>
          </a:p>
        </p:txBody>
      </p:sp>
      <p:sp>
        <p:nvSpPr>
          <p:cNvPr id="3" name="Content Placeholder 2">
            <a:extLst>
              <a:ext uri="{FF2B5EF4-FFF2-40B4-BE49-F238E27FC236}">
                <a16:creationId xmlns:a16="http://schemas.microsoft.com/office/drawing/2014/main" id="{BF2FFC98-62A0-445A-BEDA-785BE925A1D8}"/>
              </a:ext>
            </a:extLst>
          </p:cNvPr>
          <p:cNvSpPr>
            <a:spLocks noGrp="1"/>
          </p:cNvSpPr>
          <p:nvPr>
            <p:ph idx="1"/>
          </p:nvPr>
        </p:nvSpPr>
        <p:spPr>
          <a:xfrm>
            <a:off x="7059171" y="640080"/>
            <a:ext cx="4489705" cy="5596128"/>
          </a:xfrm>
        </p:spPr>
        <p:txBody>
          <a:bodyPr anchor="ct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a:extLst>
              <a:ext uri="{FF2B5EF4-FFF2-40B4-BE49-F238E27FC236}">
                <a16:creationId xmlns:a16="http://schemas.microsoft.com/office/drawing/2014/main" id="{DB4D7827-8489-4EE4-88EE-16685FE6DE8A}"/>
              </a:ext>
            </a:extLst>
          </p:cNvPr>
          <p:cNvSpPr>
            <a:spLocks noGrp="1"/>
          </p:cNvSpPr>
          <p:nvPr>
            <p:ph type="body" sz="half" idx="2"/>
          </p:nvPr>
        </p:nvSpPr>
        <p:spPr>
          <a:xfrm>
            <a:off x="839788" y="3776472"/>
            <a:ext cx="3886201" cy="2468880"/>
          </a:xfrm>
        </p:spPr>
        <p:txBody>
          <a:bodyPr/>
          <a:lstStyle>
            <a:lvl1pPr marL="0" indent="0">
              <a:buNone/>
              <a:defRPr sz="1600"/>
            </a:lvl1pPr>
            <a:lvl2pPr marL="457206" indent="0">
              <a:buNone/>
              <a:defRPr sz="1401"/>
            </a:lvl2pPr>
            <a:lvl3pPr marL="914411" indent="0">
              <a:buNone/>
              <a:defRPr sz="1200"/>
            </a:lvl3pPr>
            <a:lvl4pPr marL="1371617" indent="0">
              <a:buNone/>
              <a:defRPr sz="1001"/>
            </a:lvl4pPr>
            <a:lvl5pPr marL="1828823" indent="0">
              <a:buNone/>
              <a:defRPr sz="1001"/>
            </a:lvl5pPr>
            <a:lvl6pPr marL="2286029" indent="0">
              <a:buNone/>
              <a:defRPr sz="1001"/>
            </a:lvl6pPr>
            <a:lvl7pPr marL="2743234" indent="0">
              <a:buNone/>
              <a:defRPr sz="1001"/>
            </a:lvl7pPr>
            <a:lvl8pPr marL="3200440" indent="0">
              <a:buNone/>
              <a:defRPr sz="1001"/>
            </a:lvl8pPr>
            <a:lvl9pPr marL="3657646" indent="0">
              <a:buNone/>
              <a:defRPr sz="1001"/>
            </a:lvl9pPr>
          </a:lstStyle>
          <a:p>
            <a:pPr lvl="0"/>
            <a:r>
              <a:rPr lang="en-US"/>
              <a:t>Click to edit Master text styles</a:t>
            </a:r>
          </a:p>
        </p:txBody>
      </p:sp>
      <p:sp>
        <p:nvSpPr>
          <p:cNvPr id="5" name="Date Placeholder 4">
            <a:extLst>
              <a:ext uri="{FF2B5EF4-FFF2-40B4-BE49-F238E27FC236}">
                <a16:creationId xmlns:a16="http://schemas.microsoft.com/office/drawing/2014/main" id="{8C33534F-EA91-4A50-B0F6-10D689E458EF}"/>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6" name="Footer Placeholder 5">
            <a:extLst>
              <a:ext uri="{FF2B5EF4-FFF2-40B4-BE49-F238E27FC236}">
                <a16:creationId xmlns:a16="http://schemas.microsoft.com/office/drawing/2014/main" id="{6C20F3F7-8B4B-4015-AA9C-109D05B2F146}"/>
              </a:ext>
            </a:extLst>
          </p:cNvPr>
          <p:cNvSpPr>
            <a:spLocks noGrp="1"/>
          </p:cNvSpPr>
          <p:nvPr>
            <p:ph type="ftr" sz="quarter" idx="11"/>
          </p:nvPr>
        </p:nvSpPr>
        <p:spPr/>
        <p:txBody>
          <a:bodyPr/>
          <a:lstStyle>
            <a:lvl1pPr algn="l">
              <a:defRPr/>
            </a:lvl1pPr>
          </a:lstStyle>
          <a:p>
            <a:endParaRPr lang="en-US"/>
          </a:p>
        </p:txBody>
      </p:sp>
      <p:sp>
        <p:nvSpPr>
          <p:cNvPr id="7" name="Slide Number Placeholder 6">
            <a:extLst>
              <a:ext uri="{FF2B5EF4-FFF2-40B4-BE49-F238E27FC236}">
                <a16:creationId xmlns:a16="http://schemas.microsoft.com/office/drawing/2014/main" id="{910B6EE2-78A1-4D01-87BE-A1487FBD271F}"/>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1495489690"/>
      </p:ext>
    </p:extLst>
  </p:cSld>
  <p:clrMapOvr>
    <a:masterClrMapping/>
  </p:clrMapOvr>
</p:sldLayout>
</file>

<file path=ppt/slideLayouts/slideLayout2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8" name="Graphic 1" descr="Tag=AccentColor&#10;Flavor=Light&#10;Target=Fill">
            <a:extLst>
              <a:ext uri="{FF2B5EF4-FFF2-40B4-BE49-F238E27FC236}">
                <a16:creationId xmlns:a16="http://schemas.microsoft.com/office/drawing/2014/main" id="{0EE21C0F-70D8-4F3C-9392-07559C90EE6E}"/>
              </a:ext>
            </a:extLst>
          </p:cNvPr>
          <p:cNvSpPr/>
          <p:nvPr/>
        </p:nvSpPr>
        <p:spPr>
          <a:xfrm rot="10800000" flipH="1" flipV="1">
            <a:off x="684968" y="1332237"/>
            <a:ext cx="5263732" cy="3841102"/>
          </a:xfrm>
          <a:custGeom>
            <a:avLst/>
            <a:gdLst>
              <a:gd name="connsiteX0" fmla="*/ 5458905 w 6886274"/>
              <a:gd name="connsiteY0" fmla="*/ 754119 h 5025119"/>
              <a:gd name="connsiteX1" fmla="*/ 3455557 w 6886274"/>
              <a:gd name="connsiteY1" fmla="*/ 1027709 h 5025119"/>
              <a:gd name="connsiteX2" fmla="*/ 3338677 w 6886274"/>
              <a:gd name="connsiteY2" fmla="*/ 1021381 h 5025119"/>
              <a:gd name="connsiteX3" fmla="*/ 2518280 w 6886274"/>
              <a:gd name="connsiteY3" fmla="*/ 980435 h 5025119"/>
              <a:gd name="connsiteX4" fmla="*/ 1673687 w 6886274"/>
              <a:gd name="connsiteY4" fmla="*/ 739229 h 5025119"/>
              <a:gd name="connsiteX5" fmla="*/ 1183459 w 6886274"/>
              <a:gd name="connsiteY5" fmla="*/ 397149 h 5025119"/>
              <a:gd name="connsiteX6" fmla="*/ 977987 w 6886274"/>
              <a:gd name="connsiteY6" fmla="*/ 241184 h 5025119"/>
              <a:gd name="connsiteX7" fmla="*/ 788150 w 6886274"/>
              <a:gd name="connsiteY7" fmla="*/ 66980 h 5025119"/>
              <a:gd name="connsiteX8" fmla="*/ 721148 w 6886274"/>
              <a:gd name="connsiteY8" fmla="*/ 31990 h 5025119"/>
              <a:gd name="connsiteX9" fmla="*/ 701792 w 6886274"/>
              <a:gd name="connsiteY9" fmla="*/ 32362 h 5025119"/>
              <a:gd name="connsiteX10" fmla="*/ 686530 w 6886274"/>
              <a:gd name="connsiteY10" fmla="*/ 43157 h 5025119"/>
              <a:gd name="connsiteX11" fmla="*/ 693603 w 6886274"/>
              <a:gd name="connsiteY11" fmla="*/ 58046 h 5025119"/>
              <a:gd name="connsiteX12" fmla="*/ 705886 w 6886274"/>
              <a:gd name="connsiteY12" fmla="*/ 65491 h 5025119"/>
              <a:gd name="connsiteX13" fmla="*/ 762838 w 6886274"/>
              <a:gd name="connsiteY13" fmla="*/ 112764 h 5025119"/>
              <a:gd name="connsiteX14" fmla="*/ 764327 w 6886274"/>
              <a:gd name="connsiteY14" fmla="*/ 140309 h 5025119"/>
              <a:gd name="connsiteX15" fmla="*/ 775121 w 6886274"/>
              <a:gd name="connsiteY15" fmla="*/ 159666 h 5025119"/>
              <a:gd name="connsiteX16" fmla="*/ 823139 w 6886274"/>
              <a:gd name="connsiteY16" fmla="*/ 176416 h 5025119"/>
              <a:gd name="connsiteX17" fmla="*/ 707748 w 6886274"/>
              <a:gd name="connsiteY17" fmla="*/ 109414 h 5025119"/>
              <a:gd name="connsiteX18" fmla="*/ 681319 w 6886274"/>
              <a:gd name="connsiteY18" fmla="*/ 69958 h 5025119"/>
              <a:gd name="connsiteX19" fmla="*/ 640746 w 6886274"/>
              <a:gd name="connsiteY19" fmla="*/ 67352 h 5025119"/>
              <a:gd name="connsiteX20" fmla="*/ 614318 w 6886274"/>
              <a:gd name="connsiteY20" fmla="*/ 61396 h 5025119"/>
              <a:gd name="connsiteX21" fmla="*/ 560716 w 6886274"/>
              <a:gd name="connsiteY21" fmla="*/ 3701 h 5025119"/>
              <a:gd name="connsiteX22" fmla="*/ 540616 w 6886274"/>
              <a:gd name="connsiteY22" fmla="*/ 3701 h 5025119"/>
              <a:gd name="connsiteX23" fmla="*/ 543594 w 6886274"/>
              <a:gd name="connsiteY23" fmla="*/ 21940 h 5025119"/>
              <a:gd name="connsiteX24" fmla="*/ 558855 w 6886274"/>
              <a:gd name="connsiteY24" fmla="*/ 51346 h 5025119"/>
              <a:gd name="connsiteX25" fmla="*/ 557366 w 6886274"/>
              <a:gd name="connsiteY25" fmla="*/ 72563 h 5025119"/>
              <a:gd name="connsiteX26" fmla="*/ 570022 w 6886274"/>
              <a:gd name="connsiteY26" fmla="*/ 120209 h 5025119"/>
              <a:gd name="connsiteX27" fmla="*/ 599801 w 6886274"/>
              <a:gd name="connsiteY27" fmla="*/ 192794 h 5025119"/>
              <a:gd name="connsiteX28" fmla="*/ 614318 w 6886274"/>
              <a:gd name="connsiteY28" fmla="*/ 212150 h 5025119"/>
              <a:gd name="connsiteX29" fmla="*/ 623996 w 6886274"/>
              <a:gd name="connsiteY29" fmla="*/ 220711 h 5025119"/>
              <a:gd name="connsiteX30" fmla="*/ 821278 w 6886274"/>
              <a:gd name="connsiteY30" fmla="*/ 503235 h 5025119"/>
              <a:gd name="connsiteX31" fmla="*/ 1033822 w 6886274"/>
              <a:gd name="connsiteY31" fmla="*/ 694562 h 5025119"/>
              <a:gd name="connsiteX32" fmla="*/ 1039406 w 6886274"/>
              <a:gd name="connsiteY32" fmla="*/ 702378 h 5025119"/>
              <a:gd name="connsiteX33" fmla="*/ 944114 w 6886274"/>
              <a:gd name="connsiteY33" fmla="*/ 662550 h 5025119"/>
              <a:gd name="connsiteX34" fmla="*/ 733432 w 6886274"/>
              <a:gd name="connsiteY34" fmla="*/ 500629 h 5025119"/>
              <a:gd name="connsiteX35" fmla="*/ 606501 w 6886274"/>
              <a:gd name="connsiteY35" fmla="*/ 399755 h 5025119"/>
              <a:gd name="connsiteX36" fmla="*/ 588634 w 6886274"/>
              <a:gd name="connsiteY36" fmla="*/ 381143 h 5025119"/>
              <a:gd name="connsiteX37" fmla="*/ 575978 w 6886274"/>
              <a:gd name="connsiteY37" fmla="*/ 375560 h 5025119"/>
              <a:gd name="connsiteX38" fmla="*/ 567044 w 6886274"/>
              <a:gd name="connsiteY38" fmla="*/ 388588 h 5025119"/>
              <a:gd name="connsiteX39" fmla="*/ 578956 w 6886274"/>
              <a:gd name="connsiteY39" fmla="*/ 437722 h 5025119"/>
              <a:gd name="connsiteX40" fmla="*/ 675736 w 6886274"/>
              <a:gd name="connsiteY40" fmla="*/ 535619 h 5025119"/>
              <a:gd name="connsiteX41" fmla="*/ 811600 w 6886274"/>
              <a:gd name="connsiteY41" fmla="*/ 652872 h 5025119"/>
              <a:gd name="connsiteX42" fmla="*/ 818300 w 6886274"/>
              <a:gd name="connsiteY42" fmla="*/ 666272 h 5025119"/>
              <a:gd name="connsiteX43" fmla="*/ 741621 w 6886274"/>
              <a:gd name="connsiteY43" fmla="*/ 608576 h 5025119"/>
              <a:gd name="connsiteX44" fmla="*/ 666430 w 6886274"/>
              <a:gd name="connsiteY44" fmla="*/ 553114 h 5025119"/>
              <a:gd name="connsiteX45" fmla="*/ 645585 w 6886274"/>
              <a:gd name="connsiteY45" fmla="*/ 547903 h 5025119"/>
              <a:gd name="connsiteX46" fmla="*/ 640002 w 6886274"/>
              <a:gd name="connsiteY46" fmla="*/ 570236 h 5025119"/>
              <a:gd name="connsiteX47" fmla="*/ 675736 w 6886274"/>
              <a:gd name="connsiteY47" fmla="*/ 628677 h 5025119"/>
              <a:gd name="connsiteX48" fmla="*/ 855896 w 6886274"/>
              <a:gd name="connsiteY48" fmla="*/ 786875 h 5025119"/>
              <a:gd name="connsiteX49" fmla="*/ 946348 w 6886274"/>
              <a:gd name="connsiteY49" fmla="*/ 877699 h 5025119"/>
              <a:gd name="connsiteX50" fmla="*/ 950442 w 6886274"/>
              <a:gd name="connsiteY50" fmla="*/ 899661 h 5025119"/>
              <a:gd name="connsiteX51" fmla="*/ 991760 w 6886274"/>
              <a:gd name="connsiteY51" fmla="*/ 937629 h 5025119"/>
              <a:gd name="connsiteX52" fmla="*/ 1018188 w 6886274"/>
              <a:gd name="connsiteY52" fmla="*/ 945445 h 5025119"/>
              <a:gd name="connsiteX53" fmla="*/ 1315601 w 6886274"/>
              <a:gd name="connsiteY53" fmla="*/ 1196329 h 5025119"/>
              <a:gd name="connsiteX54" fmla="*/ 1454443 w 6886274"/>
              <a:gd name="connsiteY54" fmla="*/ 1279709 h 5025119"/>
              <a:gd name="connsiteX55" fmla="*/ 1454443 w 6886274"/>
              <a:gd name="connsiteY55" fmla="*/ 1285665 h 5025119"/>
              <a:gd name="connsiteX56" fmla="*/ 1453327 w 6886274"/>
              <a:gd name="connsiteY56" fmla="*/ 1291993 h 5025119"/>
              <a:gd name="connsiteX57" fmla="*/ 1256416 w 6886274"/>
              <a:gd name="connsiteY57" fmla="*/ 1166923 h 5025119"/>
              <a:gd name="connsiteX58" fmla="*/ 745715 w 6886274"/>
              <a:gd name="connsiteY58" fmla="*/ 798786 h 5025119"/>
              <a:gd name="connsiteX59" fmla="*/ 592356 w 6886274"/>
              <a:gd name="connsiteY59" fmla="*/ 656966 h 5025119"/>
              <a:gd name="connsiteX60" fmla="*/ 485526 w 6886274"/>
              <a:gd name="connsiteY60" fmla="*/ 567259 h 5025119"/>
              <a:gd name="connsiteX61" fmla="*/ 430063 w 6886274"/>
              <a:gd name="connsiteY61" fmla="*/ 550136 h 5025119"/>
              <a:gd name="connsiteX62" fmla="*/ 408846 w 6886274"/>
              <a:gd name="connsiteY62" fmla="*/ 563164 h 5025119"/>
              <a:gd name="connsiteX63" fmla="*/ 421130 w 6886274"/>
              <a:gd name="connsiteY63" fmla="*/ 581403 h 5025119"/>
              <a:gd name="connsiteX64" fmla="*/ 426713 w 6886274"/>
              <a:gd name="connsiteY64" fmla="*/ 584009 h 5025119"/>
              <a:gd name="connsiteX65" fmla="*/ 487015 w 6886274"/>
              <a:gd name="connsiteY65" fmla="*/ 635005 h 5025119"/>
              <a:gd name="connsiteX66" fmla="*/ 487015 w 6886274"/>
              <a:gd name="connsiteY66" fmla="*/ 655105 h 5025119"/>
              <a:gd name="connsiteX67" fmla="*/ 497437 w 6886274"/>
              <a:gd name="connsiteY67" fmla="*/ 678183 h 5025119"/>
              <a:gd name="connsiteX68" fmla="*/ 539871 w 6886274"/>
              <a:gd name="connsiteY68" fmla="*/ 691584 h 5025119"/>
              <a:gd name="connsiteX69" fmla="*/ 485898 w 6886274"/>
              <a:gd name="connsiteY69" fmla="*/ 681906 h 5025119"/>
              <a:gd name="connsiteX70" fmla="*/ 410335 w 6886274"/>
              <a:gd name="connsiteY70" fmla="*/ 600387 h 5025119"/>
              <a:gd name="connsiteX71" fmla="*/ 397307 w 6886274"/>
              <a:gd name="connsiteY71" fmla="*/ 582892 h 5025119"/>
              <a:gd name="connsiteX72" fmla="*/ 363062 w 6886274"/>
              <a:gd name="connsiteY72" fmla="*/ 584009 h 5025119"/>
              <a:gd name="connsiteX73" fmla="*/ 334772 w 6886274"/>
              <a:gd name="connsiteY73" fmla="*/ 578426 h 5025119"/>
              <a:gd name="connsiteX74" fmla="*/ 281915 w 6886274"/>
              <a:gd name="connsiteY74" fmla="*/ 522219 h 5025119"/>
              <a:gd name="connsiteX75" fmla="*/ 263304 w 6886274"/>
              <a:gd name="connsiteY75" fmla="*/ 521846 h 5025119"/>
              <a:gd name="connsiteX76" fmla="*/ 263676 w 6886274"/>
              <a:gd name="connsiteY76" fmla="*/ 538225 h 5025119"/>
              <a:gd name="connsiteX77" fmla="*/ 275215 w 6886274"/>
              <a:gd name="connsiteY77" fmla="*/ 563164 h 5025119"/>
              <a:gd name="connsiteX78" fmla="*/ 271121 w 6886274"/>
              <a:gd name="connsiteY78" fmla="*/ 604854 h 5025119"/>
              <a:gd name="connsiteX79" fmla="*/ 274471 w 6886274"/>
              <a:gd name="connsiteY79" fmla="*/ 627560 h 5025119"/>
              <a:gd name="connsiteX80" fmla="*/ 319138 w 6886274"/>
              <a:gd name="connsiteY80" fmla="*/ 718012 h 5025119"/>
              <a:gd name="connsiteX81" fmla="*/ 326583 w 6886274"/>
              <a:gd name="connsiteY81" fmla="*/ 729551 h 5025119"/>
              <a:gd name="connsiteX82" fmla="*/ 349289 w 6886274"/>
              <a:gd name="connsiteY82" fmla="*/ 748163 h 5025119"/>
              <a:gd name="connsiteX83" fmla="*/ 528332 w 6886274"/>
              <a:gd name="connsiteY83" fmla="*/ 1007608 h 5025119"/>
              <a:gd name="connsiteX84" fmla="*/ 766932 w 6886274"/>
              <a:gd name="connsiteY84" fmla="*/ 1222758 h 5025119"/>
              <a:gd name="connsiteX85" fmla="*/ 681319 w 6886274"/>
              <a:gd name="connsiteY85" fmla="*/ 1190746 h 5025119"/>
              <a:gd name="connsiteX86" fmla="*/ 469520 w 6886274"/>
              <a:gd name="connsiteY86" fmla="*/ 1032920 h 5025119"/>
              <a:gd name="connsiteX87" fmla="*/ 325466 w 6886274"/>
              <a:gd name="connsiteY87" fmla="*/ 917900 h 5025119"/>
              <a:gd name="connsiteX88" fmla="*/ 312066 w 6886274"/>
              <a:gd name="connsiteY88" fmla="*/ 903383 h 5025119"/>
              <a:gd name="connsiteX89" fmla="*/ 296805 w 6886274"/>
              <a:gd name="connsiteY89" fmla="*/ 895566 h 5025119"/>
              <a:gd name="connsiteX90" fmla="*/ 288243 w 6886274"/>
              <a:gd name="connsiteY90" fmla="*/ 910828 h 5025119"/>
              <a:gd name="connsiteX91" fmla="*/ 309460 w 6886274"/>
              <a:gd name="connsiteY91" fmla="*/ 971129 h 5025119"/>
              <a:gd name="connsiteX92" fmla="*/ 407729 w 6886274"/>
              <a:gd name="connsiteY92" fmla="*/ 1062698 h 5025119"/>
              <a:gd name="connsiteX93" fmla="*/ 544338 w 6886274"/>
              <a:gd name="connsiteY93" fmla="*/ 1189257 h 5025119"/>
              <a:gd name="connsiteX94" fmla="*/ 454630 w 6886274"/>
              <a:gd name="connsiteY94" fmla="*/ 1120766 h 5025119"/>
              <a:gd name="connsiteX95" fmla="*/ 385396 w 6886274"/>
              <a:gd name="connsiteY95" fmla="*/ 1070515 h 5025119"/>
              <a:gd name="connsiteX96" fmla="*/ 366040 w 6886274"/>
              <a:gd name="connsiteY96" fmla="*/ 1067537 h 5025119"/>
              <a:gd name="connsiteX97" fmla="*/ 361573 w 6886274"/>
              <a:gd name="connsiteY97" fmla="*/ 1086149 h 5025119"/>
              <a:gd name="connsiteX98" fmla="*/ 402146 w 6886274"/>
              <a:gd name="connsiteY98" fmla="*/ 1152778 h 5025119"/>
              <a:gd name="connsiteX99" fmla="*/ 475475 w 6886274"/>
              <a:gd name="connsiteY99" fmla="*/ 1218663 h 5025119"/>
              <a:gd name="connsiteX100" fmla="*/ 393957 w 6886274"/>
              <a:gd name="connsiteY100" fmla="*/ 1201913 h 5025119"/>
              <a:gd name="connsiteX101" fmla="*/ 460586 w 6886274"/>
              <a:gd name="connsiteY101" fmla="*/ 1260353 h 5025119"/>
              <a:gd name="connsiteX102" fmla="*/ 561089 w 6886274"/>
              <a:gd name="connsiteY102" fmla="*/ 1291993 h 5025119"/>
              <a:gd name="connsiteX103" fmla="*/ 602034 w 6886274"/>
              <a:gd name="connsiteY103" fmla="*/ 1328843 h 5025119"/>
              <a:gd name="connsiteX104" fmla="*/ 641863 w 6886274"/>
              <a:gd name="connsiteY104" fmla="*/ 1368672 h 5025119"/>
              <a:gd name="connsiteX105" fmla="*/ 651541 w 6886274"/>
              <a:gd name="connsiteY105" fmla="*/ 1404406 h 5025119"/>
              <a:gd name="connsiteX106" fmla="*/ 688392 w 6886274"/>
              <a:gd name="connsiteY106" fmla="*/ 1457263 h 5025119"/>
              <a:gd name="connsiteX107" fmla="*/ 692486 w 6886274"/>
              <a:gd name="connsiteY107" fmla="*/ 1458008 h 5025119"/>
              <a:gd name="connsiteX108" fmla="*/ 719287 w 6886274"/>
              <a:gd name="connsiteY108" fmla="*/ 1485181 h 5025119"/>
              <a:gd name="connsiteX109" fmla="*/ 745343 w 6886274"/>
              <a:gd name="connsiteY109" fmla="*/ 1512353 h 5025119"/>
              <a:gd name="connsiteX110" fmla="*/ 750926 w 6886274"/>
              <a:gd name="connsiteY110" fmla="*/ 1516448 h 5025119"/>
              <a:gd name="connsiteX111" fmla="*/ 890141 w 6886274"/>
              <a:gd name="connsiteY111" fmla="*/ 1685813 h 5025119"/>
              <a:gd name="connsiteX112" fmla="*/ 899074 w 6886274"/>
              <a:gd name="connsiteY112" fmla="*/ 1693630 h 5025119"/>
              <a:gd name="connsiteX113" fmla="*/ 605012 w 6886274"/>
              <a:gd name="connsiteY113" fmla="*/ 1669435 h 5025119"/>
              <a:gd name="connsiteX114" fmla="*/ 229431 w 6886274"/>
              <a:gd name="connsiteY114" fmla="*/ 1545110 h 5025119"/>
              <a:gd name="connsiteX115" fmla="*/ 251765 w 6886274"/>
              <a:gd name="connsiteY115" fmla="*/ 1614717 h 5025119"/>
              <a:gd name="connsiteX116" fmla="*/ 237992 w 6886274"/>
              <a:gd name="connsiteY116" fmla="*/ 1675391 h 5025119"/>
              <a:gd name="connsiteX117" fmla="*/ 232781 w 6886274"/>
              <a:gd name="connsiteY117" fmla="*/ 1807160 h 5025119"/>
              <a:gd name="connsiteX118" fmla="*/ 236131 w 6886274"/>
              <a:gd name="connsiteY118" fmla="*/ 1828750 h 5025119"/>
              <a:gd name="connsiteX119" fmla="*/ 152007 w 6886274"/>
              <a:gd name="connsiteY119" fmla="*/ 1842150 h 5025119"/>
              <a:gd name="connsiteX120" fmla="*/ 653030 w 6886274"/>
              <a:gd name="connsiteY120" fmla="*/ 2213265 h 5025119"/>
              <a:gd name="connsiteX121" fmla="*/ 318394 w 6886274"/>
              <a:gd name="connsiteY121" fmla="*/ 2143285 h 5025119"/>
              <a:gd name="connsiteX122" fmla="*/ 272982 w 6886274"/>
              <a:gd name="connsiteY122" fmla="*/ 2258305 h 5025119"/>
              <a:gd name="connsiteX123" fmla="*/ 430435 w 6886274"/>
              <a:gd name="connsiteY123" fmla="*/ 2360668 h 5025119"/>
              <a:gd name="connsiteX124" fmla="*/ 488876 w 6886274"/>
              <a:gd name="connsiteY124" fmla="*/ 2563162 h 5025119"/>
              <a:gd name="connsiteX125" fmla="*/ 460586 w 6886274"/>
              <a:gd name="connsiteY125" fmla="*/ 2748533 h 5025119"/>
              <a:gd name="connsiteX126" fmla="*/ 393212 w 6886274"/>
              <a:gd name="connsiteY126" fmla="*/ 2807345 h 5025119"/>
              <a:gd name="connsiteX127" fmla="*/ 295688 w 6886274"/>
              <a:gd name="connsiteY127" fmla="*/ 2913059 h 5025119"/>
              <a:gd name="connsiteX128" fmla="*/ 235386 w 6886274"/>
              <a:gd name="connsiteY128" fmla="*/ 2978572 h 5025119"/>
              <a:gd name="connsiteX129" fmla="*/ 25448 w 6886274"/>
              <a:gd name="connsiteY129" fmla="*/ 2952888 h 5025119"/>
              <a:gd name="connsiteX130" fmla="*/ 305738 w 6886274"/>
              <a:gd name="connsiteY130" fmla="*/ 3119275 h 5025119"/>
              <a:gd name="connsiteX131" fmla="*/ 79049 w 6886274"/>
              <a:gd name="connsiteY131" fmla="*/ 3098430 h 5025119"/>
              <a:gd name="connsiteX132" fmla="*/ 4975 w 6886274"/>
              <a:gd name="connsiteY132" fmla="*/ 3109969 h 5025119"/>
              <a:gd name="connsiteX133" fmla="*/ 47037 w 6886274"/>
              <a:gd name="connsiteY133" fmla="*/ 3163943 h 5025119"/>
              <a:gd name="connsiteX134" fmla="*/ 213425 w 6886274"/>
              <a:gd name="connsiteY134" fmla="*/ 3255139 h 5025119"/>
              <a:gd name="connsiteX135" fmla="*/ 556622 w 6886274"/>
              <a:gd name="connsiteY135" fmla="*/ 3502301 h 5025119"/>
              <a:gd name="connsiteX136" fmla="*/ 224592 w 6886274"/>
              <a:gd name="connsiteY136" fmla="*/ 3388771 h 5025119"/>
              <a:gd name="connsiteX137" fmla="*/ 574861 w 6886274"/>
              <a:gd name="connsiteY137" fmla="*/ 3643004 h 5025119"/>
              <a:gd name="connsiteX138" fmla="*/ 652657 w 6886274"/>
              <a:gd name="connsiteY138" fmla="*/ 3727501 h 5025119"/>
              <a:gd name="connsiteX139" fmla="*/ 810111 w 6886274"/>
              <a:gd name="connsiteY139" fmla="*/ 3937067 h 5025119"/>
              <a:gd name="connsiteX140" fmla="*/ 802294 w 6886274"/>
              <a:gd name="connsiteY140" fmla="*/ 3960890 h 5025119"/>
              <a:gd name="connsiteX141" fmla="*/ 620646 w 6886274"/>
              <a:gd name="connsiteY141" fmla="*/ 3927017 h 5025119"/>
              <a:gd name="connsiteX142" fmla="*/ 856268 w 6886274"/>
              <a:gd name="connsiteY142" fmla="*/ 4103082 h 5025119"/>
              <a:gd name="connsiteX143" fmla="*/ 1099707 w 6886274"/>
              <a:gd name="connsiteY143" fmla="*/ 4238574 h 5025119"/>
              <a:gd name="connsiteX144" fmla="*/ 926992 w 6886274"/>
              <a:gd name="connsiteY144" fmla="*/ 4218102 h 5025119"/>
              <a:gd name="connsiteX145" fmla="*/ 689508 w 6886274"/>
              <a:gd name="connsiteY145" fmla="*/ 4140677 h 5025119"/>
              <a:gd name="connsiteX146" fmla="*/ 606873 w 6886274"/>
              <a:gd name="connsiteY146" fmla="*/ 4169711 h 5025119"/>
              <a:gd name="connsiteX147" fmla="*/ 831701 w 6886274"/>
              <a:gd name="connsiteY147" fmla="*/ 4297759 h 5025119"/>
              <a:gd name="connsiteX148" fmla="*/ 960493 w 6886274"/>
              <a:gd name="connsiteY148" fmla="*/ 4356944 h 5025119"/>
              <a:gd name="connsiteX149" fmla="*/ 1012233 w 6886274"/>
              <a:gd name="connsiteY149" fmla="*/ 4402356 h 5025119"/>
              <a:gd name="connsiteX150" fmla="*/ 1159636 w 6886274"/>
              <a:gd name="connsiteY150" fmla="*/ 4564276 h 5025119"/>
              <a:gd name="connsiteX151" fmla="*/ 1592169 w 6886274"/>
              <a:gd name="connsiteY151" fmla="*/ 4741458 h 5025119"/>
              <a:gd name="connsiteX152" fmla="*/ 3110499 w 6886274"/>
              <a:gd name="connsiteY152" fmla="*/ 5032171 h 5025119"/>
              <a:gd name="connsiteX153" fmla="*/ 6033630 w 6886274"/>
              <a:gd name="connsiteY153" fmla="*/ 4091915 h 5025119"/>
              <a:gd name="connsiteX154" fmla="*/ 6180661 w 6886274"/>
              <a:gd name="connsiteY154" fmla="*/ 3957912 h 5025119"/>
              <a:gd name="connsiteX155" fmla="*/ 6305359 w 6886274"/>
              <a:gd name="connsiteY155" fmla="*/ 3837309 h 5025119"/>
              <a:gd name="connsiteX156" fmla="*/ 6240218 w 6886274"/>
              <a:gd name="connsiteY156" fmla="*/ 3796364 h 5025119"/>
              <a:gd name="connsiteX157" fmla="*/ 6328437 w 6886274"/>
              <a:gd name="connsiteY157" fmla="*/ 3681344 h 5025119"/>
              <a:gd name="connsiteX158" fmla="*/ 6608355 w 6886274"/>
              <a:gd name="connsiteY158" fmla="*/ 3326236 h 5025119"/>
              <a:gd name="connsiteX159" fmla="*/ 6731191 w 6886274"/>
              <a:gd name="connsiteY159" fmla="*/ 3248067 h 5025119"/>
              <a:gd name="connsiteX160" fmla="*/ 6880456 w 6886274"/>
              <a:gd name="connsiteY160" fmla="*/ 3051529 h 5025119"/>
              <a:gd name="connsiteX161" fmla="*/ 6901673 w 6886274"/>
              <a:gd name="connsiteY161" fmla="*/ 2763795 h 5025119"/>
              <a:gd name="connsiteX162" fmla="*/ 6871150 w 6886274"/>
              <a:gd name="connsiteY162" fmla="*/ 2948421 h 5025119"/>
              <a:gd name="connsiteX163" fmla="*/ 6848444 w 6886274"/>
              <a:gd name="connsiteY163" fmla="*/ 2890353 h 5025119"/>
              <a:gd name="connsiteX164" fmla="*/ 6878223 w 6886274"/>
              <a:gd name="connsiteY164" fmla="*/ 2873230 h 5025119"/>
              <a:gd name="connsiteX165" fmla="*/ 6762459 w 6886274"/>
              <a:gd name="connsiteY165" fmla="*/ 2568745 h 5025119"/>
              <a:gd name="connsiteX166" fmla="*/ 6673123 w 6886274"/>
              <a:gd name="connsiteY166" fmla="*/ 2451493 h 5025119"/>
              <a:gd name="connsiteX167" fmla="*/ 6662700 w 6886274"/>
              <a:gd name="connsiteY167" fmla="*/ 2346896 h 5025119"/>
              <a:gd name="connsiteX168" fmla="*/ 6487752 w 6886274"/>
              <a:gd name="connsiteY168" fmla="*/ 2285105 h 5025119"/>
              <a:gd name="connsiteX169" fmla="*/ 6652278 w 6886274"/>
              <a:gd name="connsiteY169" fmla="*/ 2063628 h 5025119"/>
              <a:gd name="connsiteX170" fmla="*/ 6668656 w 6886274"/>
              <a:gd name="connsiteY170" fmla="*/ 2017843 h 5025119"/>
              <a:gd name="connsiteX171" fmla="*/ 6570015 w 6886274"/>
              <a:gd name="connsiteY171" fmla="*/ 1854062 h 5025119"/>
              <a:gd name="connsiteX172" fmla="*/ 6554009 w 6886274"/>
              <a:gd name="connsiteY172" fmla="*/ 1827633 h 5025119"/>
              <a:gd name="connsiteX173" fmla="*/ 6517531 w 6886274"/>
              <a:gd name="connsiteY173" fmla="*/ 1775149 h 5025119"/>
              <a:gd name="connsiteX174" fmla="*/ 6412934 w 6886274"/>
              <a:gd name="connsiteY174" fmla="*/ 1762493 h 5025119"/>
              <a:gd name="connsiteX175" fmla="*/ 6467279 w 6886274"/>
              <a:gd name="connsiteY175" fmla="*/ 1725642 h 5025119"/>
              <a:gd name="connsiteX176" fmla="*/ 6572621 w 6886274"/>
              <a:gd name="connsiteY176" fmla="*/ 1600200 h 5025119"/>
              <a:gd name="connsiteX177" fmla="*/ 6502641 w 6886274"/>
              <a:gd name="connsiteY177" fmla="*/ 1480341 h 5025119"/>
              <a:gd name="connsiteX178" fmla="*/ 6481796 w 6886274"/>
              <a:gd name="connsiteY178" fmla="*/ 1461358 h 5025119"/>
              <a:gd name="connsiteX179" fmla="*/ 6509713 w 6886274"/>
              <a:gd name="connsiteY179" fmla="*/ 1436418 h 5025119"/>
              <a:gd name="connsiteX180" fmla="*/ 6567037 w 6886274"/>
              <a:gd name="connsiteY180" fmla="*/ 1348199 h 5025119"/>
              <a:gd name="connsiteX181" fmla="*/ 6596816 w 6886274"/>
              <a:gd name="connsiteY181" fmla="*/ 1286781 h 5025119"/>
              <a:gd name="connsiteX182" fmla="*/ 6632178 w 6886274"/>
              <a:gd name="connsiteY182" fmla="*/ 1261842 h 5025119"/>
              <a:gd name="connsiteX183" fmla="*/ 6639994 w 6886274"/>
              <a:gd name="connsiteY183" fmla="*/ 1240625 h 5025119"/>
              <a:gd name="connsiteX184" fmla="*/ 6622127 w 6886274"/>
              <a:gd name="connsiteY184" fmla="*/ 1136400 h 5025119"/>
              <a:gd name="connsiteX185" fmla="*/ 6612077 w 6886274"/>
              <a:gd name="connsiteY185" fmla="*/ 1109599 h 5025119"/>
              <a:gd name="connsiteX186" fmla="*/ 6531675 w 6886274"/>
              <a:gd name="connsiteY186" fmla="*/ 1009469 h 5025119"/>
              <a:gd name="connsiteX187" fmla="*/ 6456113 w 6886274"/>
              <a:gd name="connsiteY187" fmla="*/ 845315 h 5025119"/>
              <a:gd name="connsiteX188" fmla="*/ 6440851 w 6886274"/>
              <a:gd name="connsiteY188" fmla="*/ 739229 h 5025119"/>
              <a:gd name="connsiteX189" fmla="*/ 6434523 w 6886274"/>
              <a:gd name="connsiteY189" fmla="*/ 715034 h 5025119"/>
              <a:gd name="connsiteX190" fmla="*/ 6432290 w 6886274"/>
              <a:gd name="connsiteY190" fmla="*/ 617510 h 5025119"/>
              <a:gd name="connsiteX191" fmla="*/ 6416284 w 6886274"/>
              <a:gd name="connsiteY191" fmla="*/ 595176 h 5025119"/>
              <a:gd name="connsiteX192" fmla="*/ 6267763 w 6886274"/>
              <a:gd name="connsiteY192" fmla="*/ 591826 h 5025119"/>
              <a:gd name="connsiteX193" fmla="*/ 6236496 w 6886274"/>
              <a:gd name="connsiteY193" fmla="*/ 521102 h 5025119"/>
              <a:gd name="connsiteX194" fmla="*/ 6257341 w 6886274"/>
              <a:gd name="connsiteY194" fmla="*/ 487229 h 5025119"/>
              <a:gd name="connsiteX195" fmla="*/ 6248780 w 6886274"/>
              <a:gd name="connsiteY195" fmla="*/ 465267 h 5025119"/>
              <a:gd name="connsiteX196" fmla="*/ 6226818 w 6886274"/>
              <a:gd name="connsiteY196" fmla="*/ 473456 h 5025119"/>
              <a:gd name="connsiteX197" fmla="*/ 6115149 w 6886274"/>
              <a:gd name="connsiteY197" fmla="*/ 551625 h 5025119"/>
              <a:gd name="connsiteX198" fmla="*/ 5951739 w 6886274"/>
              <a:gd name="connsiteY198" fmla="*/ 659944 h 5025119"/>
              <a:gd name="connsiteX199" fmla="*/ 5917122 w 6886274"/>
              <a:gd name="connsiteY199" fmla="*/ 644310 h 5025119"/>
              <a:gd name="connsiteX200" fmla="*/ 5890694 w 6886274"/>
              <a:gd name="connsiteY200" fmla="*/ 630538 h 5025119"/>
              <a:gd name="connsiteX201" fmla="*/ 5837464 w 6886274"/>
              <a:gd name="connsiteY201" fmla="*/ 646916 h 5025119"/>
              <a:gd name="connsiteX202" fmla="*/ 5809175 w 6886274"/>
              <a:gd name="connsiteY202" fmla="*/ 683395 h 5025119"/>
              <a:gd name="connsiteX203" fmla="*/ 5815503 w 6886274"/>
              <a:gd name="connsiteY203" fmla="*/ 698656 h 5025119"/>
              <a:gd name="connsiteX204" fmla="*/ 5746268 w 6886274"/>
              <a:gd name="connsiteY204" fmla="*/ 667389 h 5025119"/>
              <a:gd name="connsiteX205" fmla="*/ 5458905 w 6886274"/>
              <a:gd name="connsiteY205" fmla="*/ 754119 h 5025119"/>
              <a:gd name="connsiteX206" fmla="*/ 885302 w 6886274"/>
              <a:gd name="connsiteY206" fmla="*/ 1333310 h 5025119"/>
              <a:gd name="connsiteX207" fmla="*/ 862596 w 6886274"/>
              <a:gd name="connsiteY207" fmla="*/ 1314326 h 5025119"/>
              <a:gd name="connsiteX208" fmla="*/ 866318 w 6886274"/>
              <a:gd name="connsiteY208" fmla="*/ 1309860 h 5025119"/>
              <a:gd name="connsiteX209" fmla="*/ 912103 w 6886274"/>
              <a:gd name="connsiteY209" fmla="*/ 1341127 h 5025119"/>
              <a:gd name="connsiteX210" fmla="*/ 885302 w 6886274"/>
              <a:gd name="connsiteY210" fmla="*/ 1333310 h 5025119"/>
              <a:gd name="connsiteX211" fmla="*/ 1140280 w 6886274"/>
              <a:gd name="connsiteY211" fmla="*/ 787619 h 5025119"/>
              <a:gd name="connsiteX212" fmla="*/ 1414987 w 6886274"/>
              <a:gd name="connsiteY212" fmla="*/ 975596 h 5025119"/>
              <a:gd name="connsiteX213" fmla="*/ 1410892 w 6886274"/>
              <a:gd name="connsiteY213" fmla="*/ 980063 h 5025119"/>
              <a:gd name="connsiteX214" fmla="*/ 1140280 w 6886274"/>
              <a:gd name="connsiteY214" fmla="*/ 787619 h 5025119"/>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 ang="0">
                <a:pos x="connsiteX30" y="connsiteY30"/>
              </a:cxn>
              <a:cxn ang="0">
                <a:pos x="connsiteX31" y="connsiteY31"/>
              </a:cxn>
              <a:cxn ang="0">
                <a:pos x="connsiteX32" y="connsiteY32"/>
              </a:cxn>
              <a:cxn ang="0">
                <a:pos x="connsiteX33" y="connsiteY33"/>
              </a:cxn>
              <a:cxn ang="0">
                <a:pos x="connsiteX34" y="connsiteY34"/>
              </a:cxn>
              <a:cxn ang="0">
                <a:pos x="connsiteX35" y="connsiteY35"/>
              </a:cxn>
              <a:cxn ang="0">
                <a:pos x="connsiteX36" y="connsiteY36"/>
              </a:cxn>
              <a:cxn ang="0">
                <a:pos x="connsiteX37" y="connsiteY37"/>
              </a:cxn>
              <a:cxn ang="0">
                <a:pos x="connsiteX38" y="connsiteY38"/>
              </a:cxn>
              <a:cxn ang="0">
                <a:pos x="connsiteX39" y="connsiteY39"/>
              </a:cxn>
              <a:cxn ang="0">
                <a:pos x="connsiteX40" y="connsiteY40"/>
              </a:cxn>
              <a:cxn ang="0">
                <a:pos x="connsiteX41" y="connsiteY41"/>
              </a:cxn>
              <a:cxn ang="0">
                <a:pos x="connsiteX42" y="connsiteY42"/>
              </a:cxn>
              <a:cxn ang="0">
                <a:pos x="connsiteX43" y="connsiteY43"/>
              </a:cxn>
              <a:cxn ang="0">
                <a:pos x="connsiteX44" y="connsiteY44"/>
              </a:cxn>
              <a:cxn ang="0">
                <a:pos x="connsiteX45" y="connsiteY45"/>
              </a:cxn>
              <a:cxn ang="0">
                <a:pos x="connsiteX46" y="connsiteY46"/>
              </a:cxn>
              <a:cxn ang="0">
                <a:pos x="connsiteX47" y="connsiteY47"/>
              </a:cxn>
              <a:cxn ang="0">
                <a:pos x="connsiteX48" y="connsiteY48"/>
              </a:cxn>
              <a:cxn ang="0">
                <a:pos x="connsiteX49" y="connsiteY49"/>
              </a:cxn>
              <a:cxn ang="0">
                <a:pos x="connsiteX50" y="connsiteY50"/>
              </a:cxn>
              <a:cxn ang="0">
                <a:pos x="connsiteX51" y="connsiteY51"/>
              </a:cxn>
              <a:cxn ang="0">
                <a:pos x="connsiteX52" y="connsiteY52"/>
              </a:cxn>
              <a:cxn ang="0">
                <a:pos x="connsiteX53" y="connsiteY53"/>
              </a:cxn>
              <a:cxn ang="0">
                <a:pos x="connsiteX54" y="connsiteY54"/>
              </a:cxn>
              <a:cxn ang="0">
                <a:pos x="connsiteX55" y="connsiteY55"/>
              </a:cxn>
              <a:cxn ang="0">
                <a:pos x="connsiteX56" y="connsiteY56"/>
              </a:cxn>
              <a:cxn ang="0">
                <a:pos x="connsiteX57" y="connsiteY57"/>
              </a:cxn>
              <a:cxn ang="0">
                <a:pos x="connsiteX58" y="connsiteY58"/>
              </a:cxn>
              <a:cxn ang="0">
                <a:pos x="connsiteX59" y="connsiteY59"/>
              </a:cxn>
              <a:cxn ang="0">
                <a:pos x="connsiteX60" y="connsiteY60"/>
              </a:cxn>
              <a:cxn ang="0">
                <a:pos x="connsiteX61" y="connsiteY61"/>
              </a:cxn>
              <a:cxn ang="0">
                <a:pos x="connsiteX62" y="connsiteY62"/>
              </a:cxn>
              <a:cxn ang="0">
                <a:pos x="connsiteX63" y="connsiteY63"/>
              </a:cxn>
              <a:cxn ang="0">
                <a:pos x="connsiteX64" y="connsiteY64"/>
              </a:cxn>
              <a:cxn ang="0">
                <a:pos x="connsiteX65" y="connsiteY65"/>
              </a:cxn>
              <a:cxn ang="0">
                <a:pos x="connsiteX66" y="connsiteY66"/>
              </a:cxn>
              <a:cxn ang="0">
                <a:pos x="connsiteX67" y="connsiteY67"/>
              </a:cxn>
              <a:cxn ang="0">
                <a:pos x="connsiteX68" y="connsiteY68"/>
              </a:cxn>
              <a:cxn ang="0">
                <a:pos x="connsiteX69" y="connsiteY69"/>
              </a:cxn>
              <a:cxn ang="0">
                <a:pos x="connsiteX70" y="connsiteY70"/>
              </a:cxn>
              <a:cxn ang="0">
                <a:pos x="connsiteX71" y="connsiteY71"/>
              </a:cxn>
              <a:cxn ang="0">
                <a:pos x="connsiteX72" y="connsiteY72"/>
              </a:cxn>
              <a:cxn ang="0">
                <a:pos x="connsiteX73" y="connsiteY73"/>
              </a:cxn>
              <a:cxn ang="0">
                <a:pos x="connsiteX74" y="connsiteY74"/>
              </a:cxn>
              <a:cxn ang="0">
                <a:pos x="connsiteX75" y="connsiteY75"/>
              </a:cxn>
              <a:cxn ang="0">
                <a:pos x="connsiteX76" y="connsiteY76"/>
              </a:cxn>
              <a:cxn ang="0">
                <a:pos x="connsiteX77" y="connsiteY77"/>
              </a:cxn>
              <a:cxn ang="0">
                <a:pos x="connsiteX78" y="connsiteY78"/>
              </a:cxn>
              <a:cxn ang="0">
                <a:pos x="connsiteX79" y="connsiteY79"/>
              </a:cxn>
              <a:cxn ang="0">
                <a:pos x="connsiteX80" y="connsiteY80"/>
              </a:cxn>
              <a:cxn ang="0">
                <a:pos x="connsiteX81" y="connsiteY81"/>
              </a:cxn>
              <a:cxn ang="0">
                <a:pos x="connsiteX82" y="connsiteY82"/>
              </a:cxn>
              <a:cxn ang="0">
                <a:pos x="connsiteX83" y="connsiteY83"/>
              </a:cxn>
              <a:cxn ang="0">
                <a:pos x="connsiteX84" y="connsiteY84"/>
              </a:cxn>
              <a:cxn ang="0">
                <a:pos x="connsiteX85" y="connsiteY85"/>
              </a:cxn>
              <a:cxn ang="0">
                <a:pos x="connsiteX86" y="connsiteY86"/>
              </a:cxn>
              <a:cxn ang="0">
                <a:pos x="connsiteX87" y="connsiteY87"/>
              </a:cxn>
              <a:cxn ang="0">
                <a:pos x="connsiteX88" y="connsiteY88"/>
              </a:cxn>
              <a:cxn ang="0">
                <a:pos x="connsiteX89" y="connsiteY89"/>
              </a:cxn>
              <a:cxn ang="0">
                <a:pos x="connsiteX90" y="connsiteY90"/>
              </a:cxn>
              <a:cxn ang="0">
                <a:pos x="connsiteX91" y="connsiteY91"/>
              </a:cxn>
              <a:cxn ang="0">
                <a:pos x="connsiteX92" y="connsiteY92"/>
              </a:cxn>
              <a:cxn ang="0">
                <a:pos x="connsiteX93" y="connsiteY93"/>
              </a:cxn>
              <a:cxn ang="0">
                <a:pos x="connsiteX94" y="connsiteY94"/>
              </a:cxn>
              <a:cxn ang="0">
                <a:pos x="connsiteX95" y="connsiteY95"/>
              </a:cxn>
              <a:cxn ang="0">
                <a:pos x="connsiteX96" y="connsiteY96"/>
              </a:cxn>
              <a:cxn ang="0">
                <a:pos x="connsiteX97" y="connsiteY97"/>
              </a:cxn>
              <a:cxn ang="0">
                <a:pos x="connsiteX98" y="connsiteY98"/>
              </a:cxn>
              <a:cxn ang="0">
                <a:pos x="connsiteX99" y="connsiteY99"/>
              </a:cxn>
              <a:cxn ang="0">
                <a:pos x="connsiteX100" y="connsiteY100"/>
              </a:cxn>
              <a:cxn ang="0">
                <a:pos x="connsiteX101" y="connsiteY101"/>
              </a:cxn>
              <a:cxn ang="0">
                <a:pos x="connsiteX102" y="connsiteY102"/>
              </a:cxn>
              <a:cxn ang="0">
                <a:pos x="connsiteX103" y="connsiteY103"/>
              </a:cxn>
              <a:cxn ang="0">
                <a:pos x="connsiteX104" y="connsiteY104"/>
              </a:cxn>
              <a:cxn ang="0">
                <a:pos x="connsiteX105" y="connsiteY105"/>
              </a:cxn>
              <a:cxn ang="0">
                <a:pos x="connsiteX106" y="connsiteY106"/>
              </a:cxn>
              <a:cxn ang="0">
                <a:pos x="connsiteX107" y="connsiteY107"/>
              </a:cxn>
              <a:cxn ang="0">
                <a:pos x="connsiteX108" y="connsiteY108"/>
              </a:cxn>
              <a:cxn ang="0">
                <a:pos x="connsiteX109" y="connsiteY109"/>
              </a:cxn>
              <a:cxn ang="0">
                <a:pos x="connsiteX110" y="connsiteY110"/>
              </a:cxn>
              <a:cxn ang="0">
                <a:pos x="connsiteX111" y="connsiteY111"/>
              </a:cxn>
              <a:cxn ang="0">
                <a:pos x="connsiteX112" y="connsiteY112"/>
              </a:cxn>
              <a:cxn ang="0">
                <a:pos x="connsiteX113" y="connsiteY113"/>
              </a:cxn>
              <a:cxn ang="0">
                <a:pos x="connsiteX114" y="connsiteY114"/>
              </a:cxn>
              <a:cxn ang="0">
                <a:pos x="connsiteX115" y="connsiteY115"/>
              </a:cxn>
              <a:cxn ang="0">
                <a:pos x="connsiteX116" y="connsiteY116"/>
              </a:cxn>
              <a:cxn ang="0">
                <a:pos x="connsiteX117" y="connsiteY117"/>
              </a:cxn>
              <a:cxn ang="0">
                <a:pos x="connsiteX118" y="connsiteY118"/>
              </a:cxn>
              <a:cxn ang="0">
                <a:pos x="connsiteX119" y="connsiteY119"/>
              </a:cxn>
              <a:cxn ang="0">
                <a:pos x="connsiteX120" y="connsiteY120"/>
              </a:cxn>
              <a:cxn ang="0">
                <a:pos x="connsiteX121" y="connsiteY121"/>
              </a:cxn>
              <a:cxn ang="0">
                <a:pos x="connsiteX122" y="connsiteY122"/>
              </a:cxn>
              <a:cxn ang="0">
                <a:pos x="connsiteX123" y="connsiteY123"/>
              </a:cxn>
              <a:cxn ang="0">
                <a:pos x="connsiteX124" y="connsiteY124"/>
              </a:cxn>
              <a:cxn ang="0">
                <a:pos x="connsiteX125" y="connsiteY125"/>
              </a:cxn>
              <a:cxn ang="0">
                <a:pos x="connsiteX126" y="connsiteY126"/>
              </a:cxn>
              <a:cxn ang="0">
                <a:pos x="connsiteX127" y="connsiteY127"/>
              </a:cxn>
              <a:cxn ang="0">
                <a:pos x="connsiteX128" y="connsiteY128"/>
              </a:cxn>
              <a:cxn ang="0">
                <a:pos x="connsiteX129" y="connsiteY129"/>
              </a:cxn>
              <a:cxn ang="0">
                <a:pos x="connsiteX130" y="connsiteY130"/>
              </a:cxn>
              <a:cxn ang="0">
                <a:pos x="connsiteX131" y="connsiteY131"/>
              </a:cxn>
              <a:cxn ang="0">
                <a:pos x="connsiteX132" y="connsiteY132"/>
              </a:cxn>
              <a:cxn ang="0">
                <a:pos x="connsiteX133" y="connsiteY133"/>
              </a:cxn>
              <a:cxn ang="0">
                <a:pos x="connsiteX134" y="connsiteY134"/>
              </a:cxn>
              <a:cxn ang="0">
                <a:pos x="connsiteX135" y="connsiteY135"/>
              </a:cxn>
              <a:cxn ang="0">
                <a:pos x="connsiteX136" y="connsiteY136"/>
              </a:cxn>
              <a:cxn ang="0">
                <a:pos x="connsiteX137" y="connsiteY137"/>
              </a:cxn>
              <a:cxn ang="0">
                <a:pos x="connsiteX138" y="connsiteY138"/>
              </a:cxn>
              <a:cxn ang="0">
                <a:pos x="connsiteX139" y="connsiteY139"/>
              </a:cxn>
              <a:cxn ang="0">
                <a:pos x="connsiteX140" y="connsiteY140"/>
              </a:cxn>
              <a:cxn ang="0">
                <a:pos x="connsiteX141" y="connsiteY141"/>
              </a:cxn>
              <a:cxn ang="0">
                <a:pos x="connsiteX142" y="connsiteY142"/>
              </a:cxn>
              <a:cxn ang="0">
                <a:pos x="connsiteX143" y="connsiteY143"/>
              </a:cxn>
              <a:cxn ang="0">
                <a:pos x="connsiteX144" y="connsiteY144"/>
              </a:cxn>
              <a:cxn ang="0">
                <a:pos x="connsiteX145" y="connsiteY145"/>
              </a:cxn>
              <a:cxn ang="0">
                <a:pos x="connsiteX146" y="connsiteY146"/>
              </a:cxn>
              <a:cxn ang="0">
                <a:pos x="connsiteX147" y="connsiteY147"/>
              </a:cxn>
              <a:cxn ang="0">
                <a:pos x="connsiteX148" y="connsiteY148"/>
              </a:cxn>
              <a:cxn ang="0">
                <a:pos x="connsiteX149" y="connsiteY149"/>
              </a:cxn>
              <a:cxn ang="0">
                <a:pos x="connsiteX150" y="connsiteY150"/>
              </a:cxn>
              <a:cxn ang="0">
                <a:pos x="connsiteX151" y="connsiteY151"/>
              </a:cxn>
              <a:cxn ang="0">
                <a:pos x="connsiteX152" y="connsiteY152"/>
              </a:cxn>
              <a:cxn ang="0">
                <a:pos x="connsiteX153" y="connsiteY153"/>
              </a:cxn>
              <a:cxn ang="0">
                <a:pos x="connsiteX154" y="connsiteY154"/>
              </a:cxn>
              <a:cxn ang="0">
                <a:pos x="connsiteX155" y="connsiteY155"/>
              </a:cxn>
              <a:cxn ang="0">
                <a:pos x="connsiteX156" y="connsiteY156"/>
              </a:cxn>
              <a:cxn ang="0">
                <a:pos x="connsiteX157" y="connsiteY157"/>
              </a:cxn>
              <a:cxn ang="0">
                <a:pos x="connsiteX158" y="connsiteY158"/>
              </a:cxn>
              <a:cxn ang="0">
                <a:pos x="connsiteX159" y="connsiteY159"/>
              </a:cxn>
              <a:cxn ang="0">
                <a:pos x="connsiteX160" y="connsiteY160"/>
              </a:cxn>
              <a:cxn ang="0">
                <a:pos x="connsiteX161" y="connsiteY161"/>
              </a:cxn>
              <a:cxn ang="0">
                <a:pos x="connsiteX162" y="connsiteY162"/>
              </a:cxn>
              <a:cxn ang="0">
                <a:pos x="connsiteX163" y="connsiteY163"/>
              </a:cxn>
              <a:cxn ang="0">
                <a:pos x="connsiteX164" y="connsiteY164"/>
              </a:cxn>
              <a:cxn ang="0">
                <a:pos x="connsiteX165" y="connsiteY165"/>
              </a:cxn>
              <a:cxn ang="0">
                <a:pos x="connsiteX166" y="connsiteY166"/>
              </a:cxn>
              <a:cxn ang="0">
                <a:pos x="connsiteX167" y="connsiteY167"/>
              </a:cxn>
              <a:cxn ang="0">
                <a:pos x="connsiteX168" y="connsiteY168"/>
              </a:cxn>
              <a:cxn ang="0">
                <a:pos x="connsiteX169" y="connsiteY169"/>
              </a:cxn>
              <a:cxn ang="0">
                <a:pos x="connsiteX170" y="connsiteY170"/>
              </a:cxn>
              <a:cxn ang="0">
                <a:pos x="connsiteX171" y="connsiteY171"/>
              </a:cxn>
              <a:cxn ang="0">
                <a:pos x="connsiteX172" y="connsiteY172"/>
              </a:cxn>
              <a:cxn ang="0">
                <a:pos x="connsiteX173" y="connsiteY173"/>
              </a:cxn>
              <a:cxn ang="0">
                <a:pos x="connsiteX174" y="connsiteY174"/>
              </a:cxn>
              <a:cxn ang="0">
                <a:pos x="connsiteX175" y="connsiteY175"/>
              </a:cxn>
              <a:cxn ang="0">
                <a:pos x="connsiteX176" y="connsiteY176"/>
              </a:cxn>
              <a:cxn ang="0">
                <a:pos x="connsiteX177" y="connsiteY177"/>
              </a:cxn>
              <a:cxn ang="0">
                <a:pos x="connsiteX178" y="connsiteY178"/>
              </a:cxn>
              <a:cxn ang="0">
                <a:pos x="connsiteX179" y="connsiteY179"/>
              </a:cxn>
              <a:cxn ang="0">
                <a:pos x="connsiteX180" y="connsiteY180"/>
              </a:cxn>
              <a:cxn ang="0">
                <a:pos x="connsiteX181" y="connsiteY181"/>
              </a:cxn>
              <a:cxn ang="0">
                <a:pos x="connsiteX182" y="connsiteY182"/>
              </a:cxn>
              <a:cxn ang="0">
                <a:pos x="connsiteX183" y="connsiteY183"/>
              </a:cxn>
              <a:cxn ang="0">
                <a:pos x="connsiteX184" y="connsiteY184"/>
              </a:cxn>
              <a:cxn ang="0">
                <a:pos x="connsiteX185" y="connsiteY185"/>
              </a:cxn>
              <a:cxn ang="0">
                <a:pos x="connsiteX186" y="connsiteY186"/>
              </a:cxn>
              <a:cxn ang="0">
                <a:pos x="connsiteX187" y="connsiteY187"/>
              </a:cxn>
              <a:cxn ang="0">
                <a:pos x="connsiteX188" y="connsiteY188"/>
              </a:cxn>
              <a:cxn ang="0">
                <a:pos x="connsiteX189" y="connsiteY189"/>
              </a:cxn>
              <a:cxn ang="0">
                <a:pos x="connsiteX190" y="connsiteY190"/>
              </a:cxn>
              <a:cxn ang="0">
                <a:pos x="connsiteX191" y="connsiteY191"/>
              </a:cxn>
              <a:cxn ang="0">
                <a:pos x="connsiteX192" y="connsiteY192"/>
              </a:cxn>
              <a:cxn ang="0">
                <a:pos x="connsiteX193" y="connsiteY193"/>
              </a:cxn>
              <a:cxn ang="0">
                <a:pos x="connsiteX194" y="connsiteY194"/>
              </a:cxn>
              <a:cxn ang="0">
                <a:pos x="connsiteX195" y="connsiteY195"/>
              </a:cxn>
              <a:cxn ang="0">
                <a:pos x="connsiteX196" y="connsiteY196"/>
              </a:cxn>
              <a:cxn ang="0">
                <a:pos x="connsiteX197" y="connsiteY197"/>
              </a:cxn>
              <a:cxn ang="0">
                <a:pos x="connsiteX198" y="connsiteY198"/>
              </a:cxn>
              <a:cxn ang="0">
                <a:pos x="connsiteX199" y="connsiteY199"/>
              </a:cxn>
              <a:cxn ang="0">
                <a:pos x="connsiteX200" y="connsiteY200"/>
              </a:cxn>
              <a:cxn ang="0">
                <a:pos x="connsiteX201" y="connsiteY201"/>
              </a:cxn>
              <a:cxn ang="0">
                <a:pos x="connsiteX202" y="connsiteY202"/>
              </a:cxn>
              <a:cxn ang="0">
                <a:pos x="connsiteX203" y="connsiteY203"/>
              </a:cxn>
              <a:cxn ang="0">
                <a:pos x="connsiteX204" y="connsiteY204"/>
              </a:cxn>
              <a:cxn ang="0">
                <a:pos x="connsiteX205" y="connsiteY205"/>
              </a:cxn>
              <a:cxn ang="0">
                <a:pos x="connsiteX206" y="connsiteY206"/>
              </a:cxn>
              <a:cxn ang="0">
                <a:pos x="connsiteX207" y="connsiteY207"/>
              </a:cxn>
              <a:cxn ang="0">
                <a:pos x="connsiteX208" y="connsiteY208"/>
              </a:cxn>
              <a:cxn ang="0">
                <a:pos x="connsiteX209" y="connsiteY209"/>
              </a:cxn>
              <a:cxn ang="0">
                <a:pos x="connsiteX210" y="connsiteY210"/>
              </a:cxn>
              <a:cxn ang="0">
                <a:pos x="connsiteX211" y="connsiteY211"/>
              </a:cxn>
              <a:cxn ang="0">
                <a:pos x="connsiteX212" y="connsiteY212"/>
              </a:cxn>
              <a:cxn ang="0">
                <a:pos x="connsiteX213" y="connsiteY213"/>
              </a:cxn>
              <a:cxn ang="0">
                <a:pos x="connsiteX214" y="connsiteY214"/>
              </a:cxn>
            </a:cxnLst>
            <a:rect l="l" t="t" r="r" b="b"/>
            <a:pathLst>
              <a:path w="6886274" h="5025119">
                <a:moveTo>
                  <a:pt x="5458905" y="754119"/>
                </a:moveTo>
                <a:cubicBezTo>
                  <a:pt x="5417216" y="775336"/>
                  <a:pt x="4594585" y="1111088"/>
                  <a:pt x="3455557" y="1027709"/>
                </a:cubicBezTo>
                <a:cubicBezTo>
                  <a:pt x="3415356" y="1024731"/>
                  <a:pt x="3377389" y="1022869"/>
                  <a:pt x="3338677" y="1021381"/>
                </a:cubicBezTo>
                <a:cubicBezTo>
                  <a:pt x="2996224" y="1006119"/>
                  <a:pt x="2660100" y="998674"/>
                  <a:pt x="2518280" y="980435"/>
                </a:cubicBezTo>
                <a:cubicBezTo>
                  <a:pt x="2407355" y="965918"/>
                  <a:pt x="1840075" y="843082"/>
                  <a:pt x="1673687" y="739229"/>
                </a:cubicBezTo>
                <a:cubicBezTo>
                  <a:pt x="1503578" y="632771"/>
                  <a:pt x="1343146" y="515146"/>
                  <a:pt x="1183459" y="397149"/>
                </a:cubicBezTo>
                <a:cubicBezTo>
                  <a:pt x="1114224" y="346153"/>
                  <a:pt x="1040522" y="299624"/>
                  <a:pt x="977987" y="241184"/>
                </a:cubicBezTo>
                <a:cubicBezTo>
                  <a:pt x="915453" y="182372"/>
                  <a:pt x="855896" y="121326"/>
                  <a:pt x="788150" y="66980"/>
                </a:cubicBezTo>
                <a:cubicBezTo>
                  <a:pt x="768794" y="51346"/>
                  <a:pt x="749438" y="34596"/>
                  <a:pt x="721148" y="31990"/>
                </a:cubicBezTo>
                <a:cubicBezTo>
                  <a:pt x="714820" y="31246"/>
                  <a:pt x="708120" y="31618"/>
                  <a:pt x="701792" y="32362"/>
                </a:cubicBezTo>
                <a:cubicBezTo>
                  <a:pt x="694720" y="33107"/>
                  <a:pt x="689136" y="36829"/>
                  <a:pt x="686530" y="43157"/>
                </a:cubicBezTo>
                <a:cubicBezTo>
                  <a:pt x="683925" y="50230"/>
                  <a:pt x="688392" y="54324"/>
                  <a:pt x="693603" y="58046"/>
                </a:cubicBezTo>
                <a:cubicBezTo>
                  <a:pt x="697325" y="60652"/>
                  <a:pt x="701047" y="64747"/>
                  <a:pt x="705886" y="65491"/>
                </a:cubicBezTo>
                <a:cubicBezTo>
                  <a:pt x="736782" y="69958"/>
                  <a:pt x="748321" y="92664"/>
                  <a:pt x="762838" y="112764"/>
                </a:cubicBezTo>
                <a:cubicBezTo>
                  <a:pt x="769166" y="121326"/>
                  <a:pt x="775866" y="128026"/>
                  <a:pt x="764327" y="140309"/>
                </a:cubicBezTo>
                <a:cubicBezTo>
                  <a:pt x="754277" y="151104"/>
                  <a:pt x="764699" y="156688"/>
                  <a:pt x="775121" y="159666"/>
                </a:cubicBezTo>
                <a:cubicBezTo>
                  <a:pt x="789638" y="163760"/>
                  <a:pt x="806761" y="163016"/>
                  <a:pt x="823139" y="176416"/>
                </a:cubicBezTo>
                <a:cubicBezTo>
                  <a:pt x="761721" y="177533"/>
                  <a:pt x="735665" y="142171"/>
                  <a:pt x="707748" y="109414"/>
                </a:cubicBezTo>
                <a:cubicBezTo>
                  <a:pt x="697325" y="97503"/>
                  <a:pt x="690253" y="83358"/>
                  <a:pt x="681319" y="69958"/>
                </a:cubicBezTo>
                <a:cubicBezTo>
                  <a:pt x="670152" y="53580"/>
                  <a:pt x="657124" y="52835"/>
                  <a:pt x="640746" y="67352"/>
                </a:cubicBezTo>
                <a:cubicBezTo>
                  <a:pt x="626229" y="80380"/>
                  <a:pt x="619157" y="79264"/>
                  <a:pt x="614318" y="61396"/>
                </a:cubicBezTo>
                <a:cubicBezTo>
                  <a:pt x="606873" y="33479"/>
                  <a:pt x="589750" y="13751"/>
                  <a:pt x="560716" y="3701"/>
                </a:cubicBezTo>
                <a:cubicBezTo>
                  <a:pt x="554388" y="1467"/>
                  <a:pt x="546572" y="-3372"/>
                  <a:pt x="540616" y="3701"/>
                </a:cubicBezTo>
                <a:cubicBezTo>
                  <a:pt x="535405" y="9656"/>
                  <a:pt x="539871" y="16729"/>
                  <a:pt x="543594" y="21940"/>
                </a:cubicBezTo>
                <a:cubicBezTo>
                  <a:pt x="550294" y="31246"/>
                  <a:pt x="556250" y="40179"/>
                  <a:pt x="558855" y="51346"/>
                </a:cubicBezTo>
                <a:cubicBezTo>
                  <a:pt x="560716" y="58791"/>
                  <a:pt x="562578" y="66980"/>
                  <a:pt x="557366" y="72563"/>
                </a:cubicBezTo>
                <a:cubicBezTo>
                  <a:pt x="535777" y="96386"/>
                  <a:pt x="551411" y="107553"/>
                  <a:pt x="570022" y="120209"/>
                </a:cubicBezTo>
                <a:cubicBezTo>
                  <a:pt x="595706" y="137332"/>
                  <a:pt x="605756" y="162643"/>
                  <a:pt x="599801" y="192794"/>
                </a:cubicBezTo>
                <a:cubicBezTo>
                  <a:pt x="597567" y="205078"/>
                  <a:pt x="599056" y="212522"/>
                  <a:pt x="614318" y="212150"/>
                </a:cubicBezTo>
                <a:cubicBezTo>
                  <a:pt x="620273" y="212150"/>
                  <a:pt x="621762" y="216245"/>
                  <a:pt x="623996" y="220711"/>
                </a:cubicBezTo>
                <a:cubicBezTo>
                  <a:pt x="671641" y="326053"/>
                  <a:pt x="740504" y="418366"/>
                  <a:pt x="821278" y="503235"/>
                </a:cubicBezTo>
                <a:cubicBezTo>
                  <a:pt x="886791" y="572098"/>
                  <a:pt x="959004" y="634260"/>
                  <a:pt x="1033822" y="694562"/>
                </a:cubicBezTo>
                <a:cubicBezTo>
                  <a:pt x="1036055" y="696423"/>
                  <a:pt x="1038289" y="698656"/>
                  <a:pt x="1039406" y="702378"/>
                </a:cubicBezTo>
                <a:cubicBezTo>
                  <a:pt x="1004044" y="694934"/>
                  <a:pt x="973521" y="679672"/>
                  <a:pt x="944114" y="662550"/>
                </a:cubicBezTo>
                <a:cubicBezTo>
                  <a:pt x="865946" y="617138"/>
                  <a:pt x="800061" y="558325"/>
                  <a:pt x="733432" y="500629"/>
                </a:cubicBezTo>
                <a:cubicBezTo>
                  <a:pt x="692858" y="465267"/>
                  <a:pt x="651169" y="431022"/>
                  <a:pt x="606501" y="399755"/>
                </a:cubicBezTo>
                <a:cubicBezTo>
                  <a:pt x="599056" y="394543"/>
                  <a:pt x="593845" y="387843"/>
                  <a:pt x="588634" y="381143"/>
                </a:cubicBezTo>
                <a:cubicBezTo>
                  <a:pt x="585656" y="377421"/>
                  <a:pt x="581934" y="374071"/>
                  <a:pt x="575978" y="375560"/>
                </a:cubicBezTo>
                <a:cubicBezTo>
                  <a:pt x="568533" y="377421"/>
                  <a:pt x="567789" y="383004"/>
                  <a:pt x="567044" y="388588"/>
                </a:cubicBezTo>
                <a:cubicBezTo>
                  <a:pt x="564811" y="406455"/>
                  <a:pt x="569650" y="422461"/>
                  <a:pt x="578956" y="437722"/>
                </a:cubicBezTo>
                <a:cubicBezTo>
                  <a:pt x="603151" y="476806"/>
                  <a:pt x="638885" y="506957"/>
                  <a:pt x="675736" y="535619"/>
                </a:cubicBezTo>
                <a:cubicBezTo>
                  <a:pt x="723381" y="572470"/>
                  <a:pt x="769538" y="610810"/>
                  <a:pt x="811600" y="652872"/>
                </a:cubicBezTo>
                <a:cubicBezTo>
                  <a:pt x="814578" y="655850"/>
                  <a:pt x="820161" y="657711"/>
                  <a:pt x="818300" y="666272"/>
                </a:cubicBezTo>
                <a:cubicBezTo>
                  <a:pt x="791872" y="646544"/>
                  <a:pt x="766932" y="627188"/>
                  <a:pt x="741621" y="608576"/>
                </a:cubicBezTo>
                <a:cubicBezTo>
                  <a:pt x="716681" y="589965"/>
                  <a:pt x="691369" y="571353"/>
                  <a:pt x="666430" y="553114"/>
                </a:cubicBezTo>
                <a:cubicBezTo>
                  <a:pt x="660474" y="548647"/>
                  <a:pt x="654146" y="542319"/>
                  <a:pt x="645585" y="547903"/>
                </a:cubicBezTo>
                <a:cubicBezTo>
                  <a:pt x="636652" y="553486"/>
                  <a:pt x="637768" y="562792"/>
                  <a:pt x="640002" y="570236"/>
                </a:cubicBezTo>
                <a:cubicBezTo>
                  <a:pt x="647074" y="592198"/>
                  <a:pt x="659358" y="611554"/>
                  <a:pt x="675736" y="628677"/>
                </a:cubicBezTo>
                <a:cubicBezTo>
                  <a:pt x="731570" y="685256"/>
                  <a:pt x="795966" y="734018"/>
                  <a:pt x="855896" y="786875"/>
                </a:cubicBezTo>
                <a:cubicBezTo>
                  <a:pt x="888280" y="815537"/>
                  <a:pt x="918058" y="846060"/>
                  <a:pt x="946348" y="877699"/>
                </a:cubicBezTo>
                <a:cubicBezTo>
                  <a:pt x="952676" y="884772"/>
                  <a:pt x="952303" y="891472"/>
                  <a:pt x="950442" y="899661"/>
                </a:cubicBezTo>
                <a:cubicBezTo>
                  <a:pt x="942998" y="932790"/>
                  <a:pt x="954537" y="943957"/>
                  <a:pt x="991760" y="937629"/>
                </a:cubicBezTo>
                <a:cubicBezTo>
                  <a:pt x="1003299" y="935767"/>
                  <a:pt x="1011116" y="937629"/>
                  <a:pt x="1018188" y="945445"/>
                </a:cubicBezTo>
                <a:cubicBezTo>
                  <a:pt x="1103802" y="1042225"/>
                  <a:pt x="1205048" y="1123744"/>
                  <a:pt x="1315601" y="1196329"/>
                </a:cubicBezTo>
                <a:cubicBezTo>
                  <a:pt x="1360641" y="1225735"/>
                  <a:pt x="1407170" y="1253653"/>
                  <a:pt x="1454443" y="1279709"/>
                </a:cubicBezTo>
                <a:cubicBezTo>
                  <a:pt x="1454443" y="1281570"/>
                  <a:pt x="1454443" y="1283804"/>
                  <a:pt x="1454443" y="1285665"/>
                </a:cubicBezTo>
                <a:cubicBezTo>
                  <a:pt x="1454071" y="1288270"/>
                  <a:pt x="1453699" y="1289759"/>
                  <a:pt x="1453327" y="1291993"/>
                </a:cubicBezTo>
                <a:cubicBezTo>
                  <a:pt x="1386697" y="1251792"/>
                  <a:pt x="1320812" y="1210474"/>
                  <a:pt x="1256416" y="1166923"/>
                </a:cubicBezTo>
                <a:cubicBezTo>
                  <a:pt x="1081840" y="1048926"/>
                  <a:pt x="915080" y="922367"/>
                  <a:pt x="745715" y="798786"/>
                </a:cubicBezTo>
                <a:cubicBezTo>
                  <a:pt x="688764" y="757096"/>
                  <a:pt x="643724" y="703867"/>
                  <a:pt x="592356" y="656966"/>
                </a:cubicBezTo>
                <a:cubicBezTo>
                  <a:pt x="558111" y="625699"/>
                  <a:pt x="525354" y="592943"/>
                  <a:pt x="485526" y="567259"/>
                </a:cubicBezTo>
                <a:cubicBezTo>
                  <a:pt x="469148" y="556836"/>
                  <a:pt x="452025" y="547530"/>
                  <a:pt x="430063" y="550136"/>
                </a:cubicBezTo>
                <a:cubicBezTo>
                  <a:pt x="421502" y="551253"/>
                  <a:pt x="411824" y="553486"/>
                  <a:pt x="408846" y="563164"/>
                </a:cubicBezTo>
                <a:cubicBezTo>
                  <a:pt x="406240" y="572842"/>
                  <a:pt x="414057" y="577309"/>
                  <a:pt x="421130" y="581403"/>
                </a:cubicBezTo>
                <a:cubicBezTo>
                  <a:pt x="422991" y="582520"/>
                  <a:pt x="424852" y="584009"/>
                  <a:pt x="426713" y="584009"/>
                </a:cubicBezTo>
                <a:cubicBezTo>
                  <a:pt x="462075" y="586242"/>
                  <a:pt x="470264" y="614532"/>
                  <a:pt x="487015" y="635005"/>
                </a:cubicBezTo>
                <a:cubicBezTo>
                  <a:pt x="492226" y="641333"/>
                  <a:pt x="492598" y="647661"/>
                  <a:pt x="487015" y="655105"/>
                </a:cubicBezTo>
                <a:cubicBezTo>
                  <a:pt x="476964" y="668505"/>
                  <a:pt x="484037" y="674461"/>
                  <a:pt x="497437" y="678183"/>
                </a:cubicBezTo>
                <a:cubicBezTo>
                  <a:pt x="510837" y="681906"/>
                  <a:pt x="525354" y="683022"/>
                  <a:pt x="539871" y="691584"/>
                </a:cubicBezTo>
                <a:cubicBezTo>
                  <a:pt x="516793" y="698656"/>
                  <a:pt x="500787" y="691212"/>
                  <a:pt x="485898" y="681906"/>
                </a:cubicBezTo>
                <a:cubicBezTo>
                  <a:pt x="452397" y="661433"/>
                  <a:pt x="430808" y="631282"/>
                  <a:pt x="410335" y="600387"/>
                </a:cubicBezTo>
                <a:cubicBezTo>
                  <a:pt x="406240" y="594431"/>
                  <a:pt x="402890" y="587731"/>
                  <a:pt x="397307" y="582892"/>
                </a:cubicBezTo>
                <a:cubicBezTo>
                  <a:pt x="386884" y="573214"/>
                  <a:pt x="375717" y="572098"/>
                  <a:pt x="363062" y="584009"/>
                </a:cubicBezTo>
                <a:cubicBezTo>
                  <a:pt x="346311" y="599643"/>
                  <a:pt x="340356" y="598526"/>
                  <a:pt x="334772" y="578426"/>
                </a:cubicBezTo>
                <a:cubicBezTo>
                  <a:pt x="327327" y="551253"/>
                  <a:pt x="310577" y="532269"/>
                  <a:pt x="281915" y="522219"/>
                </a:cubicBezTo>
                <a:cubicBezTo>
                  <a:pt x="275960" y="519985"/>
                  <a:pt x="269632" y="517007"/>
                  <a:pt x="263304" y="521846"/>
                </a:cubicBezTo>
                <a:cubicBezTo>
                  <a:pt x="256604" y="527430"/>
                  <a:pt x="261070" y="533013"/>
                  <a:pt x="263676" y="538225"/>
                </a:cubicBezTo>
                <a:cubicBezTo>
                  <a:pt x="267398" y="546414"/>
                  <a:pt x="271865" y="554603"/>
                  <a:pt x="275215" y="563164"/>
                </a:cubicBezTo>
                <a:cubicBezTo>
                  <a:pt x="281171" y="576937"/>
                  <a:pt x="282288" y="591454"/>
                  <a:pt x="271121" y="604854"/>
                </a:cubicBezTo>
                <a:cubicBezTo>
                  <a:pt x="262931" y="614532"/>
                  <a:pt x="263676" y="620860"/>
                  <a:pt x="274471" y="627560"/>
                </a:cubicBezTo>
                <a:cubicBezTo>
                  <a:pt x="309088" y="648405"/>
                  <a:pt x="331050" y="675578"/>
                  <a:pt x="319138" y="718012"/>
                </a:cubicBezTo>
                <a:cubicBezTo>
                  <a:pt x="317277" y="723968"/>
                  <a:pt x="319511" y="729924"/>
                  <a:pt x="326583" y="729551"/>
                </a:cubicBezTo>
                <a:cubicBezTo>
                  <a:pt x="342217" y="728435"/>
                  <a:pt x="344822" y="738113"/>
                  <a:pt x="349289" y="748163"/>
                </a:cubicBezTo>
                <a:cubicBezTo>
                  <a:pt x="392840" y="844571"/>
                  <a:pt x="455747" y="928695"/>
                  <a:pt x="528332" y="1007608"/>
                </a:cubicBezTo>
                <a:cubicBezTo>
                  <a:pt x="600173" y="1085777"/>
                  <a:pt x="680947" y="1155756"/>
                  <a:pt x="766932" y="1222758"/>
                </a:cubicBezTo>
                <a:cubicBezTo>
                  <a:pt x="742737" y="1220524"/>
                  <a:pt x="711470" y="1206752"/>
                  <a:pt x="681319" y="1190746"/>
                </a:cubicBezTo>
                <a:cubicBezTo>
                  <a:pt x="601662" y="1147939"/>
                  <a:pt x="536149" y="1089871"/>
                  <a:pt x="469520" y="1032920"/>
                </a:cubicBezTo>
                <a:cubicBezTo>
                  <a:pt x="422991" y="993091"/>
                  <a:pt x="377579" y="952146"/>
                  <a:pt x="325466" y="917900"/>
                </a:cubicBezTo>
                <a:cubicBezTo>
                  <a:pt x="319511" y="914178"/>
                  <a:pt x="315416" y="909339"/>
                  <a:pt x="312066" y="903383"/>
                </a:cubicBezTo>
                <a:cubicBezTo>
                  <a:pt x="309088" y="898172"/>
                  <a:pt x="304621" y="893333"/>
                  <a:pt x="296805" y="895566"/>
                </a:cubicBezTo>
                <a:cubicBezTo>
                  <a:pt x="288988" y="898172"/>
                  <a:pt x="288243" y="904872"/>
                  <a:pt x="288243" y="910828"/>
                </a:cubicBezTo>
                <a:cubicBezTo>
                  <a:pt x="289360" y="933162"/>
                  <a:pt x="295688" y="953262"/>
                  <a:pt x="309460" y="971129"/>
                </a:cubicBezTo>
                <a:cubicBezTo>
                  <a:pt x="336261" y="1006864"/>
                  <a:pt x="371995" y="1034781"/>
                  <a:pt x="407729" y="1062698"/>
                </a:cubicBezTo>
                <a:cubicBezTo>
                  <a:pt x="457236" y="1101038"/>
                  <a:pt x="503021" y="1142728"/>
                  <a:pt x="544338" y="1189257"/>
                </a:cubicBezTo>
                <a:cubicBezTo>
                  <a:pt x="514560" y="1166551"/>
                  <a:pt x="484781" y="1143472"/>
                  <a:pt x="454630" y="1120766"/>
                </a:cubicBezTo>
                <a:cubicBezTo>
                  <a:pt x="431924" y="1103644"/>
                  <a:pt x="408474" y="1087265"/>
                  <a:pt x="385396" y="1070515"/>
                </a:cubicBezTo>
                <a:cubicBezTo>
                  <a:pt x="379812" y="1066421"/>
                  <a:pt x="373856" y="1061954"/>
                  <a:pt x="366040" y="1067537"/>
                </a:cubicBezTo>
                <a:cubicBezTo>
                  <a:pt x="358967" y="1072376"/>
                  <a:pt x="360084" y="1079449"/>
                  <a:pt x="361573" y="1086149"/>
                </a:cubicBezTo>
                <a:cubicBezTo>
                  <a:pt x="367156" y="1112577"/>
                  <a:pt x="382790" y="1133794"/>
                  <a:pt x="402146" y="1152778"/>
                </a:cubicBezTo>
                <a:cubicBezTo>
                  <a:pt x="425596" y="1175484"/>
                  <a:pt x="450164" y="1197074"/>
                  <a:pt x="475475" y="1218663"/>
                </a:cubicBezTo>
                <a:cubicBezTo>
                  <a:pt x="448303" y="1212707"/>
                  <a:pt x="421130" y="1206752"/>
                  <a:pt x="393957" y="1201913"/>
                </a:cubicBezTo>
                <a:cubicBezTo>
                  <a:pt x="406240" y="1245091"/>
                  <a:pt x="434902" y="1253653"/>
                  <a:pt x="460586" y="1260353"/>
                </a:cubicBezTo>
                <a:cubicBezTo>
                  <a:pt x="495204" y="1268914"/>
                  <a:pt x="528332" y="1279709"/>
                  <a:pt x="561089" y="1291993"/>
                </a:cubicBezTo>
                <a:cubicBezTo>
                  <a:pt x="574861" y="1304276"/>
                  <a:pt x="588634" y="1316188"/>
                  <a:pt x="602034" y="1328843"/>
                </a:cubicBezTo>
                <a:cubicBezTo>
                  <a:pt x="615807" y="1341872"/>
                  <a:pt x="628835" y="1354900"/>
                  <a:pt x="641863" y="1368672"/>
                </a:cubicBezTo>
                <a:cubicBezTo>
                  <a:pt x="651169" y="1378722"/>
                  <a:pt x="662335" y="1387284"/>
                  <a:pt x="651541" y="1404406"/>
                </a:cubicBezTo>
                <a:cubicBezTo>
                  <a:pt x="646702" y="1412223"/>
                  <a:pt x="678341" y="1454658"/>
                  <a:pt x="688392" y="1457263"/>
                </a:cubicBezTo>
                <a:cubicBezTo>
                  <a:pt x="689881" y="1457635"/>
                  <a:pt x="691369" y="1458008"/>
                  <a:pt x="692486" y="1458008"/>
                </a:cubicBezTo>
                <a:cubicBezTo>
                  <a:pt x="714076" y="1456519"/>
                  <a:pt x="718915" y="1469175"/>
                  <a:pt x="719287" y="1485181"/>
                </a:cubicBezTo>
                <a:cubicBezTo>
                  <a:pt x="719659" y="1500814"/>
                  <a:pt x="715937" y="1520170"/>
                  <a:pt x="745343" y="1512353"/>
                </a:cubicBezTo>
                <a:cubicBezTo>
                  <a:pt x="748693" y="1511609"/>
                  <a:pt x="749438" y="1513842"/>
                  <a:pt x="750926" y="1516448"/>
                </a:cubicBezTo>
                <a:cubicBezTo>
                  <a:pt x="782938" y="1583077"/>
                  <a:pt x="836912" y="1634445"/>
                  <a:pt x="890141" y="1685813"/>
                </a:cubicBezTo>
                <a:cubicBezTo>
                  <a:pt x="893119" y="1688419"/>
                  <a:pt x="896097" y="1691024"/>
                  <a:pt x="899074" y="1693630"/>
                </a:cubicBezTo>
                <a:cubicBezTo>
                  <a:pt x="843240" y="1680602"/>
                  <a:pt x="658985" y="1663851"/>
                  <a:pt x="605012" y="1669435"/>
                </a:cubicBezTo>
                <a:cubicBezTo>
                  <a:pt x="556994" y="1674274"/>
                  <a:pt x="285638" y="1593128"/>
                  <a:pt x="229431" y="1545110"/>
                </a:cubicBezTo>
                <a:cubicBezTo>
                  <a:pt x="221614" y="1582705"/>
                  <a:pt x="238364" y="1597594"/>
                  <a:pt x="251765" y="1614717"/>
                </a:cubicBezTo>
                <a:cubicBezTo>
                  <a:pt x="270748" y="1638912"/>
                  <a:pt x="273726" y="1656035"/>
                  <a:pt x="237992" y="1675391"/>
                </a:cubicBezTo>
                <a:cubicBezTo>
                  <a:pt x="135628" y="1730481"/>
                  <a:pt x="136745" y="1732342"/>
                  <a:pt x="232781" y="1807160"/>
                </a:cubicBezTo>
                <a:cubicBezTo>
                  <a:pt x="237248" y="1810511"/>
                  <a:pt x="235014" y="1821305"/>
                  <a:pt x="236131" y="1828750"/>
                </a:cubicBezTo>
                <a:cubicBezTo>
                  <a:pt x="211191" y="1839917"/>
                  <a:pt x="181785" y="1810883"/>
                  <a:pt x="152007" y="1842150"/>
                </a:cubicBezTo>
                <a:cubicBezTo>
                  <a:pt x="280426" y="1979503"/>
                  <a:pt x="475848" y="2110157"/>
                  <a:pt x="653030" y="2213265"/>
                </a:cubicBezTo>
                <a:cubicBezTo>
                  <a:pt x="509721" y="2247138"/>
                  <a:pt x="423735" y="2128024"/>
                  <a:pt x="318394" y="2143285"/>
                </a:cubicBezTo>
                <a:cubicBezTo>
                  <a:pt x="265909" y="2180508"/>
                  <a:pt x="422246" y="2240810"/>
                  <a:pt x="272982" y="2258305"/>
                </a:cubicBezTo>
                <a:cubicBezTo>
                  <a:pt x="337750" y="2291061"/>
                  <a:pt x="385768" y="2323073"/>
                  <a:pt x="430435" y="2360668"/>
                </a:cubicBezTo>
                <a:cubicBezTo>
                  <a:pt x="509721" y="2428042"/>
                  <a:pt x="525354" y="2472710"/>
                  <a:pt x="488876" y="2563162"/>
                </a:cubicBezTo>
                <a:cubicBezTo>
                  <a:pt x="464681" y="2622719"/>
                  <a:pt x="429691" y="2677437"/>
                  <a:pt x="460586" y="2748533"/>
                </a:cubicBezTo>
                <a:cubicBezTo>
                  <a:pt x="481803" y="2797295"/>
                  <a:pt x="473614" y="2829307"/>
                  <a:pt x="393212" y="2807345"/>
                </a:cubicBezTo>
                <a:cubicBezTo>
                  <a:pt x="306483" y="2783895"/>
                  <a:pt x="273726" y="2827818"/>
                  <a:pt x="295688" y="2913059"/>
                </a:cubicBezTo>
                <a:cubicBezTo>
                  <a:pt x="309833" y="2967777"/>
                  <a:pt x="294943" y="2984900"/>
                  <a:pt x="235386" y="2978572"/>
                </a:cubicBezTo>
                <a:cubicBezTo>
                  <a:pt x="169501" y="2971499"/>
                  <a:pt x="106967" y="2935765"/>
                  <a:pt x="25448" y="2952888"/>
                </a:cubicBezTo>
                <a:cubicBezTo>
                  <a:pt x="90588" y="3052646"/>
                  <a:pt x="229803" y="3024356"/>
                  <a:pt x="305738" y="3119275"/>
                </a:cubicBezTo>
                <a:cubicBezTo>
                  <a:pt x="215286" y="3119647"/>
                  <a:pt x="146051" y="3119275"/>
                  <a:pt x="79049" y="3098430"/>
                </a:cubicBezTo>
                <a:cubicBezTo>
                  <a:pt x="51132" y="3089869"/>
                  <a:pt x="20609" y="3081308"/>
                  <a:pt x="4975" y="3109969"/>
                </a:cubicBezTo>
                <a:cubicBezTo>
                  <a:pt x="-13636" y="3144587"/>
                  <a:pt x="24331" y="3157615"/>
                  <a:pt x="47037" y="3163943"/>
                </a:cubicBezTo>
                <a:cubicBezTo>
                  <a:pt x="111061" y="3181438"/>
                  <a:pt x="160196" y="3222755"/>
                  <a:pt x="213425" y="3255139"/>
                </a:cubicBezTo>
                <a:cubicBezTo>
                  <a:pt x="329933" y="3326236"/>
                  <a:pt x="457981" y="3385420"/>
                  <a:pt x="556622" y="3502301"/>
                </a:cubicBezTo>
                <a:cubicBezTo>
                  <a:pt x="432669" y="3472523"/>
                  <a:pt x="339983" y="3402915"/>
                  <a:pt x="224592" y="3388771"/>
                </a:cubicBezTo>
                <a:cubicBezTo>
                  <a:pt x="324722" y="3495601"/>
                  <a:pt x="453142" y="3565208"/>
                  <a:pt x="574861" y="3643004"/>
                </a:cubicBezTo>
                <a:cubicBezTo>
                  <a:pt x="609479" y="3664966"/>
                  <a:pt x="644841" y="3679855"/>
                  <a:pt x="652657" y="3727501"/>
                </a:cubicBezTo>
                <a:cubicBezTo>
                  <a:pt x="667919" y="3819814"/>
                  <a:pt x="712959" y="3896494"/>
                  <a:pt x="810111" y="3937067"/>
                </a:cubicBezTo>
                <a:cubicBezTo>
                  <a:pt x="810856" y="3937439"/>
                  <a:pt x="805644" y="3951212"/>
                  <a:pt x="802294" y="3960890"/>
                </a:cubicBezTo>
                <a:cubicBezTo>
                  <a:pt x="743110" y="3963868"/>
                  <a:pt x="696581" y="3909149"/>
                  <a:pt x="620646" y="3927017"/>
                </a:cubicBezTo>
                <a:cubicBezTo>
                  <a:pt x="692858" y="4001091"/>
                  <a:pt x="753532" y="4067720"/>
                  <a:pt x="856268" y="4103082"/>
                </a:cubicBezTo>
                <a:cubicBezTo>
                  <a:pt x="938531" y="4131372"/>
                  <a:pt x="1040150" y="4147377"/>
                  <a:pt x="1099707" y="4238574"/>
                </a:cubicBezTo>
                <a:cubicBezTo>
                  <a:pt x="1030472" y="4256441"/>
                  <a:pt x="978732" y="4234107"/>
                  <a:pt x="926992" y="4218102"/>
                </a:cubicBezTo>
                <a:cubicBezTo>
                  <a:pt x="847334" y="4193534"/>
                  <a:pt x="769166" y="4165617"/>
                  <a:pt x="689508" y="4140677"/>
                </a:cubicBezTo>
                <a:cubicBezTo>
                  <a:pt x="659358" y="4131372"/>
                  <a:pt x="626229" y="4124299"/>
                  <a:pt x="606873" y="4169711"/>
                </a:cubicBezTo>
                <a:cubicBezTo>
                  <a:pt x="707748" y="4179389"/>
                  <a:pt x="768421" y="4240435"/>
                  <a:pt x="831701" y="4297759"/>
                </a:cubicBezTo>
                <a:cubicBezTo>
                  <a:pt x="867435" y="4330143"/>
                  <a:pt x="896469" y="4373322"/>
                  <a:pt x="960493" y="4356944"/>
                </a:cubicBezTo>
                <a:cubicBezTo>
                  <a:pt x="994366" y="4348382"/>
                  <a:pt x="1015955" y="4372578"/>
                  <a:pt x="1012233" y="4402356"/>
                </a:cubicBezTo>
                <a:cubicBezTo>
                  <a:pt x="999577" y="4507325"/>
                  <a:pt x="1078118" y="4544176"/>
                  <a:pt x="1159636" y="4564276"/>
                </a:cubicBezTo>
                <a:cubicBezTo>
                  <a:pt x="1313740" y="4602616"/>
                  <a:pt x="1442160" y="4692324"/>
                  <a:pt x="1592169" y="4741458"/>
                </a:cubicBezTo>
                <a:cubicBezTo>
                  <a:pt x="1738083" y="4789104"/>
                  <a:pt x="2833187" y="5010209"/>
                  <a:pt x="3110499" y="5032171"/>
                </a:cubicBezTo>
                <a:cubicBezTo>
                  <a:pt x="4807501" y="5166546"/>
                  <a:pt x="6028047" y="4106432"/>
                  <a:pt x="6033630" y="4091915"/>
                </a:cubicBezTo>
                <a:cubicBezTo>
                  <a:pt x="6059314" y="4023797"/>
                  <a:pt x="6122965" y="3994390"/>
                  <a:pt x="6180661" y="3957912"/>
                </a:cubicBezTo>
                <a:cubicBezTo>
                  <a:pt x="6230913" y="3925900"/>
                  <a:pt x="6284514" y="3892027"/>
                  <a:pt x="6305359" y="3837309"/>
                </a:cubicBezTo>
                <a:cubicBezTo>
                  <a:pt x="6332904" y="3764724"/>
                  <a:pt x="6254735" y="3824281"/>
                  <a:pt x="6240218" y="3796364"/>
                </a:cubicBezTo>
                <a:cubicBezTo>
                  <a:pt x="6269997" y="3758768"/>
                  <a:pt x="6316153" y="3724151"/>
                  <a:pt x="6328437" y="3681344"/>
                </a:cubicBezTo>
                <a:cubicBezTo>
                  <a:pt x="6372361" y="3526496"/>
                  <a:pt x="6466907" y="3413710"/>
                  <a:pt x="6608355" y="3326236"/>
                </a:cubicBezTo>
                <a:cubicBezTo>
                  <a:pt x="6648928" y="3300924"/>
                  <a:pt x="6675729" y="3255512"/>
                  <a:pt x="6731191" y="3248067"/>
                </a:cubicBezTo>
                <a:cubicBezTo>
                  <a:pt x="6854400" y="3232061"/>
                  <a:pt x="6815315" y="3106992"/>
                  <a:pt x="6880456" y="3051529"/>
                </a:cubicBezTo>
                <a:cubicBezTo>
                  <a:pt x="6892739" y="3041107"/>
                  <a:pt x="6903907" y="2777939"/>
                  <a:pt x="6901673" y="2763795"/>
                </a:cubicBezTo>
                <a:cubicBezTo>
                  <a:pt x="6898323" y="2743322"/>
                  <a:pt x="6883806" y="2966288"/>
                  <a:pt x="6871150" y="2948421"/>
                </a:cubicBezTo>
                <a:cubicBezTo>
                  <a:pt x="6858494" y="2930182"/>
                  <a:pt x="6839138" y="2914176"/>
                  <a:pt x="6848444" y="2890353"/>
                </a:cubicBezTo>
                <a:cubicBezTo>
                  <a:pt x="6852166" y="2880303"/>
                  <a:pt x="6849561" y="2846058"/>
                  <a:pt x="6878223" y="2873230"/>
                </a:cubicBezTo>
                <a:cubicBezTo>
                  <a:pt x="6956763" y="2946932"/>
                  <a:pt x="6870778" y="2578051"/>
                  <a:pt x="6762459" y="2568745"/>
                </a:cubicBezTo>
                <a:cubicBezTo>
                  <a:pt x="6801915" y="2465637"/>
                  <a:pt x="6801915" y="2465637"/>
                  <a:pt x="6673123" y="2451493"/>
                </a:cubicBezTo>
                <a:cubicBezTo>
                  <a:pt x="6722630" y="2385980"/>
                  <a:pt x="6722630" y="2369229"/>
                  <a:pt x="6662700" y="2346896"/>
                </a:cubicBezTo>
                <a:cubicBezTo>
                  <a:pt x="6605005" y="2325306"/>
                  <a:pt x="6540981" y="2318234"/>
                  <a:pt x="6487752" y="2285105"/>
                </a:cubicBezTo>
                <a:cubicBezTo>
                  <a:pt x="6536887" y="2201353"/>
                  <a:pt x="6550659" y="2104573"/>
                  <a:pt x="6652278" y="2063628"/>
                </a:cubicBezTo>
                <a:cubicBezTo>
                  <a:pt x="6668284" y="2057300"/>
                  <a:pt x="6679079" y="2031988"/>
                  <a:pt x="6668656" y="2017843"/>
                </a:cubicBezTo>
                <a:cubicBezTo>
                  <a:pt x="6631805" y="1965359"/>
                  <a:pt x="6684662" y="1864856"/>
                  <a:pt x="6570015" y="1854062"/>
                </a:cubicBezTo>
                <a:cubicBezTo>
                  <a:pt x="6555870" y="1852573"/>
                  <a:pt x="6542842" y="1842150"/>
                  <a:pt x="6554009" y="1827633"/>
                </a:cubicBezTo>
                <a:cubicBezTo>
                  <a:pt x="6592349" y="1778126"/>
                  <a:pt x="6545820" y="1781476"/>
                  <a:pt x="6517531" y="1775149"/>
                </a:cubicBezTo>
                <a:cubicBezTo>
                  <a:pt x="6483285" y="1767704"/>
                  <a:pt x="6444573" y="1789293"/>
                  <a:pt x="6412934" y="1762493"/>
                </a:cubicBezTo>
                <a:cubicBezTo>
                  <a:pt x="6420378" y="1734203"/>
                  <a:pt x="6447923" y="1734575"/>
                  <a:pt x="6467279" y="1725642"/>
                </a:cubicBezTo>
                <a:cubicBezTo>
                  <a:pt x="6523858" y="1699213"/>
                  <a:pt x="6570015" y="1667946"/>
                  <a:pt x="6572621" y="1600200"/>
                </a:cubicBezTo>
                <a:cubicBezTo>
                  <a:pt x="6574854" y="1545482"/>
                  <a:pt x="6580810" y="1497092"/>
                  <a:pt x="6502641" y="1480341"/>
                </a:cubicBezTo>
                <a:cubicBezTo>
                  <a:pt x="6490358" y="1477736"/>
                  <a:pt x="6484030" y="1470664"/>
                  <a:pt x="6481796" y="1461358"/>
                </a:cubicBezTo>
                <a:cubicBezTo>
                  <a:pt x="6490730" y="1452424"/>
                  <a:pt x="6499291" y="1443118"/>
                  <a:pt x="6509713" y="1436418"/>
                </a:cubicBezTo>
                <a:cubicBezTo>
                  <a:pt x="6544703" y="1414457"/>
                  <a:pt x="6556615" y="1382072"/>
                  <a:pt x="6567037" y="1348199"/>
                </a:cubicBezTo>
                <a:cubicBezTo>
                  <a:pt x="6573737" y="1326610"/>
                  <a:pt x="6581554" y="1305393"/>
                  <a:pt x="6596816" y="1286781"/>
                </a:cubicBezTo>
                <a:cubicBezTo>
                  <a:pt x="6606122" y="1275242"/>
                  <a:pt x="6617661" y="1266681"/>
                  <a:pt x="6632178" y="1261842"/>
                </a:cubicBezTo>
                <a:cubicBezTo>
                  <a:pt x="6644833" y="1257375"/>
                  <a:pt x="6648556" y="1251419"/>
                  <a:pt x="6639994" y="1240625"/>
                </a:cubicBezTo>
                <a:cubicBezTo>
                  <a:pt x="6615799" y="1209729"/>
                  <a:pt x="6606122" y="1175856"/>
                  <a:pt x="6622127" y="1136400"/>
                </a:cubicBezTo>
                <a:cubicBezTo>
                  <a:pt x="6626967" y="1124489"/>
                  <a:pt x="6623617" y="1114066"/>
                  <a:pt x="6612077" y="1109599"/>
                </a:cubicBezTo>
                <a:cubicBezTo>
                  <a:pt x="6564059" y="1090616"/>
                  <a:pt x="6552148" y="1046692"/>
                  <a:pt x="6531675" y="1009469"/>
                </a:cubicBezTo>
                <a:cubicBezTo>
                  <a:pt x="6502641" y="956612"/>
                  <a:pt x="6476213" y="902639"/>
                  <a:pt x="6456113" y="845315"/>
                </a:cubicBezTo>
                <a:cubicBezTo>
                  <a:pt x="6444201" y="811070"/>
                  <a:pt x="6432662" y="777197"/>
                  <a:pt x="6440851" y="739229"/>
                </a:cubicBezTo>
                <a:cubicBezTo>
                  <a:pt x="6442712" y="729924"/>
                  <a:pt x="6439362" y="722107"/>
                  <a:pt x="6434523" y="715034"/>
                </a:cubicBezTo>
                <a:cubicBezTo>
                  <a:pt x="6414050" y="684139"/>
                  <a:pt x="6416656" y="651383"/>
                  <a:pt x="6432290" y="617510"/>
                </a:cubicBezTo>
                <a:cubicBezTo>
                  <a:pt x="6441968" y="597037"/>
                  <a:pt x="6440851" y="594431"/>
                  <a:pt x="6416284" y="595176"/>
                </a:cubicBezTo>
                <a:cubicBezTo>
                  <a:pt x="6366405" y="596293"/>
                  <a:pt x="6316898" y="598154"/>
                  <a:pt x="6267763" y="591826"/>
                </a:cubicBezTo>
                <a:cubicBezTo>
                  <a:pt x="6212673" y="584753"/>
                  <a:pt x="6194806" y="568375"/>
                  <a:pt x="6236496" y="521102"/>
                </a:cubicBezTo>
                <a:cubicBezTo>
                  <a:pt x="6245430" y="511052"/>
                  <a:pt x="6253246" y="499885"/>
                  <a:pt x="6257341" y="487229"/>
                </a:cubicBezTo>
                <a:cubicBezTo>
                  <a:pt x="6260319" y="477179"/>
                  <a:pt x="6257713" y="470106"/>
                  <a:pt x="6248780" y="465267"/>
                </a:cubicBezTo>
                <a:cubicBezTo>
                  <a:pt x="6238357" y="459312"/>
                  <a:pt x="6232774" y="467501"/>
                  <a:pt x="6226818" y="473456"/>
                </a:cubicBezTo>
                <a:cubicBezTo>
                  <a:pt x="6194434" y="505468"/>
                  <a:pt x="6153861" y="527430"/>
                  <a:pt x="6115149" y="551625"/>
                </a:cubicBezTo>
                <a:cubicBezTo>
                  <a:pt x="6059686" y="586615"/>
                  <a:pt x="6001246" y="617510"/>
                  <a:pt x="5951739" y="659944"/>
                </a:cubicBezTo>
                <a:cubicBezTo>
                  <a:pt x="5939084" y="670739"/>
                  <a:pt x="5918611" y="662550"/>
                  <a:pt x="5917122" y="644310"/>
                </a:cubicBezTo>
                <a:cubicBezTo>
                  <a:pt x="5915633" y="626071"/>
                  <a:pt x="5905583" y="626071"/>
                  <a:pt x="5890694" y="630538"/>
                </a:cubicBezTo>
                <a:cubicBezTo>
                  <a:pt x="5872826" y="635749"/>
                  <a:pt x="5854959" y="640960"/>
                  <a:pt x="5837464" y="646916"/>
                </a:cubicBezTo>
                <a:cubicBezTo>
                  <a:pt x="5819225" y="653244"/>
                  <a:pt x="5811036" y="666644"/>
                  <a:pt x="5809175" y="683395"/>
                </a:cubicBezTo>
                <a:cubicBezTo>
                  <a:pt x="5808430" y="689723"/>
                  <a:pt x="5808803" y="697539"/>
                  <a:pt x="5815503" y="698656"/>
                </a:cubicBezTo>
                <a:cubicBezTo>
                  <a:pt x="5843048" y="703495"/>
                  <a:pt x="5755201" y="682278"/>
                  <a:pt x="5746268" y="667389"/>
                </a:cubicBezTo>
                <a:cubicBezTo>
                  <a:pt x="5745896" y="666644"/>
                  <a:pt x="5525907" y="720246"/>
                  <a:pt x="5458905" y="754119"/>
                </a:cubicBezTo>
                <a:close/>
                <a:moveTo>
                  <a:pt x="885302" y="1333310"/>
                </a:moveTo>
                <a:cubicBezTo>
                  <a:pt x="877857" y="1326982"/>
                  <a:pt x="870040" y="1321027"/>
                  <a:pt x="862596" y="1314326"/>
                </a:cubicBezTo>
                <a:cubicBezTo>
                  <a:pt x="863712" y="1312837"/>
                  <a:pt x="865201" y="1311349"/>
                  <a:pt x="866318" y="1309860"/>
                </a:cubicBezTo>
                <a:cubicBezTo>
                  <a:pt x="881580" y="1320282"/>
                  <a:pt x="896841" y="1330705"/>
                  <a:pt x="912103" y="1341127"/>
                </a:cubicBezTo>
                <a:cubicBezTo>
                  <a:pt x="903541" y="1338522"/>
                  <a:pt x="894235" y="1335916"/>
                  <a:pt x="885302" y="1333310"/>
                </a:cubicBezTo>
                <a:close/>
                <a:moveTo>
                  <a:pt x="1140280" y="787619"/>
                </a:moveTo>
                <a:cubicBezTo>
                  <a:pt x="1231849" y="850154"/>
                  <a:pt x="1323418" y="913061"/>
                  <a:pt x="1414987" y="975596"/>
                </a:cubicBezTo>
                <a:cubicBezTo>
                  <a:pt x="1413498" y="977085"/>
                  <a:pt x="1412381" y="978574"/>
                  <a:pt x="1410892" y="980063"/>
                </a:cubicBezTo>
                <a:cubicBezTo>
                  <a:pt x="1310390" y="927206"/>
                  <a:pt x="1215471" y="868394"/>
                  <a:pt x="1140280" y="787619"/>
                </a:cubicBezTo>
                <a:close/>
              </a:path>
            </a:pathLst>
          </a:custGeom>
          <a:solidFill>
            <a:schemeClr val="accent1">
              <a:alpha val="20000"/>
            </a:schemeClr>
          </a:solidFill>
          <a:ln w="32707" cap="flat">
            <a:noFill/>
            <a:prstDash val="solid"/>
            <a:miter/>
          </a:ln>
        </p:spPr>
        <p:txBody>
          <a:bodyPr rtlCol="0" anchor="ctr"/>
          <a:lstStyle/>
          <a:p>
            <a:endParaRPr lang="en-US" sz="1801" dirty="0"/>
          </a:p>
        </p:txBody>
      </p:sp>
      <p:sp>
        <p:nvSpPr>
          <p:cNvPr id="2" name="Title 1">
            <a:extLst>
              <a:ext uri="{FF2B5EF4-FFF2-40B4-BE49-F238E27FC236}">
                <a16:creationId xmlns:a16="http://schemas.microsoft.com/office/drawing/2014/main" id="{48DB1DFE-8154-440D-93CF-FEF7860E897F}"/>
              </a:ext>
            </a:extLst>
          </p:cNvPr>
          <p:cNvSpPr>
            <a:spLocks noGrp="1"/>
          </p:cNvSpPr>
          <p:nvPr>
            <p:ph type="title"/>
          </p:nvPr>
        </p:nvSpPr>
        <p:spPr>
          <a:xfrm>
            <a:off x="1399034" y="2523744"/>
            <a:ext cx="3831337" cy="1453896"/>
          </a:xfrm>
        </p:spPr>
        <p:txBody>
          <a:bodyPr anchor="b"/>
          <a:lstStyle>
            <a:lvl1pPr algn="ctr">
              <a:defRPr sz="3200"/>
            </a:lvl1pPr>
          </a:lstStyle>
          <a:p>
            <a:r>
              <a:rPr lang="en-US"/>
              <a:t>Click to edit Master title style</a:t>
            </a:r>
            <a:endParaRPr lang="en-US" dirty="0"/>
          </a:p>
        </p:txBody>
      </p:sp>
      <p:sp>
        <p:nvSpPr>
          <p:cNvPr id="3" name="Picture Placeholder 2">
            <a:extLst>
              <a:ext uri="{FF2B5EF4-FFF2-40B4-BE49-F238E27FC236}">
                <a16:creationId xmlns:a16="http://schemas.microsoft.com/office/drawing/2014/main" id="{9CD9D1F5-05CC-48F3-A314-315EF1703043}"/>
              </a:ext>
            </a:extLst>
          </p:cNvPr>
          <p:cNvSpPr>
            <a:spLocks noGrp="1"/>
          </p:cNvSpPr>
          <p:nvPr>
            <p:ph type="pic" idx="1"/>
          </p:nvPr>
        </p:nvSpPr>
        <p:spPr>
          <a:xfrm>
            <a:off x="6711696" y="640079"/>
            <a:ext cx="4837177" cy="5568696"/>
          </a:xfrm>
        </p:spPr>
        <p:txBody>
          <a:bodyPr/>
          <a:lstStyle>
            <a:lvl1pPr marL="0" indent="0">
              <a:buNone/>
              <a:defRPr sz="3200"/>
            </a:lvl1pPr>
            <a:lvl2pPr marL="457206" indent="0">
              <a:buNone/>
              <a:defRPr sz="2800"/>
            </a:lvl2pPr>
            <a:lvl3pPr marL="914411" indent="0">
              <a:buNone/>
              <a:defRPr sz="2400"/>
            </a:lvl3pPr>
            <a:lvl4pPr marL="1371617" indent="0">
              <a:buNone/>
              <a:defRPr sz="2000"/>
            </a:lvl4pPr>
            <a:lvl5pPr marL="1828823" indent="0">
              <a:buNone/>
              <a:defRPr sz="2000"/>
            </a:lvl5pPr>
            <a:lvl6pPr marL="2286029" indent="0">
              <a:buNone/>
              <a:defRPr sz="2000"/>
            </a:lvl6pPr>
            <a:lvl7pPr marL="2743234" indent="0">
              <a:buNone/>
              <a:defRPr sz="2000"/>
            </a:lvl7pPr>
            <a:lvl8pPr marL="3200440" indent="0">
              <a:buNone/>
              <a:defRPr sz="2000"/>
            </a:lvl8pPr>
            <a:lvl9pPr marL="3657646" indent="0">
              <a:buNone/>
              <a:defRPr sz="2000"/>
            </a:lvl9pPr>
          </a:lstStyle>
          <a:p>
            <a:r>
              <a:rPr lang="en-US"/>
              <a:t>Click icon to add picture</a:t>
            </a:r>
          </a:p>
        </p:txBody>
      </p:sp>
      <p:sp>
        <p:nvSpPr>
          <p:cNvPr id="4" name="Text Placeholder 3">
            <a:extLst>
              <a:ext uri="{FF2B5EF4-FFF2-40B4-BE49-F238E27FC236}">
                <a16:creationId xmlns:a16="http://schemas.microsoft.com/office/drawing/2014/main" id="{211807DE-1178-4BBB-89D8-9046239C2DE9}"/>
              </a:ext>
            </a:extLst>
          </p:cNvPr>
          <p:cNvSpPr>
            <a:spLocks noGrp="1"/>
          </p:cNvSpPr>
          <p:nvPr>
            <p:ph type="body" sz="half" idx="2"/>
          </p:nvPr>
        </p:nvSpPr>
        <p:spPr>
          <a:xfrm>
            <a:off x="1655066" y="4087368"/>
            <a:ext cx="3319273" cy="649224"/>
          </a:xfrm>
        </p:spPr>
        <p:txBody>
          <a:bodyPr>
            <a:noAutofit/>
          </a:bodyPr>
          <a:lstStyle>
            <a:lvl1pPr marL="0" indent="0" algn="ctr">
              <a:buNone/>
              <a:defRPr sz="2000" cap="all" baseline="0"/>
            </a:lvl1pPr>
            <a:lvl2pPr marL="457206" indent="0">
              <a:buNone/>
              <a:defRPr sz="1401"/>
            </a:lvl2pPr>
            <a:lvl3pPr marL="914411" indent="0">
              <a:buNone/>
              <a:defRPr sz="1200"/>
            </a:lvl3pPr>
            <a:lvl4pPr marL="1371617" indent="0">
              <a:buNone/>
              <a:defRPr sz="1001"/>
            </a:lvl4pPr>
            <a:lvl5pPr marL="1828823" indent="0">
              <a:buNone/>
              <a:defRPr sz="1001"/>
            </a:lvl5pPr>
            <a:lvl6pPr marL="2286029" indent="0">
              <a:buNone/>
              <a:defRPr sz="1001"/>
            </a:lvl6pPr>
            <a:lvl7pPr marL="2743234" indent="0">
              <a:buNone/>
              <a:defRPr sz="1001"/>
            </a:lvl7pPr>
            <a:lvl8pPr marL="3200440" indent="0">
              <a:buNone/>
              <a:defRPr sz="1001"/>
            </a:lvl8pPr>
            <a:lvl9pPr marL="3657646" indent="0">
              <a:buNone/>
              <a:defRPr sz="1001"/>
            </a:lvl9pPr>
          </a:lstStyle>
          <a:p>
            <a:pPr lvl="0"/>
            <a:r>
              <a:rPr lang="en-US"/>
              <a:t>Click to edit Master text styles</a:t>
            </a:r>
          </a:p>
        </p:txBody>
      </p:sp>
      <p:sp>
        <p:nvSpPr>
          <p:cNvPr id="5" name="Date Placeholder 4">
            <a:extLst>
              <a:ext uri="{FF2B5EF4-FFF2-40B4-BE49-F238E27FC236}">
                <a16:creationId xmlns:a16="http://schemas.microsoft.com/office/drawing/2014/main" id="{3D48EA59-A1BC-48B7-9495-6D5C6035B14B}"/>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6" name="Footer Placeholder 5">
            <a:extLst>
              <a:ext uri="{FF2B5EF4-FFF2-40B4-BE49-F238E27FC236}">
                <a16:creationId xmlns:a16="http://schemas.microsoft.com/office/drawing/2014/main" id="{49F85A72-B50F-440E-AAD3-53C099F6D9B6}"/>
              </a:ext>
            </a:extLst>
          </p:cNvPr>
          <p:cNvSpPr>
            <a:spLocks noGrp="1"/>
          </p:cNvSpPr>
          <p:nvPr>
            <p:ph type="ftr" sz="quarter" idx="11"/>
          </p:nvPr>
        </p:nvSpPr>
        <p:spPr/>
        <p:txBody>
          <a:bodyPr/>
          <a:lstStyle/>
          <a:p>
            <a:endParaRPr lang="en-US"/>
          </a:p>
        </p:txBody>
      </p:sp>
      <p:sp>
        <p:nvSpPr>
          <p:cNvPr id="7" name="Slide Number Placeholder 6">
            <a:extLst>
              <a:ext uri="{FF2B5EF4-FFF2-40B4-BE49-F238E27FC236}">
                <a16:creationId xmlns:a16="http://schemas.microsoft.com/office/drawing/2014/main" id="{72C2D00B-4207-4720-8C68-605CAFDD5CA2}"/>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562421875"/>
      </p:ext>
    </p:extLst>
  </p:cSld>
  <p:clrMapOvr>
    <a:masterClrMapping/>
  </p:clrMapOvr>
</p:sldLayout>
</file>

<file path=ppt/slideLayouts/slideLayout2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101C888B-58B8-4428-8B1D-4E26FC5DD592}"/>
              </a:ext>
            </a:extLst>
          </p:cNvPr>
          <p:cNvSpPr>
            <a:spLocks noGrp="1"/>
          </p:cNvSpPr>
          <p:nvPr>
            <p:ph type="title"/>
          </p:nvPr>
        </p:nvSpPr>
        <p:spPr/>
        <p:txBody>
          <a:bodyPr/>
          <a:lstStyle/>
          <a:p>
            <a:r>
              <a:rPr lang="en-US"/>
              <a:t>Click to edit Master title style</a:t>
            </a:r>
          </a:p>
        </p:txBody>
      </p:sp>
      <p:sp>
        <p:nvSpPr>
          <p:cNvPr id="3" name="Vertical Text Placeholder 2">
            <a:extLst>
              <a:ext uri="{FF2B5EF4-FFF2-40B4-BE49-F238E27FC236}">
                <a16:creationId xmlns:a16="http://schemas.microsoft.com/office/drawing/2014/main" id="{3314F67B-D516-42FA-A2CA-2DCD37CFE8D7}"/>
              </a:ext>
            </a:extLst>
          </p:cNvPr>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F82BA5FF-4919-4FF8-9C04-06CE156B762F}"/>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5" name="Footer Placeholder 4">
            <a:extLst>
              <a:ext uri="{FF2B5EF4-FFF2-40B4-BE49-F238E27FC236}">
                <a16:creationId xmlns:a16="http://schemas.microsoft.com/office/drawing/2014/main" id="{CBEDA970-128E-4150-8E5A-A1B056E83502}"/>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EAEC6CD1-EE5E-42EF-B76D-BB803BA6AB5E}"/>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549753819"/>
      </p:ext>
    </p:extLst>
  </p:cSld>
  <p:clrMapOvr>
    <a:masterClrMapping/>
  </p:clrMapOvr>
</p:sldLayout>
</file>

<file path=ppt/slideLayouts/slideLayout2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550C2A1B-34CA-4877-9435-D77DF325757F}"/>
              </a:ext>
            </a:extLst>
          </p:cNvPr>
          <p:cNvSpPr>
            <a:spLocks noGrp="1"/>
          </p:cNvSpPr>
          <p:nvPr>
            <p:ph type="title" orient="vert"/>
          </p:nvPr>
        </p:nvSpPr>
        <p:spPr>
          <a:xfrm>
            <a:off x="8724899" y="365125"/>
            <a:ext cx="2628900" cy="5811838"/>
          </a:xfrm>
        </p:spPr>
        <p:txBody>
          <a:bodyPr vert="eaVert"/>
          <a:lstStyle/>
          <a:p>
            <a:r>
              <a:rPr lang="en-US"/>
              <a:t>Click to edit Master title style</a:t>
            </a:r>
          </a:p>
        </p:txBody>
      </p:sp>
      <p:sp>
        <p:nvSpPr>
          <p:cNvPr id="3" name="Vertical Text Placeholder 2">
            <a:extLst>
              <a:ext uri="{FF2B5EF4-FFF2-40B4-BE49-F238E27FC236}">
                <a16:creationId xmlns:a16="http://schemas.microsoft.com/office/drawing/2014/main" id="{4F255E5E-4A81-44CC-8D99-F56E625D4632}"/>
              </a:ext>
            </a:extLst>
          </p:cNvPr>
          <p:cNvSpPr>
            <a:spLocks noGrp="1"/>
          </p:cNvSpPr>
          <p:nvPr>
            <p:ph type="body" orient="vert" idx="1"/>
          </p:nvPr>
        </p:nvSpPr>
        <p:spPr>
          <a:xfrm>
            <a:off x="838199"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819CEECF-A221-4ECC-AD9C-E197D516D24C}"/>
              </a:ext>
            </a:extLst>
          </p:cNvPr>
          <p:cNvSpPr>
            <a:spLocks noGrp="1"/>
          </p:cNvSpPr>
          <p:nvPr>
            <p:ph type="dt" sz="half" idx="10"/>
          </p:nvPr>
        </p:nvSpPr>
        <p:spPr/>
        <p:txBody>
          <a:bodyPr/>
          <a:lstStyle/>
          <a:p>
            <a:fld id="{3C04E684-10F4-4CC3-A0B9-F03AA7BE37CF}" type="datetimeFigureOut">
              <a:rPr lang="en-US" smtClean="0"/>
              <a:t>3/24/2021</a:t>
            </a:fld>
            <a:endParaRPr lang="en-US"/>
          </a:p>
        </p:txBody>
      </p:sp>
      <p:sp>
        <p:nvSpPr>
          <p:cNvPr id="5" name="Footer Placeholder 4">
            <a:extLst>
              <a:ext uri="{FF2B5EF4-FFF2-40B4-BE49-F238E27FC236}">
                <a16:creationId xmlns:a16="http://schemas.microsoft.com/office/drawing/2014/main" id="{018F41AE-0DDE-49ED-9F0C-E0E16F599A0E}"/>
              </a:ext>
            </a:extLst>
          </p:cNvPr>
          <p:cNvSpPr>
            <a:spLocks noGrp="1"/>
          </p:cNvSpPr>
          <p:nvPr>
            <p:ph type="ftr" sz="quarter" idx="11"/>
          </p:nvPr>
        </p:nvSpPr>
        <p:spPr/>
        <p:txBody>
          <a:bodyPr/>
          <a:lstStyle/>
          <a:p>
            <a:endParaRPr lang="en-US"/>
          </a:p>
        </p:txBody>
      </p:sp>
      <p:sp>
        <p:nvSpPr>
          <p:cNvPr id="6" name="Slide Number Placeholder 5">
            <a:extLst>
              <a:ext uri="{FF2B5EF4-FFF2-40B4-BE49-F238E27FC236}">
                <a16:creationId xmlns:a16="http://schemas.microsoft.com/office/drawing/2014/main" id="{B7B47FB7-77F0-4C43-B81E-D04B31C953DA}"/>
              </a:ext>
            </a:extLst>
          </p:cNvPr>
          <p:cNvSpPr>
            <a:spLocks noGrp="1"/>
          </p:cNvSpPr>
          <p:nvPr>
            <p:ph type="sldNum" sz="quarter" idx="12"/>
          </p:nvPr>
        </p:nvSpPr>
        <p:spPr/>
        <p:txBody>
          <a:bodyPr/>
          <a:lstStyle/>
          <a:p>
            <a:fld id="{51845F5A-061D-4825-9AE9-D7794091C6CF}" type="slidenum">
              <a:rPr lang="en-US" smtClean="0"/>
              <a:t>‹#›</a:t>
            </a:fld>
            <a:endParaRPr lang="en-US"/>
          </a:p>
        </p:txBody>
      </p:sp>
    </p:spTree>
    <p:extLst>
      <p:ext uri="{BB962C8B-B14F-4D97-AF65-F5344CB8AC3E}">
        <p14:creationId xmlns:p14="http://schemas.microsoft.com/office/powerpoint/2010/main" val="2395582986"/>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9.xml"/><Relationship Id="rId13" Type="http://schemas.openxmlformats.org/officeDocument/2006/relationships/theme" Target="../theme/theme2.xml"/><Relationship Id="rId3" Type="http://schemas.openxmlformats.org/officeDocument/2006/relationships/slideLayout" Target="../slideLayouts/slideLayout14.xml"/><Relationship Id="rId7" Type="http://schemas.openxmlformats.org/officeDocument/2006/relationships/slideLayout" Target="../slideLayouts/slideLayout18.xml"/><Relationship Id="rId12" Type="http://schemas.openxmlformats.org/officeDocument/2006/relationships/slideLayout" Target="../slideLayouts/slideLayout23.xml"/><Relationship Id="rId2" Type="http://schemas.openxmlformats.org/officeDocument/2006/relationships/slideLayout" Target="../slideLayouts/slideLayout13.xml"/><Relationship Id="rId1" Type="http://schemas.openxmlformats.org/officeDocument/2006/relationships/slideLayout" Target="../slideLayouts/slideLayout12.xml"/><Relationship Id="rId6" Type="http://schemas.openxmlformats.org/officeDocument/2006/relationships/slideLayout" Target="../slideLayouts/slideLayout17.xml"/><Relationship Id="rId11" Type="http://schemas.openxmlformats.org/officeDocument/2006/relationships/slideLayout" Target="../slideLayouts/slideLayout22.xml"/><Relationship Id="rId5" Type="http://schemas.openxmlformats.org/officeDocument/2006/relationships/slideLayout" Target="../slideLayouts/slideLayout16.xml"/><Relationship Id="rId10" Type="http://schemas.openxmlformats.org/officeDocument/2006/relationships/slideLayout" Target="../slideLayouts/slideLayout21.xml"/><Relationship Id="rId4" Type="http://schemas.openxmlformats.org/officeDocument/2006/relationships/slideLayout" Target="../slideLayouts/slideLayout15.xml"/><Relationship Id="rId9" Type="http://schemas.openxmlformats.org/officeDocument/2006/relationships/slideLayout" Target="../slideLayouts/slideLayout20.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17EC5685-19F1-49DA-ADE5-D5D32F1659B0}"/>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a:extLst>
              <a:ext uri="{FF2B5EF4-FFF2-40B4-BE49-F238E27FC236}">
                <a16:creationId xmlns:a16="http://schemas.microsoft.com/office/drawing/2014/main" id="{AFFC0A4D-22A1-4554-B5DE-887974F4DF90}"/>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E99D5CDC-F2CE-410E-AD13-DDC235C71C6F}"/>
              </a:ext>
            </a:extLst>
          </p:cNvPr>
          <p:cNvSpPr>
            <a:spLocks noGrp="1"/>
          </p:cNvSpPr>
          <p:nvPr>
            <p:ph type="dt" sz="half" idx="2"/>
          </p:nvPr>
        </p:nvSpPr>
        <p:spPr>
          <a:xfrm>
            <a:off x="838201" y="6356352"/>
            <a:ext cx="2743200" cy="365125"/>
          </a:xfrm>
          <a:prstGeom prst="rect">
            <a:avLst/>
          </a:prstGeom>
        </p:spPr>
        <p:txBody>
          <a:bodyPr vert="horz" lIns="91440" tIns="45720" rIns="91440" bIns="45720" rtlCol="0" anchor="ctr"/>
          <a:lstStyle>
            <a:lvl1pPr algn="l">
              <a:defRPr sz="1200" cap="none" spc="0" baseline="0">
                <a:solidFill>
                  <a:schemeClr val="tx1">
                    <a:tint val="75000"/>
                  </a:schemeClr>
                </a:solidFill>
                <a:latin typeface="+mn-lt"/>
              </a:defRPr>
            </a:lvl1pPr>
          </a:lstStyle>
          <a:p>
            <a:fld id="{82EDB8D0-98ED-4B86-9D5F-E61ADC70144D}" type="datetimeFigureOut">
              <a:rPr lang="en-US" smtClean="0"/>
              <a:pPr/>
              <a:t>3/24/2021</a:t>
            </a:fld>
            <a:endParaRPr lang="en-US" dirty="0"/>
          </a:p>
        </p:txBody>
      </p:sp>
      <p:sp>
        <p:nvSpPr>
          <p:cNvPr id="5" name="Footer Placeholder 4">
            <a:extLst>
              <a:ext uri="{FF2B5EF4-FFF2-40B4-BE49-F238E27FC236}">
                <a16:creationId xmlns:a16="http://schemas.microsoft.com/office/drawing/2014/main" id="{9340CD45-794A-4BB0-A427-0CE61AEAF484}"/>
              </a:ext>
            </a:extLst>
          </p:cNvPr>
          <p:cNvSpPr>
            <a:spLocks noGrp="1"/>
          </p:cNvSpPr>
          <p:nvPr>
            <p:ph type="ftr" sz="quarter" idx="3"/>
          </p:nvPr>
        </p:nvSpPr>
        <p:spPr>
          <a:xfrm>
            <a:off x="4038602" y="6356352"/>
            <a:ext cx="4114800" cy="365125"/>
          </a:xfrm>
          <a:prstGeom prst="rect">
            <a:avLst/>
          </a:prstGeom>
        </p:spPr>
        <p:txBody>
          <a:bodyPr vert="horz" lIns="91440" tIns="45720" rIns="91440" bIns="45720" rtlCol="0" anchor="ctr"/>
          <a:lstStyle>
            <a:lvl1pPr algn="ctr">
              <a:defRPr sz="1200" cap="none" spc="0" baseline="0">
                <a:solidFill>
                  <a:schemeClr val="tx1">
                    <a:tint val="75000"/>
                  </a:schemeClr>
                </a:solidFill>
                <a:latin typeface="+mn-lt"/>
              </a:defRPr>
            </a:lvl1pPr>
          </a:lstStyle>
          <a:p>
            <a:endParaRPr lang="en-US"/>
          </a:p>
        </p:txBody>
      </p:sp>
      <p:sp>
        <p:nvSpPr>
          <p:cNvPr id="6" name="Slide Number Placeholder 5">
            <a:extLst>
              <a:ext uri="{FF2B5EF4-FFF2-40B4-BE49-F238E27FC236}">
                <a16:creationId xmlns:a16="http://schemas.microsoft.com/office/drawing/2014/main" id="{FCB3AB91-9588-4071-92D2-364F4A6ED092}"/>
              </a:ext>
            </a:extLst>
          </p:cNvPr>
          <p:cNvSpPr>
            <a:spLocks noGrp="1"/>
          </p:cNvSpPr>
          <p:nvPr>
            <p:ph type="sldNum" sz="quarter" idx="4"/>
          </p:nvPr>
        </p:nvSpPr>
        <p:spPr>
          <a:xfrm>
            <a:off x="8610601" y="6356352"/>
            <a:ext cx="2743200" cy="365125"/>
          </a:xfrm>
          <a:prstGeom prst="rect">
            <a:avLst/>
          </a:prstGeom>
        </p:spPr>
        <p:txBody>
          <a:bodyPr vert="horz" lIns="91440" tIns="45720" rIns="91440" bIns="45720" rtlCol="0" anchor="ctr"/>
          <a:lstStyle>
            <a:lvl1pPr algn="r">
              <a:defRPr sz="1200" cap="none" spc="0" baseline="0">
                <a:solidFill>
                  <a:schemeClr val="tx1">
                    <a:tint val="75000"/>
                  </a:schemeClr>
                </a:solidFill>
                <a:latin typeface="+mn-lt"/>
              </a:defRPr>
            </a:lvl1pPr>
          </a:lstStyle>
          <a:p>
            <a:fld id="{4854181D-6920-4594-9A5D-6CE56DC9F8B2}" type="slidenum">
              <a:rPr lang="en-US" smtClean="0"/>
              <a:pPr/>
              <a:t>‹#›</a:t>
            </a:fld>
            <a:endParaRPr lang="en-US"/>
          </a:p>
        </p:txBody>
      </p:sp>
    </p:spTree>
    <p:extLst>
      <p:ext uri="{BB962C8B-B14F-4D97-AF65-F5344CB8AC3E}">
        <p14:creationId xmlns:p14="http://schemas.microsoft.com/office/powerpoint/2010/main" val="889576404"/>
      </p:ext>
    </p:extLst>
  </p:cSld>
  <p:clrMap bg1="lt1" tx1="dk1" bg2="lt2" tx2="dk2" accent1="accent1" accent2="accent2" accent3="accent3" accent4="accent4" accent5="accent5" accent6="accent6" hlink="hlink" folHlink="folHlink"/>
  <p:sldLayoutIdLst>
    <p:sldLayoutId id="2147483720" r:id="rId1"/>
    <p:sldLayoutId id="2147483721" r:id="rId2"/>
    <p:sldLayoutId id="2147483722" r:id="rId3"/>
    <p:sldLayoutId id="2147483723" r:id="rId4"/>
    <p:sldLayoutId id="2147483713" r:id="rId5"/>
    <p:sldLayoutId id="2147483714" r:id="rId6"/>
    <p:sldLayoutId id="2147483719" r:id="rId7"/>
    <p:sldLayoutId id="2147483715" r:id="rId8"/>
    <p:sldLayoutId id="2147483716" r:id="rId9"/>
    <p:sldLayoutId id="2147483717" r:id="rId10"/>
    <p:sldLayoutId id="2147483718" r:id="rId11"/>
  </p:sldLayoutIdLst>
  <p:txStyles>
    <p:titleStyle>
      <a:lvl1pPr algn="l" defTabSz="914411"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4" indent="-228604" algn="l" defTabSz="914411" rtl="0" eaLnBrk="1" latinLnBrk="0" hangingPunct="1">
        <a:lnSpc>
          <a:spcPct val="9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09" indent="-228604" algn="l" defTabSz="914411"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5" indent="-228604" algn="l" defTabSz="914411"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08615C6B-1C98-4B1C-AB4B-1E1898E593BE}"/>
              </a:ext>
            </a:extLst>
          </p:cNvPr>
          <p:cNvSpPr>
            <a:spLocks noGrp="1"/>
          </p:cNvSpPr>
          <p:nvPr>
            <p:ph type="title"/>
          </p:nvPr>
        </p:nvSpPr>
        <p:spPr>
          <a:xfrm>
            <a:off x="838202" y="365125"/>
            <a:ext cx="10515600" cy="1325563"/>
          </a:xfrm>
          <a:prstGeom prst="rect">
            <a:avLst/>
          </a:prstGeom>
        </p:spPr>
        <p:txBody>
          <a:bodyPr vert="horz" lIns="91440" tIns="45720" rIns="91440" bIns="45720" rtlCol="0" anchor="ctr">
            <a:normAutofit/>
          </a:bodyPr>
          <a:lstStyle/>
          <a:p>
            <a:r>
              <a:rPr lang="en-US"/>
              <a:t>Click to edit Master title style</a:t>
            </a:r>
            <a:endParaRPr lang="en-US" dirty="0"/>
          </a:p>
        </p:txBody>
      </p:sp>
      <p:sp>
        <p:nvSpPr>
          <p:cNvPr id="3" name="Text Placeholder 2">
            <a:extLst>
              <a:ext uri="{FF2B5EF4-FFF2-40B4-BE49-F238E27FC236}">
                <a16:creationId xmlns:a16="http://schemas.microsoft.com/office/drawing/2014/main" id="{2E8DFF97-B7FD-47F9-BC7F-DD4B4C5EA2F6}"/>
              </a:ext>
            </a:extLst>
          </p:cNvPr>
          <p:cNvSpPr>
            <a:spLocks noGrp="1"/>
          </p:cNvSpPr>
          <p:nvPr>
            <p:ph type="body" idx="1"/>
          </p:nvPr>
        </p:nvSpPr>
        <p:spPr>
          <a:xfrm>
            <a:off x="838202"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Date Placeholder 3">
            <a:extLst>
              <a:ext uri="{FF2B5EF4-FFF2-40B4-BE49-F238E27FC236}">
                <a16:creationId xmlns:a16="http://schemas.microsoft.com/office/drawing/2014/main" id="{A1831D22-079E-43E3-86A4-BA12DB888C79}"/>
              </a:ext>
            </a:extLst>
          </p:cNvPr>
          <p:cNvSpPr>
            <a:spLocks noGrp="1"/>
          </p:cNvSpPr>
          <p:nvPr>
            <p:ph type="dt" sz="half" idx="2"/>
          </p:nvPr>
        </p:nvSpPr>
        <p:spPr>
          <a:xfrm>
            <a:off x="838201" y="6356352"/>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C04E684-10F4-4CC3-A0B9-F03AA7BE37CF}" type="datetimeFigureOut">
              <a:rPr lang="en-US" smtClean="0"/>
              <a:t>3/24/2021</a:t>
            </a:fld>
            <a:endParaRPr lang="en-US"/>
          </a:p>
        </p:txBody>
      </p:sp>
      <p:sp>
        <p:nvSpPr>
          <p:cNvPr id="5" name="Footer Placeholder 4">
            <a:extLst>
              <a:ext uri="{FF2B5EF4-FFF2-40B4-BE49-F238E27FC236}">
                <a16:creationId xmlns:a16="http://schemas.microsoft.com/office/drawing/2014/main" id="{A14C30A2-140B-4A5D-BEEC-C1314AF1F3F6}"/>
              </a:ext>
            </a:extLst>
          </p:cNvPr>
          <p:cNvSpPr>
            <a:spLocks noGrp="1"/>
          </p:cNvSpPr>
          <p:nvPr>
            <p:ph type="ftr" sz="quarter" idx="3"/>
          </p:nvPr>
        </p:nvSpPr>
        <p:spPr>
          <a:xfrm>
            <a:off x="4038602" y="6356352"/>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a:extLst>
              <a:ext uri="{FF2B5EF4-FFF2-40B4-BE49-F238E27FC236}">
                <a16:creationId xmlns:a16="http://schemas.microsoft.com/office/drawing/2014/main" id="{1B71BA8F-7826-496D-91F8-B3ECDF34DA73}"/>
              </a:ext>
            </a:extLst>
          </p:cNvPr>
          <p:cNvSpPr>
            <a:spLocks noGrp="1"/>
          </p:cNvSpPr>
          <p:nvPr>
            <p:ph type="sldNum" sz="quarter" idx="4"/>
          </p:nvPr>
        </p:nvSpPr>
        <p:spPr>
          <a:xfrm>
            <a:off x="8610601" y="6356352"/>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51845F5A-061D-4825-9AE9-D7794091C6CF}" type="slidenum">
              <a:rPr lang="en-US" smtClean="0"/>
              <a:t>‹#›</a:t>
            </a:fld>
            <a:endParaRPr lang="en-US"/>
          </a:p>
        </p:txBody>
      </p:sp>
    </p:spTree>
    <p:extLst>
      <p:ext uri="{BB962C8B-B14F-4D97-AF65-F5344CB8AC3E}">
        <p14:creationId xmlns:p14="http://schemas.microsoft.com/office/powerpoint/2010/main" val="712234546"/>
      </p:ext>
    </p:extLst>
  </p:cSld>
  <p:clrMap bg1="lt1" tx1="dk1" bg2="lt2" tx2="dk2" accent1="accent1" accent2="accent2" accent3="accent3" accent4="accent4" accent5="accent5" accent6="accent6" hlink="hlink" folHlink="folHlink"/>
  <p:sldLayoutIdLst>
    <p:sldLayoutId id="2147483695" r:id="rId1"/>
    <p:sldLayoutId id="2147483696" r:id="rId2"/>
    <p:sldLayoutId id="2147483697" r:id="rId3"/>
    <p:sldLayoutId id="2147483698" r:id="rId4"/>
    <p:sldLayoutId id="2147483699" r:id="rId5"/>
    <p:sldLayoutId id="2147483693" r:id="rId6"/>
    <p:sldLayoutId id="2147483688" r:id="rId7"/>
    <p:sldLayoutId id="2147483689" r:id="rId8"/>
    <p:sldLayoutId id="2147483690" r:id="rId9"/>
    <p:sldLayoutId id="2147483691" r:id="rId10"/>
    <p:sldLayoutId id="2147483692" r:id="rId11"/>
    <p:sldLayoutId id="2147483694" r:id="rId12"/>
  </p:sldLayoutIdLst>
  <p:txStyles>
    <p:titleStyle>
      <a:lvl1pPr algn="l" defTabSz="914411" rtl="0" eaLnBrk="1" latinLnBrk="0" hangingPunct="1">
        <a:lnSpc>
          <a:spcPct val="90000"/>
        </a:lnSpc>
        <a:spcBef>
          <a:spcPct val="0"/>
        </a:spcBef>
        <a:buNone/>
        <a:defRPr sz="4000" i="0" kern="1200">
          <a:solidFill>
            <a:schemeClr val="tx1"/>
          </a:solidFill>
          <a:latin typeface="+mj-lt"/>
          <a:ea typeface="+mj-ea"/>
          <a:cs typeface="+mj-cs"/>
        </a:defRPr>
      </a:lvl1pPr>
    </p:titleStyle>
    <p:bodyStyle>
      <a:lvl1pPr marL="228604" indent="-228604" algn="l" defTabSz="914411" rtl="0" eaLnBrk="1" latinLnBrk="0" hangingPunct="1">
        <a:lnSpc>
          <a:spcPct val="100000"/>
        </a:lnSpc>
        <a:spcBef>
          <a:spcPts val="1001"/>
        </a:spcBef>
        <a:buFont typeface="Arial" panose="020B0604020202020204" pitchFamily="34" charset="0"/>
        <a:buChar char="•"/>
        <a:defRPr sz="2800" kern="1200">
          <a:solidFill>
            <a:schemeClr val="tx1"/>
          </a:solidFill>
          <a:latin typeface="+mn-lt"/>
          <a:ea typeface="+mn-ea"/>
          <a:cs typeface="+mn-cs"/>
        </a:defRPr>
      </a:lvl1pPr>
      <a:lvl2pPr marL="685809" indent="-228604" algn="l" defTabSz="914411" rtl="0" eaLnBrk="1" latinLnBrk="0" hangingPunct="1">
        <a:lnSpc>
          <a:spcPct val="10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15" indent="-228604" algn="l" defTabSz="914411" rtl="0" eaLnBrk="1" latinLnBrk="0" hangingPunct="1">
        <a:lnSpc>
          <a:spcPct val="10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21" indent="-228604" algn="l" defTabSz="914411" rtl="0" eaLnBrk="1" latinLnBrk="0" hangingPunct="1">
        <a:lnSpc>
          <a:spcPct val="100000"/>
        </a:lnSpc>
        <a:spcBef>
          <a:spcPts val="500"/>
        </a:spcBef>
        <a:buFont typeface="Arial" panose="020B0604020202020204" pitchFamily="34" charset="0"/>
        <a:buChar char="•"/>
        <a:defRPr sz="1801" kern="1200">
          <a:solidFill>
            <a:schemeClr val="tx1"/>
          </a:solidFill>
          <a:latin typeface="+mn-lt"/>
          <a:ea typeface="+mn-ea"/>
          <a:cs typeface="+mn-cs"/>
        </a:defRPr>
      </a:lvl4pPr>
      <a:lvl5pPr marL="2057427" indent="-228604" algn="l" defTabSz="914411" rtl="0" eaLnBrk="1" latinLnBrk="0" hangingPunct="1">
        <a:lnSpc>
          <a:spcPct val="100000"/>
        </a:lnSpc>
        <a:spcBef>
          <a:spcPts val="500"/>
        </a:spcBef>
        <a:buFont typeface="Arial" panose="020B0604020202020204" pitchFamily="34" charset="0"/>
        <a:buChar char="•"/>
        <a:defRPr sz="1801" kern="1200">
          <a:solidFill>
            <a:schemeClr val="tx1"/>
          </a:solidFill>
          <a:latin typeface="+mn-lt"/>
          <a:ea typeface="+mn-ea"/>
          <a:cs typeface="+mn-cs"/>
        </a:defRPr>
      </a:lvl5pPr>
      <a:lvl6pPr marL="2514632"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6pPr>
      <a:lvl7pPr marL="2971838"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7pPr>
      <a:lvl8pPr marL="3429044"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8pPr>
      <a:lvl9pPr marL="3886249" indent="-228604" algn="l" defTabSz="914411" rtl="0" eaLnBrk="1" latinLnBrk="0" hangingPunct="1">
        <a:lnSpc>
          <a:spcPct val="90000"/>
        </a:lnSpc>
        <a:spcBef>
          <a:spcPts val="500"/>
        </a:spcBef>
        <a:buFont typeface="Arial" panose="020B0604020202020204" pitchFamily="34" charset="0"/>
        <a:buChar char="•"/>
        <a:defRPr sz="1801" kern="1200">
          <a:solidFill>
            <a:schemeClr val="tx1"/>
          </a:solidFill>
          <a:latin typeface="+mn-lt"/>
          <a:ea typeface="+mn-ea"/>
          <a:cs typeface="+mn-cs"/>
        </a:defRPr>
      </a:lvl9pPr>
    </p:bodyStyle>
    <p:otherStyle>
      <a:defPPr>
        <a:defRPr lang="en-US"/>
      </a:defPPr>
      <a:lvl1pPr marL="0" algn="l" defTabSz="914411" rtl="0" eaLnBrk="1" latinLnBrk="0" hangingPunct="1">
        <a:defRPr sz="1801" kern="1200">
          <a:solidFill>
            <a:schemeClr val="tx1"/>
          </a:solidFill>
          <a:latin typeface="+mn-lt"/>
          <a:ea typeface="+mn-ea"/>
          <a:cs typeface="+mn-cs"/>
        </a:defRPr>
      </a:lvl1pPr>
      <a:lvl2pPr marL="457206" algn="l" defTabSz="914411" rtl="0" eaLnBrk="1" latinLnBrk="0" hangingPunct="1">
        <a:defRPr sz="1801" kern="1200">
          <a:solidFill>
            <a:schemeClr val="tx1"/>
          </a:solidFill>
          <a:latin typeface="+mn-lt"/>
          <a:ea typeface="+mn-ea"/>
          <a:cs typeface="+mn-cs"/>
        </a:defRPr>
      </a:lvl2pPr>
      <a:lvl3pPr marL="914411" algn="l" defTabSz="914411" rtl="0" eaLnBrk="1" latinLnBrk="0" hangingPunct="1">
        <a:defRPr sz="1801" kern="1200">
          <a:solidFill>
            <a:schemeClr val="tx1"/>
          </a:solidFill>
          <a:latin typeface="+mn-lt"/>
          <a:ea typeface="+mn-ea"/>
          <a:cs typeface="+mn-cs"/>
        </a:defRPr>
      </a:lvl3pPr>
      <a:lvl4pPr marL="1371617" algn="l" defTabSz="914411" rtl="0" eaLnBrk="1" latinLnBrk="0" hangingPunct="1">
        <a:defRPr sz="1801" kern="1200">
          <a:solidFill>
            <a:schemeClr val="tx1"/>
          </a:solidFill>
          <a:latin typeface="+mn-lt"/>
          <a:ea typeface="+mn-ea"/>
          <a:cs typeface="+mn-cs"/>
        </a:defRPr>
      </a:lvl4pPr>
      <a:lvl5pPr marL="1828823" algn="l" defTabSz="914411" rtl="0" eaLnBrk="1" latinLnBrk="0" hangingPunct="1">
        <a:defRPr sz="1801" kern="1200">
          <a:solidFill>
            <a:schemeClr val="tx1"/>
          </a:solidFill>
          <a:latin typeface="+mn-lt"/>
          <a:ea typeface="+mn-ea"/>
          <a:cs typeface="+mn-cs"/>
        </a:defRPr>
      </a:lvl5pPr>
      <a:lvl6pPr marL="2286029" algn="l" defTabSz="914411" rtl="0" eaLnBrk="1" latinLnBrk="0" hangingPunct="1">
        <a:defRPr sz="1801" kern="1200">
          <a:solidFill>
            <a:schemeClr val="tx1"/>
          </a:solidFill>
          <a:latin typeface="+mn-lt"/>
          <a:ea typeface="+mn-ea"/>
          <a:cs typeface="+mn-cs"/>
        </a:defRPr>
      </a:lvl6pPr>
      <a:lvl7pPr marL="2743234" algn="l" defTabSz="914411" rtl="0" eaLnBrk="1" latinLnBrk="0" hangingPunct="1">
        <a:defRPr sz="1801" kern="1200">
          <a:solidFill>
            <a:schemeClr val="tx1"/>
          </a:solidFill>
          <a:latin typeface="+mn-lt"/>
          <a:ea typeface="+mn-ea"/>
          <a:cs typeface="+mn-cs"/>
        </a:defRPr>
      </a:lvl7pPr>
      <a:lvl8pPr marL="3200440" algn="l" defTabSz="914411" rtl="0" eaLnBrk="1" latinLnBrk="0" hangingPunct="1">
        <a:defRPr sz="1801" kern="1200">
          <a:solidFill>
            <a:schemeClr val="tx1"/>
          </a:solidFill>
          <a:latin typeface="+mn-lt"/>
          <a:ea typeface="+mn-ea"/>
          <a:cs typeface="+mn-cs"/>
        </a:defRPr>
      </a:lvl8pPr>
      <a:lvl9pPr marL="3657646" algn="l" defTabSz="914411" rtl="0" eaLnBrk="1" latinLnBrk="0" hangingPunct="1">
        <a:defRPr sz="1801"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1.xml"/></Relationships>
</file>

<file path=ppt/slides/_rels/slide2.xml.rels><?xml version="1.0" encoding="UTF-8" standalone="yes"?>
<Relationships xmlns="http://schemas.openxmlformats.org/package/2006/relationships"><Relationship Id="rId2" Type="http://schemas.openxmlformats.org/officeDocument/2006/relationships/image" Target="../media/image2.jpeg"/><Relationship Id="rId1" Type="http://schemas.openxmlformats.org/officeDocument/2006/relationships/slideLayout" Target="../slideLayouts/slideLayout19.xml"/></Relationships>
</file>

<file path=ppt/slides/_rels/slide3.xml.rels><?xml version="1.0" encoding="UTF-8" standalone="yes"?>
<Relationships xmlns="http://schemas.openxmlformats.org/package/2006/relationships"><Relationship Id="rId3" Type="http://schemas.openxmlformats.org/officeDocument/2006/relationships/hyperlink" Target="https://commons.wikimedia.org/wiki/File:Corporate_Woman_Giving_a_PowerPoint_Presentation.svg" TargetMode="External"/><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4.xml.rels><?xml version="1.0" encoding="UTF-8" standalone="yes"?>
<Relationships xmlns="http://schemas.openxmlformats.org/package/2006/relationships"><Relationship Id="rId3" Type="http://schemas.openxmlformats.org/officeDocument/2006/relationships/hyperlink" Target="https://commons.wikimedia.org/wiki/File:Corporate_Woman_Giving_a_PowerPoint_Presentation.svg" TargetMode="External"/><Relationship Id="rId2" Type="http://schemas.openxmlformats.org/officeDocument/2006/relationships/image" Target="../media/image3.pn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hyperlink" Target="https://asourparentsage.net/2020/05/23/caregiving-in-the-time-of-covid-19-22-seeing-elderly-parents-again-the-process-begins/" TargetMode="External"/><Relationship Id="rId7" Type="http://schemas.openxmlformats.org/officeDocument/2006/relationships/hyperlink" Target="http://commons.wikimedia.org/wiki/File:OxyWatch_C20_Pulse_Oximeter.png" TargetMode="External"/><Relationship Id="rId2" Type="http://schemas.openxmlformats.org/officeDocument/2006/relationships/image" Target="../media/image4.jpeg"/><Relationship Id="rId1" Type="http://schemas.openxmlformats.org/officeDocument/2006/relationships/slideLayout" Target="../slideLayouts/slideLayout18.xml"/><Relationship Id="rId6" Type="http://schemas.openxmlformats.org/officeDocument/2006/relationships/image" Target="../media/image6.png"/><Relationship Id="rId5" Type="http://schemas.openxmlformats.org/officeDocument/2006/relationships/hyperlink" Target="https://fabiusmaximus.com/2020/04/10/covid-19-reveals-an-elderly-doddering-america/" TargetMode="External"/><Relationship Id="rId4" Type="http://schemas.openxmlformats.org/officeDocument/2006/relationships/image" Target="../media/image5.jpg"/></Relationships>
</file>

<file path=ppt/slides/_rels/slide6.xml.rels><?xml version="1.0" encoding="UTF-8" standalone="yes"?>
<Relationships xmlns="http://schemas.openxmlformats.org/package/2006/relationships"><Relationship Id="rId3" Type="http://schemas.openxmlformats.org/officeDocument/2006/relationships/hyperlink" Target="http://commons.wikimedia.org/wiki/File:NHS-Logo.svg" TargetMode="External"/><Relationship Id="rId2" Type="http://schemas.openxmlformats.org/officeDocument/2006/relationships/image" Target="../media/image7.png"/><Relationship Id="rId1" Type="http://schemas.openxmlformats.org/officeDocument/2006/relationships/slideLayout" Target="../slideLayouts/slideLayout18.xml"/></Relationships>
</file>

<file path=ppt/slides/_rels/slide7.xml.rels><?xml version="1.0" encoding="UTF-8" standalone="yes"?>
<Relationships xmlns="http://schemas.openxmlformats.org/package/2006/relationships"><Relationship Id="rId8" Type="http://schemas.microsoft.com/office/2007/relationships/diagramDrawing" Target="../diagrams/drawing1.xml"/><Relationship Id="rId13" Type="http://schemas.microsoft.com/office/2007/relationships/diagramDrawing" Target="../diagrams/drawing2.xml"/><Relationship Id="rId3" Type="http://schemas.openxmlformats.org/officeDocument/2006/relationships/hyperlink" Target="https://www.flickr.com/photos/164316313@N02/27999711698/" TargetMode="External"/><Relationship Id="rId7" Type="http://schemas.openxmlformats.org/officeDocument/2006/relationships/diagramColors" Target="../diagrams/colors1.xml"/><Relationship Id="rId12" Type="http://schemas.openxmlformats.org/officeDocument/2006/relationships/diagramColors" Target="../diagrams/colors2.xml"/><Relationship Id="rId2" Type="http://schemas.openxmlformats.org/officeDocument/2006/relationships/image" Target="../media/image8.jpg"/><Relationship Id="rId1" Type="http://schemas.openxmlformats.org/officeDocument/2006/relationships/slideLayout" Target="../slideLayouts/slideLayout18.xml"/><Relationship Id="rId6" Type="http://schemas.openxmlformats.org/officeDocument/2006/relationships/diagramQuickStyle" Target="../diagrams/quickStyle1.xml"/><Relationship Id="rId11" Type="http://schemas.openxmlformats.org/officeDocument/2006/relationships/diagramQuickStyle" Target="../diagrams/quickStyle2.xml"/><Relationship Id="rId5" Type="http://schemas.openxmlformats.org/officeDocument/2006/relationships/diagramLayout" Target="../diagrams/layout1.xml"/><Relationship Id="rId10" Type="http://schemas.openxmlformats.org/officeDocument/2006/relationships/diagramLayout" Target="../diagrams/layout2.xml"/><Relationship Id="rId4" Type="http://schemas.openxmlformats.org/officeDocument/2006/relationships/diagramData" Target="../diagrams/data1.xml"/><Relationship Id="rId9" Type="http://schemas.openxmlformats.org/officeDocument/2006/relationships/diagramData" Target="../diagrams/data2.xml"/></Relationships>
</file>

<file path=ppt/slides/_rels/slide8.xml.rels><?xml version="1.0" encoding="UTF-8" standalone="yes"?>
<Relationships xmlns="http://schemas.openxmlformats.org/package/2006/relationships"><Relationship Id="rId3" Type="http://schemas.openxmlformats.org/officeDocument/2006/relationships/hyperlink" Target="https://i0.wp.com/fabiusmaximus.com/wp-content/uploads/2020/04/Elderly-couple-walking-away-AdobeStock_289536235.jpg?ssl=1" TargetMode="External"/><Relationship Id="rId2" Type="http://schemas.openxmlformats.org/officeDocument/2006/relationships/hyperlink" Target="https://asourparentsage.files.wordpress.com/2020/05/dad-birthdyay.jpeg" TargetMode="External"/><Relationship Id="rId1" Type="http://schemas.openxmlformats.org/officeDocument/2006/relationships/slideLayout" Target="../slideLayouts/slideLayout18.xml"/><Relationship Id="rId6" Type="http://schemas.openxmlformats.org/officeDocument/2006/relationships/hyperlink" Target="https://upload.wikimedia.org/wikipedia/commons/b/b5/OxyWatch_C20_Pulse_Oximeter.png" TargetMode="External"/><Relationship Id="rId5" Type="http://schemas.openxmlformats.org/officeDocument/2006/relationships/hyperlink" Target="https://www.england.nhs.uk/coronavirus/publication/pulse-oximetry-to-detect-early-deterioration-of-patients-with-covid-19-in-primary-and-community-care-settings/" TargetMode="External"/><Relationship Id="rId4" Type="http://schemas.openxmlformats.org/officeDocument/2006/relationships/hyperlink" Target="https://live.staticflickr.com/909/27999711698_fcb1bbb74c_b.jpg"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23" name="Rectangle 21">
            <a:extLst>
              <a:ext uri="{FF2B5EF4-FFF2-40B4-BE49-F238E27FC236}">
                <a16:creationId xmlns:a16="http://schemas.microsoft.com/office/drawing/2014/main" id="{A1D7EC86-7CB9-431D-8AC3-8AAF0440B16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1">
              <a:defRPr/>
            </a:pPr>
            <a:endParaRPr lang="en-US" sz="1801">
              <a:solidFill>
                <a:prstClr val="white"/>
              </a:solidFill>
              <a:latin typeface="Calibri" panose="020F0502020204030204"/>
            </a:endParaRPr>
          </a:p>
        </p:txBody>
      </p:sp>
      <p:sp useBgFill="1">
        <p:nvSpPr>
          <p:cNvPr id="29" name="Rectangle 23">
            <a:extLst>
              <a:ext uri="{FF2B5EF4-FFF2-40B4-BE49-F238E27FC236}">
                <a16:creationId xmlns:a16="http://schemas.microsoft.com/office/drawing/2014/main" id="{D4B9777F-B610-419B-9193-80306388F3E2}"/>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5"/>
            <a:ext cx="12192000"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1">
              <a:defRPr/>
            </a:pPr>
            <a:endParaRPr lang="en-US" sz="1801" dirty="0">
              <a:solidFill>
                <a:prstClr val="white"/>
              </a:solidFill>
              <a:latin typeface="Calibri" panose="020F0502020204030204"/>
            </a:endParaRPr>
          </a:p>
        </p:txBody>
      </p:sp>
      <p:sp>
        <p:nvSpPr>
          <p:cNvPr id="33" name="!!Arc">
            <a:extLst>
              <a:ext uri="{FF2B5EF4-FFF2-40B4-BE49-F238E27FC236}">
                <a16:creationId xmlns:a16="http://schemas.microsoft.com/office/drawing/2014/main" id="{311F016A-A753-449B-9EA6-322199B7119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rot="21427715">
            <a:off x="1108525" y="775854"/>
            <a:ext cx="2987899" cy="2987899"/>
          </a:xfrm>
          <a:prstGeom prst="arc">
            <a:avLst>
              <a:gd name="adj1" fmla="val 16200000"/>
              <a:gd name="adj2" fmla="val 2287352"/>
            </a:avLst>
          </a:prstGeom>
          <a:ln w="127000" cap="rnd">
            <a:solidFill>
              <a:schemeClr val="accent4"/>
            </a:solidFill>
            <a:prstDash val="dash"/>
            <a:miter lim="800000"/>
          </a:ln>
        </p:spPr>
        <p:style>
          <a:lnRef idx="1">
            <a:schemeClr val="accent1"/>
          </a:lnRef>
          <a:fillRef idx="0">
            <a:schemeClr val="accent1"/>
          </a:fillRef>
          <a:effectRef idx="0">
            <a:schemeClr val="accent1"/>
          </a:effectRef>
          <a:fontRef idx="minor">
            <a:schemeClr val="tx1"/>
          </a:fontRef>
        </p:style>
        <p:txBody>
          <a:bodyPr rtlCol="0" anchor="ctr"/>
          <a:lstStyle/>
          <a:p>
            <a:pPr algn="ctr" defTabSz="914411">
              <a:defRPr/>
            </a:pPr>
            <a:endParaRPr lang="en-US" sz="1801">
              <a:solidFill>
                <a:srgbClr val="000000"/>
              </a:solidFill>
              <a:latin typeface="Calibri" panose="020F0502020204030204"/>
            </a:endParaRPr>
          </a:p>
        </p:txBody>
      </p:sp>
      <p:sp>
        <p:nvSpPr>
          <p:cNvPr id="2" name="Title 1">
            <a:extLst>
              <a:ext uri="{FF2B5EF4-FFF2-40B4-BE49-F238E27FC236}">
                <a16:creationId xmlns:a16="http://schemas.microsoft.com/office/drawing/2014/main" id="{5055C12B-15C5-4ED5-BA3B-3E0B3F7750C5}"/>
              </a:ext>
            </a:extLst>
          </p:cNvPr>
          <p:cNvSpPr>
            <a:spLocks noGrp="1"/>
          </p:cNvSpPr>
          <p:nvPr>
            <p:ph type="ctrTitle"/>
          </p:nvPr>
        </p:nvSpPr>
        <p:spPr>
          <a:xfrm>
            <a:off x="296423" y="-1"/>
            <a:ext cx="6547765" cy="4274457"/>
          </a:xfrm>
        </p:spPr>
        <p:txBody>
          <a:bodyPr>
            <a:normAutofit fontScale="90000"/>
          </a:bodyPr>
          <a:lstStyle/>
          <a:p>
            <a:pPr algn="l"/>
            <a:br>
              <a:rPr lang="en-GB" sz="1500" dirty="0">
                <a:latin typeface="Arial" panose="020B0604020202020204" pitchFamily="34" charset="0"/>
                <a:cs typeface="Arial" panose="020B0604020202020204" pitchFamily="34" charset="0"/>
              </a:rPr>
            </a:br>
            <a:br>
              <a:rPr lang="en-GB" sz="1500" dirty="0">
                <a:latin typeface="Arial" panose="020B0604020202020204" pitchFamily="34" charset="0"/>
                <a:cs typeface="Arial" panose="020B0604020202020204" pitchFamily="34" charset="0"/>
              </a:rPr>
            </a:br>
            <a:br>
              <a:rPr lang="en-GB" sz="15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CHANGEMAKERS: CREATIVITY AND VALUE CREATION</a:t>
            </a: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BMHP5014_BIRM</a:t>
            </a:r>
            <a:br>
              <a:rPr lang="en-GB" sz="2000" dirty="0">
                <a:latin typeface="Arial" panose="020B0604020202020204" pitchFamily="34" charset="0"/>
                <a:cs typeface="Arial" panose="020B0604020202020204" pitchFamily="34" charset="0"/>
              </a:rPr>
            </a:br>
            <a:br>
              <a:rPr lang="en-GB" sz="2000" dirty="0">
                <a:latin typeface="Arial" panose="020B0604020202020204" pitchFamily="34" charset="0"/>
                <a:cs typeface="Arial" panose="020B0604020202020204" pitchFamily="34" charset="0"/>
              </a:rPr>
            </a:br>
            <a:br>
              <a:rPr lang="en-GB" sz="2000" dirty="0">
                <a:latin typeface="Arial" panose="020B0604020202020204" pitchFamily="34" charset="0"/>
                <a:cs typeface="Arial" panose="020B0604020202020204" pitchFamily="34" charset="0"/>
              </a:rPr>
            </a:br>
            <a:br>
              <a:rPr lang="en-GB" sz="2000" dirty="0">
                <a:latin typeface="Arial" panose="020B0604020202020204" pitchFamily="34" charset="0"/>
                <a:cs typeface="Arial" panose="020B0604020202020204" pitchFamily="34" charset="0"/>
              </a:rPr>
            </a:br>
            <a:br>
              <a:rPr lang="en-GB" sz="2000" dirty="0">
                <a:latin typeface="Arial" panose="020B0604020202020204" pitchFamily="34" charset="0"/>
                <a:cs typeface="Arial" panose="020B0604020202020204" pitchFamily="34" charset="0"/>
              </a:rPr>
            </a:b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E-PORTFOLIO EVIDENCE OF LEARNING:</a:t>
            </a:r>
            <a:br>
              <a:rPr lang="en-GB" sz="2000" dirty="0">
                <a:latin typeface="Arial" panose="020B0604020202020204" pitchFamily="34" charset="0"/>
                <a:cs typeface="Arial" panose="020B0604020202020204" pitchFamily="34" charset="0"/>
              </a:rPr>
            </a:br>
            <a:br>
              <a:rPr lang="en-GB" sz="2000" dirty="0">
                <a:latin typeface="Arial" panose="020B0604020202020204" pitchFamily="34" charset="0"/>
                <a:cs typeface="Arial" panose="020B0604020202020204" pitchFamily="34" charset="0"/>
              </a:rPr>
            </a:br>
            <a:r>
              <a:rPr lang="en-GB" sz="2000" dirty="0">
                <a:latin typeface="Arial" panose="020B0604020202020204" pitchFamily="34" charset="0"/>
                <a:cs typeface="Arial" panose="020B0604020202020204" pitchFamily="34" charset="0"/>
              </a:rPr>
              <a:t>                                   </a:t>
            </a:r>
            <a:r>
              <a:rPr lang="en-GB" sz="2201" dirty="0">
                <a:latin typeface="Arial" panose="020B0604020202020204" pitchFamily="34" charset="0"/>
                <a:cs typeface="Arial" panose="020B0604020202020204" pitchFamily="34" charset="0"/>
              </a:rPr>
              <a:t>Elevator style pitch</a:t>
            </a:r>
            <a:br>
              <a:rPr lang="en-GB" sz="2201" dirty="0">
                <a:latin typeface="Arial" panose="020B0604020202020204" pitchFamily="34" charset="0"/>
                <a:cs typeface="Arial" panose="020B0604020202020204" pitchFamily="34" charset="0"/>
              </a:rPr>
            </a:br>
            <a:r>
              <a:rPr lang="en-GB" sz="2201" dirty="0">
                <a:latin typeface="Arial" panose="020B0604020202020204" pitchFamily="34" charset="0"/>
                <a:cs typeface="Arial" panose="020B0604020202020204" pitchFamily="34" charset="0"/>
              </a:rPr>
              <a:t>                                Supporting flyer</a:t>
            </a:r>
            <a:br>
              <a:rPr lang="en-GB" sz="2201" dirty="0">
                <a:latin typeface="Arial" panose="020B0604020202020204" pitchFamily="34" charset="0"/>
                <a:cs typeface="Arial" panose="020B0604020202020204" pitchFamily="34" charset="0"/>
              </a:rPr>
            </a:br>
            <a:r>
              <a:rPr lang="en-GB" sz="2201" dirty="0">
                <a:latin typeface="Arial" panose="020B0604020202020204" pitchFamily="34" charset="0"/>
                <a:cs typeface="Arial" panose="020B0604020202020204" pitchFamily="34" charset="0"/>
              </a:rPr>
              <a:t>                                Conference poster</a:t>
            </a:r>
            <a:br>
              <a:rPr lang="en-GB" sz="1600" dirty="0">
                <a:latin typeface="Arial" panose="020B0604020202020204" pitchFamily="34" charset="0"/>
                <a:cs typeface="Arial" panose="020B0604020202020204" pitchFamily="34" charset="0"/>
              </a:rPr>
            </a:br>
            <a:br>
              <a:rPr lang="en-GB" sz="1500" dirty="0">
                <a:latin typeface="Arial" panose="020B0604020202020204" pitchFamily="34" charset="0"/>
                <a:cs typeface="Arial" panose="020B0604020202020204" pitchFamily="34" charset="0"/>
              </a:rPr>
            </a:br>
            <a:br>
              <a:rPr lang="en-GB" sz="1500" dirty="0">
                <a:latin typeface="Arial" panose="020B0604020202020204" pitchFamily="34" charset="0"/>
                <a:cs typeface="Arial" panose="020B0604020202020204" pitchFamily="34" charset="0"/>
              </a:rPr>
            </a:br>
            <a:endParaRPr lang="en-GB" sz="1500" dirty="0">
              <a:latin typeface="Arial" panose="020B0604020202020204" pitchFamily="34" charset="0"/>
              <a:cs typeface="Arial" panose="020B0604020202020204" pitchFamily="34" charset="0"/>
            </a:endParaRPr>
          </a:p>
        </p:txBody>
      </p:sp>
      <p:sp>
        <p:nvSpPr>
          <p:cNvPr id="3" name="Subtitle 2">
            <a:extLst>
              <a:ext uri="{FF2B5EF4-FFF2-40B4-BE49-F238E27FC236}">
                <a16:creationId xmlns:a16="http://schemas.microsoft.com/office/drawing/2014/main" id="{E2666E72-1CB7-42B8-8EE4-8862FB5CF7A2}"/>
              </a:ext>
            </a:extLst>
          </p:cNvPr>
          <p:cNvSpPr>
            <a:spLocks noGrp="1"/>
          </p:cNvSpPr>
          <p:nvPr>
            <p:ph type="subTitle" idx="1"/>
          </p:nvPr>
        </p:nvSpPr>
        <p:spPr>
          <a:xfrm>
            <a:off x="1406841" y="5739656"/>
            <a:ext cx="4425963" cy="966300"/>
          </a:xfrm>
        </p:spPr>
        <p:txBody>
          <a:bodyPr>
            <a:normAutofit fontScale="92500"/>
          </a:bodyPr>
          <a:lstStyle/>
          <a:p>
            <a:pPr algn="l"/>
            <a:r>
              <a:rPr lang="en-GB" sz="2000">
                <a:latin typeface="Arial" panose="020B0604020202020204" pitchFamily="34" charset="0"/>
                <a:cs typeface="Arial" panose="020B0604020202020204" pitchFamily="34" charset="0"/>
              </a:rPr>
              <a:t>STUDENT: RAMONA ROBU (1913214)</a:t>
            </a:r>
          </a:p>
          <a:p>
            <a:pPr algn="l"/>
            <a:r>
              <a:rPr lang="en-GB" sz="2000">
                <a:latin typeface="Arial" panose="020B0604020202020204" pitchFamily="34" charset="0"/>
                <a:cs typeface="Arial" panose="020B0604020202020204" pitchFamily="34" charset="0"/>
              </a:rPr>
              <a:t>LECTURER: DR AZORA HURD</a:t>
            </a:r>
            <a:r>
              <a:rPr lang="en-GB">
                <a:latin typeface="Arial" panose="020B0604020202020204" pitchFamily="34" charset="0"/>
                <a:cs typeface="Arial" panose="020B0604020202020204" pitchFamily="34" charset="0"/>
              </a:rPr>
              <a:t>                                                                                                                                                                              </a:t>
            </a:r>
            <a:endParaRPr lang="en-GB" dirty="0">
              <a:latin typeface="Arial" panose="020B0604020202020204" pitchFamily="34" charset="0"/>
              <a:cs typeface="Arial" panose="020B0604020202020204" pitchFamily="34" charset="0"/>
            </a:endParaRPr>
          </a:p>
        </p:txBody>
      </p:sp>
      <p:pic>
        <p:nvPicPr>
          <p:cNvPr id="16" name="Picture 3" descr="A network made up of connected lines and dots">
            <a:extLst>
              <a:ext uri="{FF2B5EF4-FFF2-40B4-BE49-F238E27FC236}">
                <a16:creationId xmlns:a16="http://schemas.microsoft.com/office/drawing/2014/main" id="{6FCD6BD5-5C83-43D4-852F-999882DA175B}"/>
              </a:ext>
            </a:extLst>
          </p:cNvPr>
          <p:cNvPicPr>
            <a:picLocks noChangeAspect="1"/>
          </p:cNvPicPr>
          <p:nvPr/>
        </p:nvPicPr>
        <p:blipFill rotWithShape="1">
          <a:blip r:embed="rId2"/>
          <a:srcRect r="5829"/>
          <a:stretch/>
        </p:blipFill>
        <p:spPr>
          <a:xfrm>
            <a:off x="5743098" y="-1"/>
            <a:ext cx="6458233" cy="6858002"/>
          </a:xfrm>
          <a:custGeom>
            <a:avLst/>
            <a:gdLst/>
            <a:ahLst/>
            <a:cxnLst/>
            <a:rect l="l" t="t" r="r" b="b"/>
            <a:pathLst>
              <a:path w="6458232" h="6858001">
                <a:moveTo>
                  <a:pt x="2209000" y="0"/>
                </a:moveTo>
                <a:lnTo>
                  <a:pt x="6458232" y="0"/>
                </a:lnTo>
                <a:lnTo>
                  <a:pt x="6458232" y="6858001"/>
                </a:lnTo>
                <a:lnTo>
                  <a:pt x="651045" y="6858001"/>
                </a:lnTo>
                <a:lnTo>
                  <a:pt x="635146" y="6830200"/>
                </a:lnTo>
                <a:cubicBezTo>
                  <a:pt x="230085" y="6080469"/>
                  <a:pt x="0" y="5221296"/>
                  <a:pt x="0" y="4308089"/>
                </a:cubicBezTo>
                <a:cubicBezTo>
                  <a:pt x="0" y="2572997"/>
                  <a:pt x="830606" y="1032965"/>
                  <a:pt x="2113832" y="68046"/>
                </a:cubicBezTo>
                <a:close/>
              </a:path>
            </a:pathLst>
          </a:custGeom>
        </p:spPr>
      </p:pic>
      <p:sp>
        <p:nvSpPr>
          <p:cNvPr id="35" name="!!Rectangle">
            <a:extLst>
              <a:ext uri="{FF2B5EF4-FFF2-40B4-BE49-F238E27FC236}">
                <a16:creationId xmlns:a16="http://schemas.microsoft.com/office/drawing/2014/main" id="{95106A28-883A-4993-BF9E-C403B81A8D66}"/>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5394273" y="4274460"/>
            <a:ext cx="825257" cy="825257"/>
          </a:xfrm>
          <a:prstGeom prst="rect">
            <a:avLst/>
          </a:prstGeom>
          <a:noFill/>
          <a:ln w="127000">
            <a:solidFill>
              <a:schemeClr val="accent6"/>
            </a:solidFill>
            <a:round/>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1">
              <a:defRPr/>
            </a:pPr>
            <a:endParaRPr lang="en-US" sz="1801">
              <a:solidFill>
                <a:srgbClr val="FFFFFF"/>
              </a:solidFill>
              <a:latin typeface="Calibri" panose="020F0502020204030204"/>
            </a:endParaRPr>
          </a:p>
        </p:txBody>
      </p:sp>
      <p:sp>
        <p:nvSpPr>
          <p:cNvPr id="38" name="!!Oval">
            <a:extLst>
              <a:ext uri="{FF2B5EF4-FFF2-40B4-BE49-F238E27FC236}">
                <a16:creationId xmlns:a16="http://schemas.microsoft.com/office/drawing/2014/main" id="{F5AE4E4F-9F4C-43ED-8299-9BD63B74E8F0}"/>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860747" y="5649690"/>
            <a:ext cx="546100" cy="546100"/>
          </a:xfrm>
          <a:prstGeom prst="ellipse">
            <a:avLst/>
          </a:prstGeom>
          <a:solidFill>
            <a:schemeClr val="accent5"/>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defTabSz="914411">
              <a:defRPr/>
            </a:pPr>
            <a:endParaRPr lang="en-US" sz="1801" dirty="0">
              <a:solidFill>
                <a:srgbClr val="FFFFFF"/>
              </a:solidFill>
              <a:latin typeface="Calibri" panose="020F0502020204030204"/>
            </a:endParaRPr>
          </a:p>
        </p:txBody>
      </p:sp>
    </p:spTree>
    <p:extLst>
      <p:ext uri="{BB962C8B-B14F-4D97-AF65-F5344CB8AC3E}">
        <p14:creationId xmlns:p14="http://schemas.microsoft.com/office/powerpoint/2010/main" val="3934756773"/>
      </p:ext>
    </p:extLst>
  </p:cSld>
  <p:clrMapOvr>
    <a:masterClrMapping/>
  </p:clrMapOvr>
  <p:transition spd="slow">
    <p:wipe dir="r"/>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000"/>
                                  </p:stCondLst>
                                  <p:iterate type="lt">
                                    <p:tmPct val="10000"/>
                                  </p:iterate>
                                  <p:childTnLst>
                                    <p:set>
                                      <p:cBhvr>
                                        <p:cTn id="6" dur="1" fill="hold">
                                          <p:stCondLst>
                                            <p:cond delay="0"/>
                                          </p:stCondLst>
                                        </p:cTn>
                                        <p:tgtEl>
                                          <p:spTgt spid="3">
                                            <p:txEl>
                                              <p:pRg st="0" end="0"/>
                                            </p:txEl>
                                          </p:spTgt>
                                        </p:tgtEl>
                                        <p:attrNameLst>
                                          <p:attrName>style.visibility</p:attrName>
                                        </p:attrNameLst>
                                      </p:cBhvr>
                                      <p:to>
                                        <p:strVal val="visible"/>
                                      </p:to>
                                    </p:set>
                                    <p:animEffect transition="in" filter="fade">
                                      <p:cBhvr>
                                        <p:cTn id="7" dur="400"/>
                                        <p:tgtEl>
                                          <p:spTgt spid="3">
                                            <p:txEl>
                                              <p:pRg st="0" end="0"/>
                                            </p:txEl>
                                          </p:spTgt>
                                        </p:tgtEl>
                                      </p:cBhvr>
                                    </p:animEffect>
                                  </p:childTnLst>
                                </p:cTn>
                              </p:par>
                              <p:par>
                                <p:cTn id="8" presetID="10" presetClass="entr" presetSubtype="0" fill="hold" grpId="0" nodeType="withEffect">
                                  <p:stCondLst>
                                    <p:cond delay="1000"/>
                                  </p:stCondLst>
                                  <p:iterate type="lt">
                                    <p:tmPct val="10000"/>
                                  </p:iterate>
                                  <p:childTnLst>
                                    <p:set>
                                      <p:cBhvr>
                                        <p:cTn id="9" dur="1" fill="hold">
                                          <p:stCondLst>
                                            <p:cond delay="0"/>
                                          </p:stCondLst>
                                        </p:cTn>
                                        <p:tgtEl>
                                          <p:spTgt spid="2"/>
                                        </p:tgtEl>
                                        <p:attrNameLst>
                                          <p:attrName>style.visibility</p:attrName>
                                        </p:attrNameLst>
                                      </p:cBhvr>
                                      <p:to>
                                        <p:strVal val="visible"/>
                                      </p:to>
                                    </p:set>
                                    <p:animEffect transition="in" filter="fade">
                                      <p:cBhvr>
                                        <p:cTn id="10" dur="400"/>
                                        <p:tgtEl>
                                          <p:spTgt spid="2"/>
                                        </p:tgtEl>
                                      </p:cBhvr>
                                    </p:animEffect>
                                  </p:childTnLst>
                                </p:cTn>
                              </p:par>
                            </p:childTnLst>
                          </p:cTn>
                        </p:par>
                      </p:childTnLst>
                    </p:cTn>
                  </p:par>
                  <p:par>
                    <p:cTn id="11" fill="hold">
                      <p:stCondLst>
                        <p:cond delay="indefinite"/>
                      </p:stCondLst>
                      <p:childTnLst>
                        <p:par>
                          <p:cTn id="12" fill="hold">
                            <p:stCondLst>
                              <p:cond delay="0"/>
                            </p:stCondLst>
                            <p:childTnLst>
                              <p:par>
                                <p:cTn id="13" presetID="10" presetClass="entr" presetSubtype="0" fill="hold" grpId="0" nodeType="clickEffect">
                                  <p:stCondLst>
                                    <p:cond delay="2000"/>
                                  </p:stCondLst>
                                  <p:iterate type="lt">
                                    <p:tmPct val="10000"/>
                                  </p:iterate>
                                  <p:childTnLst>
                                    <p:set>
                                      <p:cBhvr>
                                        <p:cTn id="14" dur="1" fill="hold">
                                          <p:stCondLst>
                                            <p:cond delay="0"/>
                                          </p:stCondLst>
                                        </p:cTn>
                                        <p:tgtEl>
                                          <p:spTgt spid="3">
                                            <p:txEl>
                                              <p:pRg st="1" end="1"/>
                                            </p:txEl>
                                          </p:spTgt>
                                        </p:tgtEl>
                                        <p:attrNameLst>
                                          <p:attrName>style.visibility</p:attrName>
                                        </p:attrNameLst>
                                      </p:cBhvr>
                                      <p:to>
                                        <p:strVal val="visible"/>
                                      </p:to>
                                    </p:set>
                                    <p:animEffect transition="in" filter="fade">
                                      <p:cBhvr>
                                        <p:cTn id="15" dur="400"/>
                                        <p:tgtEl>
                                          <p:spTgt spid="3">
                                            <p:txEl>
                                              <p:pRg st="1" end="1"/>
                                            </p:txEl>
                                          </p:spTgt>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 grpId="0"/>
      <p:bldP spid="3" grpId="0" build="p"/>
    </p:bldLst>
  </p:timing>
</p:sld>
</file>

<file path=ppt/slides/slide2.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7" name="Freeform: Shape 16">
            <a:extLst>
              <a:ext uri="{FF2B5EF4-FFF2-40B4-BE49-F238E27FC236}">
                <a16:creationId xmlns:a16="http://schemas.microsoft.com/office/drawing/2014/main" id="{13B7BB51-92B8-4089-8DAB-1202A4D1C6A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1" y="315111"/>
            <a:ext cx="3021543" cy="1435442"/>
          </a:xfrm>
          <a:custGeom>
            <a:avLst/>
            <a:gdLst/>
            <a:ahLst/>
            <a:cxnLst/>
            <a:rect l="l" t="t" r="r" b="b"/>
            <a:pathLst>
              <a:path w="3021543" h="1435442">
                <a:moveTo>
                  <a:pt x="3021543" y="0"/>
                </a:moveTo>
                <a:lnTo>
                  <a:pt x="2963800" y="7242"/>
                </a:lnTo>
                <a:cubicBezTo>
                  <a:pt x="2907134" y="13978"/>
                  <a:pt x="2850469" y="22960"/>
                  <a:pt x="2793803" y="24082"/>
                </a:cubicBezTo>
                <a:cubicBezTo>
                  <a:pt x="2667318" y="27450"/>
                  <a:pt x="2539821" y="19592"/>
                  <a:pt x="2414348" y="29696"/>
                </a:cubicBezTo>
                <a:cubicBezTo>
                  <a:pt x="2307089" y="38677"/>
                  <a:pt x="2198818" y="28573"/>
                  <a:pt x="2091558" y="27450"/>
                </a:cubicBezTo>
                <a:cubicBezTo>
                  <a:pt x="1942812" y="26328"/>
                  <a:pt x="1793053" y="18469"/>
                  <a:pt x="1645319" y="28573"/>
                </a:cubicBezTo>
                <a:cubicBezTo>
                  <a:pt x="1510738" y="36432"/>
                  <a:pt x="1376158" y="38677"/>
                  <a:pt x="1243602" y="60008"/>
                </a:cubicBezTo>
                <a:cubicBezTo>
                  <a:pt x="1079677" y="71235"/>
                  <a:pt x="916765" y="64499"/>
                  <a:pt x="753851" y="57763"/>
                </a:cubicBezTo>
                <a:cubicBezTo>
                  <a:pt x="653675" y="53272"/>
                  <a:pt x="554511" y="38677"/>
                  <a:pt x="465465" y="116142"/>
                </a:cubicBezTo>
                <a:cubicBezTo>
                  <a:pt x="489751" y="134105"/>
                  <a:pt x="519095" y="130737"/>
                  <a:pt x="546416" y="136351"/>
                </a:cubicBezTo>
                <a:cubicBezTo>
                  <a:pt x="594986" y="147578"/>
                  <a:pt x="643557" y="158804"/>
                  <a:pt x="689091" y="180136"/>
                </a:cubicBezTo>
                <a:cubicBezTo>
                  <a:pt x="699210" y="184626"/>
                  <a:pt x="708317" y="193608"/>
                  <a:pt x="704269" y="208203"/>
                </a:cubicBezTo>
                <a:cubicBezTo>
                  <a:pt x="701234" y="219430"/>
                  <a:pt x="691115" y="219430"/>
                  <a:pt x="683020" y="221675"/>
                </a:cubicBezTo>
                <a:cubicBezTo>
                  <a:pt x="664806" y="228411"/>
                  <a:pt x="642545" y="223920"/>
                  <a:pt x="621295" y="247496"/>
                </a:cubicBezTo>
                <a:cubicBezTo>
                  <a:pt x="702245" y="259846"/>
                  <a:pt x="780160" y="236270"/>
                  <a:pt x="848968" y="285668"/>
                </a:cubicBezTo>
                <a:cubicBezTo>
                  <a:pt x="823671" y="310367"/>
                  <a:pt x="795339" y="304753"/>
                  <a:pt x="768018" y="309244"/>
                </a:cubicBezTo>
                <a:cubicBezTo>
                  <a:pt x="739685" y="313735"/>
                  <a:pt x="712365" y="321594"/>
                  <a:pt x="684032" y="326085"/>
                </a:cubicBezTo>
                <a:cubicBezTo>
                  <a:pt x="653675" y="331698"/>
                  <a:pt x="623319" y="332821"/>
                  <a:pt x="592962" y="338434"/>
                </a:cubicBezTo>
                <a:cubicBezTo>
                  <a:pt x="567666" y="342925"/>
                  <a:pt x="540345" y="335066"/>
                  <a:pt x="509988" y="363133"/>
                </a:cubicBezTo>
                <a:cubicBezTo>
                  <a:pt x="584867" y="383342"/>
                  <a:pt x="652663" y="353029"/>
                  <a:pt x="726531" y="373237"/>
                </a:cubicBezTo>
                <a:cubicBezTo>
                  <a:pt x="683020" y="391200"/>
                  <a:pt x="647604" y="385587"/>
                  <a:pt x="614212" y="395691"/>
                </a:cubicBezTo>
                <a:cubicBezTo>
                  <a:pt x="583855" y="405795"/>
                  <a:pt x="547428" y="394568"/>
                  <a:pt x="522131" y="424881"/>
                </a:cubicBezTo>
                <a:cubicBezTo>
                  <a:pt x="502905" y="448457"/>
                  <a:pt x="482668" y="451825"/>
                  <a:pt x="457370" y="438353"/>
                </a:cubicBezTo>
                <a:cubicBezTo>
                  <a:pt x="435109" y="426003"/>
                  <a:pt x="410824" y="429371"/>
                  <a:pt x="388562" y="441721"/>
                </a:cubicBezTo>
                <a:cubicBezTo>
                  <a:pt x="380468" y="446212"/>
                  <a:pt x="372372" y="451825"/>
                  <a:pt x="372372" y="463052"/>
                </a:cubicBezTo>
                <a:cubicBezTo>
                  <a:pt x="372372" y="478770"/>
                  <a:pt x="382491" y="483260"/>
                  <a:pt x="393622" y="485506"/>
                </a:cubicBezTo>
                <a:cubicBezTo>
                  <a:pt x="403741" y="487751"/>
                  <a:pt x="415883" y="489997"/>
                  <a:pt x="426002" y="487751"/>
                </a:cubicBezTo>
                <a:cubicBezTo>
                  <a:pt x="490762" y="475402"/>
                  <a:pt x="554511" y="495610"/>
                  <a:pt x="619271" y="493365"/>
                </a:cubicBezTo>
                <a:cubicBezTo>
                  <a:pt x="415883" y="541640"/>
                  <a:pt x="210471" y="525922"/>
                  <a:pt x="0" y="542762"/>
                </a:cubicBezTo>
                <a:cubicBezTo>
                  <a:pt x="27321" y="576443"/>
                  <a:pt x="62737" y="548376"/>
                  <a:pt x="83986" y="573075"/>
                </a:cubicBezTo>
                <a:cubicBezTo>
                  <a:pt x="63748" y="624719"/>
                  <a:pt x="71844" y="652785"/>
                  <a:pt x="112319" y="656154"/>
                </a:cubicBezTo>
                <a:cubicBezTo>
                  <a:pt x="151782" y="659522"/>
                  <a:pt x="194281" y="641559"/>
                  <a:pt x="215531" y="703306"/>
                </a:cubicBezTo>
                <a:cubicBezTo>
                  <a:pt x="221602" y="722392"/>
                  <a:pt x="259042" y="716779"/>
                  <a:pt x="282315" y="720147"/>
                </a:cubicBezTo>
                <a:cubicBezTo>
                  <a:pt x="332909" y="728005"/>
                  <a:pt x="386539" y="720147"/>
                  <a:pt x="435109" y="744846"/>
                </a:cubicBezTo>
                <a:cubicBezTo>
                  <a:pt x="454335" y="753827"/>
                  <a:pt x="467489" y="760563"/>
                  <a:pt x="457370" y="785263"/>
                </a:cubicBezTo>
                <a:cubicBezTo>
                  <a:pt x="447252" y="811084"/>
                  <a:pt x="460406" y="820066"/>
                  <a:pt x="476596" y="830170"/>
                </a:cubicBezTo>
                <a:cubicBezTo>
                  <a:pt x="488739" y="838028"/>
                  <a:pt x="506953" y="835783"/>
                  <a:pt x="517071" y="859360"/>
                </a:cubicBezTo>
                <a:cubicBezTo>
                  <a:pt x="410824" y="855992"/>
                  <a:pt x="307612" y="836906"/>
                  <a:pt x="202377" y="854869"/>
                </a:cubicBezTo>
                <a:cubicBezTo>
                  <a:pt x="317731" y="899776"/>
                  <a:pt x="444216" y="897531"/>
                  <a:pt x="557546" y="949175"/>
                </a:cubicBezTo>
                <a:cubicBezTo>
                  <a:pt x="553499" y="967137"/>
                  <a:pt x="527190" y="959278"/>
                  <a:pt x="526178" y="986223"/>
                </a:cubicBezTo>
                <a:cubicBezTo>
                  <a:pt x="585879" y="1014290"/>
                  <a:pt x="657723" y="995204"/>
                  <a:pt x="720459" y="1036744"/>
                </a:cubicBezTo>
                <a:cubicBezTo>
                  <a:pt x="684032" y="1055829"/>
                  <a:pt x="650640" y="1024394"/>
                  <a:pt x="616236" y="1042357"/>
                </a:cubicBezTo>
                <a:cubicBezTo>
                  <a:pt x="627367" y="1069302"/>
                  <a:pt x="1131283" y="1235459"/>
                  <a:pt x="1222353" y="1253422"/>
                </a:cubicBezTo>
                <a:cubicBezTo>
                  <a:pt x="1407527" y="1290470"/>
                  <a:pt x="1940788" y="1384776"/>
                  <a:pt x="2087511" y="1406107"/>
                </a:cubicBezTo>
                <a:cubicBezTo>
                  <a:pt x="2200841" y="1421824"/>
                  <a:pt x="2313160" y="1434174"/>
                  <a:pt x="2425479" y="1435297"/>
                </a:cubicBezTo>
                <a:cubicBezTo>
                  <a:pt x="2553988" y="1436419"/>
                  <a:pt x="2681485" y="1430806"/>
                  <a:pt x="2809994" y="1426315"/>
                </a:cubicBezTo>
                <a:cubicBezTo>
                  <a:pt x="2858058" y="1424631"/>
                  <a:pt x="2905933" y="1421684"/>
                  <a:pt x="2953618" y="1417071"/>
                </a:cubicBezTo>
                <a:lnTo>
                  <a:pt x="3021543" y="1407897"/>
                </a:lnTo>
                <a:close/>
              </a:path>
            </a:pathLst>
          </a:custGeom>
          <a:solidFill>
            <a:schemeClr val="accent1">
              <a:alpha val="20000"/>
            </a:schemeClr>
          </a:solidFill>
          <a:ln w="32707" cap="flat">
            <a:noFill/>
            <a:prstDash val="solid"/>
            <a:miter/>
          </a:ln>
        </p:spPr>
        <p:txBody>
          <a:bodyPr wrap="square" rtlCol="0" anchor="ctr">
            <a:noAutofit/>
          </a:bodyPr>
          <a:lstStyle/>
          <a:p>
            <a:endParaRPr lang="en-US"/>
          </a:p>
        </p:txBody>
      </p:sp>
      <p:sp useBgFill="1">
        <p:nvSpPr>
          <p:cNvPr id="19" name="Rectangle 18">
            <a:extLst>
              <a:ext uri="{FF2B5EF4-FFF2-40B4-BE49-F238E27FC236}">
                <a16:creationId xmlns:a16="http://schemas.microsoft.com/office/drawing/2014/main" id="{79BB35BC-D5C2-4C8B-A22A-A71E6191913B}"/>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13" name="Picture 12" descr="Question mark on green pastel background">
            <a:extLst>
              <a:ext uri="{FF2B5EF4-FFF2-40B4-BE49-F238E27FC236}">
                <a16:creationId xmlns:a16="http://schemas.microsoft.com/office/drawing/2014/main" id="{86B8B3D8-20A4-44D7-98A2-90DF2CEA530C}"/>
              </a:ext>
            </a:extLst>
          </p:cNvPr>
          <p:cNvPicPr>
            <a:picLocks noChangeAspect="1"/>
          </p:cNvPicPr>
          <p:nvPr/>
        </p:nvPicPr>
        <p:blipFill rotWithShape="1">
          <a:blip r:embed="rId2"/>
          <a:srcRect l="33108"/>
          <a:stretch/>
        </p:blipFill>
        <p:spPr>
          <a:xfrm>
            <a:off x="163690" y="1592826"/>
            <a:ext cx="3228294" cy="3619612"/>
          </a:xfrm>
          <a:custGeom>
            <a:avLst/>
            <a:gdLst/>
            <a:ahLst/>
            <a:cxnLst/>
            <a:rect l="l" t="t" r="r" b="b"/>
            <a:pathLst>
              <a:path w="6116569" h="6879321">
                <a:moveTo>
                  <a:pt x="0" y="0"/>
                </a:moveTo>
                <a:lnTo>
                  <a:pt x="2935851" y="0"/>
                </a:lnTo>
                <a:cubicBezTo>
                  <a:pt x="3035710" y="10660"/>
                  <a:pt x="3138421" y="17767"/>
                  <a:pt x="3238280" y="31980"/>
                </a:cubicBezTo>
                <a:cubicBezTo>
                  <a:pt x="3817462" y="106602"/>
                  <a:pt x="3127009" y="277163"/>
                  <a:pt x="3660541" y="550772"/>
                </a:cubicBezTo>
                <a:cubicBezTo>
                  <a:pt x="3706191" y="575645"/>
                  <a:pt x="3757546" y="579199"/>
                  <a:pt x="3808902" y="589860"/>
                </a:cubicBezTo>
                <a:cubicBezTo>
                  <a:pt x="4008620" y="625393"/>
                  <a:pt x="4211192" y="618286"/>
                  <a:pt x="4413762" y="625393"/>
                </a:cubicBezTo>
                <a:cubicBezTo>
                  <a:pt x="4465118" y="628946"/>
                  <a:pt x="4525033" y="625393"/>
                  <a:pt x="4567830" y="721333"/>
                </a:cubicBezTo>
                <a:cubicBezTo>
                  <a:pt x="4425175" y="724888"/>
                  <a:pt x="4305344" y="731994"/>
                  <a:pt x="4171247" y="792401"/>
                </a:cubicBezTo>
                <a:cubicBezTo>
                  <a:pt x="4239722" y="859916"/>
                  <a:pt x="4322462" y="795955"/>
                  <a:pt x="4376671" y="842148"/>
                </a:cubicBezTo>
                <a:cubicBezTo>
                  <a:pt x="4428027" y="888342"/>
                  <a:pt x="4470824" y="891896"/>
                  <a:pt x="4527887" y="813722"/>
                </a:cubicBezTo>
                <a:cubicBezTo>
                  <a:pt x="4556417" y="774634"/>
                  <a:pt x="4604920" y="778187"/>
                  <a:pt x="4633452" y="799508"/>
                </a:cubicBezTo>
                <a:cubicBezTo>
                  <a:pt x="4781813" y="913216"/>
                  <a:pt x="4778960" y="909662"/>
                  <a:pt x="4947293" y="870576"/>
                </a:cubicBezTo>
                <a:cubicBezTo>
                  <a:pt x="5055712" y="845701"/>
                  <a:pt x="5166983" y="806615"/>
                  <a:pt x="5263988" y="820828"/>
                </a:cubicBezTo>
                <a:cubicBezTo>
                  <a:pt x="5275401" y="867022"/>
                  <a:pt x="5263988" y="888342"/>
                  <a:pt x="5249723" y="895449"/>
                </a:cubicBezTo>
                <a:cubicBezTo>
                  <a:pt x="5021475" y="1005604"/>
                  <a:pt x="4975825" y="1122864"/>
                  <a:pt x="4744723" y="1197485"/>
                </a:cubicBezTo>
                <a:cubicBezTo>
                  <a:pt x="4724751" y="1268552"/>
                  <a:pt x="4807491" y="1275660"/>
                  <a:pt x="4767548" y="1346727"/>
                </a:cubicBezTo>
                <a:cubicBezTo>
                  <a:pt x="4693367" y="1407134"/>
                  <a:pt x="4610627" y="1346727"/>
                  <a:pt x="4539299" y="1421348"/>
                </a:cubicBezTo>
                <a:cubicBezTo>
                  <a:pt x="4550712" y="1471094"/>
                  <a:pt x="4610627" y="1432008"/>
                  <a:pt x="4607773" y="1485309"/>
                </a:cubicBezTo>
                <a:cubicBezTo>
                  <a:pt x="4604920" y="1517288"/>
                  <a:pt x="4593508" y="1527948"/>
                  <a:pt x="4579242" y="1535055"/>
                </a:cubicBezTo>
                <a:cubicBezTo>
                  <a:pt x="4776107" y="1538608"/>
                  <a:pt x="5383820" y="1574142"/>
                  <a:pt x="5278255" y="1609676"/>
                </a:cubicBezTo>
                <a:cubicBezTo>
                  <a:pt x="5418057" y="1698511"/>
                  <a:pt x="5623481" y="1609676"/>
                  <a:pt x="5771843" y="1630997"/>
                </a:cubicBezTo>
                <a:cubicBezTo>
                  <a:pt x="5925911" y="1652316"/>
                  <a:pt x="6171278" y="1719830"/>
                  <a:pt x="6105656" y="1748257"/>
                </a:cubicBezTo>
                <a:cubicBezTo>
                  <a:pt x="6031475" y="1780238"/>
                  <a:pt x="5766136" y="2146235"/>
                  <a:pt x="5691955" y="2167555"/>
                </a:cubicBezTo>
                <a:cubicBezTo>
                  <a:pt x="5606362" y="2188875"/>
                  <a:pt x="5589243" y="2217302"/>
                  <a:pt x="5475118" y="2348776"/>
                </a:cubicBezTo>
                <a:cubicBezTo>
                  <a:pt x="5398085" y="2437610"/>
                  <a:pt x="5709074" y="2238623"/>
                  <a:pt x="5826051" y="2291922"/>
                </a:cubicBezTo>
                <a:cubicBezTo>
                  <a:pt x="5868848" y="2309690"/>
                  <a:pt x="5552153" y="2554872"/>
                  <a:pt x="5552153" y="2597513"/>
                </a:cubicBezTo>
                <a:cubicBezTo>
                  <a:pt x="5549300" y="2640153"/>
                  <a:pt x="5577831" y="2647260"/>
                  <a:pt x="5603508" y="2647260"/>
                </a:cubicBezTo>
                <a:cubicBezTo>
                  <a:pt x="5660571" y="2647260"/>
                  <a:pt x="5640599" y="2686346"/>
                  <a:pt x="5700515" y="2679240"/>
                </a:cubicBezTo>
                <a:cubicBezTo>
                  <a:pt x="5523622" y="2800055"/>
                  <a:pt x="5418057" y="2778734"/>
                  <a:pt x="5246870" y="2888889"/>
                </a:cubicBezTo>
                <a:cubicBezTo>
                  <a:pt x="5164130" y="2942189"/>
                  <a:pt x="4921615" y="3119857"/>
                  <a:pt x="4836022" y="3169605"/>
                </a:cubicBezTo>
                <a:cubicBezTo>
                  <a:pt x="4801785" y="3187371"/>
                  <a:pt x="4758988" y="3173158"/>
                  <a:pt x="4736163" y="3233565"/>
                </a:cubicBezTo>
                <a:cubicBezTo>
                  <a:pt x="4770400" y="3279759"/>
                  <a:pt x="4816050" y="3254885"/>
                  <a:pt x="4853141" y="3233565"/>
                </a:cubicBezTo>
                <a:cubicBezTo>
                  <a:pt x="4944440" y="3176711"/>
                  <a:pt x="4935881" y="3190925"/>
                  <a:pt x="4944440" y="3226459"/>
                </a:cubicBezTo>
                <a:cubicBezTo>
                  <a:pt x="4972972" y="3350827"/>
                  <a:pt x="5044300" y="3308186"/>
                  <a:pt x="5109921" y="3283313"/>
                </a:cubicBezTo>
                <a:cubicBezTo>
                  <a:pt x="5303932" y="3208692"/>
                  <a:pt x="5500797" y="3215799"/>
                  <a:pt x="5694809" y="3141178"/>
                </a:cubicBezTo>
                <a:cubicBezTo>
                  <a:pt x="5714781" y="3134070"/>
                  <a:pt x="5612068" y="3283313"/>
                  <a:pt x="5566419" y="3301079"/>
                </a:cubicBezTo>
                <a:cubicBezTo>
                  <a:pt x="5515063" y="3322399"/>
                  <a:pt x="5452294" y="3311739"/>
                  <a:pt x="5415203" y="3397020"/>
                </a:cubicBezTo>
                <a:cubicBezTo>
                  <a:pt x="5477972" y="3414787"/>
                  <a:pt x="5552153" y="3372147"/>
                  <a:pt x="5612068" y="3432554"/>
                </a:cubicBezTo>
                <a:cubicBezTo>
                  <a:pt x="5469413" y="3528494"/>
                  <a:pt x="5329610" y="3535601"/>
                  <a:pt x="5206927" y="3599562"/>
                </a:cubicBezTo>
                <a:cubicBezTo>
                  <a:pt x="5192661" y="3706163"/>
                  <a:pt x="5272548" y="3663523"/>
                  <a:pt x="5301079" y="3723930"/>
                </a:cubicBezTo>
                <a:cubicBezTo>
                  <a:pt x="5072830" y="3844745"/>
                  <a:pt x="4564977" y="4232062"/>
                  <a:pt x="4507915" y="4306683"/>
                </a:cubicBezTo>
                <a:cubicBezTo>
                  <a:pt x="4390937" y="4463031"/>
                  <a:pt x="3900202" y="4562525"/>
                  <a:pt x="3982942" y="4587399"/>
                </a:cubicBezTo>
                <a:cubicBezTo>
                  <a:pt x="4051417" y="4608719"/>
                  <a:pt x="4119891" y="4587399"/>
                  <a:pt x="4185513" y="4541205"/>
                </a:cubicBezTo>
                <a:cubicBezTo>
                  <a:pt x="4291078" y="4466584"/>
                  <a:pt x="5010062" y="4523438"/>
                  <a:pt x="5212633" y="4455924"/>
                </a:cubicBezTo>
                <a:cubicBezTo>
                  <a:pt x="5241164" y="4445264"/>
                  <a:pt x="5283960" y="4409730"/>
                  <a:pt x="5312492" y="4473691"/>
                </a:cubicBezTo>
                <a:cubicBezTo>
                  <a:pt x="5098508" y="4704659"/>
                  <a:pt x="4833169" y="4654913"/>
                  <a:pt x="4596361" y="4818368"/>
                </a:cubicBezTo>
                <a:cubicBezTo>
                  <a:pt x="4684807" y="4917861"/>
                  <a:pt x="4776107" y="4907202"/>
                  <a:pt x="4873113" y="4885882"/>
                </a:cubicBezTo>
                <a:cubicBezTo>
                  <a:pt x="4895938" y="4878775"/>
                  <a:pt x="4930175" y="4871668"/>
                  <a:pt x="4935881" y="4914309"/>
                </a:cubicBezTo>
                <a:cubicBezTo>
                  <a:pt x="4941587" y="4967609"/>
                  <a:pt x="4898790" y="4978270"/>
                  <a:pt x="4873113" y="5003143"/>
                </a:cubicBezTo>
                <a:cubicBezTo>
                  <a:pt x="4833169" y="5038676"/>
                  <a:pt x="4773254" y="4999590"/>
                  <a:pt x="4721898" y="5095530"/>
                </a:cubicBezTo>
                <a:cubicBezTo>
                  <a:pt x="4873113" y="5067104"/>
                  <a:pt x="4998650" y="5020910"/>
                  <a:pt x="5132745" y="4949842"/>
                </a:cubicBezTo>
                <a:cubicBezTo>
                  <a:pt x="5121333" y="5006696"/>
                  <a:pt x="5081390" y="5035123"/>
                  <a:pt x="5101362" y="5081317"/>
                </a:cubicBezTo>
                <a:cubicBezTo>
                  <a:pt x="5118480" y="5116850"/>
                  <a:pt x="5164130" y="5131063"/>
                  <a:pt x="5138452" y="5198578"/>
                </a:cubicBezTo>
                <a:cubicBezTo>
                  <a:pt x="5067125" y="5273199"/>
                  <a:pt x="4967265" y="5258986"/>
                  <a:pt x="4904497" y="5362033"/>
                </a:cubicBezTo>
                <a:cubicBezTo>
                  <a:pt x="4818903" y="5507721"/>
                  <a:pt x="4684807" y="5564575"/>
                  <a:pt x="4579242" y="5674729"/>
                </a:cubicBezTo>
                <a:cubicBezTo>
                  <a:pt x="4545005" y="5713816"/>
                  <a:pt x="4313903" y="5841738"/>
                  <a:pt x="4253988" y="5884379"/>
                </a:cubicBezTo>
                <a:cubicBezTo>
                  <a:pt x="4168395" y="5944786"/>
                  <a:pt x="4071389" y="5966106"/>
                  <a:pt x="3985795" y="6069153"/>
                </a:cubicBezTo>
                <a:cubicBezTo>
                  <a:pt x="4065682" y="6086921"/>
                  <a:pt x="4134157" y="5990979"/>
                  <a:pt x="4231163" y="6030066"/>
                </a:cubicBezTo>
                <a:cubicBezTo>
                  <a:pt x="4074242" y="6133114"/>
                  <a:pt x="3931586" y="6182861"/>
                  <a:pt x="3814609" y="6317889"/>
                </a:cubicBezTo>
                <a:cubicBezTo>
                  <a:pt x="3800343" y="6335656"/>
                  <a:pt x="3771812" y="6332102"/>
                  <a:pt x="3751840" y="6339209"/>
                </a:cubicBezTo>
                <a:cubicBezTo>
                  <a:pt x="3529298" y="6406723"/>
                  <a:pt x="3309608" y="6467130"/>
                  <a:pt x="3089919" y="6563071"/>
                </a:cubicBezTo>
                <a:cubicBezTo>
                  <a:pt x="3041416" y="6584392"/>
                  <a:pt x="2955823" y="6595052"/>
                  <a:pt x="2961529" y="6662566"/>
                </a:cubicBezTo>
                <a:cubicBezTo>
                  <a:pt x="2972941" y="6765613"/>
                  <a:pt x="3055681" y="6687439"/>
                  <a:pt x="3107038" y="6673226"/>
                </a:cubicBezTo>
                <a:cubicBezTo>
                  <a:pt x="3269664" y="6634138"/>
                  <a:pt x="3432292" y="6570178"/>
                  <a:pt x="3594919" y="6591499"/>
                </a:cubicBezTo>
                <a:cubicBezTo>
                  <a:pt x="3483648" y="6637693"/>
                  <a:pt x="3372376" y="6680332"/>
                  <a:pt x="3261106" y="6726527"/>
                </a:cubicBezTo>
                <a:cubicBezTo>
                  <a:pt x="3386642" y="6705206"/>
                  <a:pt x="3495061" y="6786934"/>
                  <a:pt x="3620597" y="6740740"/>
                </a:cubicBezTo>
                <a:cubicBezTo>
                  <a:pt x="3660541" y="6726527"/>
                  <a:pt x="3700484" y="6765613"/>
                  <a:pt x="3703337" y="6826020"/>
                </a:cubicBezTo>
                <a:cubicBezTo>
                  <a:pt x="3706191" y="6847340"/>
                  <a:pt x="3700484" y="6865108"/>
                  <a:pt x="3689072" y="6879321"/>
                </a:cubicBezTo>
                <a:lnTo>
                  <a:pt x="0" y="6879321"/>
                </a:lnTo>
                <a:close/>
              </a:path>
            </a:pathLst>
          </a:custGeom>
        </p:spPr>
      </p:pic>
      <p:sp>
        <p:nvSpPr>
          <p:cNvPr id="2" name="TextBox 1">
            <a:extLst>
              <a:ext uri="{FF2B5EF4-FFF2-40B4-BE49-F238E27FC236}">
                <a16:creationId xmlns:a16="http://schemas.microsoft.com/office/drawing/2014/main" id="{BCD7EE56-C2ED-4F0F-9A0D-0F6FB45214F7}"/>
              </a:ext>
            </a:extLst>
          </p:cNvPr>
          <p:cNvSpPr txBox="1"/>
          <p:nvPr/>
        </p:nvSpPr>
        <p:spPr>
          <a:xfrm>
            <a:off x="2871019" y="226142"/>
            <a:ext cx="9317933" cy="6331975"/>
          </a:xfrm>
          <a:prstGeom prst="rect">
            <a:avLst/>
          </a:prstGeom>
        </p:spPr>
        <p:txBody>
          <a:bodyPr vert="horz" lIns="91440" tIns="45720" rIns="91440" bIns="45720" rtlCol="0">
            <a:normAutofit fontScale="40000" lnSpcReduction="20000"/>
          </a:bodyPr>
          <a:lstStyle/>
          <a:p>
            <a:pPr indent="-228600">
              <a:lnSpc>
                <a:spcPct val="90000"/>
              </a:lnSpc>
              <a:spcAft>
                <a:spcPts val="601"/>
              </a:spcAft>
              <a:buFont typeface="Arial" panose="020B0604020202020204" pitchFamily="34" charset="0"/>
              <a:buChar char="•"/>
            </a:pPr>
            <a:r>
              <a:rPr lang="en-US" sz="700" dirty="0"/>
              <a:t>                                             </a:t>
            </a:r>
          </a:p>
          <a:p>
            <a:pPr indent="-228600">
              <a:lnSpc>
                <a:spcPct val="90000"/>
              </a:lnSpc>
              <a:spcAft>
                <a:spcPts val="601"/>
              </a:spcAft>
              <a:buFont typeface="Arial" panose="020B0604020202020204" pitchFamily="34" charset="0"/>
              <a:buChar char="•"/>
            </a:pPr>
            <a:endParaRPr lang="en-US" sz="700" dirty="0"/>
          </a:p>
          <a:p>
            <a:pPr indent="-228600">
              <a:lnSpc>
                <a:spcPct val="90000"/>
              </a:lnSpc>
              <a:spcAft>
                <a:spcPts val="601"/>
              </a:spcAft>
              <a:buFont typeface="Arial" panose="020B0604020202020204" pitchFamily="34" charset="0"/>
              <a:buChar char="•"/>
            </a:pPr>
            <a:endParaRPr lang="en-US" sz="3500" dirty="0">
              <a:latin typeface="Arial" panose="020B0604020202020204" pitchFamily="34" charset="0"/>
              <a:cs typeface="Arial" panose="020B0604020202020204" pitchFamily="34" charset="0"/>
            </a:endParaRPr>
          </a:p>
          <a:p>
            <a:pPr algn="just">
              <a:lnSpc>
                <a:spcPct val="90000"/>
              </a:lnSpc>
              <a:spcAft>
                <a:spcPts val="601"/>
              </a:spcAft>
            </a:pPr>
            <a:r>
              <a:rPr lang="en-US" sz="3300" b="1" dirty="0">
                <a:latin typeface="Arial" panose="020B0604020202020204" pitchFamily="34" charset="0"/>
                <a:cs typeface="Arial" panose="020B0604020202020204" pitchFamily="34" charset="0"/>
              </a:rPr>
              <a:t>TASK 3. </a:t>
            </a:r>
          </a:p>
          <a:p>
            <a:pPr indent="-228600" algn="just">
              <a:lnSpc>
                <a:spcPct val="90000"/>
              </a:lnSpc>
              <a:spcAft>
                <a:spcPts val="601"/>
              </a:spcAft>
              <a:buFont typeface="Arial" panose="020B0604020202020204" pitchFamily="34" charset="0"/>
              <a:buChar char="•"/>
            </a:pPr>
            <a:r>
              <a:rPr lang="en-US" sz="3300" dirty="0">
                <a:latin typeface="Arial" panose="020B0604020202020204" pitchFamily="34" charset="0"/>
                <a:cs typeface="Arial" panose="020B0604020202020204" pitchFamily="34" charset="0"/>
              </a:rPr>
              <a:t>Create a 2-minute elevator style pitch of your idea and a supporting flyer. The pitch should be written in a format that enable you to present it to an audience. Your flyer can be produced using PowerPoint. The flyer should be double sided A5 or trifold and be designed to engage potential contributors/buyers of the benefits of your idea. For example, if you have an awareness raising idea, your flyer should concisely portray the issue and how you would like people to get involved. A list of references should be included with the pitch and flyer. The resources in Unit Three of this module will help you to complete this task.</a:t>
            </a:r>
          </a:p>
          <a:p>
            <a:pPr indent="-228600" algn="just">
              <a:lnSpc>
                <a:spcPct val="90000"/>
              </a:lnSpc>
              <a:spcAft>
                <a:spcPts val="601"/>
              </a:spcAft>
              <a:buFont typeface="Arial" panose="020B0604020202020204" pitchFamily="34" charset="0"/>
              <a:buChar char="•"/>
            </a:pPr>
            <a:endParaRPr lang="en-US" sz="3300" dirty="0">
              <a:latin typeface="Arial" panose="020B0604020202020204" pitchFamily="34" charset="0"/>
              <a:cs typeface="Arial" panose="020B0604020202020204" pitchFamily="34" charset="0"/>
            </a:endParaRPr>
          </a:p>
          <a:p>
            <a:pPr indent="-228600" algn="just">
              <a:lnSpc>
                <a:spcPct val="90000"/>
              </a:lnSpc>
              <a:spcAft>
                <a:spcPts val="601"/>
              </a:spcAft>
              <a:buFont typeface="Arial" panose="020B0604020202020204" pitchFamily="34" charset="0"/>
              <a:buChar char="•"/>
            </a:pPr>
            <a:r>
              <a:rPr lang="en-US" sz="3300" dirty="0">
                <a:latin typeface="Arial" panose="020B0604020202020204" pitchFamily="34" charset="0"/>
                <a:cs typeface="Arial" panose="020B0604020202020204" pitchFamily="34" charset="0"/>
              </a:rPr>
              <a:t>Please be as creative as possible in the design of your flyer using PowerPoint format. Ensure you use images, colors, boxes and written text to make it visually appealing. </a:t>
            </a:r>
            <a:r>
              <a:rPr lang="en-US" sz="3300" b="1" dirty="0">
                <a:latin typeface="Arial" panose="020B0604020202020204" pitchFamily="34" charset="0"/>
                <a:cs typeface="Arial" panose="020B0604020202020204" pitchFamily="34" charset="0"/>
              </a:rPr>
              <a:t>(27 Marks)</a:t>
            </a:r>
          </a:p>
          <a:p>
            <a:pPr indent="-228600" algn="just">
              <a:lnSpc>
                <a:spcPct val="90000"/>
              </a:lnSpc>
              <a:spcAft>
                <a:spcPts val="601"/>
              </a:spcAft>
              <a:buFont typeface="Arial" panose="020B0604020202020204" pitchFamily="34" charset="0"/>
              <a:buChar char="•"/>
            </a:pPr>
            <a:endParaRPr lang="en-US" sz="3300" dirty="0">
              <a:latin typeface="Arial" panose="020B0604020202020204" pitchFamily="34" charset="0"/>
              <a:cs typeface="Arial" panose="020B0604020202020204" pitchFamily="34" charset="0"/>
            </a:endParaRPr>
          </a:p>
          <a:p>
            <a:pPr algn="just">
              <a:lnSpc>
                <a:spcPct val="90000"/>
              </a:lnSpc>
              <a:spcAft>
                <a:spcPts val="601"/>
              </a:spcAft>
            </a:pPr>
            <a:r>
              <a:rPr lang="en-US" sz="3300" b="1" dirty="0">
                <a:latin typeface="Arial" panose="020B0604020202020204" pitchFamily="34" charset="0"/>
                <a:cs typeface="Arial" panose="020B0604020202020204" pitchFamily="34" charset="0"/>
              </a:rPr>
              <a:t>TASK 4. </a:t>
            </a:r>
          </a:p>
          <a:p>
            <a:pPr indent="-228600" algn="just">
              <a:lnSpc>
                <a:spcPct val="90000"/>
              </a:lnSpc>
              <a:spcAft>
                <a:spcPts val="601"/>
              </a:spcAft>
              <a:buFont typeface="Arial" panose="020B0604020202020204" pitchFamily="34" charset="0"/>
              <a:buChar char="•"/>
            </a:pPr>
            <a:r>
              <a:rPr lang="en-US" sz="3300" dirty="0">
                <a:latin typeface="Arial" panose="020B0604020202020204" pitchFamily="34" charset="0"/>
                <a:cs typeface="Arial" panose="020B0604020202020204" pitchFamily="34" charset="0"/>
              </a:rPr>
              <a:t>Create a conference poster showcasing your project. Your poster should refer to the learning covered in Unit Four of the module. A list of references should be included with the poster. Consider your audience when designing the poster and the kind of messages you wish to portray to promote your idea. You can include some of the messages and images used in the flyer in task 3 so long as you focus on generating a conference poster which will promote your idea to encourage individuals to attend. The resources in Unit Four of this module will help you to complete this task</a:t>
            </a:r>
            <a:r>
              <a:rPr lang="en-US" sz="3300" b="1" dirty="0">
                <a:latin typeface="Arial" panose="020B0604020202020204" pitchFamily="34" charset="0"/>
                <a:cs typeface="Arial" panose="020B0604020202020204" pitchFamily="34" charset="0"/>
              </a:rPr>
              <a:t>. (27 Marks) </a:t>
            </a:r>
          </a:p>
          <a:p>
            <a:pPr indent="-228600" algn="just">
              <a:lnSpc>
                <a:spcPct val="90000"/>
              </a:lnSpc>
              <a:spcAft>
                <a:spcPts val="601"/>
              </a:spcAft>
              <a:buFont typeface="Arial" panose="020B0604020202020204" pitchFamily="34" charset="0"/>
              <a:buChar char="•"/>
            </a:pPr>
            <a:endParaRPr lang="en-US" sz="3300" dirty="0">
              <a:latin typeface="Arial" panose="020B0604020202020204" pitchFamily="34" charset="0"/>
              <a:cs typeface="Arial" panose="020B0604020202020204" pitchFamily="34" charset="0"/>
            </a:endParaRPr>
          </a:p>
          <a:p>
            <a:pPr indent="-228600" algn="just">
              <a:lnSpc>
                <a:spcPct val="90000"/>
              </a:lnSpc>
              <a:spcAft>
                <a:spcPts val="601"/>
              </a:spcAft>
              <a:buFont typeface="Arial" panose="020B0604020202020204" pitchFamily="34" charset="0"/>
              <a:buChar char="•"/>
            </a:pPr>
            <a:r>
              <a:rPr lang="en-US" sz="3300" dirty="0">
                <a:latin typeface="Arial" panose="020B0604020202020204" pitchFamily="34" charset="0"/>
                <a:cs typeface="Arial" panose="020B0604020202020204" pitchFamily="34" charset="0"/>
              </a:rPr>
              <a:t>Please be as creative as possible in the design of your conference poster using PowerPoint format. Ensure you use images, colors, boxes and written text to make it visually appealing. It is important that you create one document for tasks 3 and 4 and submit it into Turnitin as one document. It is essential that you reference correct using the University’s Harvard referencing guidance and that you spell check your work, that you have correctly referenced the websites which you may be using to put imagery into your work.</a:t>
            </a:r>
          </a:p>
          <a:p>
            <a:pPr algn="just">
              <a:lnSpc>
                <a:spcPct val="90000"/>
              </a:lnSpc>
              <a:spcAft>
                <a:spcPts val="601"/>
              </a:spcAft>
            </a:pPr>
            <a:r>
              <a:rPr lang="en-GB" sz="3400" b="1">
                <a:latin typeface="Arial" panose="020B0604020202020204" pitchFamily="34" charset="0"/>
                <a:cs typeface="Arial" panose="020B0604020202020204" pitchFamily="34" charset="0"/>
              </a:rPr>
              <a:t>PARTICIPATION </a:t>
            </a:r>
            <a:r>
              <a:rPr lang="en-GB" sz="3400" b="1" dirty="0">
                <a:latin typeface="Arial" panose="020B0604020202020204" pitchFamily="34" charset="0"/>
                <a:cs typeface="Arial" panose="020B0604020202020204" pitchFamily="34" charset="0"/>
              </a:rPr>
              <a:t>AND CONTRIBUTION IN THE ONLINE ACTIVITIES </a:t>
            </a:r>
            <a:r>
              <a:rPr lang="en-GB" sz="3400" dirty="0">
                <a:latin typeface="Arial" panose="020B0604020202020204" pitchFamily="34" charset="0"/>
                <a:cs typeface="Arial" panose="020B0604020202020204" pitchFamily="34" charset="0"/>
              </a:rPr>
              <a:t>This mark will be awarded based on your tutor’s assessment of your active participation in, and contributions to, the learning activities throughout the module.  Tutors will award marks for completing specified tasks and for the output you produce and submit (e.g., completion of activities, messages posted in discussion threads, active participation in discussions). This mark relates to both participation and contribution, so simply completing all module study activities is not a guarantee that you will receive the full 10 marks. If your tutor does not feel you have participated in these activities, the 10 marks will be lost.  </a:t>
            </a:r>
            <a:r>
              <a:rPr lang="en-GB" sz="3400" b="1" dirty="0">
                <a:latin typeface="Arial" panose="020B0604020202020204" pitchFamily="34" charset="0"/>
                <a:cs typeface="Arial" panose="020B0604020202020204" pitchFamily="34" charset="0"/>
              </a:rPr>
              <a:t>(10 marks). </a:t>
            </a:r>
            <a:r>
              <a:rPr lang="en-GB" sz="3400" dirty="0">
                <a:latin typeface="Arial" panose="020B0604020202020204" pitchFamily="34" charset="0"/>
                <a:cs typeface="Arial" panose="020B0604020202020204" pitchFamily="34" charset="0"/>
              </a:rPr>
              <a:t>Please refer to the guidance for students in the completion of tasks section to support your work.</a:t>
            </a:r>
            <a:endParaRPr lang="en-US" sz="3400" dirty="0">
              <a:latin typeface="Arial" panose="020B0604020202020204" pitchFamily="34" charset="0"/>
              <a:cs typeface="Arial" panose="020B0604020202020204" pitchFamily="34" charset="0"/>
            </a:endParaRPr>
          </a:p>
        </p:txBody>
      </p:sp>
      <p:sp>
        <p:nvSpPr>
          <p:cNvPr id="4" name="TextBox 3">
            <a:extLst>
              <a:ext uri="{FF2B5EF4-FFF2-40B4-BE49-F238E27FC236}">
                <a16:creationId xmlns:a16="http://schemas.microsoft.com/office/drawing/2014/main" id="{A7040ECD-F0BA-42E5-BEF9-4411CC8E578D}"/>
              </a:ext>
            </a:extLst>
          </p:cNvPr>
          <p:cNvSpPr txBox="1"/>
          <p:nvPr/>
        </p:nvSpPr>
        <p:spPr>
          <a:xfrm>
            <a:off x="5728873" y="41476"/>
            <a:ext cx="2064774" cy="369332"/>
          </a:xfrm>
          <a:prstGeom prst="rect">
            <a:avLst/>
          </a:prstGeom>
          <a:noFill/>
        </p:spPr>
        <p:txBody>
          <a:bodyPr wrap="square" rtlCol="0">
            <a:spAutoFit/>
          </a:bodyPr>
          <a:lstStyle/>
          <a:p>
            <a:r>
              <a:rPr lang="en-GB" dirty="0"/>
              <a:t>Task description</a:t>
            </a:r>
          </a:p>
        </p:txBody>
      </p:sp>
    </p:spTree>
    <p:extLst>
      <p:ext uri="{BB962C8B-B14F-4D97-AF65-F5344CB8AC3E}">
        <p14:creationId xmlns:p14="http://schemas.microsoft.com/office/powerpoint/2010/main" val="2264393134"/>
      </p:ext>
    </p:extLst>
  </p:cSld>
  <p:clrMapOvr>
    <a:masterClrMapping/>
  </p:clrMapOvr>
  <p:transition spd="slow">
    <p:wipe dir="r"/>
  </p:transition>
</p:sld>
</file>

<file path=ppt/slides/slide3.xml><?xml version="1.0" encoding="utf-8"?>
<p:sld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useBgFill="1">
        <p:nvSpPr>
          <p:cNvPr id="7" name="Rectangle 6">
            <a:extLst>
              <a:ext uri="{FF2B5EF4-FFF2-40B4-BE49-F238E27FC236}">
                <a16:creationId xmlns:a16="http://schemas.microsoft.com/office/drawing/2014/main" id="{8ECBFEF8-9038-4E5E-A5F1-E4DC2303553E}"/>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a:off x="0" y="0"/>
            <a:ext cx="12188952" cy="6858000"/>
          </a:xfrm>
          <a:prstGeom prst="rect">
            <a:avLst/>
          </a:prstGeom>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white"/>
              </a:solidFill>
              <a:effectLst/>
              <a:uLnTx/>
              <a:uFillTx/>
              <a:latin typeface="Calibri" panose="020F0502020204030204"/>
              <a:ea typeface="+mn-ea"/>
              <a:cs typeface="+mn-cs"/>
            </a:endParaRPr>
          </a:p>
        </p:txBody>
      </p:sp>
      <p:pic>
        <p:nvPicPr>
          <p:cNvPr id="2" name="Picture 1" descr="A picture containing graphical user interface&#10;&#10;Description automatically generated">
            <a:extLst>
              <a:ext uri="{FF2B5EF4-FFF2-40B4-BE49-F238E27FC236}">
                <a16:creationId xmlns:a16="http://schemas.microsoft.com/office/drawing/2014/main" id="{68605118-29FC-4894-AC58-F3A10A31E1D5}"/>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984"/>
          <a:stretch/>
        </p:blipFill>
        <p:spPr>
          <a:xfrm>
            <a:off x="15199" y="2028705"/>
            <a:ext cx="3367106" cy="1952253"/>
          </a:xfrm>
          <a:custGeom>
            <a:avLst/>
            <a:gdLst/>
            <a:ahLst/>
            <a:cxnLst/>
            <a:rect l="l" t="t" r="r" b="b"/>
            <a:pathLst>
              <a:path w="11828209" h="6851225">
                <a:moveTo>
                  <a:pt x="1484882" y="0"/>
                </a:moveTo>
                <a:lnTo>
                  <a:pt x="8520272" y="0"/>
                </a:lnTo>
                <a:lnTo>
                  <a:pt x="8541915" y="12445"/>
                </a:lnTo>
                <a:cubicBezTo>
                  <a:pt x="10512125" y="1209574"/>
                  <a:pt x="11828209" y="3376047"/>
                  <a:pt x="11828209" y="5849907"/>
                </a:cubicBezTo>
                <a:cubicBezTo>
                  <a:pt x="11828209" y="6085513"/>
                  <a:pt x="11816272" y="6318331"/>
                  <a:pt x="11792969" y="6547788"/>
                </a:cubicBezTo>
                <a:lnTo>
                  <a:pt x="11754411" y="6851225"/>
                </a:lnTo>
                <a:lnTo>
                  <a:pt x="0" y="6851225"/>
                </a:lnTo>
                <a:lnTo>
                  <a:pt x="0" y="1208190"/>
                </a:lnTo>
                <a:lnTo>
                  <a:pt x="176127" y="1023457"/>
                </a:lnTo>
                <a:cubicBezTo>
                  <a:pt x="562126" y="637458"/>
                  <a:pt x="994141" y="297476"/>
                  <a:pt x="1463239" y="12445"/>
                </a:cubicBezTo>
                <a:close/>
              </a:path>
            </a:pathLst>
          </a:custGeom>
        </p:spPr>
      </p:pic>
      <p:sp>
        <p:nvSpPr>
          <p:cNvPr id="9" name="Freeform: Shape 8">
            <a:extLst>
              <a:ext uri="{FF2B5EF4-FFF2-40B4-BE49-F238E27FC236}">
                <a16:creationId xmlns:a16="http://schemas.microsoft.com/office/drawing/2014/main" id="{7F149F64-F5A8-406B-96EB-0B8A677B432D}"/>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9763222" y="0"/>
            <a:ext cx="1737401" cy="959536"/>
          </a:xfrm>
          <a:custGeom>
            <a:avLst/>
            <a:gdLst>
              <a:gd name="connsiteX0" fmla="*/ 0 w 1737401"/>
              <a:gd name="connsiteY0" fmla="*/ 0 h 959536"/>
              <a:gd name="connsiteX1" fmla="*/ 123825 w 1737401"/>
              <a:gd name="connsiteY1" fmla="*/ 0 h 959536"/>
              <a:gd name="connsiteX2" fmla="*/ 123825 w 1737401"/>
              <a:gd name="connsiteY2" fmla="*/ 790277 h 959536"/>
              <a:gd name="connsiteX3" fmla="*/ 1490095 w 1737401"/>
              <a:gd name="connsiteY3" fmla="*/ 0 h 959536"/>
              <a:gd name="connsiteX4" fmla="*/ 1737401 w 1737401"/>
              <a:gd name="connsiteY4" fmla="*/ 0 h 959536"/>
              <a:gd name="connsiteX5" fmla="*/ 92869 w 1737401"/>
              <a:gd name="connsiteY5" fmla="*/ 951249 h 959536"/>
              <a:gd name="connsiteX6" fmla="*/ 61913 w 1737401"/>
              <a:gd name="connsiteY6" fmla="*/ 959536 h 959536"/>
              <a:gd name="connsiteX7" fmla="*/ 0 w 1737401"/>
              <a:gd name="connsiteY7" fmla="*/ 897624 h 959536"/>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737401" h="959536">
                <a:moveTo>
                  <a:pt x="0" y="0"/>
                </a:moveTo>
                <a:lnTo>
                  <a:pt x="123825" y="0"/>
                </a:lnTo>
                <a:lnTo>
                  <a:pt x="123825" y="790277"/>
                </a:lnTo>
                <a:lnTo>
                  <a:pt x="1490095" y="0"/>
                </a:lnTo>
                <a:lnTo>
                  <a:pt x="1737401" y="0"/>
                </a:lnTo>
                <a:lnTo>
                  <a:pt x="92869" y="951249"/>
                </a:lnTo>
                <a:cubicBezTo>
                  <a:pt x="83458" y="956688"/>
                  <a:pt x="72780" y="959546"/>
                  <a:pt x="61913" y="959536"/>
                </a:cubicBezTo>
                <a:cubicBezTo>
                  <a:pt x="27719" y="959536"/>
                  <a:pt x="0" y="931818"/>
                  <a:pt x="0" y="897624"/>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11" name="Freeform: Shape 10">
            <a:extLst>
              <a:ext uri="{FF2B5EF4-FFF2-40B4-BE49-F238E27FC236}">
                <a16:creationId xmlns:a16="http://schemas.microsoft.com/office/drawing/2014/main" id="{1A9EE7A9-906A-4407-BE4D-A564B220B553}"/>
              </a:ext>
              <a:ext uri="{C183D7F6-B498-43B3-948B-1728B52AA6E4}">
                <adec:decorative xmlns:adec="http://schemas.microsoft.com/office/drawing/2017/decorative" val="1"/>
              </a:ext>
            </a:extLst>
          </p:cNvPr>
          <p:cNvSpPr>
            <a:spLocks noGrp="1" noRot="1" noChangeAspect="1" noMove="1" noResize="1" noEditPoints="1" noAdjustHandles="1" noChangeArrowheads="1" noChangeShapeType="1" noTextEdit="1"/>
          </p:cNvSpPr>
          <p:nvPr>
            <p:extLst>
              <p:ext uri="{386F3935-93C4-4BCD-93E2-E3B085C9AB24}">
                <p16:designElem xmlns:p16="http://schemas.microsoft.com/office/powerpoint/2015/main" val="1"/>
              </p:ext>
            </p:extLst>
          </p:nvPr>
        </p:nvSpPr>
        <p:spPr>
          <a:xfrm flipH="1">
            <a:off x="0" y="5835649"/>
            <a:ext cx="1548180" cy="1022351"/>
          </a:xfrm>
          <a:custGeom>
            <a:avLst/>
            <a:gdLst>
              <a:gd name="connsiteX0" fmla="*/ 61913 w 1548180"/>
              <a:gd name="connsiteY0" fmla="*/ 0 h 1022351"/>
              <a:gd name="connsiteX1" fmla="*/ 1548180 w 1548180"/>
              <a:gd name="connsiteY1" fmla="*/ 0 h 1022351"/>
              <a:gd name="connsiteX2" fmla="*/ 1548180 w 1548180"/>
              <a:gd name="connsiteY2" fmla="*/ 123825 h 1022351"/>
              <a:gd name="connsiteX3" fmla="*/ 123825 w 1548180"/>
              <a:gd name="connsiteY3" fmla="*/ 123825 h 1022351"/>
              <a:gd name="connsiteX4" fmla="*/ 123825 w 1548180"/>
              <a:gd name="connsiteY4" fmla="*/ 1022351 h 1022351"/>
              <a:gd name="connsiteX5" fmla="*/ 0 w 1548180"/>
              <a:gd name="connsiteY5" fmla="*/ 1022351 h 1022351"/>
              <a:gd name="connsiteX6" fmla="*/ 0 w 1548180"/>
              <a:gd name="connsiteY6" fmla="*/ 61913 h 1022351"/>
              <a:gd name="connsiteX7" fmla="*/ 61913 w 1548180"/>
              <a:gd name="connsiteY7" fmla="*/ 0 h 1022351"/>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548180" h="1022351">
                <a:moveTo>
                  <a:pt x="61913" y="0"/>
                </a:moveTo>
                <a:lnTo>
                  <a:pt x="1548180" y="0"/>
                </a:lnTo>
                <a:lnTo>
                  <a:pt x="1548180" y="123825"/>
                </a:lnTo>
                <a:lnTo>
                  <a:pt x="123825" y="123825"/>
                </a:lnTo>
                <a:lnTo>
                  <a:pt x="123825" y="1022351"/>
                </a:lnTo>
                <a:lnTo>
                  <a:pt x="0" y="1022351"/>
                </a:lnTo>
                <a:lnTo>
                  <a:pt x="0" y="61913"/>
                </a:lnTo>
                <a:cubicBezTo>
                  <a:pt x="0" y="27719"/>
                  <a:pt x="27719" y="0"/>
                  <a:pt x="61913" y="0"/>
                </a:cubicBezTo>
                <a:close/>
              </a:path>
            </a:pathLst>
          </a:custGeom>
          <a:solidFill>
            <a:schemeClr val="accent6"/>
          </a:solidFill>
          <a:ln w="9525" cap="flat">
            <a:noFill/>
            <a:prstDash val="solid"/>
            <a:miter/>
          </a:ln>
        </p:spPr>
        <p:txBody>
          <a:bodyPr rtlCol="0" anchor="ctr"/>
          <a:lstStyle/>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sz="1800" b="0" i="0" u="none" strike="noStrike" kern="1200" cap="none" spc="0" normalizeH="0" baseline="0" noProof="0">
              <a:ln>
                <a:noFill/>
              </a:ln>
              <a:solidFill>
                <a:prstClr val="black"/>
              </a:solidFill>
              <a:effectLst/>
              <a:uLnTx/>
              <a:uFillTx/>
              <a:latin typeface="Calibri" panose="020F0502020204030204"/>
              <a:ea typeface="+mn-ea"/>
              <a:cs typeface="+mn-cs"/>
            </a:endParaRPr>
          </a:p>
        </p:txBody>
      </p:sp>
      <p:sp>
        <p:nvSpPr>
          <p:cNvPr id="8" name="TextBox 7">
            <a:extLst>
              <a:ext uri="{FF2B5EF4-FFF2-40B4-BE49-F238E27FC236}">
                <a16:creationId xmlns:a16="http://schemas.microsoft.com/office/drawing/2014/main" id="{927AB247-1471-40E9-9C4C-D2D855452459}"/>
              </a:ext>
            </a:extLst>
          </p:cNvPr>
          <p:cNvSpPr txBox="1"/>
          <p:nvPr/>
        </p:nvSpPr>
        <p:spPr>
          <a:xfrm>
            <a:off x="3820566" y="575404"/>
            <a:ext cx="7769962" cy="5309146"/>
          </a:xfrm>
          <a:prstGeom prst="rect">
            <a:avLst/>
          </a:prstGeom>
          <a:noFill/>
        </p:spPr>
        <p:txBody>
          <a:bodyPr wrap="square">
            <a:spAutoFit/>
          </a:bodyPr>
          <a:lstStyle/>
          <a:p>
            <a:pPr algn="just">
              <a:spcAft>
                <a:spcPts val="600"/>
              </a:spcAft>
            </a:pPr>
            <a:endParaRPr lang="en-GB" sz="1600" dirty="0">
              <a:latin typeface="Arial" panose="020B0604020202020204" pitchFamily="34" charset="0"/>
              <a:cs typeface="Arial" panose="020B0604020202020204" pitchFamily="34" charset="0"/>
            </a:endParaRPr>
          </a:p>
          <a:p>
            <a:pPr algn="just">
              <a:spcAft>
                <a:spcPts val="600"/>
              </a:spcAft>
            </a:pPr>
            <a:endParaRPr lang="en-GB" sz="1600" dirty="0">
              <a:latin typeface="Arial" panose="020B0604020202020204" pitchFamily="34" charset="0"/>
              <a:cs typeface="Arial" panose="020B0604020202020204" pitchFamily="34" charset="0"/>
            </a:endParaRPr>
          </a:p>
          <a:p>
            <a:pPr algn="just">
              <a:spcAft>
                <a:spcPts val="600"/>
              </a:spcAft>
            </a:pPr>
            <a:endParaRPr lang="en-GB" sz="1600" dirty="0">
              <a:latin typeface="Arial" panose="020B0604020202020204" pitchFamily="34" charset="0"/>
              <a:cs typeface="Arial" panose="020B0604020202020204" pitchFamily="34" charset="0"/>
            </a:endParaRPr>
          </a:p>
          <a:p>
            <a:pPr algn="just">
              <a:spcAft>
                <a:spcPts val="600"/>
              </a:spcAft>
            </a:pPr>
            <a:r>
              <a:rPr lang="en-GB" sz="1600" dirty="0">
                <a:latin typeface="Arial" panose="020B0604020202020204" pitchFamily="34" charset="0"/>
                <a:cs typeface="Arial" panose="020B0604020202020204" pitchFamily="34" charset="0"/>
              </a:rPr>
              <a:t>Hello everyone, it is a pleasure to be here with you today. My name is Ramona Robu, and I will talk about the importance of spreading awareness related to the new purpose of Pulse Oximeter. </a:t>
            </a:r>
          </a:p>
          <a:p>
            <a:pPr algn="just">
              <a:spcAft>
                <a:spcPts val="600"/>
              </a:spcAft>
            </a:pPr>
            <a:endParaRPr lang="en-GB" sz="1600" dirty="0">
              <a:latin typeface="Arial" panose="020B0604020202020204" pitchFamily="34" charset="0"/>
              <a:cs typeface="Arial" panose="020B0604020202020204" pitchFamily="34" charset="0"/>
            </a:endParaRPr>
          </a:p>
          <a:p>
            <a:pPr algn="just">
              <a:spcAft>
                <a:spcPts val="600"/>
              </a:spcAft>
            </a:pPr>
            <a:r>
              <a:rPr lang="en-GB" sz="1600" dirty="0">
                <a:latin typeface="Arial" panose="020B0604020202020204" pitchFamily="34" charset="0"/>
                <a:cs typeface="Arial" panose="020B0604020202020204" pitchFamily="34" charset="0"/>
              </a:rPr>
              <a:t>This "little" innovation can do great things. It is a small electronic device, simple, relatively cheap, and once clipped onto a finger, measures the oxygen saturation in your blood and your heart rate. Because low oxygen saturation can be a sign of Covid-19, Pulse Oximeter can detect early deterioration in people with confirmed or possible Covid-19. The most affected age group by Covid-19 is age 60+ (Kaplan, 2020).</a:t>
            </a:r>
          </a:p>
          <a:p>
            <a:pPr algn="just">
              <a:spcAft>
                <a:spcPts val="600"/>
              </a:spcAft>
            </a:pPr>
            <a:endParaRPr lang="en-GB" sz="1600" dirty="0">
              <a:latin typeface="Arial" panose="020B0604020202020204" pitchFamily="34" charset="0"/>
              <a:cs typeface="Arial" panose="020B0604020202020204" pitchFamily="34" charset="0"/>
            </a:endParaRPr>
          </a:p>
          <a:p>
            <a:pPr algn="just">
              <a:spcAft>
                <a:spcPts val="600"/>
              </a:spcAft>
            </a:pPr>
            <a:r>
              <a:rPr lang="en-GB" sz="1600" dirty="0">
                <a:latin typeface="Arial" panose="020B0604020202020204" pitchFamily="34" charset="0"/>
                <a:cs typeface="Arial" panose="020B0604020202020204" pitchFamily="34" charset="0"/>
              </a:rPr>
              <a:t>My main goal is to spread the information about this device as much as I can, starting with this conference and then through traditional channels all over the world. Why traditional channels? People aged 60+ who are the most vulnerable in front of this virus are rather watching television, listening to the radio, reading newspapers and magazines, than using today's new technologies like social media.</a:t>
            </a:r>
          </a:p>
        </p:txBody>
      </p:sp>
      <p:sp>
        <p:nvSpPr>
          <p:cNvPr id="10" name="TextBox 9">
            <a:extLst>
              <a:ext uri="{FF2B5EF4-FFF2-40B4-BE49-F238E27FC236}">
                <a16:creationId xmlns:a16="http://schemas.microsoft.com/office/drawing/2014/main" id="{2CF06976-106A-4EAC-9E0A-71347CAFBEA7}"/>
              </a:ext>
            </a:extLst>
          </p:cNvPr>
          <p:cNvSpPr txBox="1"/>
          <p:nvPr/>
        </p:nvSpPr>
        <p:spPr>
          <a:xfrm>
            <a:off x="5901298" y="575404"/>
            <a:ext cx="2815131" cy="424281"/>
          </a:xfrm>
          <a:prstGeom prst="rect">
            <a:avLst/>
          </a:prstGeom>
        </p:spPr>
        <p:txBody>
          <a:bodyPr vert="horz" lIns="91440" tIns="45720" rIns="91440" bIns="45720" rtlCol="0">
            <a:normAutofit/>
          </a:bodyPr>
          <a:lstStyle/>
          <a:p>
            <a:pPr>
              <a:spcAft>
                <a:spcPts val="600"/>
              </a:spcAft>
            </a:pPr>
            <a:r>
              <a:rPr lang="en-US" sz="2000" dirty="0"/>
              <a:t>Elevator style pitch</a:t>
            </a:r>
          </a:p>
        </p:txBody>
      </p:sp>
      <p:sp>
        <p:nvSpPr>
          <p:cNvPr id="12" name="Smiley Face 11">
            <a:extLst>
              <a:ext uri="{FF2B5EF4-FFF2-40B4-BE49-F238E27FC236}">
                <a16:creationId xmlns:a16="http://schemas.microsoft.com/office/drawing/2014/main" id="{31475F1D-2F01-4C00-9C01-7C6D5DD7D166}"/>
              </a:ext>
            </a:extLst>
          </p:cNvPr>
          <p:cNvSpPr/>
          <p:nvPr/>
        </p:nvSpPr>
        <p:spPr>
          <a:xfrm>
            <a:off x="1316773" y="1001621"/>
            <a:ext cx="763958" cy="697136"/>
          </a:xfrm>
          <a:prstGeom prst="smileyFac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a:solidFill>
              <a:srgbClr val="00B050"/>
            </a:solid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A98E00A1-4340-448A-84D9-BACF42F6EE5C}"/>
              </a:ext>
            </a:extLst>
          </p:cNvPr>
          <p:cNvSpPr txBox="1"/>
          <p:nvPr/>
        </p:nvSpPr>
        <p:spPr>
          <a:xfrm>
            <a:off x="558127" y="648787"/>
            <a:ext cx="2371843" cy="307777"/>
          </a:xfrm>
          <a:prstGeom prst="rect">
            <a:avLst/>
          </a:prstGeom>
          <a:noFill/>
        </p:spPr>
        <p:txBody>
          <a:bodyPr wrap="square" rtlCol="0">
            <a:spAutoFit/>
          </a:bodyPr>
          <a:lstStyle/>
          <a:p>
            <a:r>
              <a:rPr lang="en-GB" sz="1400" b="1" dirty="0">
                <a:solidFill>
                  <a:srgbClr val="C00000"/>
                </a:solidFill>
              </a:rPr>
              <a:t>  Together we can do it !!!</a:t>
            </a:r>
          </a:p>
        </p:txBody>
      </p:sp>
      <p:sp>
        <p:nvSpPr>
          <p:cNvPr id="15" name="TextBox 14">
            <a:extLst>
              <a:ext uri="{FF2B5EF4-FFF2-40B4-BE49-F238E27FC236}">
                <a16:creationId xmlns:a16="http://schemas.microsoft.com/office/drawing/2014/main" id="{2FD7E8B2-9649-4D90-9894-FBC340C54B29}"/>
              </a:ext>
            </a:extLst>
          </p:cNvPr>
          <p:cNvSpPr txBox="1"/>
          <p:nvPr/>
        </p:nvSpPr>
        <p:spPr>
          <a:xfrm>
            <a:off x="601472" y="1706147"/>
            <a:ext cx="2194561" cy="307777"/>
          </a:xfrm>
          <a:prstGeom prst="rect">
            <a:avLst/>
          </a:prstGeom>
          <a:noFill/>
        </p:spPr>
        <p:txBody>
          <a:bodyPr wrap="square" rtlCol="0">
            <a:spAutoFit/>
          </a:bodyPr>
          <a:lstStyle/>
          <a:p>
            <a:r>
              <a:rPr lang="en-GB" sz="1400" b="1" dirty="0">
                <a:solidFill>
                  <a:srgbClr val="C00000"/>
                </a:solidFill>
              </a:rPr>
              <a:t>Spread the information</a:t>
            </a:r>
          </a:p>
        </p:txBody>
      </p:sp>
      <p:sp>
        <p:nvSpPr>
          <p:cNvPr id="3" name="TextBox 2">
            <a:extLst>
              <a:ext uri="{FF2B5EF4-FFF2-40B4-BE49-F238E27FC236}">
                <a16:creationId xmlns:a16="http://schemas.microsoft.com/office/drawing/2014/main" id="{A977780D-E1A4-4CBC-97E7-B9099CA6B741}"/>
              </a:ext>
            </a:extLst>
          </p:cNvPr>
          <p:cNvSpPr txBox="1"/>
          <p:nvPr/>
        </p:nvSpPr>
        <p:spPr>
          <a:xfrm>
            <a:off x="1268968" y="163326"/>
            <a:ext cx="811763" cy="369332"/>
          </a:xfrm>
          <a:prstGeom prst="rect">
            <a:avLst/>
          </a:prstGeom>
          <a:noFill/>
        </p:spPr>
        <p:txBody>
          <a:bodyPr wrap="square" rtlCol="0">
            <a:spAutoFit/>
          </a:bodyPr>
          <a:lstStyle/>
          <a:p>
            <a:r>
              <a:rPr lang="en-GB" dirty="0"/>
              <a:t>Task3</a:t>
            </a:r>
          </a:p>
        </p:txBody>
      </p:sp>
    </p:spTree>
    <p:extLst>
      <p:ext uri="{BB962C8B-B14F-4D97-AF65-F5344CB8AC3E}">
        <p14:creationId xmlns:p14="http://schemas.microsoft.com/office/powerpoint/2010/main" val="4061504703"/>
      </p:ext>
    </p:extLst>
  </p:cSld>
  <p:clrMapOvr>
    <a:masterClrMapping/>
  </p:clrMapOvr>
  <p:transition spd="slow">
    <p:wipe dir="r"/>
  </p:transition>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descr="A picture containing graphical user interface&#10;&#10;Description automatically generated">
            <a:extLst>
              <a:ext uri="{FF2B5EF4-FFF2-40B4-BE49-F238E27FC236}">
                <a16:creationId xmlns:a16="http://schemas.microsoft.com/office/drawing/2014/main" id="{59F8A029-68E9-4242-9A19-AC097F384ABD}"/>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2984"/>
          <a:stretch/>
        </p:blipFill>
        <p:spPr>
          <a:xfrm>
            <a:off x="0" y="2108831"/>
            <a:ext cx="3168719" cy="1837228"/>
          </a:xfrm>
          <a:custGeom>
            <a:avLst/>
            <a:gdLst/>
            <a:ahLst/>
            <a:cxnLst/>
            <a:rect l="l" t="t" r="r" b="b"/>
            <a:pathLst>
              <a:path w="11828209" h="6851225">
                <a:moveTo>
                  <a:pt x="1484882" y="0"/>
                </a:moveTo>
                <a:lnTo>
                  <a:pt x="8520272" y="0"/>
                </a:lnTo>
                <a:lnTo>
                  <a:pt x="8541915" y="12445"/>
                </a:lnTo>
                <a:cubicBezTo>
                  <a:pt x="10512125" y="1209574"/>
                  <a:pt x="11828209" y="3376047"/>
                  <a:pt x="11828209" y="5849907"/>
                </a:cubicBezTo>
                <a:cubicBezTo>
                  <a:pt x="11828209" y="6085513"/>
                  <a:pt x="11816272" y="6318331"/>
                  <a:pt x="11792969" y="6547788"/>
                </a:cubicBezTo>
                <a:lnTo>
                  <a:pt x="11754411" y="6851225"/>
                </a:lnTo>
                <a:lnTo>
                  <a:pt x="0" y="6851225"/>
                </a:lnTo>
                <a:lnTo>
                  <a:pt x="0" y="1208190"/>
                </a:lnTo>
                <a:lnTo>
                  <a:pt x="176127" y="1023457"/>
                </a:lnTo>
                <a:cubicBezTo>
                  <a:pt x="562126" y="637458"/>
                  <a:pt x="994141" y="297476"/>
                  <a:pt x="1463239" y="12445"/>
                </a:cubicBezTo>
                <a:close/>
              </a:path>
            </a:pathLst>
          </a:custGeom>
        </p:spPr>
      </p:pic>
      <p:sp>
        <p:nvSpPr>
          <p:cNvPr id="3" name="TextBox 2">
            <a:extLst>
              <a:ext uri="{FF2B5EF4-FFF2-40B4-BE49-F238E27FC236}">
                <a16:creationId xmlns:a16="http://schemas.microsoft.com/office/drawing/2014/main" id="{F1D27F67-971C-4468-AD31-07A987B58607}"/>
              </a:ext>
            </a:extLst>
          </p:cNvPr>
          <p:cNvSpPr txBox="1"/>
          <p:nvPr/>
        </p:nvSpPr>
        <p:spPr>
          <a:xfrm>
            <a:off x="3526971" y="765110"/>
            <a:ext cx="7968343" cy="5755422"/>
          </a:xfrm>
          <a:prstGeom prst="rect">
            <a:avLst/>
          </a:prstGeom>
          <a:noFill/>
        </p:spPr>
        <p:txBody>
          <a:bodyPr wrap="square" rtlCol="0">
            <a:spAutoFit/>
          </a:bodyPr>
          <a:lstStyle/>
          <a:p>
            <a:endParaRPr lang="en-GB" sz="1600" dirty="0">
              <a:latin typeface="Arial" panose="020B0604020202020204" pitchFamily="34" charset="0"/>
              <a:cs typeface="Arial" panose="020B0604020202020204" pitchFamily="34" charset="0"/>
            </a:endParaRPr>
          </a:p>
          <a:p>
            <a:endParaRPr lang="en-GB" sz="1600" dirty="0">
              <a:latin typeface="Arial" panose="020B0604020202020204" pitchFamily="34" charset="0"/>
              <a:cs typeface="Arial" panose="020B0604020202020204" pitchFamily="34" charset="0"/>
            </a:endParaRPr>
          </a:p>
          <a:p>
            <a:pPr algn="just"/>
            <a:r>
              <a:rPr lang="en-GB" sz="1600" dirty="0">
                <a:latin typeface="Arial" panose="020B0604020202020204" pitchFamily="34" charset="0"/>
                <a:cs typeface="Arial" panose="020B0604020202020204" pitchFamily="34" charset="0"/>
              </a:rPr>
              <a:t>By informing people about what this little device can do and knowing that the oxygen saturation level under 95% is considered dangerous and warrants urgent treatment, once provided, they will be able to ask for help from their health care provider in time. In this way, their health care providers can manage and treat their condition before it is too late.</a:t>
            </a:r>
          </a:p>
          <a:p>
            <a:pPr algn="just"/>
            <a:endParaRPr lang="en-GB" sz="1600" dirty="0">
              <a:latin typeface="Arial" panose="020B0604020202020204" pitchFamily="34" charset="0"/>
              <a:cs typeface="Arial" panose="020B0604020202020204" pitchFamily="34" charset="0"/>
            </a:endParaRPr>
          </a:p>
          <a:p>
            <a:pPr algn="just"/>
            <a:r>
              <a:rPr lang="en-GB" sz="1600" dirty="0">
                <a:latin typeface="Arial" panose="020B0604020202020204" pitchFamily="34" charset="0"/>
                <a:cs typeface="Arial" panose="020B0604020202020204" pitchFamily="34" charset="0"/>
              </a:rPr>
              <a:t>As I mentioned in my latest blog,  I contact the World Health Organization (WHO) who has the necessary power and resources to make this project work. Working together as a team and putting passion into our work, we can spread the information all over the world and help our beloved.</a:t>
            </a:r>
          </a:p>
          <a:p>
            <a:pPr algn="just"/>
            <a:endParaRPr lang="en-GB" sz="1600" dirty="0">
              <a:latin typeface="Arial" panose="020B0604020202020204" pitchFamily="34" charset="0"/>
              <a:cs typeface="Arial" panose="020B0604020202020204" pitchFamily="34" charset="0"/>
            </a:endParaRPr>
          </a:p>
          <a:p>
            <a:pPr algn="just"/>
            <a:r>
              <a:rPr lang="en-GB" sz="1600" dirty="0">
                <a:latin typeface="Arial" panose="020B0604020202020204" pitchFamily="34" charset="0"/>
                <a:cs typeface="Arial" panose="020B0604020202020204" pitchFamily="34" charset="0"/>
              </a:rPr>
              <a:t>Each of you can spread awareness of how Pulse Oximeter can save lives by sharing/spreading the information to your family, friends, neighbours and everyone you know.</a:t>
            </a:r>
          </a:p>
          <a:p>
            <a:pPr algn="just"/>
            <a:r>
              <a:rPr lang="en-GB" sz="1600" dirty="0">
                <a:latin typeface="Arial" panose="020B0604020202020204" pitchFamily="34" charset="0"/>
                <a:cs typeface="Arial" panose="020B0604020202020204" pitchFamily="34" charset="0"/>
              </a:rPr>
              <a:t>From this project we are all getting benefit from it, not just the people aged 60+, because  we can keep our beloved ones safer and get the chance to spend more time together. </a:t>
            </a:r>
          </a:p>
          <a:p>
            <a:pPr algn="just"/>
            <a:endParaRPr lang="en-GB" sz="1600" dirty="0">
              <a:latin typeface="Arial" panose="020B0604020202020204" pitchFamily="34" charset="0"/>
              <a:cs typeface="Arial" panose="020B0604020202020204" pitchFamily="34" charset="0"/>
            </a:endParaRPr>
          </a:p>
          <a:p>
            <a:pPr algn="just"/>
            <a:r>
              <a:rPr lang="en-GB" sz="1600" dirty="0">
                <a:latin typeface="Arial" panose="020B0604020202020204" pitchFamily="34" charset="0"/>
                <a:cs typeface="Arial" panose="020B0604020202020204" pitchFamily="34" charset="0"/>
              </a:rPr>
              <a:t>Thank you for listening to me, and keep in mind that together we can do it!</a:t>
            </a:r>
          </a:p>
          <a:p>
            <a:pPr algn="just"/>
            <a:endParaRPr lang="en-GB" sz="1600" dirty="0">
              <a:latin typeface="Arial" panose="020B0604020202020204" pitchFamily="34" charset="0"/>
              <a:cs typeface="Arial" panose="020B0604020202020204" pitchFamily="34" charset="0"/>
            </a:endParaRPr>
          </a:p>
          <a:p>
            <a:pPr algn="just"/>
            <a:r>
              <a:rPr lang="en-GB" sz="1600" dirty="0">
                <a:latin typeface="Arial" panose="020B0604020202020204" pitchFamily="34" charset="0"/>
                <a:cs typeface="Arial" panose="020B0604020202020204" pitchFamily="34" charset="0"/>
              </a:rPr>
              <a:t>Take care of your health!</a:t>
            </a:r>
          </a:p>
        </p:txBody>
      </p:sp>
      <p:sp>
        <p:nvSpPr>
          <p:cNvPr id="4" name="Smiley Face 3">
            <a:extLst>
              <a:ext uri="{FF2B5EF4-FFF2-40B4-BE49-F238E27FC236}">
                <a16:creationId xmlns:a16="http://schemas.microsoft.com/office/drawing/2014/main" id="{F2C8A922-2F91-4FD6-B8F9-FA9D546F0B27}"/>
              </a:ext>
            </a:extLst>
          </p:cNvPr>
          <p:cNvSpPr/>
          <p:nvPr/>
        </p:nvSpPr>
        <p:spPr>
          <a:xfrm>
            <a:off x="1316774" y="714559"/>
            <a:ext cx="763958" cy="697136"/>
          </a:xfrm>
          <a:prstGeom prst="smileyFac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a:solidFill>
              <a:srgbClr val="00B050"/>
            </a:solid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5" name="TextBox 4">
            <a:extLst>
              <a:ext uri="{FF2B5EF4-FFF2-40B4-BE49-F238E27FC236}">
                <a16:creationId xmlns:a16="http://schemas.microsoft.com/office/drawing/2014/main" id="{8A6B34FF-A50E-4438-87C6-130C8BBDB5CC}"/>
              </a:ext>
            </a:extLst>
          </p:cNvPr>
          <p:cNvSpPr txBox="1"/>
          <p:nvPr/>
        </p:nvSpPr>
        <p:spPr>
          <a:xfrm>
            <a:off x="512832" y="267627"/>
            <a:ext cx="2371843" cy="307777"/>
          </a:xfrm>
          <a:prstGeom prst="rect">
            <a:avLst/>
          </a:prstGeom>
          <a:noFill/>
        </p:spPr>
        <p:txBody>
          <a:bodyPr wrap="square" rtlCol="0">
            <a:spAutoFit/>
          </a:bodyPr>
          <a:lstStyle/>
          <a:p>
            <a:r>
              <a:rPr lang="en-GB" sz="1400" b="1" dirty="0">
                <a:solidFill>
                  <a:srgbClr val="C00000"/>
                </a:solidFill>
              </a:rPr>
              <a:t>  Together we can do it !!!</a:t>
            </a:r>
          </a:p>
        </p:txBody>
      </p:sp>
      <p:sp>
        <p:nvSpPr>
          <p:cNvPr id="6" name="TextBox 5">
            <a:extLst>
              <a:ext uri="{FF2B5EF4-FFF2-40B4-BE49-F238E27FC236}">
                <a16:creationId xmlns:a16="http://schemas.microsoft.com/office/drawing/2014/main" id="{AC4F7991-A2B8-4364-9542-6DBD894FBE4F}"/>
              </a:ext>
            </a:extLst>
          </p:cNvPr>
          <p:cNvSpPr txBox="1"/>
          <p:nvPr/>
        </p:nvSpPr>
        <p:spPr>
          <a:xfrm>
            <a:off x="601472" y="1411695"/>
            <a:ext cx="2194561" cy="307777"/>
          </a:xfrm>
          <a:prstGeom prst="rect">
            <a:avLst/>
          </a:prstGeom>
          <a:noFill/>
        </p:spPr>
        <p:txBody>
          <a:bodyPr wrap="square" rtlCol="0">
            <a:spAutoFit/>
          </a:bodyPr>
          <a:lstStyle/>
          <a:p>
            <a:r>
              <a:rPr lang="en-GB" sz="1400" b="1" dirty="0">
                <a:solidFill>
                  <a:srgbClr val="C00000"/>
                </a:solidFill>
              </a:rPr>
              <a:t>Spread the information</a:t>
            </a:r>
          </a:p>
        </p:txBody>
      </p:sp>
    </p:spTree>
    <p:extLst>
      <p:ext uri="{BB962C8B-B14F-4D97-AF65-F5344CB8AC3E}">
        <p14:creationId xmlns:p14="http://schemas.microsoft.com/office/powerpoint/2010/main" val="83426488"/>
      </p:ext>
    </p:extLst>
  </p:cSld>
  <p:clrMapOvr>
    <a:masterClrMapping/>
  </p:clrMapOvr>
  <p:transition spd="slow">
    <p:wipe dir="r"/>
  </p:transition>
</p:sld>
</file>

<file path=ppt/slides/slide5.xml><?xml version="1.0" encoding="utf-8"?>
<p:sld xmlns:a="http://schemas.openxmlformats.org/drawingml/2006/main" xmlns:r="http://schemas.openxmlformats.org/officeDocument/2006/relationships" xmlns:p="http://schemas.openxmlformats.org/presentationml/2006/main">
  <p:cSld>
    <p:bg>
      <p:bgPr>
        <a:gradFill>
          <a:gsLst>
            <a:gs pos="37000">
              <a:srgbClr val="92D050"/>
            </a:gs>
            <a:gs pos="100000">
              <a:schemeClr val="accent1">
                <a:lumMod val="45000"/>
                <a:lumOff val="55000"/>
              </a:schemeClr>
            </a:gs>
          </a:gsLst>
          <a:path path="circle">
            <a:fillToRect l="100000" t="100000"/>
          </a:path>
        </a:gradFill>
        <a:effectLst/>
      </p:bgPr>
    </p:bg>
    <p:spTree>
      <p:nvGrpSpPr>
        <p:cNvPr id="1" name=""/>
        <p:cNvGrpSpPr/>
        <p:nvPr/>
      </p:nvGrpSpPr>
      <p:grpSpPr>
        <a:xfrm>
          <a:off x="0" y="0"/>
          <a:ext cx="0" cy="0"/>
          <a:chOff x="0" y="0"/>
          <a:chExt cx="0" cy="0"/>
        </a:xfrm>
      </p:grpSpPr>
      <p:pic>
        <p:nvPicPr>
          <p:cNvPr id="7" name="Picture 6" descr="A group of people posing for a photo&#10;&#10;Description automatically generated with medium confidence">
            <a:extLst>
              <a:ext uri="{FF2B5EF4-FFF2-40B4-BE49-F238E27FC236}">
                <a16:creationId xmlns:a16="http://schemas.microsoft.com/office/drawing/2014/main" id="{B710B73F-5EE5-41BB-AA35-A64A7A95A171}"/>
              </a:ext>
            </a:extLst>
          </p:cNvPr>
          <p:cNvPicPr>
            <a:picLocks noChangeAspect="1"/>
          </p:cNvPicPr>
          <p:nvPr/>
        </p:nvPicPr>
        <p:blipFill rotWithShape="1">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rcRect l="8566" t="27786" r="16834" b="25475"/>
          <a:stretch/>
        </p:blipFill>
        <p:spPr>
          <a:xfrm rot="1140000">
            <a:off x="9699420" y="606488"/>
            <a:ext cx="1758572" cy="1435880"/>
          </a:xfrm>
          <a:prstGeom prst="rect">
            <a:avLst/>
          </a:prstGeom>
          <a:ln>
            <a:noFill/>
          </a:ln>
          <a:effectLst>
            <a:softEdge rad="112500"/>
          </a:effectLst>
        </p:spPr>
      </p:pic>
      <p:pic>
        <p:nvPicPr>
          <p:cNvPr id="10" name="Picture 9" descr="A picture containing tree, outdoor, ground, street&#10;&#10;Description automatically generated">
            <a:extLst>
              <a:ext uri="{FF2B5EF4-FFF2-40B4-BE49-F238E27FC236}">
                <a16:creationId xmlns:a16="http://schemas.microsoft.com/office/drawing/2014/main" id="{6F38EF02-D040-475C-8C52-60A7C808D306}"/>
              </a:ext>
            </a:extLst>
          </p:cNvPr>
          <p:cNvPicPr>
            <a:picLocks noChangeAspect="1"/>
          </p:cNvPicPr>
          <p:nvPr/>
        </p:nvPicPr>
        <p:blipFill>
          <a:blip r:embed="rId4">
            <a:extLst>
              <a:ext uri="{28A0092B-C50C-407E-A947-70E740481C1C}">
                <a14:useLocalDpi xmlns:a14="http://schemas.microsoft.com/office/drawing/2010/main" val="0"/>
              </a:ext>
              <a:ext uri="{837473B0-CC2E-450A-ABE3-18F120FF3D39}">
                <a1611:picAttrSrcUrl xmlns:a1611="http://schemas.microsoft.com/office/drawing/2016/11/main" r:id="rId5"/>
              </a:ext>
            </a:extLst>
          </a:blip>
          <a:stretch>
            <a:fillRect/>
          </a:stretch>
        </p:blipFill>
        <p:spPr>
          <a:xfrm rot="-840000">
            <a:off x="898559" y="788440"/>
            <a:ext cx="1828800" cy="1219200"/>
          </a:xfrm>
          <a:prstGeom prst="rect">
            <a:avLst/>
          </a:prstGeom>
          <a:ln>
            <a:noFill/>
          </a:ln>
          <a:effectLst>
            <a:outerShdw blurRad="292100" dist="139700" dir="2700000" algn="tl" rotWithShape="0">
              <a:srgbClr val="333333">
                <a:alpha val="65000"/>
              </a:srgbClr>
            </a:outerShdw>
          </a:effectLst>
        </p:spPr>
      </p:pic>
      <p:sp>
        <p:nvSpPr>
          <p:cNvPr id="12" name="TextBox 11">
            <a:extLst>
              <a:ext uri="{FF2B5EF4-FFF2-40B4-BE49-F238E27FC236}">
                <a16:creationId xmlns:a16="http://schemas.microsoft.com/office/drawing/2014/main" id="{3AA8587E-DD9B-4B6E-8D46-C1133A67112E}"/>
              </a:ext>
            </a:extLst>
          </p:cNvPr>
          <p:cNvSpPr txBox="1"/>
          <p:nvPr/>
        </p:nvSpPr>
        <p:spPr>
          <a:xfrm rot="20724520">
            <a:off x="1077586" y="1979487"/>
            <a:ext cx="2110081" cy="215444"/>
          </a:xfrm>
          <a:prstGeom prst="rect">
            <a:avLst/>
          </a:prstGeom>
          <a:noFill/>
        </p:spPr>
        <p:txBody>
          <a:bodyPr wrap="square" rtlCol="0">
            <a:spAutoFit/>
          </a:bodyPr>
          <a:lstStyle/>
          <a:p>
            <a:r>
              <a:rPr lang="en-GB" sz="800" dirty="0">
                <a:latin typeface="Arial" panose="020B0604020202020204" pitchFamily="34" charset="0"/>
                <a:cs typeface="Arial" panose="020B0604020202020204" pitchFamily="34" charset="0"/>
              </a:rPr>
              <a:t>(Elderly couple walking-away, 2020)</a:t>
            </a:r>
          </a:p>
        </p:txBody>
      </p:sp>
      <p:sp>
        <p:nvSpPr>
          <p:cNvPr id="14" name="TextBox 13">
            <a:extLst>
              <a:ext uri="{FF2B5EF4-FFF2-40B4-BE49-F238E27FC236}">
                <a16:creationId xmlns:a16="http://schemas.microsoft.com/office/drawing/2014/main" id="{920A9A64-1091-4B6F-A423-CD0D9EF9DBE8}"/>
              </a:ext>
            </a:extLst>
          </p:cNvPr>
          <p:cNvSpPr txBox="1"/>
          <p:nvPr/>
        </p:nvSpPr>
        <p:spPr>
          <a:xfrm rot="1205526">
            <a:off x="9762282" y="1919365"/>
            <a:ext cx="1215312" cy="215444"/>
          </a:xfrm>
          <a:prstGeom prst="rect">
            <a:avLst/>
          </a:prstGeom>
          <a:noFill/>
        </p:spPr>
        <p:txBody>
          <a:bodyPr wrap="square">
            <a:spAutoFit/>
          </a:bodyPr>
          <a:lstStyle/>
          <a:p>
            <a:r>
              <a:rPr lang="en-GB" sz="800" dirty="0">
                <a:latin typeface="Arial" panose="020B0604020202020204" pitchFamily="34" charset="0"/>
                <a:cs typeface="Arial" panose="020B0604020202020204" pitchFamily="34" charset="0"/>
              </a:rPr>
              <a:t>(Dad-birthday, 2020) </a:t>
            </a:r>
            <a:endParaRPr lang="en-GB" sz="800" dirty="0"/>
          </a:p>
        </p:txBody>
      </p:sp>
      <p:sp>
        <p:nvSpPr>
          <p:cNvPr id="15" name="Rectangle: Rounded Corners 14">
            <a:extLst>
              <a:ext uri="{FF2B5EF4-FFF2-40B4-BE49-F238E27FC236}">
                <a16:creationId xmlns:a16="http://schemas.microsoft.com/office/drawing/2014/main" id="{3231CE18-FF2B-4F2D-8D97-E0433BD3BD52}"/>
              </a:ext>
            </a:extLst>
          </p:cNvPr>
          <p:cNvSpPr/>
          <p:nvPr/>
        </p:nvSpPr>
        <p:spPr>
          <a:xfrm>
            <a:off x="4618653" y="1178766"/>
            <a:ext cx="2631233" cy="1219200"/>
          </a:xfrm>
          <a:prstGeom prst="roundRect">
            <a:avLst/>
          </a:prstGeom>
          <a:solidFill>
            <a:srgbClr val="FFC000"/>
          </a:solidFill>
          <a:ln>
            <a:solidFill>
              <a:schemeClr val="accent6">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sz="1400" dirty="0">
              <a:solidFill>
                <a:srgbClr val="00B050"/>
              </a:solidFill>
            </a:endParaRPr>
          </a:p>
          <a:p>
            <a:pPr algn="ctr"/>
            <a:endParaRPr lang="en-GB" sz="1400" dirty="0">
              <a:solidFill>
                <a:srgbClr val="00B050"/>
              </a:solidFill>
            </a:endParaRPr>
          </a:p>
          <a:p>
            <a:pPr algn="ctr"/>
            <a:r>
              <a:rPr lang="en-GB" sz="1400" b="1" dirty="0">
                <a:solidFill>
                  <a:srgbClr val="00B050"/>
                </a:solidFill>
              </a:rPr>
              <a:t>What is Pulse Oximeters new purpose ???</a:t>
            </a:r>
          </a:p>
          <a:p>
            <a:pPr algn="ctr"/>
            <a:r>
              <a:rPr lang="en-GB" sz="1100" dirty="0">
                <a:solidFill>
                  <a:srgbClr val="00B050"/>
                </a:solidFill>
              </a:rPr>
              <a:t>Detects an early deterioration for those who are tested positive or possible Covid-19</a:t>
            </a:r>
          </a:p>
          <a:p>
            <a:pPr algn="ctr"/>
            <a:r>
              <a:rPr lang="en-GB" sz="1100" dirty="0">
                <a:solidFill>
                  <a:srgbClr val="00B050"/>
                </a:solidFill>
              </a:rPr>
              <a:t> </a:t>
            </a:r>
          </a:p>
          <a:p>
            <a:pPr algn="ctr"/>
            <a:endParaRPr lang="en-GB" sz="1100" dirty="0">
              <a:solidFill>
                <a:srgbClr val="00B050"/>
              </a:solidFill>
            </a:endParaRPr>
          </a:p>
          <a:p>
            <a:pPr algn="ctr"/>
            <a:endParaRPr lang="en-GB" sz="1100" dirty="0">
              <a:solidFill>
                <a:srgbClr val="00B050"/>
              </a:solidFill>
            </a:endParaRPr>
          </a:p>
        </p:txBody>
      </p:sp>
      <p:sp>
        <p:nvSpPr>
          <p:cNvPr id="16" name="Rectangle: Rounded Corners 15">
            <a:extLst>
              <a:ext uri="{FF2B5EF4-FFF2-40B4-BE49-F238E27FC236}">
                <a16:creationId xmlns:a16="http://schemas.microsoft.com/office/drawing/2014/main" id="{4F03977E-2433-460D-9D30-281B054A4BD8}"/>
              </a:ext>
            </a:extLst>
          </p:cNvPr>
          <p:cNvSpPr/>
          <p:nvPr/>
        </p:nvSpPr>
        <p:spPr>
          <a:xfrm>
            <a:off x="6907764" y="2720392"/>
            <a:ext cx="2631233" cy="1219200"/>
          </a:xfrm>
          <a:prstGeom prst="round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200" b="1" dirty="0">
                <a:solidFill>
                  <a:srgbClr val="FFFF00"/>
                </a:solidFill>
              </a:rPr>
              <a:t>Why is important especially for the older age group </a:t>
            </a:r>
            <a:r>
              <a:rPr lang="en-GB" sz="1400" b="1" dirty="0">
                <a:solidFill>
                  <a:srgbClr val="FFFF00"/>
                </a:solidFill>
              </a:rPr>
              <a:t>???</a:t>
            </a:r>
          </a:p>
          <a:p>
            <a:pPr algn="ctr"/>
            <a:r>
              <a:rPr lang="en-GB" sz="1100" dirty="0">
                <a:solidFill>
                  <a:srgbClr val="FFFF00"/>
                </a:solidFill>
              </a:rPr>
              <a:t>Because people 60+years are at a higher risk than the younger age group of getting infected with Covid-19</a:t>
            </a:r>
          </a:p>
        </p:txBody>
      </p:sp>
      <p:sp>
        <p:nvSpPr>
          <p:cNvPr id="17" name="Rectangle: Rounded Corners 16">
            <a:extLst>
              <a:ext uri="{FF2B5EF4-FFF2-40B4-BE49-F238E27FC236}">
                <a16:creationId xmlns:a16="http://schemas.microsoft.com/office/drawing/2014/main" id="{F573444A-9396-4A25-A858-F805D4C796A9}"/>
              </a:ext>
            </a:extLst>
          </p:cNvPr>
          <p:cNvSpPr/>
          <p:nvPr/>
        </p:nvSpPr>
        <p:spPr>
          <a:xfrm>
            <a:off x="2533328" y="2720392"/>
            <a:ext cx="2631233" cy="1219200"/>
          </a:xfrm>
          <a:prstGeom prst="roundRect">
            <a:avLst/>
          </a:prstGeom>
          <a:solidFill>
            <a:srgbClr val="FFFF0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b="1" dirty="0">
                <a:solidFill>
                  <a:srgbClr val="00B050"/>
                </a:solidFill>
              </a:rPr>
              <a:t>Why use it ???</a:t>
            </a:r>
          </a:p>
          <a:p>
            <a:pPr algn="ctr"/>
            <a:endParaRPr lang="en-GB" sz="1100" dirty="0">
              <a:solidFill>
                <a:srgbClr val="00B050"/>
              </a:solidFill>
            </a:endParaRPr>
          </a:p>
          <a:p>
            <a:pPr algn="ctr"/>
            <a:r>
              <a:rPr lang="en-GB" sz="1400" dirty="0">
                <a:solidFill>
                  <a:srgbClr val="00B050"/>
                </a:solidFill>
              </a:rPr>
              <a:t>Because HELPS to watch over your health</a:t>
            </a:r>
          </a:p>
        </p:txBody>
      </p:sp>
      <p:sp>
        <p:nvSpPr>
          <p:cNvPr id="18" name="Rectangle: Rounded Corners 17">
            <a:extLst>
              <a:ext uri="{FF2B5EF4-FFF2-40B4-BE49-F238E27FC236}">
                <a16:creationId xmlns:a16="http://schemas.microsoft.com/office/drawing/2014/main" id="{D6F4D705-DB64-450A-9072-AD6650E811E4}"/>
              </a:ext>
            </a:extLst>
          </p:cNvPr>
          <p:cNvSpPr/>
          <p:nvPr/>
        </p:nvSpPr>
        <p:spPr>
          <a:xfrm>
            <a:off x="549539" y="4160417"/>
            <a:ext cx="2631233" cy="1219200"/>
          </a:xfrm>
          <a:prstGeom prst="roundRect">
            <a:avLst/>
          </a:prstGeom>
          <a:solidFill>
            <a:srgbClr val="00B050"/>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400" b="1" dirty="0">
                <a:solidFill>
                  <a:srgbClr val="FFFF00"/>
                </a:solidFill>
              </a:rPr>
              <a:t>WHAT TO DO !!!!</a:t>
            </a:r>
          </a:p>
          <a:p>
            <a:pPr algn="ctr"/>
            <a:r>
              <a:rPr lang="en-GB" sz="1100" dirty="0">
                <a:solidFill>
                  <a:srgbClr val="FFFF00"/>
                </a:solidFill>
              </a:rPr>
              <a:t>Share the information to your parents, grandparents, relatives, friends, neighbours and you can save lives  !!!</a:t>
            </a:r>
          </a:p>
        </p:txBody>
      </p:sp>
      <p:sp>
        <p:nvSpPr>
          <p:cNvPr id="19" name="Rectangle: Rounded Corners 18">
            <a:extLst>
              <a:ext uri="{FF2B5EF4-FFF2-40B4-BE49-F238E27FC236}">
                <a16:creationId xmlns:a16="http://schemas.microsoft.com/office/drawing/2014/main" id="{D0E3C5D0-7C6F-4B49-843B-CE4842D70C30}"/>
              </a:ext>
            </a:extLst>
          </p:cNvPr>
          <p:cNvSpPr/>
          <p:nvPr/>
        </p:nvSpPr>
        <p:spPr>
          <a:xfrm>
            <a:off x="8952722" y="4160417"/>
            <a:ext cx="2631233" cy="1219200"/>
          </a:xfrm>
          <a:prstGeom prst="roundRect">
            <a:avLst/>
          </a:prstGeom>
          <a:solidFill>
            <a:srgbClr val="FFC000">
              <a:alpha val="93000"/>
            </a:srgbClr>
          </a:solidFill>
          <a:ln>
            <a:solidFill>
              <a:schemeClr val="accent5">
                <a:lumMod val="60000"/>
                <a:lumOff val="4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100" b="1" dirty="0">
                <a:solidFill>
                  <a:srgbClr val="00B050"/>
                </a:solidFill>
              </a:rPr>
              <a:t>Why to spread the information???</a:t>
            </a:r>
          </a:p>
          <a:p>
            <a:pPr algn="ctr"/>
            <a:r>
              <a:rPr lang="en-GB" sz="1100" dirty="0">
                <a:solidFill>
                  <a:srgbClr val="00B050"/>
                </a:solidFill>
              </a:rPr>
              <a:t>Because by spreading the new purpose of Pulse Oximeter, more people will use it. That means they can notice in time a deterioration in their health, and they will get the treatment at the right time !!! </a:t>
            </a:r>
          </a:p>
        </p:txBody>
      </p:sp>
      <p:sp>
        <p:nvSpPr>
          <p:cNvPr id="20" name="TextBox 19">
            <a:extLst>
              <a:ext uri="{FF2B5EF4-FFF2-40B4-BE49-F238E27FC236}">
                <a16:creationId xmlns:a16="http://schemas.microsoft.com/office/drawing/2014/main" id="{596EE397-F0AE-4307-A3F4-17970709C892}"/>
              </a:ext>
            </a:extLst>
          </p:cNvPr>
          <p:cNvSpPr txBox="1"/>
          <p:nvPr/>
        </p:nvSpPr>
        <p:spPr>
          <a:xfrm>
            <a:off x="3432687" y="804052"/>
            <a:ext cx="5458408" cy="307777"/>
          </a:xfrm>
          <a:prstGeom prst="rect">
            <a:avLst/>
          </a:prstGeom>
          <a:noFill/>
        </p:spPr>
        <p:txBody>
          <a:bodyPr wrap="square" rtlCol="0">
            <a:spAutoFit/>
          </a:bodyPr>
          <a:lstStyle/>
          <a:p>
            <a:r>
              <a:rPr lang="en-GB" sz="1400" dirty="0"/>
              <a:t>PULSE OXIMETER – COVID-19 &amp; PEOPLE AGE 60 AND ABOVE </a:t>
            </a:r>
          </a:p>
        </p:txBody>
      </p:sp>
      <p:pic>
        <p:nvPicPr>
          <p:cNvPr id="23" name="Picture 22" descr="A picture containing text, person, hand, holding&#10;&#10;Description automatically generated">
            <a:extLst>
              <a:ext uri="{FF2B5EF4-FFF2-40B4-BE49-F238E27FC236}">
                <a16:creationId xmlns:a16="http://schemas.microsoft.com/office/drawing/2014/main" id="{104E51A8-06E0-4638-88F9-90BB4EC4DEDC}"/>
              </a:ext>
            </a:extLst>
          </p:cNvPr>
          <p:cNvPicPr>
            <a:picLocks noChangeAspect="1"/>
          </p:cNvPicPr>
          <p:nvPr/>
        </p:nvPicPr>
        <p:blipFill>
          <a:blip r:embed="rId6">
            <a:extLst>
              <a:ext uri="{28A0092B-C50C-407E-A947-70E740481C1C}">
                <a14:useLocalDpi xmlns:a14="http://schemas.microsoft.com/office/drawing/2010/main" val="0"/>
              </a:ext>
              <a:ext uri="{837473B0-CC2E-450A-ABE3-18F120FF3D39}">
                <a1611:picAttrSrcUrl xmlns:a1611="http://schemas.microsoft.com/office/drawing/2016/11/main" r:id="rId7"/>
              </a:ext>
            </a:extLst>
          </a:blip>
          <a:stretch>
            <a:fillRect/>
          </a:stretch>
        </p:blipFill>
        <p:spPr>
          <a:xfrm>
            <a:off x="5275435" y="4739131"/>
            <a:ext cx="1554310" cy="1280971"/>
          </a:xfrm>
          <a:prstGeom prst="ellipse">
            <a:avLst/>
          </a:prstGeom>
          <a:ln w="63500" cap="rnd">
            <a:solidFill>
              <a:srgbClr val="333333"/>
            </a:solidFill>
          </a:ln>
          <a:effectLst>
            <a:outerShdw blurRad="381000" dist="292100" dir="5400000" sx="-80000" sy="-18000" rotWithShape="0">
              <a:srgbClr val="000000">
                <a:alpha val="22000"/>
              </a:srgbClr>
            </a:outerShdw>
          </a:effectLst>
          <a:scene3d>
            <a:camera prst="orthographicFront"/>
            <a:lightRig rig="contrasting" dir="t">
              <a:rot lat="0" lon="0" rev="3000000"/>
            </a:lightRig>
          </a:scene3d>
          <a:sp3d contourW="7620">
            <a:bevelT w="95250" h="31750"/>
            <a:contourClr>
              <a:srgbClr val="333333"/>
            </a:contourClr>
          </a:sp3d>
        </p:spPr>
      </p:pic>
      <p:cxnSp>
        <p:nvCxnSpPr>
          <p:cNvPr id="29" name="Straight Arrow Connector 28">
            <a:extLst>
              <a:ext uri="{FF2B5EF4-FFF2-40B4-BE49-F238E27FC236}">
                <a16:creationId xmlns:a16="http://schemas.microsoft.com/office/drawing/2014/main" id="{26C84B93-3C9A-438E-ACBD-E76B41993A01}"/>
              </a:ext>
            </a:extLst>
          </p:cNvPr>
          <p:cNvCxnSpPr>
            <a:stCxn id="23" idx="6"/>
          </p:cNvCxnSpPr>
          <p:nvPr/>
        </p:nvCxnSpPr>
        <p:spPr>
          <a:xfrm flipV="1">
            <a:off x="6829745" y="4770017"/>
            <a:ext cx="1816415" cy="609600"/>
          </a:xfrm>
          <a:prstGeom prst="straightConnector1">
            <a:avLst/>
          </a:prstGeom>
          <a:ln w="47625">
            <a:solidFill>
              <a:schemeClr val="accent1"/>
            </a:solidFill>
            <a:tailEnd type="triangle"/>
          </a:ln>
        </p:spPr>
        <p:style>
          <a:lnRef idx="1">
            <a:schemeClr val="accent1"/>
          </a:lnRef>
          <a:fillRef idx="0">
            <a:schemeClr val="accent1"/>
          </a:fillRef>
          <a:effectRef idx="0">
            <a:schemeClr val="accent1"/>
          </a:effectRef>
          <a:fontRef idx="minor">
            <a:schemeClr val="tx1"/>
          </a:fontRef>
        </p:style>
      </p:cxnSp>
      <p:cxnSp>
        <p:nvCxnSpPr>
          <p:cNvPr id="31" name="Straight Arrow Connector 30">
            <a:extLst>
              <a:ext uri="{FF2B5EF4-FFF2-40B4-BE49-F238E27FC236}">
                <a16:creationId xmlns:a16="http://schemas.microsoft.com/office/drawing/2014/main" id="{A0825C93-FA24-455D-B3B2-D3A8CB598977}"/>
              </a:ext>
            </a:extLst>
          </p:cNvPr>
          <p:cNvCxnSpPr>
            <a:stCxn id="23" idx="7"/>
          </p:cNvCxnSpPr>
          <p:nvPr/>
        </p:nvCxnSpPr>
        <p:spPr>
          <a:xfrm flipV="1">
            <a:off x="6602122" y="4160417"/>
            <a:ext cx="499718" cy="766308"/>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cxnSp>
        <p:nvCxnSpPr>
          <p:cNvPr id="33" name="Straight Arrow Connector 32">
            <a:extLst>
              <a:ext uri="{FF2B5EF4-FFF2-40B4-BE49-F238E27FC236}">
                <a16:creationId xmlns:a16="http://schemas.microsoft.com/office/drawing/2014/main" id="{C2399F98-A02A-4F46-A886-471D163C1B79}"/>
              </a:ext>
            </a:extLst>
          </p:cNvPr>
          <p:cNvCxnSpPr>
            <a:cxnSpLocks/>
            <a:stCxn id="23" idx="0"/>
          </p:cNvCxnSpPr>
          <p:nvPr/>
        </p:nvCxnSpPr>
        <p:spPr>
          <a:xfrm flipH="1" flipV="1">
            <a:off x="5974080" y="2631440"/>
            <a:ext cx="78510" cy="2107691"/>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cxnSp>
        <p:nvCxnSpPr>
          <p:cNvPr id="35" name="Straight Arrow Connector 34">
            <a:extLst>
              <a:ext uri="{FF2B5EF4-FFF2-40B4-BE49-F238E27FC236}">
                <a16:creationId xmlns:a16="http://schemas.microsoft.com/office/drawing/2014/main" id="{D4F12E64-7D5E-437B-8249-4A5D146717DB}"/>
              </a:ext>
            </a:extLst>
          </p:cNvPr>
          <p:cNvCxnSpPr>
            <a:stCxn id="23" idx="1"/>
          </p:cNvCxnSpPr>
          <p:nvPr/>
        </p:nvCxnSpPr>
        <p:spPr>
          <a:xfrm flipH="1" flipV="1">
            <a:off x="4511040" y="4160417"/>
            <a:ext cx="992018" cy="766308"/>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cxnSp>
        <p:nvCxnSpPr>
          <p:cNvPr id="37" name="Straight Arrow Connector 36">
            <a:extLst>
              <a:ext uri="{FF2B5EF4-FFF2-40B4-BE49-F238E27FC236}">
                <a16:creationId xmlns:a16="http://schemas.microsoft.com/office/drawing/2014/main" id="{D01AA30B-68A6-4945-AEB0-2C687EEFF20C}"/>
              </a:ext>
            </a:extLst>
          </p:cNvPr>
          <p:cNvCxnSpPr>
            <a:stCxn id="23" idx="2"/>
          </p:cNvCxnSpPr>
          <p:nvPr/>
        </p:nvCxnSpPr>
        <p:spPr>
          <a:xfrm flipH="1" flipV="1">
            <a:off x="3459020" y="5074817"/>
            <a:ext cx="1816415" cy="304800"/>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sp>
        <p:nvSpPr>
          <p:cNvPr id="38" name="TextBox 37">
            <a:extLst>
              <a:ext uri="{FF2B5EF4-FFF2-40B4-BE49-F238E27FC236}">
                <a16:creationId xmlns:a16="http://schemas.microsoft.com/office/drawing/2014/main" id="{47FF3BA0-D46B-4B43-AD54-0AD4784E7F82}"/>
              </a:ext>
            </a:extLst>
          </p:cNvPr>
          <p:cNvSpPr txBox="1"/>
          <p:nvPr/>
        </p:nvSpPr>
        <p:spPr>
          <a:xfrm>
            <a:off x="777758" y="6222454"/>
            <a:ext cx="10891520" cy="584775"/>
          </a:xfrm>
          <a:prstGeom prst="rect">
            <a:avLst/>
          </a:prstGeom>
          <a:noFill/>
        </p:spPr>
        <p:txBody>
          <a:bodyPr wrap="square" rtlCol="0">
            <a:spAutoFit/>
          </a:bodyPr>
          <a:lstStyle/>
          <a:p>
            <a:endParaRPr lang="en-GB" sz="1600" dirty="0"/>
          </a:p>
          <a:p>
            <a:r>
              <a:rPr lang="en-GB" sz="1600" dirty="0">
                <a:solidFill>
                  <a:srgbClr val="C00000"/>
                </a:solidFill>
              </a:rPr>
              <a:t>If you have any questions or need more information, feel free to write at: 1913214@student.uwtsd.ac.uk</a:t>
            </a:r>
          </a:p>
        </p:txBody>
      </p:sp>
      <p:sp>
        <p:nvSpPr>
          <p:cNvPr id="39" name="TextBox 38">
            <a:extLst>
              <a:ext uri="{FF2B5EF4-FFF2-40B4-BE49-F238E27FC236}">
                <a16:creationId xmlns:a16="http://schemas.microsoft.com/office/drawing/2014/main" id="{866F26AA-2E9E-466E-AE7D-DC19369DD2A2}"/>
              </a:ext>
            </a:extLst>
          </p:cNvPr>
          <p:cNvSpPr txBox="1"/>
          <p:nvPr/>
        </p:nvSpPr>
        <p:spPr>
          <a:xfrm>
            <a:off x="5536009" y="6024809"/>
            <a:ext cx="1375018" cy="215444"/>
          </a:xfrm>
          <a:prstGeom prst="rect">
            <a:avLst/>
          </a:prstGeom>
          <a:noFill/>
        </p:spPr>
        <p:txBody>
          <a:bodyPr wrap="square" rtlCol="0">
            <a:spAutoFit/>
          </a:bodyPr>
          <a:lstStyle/>
          <a:p>
            <a:r>
              <a:rPr lang="en-GB" sz="800" dirty="0"/>
              <a:t>(Pulse Oximeter, 2020)</a:t>
            </a:r>
          </a:p>
        </p:txBody>
      </p:sp>
      <p:cxnSp>
        <p:nvCxnSpPr>
          <p:cNvPr id="43" name="Straight Arrow Connector 42">
            <a:extLst>
              <a:ext uri="{FF2B5EF4-FFF2-40B4-BE49-F238E27FC236}">
                <a16:creationId xmlns:a16="http://schemas.microsoft.com/office/drawing/2014/main" id="{347EB43E-8197-4B52-9A20-F5E20723600B}"/>
              </a:ext>
            </a:extLst>
          </p:cNvPr>
          <p:cNvCxnSpPr>
            <a:cxnSpLocks/>
            <a:stCxn id="23" idx="6"/>
          </p:cNvCxnSpPr>
          <p:nvPr/>
        </p:nvCxnSpPr>
        <p:spPr>
          <a:xfrm flipV="1">
            <a:off x="6829745" y="5227217"/>
            <a:ext cx="1911132" cy="152400"/>
          </a:xfrm>
          <a:prstGeom prst="straightConnector1">
            <a:avLst/>
          </a:prstGeom>
          <a:ln w="47625">
            <a:tailEnd type="triangle"/>
          </a:ln>
        </p:spPr>
        <p:style>
          <a:lnRef idx="3">
            <a:schemeClr val="dk1"/>
          </a:lnRef>
          <a:fillRef idx="0">
            <a:schemeClr val="dk1"/>
          </a:fillRef>
          <a:effectRef idx="2">
            <a:schemeClr val="dk1"/>
          </a:effectRef>
          <a:fontRef idx="minor">
            <a:schemeClr val="tx1"/>
          </a:fontRef>
        </p:style>
      </p:cxnSp>
      <p:cxnSp>
        <p:nvCxnSpPr>
          <p:cNvPr id="46" name="Straight Arrow Connector 45">
            <a:extLst>
              <a:ext uri="{FF2B5EF4-FFF2-40B4-BE49-F238E27FC236}">
                <a16:creationId xmlns:a16="http://schemas.microsoft.com/office/drawing/2014/main" id="{4C9FB918-7DBC-4CEF-B002-EC58B63E8782}"/>
              </a:ext>
            </a:extLst>
          </p:cNvPr>
          <p:cNvCxnSpPr>
            <a:stCxn id="23" idx="6"/>
          </p:cNvCxnSpPr>
          <p:nvPr/>
        </p:nvCxnSpPr>
        <p:spPr>
          <a:xfrm flipV="1">
            <a:off x="6829745" y="5004619"/>
            <a:ext cx="1999623" cy="374998"/>
          </a:xfrm>
          <a:prstGeom prst="straightConnector1">
            <a:avLst/>
          </a:prstGeom>
          <a:ln w="47625">
            <a:tailEnd type="triangle"/>
          </a:ln>
        </p:spPr>
        <p:style>
          <a:lnRef idx="3">
            <a:schemeClr val="accent6"/>
          </a:lnRef>
          <a:fillRef idx="0">
            <a:schemeClr val="accent6"/>
          </a:fillRef>
          <a:effectRef idx="2">
            <a:schemeClr val="accent6"/>
          </a:effectRef>
          <a:fontRef idx="minor">
            <a:schemeClr val="tx1"/>
          </a:fontRef>
        </p:style>
      </p:cxnSp>
      <p:sp>
        <p:nvSpPr>
          <p:cNvPr id="22" name="TextBox 21">
            <a:extLst>
              <a:ext uri="{FF2B5EF4-FFF2-40B4-BE49-F238E27FC236}">
                <a16:creationId xmlns:a16="http://schemas.microsoft.com/office/drawing/2014/main" id="{69FDE188-C1C6-4068-AB51-73AE7B5136E7}"/>
              </a:ext>
            </a:extLst>
          </p:cNvPr>
          <p:cNvSpPr txBox="1"/>
          <p:nvPr/>
        </p:nvSpPr>
        <p:spPr>
          <a:xfrm rot="20767001">
            <a:off x="260647" y="428058"/>
            <a:ext cx="3037572" cy="307777"/>
          </a:xfrm>
          <a:prstGeom prst="rect">
            <a:avLst/>
          </a:prstGeom>
          <a:noFill/>
        </p:spPr>
        <p:txBody>
          <a:bodyPr wrap="square" rtlCol="0">
            <a:spAutoFit/>
          </a:bodyPr>
          <a:lstStyle/>
          <a:p>
            <a:r>
              <a:rPr lang="en-GB" sz="1400" dirty="0">
                <a:solidFill>
                  <a:srgbClr val="FF0000"/>
                </a:solidFill>
                <a:latin typeface="Arial" panose="020B0604020202020204" pitchFamily="34" charset="0"/>
                <a:cs typeface="Arial" panose="020B0604020202020204" pitchFamily="34" charset="0"/>
              </a:rPr>
              <a:t>SHARE INFORMATION TO HELP</a:t>
            </a:r>
          </a:p>
        </p:txBody>
      </p:sp>
      <p:sp>
        <p:nvSpPr>
          <p:cNvPr id="25" name="TextBox 24">
            <a:extLst>
              <a:ext uri="{FF2B5EF4-FFF2-40B4-BE49-F238E27FC236}">
                <a16:creationId xmlns:a16="http://schemas.microsoft.com/office/drawing/2014/main" id="{37F79E98-CDF0-45F7-AE0A-477E8E31329B}"/>
              </a:ext>
            </a:extLst>
          </p:cNvPr>
          <p:cNvSpPr txBox="1"/>
          <p:nvPr/>
        </p:nvSpPr>
        <p:spPr>
          <a:xfrm rot="1146381">
            <a:off x="9448371" y="445347"/>
            <a:ext cx="2835786" cy="307777"/>
          </a:xfrm>
          <a:prstGeom prst="rect">
            <a:avLst/>
          </a:prstGeom>
          <a:noFill/>
        </p:spPr>
        <p:txBody>
          <a:bodyPr wrap="square" rtlCol="0">
            <a:spAutoFit/>
          </a:bodyPr>
          <a:lstStyle/>
          <a:p>
            <a:r>
              <a:rPr lang="en-GB" sz="1400" dirty="0">
                <a:solidFill>
                  <a:srgbClr val="FF0000"/>
                </a:solidFill>
                <a:latin typeface="Arial Nova" panose="020B0504020202020204" pitchFamily="34" charset="0"/>
              </a:rPr>
              <a:t>SHARE INFORMATION TO HELP</a:t>
            </a:r>
          </a:p>
        </p:txBody>
      </p:sp>
      <p:sp>
        <p:nvSpPr>
          <p:cNvPr id="27" name="TextBox 26">
            <a:extLst>
              <a:ext uri="{FF2B5EF4-FFF2-40B4-BE49-F238E27FC236}">
                <a16:creationId xmlns:a16="http://schemas.microsoft.com/office/drawing/2014/main" id="{09EAB619-67DF-4FE3-955A-BC7F147FBFC9}"/>
              </a:ext>
            </a:extLst>
          </p:cNvPr>
          <p:cNvSpPr txBox="1"/>
          <p:nvPr/>
        </p:nvSpPr>
        <p:spPr>
          <a:xfrm>
            <a:off x="3733877" y="90028"/>
            <a:ext cx="4893505" cy="523220"/>
          </a:xfrm>
          <a:prstGeom prst="rect">
            <a:avLst/>
          </a:prstGeom>
          <a:noFill/>
        </p:spPr>
        <p:txBody>
          <a:bodyPr wrap="square" rtlCol="0">
            <a:spAutoFit/>
          </a:bodyPr>
          <a:lstStyle/>
          <a:p>
            <a:r>
              <a:rPr lang="en-GB" sz="2800" dirty="0">
                <a:solidFill>
                  <a:srgbClr val="FF0000"/>
                </a:solidFill>
              </a:rPr>
              <a:t>SPREAD THE INFORMATION</a:t>
            </a:r>
          </a:p>
        </p:txBody>
      </p:sp>
      <p:sp>
        <p:nvSpPr>
          <p:cNvPr id="30" name="TextBox 29">
            <a:extLst>
              <a:ext uri="{FF2B5EF4-FFF2-40B4-BE49-F238E27FC236}">
                <a16:creationId xmlns:a16="http://schemas.microsoft.com/office/drawing/2014/main" id="{C97F3BCE-CE4B-4BC5-8B1B-91AA7F53FA9C}"/>
              </a:ext>
            </a:extLst>
          </p:cNvPr>
          <p:cNvSpPr txBox="1"/>
          <p:nvPr/>
        </p:nvSpPr>
        <p:spPr>
          <a:xfrm>
            <a:off x="0" y="0"/>
            <a:ext cx="867747" cy="369332"/>
          </a:xfrm>
          <a:prstGeom prst="rect">
            <a:avLst/>
          </a:prstGeom>
          <a:noFill/>
        </p:spPr>
        <p:txBody>
          <a:bodyPr wrap="square" rtlCol="0">
            <a:spAutoFit/>
          </a:bodyPr>
          <a:lstStyle/>
          <a:p>
            <a:r>
              <a:rPr lang="en-GB" dirty="0"/>
              <a:t>Task 3</a:t>
            </a:r>
          </a:p>
        </p:txBody>
      </p:sp>
      <p:cxnSp>
        <p:nvCxnSpPr>
          <p:cNvPr id="6" name="Straight Arrow Connector 5">
            <a:extLst>
              <a:ext uri="{FF2B5EF4-FFF2-40B4-BE49-F238E27FC236}">
                <a16:creationId xmlns:a16="http://schemas.microsoft.com/office/drawing/2014/main" id="{E6C2CE52-4921-4CFD-9003-DB67516926FE}"/>
              </a:ext>
            </a:extLst>
          </p:cNvPr>
          <p:cNvCxnSpPr>
            <a:cxnSpLocks/>
            <a:stCxn id="23" idx="6"/>
          </p:cNvCxnSpPr>
          <p:nvPr/>
        </p:nvCxnSpPr>
        <p:spPr>
          <a:xfrm flipV="1">
            <a:off x="6829745" y="4523362"/>
            <a:ext cx="1797637" cy="856255"/>
          </a:xfrm>
          <a:prstGeom prst="straightConnector1">
            <a:avLst/>
          </a:prstGeom>
          <a:ln w="47625">
            <a:solidFill>
              <a:srgbClr val="C00000"/>
            </a:solidFill>
            <a:tailEnd type="triangle"/>
          </a:ln>
        </p:spPr>
        <p:style>
          <a:lnRef idx="1">
            <a:schemeClr val="accent1"/>
          </a:lnRef>
          <a:fillRef idx="0">
            <a:schemeClr val="accent1"/>
          </a:fillRef>
          <a:effectRef idx="0">
            <a:schemeClr val="accent1"/>
          </a:effectRef>
          <a:fontRef idx="minor">
            <a:schemeClr val="tx1"/>
          </a:fontRef>
        </p:style>
      </p:cxnSp>
    </p:spTree>
    <p:extLst>
      <p:ext uri="{BB962C8B-B14F-4D97-AF65-F5344CB8AC3E}">
        <p14:creationId xmlns:p14="http://schemas.microsoft.com/office/powerpoint/2010/main" val="4129888194"/>
      </p:ext>
    </p:extLst>
  </p:cSld>
  <p:clrMapOvr>
    <a:masterClrMapping/>
  </p:clrMapOvr>
  <p:transition spd="slow">
    <p:wipe dir="r"/>
  </p:transition>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37000">
              <a:srgbClr val="92D050"/>
            </a:gs>
            <a:gs pos="100000">
              <a:schemeClr val="accent1">
                <a:lumMod val="45000"/>
                <a:lumOff val="55000"/>
              </a:schemeClr>
            </a:gs>
          </a:gsLst>
          <a:path path="circle">
            <a:fillToRect l="100000" t="100000"/>
          </a:path>
        </a:gradFill>
        <a:effectLst/>
      </p:bgPr>
    </p:bg>
    <p:spTree>
      <p:nvGrpSpPr>
        <p:cNvPr id="1" name=""/>
        <p:cNvGrpSpPr/>
        <p:nvPr/>
      </p:nvGrpSpPr>
      <p:grpSpPr>
        <a:xfrm>
          <a:off x="0" y="0"/>
          <a:ext cx="0" cy="0"/>
          <a:chOff x="0" y="0"/>
          <a:chExt cx="0" cy="0"/>
        </a:xfrm>
      </p:grpSpPr>
      <p:sp>
        <p:nvSpPr>
          <p:cNvPr id="4" name="Rectangle: Diagonal Corners Rounded 3">
            <a:extLst>
              <a:ext uri="{FF2B5EF4-FFF2-40B4-BE49-F238E27FC236}">
                <a16:creationId xmlns:a16="http://schemas.microsoft.com/office/drawing/2014/main" id="{4B6B8FC7-96C1-4052-A125-75783A77D3AC}"/>
              </a:ext>
            </a:extLst>
          </p:cNvPr>
          <p:cNvSpPr/>
          <p:nvPr/>
        </p:nvSpPr>
        <p:spPr>
          <a:xfrm>
            <a:off x="462355" y="2057861"/>
            <a:ext cx="2211355" cy="4348065"/>
          </a:xfrm>
          <a:prstGeom prst="round2Diag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u="sng" dirty="0">
                <a:solidFill>
                  <a:srgbClr val="00B050"/>
                </a:solidFill>
              </a:rPr>
              <a:t>APPROVED BY NHS</a:t>
            </a:r>
          </a:p>
          <a:p>
            <a:pPr algn="ctr"/>
            <a:endParaRPr lang="en-GB" u="sng" dirty="0">
              <a:solidFill>
                <a:srgbClr val="00B050"/>
              </a:solidFill>
            </a:endParaRPr>
          </a:p>
          <a:p>
            <a:pPr algn="ctr"/>
            <a:r>
              <a:rPr lang="en-GB" sz="1400" dirty="0">
                <a:solidFill>
                  <a:srgbClr val="00B050"/>
                </a:solidFill>
              </a:rPr>
              <a:t>NHS approved the use of Pulse Oximeter and set out on their website, documents to help people with confirmed or possible Covid-19 how to monitor and use it (NHS England, 2020)</a:t>
            </a:r>
          </a:p>
        </p:txBody>
      </p:sp>
      <p:sp>
        <p:nvSpPr>
          <p:cNvPr id="5" name="Rectangle: Diagonal Corners Rounded 4">
            <a:extLst>
              <a:ext uri="{FF2B5EF4-FFF2-40B4-BE49-F238E27FC236}">
                <a16:creationId xmlns:a16="http://schemas.microsoft.com/office/drawing/2014/main" id="{516FB486-8EAB-40B2-9CCB-EA6B2239B5EE}"/>
              </a:ext>
            </a:extLst>
          </p:cNvPr>
          <p:cNvSpPr/>
          <p:nvPr/>
        </p:nvSpPr>
        <p:spPr>
          <a:xfrm>
            <a:off x="9296898" y="2057861"/>
            <a:ext cx="2211355" cy="4348065"/>
          </a:xfrm>
          <a:prstGeom prst="round2DiagRect">
            <a:avLst>
              <a:gd name="adj1" fmla="val 16667"/>
              <a:gd name="adj2" fmla="val 0"/>
            </a:avLst>
          </a:prstGeom>
          <a:solidFill>
            <a:srgbClr val="FFFF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u="sng" dirty="0">
                <a:solidFill>
                  <a:srgbClr val="00B050"/>
                </a:solidFill>
              </a:rPr>
              <a:t>Who benefits from sharing the information</a:t>
            </a:r>
          </a:p>
          <a:p>
            <a:pPr algn="ctr"/>
            <a:endParaRPr lang="en-GB" u="sng" dirty="0">
              <a:solidFill>
                <a:srgbClr val="00B050"/>
              </a:solidFill>
            </a:endParaRPr>
          </a:p>
          <a:p>
            <a:pPr algn="ctr"/>
            <a:r>
              <a:rPr lang="en-GB" dirty="0">
                <a:solidFill>
                  <a:srgbClr val="00B050"/>
                </a:solidFill>
              </a:rPr>
              <a:t>The people aged 60/+years with confirmed/possible Covid-19 that could be your dad/mom, grandad/grandma, uncle, cousin, brother/sister </a:t>
            </a:r>
          </a:p>
        </p:txBody>
      </p:sp>
      <p:sp>
        <p:nvSpPr>
          <p:cNvPr id="7" name="Rectangle: Diagonal Corners Rounded 6">
            <a:extLst>
              <a:ext uri="{FF2B5EF4-FFF2-40B4-BE49-F238E27FC236}">
                <a16:creationId xmlns:a16="http://schemas.microsoft.com/office/drawing/2014/main" id="{BA6A8805-6011-4260-A1EE-60259F024B3D}"/>
              </a:ext>
            </a:extLst>
          </p:cNvPr>
          <p:cNvSpPr/>
          <p:nvPr/>
        </p:nvSpPr>
        <p:spPr>
          <a:xfrm>
            <a:off x="6624176" y="262313"/>
            <a:ext cx="2211355" cy="4348065"/>
          </a:xfrm>
          <a:prstGeom prst="round2DiagRect">
            <a:avLst/>
          </a:prstGeom>
          <a:solidFill>
            <a:srgbClr val="FFC00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dirty="0">
              <a:solidFill>
                <a:srgbClr val="00B050"/>
              </a:solidFill>
            </a:endParaRPr>
          </a:p>
          <a:p>
            <a:pPr algn="ctr"/>
            <a:endParaRPr lang="en-GB" dirty="0">
              <a:solidFill>
                <a:srgbClr val="00B050"/>
              </a:solidFill>
            </a:endParaRPr>
          </a:p>
          <a:p>
            <a:pPr algn="ctr"/>
            <a:endParaRPr lang="en-GB" dirty="0">
              <a:solidFill>
                <a:srgbClr val="00B050"/>
              </a:solidFill>
            </a:endParaRPr>
          </a:p>
          <a:p>
            <a:pPr algn="ctr"/>
            <a:endParaRPr lang="en-GB" dirty="0">
              <a:solidFill>
                <a:srgbClr val="00B050"/>
              </a:solidFill>
            </a:endParaRPr>
          </a:p>
          <a:p>
            <a:pPr algn="ctr"/>
            <a:r>
              <a:rPr lang="en-GB" u="sng" dirty="0">
                <a:solidFill>
                  <a:srgbClr val="00B050"/>
                </a:solidFill>
              </a:rPr>
              <a:t>When to ask help </a:t>
            </a:r>
          </a:p>
          <a:p>
            <a:pPr algn="ctr"/>
            <a:endParaRPr lang="en-GB" u="sng" dirty="0">
              <a:solidFill>
                <a:srgbClr val="00B050"/>
              </a:solidFill>
            </a:endParaRPr>
          </a:p>
          <a:p>
            <a:pPr algn="ctr"/>
            <a:r>
              <a:rPr lang="en-GB" sz="1800" i="1" dirty="0"/>
              <a:t>If the percentage of oxygen level is below 95% it indicates that there is a problem, and you should ask help from your GP or tell your family, friends, neighbours</a:t>
            </a:r>
          </a:p>
          <a:p>
            <a:pPr algn="ctr"/>
            <a:endParaRPr lang="en-GB" dirty="0">
              <a:solidFill>
                <a:srgbClr val="00B050"/>
              </a:solidFill>
            </a:endParaRPr>
          </a:p>
          <a:p>
            <a:pPr algn="ctr"/>
            <a:endParaRPr lang="en-GB" dirty="0">
              <a:solidFill>
                <a:srgbClr val="00B050"/>
              </a:solidFill>
            </a:endParaRPr>
          </a:p>
          <a:p>
            <a:pPr algn="ctr"/>
            <a:endParaRPr lang="en-GB" dirty="0">
              <a:solidFill>
                <a:srgbClr val="00B050"/>
              </a:solidFill>
            </a:endParaRPr>
          </a:p>
          <a:p>
            <a:pPr algn="ctr"/>
            <a:endParaRPr lang="en-GB" dirty="0">
              <a:solidFill>
                <a:srgbClr val="00B050"/>
              </a:solidFill>
            </a:endParaRPr>
          </a:p>
        </p:txBody>
      </p:sp>
      <p:sp>
        <p:nvSpPr>
          <p:cNvPr id="8" name="Rectangle: Diagonal Corners Rounded 7">
            <a:extLst>
              <a:ext uri="{FF2B5EF4-FFF2-40B4-BE49-F238E27FC236}">
                <a16:creationId xmlns:a16="http://schemas.microsoft.com/office/drawing/2014/main" id="{20F4DDAD-6C6D-498B-BAF8-C7DED50C5203}"/>
              </a:ext>
            </a:extLst>
          </p:cNvPr>
          <p:cNvSpPr/>
          <p:nvPr/>
        </p:nvSpPr>
        <p:spPr>
          <a:xfrm>
            <a:off x="3207864" y="262313"/>
            <a:ext cx="2211355" cy="4348065"/>
          </a:xfrm>
          <a:prstGeom prst="round2DiagRect">
            <a:avLst>
              <a:gd name="adj1" fmla="val 16667"/>
              <a:gd name="adj2" fmla="val 0"/>
            </a:avLst>
          </a:prstGeom>
          <a:solidFill>
            <a:srgbClr val="00B050"/>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1600" u="sng" dirty="0">
                <a:solidFill>
                  <a:srgbClr val="FFFF00"/>
                </a:solidFill>
              </a:rPr>
              <a:t>The Pulse Oximeter purpose</a:t>
            </a:r>
          </a:p>
          <a:p>
            <a:pPr algn="ctr"/>
            <a:endParaRPr lang="en-GB" sz="1050" u="sng" dirty="0"/>
          </a:p>
          <a:p>
            <a:pPr marL="171450" indent="-171450" algn="ctr">
              <a:buFontTx/>
              <a:buChar char="-"/>
            </a:pPr>
            <a:r>
              <a:rPr lang="en-GB" sz="1600" i="1" dirty="0"/>
              <a:t>It measures the oxygen level of the blood</a:t>
            </a:r>
          </a:p>
          <a:p>
            <a:pPr marL="171450" indent="-171450" algn="ctr">
              <a:buFontTx/>
              <a:buChar char="-"/>
            </a:pPr>
            <a:r>
              <a:rPr lang="en-GB" sz="1600" i="1" dirty="0"/>
              <a:t>It measures your pulse rate </a:t>
            </a:r>
          </a:p>
          <a:p>
            <a:pPr marL="171450" indent="-171450" algn="ctr">
              <a:buFontTx/>
              <a:buChar char="-"/>
            </a:pPr>
            <a:r>
              <a:rPr lang="en-GB" sz="1600" i="1" dirty="0"/>
              <a:t>It is easy to use and to read the percentages</a:t>
            </a:r>
          </a:p>
        </p:txBody>
      </p:sp>
      <p:sp>
        <p:nvSpPr>
          <p:cNvPr id="9" name="TextBox 8">
            <a:extLst>
              <a:ext uri="{FF2B5EF4-FFF2-40B4-BE49-F238E27FC236}">
                <a16:creationId xmlns:a16="http://schemas.microsoft.com/office/drawing/2014/main" id="{320568F0-F1DC-41E6-834E-E5EECE84D6C7}"/>
              </a:ext>
            </a:extLst>
          </p:cNvPr>
          <p:cNvSpPr txBox="1"/>
          <p:nvPr/>
        </p:nvSpPr>
        <p:spPr>
          <a:xfrm>
            <a:off x="179363" y="96468"/>
            <a:ext cx="2371843" cy="307777"/>
          </a:xfrm>
          <a:prstGeom prst="rect">
            <a:avLst/>
          </a:prstGeom>
          <a:noFill/>
        </p:spPr>
        <p:txBody>
          <a:bodyPr wrap="square" rtlCol="0">
            <a:spAutoFit/>
          </a:bodyPr>
          <a:lstStyle/>
          <a:p>
            <a:r>
              <a:rPr lang="en-GB" sz="1400" b="1" dirty="0">
                <a:solidFill>
                  <a:srgbClr val="C00000"/>
                </a:solidFill>
              </a:rPr>
              <a:t>  Together we can do it !!!</a:t>
            </a:r>
          </a:p>
        </p:txBody>
      </p:sp>
      <p:sp>
        <p:nvSpPr>
          <p:cNvPr id="10" name="TextBox 9">
            <a:extLst>
              <a:ext uri="{FF2B5EF4-FFF2-40B4-BE49-F238E27FC236}">
                <a16:creationId xmlns:a16="http://schemas.microsoft.com/office/drawing/2014/main" id="{E6764A2F-9714-4269-BD46-0527A965D1BE}"/>
              </a:ext>
            </a:extLst>
          </p:cNvPr>
          <p:cNvSpPr txBox="1"/>
          <p:nvPr/>
        </p:nvSpPr>
        <p:spPr>
          <a:xfrm>
            <a:off x="268005" y="1178975"/>
            <a:ext cx="2194561" cy="307777"/>
          </a:xfrm>
          <a:prstGeom prst="rect">
            <a:avLst/>
          </a:prstGeom>
          <a:noFill/>
        </p:spPr>
        <p:txBody>
          <a:bodyPr wrap="square" rtlCol="0">
            <a:spAutoFit/>
          </a:bodyPr>
          <a:lstStyle/>
          <a:p>
            <a:r>
              <a:rPr lang="en-GB" sz="1400" b="1" dirty="0">
                <a:solidFill>
                  <a:srgbClr val="C00000"/>
                </a:solidFill>
              </a:rPr>
              <a:t>Spread the information</a:t>
            </a:r>
          </a:p>
        </p:txBody>
      </p:sp>
      <p:sp>
        <p:nvSpPr>
          <p:cNvPr id="14" name="Smiley Face 13">
            <a:extLst>
              <a:ext uri="{FF2B5EF4-FFF2-40B4-BE49-F238E27FC236}">
                <a16:creationId xmlns:a16="http://schemas.microsoft.com/office/drawing/2014/main" id="{2E86D293-EB89-42A8-A091-7E2C0D064056}"/>
              </a:ext>
            </a:extLst>
          </p:cNvPr>
          <p:cNvSpPr/>
          <p:nvPr/>
        </p:nvSpPr>
        <p:spPr>
          <a:xfrm>
            <a:off x="953311" y="452074"/>
            <a:ext cx="763958" cy="697136"/>
          </a:xfrm>
          <a:prstGeom prst="smileyFace">
            <a:avLst/>
          </a:prstGeom>
          <a:gradFill flip="none" rotWithShape="1">
            <a:gsLst>
              <a:gs pos="0">
                <a:schemeClr val="accent1">
                  <a:tint val="66000"/>
                  <a:satMod val="160000"/>
                </a:schemeClr>
              </a:gs>
              <a:gs pos="50000">
                <a:schemeClr val="accent1">
                  <a:tint val="44500"/>
                  <a:satMod val="160000"/>
                </a:schemeClr>
              </a:gs>
              <a:gs pos="100000">
                <a:schemeClr val="accent1">
                  <a:tint val="23500"/>
                  <a:satMod val="160000"/>
                </a:schemeClr>
              </a:gs>
            </a:gsLst>
            <a:path path="circle">
              <a:fillToRect r="100000" b="100000"/>
            </a:path>
            <a:tileRect l="-100000" t="-100000"/>
          </a:gradFill>
          <a:ln>
            <a:solidFill>
              <a:srgbClr val="00B050"/>
            </a:solidFill>
          </a:ln>
          <a:effectLst>
            <a:outerShdw blurRad="50800" dist="38100" dir="10800000" algn="r" rotWithShape="0">
              <a:prstClr val="black">
                <a:alpha val="40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cxnSp>
        <p:nvCxnSpPr>
          <p:cNvPr id="16" name="Straight Arrow Connector 15">
            <a:extLst>
              <a:ext uri="{FF2B5EF4-FFF2-40B4-BE49-F238E27FC236}">
                <a16:creationId xmlns:a16="http://schemas.microsoft.com/office/drawing/2014/main" id="{96857149-999A-4D8C-BA3E-CEF6779EA7DD}"/>
              </a:ext>
            </a:extLst>
          </p:cNvPr>
          <p:cNvCxnSpPr>
            <a:cxnSpLocks/>
          </p:cNvCxnSpPr>
          <p:nvPr/>
        </p:nvCxnSpPr>
        <p:spPr>
          <a:xfrm flipH="1">
            <a:off x="7806303" y="5779022"/>
            <a:ext cx="1378336" cy="0"/>
          </a:xfrm>
          <a:prstGeom prst="straightConnector1">
            <a:avLst/>
          </a:prstGeom>
          <a:ln w="47625">
            <a:tailEnd type="triangle"/>
          </a:ln>
        </p:spPr>
        <p:style>
          <a:lnRef idx="1">
            <a:schemeClr val="accent1"/>
          </a:lnRef>
          <a:fillRef idx="0">
            <a:schemeClr val="accent1"/>
          </a:fillRef>
          <a:effectRef idx="0">
            <a:schemeClr val="accent1"/>
          </a:effectRef>
          <a:fontRef idx="minor">
            <a:schemeClr val="tx1"/>
          </a:fontRef>
        </p:style>
      </p:cxnSp>
      <p:sp>
        <p:nvSpPr>
          <p:cNvPr id="17" name="Double Wave 16">
            <a:extLst>
              <a:ext uri="{FF2B5EF4-FFF2-40B4-BE49-F238E27FC236}">
                <a16:creationId xmlns:a16="http://schemas.microsoft.com/office/drawing/2014/main" id="{EB1C5433-50F7-4BB0-A45B-44CE36053AD0}"/>
              </a:ext>
            </a:extLst>
          </p:cNvPr>
          <p:cNvSpPr/>
          <p:nvPr/>
        </p:nvSpPr>
        <p:spPr>
          <a:xfrm>
            <a:off x="4299791" y="4771387"/>
            <a:ext cx="3430063" cy="1371659"/>
          </a:xfrm>
          <a:prstGeom prst="doubleWave">
            <a:avLst/>
          </a:prstGeom>
          <a:solidFill>
            <a:schemeClr val="accent1">
              <a:lumMod val="75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solidFill>
                  <a:srgbClr val="FFFF00"/>
                </a:solidFill>
              </a:rPr>
              <a:t>Think about it !! By sharing the information our beloved ones can get help in time before it could be too late!!!!</a:t>
            </a:r>
          </a:p>
        </p:txBody>
      </p:sp>
      <p:cxnSp>
        <p:nvCxnSpPr>
          <p:cNvPr id="21" name="Straight Arrow Connector 20">
            <a:extLst>
              <a:ext uri="{FF2B5EF4-FFF2-40B4-BE49-F238E27FC236}">
                <a16:creationId xmlns:a16="http://schemas.microsoft.com/office/drawing/2014/main" id="{7E50581E-68ED-4D48-9A38-00EB1CC371B7}"/>
              </a:ext>
            </a:extLst>
          </p:cNvPr>
          <p:cNvCxnSpPr>
            <a:cxnSpLocks/>
          </p:cNvCxnSpPr>
          <p:nvPr/>
        </p:nvCxnSpPr>
        <p:spPr>
          <a:xfrm flipH="1">
            <a:off x="7819682" y="5130741"/>
            <a:ext cx="1324318" cy="426779"/>
          </a:xfrm>
          <a:prstGeom prst="straightConnector1">
            <a:avLst/>
          </a:prstGeom>
          <a:ln w="47625">
            <a:tailEnd type="triangle"/>
          </a:ln>
        </p:spPr>
        <p:style>
          <a:lnRef idx="1">
            <a:schemeClr val="dk1"/>
          </a:lnRef>
          <a:fillRef idx="0">
            <a:schemeClr val="dk1"/>
          </a:fillRef>
          <a:effectRef idx="0">
            <a:schemeClr val="dk1"/>
          </a:effectRef>
          <a:fontRef idx="minor">
            <a:schemeClr val="tx1"/>
          </a:fontRef>
        </p:style>
      </p:cxnSp>
      <p:cxnSp>
        <p:nvCxnSpPr>
          <p:cNvPr id="24" name="Straight Arrow Connector 23">
            <a:extLst>
              <a:ext uri="{FF2B5EF4-FFF2-40B4-BE49-F238E27FC236}">
                <a16:creationId xmlns:a16="http://schemas.microsoft.com/office/drawing/2014/main" id="{FA06FBE4-AE37-4EC2-9407-EB8764C0AF1D}"/>
              </a:ext>
            </a:extLst>
          </p:cNvPr>
          <p:cNvCxnSpPr>
            <a:cxnSpLocks/>
          </p:cNvCxnSpPr>
          <p:nvPr/>
        </p:nvCxnSpPr>
        <p:spPr>
          <a:xfrm flipH="1" flipV="1">
            <a:off x="7860598" y="5892728"/>
            <a:ext cx="1283403" cy="142357"/>
          </a:xfrm>
          <a:prstGeom prst="straightConnector1">
            <a:avLst/>
          </a:prstGeom>
          <a:ln w="47625">
            <a:tailEnd type="triangle"/>
          </a:ln>
        </p:spPr>
        <p:style>
          <a:lnRef idx="1">
            <a:schemeClr val="accent6"/>
          </a:lnRef>
          <a:fillRef idx="0">
            <a:schemeClr val="accent6"/>
          </a:fillRef>
          <a:effectRef idx="0">
            <a:schemeClr val="accent6"/>
          </a:effectRef>
          <a:fontRef idx="minor">
            <a:schemeClr val="tx1"/>
          </a:fontRef>
        </p:style>
      </p:cxnSp>
      <p:pic>
        <p:nvPicPr>
          <p:cNvPr id="25" name="Picture 24" descr="A blue logo with white letters&#10;&#10;Description automatically generated with low confidence">
            <a:extLst>
              <a:ext uri="{FF2B5EF4-FFF2-40B4-BE49-F238E27FC236}">
                <a16:creationId xmlns:a16="http://schemas.microsoft.com/office/drawing/2014/main" id="{DD7D3877-A981-4E5B-A12F-82B7D0B2E7C8}"/>
              </a:ext>
            </a:extLst>
          </p:cNvPr>
          <p:cNvPicPr>
            <a:picLocks noChangeAspect="1"/>
          </p:cNvPicPr>
          <p:nvPr/>
        </p:nvPicPr>
        <p:blipFill>
          <a:blip r:embed="rId2">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1918226" y="2153520"/>
            <a:ext cx="700499" cy="282826"/>
          </a:xfrm>
          <a:prstGeom prst="rect">
            <a:avLst/>
          </a:prstGeom>
          <a:ln>
            <a:noFill/>
          </a:ln>
          <a:effectLst>
            <a:outerShdw blurRad="190500" algn="tl" rotWithShape="0">
              <a:srgbClr val="000000">
                <a:alpha val="70000"/>
              </a:srgbClr>
            </a:outerShdw>
          </a:effectLst>
        </p:spPr>
      </p:pic>
      <p:cxnSp>
        <p:nvCxnSpPr>
          <p:cNvPr id="27" name="Straight Arrow Connector 26">
            <a:extLst>
              <a:ext uri="{FF2B5EF4-FFF2-40B4-BE49-F238E27FC236}">
                <a16:creationId xmlns:a16="http://schemas.microsoft.com/office/drawing/2014/main" id="{2604ACE7-3B20-4313-9E96-B00B4394D43A}"/>
              </a:ext>
            </a:extLst>
          </p:cNvPr>
          <p:cNvCxnSpPr/>
          <p:nvPr/>
        </p:nvCxnSpPr>
        <p:spPr>
          <a:xfrm flipH="1">
            <a:off x="7819682" y="5457217"/>
            <a:ext cx="1324318" cy="214009"/>
          </a:xfrm>
          <a:prstGeom prst="straightConnector1">
            <a:avLst/>
          </a:prstGeom>
          <a:ln w="47625">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3F743071-076B-407C-B43E-232C7597A0DE}"/>
              </a:ext>
            </a:extLst>
          </p:cNvPr>
          <p:cNvSpPr txBox="1"/>
          <p:nvPr/>
        </p:nvSpPr>
        <p:spPr>
          <a:xfrm>
            <a:off x="1987420" y="6442762"/>
            <a:ext cx="9032033" cy="369332"/>
          </a:xfrm>
          <a:prstGeom prst="rect">
            <a:avLst/>
          </a:prstGeom>
          <a:noFill/>
        </p:spPr>
        <p:txBody>
          <a:bodyPr wrap="square" rtlCol="0">
            <a:spAutoFit/>
          </a:bodyPr>
          <a:lstStyle/>
          <a:p>
            <a:r>
              <a:rPr lang="en-GB" dirty="0"/>
              <a:t>Telephone number: 07821262126         Website: http//ramonarobu.ac.uk</a:t>
            </a:r>
          </a:p>
        </p:txBody>
      </p:sp>
    </p:spTree>
    <p:extLst>
      <p:ext uri="{BB962C8B-B14F-4D97-AF65-F5344CB8AC3E}">
        <p14:creationId xmlns:p14="http://schemas.microsoft.com/office/powerpoint/2010/main" val="833780934"/>
      </p:ext>
    </p:extLst>
  </p:cSld>
  <p:clrMapOvr>
    <a:masterClrMapping/>
  </p:clrMapOvr>
  <p:transition spd="slow">
    <p:wipe dir="r"/>
  </p:transition>
</p:sld>
</file>

<file path=ppt/slides/slide7.xml><?xml version="1.0" encoding="utf-8"?>
<p:sld xmlns:a="http://schemas.openxmlformats.org/drawingml/2006/main" xmlns:r="http://schemas.openxmlformats.org/officeDocument/2006/relationships" xmlns:p="http://schemas.openxmlformats.org/presentationml/2006/main">
  <p:cSld>
    <p:bg>
      <p:bgPr>
        <a:gradFill flip="none" rotWithShape="1">
          <a:gsLst>
            <a:gs pos="28000">
              <a:srgbClr val="C00000">
                <a:alpha val="90000"/>
                <a:lumMod val="100000"/>
              </a:srgbClr>
            </a:gs>
            <a:gs pos="100000">
              <a:schemeClr val="accent1">
                <a:lumMod val="45000"/>
                <a:lumOff val="55000"/>
              </a:schemeClr>
            </a:gs>
          </a:gsLst>
          <a:path path="rect">
            <a:fillToRect l="100000" t="100000"/>
          </a:path>
          <a:tileRect r="-100000" b="-100000"/>
        </a:gradFill>
        <a:effectLst/>
      </p:bgPr>
    </p:bg>
    <p:spTree>
      <p:nvGrpSpPr>
        <p:cNvPr id="1" name=""/>
        <p:cNvGrpSpPr/>
        <p:nvPr/>
      </p:nvGrpSpPr>
      <p:grpSpPr>
        <a:xfrm>
          <a:off x="0" y="0"/>
          <a:ext cx="0" cy="0"/>
          <a:chOff x="0" y="0"/>
          <a:chExt cx="0" cy="0"/>
        </a:xfrm>
      </p:grpSpPr>
      <p:pic>
        <p:nvPicPr>
          <p:cNvPr id="3" name="Picture 2" descr="A person and person smiling&#10;&#10;Description automatically generated with low confidence">
            <a:extLst>
              <a:ext uri="{FF2B5EF4-FFF2-40B4-BE49-F238E27FC236}">
                <a16:creationId xmlns:a16="http://schemas.microsoft.com/office/drawing/2014/main" id="{E759E512-A43F-4A58-AA30-AF8863219150}"/>
              </a:ext>
            </a:extLst>
          </p:cNvPr>
          <p:cNvPicPr>
            <a:picLocks noChangeAspect="1"/>
          </p:cNvPicPr>
          <p:nvPr/>
        </p:nvPicPr>
        <p:blipFill>
          <a:blip r:embed="rId2">
            <a:alphaModFix amt="70000"/>
            <a:extLst>
              <a:ext uri="{28A0092B-C50C-407E-A947-70E740481C1C}">
                <a14:useLocalDpi xmlns:a14="http://schemas.microsoft.com/office/drawing/2010/main" val="0"/>
              </a:ext>
              <a:ext uri="{837473B0-CC2E-450A-ABE3-18F120FF3D39}">
                <a1611:picAttrSrcUrl xmlns:a1611="http://schemas.microsoft.com/office/drawing/2016/11/main" r:id="rId3"/>
              </a:ext>
            </a:extLst>
          </a:blip>
          <a:stretch>
            <a:fillRect/>
          </a:stretch>
        </p:blipFill>
        <p:spPr>
          <a:xfrm>
            <a:off x="3944908" y="2264958"/>
            <a:ext cx="3984602" cy="3483232"/>
          </a:xfrm>
          <a:prstGeom prst="rect">
            <a:avLst/>
          </a:prstGeom>
          <a:ln>
            <a:noFill/>
          </a:ln>
          <a:effectLst>
            <a:softEdge rad="112500"/>
          </a:effectLst>
        </p:spPr>
      </p:pic>
      <p:graphicFrame>
        <p:nvGraphicFramePr>
          <p:cNvPr id="5" name="Diagram 4">
            <a:extLst>
              <a:ext uri="{FF2B5EF4-FFF2-40B4-BE49-F238E27FC236}">
                <a16:creationId xmlns:a16="http://schemas.microsoft.com/office/drawing/2014/main" id="{23B66079-60D0-4584-97E7-53D47FB9664A}"/>
              </a:ext>
            </a:extLst>
          </p:cNvPr>
          <p:cNvGraphicFramePr/>
          <p:nvPr>
            <p:extLst>
              <p:ext uri="{D42A27DB-BD31-4B8C-83A1-F6EECF244321}">
                <p14:modId xmlns:p14="http://schemas.microsoft.com/office/powerpoint/2010/main" val="4246420063"/>
              </p:ext>
            </p:extLst>
          </p:nvPr>
        </p:nvGraphicFramePr>
        <p:xfrm>
          <a:off x="124558" y="2023001"/>
          <a:ext cx="4338320" cy="3649133"/>
        </p:xfrm>
        <a:graphic>
          <a:graphicData uri="http://schemas.openxmlformats.org/drawingml/2006/diagram">
            <dgm:relIds xmlns:dgm="http://schemas.openxmlformats.org/drawingml/2006/diagram" xmlns:r="http://schemas.openxmlformats.org/officeDocument/2006/relationships" r:dm="rId4" r:lo="rId5" r:qs="rId6" r:cs="rId7"/>
          </a:graphicData>
        </a:graphic>
      </p:graphicFrame>
      <p:sp>
        <p:nvSpPr>
          <p:cNvPr id="7" name="TextBox 6">
            <a:extLst>
              <a:ext uri="{FF2B5EF4-FFF2-40B4-BE49-F238E27FC236}">
                <a16:creationId xmlns:a16="http://schemas.microsoft.com/office/drawing/2014/main" id="{237FECD0-6061-499E-B8DA-45466E3536E7}"/>
              </a:ext>
            </a:extLst>
          </p:cNvPr>
          <p:cNvSpPr txBox="1"/>
          <p:nvPr/>
        </p:nvSpPr>
        <p:spPr>
          <a:xfrm>
            <a:off x="5144730" y="5564412"/>
            <a:ext cx="1584958" cy="215444"/>
          </a:xfrm>
          <a:prstGeom prst="rect">
            <a:avLst/>
          </a:prstGeom>
          <a:noFill/>
        </p:spPr>
        <p:txBody>
          <a:bodyPr wrap="square">
            <a:spAutoFit/>
          </a:bodyPr>
          <a:lstStyle/>
          <a:p>
            <a:r>
              <a:rPr lang="en-GB" sz="800" dirty="0">
                <a:latin typeface="Arial" panose="020B0604020202020204" pitchFamily="34" charset="0"/>
                <a:cs typeface="Arial" panose="020B0604020202020204" pitchFamily="34" charset="0"/>
              </a:rPr>
              <a:t>(Happy elderly couple, 2021) </a:t>
            </a:r>
            <a:endParaRPr lang="en-GB" sz="800" dirty="0"/>
          </a:p>
        </p:txBody>
      </p:sp>
      <p:graphicFrame>
        <p:nvGraphicFramePr>
          <p:cNvPr id="8" name="Diagram 7">
            <a:extLst>
              <a:ext uri="{FF2B5EF4-FFF2-40B4-BE49-F238E27FC236}">
                <a16:creationId xmlns:a16="http://schemas.microsoft.com/office/drawing/2014/main" id="{433A4ADD-03A3-414A-832C-2F96F0C4DEA3}"/>
              </a:ext>
            </a:extLst>
          </p:cNvPr>
          <p:cNvGraphicFramePr/>
          <p:nvPr>
            <p:extLst>
              <p:ext uri="{D42A27DB-BD31-4B8C-83A1-F6EECF244321}">
                <p14:modId xmlns:p14="http://schemas.microsoft.com/office/powerpoint/2010/main" val="1499037468"/>
              </p:ext>
            </p:extLst>
          </p:nvPr>
        </p:nvGraphicFramePr>
        <p:xfrm>
          <a:off x="8162162" y="2264958"/>
          <a:ext cx="3811931" cy="1865471"/>
        </p:xfrm>
        <a:graphic>
          <a:graphicData uri="http://schemas.openxmlformats.org/drawingml/2006/diagram">
            <dgm:relIds xmlns:dgm="http://schemas.openxmlformats.org/drawingml/2006/diagram" xmlns:r="http://schemas.openxmlformats.org/officeDocument/2006/relationships" r:dm="rId9" r:lo="rId10" r:qs="rId11" r:cs="rId12"/>
          </a:graphicData>
        </a:graphic>
      </p:graphicFrame>
      <p:sp>
        <p:nvSpPr>
          <p:cNvPr id="9" name="TextBox 8">
            <a:extLst>
              <a:ext uri="{FF2B5EF4-FFF2-40B4-BE49-F238E27FC236}">
                <a16:creationId xmlns:a16="http://schemas.microsoft.com/office/drawing/2014/main" id="{5242D3D9-0527-49C6-8B2F-4FDAAEA51916}"/>
              </a:ext>
            </a:extLst>
          </p:cNvPr>
          <p:cNvSpPr txBox="1"/>
          <p:nvPr/>
        </p:nvSpPr>
        <p:spPr>
          <a:xfrm>
            <a:off x="3332480" y="96719"/>
            <a:ext cx="5679440" cy="584775"/>
          </a:xfrm>
          <a:prstGeom prst="rect">
            <a:avLst/>
          </a:prstGeom>
          <a:noFill/>
        </p:spPr>
        <p:txBody>
          <a:bodyPr wrap="square" rtlCol="0">
            <a:spAutoFit/>
          </a:bodyPr>
          <a:lstStyle/>
          <a:p>
            <a:r>
              <a:rPr lang="en-GB" sz="3200" i="1" dirty="0">
                <a:solidFill>
                  <a:srgbClr val="002060"/>
                </a:solidFill>
                <a:latin typeface="Bookman Old Style" panose="02050604050505020204" pitchFamily="18" charset="0"/>
              </a:rPr>
              <a:t>AWARNESS CONFERENCE</a:t>
            </a:r>
          </a:p>
        </p:txBody>
      </p:sp>
      <p:sp>
        <p:nvSpPr>
          <p:cNvPr id="10" name="TextBox 9">
            <a:extLst>
              <a:ext uri="{FF2B5EF4-FFF2-40B4-BE49-F238E27FC236}">
                <a16:creationId xmlns:a16="http://schemas.microsoft.com/office/drawing/2014/main" id="{65991DE2-FC3A-4E8E-BB69-5B8AD98282B1}"/>
              </a:ext>
            </a:extLst>
          </p:cNvPr>
          <p:cNvSpPr txBox="1"/>
          <p:nvPr/>
        </p:nvSpPr>
        <p:spPr>
          <a:xfrm>
            <a:off x="1652319" y="985277"/>
            <a:ext cx="8887362" cy="1200329"/>
          </a:xfrm>
          <a:prstGeom prst="rect">
            <a:avLst/>
          </a:prstGeom>
          <a:noFill/>
        </p:spPr>
        <p:txBody>
          <a:bodyPr wrap="square" rtlCol="0">
            <a:spAutoFit/>
          </a:bodyPr>
          <a:lstStyle/>
          <a:p>
            <a:r>
              <a:rPr lang="en-GB" sz="2400" i="1" dirty="0">
                <a:solidFill>
                  <a:srgbClr val="002060"/>
                </a:solidFill>
                <a:latin typeface="Bookman Old Style" panose="02050604050505020204" pitchFamily="18" charset="0"/>
              </a:rPr>
              <a:t>1 thing to do: SHARE/SPREAD the information about the</a:t>
            </a:r>
          </a:p>
          <a:p>
            <a:endParaRPr lang="en-GB" sz="2400" i="1" dirty="0">
              <a:solidFill>
                <a:srgbClr val="002060"/>
              </a:solidFill>
              <a:latin typeface="Bookman Old Style" panose="02050604050505020204" pitchFamily="18" charset="0"/>
            </a:endParaRPr>
          </a:p>
          <a:p>
            <a:r>
              <a:rPr lang="en-GB" sz="2400" i="1" dirty="0">
                <a:solidFill>
                  <a:srgbClr val="002060"/>
                </a:solidFill>
                <a:latin typeface="Bookman Old Style" panose="02050604050505020204" pitchFamily="18" charset="0"/>
              </a:rPr>
              <a:t>        new purpose of Pulse Oximeter and save lives !</a:t>
            </a:r>
          </a:p>
        </p:txBody>
      </p:sp>
      <p:sp>
        <p:nvSpPr>
          <p:cNvPr id="11" name="Arrow: Down 10">
            <a:extLst>
              <a:ext uri="{FF2B5EF4-FFF2-40B4-BE49-F238E27FC236}">
                <a16:creationId xmlns:a16="http://schemas.microsoft.com/office/drawing/2014/main" id="{DF9EBC9A-BFE1-413E-883F-DF777142A281}"/>
              </a:ext>
            </a:extLst>
          </p:cNvPr>
          <p:cNvSpPr/>
          <p:nvPr/>
        </p:nvSpPr>
        <p:spPr>
          <a:xfrm>
            <a:off x="9902758" y="4120621"/>
            <a:ext cx="510702" cy="633565"/>
          </a:xfrm>
          <a:prstGeom prst="downArrow">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p>
        </p:txBody>
      </p:sp>
      <p:sp>
        <p:nvSpPr>
          <p:cNvPr id="13" name="TextBox 12">
            <a:extLst>
              <a:ext uri="{FF2B5EF4-FFF2-40B4-BE49-F238E27FC236}">
                <a16:creationId xmlns:a16="http://schemas.microsoft.com/office/drawing/2014/main" id="{F7E2429A-D470-428E-89B0-39D021AC58A9}"/>
              </a:ext>
            </a:extLst>
          </p:cNvPr>
          <p:cNvSpPr txBox="1"/>
          <p:nvPr/>
        </p:nvSpPr>
        <p:spPr>
          <a:xfrm>
            <a:off x="8162162" y="4809358"/>
            <a:ext cx="4146724" cy="523220"/>
          </a:xfrm>
          <a:prstGeom prst="rect">
            <a:avLst/>
          </a:prstGeom>
          <a:noFill/>
        </p:spPr>
        <p:txBody>
          <a:bodyPr wrap="square" rtlCol="0">
            <a:spAutoFit/>
          </a:bodyPr>
          <a:lstStyle/>
          <a:p>
            <a:r>
              <a:rPr lang="en-GB" sz="2800" i="1" dirty="0">
                <a:solidFill>
                  <a:srgbClr val="002060"/>
                </a:solidFill>
                <a:latin typeface="Bookman Old Style" panose="02050604050505020204" pitchFamily="18" charset="0"/>
              </a:rPr>
              <a:t>Answers will be given</a:t>
            </a:r>
          </a:p>
        </p:txBody>
      </p:sp>
      <p:sp>
        <p:nvSpPr>
          <p:cNvPr id="14" name="Arrow: U-Turn 13">
            <a:extLst>
              <a:ext uri="{FF2B5EF4-FFF2-40B4-BE49-F238E27FC236}">
                <a16:creationId xmlns:a16="http://schemas.microsoft.com/office/drawing/2014/main" id="{E8674A40-D6DF-4B24-8607-7C3AA3E9B349}"/>
              </a:ext>
            </a:extLst>
          </p:cNvPr>
          <p:cNvSpPr/>
          <p:nvPr/>
        </p:nvSpPr>
        <p:spPr>
          <a:xfrm rot="10800000">
            <a:off x="1899449" y="5283638"/>
            <a:ext cx="8393101" cy="1067425"/>
          </a:xfrm>
          <a:prstGeom prst="uturnArrow">
            <a:avLst/>
          </a:prstGeom>
          <a:gradFill flip="none" rotWithShape="1">
            <a:gsLst>
              <a:gs pos="0">
                <a:srgbClr val="002060"/>
              </a:gs>
              <a:gs pos="74000">
                <a:schemeClr val="accent1">
                  <a:lumMod val="45000"/>
                  <a:lumOff val="55000"/>
                </a:schemeClr>
              </a:gs>
              <a:gs pos="83000">
                <a:schemeClr val="accent1">
                  <a:lumMod val="45000"/>
                  <a:lumOff val="55000"/>
                </a:schemeClr>
              </a:gs>
              <a:gs pos="100000">
                <a:schemeClr val="accent1">
                  <a:lumMod val="30000"/>
                  <a:lumOff val="70000"/>
                </a:schemeClr>
              </a:gs>
            </a:gsLst>
            <a:lin ang="8100000" scaled="1"/>
            <a:tileRect/>
          </a:gradFill>
          <a:ln>
            <a:solidFill>
              <a:schemeClr val="accent1">
                <a:shade val="50000"/>
              </a:schemeClr>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GB">
              <a:solidFill>
                <a:schemeClr val="tx1"/>
              </a:solidFill>
            </a:endParaRPr>
          </a:p>
        </p:txBody>
      </p:sp>
      <p:sp>
        <p:nvSpPr>
          <p:cNvPr id="15" name="TextBox 14">
            <a:extLst>
              <a:ext uri="{FF2B5EF4-FFF2-40B4-BE49-F238E27FC236}">
                <a16:creationId xmlns:a16="http://schemas.microsoft.com/office/drawing/2014/main" id="{B463A341-06C5-409E-9F0F-E31E21CF951A}"/>
              </a:ext>
            </a:extLst>
          </p:cNvPr>
          <p:cNvSpPr txBox="1"/>
          <p:nvPr/>
        </p:nvSpPr>
        <p:spPr>
          <a:xfrm>
            <a:off x="0" y="32997"/>
            <a:ext cx="941206" cy="400110"/>
          </a:xfrm>
          <a:prstGeom prst="rect">
            <a:avLst/>
          </a:prstGeom>
          <a:noFill/>
        </p:spPr>
        <p:txBody>
          <a:bodyPr wrap="square" rtlCol="0">
            <a:spAutoFit/>
          </a:bodyPr>
          <a:lstStyle/>
          <a:p>
            <a:r>
              <a:rPr lang="en-GB" sz="2000" dirty="0">
                <a:latin typeface="Arial" panose="020B0604020202020204" pitchFamily="34" charset="0"/>
                <a:cs typeface="Arial" panose="020B0604020202020204" pitchFamily="34" charset="0"/>
              </a:rPr>
              <a:t>Task 4</a:t>
            </a:r>
          </a:p>
        </p:txBody>
      </p:sp>
      <p:sp>
        <p:nvSpPr>
          <p:cNvPr id="16" name="TextBox 15">
            <a:extLst>
              <a:ext uri="{FF2B5EF4-FFF2-40B4-BE49-F238E27FC236}">
                <a16:creationId xmlns:a16="http://schemas.microsoft.com/office/drawing/2014/main" id="{597B7A65-291B-4296-B2DB-62F4D9A698C6}"/>
              </a:ext>
            </a:extLst>
          </p:cNvPr>
          <p:cNvSpPr txBox="1"/>
          <p:nvPr/>
        </p:nvSpPr>
        <p:spPr>
          <a:xfrm>
            <a:off x="718457" y="6028964"/>
            <a:ext cx="9574093" cy="369332"/>
          </a:xfrm>
          <a:prstGeom prst="rect">
            <a:avLst/>
          </a:prstGeom>
          <a:noFill/>
        </p:spPr>
        <p:txBody>
          <a:bodyPr wrap="square">
            <a:spAutoFit/>
          </a:bodyPr>
          <a:lstStyle/>
          <a:p>
            <a:r>
              <a:rPr lang="en-GB" dirty="0"/>
              <a:t>                       Telephone number: 07821262126     Website: http//ramonarobu.ac.uk</a:t>
            </a:r>
          </a:p>
        </p:txBody>
      </p:sp>
      <p:sp>
        <p:nvSpPr>
          <p:cNvPr id="4" name="AutoShape 2">
            <a:extLst>
              <a:ext uri="{FF2B5EF4-FFF2-40B4-BE49-F238E27FC236}">
                <a16:creationId xmlns:a16="http://schemas.microsoft.com/office/drawing/2014/main" id="{7E0FF40A-B850-4A0E-82A8-0339CAC6759D}"/>
              </a:ext>
            </a:extLst>
          </p:cNvPr>
          <p:cNvSpPr>
            <a:spLocks noChangeAspect="1" noChangeArrowheads="1"/>
          </p:cNvSpPr>
          <p:nvPr/>
        </p:nvSpPr>
        <p:spPr bwMode="auto">
          <a:xfrm>
            <a:off x="5943600" y="3276600"/>
            <a:ext cx="304800" cy="304800"/>
          </a:xfrm>
          <a:prstGeom prst="rect">
            <a:avLst/>
          </a:prstGeom>
          <a:noFill/>
          <a:extLst>
            <a:ext uri="{909E8E84-426E-40DD-AFC4-6F175D3DCCD1}">
              <a14:hiddenFill xmlns:a14="http://schemas.microsoft.com/office/drawing/2010/main">
                <a:solidFill>
                  <a:srgbClr val="FFFFFF"/>
                </a:solidFill>
              </a14:hiddenFill>
            </a:ext>
          </a:extLst>
        </p:spPr>
        <p:txBody>
          <a:bodyPr vert="horz" wrap="square" lIns="91440" tIns="45720" rIns="91440" bIns="45720" numCol="1" anchor="t" anchorCtr="0" compatLnSpc="1">
            <a:prstTxWarp prst="textNoShape">
              <a:avLst/>
            </a:prstTxWarp>
          </a:bodyPr>
          <a:lstStyle/>
          <a:p>
            <a:endParaRPr lang="en-GB"/>
          </a:p>
        </p:txBody>
      </p:sp>
    </p:spTree>
    <p:extLst>
      <p:ext uri="{BB962C8B-B14F-4D97-AF65-F5344CB8AC3E}">
        <p14:creationId xmlns:p14="http://schemas.microsoft.com/office/powerpoint/2010/main" val="2332067883"/>
      </p:ext>
    </p:extLst>
  </p:cSld>
  <p:clrMapOvr>
    <a:masterClrMapping/>
  </p:clrMapOvr>
  <p:transition spd="slow">
    <p:wipe dir="r"/>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TextBox 2">
            <a:extLst>
              <a:ext uri="{FF2B5EF4-FFF2-40B4-BE49-F238E27FC236}">
                <a16:creationId xmlns:a16="http://schemas.microsoft.com/office/drawing/2014/main" id="{5537B268-8AC0-48D3-A1F4-38C7DDD0C11A}"/>
              </a:ext>
            </a:extLst>
          </p:cNvPr>
          <p:cNvSpPr txBox="1"/>
          <p:nvPr/>
        </p:nvSpPr>
        <p:spPr>
          <a:xfrm>
            <a:off x="1418259" y="643816"/>
            <a:ext cx="1477341" cy="369460"/>
          </a:xfrm>
          <a:prstGeom prst="rect">
            <a:avLst/>
          </a:prstGeom>
          <a:noFill/>
        </p:spPr>
        <p:txBody>
          <a:bodyPr wrap="square" rtlCol="0">
            <a:spAutoFit/>
          </a:bodyPr>
          <a:lstStyle/>
          <a:p>
            <a:r>
              <a:rPr lang="en-GB" sz="1801" dirty="0">
                <a:latin typeface="Arial" panose="020B0604020202020204" pitchFamily="34" charset="0"/>
                <a:cs typeface="Arial" panose="020B0604020202020204" pitchFamily="34" charset="0"/>
              </a:rPr>
              <a:t>References:</a:t>
            </a:r>
          </a:p>
        </p:txBody>
      </p:sp>
      <p:sp>
        <p:nvSpPr>
          <p:cNvPr id="6" name="TextBox 5">
            <a:extLst>
              <a:ext uri="{FF2B5EF4-FFF2-40B4-BE49-F238E27FC236}">
                <a16:creationId xmlns:a16="http://schemas.microsoft.com/office/drawing/2014/main" id="{7C9D5529-FD91-451C-8DC1-A087478BAAD8}"/>
              </a:ext>
            </a:extLst>
          </p:cNvPr>
          <p:cNvSpPr txBox="1"/>
          <p:nvPr/>
        </p:nvSpPr>
        <p:spPr>
          <a:xfrm>
            <a:off x="690466" y="1552784"/>
            <a:ext cx="11084766" cy="5262979"/>
          </a:xfrm>
          <a:prstGeom prst="rect">
            <a:avLst/>
          </a:prstGeom>
          <a:noFill/>
        </p:spPr>
        <p:txBody>
          <a:bodyPr wrap="square" rtlCol="0">
            <a:spAutoFit/>
          </a:bodyPr>
          <a:lstStyle/>
          <a:p>
            <a:endParaRPr lang="en-GB" sz="2000" dirty="0">
              <a:solidFill>
                <a:srgbClr val="0070C0"/>
              </a:solidFill>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Dad-birthday, (2020). Available at: </a:t>
            </a:r>
            <a:r>
              <a:rPr lang="en-GB" sz="1600" dirty="0">
                <a:solidFill>
                  <a:srgbClr val="0070C0"/>
                </a:solidFill>
                <a:latin typeface="Arial" panose="020B0604020202020204" pitchFamily="34" charset="0"/>
                <a:cs typeface="Arial" panose="020B0604020202020204" pitchFamily="34" charset="0"/>
                <a:hlinkClick r:id="rId2">
                  <a:extLst>
                    <a:ext uri="{A12FA001-AC4F-418D-AE19-62706E023703}">
                      <ahyp:hlinkClr xmlns:ahyp="http://schemas.microsoft.com/office/drawing/2018/hyperlinkcolor" val="tx"/>
                    </a:ext>
                  </a:extLst>
                </a:hlinkClick>
              </a:rPr>
              <a:t>https://asourparentsage.files.wordpress.com/2020/05/dad-birthdyay.jpeg</a:t>
            </a:r>
            <a:r>
              <a:rPr lang="en-GB" sz="1600" dirty="0">
                <a:solidFill>
                  <a:srgbClr val="0070C0"/>
                </a:solidFill>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(Accessed: 5 March 2021).</a:t>
            </a:r>
            <a:endParaRPr lang="en-GB" sz="1600" dirty="0">
              <a:solidFill>
                <a:srgbClr val="0070C0"/>
              </a:solidFill>
              <a:latin typeface="Arial" panose="020B0604020202020204" pitchFamily="34" charset="0"/>
              <a:cs typeface="Arial" panose="020B0604020202020204" pitchFamily="34" charset="0"/>
            </a:endParaRPr>
          </a:p>
          <a:p>
            <a:endParaRPr lang="en-GB" sz="1600" dirty="0">
              <a:solidFill>
                <a:srgbClr val="0070C0"/>
              </a:solidFill>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Elderly couple walking-away, (2020). Available at: </a:t>
            </a:r>
            <a:r>
              <a:rPr lang="en-GB" sz="1600" dirty="0">
                <a:solidFill>
                  <a:srgbClr val="0070C0"/>
                </a:solidFill>
                <a:latin typeface="Arial" panose="020B0604020202020204" pitchFamily="34" charset="0"/>
                <a:cs typeface="Arial" panose="020B0604020202020204" pitchFamily="34" charset="0"/>
                <a:hlinkClick r:id="rId3">
                  <a:extLst>
                    <a:ext uri="{A12FA001-AC4F-418D-AE19-62706E023703}">
                      <ahyp:hlinkClr xmlns:ahyp="http://schemas.microsoft.com/office/drawing/2018/hyperlinkcolor" val="tx"/>
                    </a:ext>
                  </a:extLst>
                </a:hlinkClick>
              </a:rPr>
              <a:t>https://i0.wp.com/fabiusmaximus.com/wp-content/uploads/2020/04/Elderly-couple-walking-away-AdobeStock_289536235.jpg?ssl=1</a:t>
            </a:r>
            <a:r>
              <a:rPr lang="en-GB" sz="1600" dirty="0">
                <a:solidFill>
                  <a:srgbClr val="0070C0"/>
                </a:solidFill>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(Accessed: 5 March 2021).</a:t>
            </a:r>
            <a:endParaRPr lang="en-GB" sz="1600" dirty="0">
              <a:solidFill>
                <a:srgbClr val="0070C0"/>
              </a:solidFill>
              <a:latin typeface="Arial" panose="020B0604020202020204" pitchFamily="34" charset="0"/>
              <a:cs typeface="Arial" panose="020B0604020202020204" pitchFamily="34" charset="0"/>
            </a:endParaRPr>
          </a:p>
          <a:p>
            <a:endParaRPr lang="en-GB" sz="1600" dirty="0">
              <a:solidFill>
                <a:srgbClr val="0070C0"/>
              </a:solidFill>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Happy elderly couple, (2021). Available at: </a:t>
            </a:r>
            <a:r>
              <a:rPr lang="en-GB" sz="1600" dirty="0">
                <a:solidFill>
                  <a:srgbClr val="0070C0"/>
                </a:solidFill>
                <a:latin typeface="Arial" panose="020B0604020202020204" pitchFamily="34" charset="0"/>
                <a:cs typeface="Arial" panose="020B0604020202020204" pitchFamily="34" charset="0"/>
                <a:hlinkClick r:id="rId4">
                  <a:extLst>
                    <a:ext uri="{A12FA001-AC4F-418D-AE19-62706E023703}">
                      <ahyp:hlinkClr xmlns:ahyp="http://schemas.microsoft.com/office/drawing/2018/hyperlinkcolor" val="tx"/>
                    </a:ext>
                  </a:extLst>
                </a:hlinkClick>
              </a:rPr>
              <a:t>https://live.staticflickr.com/909/27999711698_fcb1bbb74c_b.jpg</a:t>
            </a:r>
            <a:r>
              <a:rPr lang="en-GB" sz="1600" dirty="0">
                <a:solidFill>
                  <a:srgbClr val="0070C0"/>
                </a:solidFill>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(Accessed: 5 March 2021).</a:t>
            </a:r>
            <a:endParaRPr lang="en-GB" sz="1600" dirty="0">
              <a:solidFill>
                <a:srgbClr val="0070C0"/>
              </a:solidFill>
              <a:latin typeface="Arial" panose="020B0604020202020204" pitchFamily="34" charset="0"/>
              <a:cs typeface="Arial" panose="020B0604020202020204" pitchFamily="34" charset="0"/>
            </a:endParaRPr>
          </a:p>
          <a:p>
            <a:endParaRPr lang="en-GB" sz="1600" dirty="0">
              <a:solidFill>
                <a:srgbClr val="0070C0"/>
              </a:solidFill>
              <a:latin typeface="Arial" panose="020B0604020202020204" pitchFamily="34" charset="0"/>
              <a:cs typeface="Arial" panose="020B0604020202020204" pitchFamily="34" charset="0"/>
            </a:endParaRPr>
          </a:p>
          <a:p>
            <a:r>
              <a:rPr lang="en-GB" sz="1600" b="0" i="0" dirty="0">
                <a:effectLst/>
                <a:latin typeface="Arial" panose="020B0604020202020204" pitchFamily="34" charset="0"/>
                <a:cs typeface="Arial" panose="020B0604020202020204" pitchFamily="34" charset="0"/>
              </a:rPr>
              <a:t>Kaplan, D.A., (2020) At-Home Pulse Oximeters: The 'It' Gadget of the COVID-19 Outbreak. </a:t>
            </a:r>
            <a:r>
              <a:rPr lang="en-GB" sz="1600" b="0" i="1" dirty="0">
                <a:effectLst/>
                <a:latin typeface="Arial" panose="020B0604020202020204" pitchFamily="34" charset="0"/>
                <a:cs typeface="Arial" panose="020B0604020202020204" pitchFamily="34" charset="0"/>
              </a:rPr>
              <a:t>Managed Healthcare Executive, </a:t>
            </a:r>
            <a:r>
              <a:rPr lang="en-GB" sz="1600" b="1" i="0" dirty="0">
                <a:effectLst/>
                <a:latin typeface="Arial" panose="020B0604020202020204" pitchFamily="34" charset="0"/>
                <a:cs typeface="Arial" panose="020B0604020202020204" pitchFamily="34" charset="0"/>
              </a:rPr>
              <a:t>30</a:t>
            </a:r>
            <a:r>
              <a:rPr lang="en-GB" sz="1600" b="0" i="0" dirty="0">
                <a:effectLst/>
                <a:latin typeface="Arial" panose="020B0604020202020204" pitchFamily="34" charset="0"/>
                <a:cs typeface="Arial" panose="020B0604020202020204" pitchFamily="34" charset="0"/>
              </a:rPr>
              <a:t>(6), pp. 24-25.</a:t>
            </a:r>
          </a:p>
          <a:p>
            <a:endParaRPr lang="en-GB" sz="1600" dirty="0">
              <a:solidFill>
                <a:srgbClr val="0070C0"/>
              </a:solidFill>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NHS England, (2020). Available at:</a:t>
            </a:r>
            <a:r>
              <a:rPr lang="en-GB" sz="1600" dirty="0">
                <a:solidFill>
                  <a:srgbClr val="0070C0"/>
                </a:solidFill>
                <a:latin typeface="Arial" panose="020B0604020202020204" pitchFamily="34" charset="0"/>
                <a:cs typeface="Arial" panose="020B0604020202020204" pitchFamily="34" charset="0"/>
              </a:rPr>
              <a:t> </a:t>
            </a:r>
            <a:r>
              <a:rPr lang="en-GB" sz="1600" dirty="0">
                <a:solidFill>
                  <a:srgbClr val="0070C0"/>
                </a:solidFill>
                <a:latin typeface="Arial" panose="020B0604020202020204" pitchFamily="34" charset="0"/>
                <a:cs typeface="Arial" panose="020B0604020202020204" pitchFamily="34" charset="0"/>
                <a:hlinkClick r:id="rId5">
                  <a:extLst>
                    <a:ext uri="{A12FA001-AC4F-418D-AE19-62706E023703}">
                      <ahyp:hlinkClr xmlns:ahyp="http://schemas.microsoft.com/office/drawing/2018/hyperlinkcolor" val="tx"/>
                    </a:ext>
                  </a:extLst>
                </a:hlinkClick>
              </a:rPr>
              <a:t>https://www.england.nhs.uk/coronavirus/publication/pulse-oximetry-to-detect-early-deterioration-of-patients-with-covid-19-in-primary-and-community-care-settings/</a:t>
            </a:r>
            <a:r>
              <a:rPr lang="en-GB" sz="1600" dirty="0">
                <a:solidFill>
                  <a:srgbClr val="0070C0"/>
                </a:solidFill>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(Accessed: 7 March 2021).</a:t>
            </a:r>
            <a:endParaRPr lang="en-GB" sz="1600" dirty="0">
              <a:solidFill>
                <a:srgbClr val="0070C0"/>
              </a:solidFill>
              <a:latin typeface="Arial" panose="020B0604020202020204" pitchFamily="34" charset="0"/>
              <a:cs typeface="Arial" panose="020B0604020202020204" pitchFamily="34" charset="0"/>
            </a:endParaRPr>
          </a:p>
          <a:p>
            <a:endParaRPr lang="en-GB" sz="1600" dirty="0">
              <a:solidFill>
                <a:srgbClr val="0070C0"/>
              </a:solidFill>
              <a:latin typeface="Arial" panose="020B0604020202020204" pitchFamily="34" charset="0"/>
              <a:cs typeface="Arial" panose="020B0604020202020204" pitchFamily="34" charset="0"/>
            </a:endParaRPr>
          </a:p>
          <a:p>
            <a:r>
              <a:rPr lang="en-GB" sz="1600" dirty="0">
                <a:latin typeface="Arial" panose="020B0604020202020204" pitchFamily="34" charset="0"/>
                <a:cs typeface="Arial" panose="020B0604020202020204" pitchFamily="34" charset="0"/>
              </a:rPr>
              <a:t>Pulse Oximeter, (2020). Available at:</a:t>
            </a:r>
          </a:p>
          <a:p>
            <a:r>
              <a:rPr lang="en-GB" sz="1600" dirty="0">
                <a:solidFill>
                  <a:srgbClr val="0070C0"/>
                </a:solidFill>
                <a:latin typeface="Arial" panose="020B0604020202020204" pitchFamily="34" charset="0"/>
                <a:cs typeface="Arial" panose="020B0604020202020204" pitchFamily="34" charset="0"/>
                <a:hlinkClick r:id="rId6">
                  <a:extLst>
                    <a:ext uri="{A12FA001-AC4F-418D-AE19-62706E023703}">
                      <ahyp:hlinkClr xmlns:ahyp="http://schemas.microsoft.com/office/drawing/2018/hyperlinkcolor" val="tx"/>
                    </a:ext>
                  </a:extLst>
                </a:hlinkClick>
              </a:rPr>
              <a:t>https://upload.wikimedia.org/wikipedia/commons/b/b5/OxyWatch_C20_Pulse_Oximeter.png</a:t>
            </a:r>
            <a:r>
              <a:rPr lang="en-GB" sz="1600" dirty="0">
                <a:solidFill>
                  <a:srgbClr val="0070C0"/>
                </a:solidFill>
                <a:latin typeface="Arial" panose="020B0604020202020204" pitchFamily="34" charset="0"/>
                <a:cs typeface="Arial" panose="020B0604020202020204" pitchFamily="34" charset="0"/>
              </a:rPr>
              <a:t> </a:t>
            </a:r>
            <a:r>
              <a:rPr lang="en-GB" sz="1600" dirty="0">
                <a:latin typeface="Arial" panose="020B0604020202020204" pitchFamily="34" charset="0"/>
                <a:cs typeface="Arial" panose="020B0604020202020204" pitchFamily="34" charset="0"/>
              </a:rPr>
              <a:t>(Accessed: 6 March 2021).</a:t>
            </a:r>
            <a:endParaRPr lang="en-GB" sz="1600" dirty="0">
              <a:solidFill>
                <a:srgbClr val="0070C0"/>
              </a:solidFill>
              <a:latin typeface="Arial" panose="020B0604020202020204" pitchFamily="34" charset="0"/>
              <a:cs typeface="Arial" panose="020B0604020202020204" pitchFamily="34" charset="0"/>
            </a:endParaRPr>
          </a:p>
          <a:p>
            <a:endParaRPr lang="en-GB" sz="1600" dirty="0">
              <a:solidFill>
                <a:srgbClr val="0070C0"/>
              </a:solidFill>
              <a:latin typeface="Arial" panose="020B0604020202020204" pitchFamily="34" charset="0"/>
              <a:cs typeface="Arial" panose="020B0604020202020204" pitchFamily="34" charset="0"/>
            </a:endParaRPr>
          </a:p>
          <a:p>
            <a:endParaRPr lang="en-GB" sz="1600" dirty="0">
              <a:solidFill>
                <a:srgbClr val="0070C0"/>
              </a:solidFill>
              <a:latin typeface="Arial" panose="020B0604020202020204" pitchFamily="34" charset="0"/>
              <a:cs typeface="Arial" panose="020B0604020202020204" pitchFamily="34" charset="0"/>
            </a:endParaRPr>
          </a:p>
          <a:p>
            <a:endParaRPr lang="en-GB" sz="1200" dirty="0">
              <a:latin typeface="Arial" panose="020B0604020202020204" pitchFamily="34" charset="0"/>
              <a:cs typeface="Arial" panose="020B0604020202020204" pitchFamily="34" charset="0"/>
            </a:endParaRPr>
          </a:p>
        </p:txBody>
      </p:sp>
    </p:spTree>
    <p:extLst>
      <p:ext uri="{BB962C8B-B14F-4D97-AF65-F5344CB8AC3E}">
        <p14:creationId xmlns:p14="http://schemas.microsoft.com/office/powerpoint/2010/main" val="1272498925"/>
      </p:ext>
    </p:extLst>
  </p:cSld>
  <p:clrMapOvr>
    <a:masterClrMapping/>
  </p:clrMapOvr>
  <p:transition spd="slow">
    <p:wipe dir="r"/>
  </p:transition>
</p:sld>
</file>

<file path=ppt/theme/theme1.xml><?xml version="1.0" encoding="utf-8"?>
<a:theme xmlns:a="http://schemas.openxmlformats.org/drawingml/2006/main" name="ShapesVTI">
  <a:themeElements>
    <a:clrScheme name="AnalogousFromLightSeedRightStep">
      <a:dk1>
        <a:srgbClr val="000000"/>
      </a:dk1>
      <a:lt1>
        <a:srgbClr val="FFFFFF"/>
      </a:lt1>
      <a:dk2>
        <a:srgbClr val="281B10"/>
      </a:dk2>
      <a:lt2>
        <a:srgbClr val="FFF9F5"/>
      </a:lt2>
      <a:accent1>
        <a:srgbClr val="EE7661"/>
      </a:accent1>
      <a:accent2>
        <a:srgbClr val="4E91F0"/>
      </a:accent2>
      <a:accent3>
        <a:srgbClr val="5B5260"/>
      </a:accent3>
      <a:accent4>
        <a:srgbClr val="2CC3B4"/>
      </a:accent4>
      <a:accent5>
        <a:srgbClr val="C097F8"/>
      </a:accent5>
      <a:accent6>
        <a:srgbClr val="FF9514"/>
      </a:accent6>
      <a:hlink>
        <a:srgbClr val="E50CBC"/>
      </a:hlink>
      <a:folHlink>
        <a:srgbClr val="6257FF"/>
      </a:folHlink>
    </a:clrScheme>
    <a:fontScheme name="Festival">
      <a:majorFont>
        <a:latin typeface="Tw Cen MT"/>
        <a:ea typeface=""/>
        <a:cs typeface=""/>
      </a:majorFont>
      <a:minorFont>
        <a:latin typeface="Avenir Next LT Pro"/>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ShapesVTI" id="{C78D20FD-A872-4243-8597-B534C62538FF}" vid="{7CAFCCF9-7834-41D6-B6AB-7D225A18A4E9}"/>
    </a:ext>
  </a:extLst>
</a:theme>
</file>

<file path=ppt/theme/theme2.xml><?xml version="1.0" encoding="utf-8"?>
<a:theme xmlns:a="http://schemas.openxmlformats.org/drawingml/2006/main" name="BrushVTI">
  <a:themeElements>
    <a:clrScheme name="AnalogousFromLightSeedRightStep">
      <a:dk1>
        <a:srgbClr val="000000"/>
      </a:dk1>
      <a:lt1>
        <a:srgbClr val="FFFFFF"/>
      </a:lt1>
      <a:dk2>
        <a:srgbClr val="243441"/>
      </a:dk2>
      <a:lt2>
        <a:srgbClr val="E8E3E2"/>
      </a:lt2>
      <a:accent1>
        <a:srgbClr val="7EA9B0"/>
      </a:accent1>
      <a:accent2>
        <a:srgbClr val="7F99BA"/>
      </a:accent2>
      <a:accent3>
        <a:srgbClr val="9697C6"/>
      </a:accent3>
      <a:accent4>
        <a:srgbClr val="967FBA"/>
      </a:accent4>
      <a:accent5>
        <a:srgbClr val="BC94C5"/>
      </a:accent5>
      <a:accent6>
        <a:srgbClr val="BA7FAC"/>
      </a:accent6>
      <a:hlink>
        <a:srgbClr val="AE7369"/>
      </a:hlink>
      <a:folHlink>
        <a:srgbClr val="7F7F7F"/>
      </a:folHlink>
    </a:clrScheme>
    <a:fontScheme name="Custom 3">
      <a:majorFont>
        <a:latin typeface="Century Gothic"/>
        <a:ea typeface=""/>
        <a:cs typeface=""/>
      </a:majorFont>
      <a:minorFont>
        <a:latin typeface="Century Gothic"/>
        <a:ea typeface=""/>
        <a:cs typeface=""/>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BrushVTI" id="{7102FA3A-9D7B-4497-8C4B-FB535AAFDE06}" vid="{C6D41F62-6FAB-440A-BEC7-CB7BF190811F}"/>
    </a:ext>
  </a:extLst>
</a:theme>
</file>

<file path=docProps/app.xml><?xml version="1.0" encoding="utf-8"?>
<Properties xmlns="http://schemas.openxmlformats.org/officeDocument/2006/extended-properties" xmlns:vt="http://schemas.openxmlformats.org/officeDocument/2006/docPropsVTypes">
  <TotalTime>2052</TotalTime>
  <Words>1681</Words>
  <Application>Microsoft Office PowerPoint</Application>
  <PresentationFormat>Widescreen</PresentationFormat>
  <Paragraphs>121</Paragraphs>
  <Slides>8</Slides>
  <Notes>0</Notes>
  <HiddenSlides>0</HiddenSlides>
  <MMClips>0</MMClips>
  <ScaleCrop>false</ScaleCrop>
  <HeadingPairs>
    <vt:vector size="6" baseType="variant">
      <vt:variant>
        <vt:lpstr>Fonts Used</vt:lpstr>
      </vt:variant>
      <vt:variant>
        <vt:i4>7</vt:i4>
      </vt:variant>
      <vt:variant>
        <vt:lpstr>Theme</vt:lpstr>
      </vt:variant>
      <vt:variant>
        <vt:i4>2</vt:i4>
      </vt:variant>
      <vt:variant>
        <vt:lpstr>Slide Titles</vt:lpstr>
      </vt:variant>
      <vt:variant>
        <vt:i4>8</vt:i4>
      </vt:variant>
    </vt:vector>
  </HeadingPairs>
  <TitlesOfParts>
    <vt:vector size="17" baseType="lpstr">
      <vt:lpstr>Arial</vt:lpstr>
      <vt:lpstr>Arial Nova</vt:lpstr>
      <vt:lpstr>Avenir Next LT Pro</vt:lpstr>
      <vt:lpstr>Bookman Old Style</vt:lpstr>
      <vt:lpstr>Calibri</vt:lpstr>
      <vt:lpstr>Century Gothic</vt:lpstr>
      <vt:lpstr>Tw Cen MT</vt:lpstr>
      <vt:lpstr>ShapesVTI</vt:lpstr>
      <vt:lpstr>BrushVTI</vt:lpstr>
      <vt:lpstr>   CHANGEMAKERS: CREATIVITY AND VALUE CREATION                                  BMHP5014_BIRM                     E-PORTFOLIO EVIDENCE OF LEARNING:                                     Elevator style pitch                                 Supporting flyer                                 Conference poster   </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ramona robu</dc:creator>
  <cp:lastModifiedBy>ramona robu</cp:lastModifiedBy>
  <cp:revision>1</cp:revision>
  <dcterms:created xsi:type="dcterms:W3CDTF">2021-03-06T13:15:55Z</dcterms:created>
  <dcterms:modified xsi:type="dcterms:W3CDTF">2021-03-24T17:15:47Z</dcterms:modified>
</cp:coreProperties>
</file>