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94676"/>
  </p:normalViewPr>
  <p:slideViewPr>
    <p:cSldViewPr snapToGrid="0">
      <p:cViewPr varScale="1">
        <p:scale>
          <a:sx n="106" d="100"/>
          <a:sy n="106" d="100"/>
        </p:scale>
        <p:origin x="69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36.svg"/><Relationship Id="rId4" Type="http://schemas.openxmlformats.org/officeDocument/2006/relationships/image" Target="../media/image32.svg"/><Relationship Id="rId9" Type="http://schemas.openxmlformats.org/officeDocument/2006/relationships/image" Target="../media/image3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36.svg"/><Relationship Id="rId4" Type="http://schemas.openxmlformats.org/officeDocument/2006/relationships/image" Target="../media/image32.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1ABDADE-CE60-4F01-9817-23205089F306}"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4A86A0BB-C2ED-45BE-B5DC-678C25E9BBB2}">
      <dgm:prSet/>
      <dgm:spPr/>
      <dgm:t>
        <a:bodyPr/>
        <a:lstStyle/>
        <a:p>
          <a:pPr>
            <a:lnSpc>
              <a:spcPct val="100000"/>
            </a:lnSpc>
          </a:pPr>
          <a:r>
            <a:rPr lang="en-GB" b="1"/>
            <a:t>Overview of Network Forensics Field</a:t>
          </a:r>
          <a:endParaRPr lang="en-US"/>
        </a:p>
      </dgm:t>
    </dgm:pt>
    <dgm:pt modelId="{5992ED67-08BB-45D9-A21C-D1F7B37B1825}" type="parTrans" cxnId="{E1CDD3F7-BBCB-41E6-A8AE-E46DB4D14D0C}">
      <dgm:prSet/>
      <dgm:spPr/>
      <dgm:t>
        <a:bodyPr/>
        <a:lstStyle/>
        <a:p>
          <a:endParaRPr lang="en-US"/>
        </a:p>
      </dgm:t>
    </dgm:pt>
    <dgm:pt modelId="{EA5C6305-F412-45C4-8750-6BCDA0AD8997}" type="sibTrans" cxnId="{E1CDD3F7-BBCB-41E6-A8AE-E46DB4D14D0C}">
      <dgm:prSet/>
      <dgm:spPr/>
      <dgm:t>
        <a:bodyPr/>
        <a:lstStyle/>
        <a:p>
          <a:endParaRPr lang="en-US"/>
        </a:p>
      </dgm:t>
    </dgm:pt>
    <dgm:pt modelId="{D0BF997A-4C01-4A50-8DB7-4A70CF65F0F4}">
      <dgm:prSet/>
      <dgm:spPr/>
      <dgm:t>
        <a:bodyPr/>
        <a:lstStyle/>
        <a:p>
          <a:pPr>
            <a:lnSpc>
              <a:spcPct val="100000"/>
            </a:lnSpc>
          </a:pPr>
          <a:r>
            <a:rPr lang="en-GB"/>
            <a:t>Network forensics involves capturing and analyzing traffic to investigate cyber incidents, essential in cybersecurity [1].</a:t>
          </a:r>
          <a:endParaRPr lang="en-US"/>
        </a:p>
      </dgm:t>
    </dgm:pt>
    <dgm:pt modelId="{90038B55-FB84-4AD3-91DB-3BF78E5C1020}" type="parTrans" cxnId="{0D2123CE-ACE1-4CFF-A1FA-D6968F03B6AD}">
      <dgm:prSet/>
      <dgm:spPr/>
      <dgm:t>
        <a:bodyPr/>
        <a:lstStyle/>
        <a:p>
          <a:endParaRPr lang="en-US"/>
        </a:p>
      </dgm:t>
    </dgm:pt>
    <dgm:pt modelId="{9EBEAF05-1479-4E0E-A74D-6C6E87395D7E}" type="sibTrans" cxnId="{0D2123CE-ACE1-4CFF-A1FA-D6968F03B6AD}">
      <dgm:prSet/>
      <dgm:spPr/>
      <dgm:t>
        <a:bodyPr/>
        <a:lstStyle/>
        <a:p>
          <a:endParaRPr lang="en-US"/>
        </a:p>
      </dgm:t>
    </dgm:pt>
    <dgm:pt modelId="{8B47DD3D-FEC6-40B3-8C3F-9C43EEBD95C1}">
      <dgm:prSet/>
      <dgm:spPr/>
      <dgm:t>
        <a:bodyPr/>
        <a:lstStyle/>
        <a:p>
          <a:pPr>
            <a:lnSpc>
              <a:spcPct val="100000"/>
            </a:lnSpc>
          </a:pPr>
          <a:r>
            <a:rPr lang="en-GB"/>
            <a:t>It supports evidence preservation and legal actions amid rising threats like APTs [2].</a:t>
          </a:r>
          <a:endParaRPr lang="en-US"/>
        </a:p>
      </dgm:t>
    </dgm:pt>
    <dgm:pt modelId="{D4D95495-DB0E-42C9-9983-227BB07B4813}" type="parTrans" cxnId="{48CF2DEB-53A7-44EF-BACE-526714371E62}">
      <dgm:prSet/>
      <dgm:spPr/>
      <dgm:t>
        <a:bodyPr/>
        <a:lstStyle/>
        <a:p>
          <a:endParaRPr lang="en-US"/>
        </a:p>
      </dgm:t>
    </dgm:pt>
    <dgm:pt modelId="{17B6F2E6-258F-4E3C-84D7-F195A555ABFE}" type="sibTrans" cxnId="{48CF2DEB-53A7-44EF-BACE-526714371E62}">
      <dgm:prSet/>
      <dgm:spPr/>
      <dgm:t>
        <a:bodyPr/>
        <a:lstStyle/>
        <a:p>
          <a:endParaRPr lang="en-US"/>
        </a:p>
      </dgm:t>
    </dgm:pt>
    <dgm:pt modelId="{3C0A74DB-D62D-4C5D-A2C5-046E20E825E3}">
      <dgm:prSet/>
      <dgm:spPr/>
      <dgm:t>
        <a:bodyPr/>
        <a:lstStyle/>
        <a:p>
          <a:pPr>
            <a:lnSpc>
              <a:spcPct val="100000"/>
            </a:lnSpc>
          </a:pPr>
          <a:r>
            <a:rPr lang="en-GB" b="1"/>
            <a:t>Current Developments and Trends</a:t>
          </a:r>
          <a:endParaRPr lang="en-US"/>
        </a:p>
      </dgm:t>
    </dgm:pt>
    <dgm:pt modelId="{84214825-D04C-46D5-9F72-089023C63974}" type="parTrans" cxnId="{EDEF14B8-4B4F-43F2-9EC3-C4D07596BF28}">
      <dgm:prSet/>
      <dgm:spPr/>
      <dgm:t>
        <a:bodyPr/>
        <a:lstStyle/>
        <a:p>
          <a:endParaRPr lang="en-US"/>
        </a:p>
      </dgm:t>
    </dgm:pt>
    <dgm:pt modelId="{DE61522F-B95D-4A85-9444-5F4ECAE0A8A8}" type="sibTrans" cxnId="{EDEF14B8-4B4F-43F2-9EC3-C4D07596BF28}">
      <dgm:prSet/>
      <dgm:spPr/>
      <dgm:t>
        <a:bodyPr/>
        <a:lstStyle/>
        <a:p>
          <a:endParaRPr lang="en-US"/>
        </a:p>
      </dgm:t>
    </dgm:pt>
    <dgm:pt modelId="{04955A72-D8AF-4725-A06D-482177F11404}">
      <dgm:prSet/>
      <dgm:spPr/>
      <dgm:t>
        <a:bodyPr/>
        <a:lstStyle/>
        <a:p>
          <a:pPr>
            <a:lnSpc>
              <a:spcPct val="100000"/>
            </a:lnSpc>
          </a:pPr>
          <a:r>
            <a:rPr lang="en-GB"/>
            <a:t>AI integration for anomaly detection has advanced, using datasets like CICIDS-2017 [3].</a:t>
          </a:r>
          <a:endParaRPr lang="en-US"/>
        </a:p>
      </dgm:t>
    </dgm:pt>
    <dgm:pt modelId="{DFA2EE97-7DE6-4E85-9A90-D11E0BE0A182}" type="parTrans" cxnId="{70BD1884-1FC0-4926-9D28-7616F1708ED0}">
      <dgm:prSet/>
      <dgm:spPr/>
      <dgm:t>
        <a:bodyPr/>
        <a:lstStyle/>
        <a:p>
          <a:endParaRPr lang="en-US"/>
        </a:p>
      </dgm:t>
    </dgm:pt>
    <dgm:pt modelId="{8636002E-1478-41DB-B8AC-3703749CDD31}" type="sibTrans" cxnId="{70BD1884-1FC0-4926-9D28-7616F1708ED0}">
      <dgm:prSet/>
      <dgm:spPr/>
      <dgm:t>
        <a:bodyPr/>
        <a:lstStyle/>
        <a:p>
          <a:endParaRPr lang="en-US"/>
        </a:p>
      </dgm:t>
    </dgm:pt>
    <dgm:pt modelId="{9C8393B9-F68A-4B43-8C10-583C23CD6F80}">
      <dgm:prSet/>
      <dgm:spPr/>
      <dgm:t>
        <a:bodyPr/>
        <a:lstStyle/>
        <a:p>
          <a:pPr>
            <a:lnSpc>
              <a:spcPct val="100000"/>
            </a:lnSpc>
          </a:pPr>
          <a:r>
            <a:rPr lang="en-GB"/>
            <a:t>Cloud-native and IoT forensics address distributed environments, per recent frameworks [4].</a:t>
          </a:r>
          <a:endParaRPr lang="en-US"/>
        </a:p>
      </dgm:t>
    </dgm:pt>
    <dgm:pt modelId="{9317DAF9-7A37-4008-B062-E18EEF1027B6}" type="parTrans" cxnId="{28FD7BBC-EA84-47FF-BBDF-A194DE2D4973}">
      <dgm:prSet/>
      <dgm:spPr/>
      <dgm:t>
        <a:bodyPr/>
        <a:lstStyle/>
        <a:p>
          <a:endParaRPr lang="en-US"/>
        </a:p>
      </dgm:t>
    </dgm:pt>
    <dgm:pt modelId="{DF400726-1C2C-4A99-A1B9-8B8BE7A2A057}" type="sibTrans" cxnId="{28FD7BBC-EA84-47FF-BBDF-A194DE2D4973}">
      <dgm:prSet/>
      <dgm:spPr/>
      <dgm:t>
        <a:bodyPr/>
        <a:lstStyle/>
        <a:p>
          <a:endParaRPr lang="en-US"/>
        </a:p>
      </dgm:t>
    </dgm:pt>
    <dgm:pt modelId="{D9E7ACF5-BB3B-4468-960E-DBFD7E0ED92B}">
      <dgm:prSet/>
      <dgm:spPr/>
      <dgm:t>
        <a:bodyPr/>
        <a:lstStyle/>
        <a:p>
          <a:pPr>
            <a:lnSpc>
              <a:spcPct val="100000"/>
            </a:lnSpc>
          </a:pPr>
          <a:r>
            <a:rPr lang="en-GB" b="1"/>
            <a:t>Relevance to Cybersecurity</a:t>
          </a:r>
          <a:endParaRPr lang="en-US"/>
        </a:p>
      </dgm:t>
    </dgm:pt>
    <dgm:pt modelId="{0F159152-BB6E-4B20-8224-7705B5B60982}" type="parTrans" cxnId="{87D7C1A5-D8E3-4A09-8996-6A546885B6FE}">
      <dgm:prSet/>
      <dgm:spPr/>
      <dgm:t>
        <a:bodyPr/>
        <a:lstStyle/>
        <a:p>
          <a:endParaRPr lang="en-US"/>
        </a:p>
      </dgm:t>
    </dgm:pt>
    <dgm:pt modelId="{FAA96E4A-218F-46D8-9A6B-6B4302D75229}" type="sibTrans" cxnId="{87D7C1A5-D8E3-4A09-8996-6A546885B6FE}">
      <dgm:prSet/>
      <dgm:spPr/>
      <dgm:t>
        <a:bodyPr/>
        <a:lstStyle/>
        <a:p>
          <a:endParaRPr lang="en-US"/>
        </a:p>
      </dgm:t>
    </dgm:pt>
    <dgm:pt modelId="{5A450109-52C7-460B-B06B-6EB30538714B}">
      <dgm:prSet/>
      <dgm:spPr/>
      <dgm:t>
        <a:bodyPr/>
        <a:lstStyle/>
        <a:p>
          <a:pPr>
            <a:lnSpc>
              <a:spcPct val="100000"/>
            </a:lnSpc>
          </a:pPr>
          <a:r>
            <a:rPr lang="en-GB"/>
            <a:t>68% of breaches are network-based, per 2024 reports [5].</a:t>
          </a:r>
          <a:endParaRPr lang="en-US"/>
        </a:p>
      </dgm:t>
    </dgm:pt>
    <dgm:pt modelId="{6E548626-908F-4EA6-813D-357D31285FEE}" type="parTrans" cxnId="{456CEDEE-1633-45BA-9822-0DB4C462C5DF}">
      <dgm:prSet/>
      <dgm:spPr/>
      <dgm:t>
        <a:bodyPr/>
        <a:lstStyle/>
        <a:p>
          <a:endParaRPr lang="en-US"/>
        </a:p>
      </dgm:t>
    </dgm:pt>
    <dgm:pt modelId="{2F2E0C37-1489-4320-91BB-29ABA571764D}" type="sibTrans" cxnId="{456CEDEE-1633-45BA-9822-0DB4C462C5DF}">
      <dgm:prSet/>
      <dgm:spPr/>
      <dgm:t>
        <a:bodyPr/>
        <a:lstStyle/>
        <a:p>
          <a:endParaRPr lang="en-US"/>
        </a:p>
      </dgm:t>
    </dgm:pt>
    <dgm:pt modelId="{37E8BF46-6C4B-4EDB-9466-10157F0DB549}">
      <dgm:prSet/>
      <dgm:spPr/>
      <dgm:t>
        <a:bodyPr/>
        <a:lstStyle/>
        <a:p>
          <a:pPr>
            <a:lnSpc>
              <a:spcPct val="100000"/>
            </a:lnSpc>
          </a:pPr>
          <a:r>
            <a:rPr lang="en-GB"/>
            <a:t>Tools like Wireshark evolve with ML for real-time analysis [6].</a:t>
          </a:r>
          <a:endParaRPr lang="en-US"/>
        </a:p>
      </dgm:t>
    </dgm:pt>
    <dgm:pt modelId="{D8119503-70F4-4BE8-9BE9-0057F208B2EB}" type="parTrans" cxnId="{E613C0A6-D34B-47F8-BFD1-573B039B272F}">
      <dgm:prSet/>
      <dgm:spPr/>
      <dgm:t>
        <a:bodyPr/>
        <a:lstStyle/>
        <a:p>
          <a:endParaRPr lang="en-US"/>
        </a:p>
      </dgm:t>
    </dgm:pt>
    <dgm:pt modelId="{D4F59DE0-27C1-4B4A-9301-657CC4B73E5F}" type="sibTrans" cxnId="{E613C0A6-D34B-47F8-BFD1-573B039B272F}">
      <dgm:prSet/>
      <dgm:spPr/>
      <dgm:t>
        <a:bodyPr/>
        <a:lstStyle/>
        <a:p>
          <a:endParaRPr lang="en-US"/>
        </a:p>
      </dgm:t>
    </dgm:pt>
    <dgm:pt modelId="{E465F2FE-4A17-4E82-8600-487FA12993CC}">
      <dgm:prSet/>
      <dgm:spPr/>
      <dgm:t>
        <a:bodyPr/>
        <a:lstStyle/>
        <a:p>
          <a:pPr>
            <a:lnSpc>
              <a:spcPct val="100000"/>
            </a:lnSpc>
          </a:pPr>
          <a:r>
            <a:rPr lang="en-GB" b="1"/>
            <a:t>Professionalism in Context</a:t>
          </a:r>
          <a:endParaRPr lang="en-US"/>
        </a:p>
      </dgm:t>
    </dgm:pt>
    <dgm:pt modelId="{36F7BB8C-B3A0-413B-A40C-BC6DEE81062E}" type="parTrans" cxnId="{1A536631-13D2-4103-B25F-02CCE438EEAF}">
      <dgm:prSet/>
      <dgm:spPr/>
      <dgm:t>
        <a:bodyPr/>
        <a:lstStyle/>
        <a:p>
          <a:endParaRPr lang="en-US"/>
        </a:p>
      </dgm:t>
    </dgm:pt>
    <dgm:pt modelId="{C45469F8-42C6-478A-9283-BD4E4162FAF2}" type="sibTrans" cxnId="{1A536631-13D2-4103-B25F-02CCE438EEAF}">
      <dgm:prSet/>
      <dgm:spPr/>
      <dgm:t>
        <a:bodyPr/>
        <a:lstStyle/>
        <a:p>
          <a:endParaRPr lang="en-US"/>
        </a:p>
      </dgm:t>
    </dgm:pt>
    <dgm:pt modelId="{9E2ECD1A-444C-4F22-8E04-75A92FEBB939}">
      <dgm:prSet/>
      <dgm:spPr/>
      <dgm:t>
        <a:bodyPr/>
        <a:lstStyle/>
        <a:p>
          <a:pPr>
            <a:lnSpc>
              <a:spcPct val="100000"/>
            </a:lnSpc>
          </a:pPr>
          <a:r>
            <a:rPr lang="en-GB"/>
            <a:t>Demonstrates transferable skills like ethical data handling and critical thinking [7].</a:t>
          </a:r>
          <a:endParaRPr lang="en-US"/>
        </a:p>
      </dgm:t>
    </dgm:pt>
    <dgm:pt modelId="{B8AC615B-48BD-4406-8A67-F8CA774793AA}" type="parTrans" cxnId="{83F7BDD3-EB15-4A77-A9B3-7E6F47D1AD32}">
      <dgm:prSet/>
      <dgm:spPr/>
      <dgm:t>
        <a:bodyPr/>
        <a:lstStyle/>
        <a:p>
          <a:endParaRPr lang="en-US"/>
        </a:p>
      </dgm:t>
    </dgm:pt>
    <dgm:pt modelId="{F0BF1169-E4CD-408A-8042-8F8BCE487DC2}" type="sibTrans" cxnId="{83F7BDD3-EB15-4A77-A9B3-7E6F47D1AD32}">
      <dgm:prSet/>
      <dgm:spPr/>
      <dgm:t>
        <a:bodyPr/>
        <a:lstStyle/>
        <a:p>
          <a:endParaRPr lang="en-US"/>
        </a:p>
      </dgm:t>
    </dgm:pt>
    <dgm:pt modelId="{B8296C9C-9E1A-49DD-905A-B69D868B04FB}">
      <dgm:prSet/>
      <dgm:spPr/>
      <dgm:t>
        <a:bodyPr/>
        <a:lstStyle/>
        <a:p>
          <a:pPr>
            <a:lnSpc>
              <a:spcPct val="100000"/>
            </a:lnSpc>
          </a:pPr>
          <a:r>
            <a:rPr lang="en-GB"/>
            <a:t>Aligns with project management by identifying resource needs early [8].</a:t>
          </a:r>
          <a:endParaRPr lang="en-US"/>
        </a:p>
      </dgm:t>
    </dgm:pt>
    <dgm:pt modelId="{1041C340-5F33-4070-BBD2-58BC123F5C91}" type="parTrans" cxnId="{606A596F-42D9-4BA4-A227-3425B7C10E53}">
      <dgm:prSet/>
      <dgm:spPr/>
      <dgm:t>
        <a:bodyPr/>
        <a:lstStyle/>
        <a:p>
          <a:endParaRPr lang="en-US"/>
        </a:p>
      </dgm:t>
    </dgm:pt>
    <dgm:pt modelId="{D05EC3F8-B54A-45B5-92F9-06757BE2CC2B}" type="sibTrans" cxnId="{606A596F-42D9-4BA4-A227-3425B7C10E53}">
      <dgm:prSet/>
      <dgm:spPr/>
      <dgm:t>
        <a:bodyPr/>
        <a:lstStyle/>
        <a:p>
          <a:endParaRPr lang="en-US"/>
        </a:p>
      </dgm:t>
    </dgm:pt>
    <dgm:pt modelId="{68CD70F2-0991-4069-9A42-4DD488740055}" type="pres">
      <dgm:prSet presAssocID="{B1ABDADE-CE60-4F01-9817-23205089F306}" presName="root" presStyleCnt="0">
        <dgm:presLayoutVars>
          <dgm:dir/>
          <dgm:resizeHandles val="exact"/>
        </dgm:presLayoutVars>
      </dgm:prSet>
      <dgm:spPr/>
    </dgm:pt>
    <dgm:pt modelId="{7264E124-84C9-4276-84ED-0493F68E837E}" type="pres">
      <dgm:prSet presAssocID="{4A86A0BB-C2ED-45BE-B5DC-678C25E9BBB2}" presName="compNode" presStyleCnt="0"/>
      <dgm:spPr/>
    </dgm:pt>
    <dgm:pt modelId="{B5920D82-17D6-4F17-81E5-141962B6E127}" type="pres">
      <dgm:prSet presAssocID="{4A86A0BB-C2ED-45BE-B5DC-678C25E9BBB2}" presName="bgRect" presStyleLbl="bgShp" presStyleIdx="0" presStyleCnt="4"/>
      <dgm:spPr/>
    </dgm:pt>
    <dgm:pt modelId="{400DAD57-53DA-45B4-B9F7-F616175AC2F0}" type="pres">
      <dgm:prSet presAssocID="{4A86A0BB-C2ED-45BE-B5DC-678C25E9BBB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ger Print"/>
        </a:ext>
      </dgm:extLst>
    </dgm:pt>
    <dgm:pt modelId="{EDCC5F0E-8489-4E22-935E-37D74259506C}" type="pres">
      <dgm:prSet presAssocID="{4A86A0BB-C2ED-45BE-B5DC-678C25E9BBB2}" presName="spaceRect" presStyleCnt="0"/>
      <dgm:spPr/>
    </dgm:pt>
    <dgm:pt modelId="{AB944D55-9B8B-447A-8D41-B1A7B3B62F2C}" type="pres">
      <dgm:prSet presAssocID="{4A86A0BB-C2ED-45BE-B5DC-678C25E9BBB2}" presName="parTx" presStyleLbl="revTx" presStyleIdx="0" presStyleCnt="8">
        <dgm:presLayoutVars>
          <dgm:chMax val="0"/>
          <dgm:chPref val="0"/>
        </dgm:presLayoutVars>
      </dgm:prSet>
      <dgm:spPr/>
    </dgm:pt>
    <dgm:pt modelId="{E50E187B-4FF2-4AA2-A0EF-184062F191A9}" type="pres">
      <dgm:prSet presAssocID="{4A86A0BB-C2ED-45BE-B5DC-678C25E9BBB2}" presName="desTx" presStyleLbl="revTx" presStyleIdx="1" presStyleCnt="8">
        <dgm:presLayoutVars/>
      </dgm:prSet>
      <dgm:spPr/>
    </dgm:pt>
    <dgm:pt modelId="{91D4DFC7-98BA-40E4-8DF9-AE81D82FF768}" type="pres">
      <dgm:prSet presAssocID="{EA5C6305-F412-45C4-8750-6BCDA0AD8997}" presName="sibTrans" presStyleCnt="0"/>
      <dgm:spPr/>
    </dgm:pt>
    <dgm:pt modelId="{911D0937-6BC3-437E-8025-F87B7D7C61CD}" type="pres">
      <dgm:prSet presAssocID="{3C0A74DB-D62D-4C5D-A2C5-046E20E825E3}" presName="compNode" presStyleCnt="0"/>
      <dgm:spPr/>
    </dgm:pt>
    <dgm:pt modelId="{248EE34F-E57E-49FE-A529-CBA10E6F8D0A}" type="pres">
      <dgm:prSet presAssocID="{3C0A74DB-D62D-4C5D-A2C5-046E20E825E3}" presName="bgRect" presStyleLbl="bgShp" presStyleIdx="1" presStyleCnt="4"/>
      <dgm:spPr/>
    </dgm:pt>
    <dgm:pt modelId="{F84E0CAF-6D7B-4AF0-B831-8C2DDAE30D7E}" type="pres">
      <dgm:prSet presAssocID="{3C0A74DB-D62D-4C5D-A2C5-046E20E825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Computing"/>
        </a:ext>
      </dgm:extLst>
    </dgm:pt>
    <dgm:pt modelId="{51A28E0B-DB3E-448B-B572-3C1C722DEE02}" type="pres">
      <dgm:prSet presAssocID="{3C0A74DB-D62D-4C5D-A2C5-046E20E825E3}" presName="spaceRect" presStyleCnt="0"/>
      <dgm:spPr/>
    </dgm:pt>
    <dgm:pt modelId="{AD25DC29-1915-4AA0-8689-526818160DD0}" type="pres">
      <dgm:prSet presAssocID="{3C0A74DB-D62D-4C5D-A2C5-046E20E825E3}" presName="parTx" presStyleLbl="revTx" presStyleIdx="2" presStyleCnt="8">
        <dgm:presLayoutVars>
          <dgm:chMax val="0"/>
          <dgm:chPref val="0"/>
        </dgm:presLayoutVars>
      </dgm:prSet>
      <dgm:spPr/>
    </dgm:pt>
    <dgm:pt modelId="{42D5193B-CD10-4B80-BDB8-589534B30521}" type="pres">
      <dgm:prSet presAssocID="{3C0A74DB-D62D-4C5D-A2C5-046E20E825E3}" presName="desTx" presStyleLbl="revTx" presStyleIdx="3" presStyleCnt="8">
        <dgm:presLayoutVars/>
      </dgm:prSet>
      <dgm:spPr/>
    </dgm:pt>
    <dgm:pt modelId="{EE2372BC-4488-4781-AFCA-6DF040429FD7}" type="pres">
      <dgm:prSet presAssocID="{DE61522F-B95D-4A85-9444-5F4ECAE0A8A8}" presName="sibTrans" presStyleCnt="0"/>
      <dgm:spPr/>
    </dgm:pt>
    <dgm:pt modelId="{7EB689AC-871B-4E14-9CEE-94F5DBDABA5C}" type="pres">
      <dgm:prSet presAssocID="{D9E7ACF5-BB3B-4468-960E-DBFD7E0ED92B}" presName="compNode" presStyleCnt="0"/>
      <dgm:spPr/>
    </dgm:pt>
    <dgm:pt modelId="{94212E8A-7D8C-4EFD-B08B-E96A0AC005E0}" type="pres">
      <dgm:prSet presAssocID="{D9E7ACF5-BB3B-4468-960E-DBFD7E0ED92B}" presName="bgRect" presStyleLbl="bgShp" presStyleIdx="2" presStyleCnt="4"/>
      <dgm:spPr/>
    </dgm:pt>
    <dgm:pt modelId="{74ECFC77-2846-4BB9-A402-2F9BCC9EDFBC}" type="pres">
      <dgm:prSet presAssocID="{D9E7ACF5-BB3B-4468-960E-DBFD7E0ED92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nlock"/>
        </a:ext>
      </dgm:extLst>
    </dgm:pt>
    <dgm:pt modelId="{18E82D44-E230-4E56-A234-9CF387091925}" type="pres">
      <dgm:prSet presAssocID="{D9E7ACF5-BB3B-4468-960E-DBFD7E0ED92B}" presName="spaceRect" presStyleCnt="0"/>
      <dgm:spPr/>
    </dgm:pt>
    <dgm:pt modelId="{2C5E7B83-542D-46D0-BE26-943DF31B8BE9}" type="pres">
      <dgm:prSet presAssocID="{D9E7ACF5-BB3B-4468-960E-DBFD7E0ED92B}" presName="parTx" presStyleLbl="revTx" presStyleIdx="4" presStyleCnt="8">
        <dgm:presLayoutVars>
          <dgm:chMax val="0"/>
          <dgm:chPref val="0"/>
        </dgm:presLayoutVars>
      </dgm:prSet>
      <dgm:spPr/>
    </dgm:pt>
    <dgm:pt modelId="{7CC7A069-DE1F-41A2-9B87-08F899A6760E}" type="pres">
      <dgm:prSet presAssocID="{D9E7ACF5-BB3B-4468-960E-DBFD7E0ED92B}" presName="desTx" presStyleLbl="revTx" presStyleIdx="5" presStyleCnt="8">
        <dgm:presLayoutVars/>
      </dgm:prSet>
      <dgm:spPr/>
    </dgm:pt>
    <dgm:pt modelId="{D105EE56-EDE5-47AE-A089-FE8A670F299D}" type="pres">
      <dgm:prSet presAssocID="{FAA96E4A-218F-46D8-9A6B-6B4302D75229}" presName="sibTrans" presStyleCnt="0"/>
      <dgm:spPr/>
    </dgm:pt>
    <dgm:pt modelId="{07747D85-490A-4EC2-92F6-EB48A91E7623}" type="pres">
      <dgm:prSet presAssocID="{E465F2FE-4A17-4E82-8600-487FA12993CC}" presName="compNode" presStyleCnt="0"/>
      <dgm:spPr/>
    </dgm:pt>
    <dgm:pt modelId="{DF952E0A-A880-407E-BEB7-F9FD1B03D9C4}" type="pres">
      <dgm:prSet presAssocID="{E465F2FE-4A17-4E82-8600-487FA12993CC}" presName="bgRect" presStyleLbl="bgShp" presStyleIdx="3" presStyleCnt="4"/>
      <dgm:spPr/>
    </dgm:pt>
    <dgm:pt modelId="{CD97D341-287B-49E7-B51F-A5D8172E8435}" type="pres">
      <dgm:prSet presAssocID="{E465F2FE-4A17-4E82-8600-487FA12993C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83C1052E-B2BF-408C-8238-D3AA8FEA225D}" type="pres">
      <dgm:prSet presAssocID="{E465F2FE-4A17-4E82-8600-487FA12993CC}" presName="spaceRect" presStyleCnt="0"/>
      <dgm:spPr/>
    </dgm:pt>
    <dgm:pt modelId="{EFF23BB4-75A0-4CE2-BC5B-A71C5648E2BD}" type="pres">
      <dgm:prSet presAssocID="{E465F2FE-4A17-4E82-8600-487FA12993CC}" presName="parTx" presStyleLbl="revTx" presStyleIdx="6" presStyleCnt="8">
        <dgm:presLayoutVars>
          <dgm:chMax val="0"/>
          <dgm:chPref val="0"/>
        </dgm:presLayoutVars>
      </dgm:prSet>
      <dgm:spPr/>
    </dgm:pt>
    <dgm:pt modelId="{2F8AAAED-6A9B-4B48-AB20-FBB0F0BDB83C}" type="pres">
      <dgm:prSet presAssocID="{E465F2FE-4A17-4E82-8600-487FA12993CC}" presName="desTx" presStyleLbl="revTx" presStyleIdx="7" presStyleCnt="8">
        <dgm:presLayoutVars/>
      </dgm:prSet>
      <dgm:spPr/>
    </dgm:pt>
  </dgm:ptLst>
  <dgm:cxnLst>
    <dgm:cxn modelId="{AEB3B116-D06B-4957-AA56-D653960F2211}" type="presOf" srcId="{E465F2FE-4A17-4E82-8600-487FA12993CC}" destId="{EFF23BB4-75A0-4CE2-BC5B-A71C5648E2BD}" srcOrd="0" destOrd="0" presId="urn:microsoft.com/office/officeart/2018/2/layout/IconVerticalSolidList"/>
    <dgm:cxn modelId="{1A536631-13D2-4103-B25F-02CCE438EEAF}" srcId="{B1ABDADE-CE60-4F01-9817-23205089F306}" destId="{E465F2FE-4A17-4E82-8600-487FA12993CC}" srcOrd="3" destOrd="0" parTransId="{36F7BB8C-B3A0-413B-A40C-BC6DEE81062E}" sibTransId="{C45469F8-42C6-478A-9283-BD4E4162FAF2}"/>
    <dgm:cxn modelId="{C1A44041-1956-4F44-9B32-8DD12708477D}" type="presOf" srcId="{8B47DD3D-FEC6-40B3-8C3F-9C43EEBD95C1}" destId="{E50E187B-4FF2-4AA2-A0EF-184062F191A9}" srcOrd="0" destOrd="1" presId="urn:microsoft.com/office/officeart/2018/2/layout/IconVerticalSolidList"/>
    <dgm:cxn modelId="{1DA4A545-3148-426D-8FB6-DFAEE9A4D217}" type="presOf" srcId="{D9E7ACF5-BB3B-4468-960E-DBFD7E0ED92B}" destId="{2C5E7B83-542D-46D0-BE26-943DF31B8BE9}" srcOrd="0" destOrd="0" presId="urn:microsoft.com/office/officeart/2018/2/layout/IconVerticalSolidList"/>
    <dgm:cxn modelId="{65783555-65D3-4E69-8B79-CCBA475BCAE9}" type="presOf" srcId="{04955A72-D8AF-4725-A06D-482177F11404}" destId="{42D5193B-CD10-4B80-BDB8-589534B30521}" srcOrd="0" destOrd="0" presId="urn:microsoft.com/office/officeart/2018/2/layout/IconVerticalSolidList"/>
    <dgm:cxn modelId="{C826EA5E-9EC9-4719-9D38-D3EAFC6D5373}" type="presOf" srcId="{37E8BF46-6C4B-4EDB-9466-10157F0DB549}" destId="{7CC7A069-DE1F-41A2-9B87-08F899A6760E}" srcOrd="0" destOrd="1" presId="urn:microsoft.com/office/officeart/2018/2/layout/IconVerticalSolidList"/>
    <dgm:cxn modelId="{606A596F-42D9-4BA4-A227-3425B7C10E53}" srcId="{E465F2FE-4A17-4E82-8600-487FA12993CC}" destId="{B8296C9C-9E1A-49DD-905A-B69D868B04FB}" srcOrd="1" destOrd="0" parTransId="{1041C340-5F33-4070-BBD2-58BC123F5C91}" sibTransId="{D05EC3F8-B54A-45B5-92F9-06757BE2CC2B}"/>
    <dgm:cxn modelId="{27C26B81-470F-40C5-B228-590CF7903201}" type="presOf" srcId="{9C8393B9-F68A-4B43-8C10-583C23CD6F80}" destId="{42D5193B-CD10-4B80-BDB8-589534B30521}" srcOrd="0" destOrd="1" presId="urn:microsoft.com/office/officeart/2018/2/layout/IconVerticalSolidList"/>
    <dgm:cxn modelId="{70BD1884-1FC0-4926-9D28-7616F1708ED0}" srcId="{3C0A74DB-D62D-4C5D-A2C5-046E20E825E3}" destId="{04955A72-D8AF-4725-A06D-482177F11404}" srcOrd="0" destOrd="0" parTransId="{DFA2EE97-7DE6-4E85-9A90-D11E0BE0A182}" sibTransId="{8636002E-1478-41DB-B8AC-3703749CDD31}"/>
    <dgm:cxn modelId="{0456278D-FB5E-4131-BA62-24A51284F02D}" type="presOf" srcId="{5A450109-52C7-460B-B06B-6EB30538714B}" destId="{7CC7A069-DE1F-41A2-9B87-08F899A6760E}" srcOrd="0" destOrd="0" presId="urn:microsoft.com/office/officeart/2018/2/layout/IconVerticalSolidList"/>
    <dgm:cxn modelId="{4819E18F-2939-4DD2-AD79-5BC969D42F42}" type="presOf" srcId="{3C0A74DB-D62D-4C5D-A2C5-046E20E825E3}" destId="{AD25DC29-1915-4AA0-8689-526818160DD0}" srcOrd="0" destOrd="0" presId="urn:microsoft.com/office/officeart/2018/2/layout/IconVerticalSolidList"/>
    <dgm:cxn modelId="{87D7C1A5-D8E3-4A09-8996-6A546885B6FE}" srcId="{B1ABDADE-CE60-4F01-9817-23205089F306}" destId="{D9E7ACF5-BB3B-4468-960E-DBFD7E0ED92B}" srcOrd="2" destOrd="0" parTransId="{0F159152-BB6E-4B20-8224-7705B5B60982}" sibTransId="{FAA96E4A-218F-46D8-9A6B-6B4302D75229}"/>
    <dgm:cxn modelId="{E613C0A6-D34B-47F8-BFD1-573B039B272F}" srcId="{D9E7ACF5-BB3B-4468-960E-DBFD7E0ED92B}" destId="{37E8BF46-6C4B-4EDB-9466-10157F0DB549}" srcOrd="1" destOrd="0" parTransId="{D8119503-70F4-4BE8-9BE9-0057F208B2EB}" sibTransId="{D4F59DE0-27C1-4B4A-9301-657CC4B73E5F}"/>
    <dgm:cxn modelId="{EDEF14B8-4B4F-43F2-9EC3-C4D07596BF28}" srcId="{B1ABDADE-CE60-4F01-9817-23205089F306}" destId="{3C0A74DB-D62D-4C5D-A2C5-046E20E825E3}" srcOrd="1" destOrd="0" parTransId="{84214825-D04C-46D5-9F72-089023C63974}" sibTransId="{DE61522F-B95D-4A85-9444-5F4ECAE0A8A8}"/>
    <dgm:cxn modelId="{09BEF0B9-2DF8-4A92-8AC4-F9E558493705}" type="presOf" srcId="{9E2ECD1A-444C-4F22-8E04-75A92FEBB939}" destId="{2F8AAAED-6A9B-4B48-AB20-FBB0F0BDB83C}" srcOrd="0" destOrd="0" presId="urn:microsoft.com/office/officeart/2018/2/layout/IconVerticalSolidList"/>
    <dgm:cxn modelId="{C9F2A4BB-349F-4EFB-9F92-4BB39B4AD485}" type="presOf" srcId="{B8296C9C-9E1A-49DD-905A-B69D868B04FB}" destId="{2F8AAAED-6A9B-4B48-AB20-FBB0F0BDB83C}" srcOrd="0" destOrd="1" presId="urn:microsoft.com/office/officeart/2018/2/layout/IconVerticalSolidList"/>
    <dgm:cxn modelId="{28FD7BBC-EA84-47FF-BBDF-A194DE2D4973}" srcId="{3C0A74DB-D62D-4C5D-A2C5-046E20E825E3}" destId="{9C8393B9-F68A-4B43-8C10-583C23CD6F80}" srcOrd="1" destOrd="0" parTransId="{9317DAF9-7A37-4008-B062-E18EEF1027B6}" sibTransId="{DF400726-1C2C-4A99-A1B9-8B8BE7A2A057}"/>
    <dgm:cxn modelId="{19EBE8C5-BFB2-4B75-B726-04FC03F59649}" type="presOf" srcId="{D0BF997A-4C01-4A50-8DB7-4A70CF65F0F4}" destId="{E50E187B-4FF2-4AA2-A0EF-184062F191A9}" srcOrd="0" destOrd="0" presId="urn:microsoft.com/office/officeart/2018/2/layout/IconVerticalSolidList"/>
    <dgm:cxn modelId="{0D2123CE-ACE1-4CFF-A1FA-D6968F03B6AD}" srcId="{4A86A0BB-C2ED-45BE-B5DC-678C25E9BBB2}" destId="{D0BF997A-4C01-4A50-8DB7-4A70CF65F0F4}" srcOrd="0" destOrd="0" parTransId="{90038B55-FB84-4AD3-91DB-3BF78E5C1020}" sibTransId="{9EBEAF05-1479-4E0E-A74D-6C6E87395D7E}"/>
    <dgm:cxn modelId="{83F7BDD3-EB15-4A77-A9B3-7E6F47D1AD32}" srcId="{E465F2FE-4A17-4E82-8600-487FA12993CC}" destId="{9E2ECD1A-444C-4F22-8E04-75A92FEBB939}" srcOrd="0" destOrd="0" parTransId="{B8AC615B-48BD-4406-8A67-F8CA774793AA}" sibTransId="{F0BF1169-E4CD-408A-8042-8F8BCE487DC2}"/>
    <dgm:cxn modelId="{3EB31DDD-ABB4-4E93-BB8F-635F1BF310F9}" type="presOf" srcId="{B1ABDADE-CE60-4F01-9817-23205089F306}" destId="{68CD70F2-0991-4069-9A42-4DD488740055}" srcOrd="0" destOrd="0" presId="urn:microsoft.com/office/officeart/2018/2/layout/IconVerticalSolidList"/>
    <dgm:cxn modelId="{48CF2DEB-53A7-44EF-BACE-526714371E62}" srcId="{4A86A0BB-C2ED-45BE-B5DC-678C25E9BBB2}" destId="{8B47DD3D-FEC6-40B3-8C3F-9C43EEBD95C1}" srcOrd="1" destOrd="0" parTransId="{D4D95495-DB0E-42C9-9983-227BB07B4813}" sibTransId="{17B6F2E6-258F-4E3C-84D7-F195A555ABFE}"/>
    <dgm:cxn modelId="{456CEDEE-1633-45BA-9822-0DB4C462C5DF}" srcId="{D9E7ACF5-BB3B-4468-960E-DBFD7E0ED92B}" destId="{5A450109-52C7-460B-B06B-6EB30538714B}" srcOrd="0" destOrd="0" parTransId="{6E548626-908F-4EA6-813D-357D31285FEE}" sibTransId="{2F2E0C37-1489-4320-91BB-29ABA571764D}"/>
    <dgm:cxn modelId="{8B434BF6-A335-40F9-82CB-CCF0429D325E}" type="presOf" srcId="{4A86A0BB-C2ED-45BE-B5DC-678C25E9BBB2}" destId="{AB944D55-9B8B-447A-8D41-B1A7B3B62F2C}" srcOrd="0" destOrd="0" presId="urn:microsoft.com/office/officeart/2018/2/layout/IconVerticalSolidList"/>
    <dgm:cxn modelId="{E1CDD3F7-BBCB-41E6-A8AE-E46DB4D14D0C}" srcId="{B1ABDADE-CE60-4F01-9817-23205089F306}" destId="{4A86A0BB-C2ED-45BE-B5DC-678C25E9BBB2}" srcOrd="0" destOrd="0" parTransId="{5992ED67-08BB-45D9-A21C-D1F7B37B1825}" sibTransId="{EA5C6305-F412-45C4-8750-6BCDA0AD8997}"/>
    <dgm:cxn modelId="{610FC52A-CF51-4C2A-A808-F1D1C09E5EF0}" type="presParOf" srcId="{68CD70F2-0991-4069-9A42-4DD488740055}" destId="{7264E124-84C9-4276-84ED-0493F68E837E}" srcOrd="0" destOrd="0" presId="urn:microsoft.com/office/officeart/2018/2/layout/IconVerticalSolidList"/>
    <dgm:cxn modelId="{E4CE54DC-C41D-4328-ADC6-CBA406B03B2D}" type="presParOf" srcId="{7264E124-84C9-4276-84ED-0493F68E837E}" destId="{B5920D82-17D6-4F17-81E5-141962B6E127}" srcOrd="0" destOrd="0" presId="urn:microsoft.com/office/officeart/2018/2/layout/IconVerticalSolidList"/>
    <dgm:cxn modelId="{89B7F628-47D2-43F9-BFF1-3FF2E6FA09D1}" type="presParOf" srcId="{7264E124-84C9-4276-84ED-0493F68E837E}" destId="{400DAD57-53DA-45B4-B9F7-F616175AC2F0}" srcOrd="1" destOrd="0" presId="urn:microsoft.com/office/officeart/2018/2/layout/IconVerticalSolidList"/>
    <dgm:cxn modelId="{4C3D9E72-4936-4C16-9896-BDD5AD6565E2}" type="presParOf" srcId="{7264E124-84C9-4276-84ED-0493F68E837E}" destId="{EDCC5F0E-8489-4E22-935E-37D74259506C}" srcOrd="2" destOrd="0" presId="urn:microsoft.com/office/officeart/2018/2/layout/IconVerticalSolidList"/>
    <dgm:cxn modelId="{503E1A8E-C95E-4436-9A39-DF373A6D52D6}" type="presParOf" srcId="{7264E124-84C9-4276-84ED-0493F68E837E}" destId="{AB944D55-9B8B-447A-8D41-B1A7B3B62F2C}" srcOrd="3" destOrd="0" presId="urn:microsoft.com/office/officeart/2018/2/layout/IconVerticalSolidList"/>
    <dgm:cxn modelId="{C98A5086-E6B4-4C36-9C4C-CEFDBF411E24}" type="presParOf" srcId="{7264E124-84C9-4276-84ED-0493F68E837E}" destId="{E50E187B-4FF2-4AA2-A0EF-184062F191A9}" srcOrd="4" destOrd="0" presId="urn:microsoft.com/office/officeart/2018/2/layout/IconVerticalSolidList"/>
    <dgm:cxn modelId="{1F2256F5-E061-4E63-9B57-7DED1AB40465}" type="presParOf" srcId="{68CD70F2-0991-4069-9A42-4DD488740055}" destId="{91D4DFC7-98BA-40E4-8DF9-AE81D82FF768}" srcOrd="1" destOrd="0" presId="urn:microsoft.com/office/officeart/2018/2/layout/IconVerticalSolidList"/>
    <dgm:cxn modelId="{A8F5C5F3-9761-42B8-90DD-0F8C11FD145C}" type="presParOf" srcId="{68CD70F2-0991-4069-9A42-4DD488740055}" destId="{911D0937-6BC3-437E-8025-F87B7D7C61CD}" srcOrd="2" destOrd="0" presId="urn:microsoft.com/office/officeart/2018/2/layout/IconVerticalSolidList"/>
    <dgm:cxn modelId="{4561FDA0-C75F-4CB9-8312-ED3CD35EAF78}" type="presParOf" srcId="{911D0937-6BC3-437E-8025-F87B7D7C61CD}" destId="{248EE34F-E57E-49FE-A529-CBA10E6F8D0A}" srcOrd="0" destOrd="0" presId="urn:microsoft.com/office/officeart/2018/2/layout/IconVerticalSolidList"/>
    <dgm:cxn modelId="{2FD3C018-4DED-47C6-9BB4-3C4C7F5636A3}" type="presParOf" srcId="{911D0937-6BC3-437E-8025-F87B7D7C61CD}" destId="{F84E0CAF-6D7B-4AF0-B831-8C2DDAE30D7E}" srcOrd="1" destOrd="0" presId="urn:microsoft.com/office/officeart/2018/2/layout/IconVerticalSolidList"/>
    <dgm:cxn modelId="{BA56C4A8-796D-4ADF-95DF-3C6864F241A5}" type="presParOf" srcId="{911D0937-6BC3-437E-8025-F87B7D7C61CD}" destId="{51A28E0B-DB3E-448B-B572-3C1C722DEE02}" srcOrd="2" destOrd="0" presId="urn:microsoft.com/office/officeart/2018/2/layout/IconVerticalSolidList"/>
    <dgm:cxn modelId="{3890870B-1394-44B5-84AF-CFE7D502571A}" type="presParOf" srcId="{911D0937-6BC3-437E-8025-F87B7D7C61CD}" destId="{AD25DC29-1915-4AA0-8689-526818160DD0}" srcOrd="3" destOrd="0" presId="urn:microsoft.com/office/officeart/2018/2/layout/IconVerticalSolidList"/>
    <dgm:cxn modelId="{A5AF19FF-ED75-47DC-BC4F-5FA6FD6812A6}" type="presParOf" srcId="{911D0937-6BC3-437E-8025-F87B7D7C61CD}" destId="{42D5193B-CD10-4B80-BDB8-589534B30521}" srcOrd="4" destOrd="0" presId="urn:microsoft.com/office/officeart/2018/2/layout/IconVerticalSolidList"/>
    <dgm:cxn modelId="{8BD426DC-3564-4C89-8632-8C89081EAA3A}" type="presParOf" srcId="{68CD70F2-0991-4069-9A42-4DD488740055}" destId="{EE2372BC-4488-4781-AFCA-6DF040429FD7}" srcOrd="3" destOrd="0" presId="urn:microsoft.com/office/officeart/2018/2/layout/IconVerticalSolidList"/>
    <dgm:cxn modelId="{55F5D357-E122-42AE-B1EC-BDCAB44A7AF6}" type="presParOf" srcId="{68CD70F2-0991-4069-9A42-4DD488740055}" destId="{7EB689AC-871B-4E14-9CEE-94F5DBDABA5C}" srcOrd="4" destOrd="0" presId="urn:microsoft.com/office/officeart/2018/2/layout/IconVerticalSolidList"/>
    <dgm:cxn modelId="{AC402420-D3B5-4A98-B717-788DFBDD6239}" type="presParOf" srcId="{7EB689AC-871B-4E14-9CEE-94F5DBDABA5C}" destId="{94212E8A-7D8C-4EFD-B08B-E96A0AC005E0}" srcOrd="0" destOrd="0" presId="urn:microsoft.com/office/officeart/2018/2/layout/IconVerticalSolidList"/>
    <dgm:cxn modelId="{601B43B7-0DCF-43A8-AB9E-C6625F44E1AA}" type="presParOf" srcId="{7EB689AC-871B-4E14-9CEE-94F5DBDABA5C}" destId="{74ECFC77-2846-4BB9-A402-2F9BCC9EDFBC}" srcOrd="1" destOrd="0" presId="urn:microsoft.com/office/officeart/2018/2/layout/IconVerticalSolidList"/>
    <dgm:cxn modelId="{163DF4F8-248A-49D7-AE99-EF614B0EB93E}" type="presParOf" srcId="{7EB689AC-871B-4E14-9CEE-94F5DBDABA5C}" destId="{18E82D44-E230-4E56-A234-9CF387091925}" srcOrd="2" destOrd="0" presId="urn:microsoft.com/office/officeart/2018/2/layout/IconVerticalSolidList"/>
    <dgm:cxn modelId="{9AF43244-A25F-4330-B894-31905B739E40}" type="presParOf" srcId="{7EB689AC-871B-4E14-9CEE-94F5DBDABA5C}" destId="{2C5E7B83-542D-46D0-BE26-943DF31B8BE9}" srcOrd="3" destOrd="0" presId="urn:microsoft.com/office/officeart/2018/2/layout/IconVerticalSolidList"/>
    <dgm:cxn modelId="{EB07A8F2-18F1-4FBC-82A2-DE2FA60F0D5C}" type="presParOf" srcId="{7EB689AC-871B-4E14-9CEE-94F5DBDABA5C}" destId="{7CC7A069-DE1F-41A2-9B87-08F899A6760E}" srcOrd="4" destOrd="0" presId="urn:microsoft.com/office/officeart/2018/2/layout/IconVerticalSolidList"/>
    <dgm:cxn modelId="{2D08EC0C-3F86-467A-B671-5744845A11E6}" type="presParOf" srcId="{68CD70F2-0991-4069-9A42-4DD488740055}" destId="{D105EE56-EDE5-47AE-A089-FE8A670F299D}" srcOrd="5" destOrd="0" presId="urn:microsoft.com/office/officeart/2018/2/layout/IconVerticalSolidList"/>
    <dgm:cxn modelId="{2222B016-2C9F-4125-BA82-D895F0B617C5}" type="presParOf" srcId="{68CD70F2-0991-4069-9A42-4DD488740055}" destId="{07747D85-490A-4EC2-92F6-EB48A91E7623}" srcOrd="6" destOrd="0" presId="urn:microsoft.com/office/officeart/2018/2/layout/IconVerticalSolidList"/>
    <dgm:cxn modelId="{3EB5FB2D-50B1-451E-91D3-B067E659C8D4}" type="presParOf" srcId="{07747D85-490A-4EC2-92F6-EB48A91E7623}" destId="{DF952E0A-A880-407E-BEB7-F9FD1B03D9C4}" srcOrd="0" destOrd="0" presId="urn:microsoft.com/office/officeart/2018/2/layout/IconVerticalSolidList"/>
    <dgm:cxn modelId="{22D7FB3C-45EB-418F-B708-FBAF5D0A91FE}" type="presParOf" srcId="{07747D85-490A-4EC2-92F6-EB48A91E7623}" destId="{CD97D341-287B-49E7-B51F-A5D8172E8435}" srcOrd="1" destOrd="0" presId="urn:microsoft.com/office/officeart/2018/2/layout/IconVerticalSolidList"/>
    <dgm:cxn modelId="{F392345A-E977-4C6D-86E7-44820728E504}" type="presParOf" srcId="{07747D85-490A-4EC2-92F6-EB48A91E7623}" destId="{83C1052E-B2BF-408C-8238-D3AA8FEA225D}" srcOrd="2" destOrd="0" presId="urn:microsoft.com/office/officeart/2018/2/layout/IconVerticalSolidList"/>
    <dgm:cxn modelId="{ED53E42B-7A76-4CFB-979C-CBE8943E5C1F}" type="presParOf" srcId="{07747D85-490A-4EC2-92F6-EB48A91E7623}" destId="{EFF23BB4-75A0-4CE2-BC5B-A71C5648E2BD}" srcOrd="3" destOrd="0" presId="urn:microsoft.com/office/officeart/2018/2/layout/IconVerticalSolidList"/>
    <dgm:cxn modelId="{0DBA37C2-C23F-4693-A198-790529849882}" type="presParOf" srcId="{07747D85-490A-4EC2-92F6-EB48A91E7623}" destId="{2F8AAAED-6A9B-4B48-AB20-FBB0F0BDB83C}"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89F64F-7D99-4443-B742-FC5806F2A2C3}" type="doc">
      <dgm:prSet loTypeId="urn:microsoft.com/office/officeart/2005/8/layout/vList5" loCatId="list" qsTypeId="urn:microsoft.com/office/officeart/2005/8/quickstyle/simple1" qsCatId="simple" csTypeId="urn:microsoft.com/office/officeart/2005/8/colors/accent2_2" csCatId="accent2"/>
      <dgm:spPr/>
      <dgm:t>
        <a:bodyPr/>
        <a:lstStyle/>
        <a:p>
          <a:endParaRPr lang="en-US"/>
        </a:p>
      </dgm:t>
    </dgm:pt>
    <dgm:pt modelId="{315ACE6F-CFF6-45E5-8A1B-312547C34F0F}">
      <dgm:prSet/>
      <dgm:spPr/>
      <dgm:t>
        <a:bodyPr/>
        <a:lstStyle/>
        <a:p>
          <a:r>
            <a:rPr lang="en-GB" b="1"/>
            <a:t>Problem Statement</a:t>
          </a:r>
          <a:endParaRPr lang="en-US"/>
        </a:p>
      </dgm:t>
    </dgm:pt>
    <dgm:pt modelId="{FA4960B7-52EE-47C3-A541-EDA998136109}" type="parTrans" cxnId="{158F8304-8077-4757-AD22-B9A142ABBF6F}">
      <dgm:prSet/>
      <dgm:spPr/>
      <dgm:t>
        <a:bodyPr/>
        <a:lstStyle/>
        <a:p>
          <a:endParaRPr lang="en-US"/>
        </a:p>
      </dgm:t>
    </dgm:pt>
    <dgm:pt modelId="{804F148B-20AA-4882-B722-432CA65EC9BC}" type="sibTrans" cxnId="{158F8304-8077-4757-AD22-B9A142ABBF6F}">
      <dgm:prSet/>
      <dgm:spPr/>
      <dgm:t>
        <a:bodyPr/>
        <a:lstStyle/>
        <a:p>
          <a:endParaRPr lang="en-US"/>
        </a:p>
      </dgm:t>
    </dgm:pt>
    <dgm:pt modelId="{F81FD040-CE58-475D-A493-9E6D8979973B}">
      <dgm:prSet/>
      <dgm:spPr/>
      <dgm:t>
        <a:bodyPr/>
        <a:lstStyle/>
        <a:p>
          <a:r>
            <a:rPr lang="en-GB"/>
            <a:t>Traditional methods rely on manual analysis, leading to delays in detecting subtle threats [1].</a:t>
          </a:r>
          <a:endParaRPr lang="en-US"/>
        </a:p>
      </dgm:t>
    </dgm:pt>
    <dgm:pt modelId="{8C97FF33-1A56-4B6A-B486-D1168FB82498}" type="parTrans" cxnId="{148920F3-0808-4C97-907C-178C32749C34}">
      <dgm:prSet/>
      <dgm:spPr/>
      <dgm:t>
        <a:bodyPr/>
        <a:lstStyle/>
        <a:p>
          <a:endParaRPr lang="en-US"/>
        </a:p>
      </dgm:t>
    </dgm:pt>
    <dgm:pt modelId="{FC4184A6-6551-4DB8-8CAC-7070E64F6287}" type="sibTrans" cxnId="{148920F3-0808-4C97-907C-178C32749C34}">
      <dgm:prSet/>
      <dgm:spPr/>
      <dgm:t>
        <a:bodyPr/>
        <a:lstStyle/>
        <a:p>
          <a:endParaRPr lang="en-US"/>
        </a:p>
      </dgm:t>
    </dgm:pt>
    <dgm:pt modelId="{98142685-CDA0-4C98-9EE8-EA61D0DDD371}">
      <dgm:prSet/>
      <dgm:spPr/>
      <dgm:t>
        <a:bodyPr/>
        <a:lstStyle/>
        <a:p>
          <a:r>
            <a:rPr lang="en-GB"/>
            <a:t>High data volumes and encryption obscure investigations [2].</a:t>
          </a:r>
          <a:endParaRPr lang="en-US"/>
        </a:p>
      </dgm:t>
    </dgm:pt>
    <dgm:pt modelId="{099A5D00-F7AF-4727-BAF2-343577FCAFFB}" type="parTrans" cxnId="{FC60CD44-5975-4711-B0FA-B52B9BF7ABCE}">
      <dgm:prSet/>
      <dgm:spPr/>
      <dgm:t>
        <a:bodyPr/>
        <a:lstStyle/>
        <a:p>
          <a:endParaRPr lang="en-US"/>
        </a:p>
      </dgm:t>
    </dgm:pt>
    <dgm:pt modelId="{7DD4B17B-7AC3-4A14-B540-35E6F6A955F5}" type="sibTrans" cxnId="{FC60CD44-5975-4711-B0FA-B52B9BF7ABCE}">
      <dgm:prSet/>
      <dgm:spPr/>
      <dgm:t>
        <a:bodyPr/>
        <a:lstStyle/>
        <a:p>
          <a:endParaRPr lang="en-US"/>
        </a:p>
      </dgm:t>
    </dgm:pt>
    <dgm:pt modelId="{50FF7208-58D8-423A-BA46-4D316BE75F02}">
      <dgm:prSet/>
      <dgm:spPr/>
      <dgm:t>
        <a:bodyPr/>
        <a:lstStyle/>
        <a:p>
          <a:r>
            <a:rPr lang="en-GB" b="1"/>
            <a:t>Current Challenges</a:t>
          </a:r>
          <a:endParaRPr lang="en-US"/>
        </a:p>
      </dgm:t>
    </dgm:pt>
    <dgm:pt modelId="{2B1C89B4-D12B-43BE-AD1C-E2E05420C049}" type="parTrans" cxnId="{94C15669-9993-4DC8-9A24-5ABC49B54FD1}">
      <dgm:prSet/>
      <dgm:spPr/>
      <dgm:t>
        <a:bodyPr/>
        <a:lstStyle/>
        <a:p>
          <a:endParaRPr lang="en-US"/>
        </a:p>
      </dgm:t>
    </dgm:pt>
    <dgm:pt modelId="{1FACF2B2-5B01-44F9-A1E4-B429691B99E4}" type="sibTrans" cxnId="{94C15669-9993-4DC8-9A24-5ABC49B54FD1}">
      <dgm:prSet/>
      <dgm:spPr/>
      <dgm:t>
        <a:bodyPr/>
        <a:lstStyle/>
        <a:p>
          <a:endParaRPr lang="en-US"/>
        </a:p>
      </dgm:t>
    </dgm:pt>
    <dgm:pt modelId="{9E699062-E0A3-4CFA-9F2E-319AD7D64B84}">
      <dgm:prSet/>
      <dgm:spPr/>
      <dgm:t>
        <a:bodyPr/>
        <a:lstStyle/>
        <a:p>
          <a:r>
            <a:rPr lang="en-GB"/>
            <a:t>False negatives up to 40% in non-AI systems hinder response [5].</a:t>
          </a:r>
          <a:endParaRPr lang="en-US"/>
        </a:p>
      </dgm:t>
    </dgm:pt>
    <dgm:pt modelId="{3E01D9C1-269B-42E6-AD05-CFA1A825B1CF}" type="parTrans" cxnId="{91F086AD-5A89-4C4D-A010-BF19DC07C71D}">
      <dgm:prSet/>
      <dgm:spPr/>
      <dgm:t>
        <a:bodyPr/>
        <a:lstStyle/>
        <a:p>
          <a:endParaRPr lang="en-US"/>
        </a:p>
      </dgm:t>
    </dgm:pt>
    <dgm:pt modelId="{5D18386B-2FD0-4817-9081-9A71E9D2CAD7}" type="sibTrans" cxnId="{91F086AD-5A89-4C4D-A010-BF19DC07C71D}">
      <dgm:prSet/>
      <dgm:spPr/>
      <dgm:t>
        <a:bodyPr/>
        <a:lstStyle/>
        <a:p>
          <a:endParaRPr lang="en-US"/>
        </a:p>
      </dgm:t>
    </dgm:pt>
    <dgm:pt modelId="{A24CFD14-2987-415B-B763-CAD63107D81E}">
      <dgm:prSet/>
      <dgm:spPr/>
      <dgm:t>
        <a:bodyPr/>
        <a:lstStyle/>
        <a:p>
          <a:r>
            <a:rPr lang="en-GB"/>
            <a:t>Lack of automated timeline reconstruction for multi-stage attacks [4].</a:t>
          </a:r>
          <a:endParaRPr lang="en-US"/>
        </a:p>
      </dgm:t>
    </dgm:pt>
    <dgm:pt modelId="{87315A8F-F2A8-43E0-8042-0F01582A412A}" type="parTrans" cxnId="{0708A4BE-5B63-4A36-B980-79F0DE8574E6}">
      <dgm:prSet/>
      <dgm:spPr/>
      <dgm:t>
        <a:bodyPr/>
        <a:lstStyle/>
        <a:p>
          <a:endParaRPr lang="en-US"/>
        </a:p>
      </dgm:t>
    </dgm:pt>
    <dgm:pt modelId="{E200E211-31CF-4456-B329-24EEAB3EBBE8}" type="sibTrans" cxnId="{0708A4BE-5B63-4A36-B980-79F0DE8574E6}">
      <dgm:prSet/>
      <dgm:spPr/>
      <dgm:t>
        <a:bodyPr/>
        <a:lstStyle/>
        <a:p>
          <a:endParaRPr lang="en-US"/>
        </a:p>
      </dgm:t>
    </dgm:pt>
    <dgm:pt modelId="{55920C49-EC1F-4E5B-B798-2ADF82792182}">
      <dgm:prSet/>
      <dgm:spPr/>
      <dgm:t>
        <a:bodyPr/>
        <a:lstStyle/>
        <a:p>
          <a:r>
            <a:rPr lang="en-GB" b="1"/>
            <a:t>Literature Gap</a:t>
          </a:r>
          <a:endParaRPr lang="en-US"/>
        </a:p>
      </dgm:t>
    </dgm:pt>
    <dgm:pt modelId="{D29429AB-1421-48DD-B4D7-D45C77AD8837}" type="parTrans" cxnId="{18A9F670-E8D1-4936-B012-69FFF99BF21D}">
      <dgm:prSet/>
      <dgm:spPr/>
      <dgm:t>
        <a:bodyPr/>
        <a:lstStyle/>
        <a:p>
          <a:endParaRPr lang="en-US"/>
        </a:p>
      </dgm:t>
    </dgm:pt>
    <dgm:pt modelId="{70FDF348-21CE-4F4C-AD23-BB8F629668AC}" type="sibTrans" cxnId="{18A9F670-E8D1-4936-B012-69FFF99BF21D}">
      <dgm:prSet/>
      <dgm:spPr/>
      <dgm:t>
        <a:bodyPr/>
        <a:lstStyle/>
        <a:p>
          <a:endParaRPr lang="en-US"/>
        </a:p>
      </dgm:t>
    </dgm:pt>
    <dgm:pt modelId="{81335CFA-4CEA-4C6F-BF1A-A49EB2374BEB}">
      <dgm:prSet/>
      <dgm:spPr/>
      <dgm:t>
        <a:bodyPr/>
        <a:lstStyle/>
        <a:p>
          <a:r>
            <a:rPr lang="en-GB"/>
            <a:t>Existing frameworks are conceptual, lacking scalable AI for encrypted traffic [6].</a:t>
          </a:r>
          <a:endParaRPr lang="en-US"/>
        </a:p>
      </dgm:t>
    </dgm:pt>
    <dgm:pt modelId="{3928068B-37CB-4C86-811A-01315AD4FD83}" type="parTrans" cxnId="{EDFC25AB-6D2D-44E0-B2D8-063096C3FD87}">
      <dgm:prSet/>
      <dgm:spPr/>
      <dgm:t>
        <a:bodyPr/>
        <a:lstStyle/>
        <a:p>
          <a:endParaRPr lang="en-US"/>
        </a:p>
      </dgm:t>
    </dgm:pt>
    <dgm:pt modelId="{32E18D30-4680-42B6-870E-410537F1FE41}" type="sibTrans" cxnId="{EDFC25AB-6D2D-44E0-B2D8-063096C3FD87}">
      <dgm:prSet/>
      <dgm:spPr/>
      <dgm:t>
        <a:bodyPr/>
        <a:lstStyle/>
        <a:p>
          <a:endParaRPr lang="en-US"/>
        </a:p>
      </dgm:t>
    </dgm:pt>
    <dgm:pt modelId="{3F959064-DCAF-4017-83E7-B6453ABF52D2}">
      <dgm:prSet/>
      <dgm:spPr/>
      <dgm:t>
        <a:bodyPr/>
        <a:lstStyle/>
        <a:p>
          <a:r>
            <a:rPr lang="en-GB"/>
            <a:t>Empirical validation gaps in real-world datasets [3].</a:t>
          </a:r>
          <a:endParaRPr lang="en-US"/>
        </a:p>
      </dgm:t>
    </dgm:pt>
    <dgm:pt modelId="{A1CAFA0C-568C-4EF4-A37B-B9CD8EB40E8F}" type="parTrans" cxnId="{C6D973A8-D22B-4F93-8C0A-313AD4225A6B}">
      <dgm:prSet/>
      <dgm:spPr/>
      <dgm:t>
        <a:bodyPr/>
        <a:lstStyle/>
        <a:p>
          <a:endParaRPr lang="en-US"/>
        </a:p>
      </dgm:t>
    </dgm:pt>
    <dgm:pt modelId="{D9F32485-CD0F-4F44-9FF9-16D3C7E6CEA8}" type="sibTrans" cxnId="{C6D973A8-D22B-4F93-8C0A-313AD4225A6B}">
      <dgm:prSet/>
      <dgm:spPr/>
      <dgm:t>
        <a:bodyPr/>
        <a:lstStyle/>
        <a:p>
          <a:endParaRPr lang="en-US"/>
        </a:p>
      </dgm:t>
    </dgm:pt>
    <dgm:pt modelId="{6E57971C-2195-411C-B061-A94E9262E50B}">
      <dgm:prSet/>
      <dgm:spPr/>
      <dgm:t>
        <a:bodyPr/>
        <a:lstStyle/>
        <a:p>
          <a:r>
            <a:rPr lang="en-GB" b="1"/>
            <a:t>Significance with Support</a:t>
          </a:r>
          <a:endParaRPr lang="en-US"/>
        </a:p>
      </dgm:t>
    </dgm:pt>
    <dgm:pt modelId="{A54B4223-1331-40BA-9107-5D9165F14A0E}" type="parTrans" cxnId="{F5FA3C17-E7FA-42ED-B7FA-8D03E09BF867}">
      <dgm:prSet/>
      <dgm:spPr/>
      <dgm:t>
        <a:bodyPr/>
        <a:lstStyle/>
        <a:p>
          <a:endParaRPr lang="en-US"/>
        </a:p>
      </dgm:t>
    </dgm:pt>
    <dgm:pt modelId="{D1E145C7-4E6D-484F-867F-C75F3591F907}" type="sibTrans" cxnId="{F5FA3C17-E7FA-42ED-B7FA-8D03E09BF867}">
      <dgm:prSet/>
      <dgm:spPr/>
      <dgm:t>
        <a:bodyPr/>
        <a:lstStyle/>
        <a:p>
          <a:endParaRPr lang="en-US"/>
        </a:p>
      </dgm:t>
    </dgm:pt>
    <dgm:pt modelId="{F938BD12-007A-4DC4-87EE-5B677E4FC043}">
      <dgm:prSet/>
      <dgm:spPr/>
      <dgm:t>
        <a:bodyPr/>
        <a:lstStyle/>
        <a:p>
          <a:r>
            <a:rPr lang="en-GB"/>
            <a:t>Impacts global economy with $6 trillion cyber losses in 2024 [5].</a:t>
          </a:r>
          <a:endParaRPr lang="en-US"/>
        </a:p>
      </dgm:t>
    </dgm:pt>
    <dgm:pt modelId="{B338ED2A-0E58-44AE-AC43-0DB4D658E3A0}" type="parTrans" cxnId="{FD62B79E-0C7A-43AD-9EC0-60B4AADB92B2}">
      <dgm:prSet/>
      <dgm:spPr/>
      <dgm:t>
        <a:bodyPr/>
        <a:lstStyle/>
        <a:p>
          <a:endParaRPr lang="en-US"/>
        </a:p>
      </dgm:t>
    </dgm:pt>
    <dgm:pt modelId="{1DEB0EFB-428D-4EA0-BBE5-A5CE013E5A64}" type="sibTrans" cxnId="{FD62B79E-0C7A-43AD-9EC0-60B4AADB92B2}">
      <dgm:prSet/>
      <dgm:spPr/>
      <dgm:t>
        <a:bodyPr/>
        <a:lstStyle/>
        <a:p>
          <a:endParaRPr lang="en-US"/>
        </a:p>
      </dgm:t>
    </dgm:pt>
    <dgm:pt modelId="{C8AC04BB-CD31-4EA9-B5BA-305AA1680D34}">
      <dgm:prSet/>
      <dgm:spPr/>
      <dgm:t>
        <a:bodyPr/>
        <a:lstStyle/>
        <a:p>
          <a:r>
            <a:rPr lang="en-GB"/>
            <a:t>Addresses professionalism by emphasizing efficient, ethical solutions [7].</a:t>
          </a:r>
          <a:endParaRPr lang="en-US"/>
        </a:p>
      </dgm:t>
    </dgm:pt>
    <dgm:pt modelId="{018C5E2D-F456-4E6B-88A2-C9212774504E}" type="parTrans" cxnId="{B25751F7-D105-4C9B-B4D6-BF22985DC535}">
      <dgm:prSet/>
      <dgm:spPr/>
      <dgm:t>
        <a:bodyPr/>
        <a:lstStyle/>
        <a:p>
          <a:endParaRPr lang="en-US"/>
        </a:p>
      </dgm:t>
    </dgm:pt>
    <dgm:pt modelId="{A5E467B3-0E01-4267-B40A-AA6BD7DB4BD0}" type="sibTrans" cxnId="{B25751F7-D105-4C9B-B4D6-BF22985DC535}">
      <dgm:prSet/>
      <dgm:spPr/>
      <dgm:t>
        <a:bodyPr/>
        <a:lstStyle/>
        <a:p>
          <a:endParaRPr lang="en-US"/>
        </a:p>
      </dgm:t>
    </dgm:pt>
    <dgm:pt modelId="{2C475A72-B39E-4793-A534-A7E3132D2BE1}">
      <dgm:prSet/>
      <dgm:spPr/>
      <dgm:t>
        <a:bodyPr/>
        <a:lstStyle/>
        <a:p>
          <a:r>
            <a:rPr lang="en-GB" b="1"/>
            <a:t>Project Management Aspect</a:t>
          </a:r>
          <a:endParaRPr lang="en-US"/>
        </a:p>
      </dgm:t>
    </dgm:pt>
    <dgm:pt modelId="{C2DA303C-D41F-4EAA-BCCE-2ACA0B3568D4}" type="parTrans" cxnId="{7E9166FB-80F9-468E-89A7-26B37F028672}">
      <dgm:prSet/>
      <dgm:spPr/>
      <dgm:t>
        <a:bodyPr/>
        <a:lstStyle/>
        <a:p>
          <a:endParaRPr lang="en-US"/>
        </a:p>
      </dgm:t>
    </dgm:pt>
    <dgm:pt modelId="{7233AF41-0D80-4DDA-AEA9-EC237773078C}" type="sibTrans" cxnId="{7E9166FB-80F9-468E-89A7-26B37F028672}">
      <dgm:prSet/>
      <dgm:spPr/>
      <dgm:t>
        <a:bodyPr/>
        <a:lstStyle/>
        <a:p>
          <a:endParaRPr lang="en-US"/>
        </a:p>
      </dgm:t>
    </dgm:pt>
    <dgm:pt modelId="{DDBE6717-53F5-4AA3-A3C5-9C641D4817E4}">
      <dgm:prSet/>
      <dgm:spPr/>
      <dgm:t>
        <a:bodyPr/>
        <a:lstStyle/>
        <a:p>
          <a:r>
            <a:rPr lang="en-GB"/>
            <a:t>Problem drives need for resource-efficient AI to manage investigation timelines [8].</a:t>
          </a:r>
          <a:endParaRPr lang="en-US"/>
        </a:p>
      </dgm:t>
    </dgm:pt>
    <dgm:pt modelId="{42B0C044-A69B-4884-8906-6F50CF00EE70}" type="parTrans" cxnId="{1C5CCDDE-9AD9-429E-9F0F-2B50DC0E4904}">
      <dgm:prSet/>
      <dgm:spPr/>
      <dgm:t>
        <a:bodyPr/>
        <a:lstStyle/>
        <a:p>
          <a:endParaRPr lang="en-US"/>
        </a:p>
      </dgm:t>
    </dgm:pt>
    <dgm:pt modelId="{0FF8CED0-5D16-4AEF-930E-92E6B46F7EF5}" type="sibTrans" cxnId="{1C5CCDDE-9AD9-429E-9F0F-2B50DC0E4904}">
      <dgm:prSet/>
      <dgm:spPr/>
      <dgm:t>
        <a:bodyPr/>
        <a:lstStyle/>
        <a:p>
          <a:endParaRPr lang="en-US"/>
        </a:p>
      </dgm:t>
    </dgm:pt>
    <dgm:pt modelId="{9310A0C9-7480-3943-AC19-F823444F0251}" type="pres">
      <dgm:prSet presAssocID="{C789F64F-7D99-4443-B742-FC5806F2A2C3}" presName="Name0" presStyleCnt="0">
        <dgm:presLayoutVars>
          <dgm:dir/>
          <dgm:animLvl val="lvl"/>
          <dgm:resizeHandles val="exact"/>
        </dgm:presLayoutVars>
      </dgm:prSet>
      <dgm:spPr/>
    </dgm:pt>
    <dgm:pt modelId="{6195FCD4-8A28-844C-9346-930F132CFA33}" type="pres">
      <dgm:prSet presAssocID="{315ACE6F-CFF6-45E5-8A1B-312547C34F0F}" presName="linNode" presStyleCnt="0"/>
      <dgm:spPr/>
    </dgm:pt>
    <dgm:pt modelId="{B2735C0E-60B9-7F49-9E3E-48764295BA3E}" type="pres">
      <dgm:prSet presAssocID="{315ACE6F-CFF6-45E5-8A1B-312547C34F0F}" presName="parentText" presStyleLbl="node1" presStyleIdx="0" presStyleCnt="5">
        <dgm:presLayoutVars>
          <dgm:chMax val="1"/>
          <dgm:bulletEnabled val="1"/>
        </dgm:presLayoutVars>
      </dgm:prSet>
      <dgm:spPr/>
    </dgm:pt>
    <dgm:pt modelId="{C8C189AB-3387-DA48-BF1A-041E9228A59F}" type="pres">
      <dgm:prSet presAssocID="{315ACE6F-CFF6-45E5-8A1B-312547C34F0F}" presName="descendantText" presStyleLbl="alignAccFollowNode1" presStyleIdx="0" presStyleCnt="5">
        <dgm:presLayoutVars>
          <dgm:bulletEnabled val="1"/>
        </dgm:presLayoutVars>
      </dgm:prSet>
      <dgm:spPr/>
    </dgm:pt>
    <dgm:pt modelId="{1CF072A5-88DE-0946-91B4-075C87A2DDBA}" type="pres">
      <dgm:prSet presAssocID="{804F148B-20AA-4882-B722-432CA65EC9BC}" presName="sp" presStyleCnt="0"/>
      <dgm:spPr/>
    </dgm:pt>
    <dgm:pt modelId="{AF39EF3B-6673-3C44-A988-D96BCE672562}" type="pres">
      <dgm:prSet presAssocID="{50FF7208-58D8-423A-BA46-4D316BE75F02}" presName="linNode" presStyleCnt="0"/>
      <dgm:spPr/>
    </dgm:pt>
    <dgm:pt modelId="{88B3CE1E-EA77-384D-BE92-AA9CAE619DA6}" type="pres">
      <dgm:prSet presAssocID="{50FF7208-58D8-423A-BA46-4D316BE75F02}" presName="parentText" presStyleLbl="node1" presStyleIdx="1" presStyleCnt="5">
        <dgm:presLayoutVars>
          <dgm:chMax val="1"/>
          <dgm:bulletEnabled val="1"/>
        </dgm:presLayoutVars>
      </dgm:prSet>
      <dgm:spPr/>
    </dgm:pt>
    <dgm:pt modelId="{30C8684E-4A2A-2049-93A2-C2FF333BCC4E}" type="pres">
      <dgm:prSet presAssocID="{50FF7208-58D8-423A-BA46-4D316BE75F02}" presName="descendantText" presStyleLbl="alignAccFollowNode1" presStyleIdx="1" presStyleCnt="5">
        <dgm:presLayoutVars>
          <dgm:bulletEnabled val="1"/>
        </dgm:presLayoutVars>
      </dgm:prSet>
      <dgm:spPr/>
    </dgm:pt>
    <dgm:pt modelId="{508963F0-BE3E-3548-9346-B22D9A3541F2}" type="pres">
      <dgm:prSet presAssocID="{1FACF2B2-5B01-44F9-A1E4-B429691B99E4}" presName="sp" presStyleCnt="0"/>
      <dgm:spPr/>
    </dgm:pt>
    <dgm:pt modelId="{1F25AF49-B2B5-3A49-9711-B727C6BAAB9D}" type="pres">
      <dgm:prSet presAssocID="{55920C49-EC1F-4E5B-B798-2ADF82792182}" presName="linNode" presStyleCnt="0"/>
      <dgm:spPr/>
    </dgm:pt>
    <dgm:pt modelId="{3C6FEDB1-C98B-CC4C-A330-7062C73CA6D4}" type="pres">
      <dgm:prSet presAssocID="{55920C49-EC1F-4E5B-B798-2ADF82792182}" presName="parentText" presStyleLbl="node1" presStyleIdx="2" presStyleCnt="5">
        <dgm:presLayoutVars>
          <dgm:chMax val="1"/>
          <dgm:bulletEnabled val="1"/>
        </dgm:presLayoutVars>
      </dgm:prSet>
      <dgm:spPr/>
    </dgm:pt>
    <dgm:pt modelId="{4A5C7C24-70B8-1740-8AD5-1BDA6729EFC1}" type="pres">
      <dgm:prSet presAssocID="{55920C49-EC1F-4E5B-B798-2ADF82792182}" presName="descendantText" presStyleLbl="alignAccFollowNode1" presStyleIdx="2" presStyleCnt="5">
        <dgm:presLayoutVars>
          <dgm:bulletEnabled val="1"/>
        </dgm:presLayoutVars>
      </dgm:prSet>
      <dgm:spPr/>
    </dgm:pt>
    <dgm:pt modelId="{416F98DE-EC6F-D74B-B23A-D7C1A0FB67AF}" type="pres">
      <dgm:prSet presAssocID="{70FDF348-21CE-4F4C-AD23-BB8F629668AC}" presName="sp" presStyleCnt="0"/>
      <dgm:spPr/>
    </dgm:pt>
    <dgm:pt modelId="{A552DF75-72F8-E44B-8282-AC11C6C43140}" type="pres">
      <dgm:prSet presAssocID="{6E57971C-2195-411C-B061-A94E9262E50B}" presName="linNode" presStyleCnt="0"/>
      <dgm:spPr/>
    </dgm:pt>
    <dgm:pt modelId="{AE7FA5D8-3197-C94E-B0F0-8FF629B85A3A}" type="pres">
      <dgm:prSet presAssocID="{6E57971C-2195-411C-B061-A94E9262E50B}" presName="parentText" presStyleLbl="node1" presStyleIdx="3" presStyleCnt="5">
        <dgm:presLayoutVars>
          <dgm:chMax val="1"/>
          <dgm:bulletEnabled val="1"/>
        </dgm:presLayoutVars>
      </dgm:prSet>
      <dgm:spPr/>
    </dgm:pt>
    <dgm:pt modelId="{827CCA4F-7D06-6C49-99F4-6B81C6ABDC41}" type="pres">
      <dgm:prSet presAssocID="{6E57971C-2195-411C-B061-A94E9262E50B}" presName="descendantText" presStyleLbl="alignAccFollowNode1" presStyleIdx="3" presStyleCnt="5">
        <dgm:presLayoutVars>
          <dgm:bulletEnabled val="1"/>
        </dgm:presLayoutVars>
      </dgm:prSet>
      <dgm:spPr/>
    </dgm:pt>
    <dgm:pt modelId="{DC778FBC-29CB-9345-AEAE-152EDD550A41}" type="pres">
      <dgm:prSet presAssocID="{D1E145C7-4E6D-484F-867F-C75F3591F907}" presName="sp" presStyleCnt="0"/>
      <dgm:spPr/>
    </dgm:pt>
    <dgm:pt modelId="{11A65078-F140-EA49-9642-4D66A9609381}" type="pres">
      <dgm:prSet presAssocID="{2C475A72-B39E-4793-A534-A7E3132D2BE1}" presName="linNode" presStyleCnt="0"/>
      <dgm:spPr/>
    </dgm:pt>
    <dgm:pt modelId="{D101C0FE-7DBA-EA45-A69C-056D9BCD1BE3}" type="pres">
      <dgm:prSet presAssocID="{2C475A72-B39E-4793-A534-A7E3132D2BE1}" presName="parentText" presStyleLbl="node1" presStyleIdx="4" presStyleCnt="5">
        <dgm:presLayoutVars>
          <dgm:chMax val="1"/>
          <dgm:bulletEnabled val="1"/>
        </dgm:presLayoutVars>
      </dgm:prSet>
      <dgm:spPr/>
    </dgm:pt>
    <dgm:pt modelId="{E2415D4B-AD26-B646-AD10-59A343A979E3}" type="pres">
      <dgm:prSet presAssocID="{2C475A72-B39E-4793-A534-A7E3132D2BE1}" presName="descendantText" presStyleLbl="alignAccFollowNode1" presStyleIdx="4" presStyleCnt="5">
        <dgm:presLayoutVars>
          <dgm:bulletEnabled val="1"/>
        </dgm:presLayoutVars>
      </dgm:prSet>
      <dgm:spPr/>
    </dgm:pt>
  </dgm:ptLst>
  <dgm:cxnLst>
    <dgm:cxn modelId="{158F8304-8077-4757-AD22-B9A142ABBF6F}" srcId="{C789F64F-7D99-4443-B742-FC5806F2A2C3}" destId="{315ACE6F-CFF6-45E5-8A1B-312547C34F0F}" srcOrd="0" destOrd="0" parTransId="{FA4960B7-52EE-47C3-A541-EDA998136109}" sibTransId="{804F148B-20AA-4882-B722-432CA65EC9BC}"/>
    <dgm:cxn modelId="{F5FA3C17-E7FA-42ED-B7FA-8D03E09BF867}" srcId="{C789F64F-7D99-4443-B742-FC5806F2A2C3}" destId="{6E57971C-2195-411C-B061-A94E9262E50B}" srcOrd="3" destOrd="0" parTransId="{A54B4223-1331-40BA-9107-5D9165F14A0E}" sibTransId="{D1E145C7-4E6D-484F-867F-C75F3591F907}"/>
    <dgm:cxn modelId="{69EFC01B-B593-5A46-97C2-DC440F3430A9}" type="presOf" srcId="{315ACE6F-CFF6-45E5-8A1B-312547C34F0F}" destId="{B2735C0E-60B9-7F49-9E3E-48764295BA3E}" srcOrd="0" destOrd="0" presId="urn:microsoft.com/office/officeart/2005/8/layout/vList5"/>
    <dgm:cxn modelId="{FC60CD44-5975-4711-B0FA-B52B9BF7ABCE}" srcId="{315ACE6F-CFF6-45E5-8A1B-312547C34F0F}" destId="{98142685-CDA0-4C98-9EE8-EA61D0DDD371}" srcOrd="1" destOrd="0" parTransId="{099A5D00-F7AF-4727-BAF2-343577FCAFFB}" sibTransId="{7DD4B17B-7AC3-4A14-B540-35E6F6A955F5}"/>
    <dgm:cxn modelId="{1B3F3458-2B3F-5F41-84C6-B311289E4C88}" type="presOf" srcId="{98142685-CDA0-4C98-9EE8-EA61D0DDD371}" destId="{C8C189AB-3387-DA48-BF1A-041E9228A59F}" srcOrd="0" destOrd="1" presId="urn:microsoft.com/office/officeart/2005/8/layout/vList5"/>
    <dgm:cxn modelId="{94C15669-9993-4DC8-9A24-5ABC49B54FD1}" srcId="{C789F64F-7D99-4443-B742-FC5806F2A2C3}" destId="{50FF7208-58D8-423A-BA46-4D316BE75F02}" srcOrd="1" destOrd="0" parTransId="{2B1C89B4-D12B-43BE-AD1C-E2E05420C049}" sibTransId="{1FACF2B2-5B01-44F9-A1E4-B429691B99E4}"/>
    <dgm:cxn modelId="{CA48126A-A105-9445-A74F-EBE3ED125FF3}" type="presOf" srcId="{F938BD12-007A-4DC4-87EE-5B677E4FC043}" destId="{827CCA4F-7D06-6C49-99F4-6B81C6ABDC41}" srcOrd="0" destOrd="0" presId="urn:microsoft.com/office/officeart/2005/8/layout/vList5"/>
    <dgm:cxn modelId="{AB52E76D-E488-6F49-B857-0B83FD4F78C6}" type="presOf" srcId="{C8AC04BB-CD31-4EA9-B5BA-305AA1680D34}" destId="{827CCA4F-7D06-6C49-99F4-6B81C6ABDC41}" srcOrd="0" destOrd="1" presId="urn:microsoft.com/office/officeart/2005/8/layout/vList5"/>
    <dgm:cxn modelId="{7D8C516E-0512-3F42-90A8-1291F73D2D97}" type="presOf" srcId="{2C475A72-B39E-4793-A534-A7E3132D2BE1}" destId="{D101C0FE-7DBA-EA45-A69C-056D9BCD1BE3}" srcOrd="0" destOrd="0" presId="urn:microsoft.com/office/officeart/2005/8/layout/vList5"/>
    <dgm:cxn modelId="{F254DF6F-9CDE-8A48-B93D-9095C8580843}" type="presOf" srcId="{9E699062-E0A3-4CFA-9F2E-319AD7D64B84}" destId="{30C8684E-4A2A-2049-93A2-C2FF333BCC4E}" srcOrd="0" destOrd="0" presId="urn:microsoft.com/office/officeart/2005/8/layout/vList5"/>
    <dgm:cxn modelId="{76535770-5B13-E64C-9FD3-0AC4AFF83080}" type="presOf" srcId="{55920C49-EC1F-4E5B-B798-2ADF82792182}" destId="{3C6FEDB1-C98B-CC4C-A330-7062C73CA6D4}" srcOrd="0" destOrd="0" presId="urn:microsoft.com/office/officeart/2005/8/layout/vList5"/>
    <dgm:cxn modelId="{18A9F670-E8D1-4936-B012-69FFF99BF21D}" srcId="{C789F64F-7D99-4443-B742-FC5806F2A2C3}" destId="{55920C49-EC1F-4E5B-B798-2ADF82792182}" srcOrd="2" destOrd="0" parTransId="{D29429AB-1421-48DD-B4D7-D45C77AD8837}" sibTransId="{70FDF348-21CE-4F4C-AD23-BB8F629668AC}"/>
    <dgm:cxn modelId="{320A4292-1AAD-1649-9DD7-F049B56F1E85}" type="presOf" srcId="{DDBE6717-53F5-4AA3-A3C5-9C641D4817E4}" destId="{E2415D4B-AD26-B646-AD10-59A343A979E3}" srcOrd="0" destOrd="0" presId="urn:microsoft.com/office/officeart/2005/8/layout/vList5"/>
    <dgm:cxn modelId="{055FBC99-8849-A049-A1F9-BFE86AEFF247}" type="presOf" srcId="{F81FD040-CE58-475D-A493-9E6D8979973B}" destId="{C8C189AB-3387-DA48-BF1A-041E9228A59F}" srcOrd="0" destOrd="0" presId="urn:microsoft.com/office/officeart/2005/8/layout/vList5"/>
    <dgm:cxn modelId="{FD62B79E-0C7A-43AD-9EC0-60B4AADB92B2}" srcId="{6E57971C-2195-411C-B061-A94E9262E50B}" destId="{F938BD12-007A-4DC4-87EE-5B677E4FC043}" srcOrd="0" destOrd="0" parTransId="{B338ED2A-0E58-44AE-AC43-0DB4D658E3A0}" sibTransId="{1DEB0EFB-428D-4EA0-BBE5-A5CE013E5A64}"/>
    <dgm:cxn modelId="{C6D973A8-D22B-4F93-8C0A-313AD4225A6B}" srcId="{55920C49-EC1F-4E5B-B798-2ADF82792182}" destId="{3F959064-DCAF-4017-83E7-B6453ABF52D2}" srcOrd="1" destOrd="0" parTransId="{A1CAFA0C-568C-4EF4-A37B-B9CD8EB40E8F}" sibTransId="{D9F32485-CD0F-4F44-9FF9-16D3C7E6CEA8}"/>
    <dgm:cxn modelId="{EDFC25AB-6D2D-44E0-B2D8-063096C3FD87}" srcId="{55920C49-EC1F-4E5B-B798-2ADF82792182}" destId="{81335CFA-4CEA-4C6F-BF1A-A49EB2374BEB}" srcOrd="0" destOrd="0" parTransId="{3928068B-37CB-4C86-811A-01315AD4FD83}" sibTransId="{32E18D30-4680-42B6-870E-410537F1FE41}"/>
    <dgm:cxn modelId="{8A7573AD-82EF-7341-91B1-8E42CB2DD493}" type="presOf" srcId="{3F959064-DCAF-4017-83E7-B6453ABF52D2}" destId="{4A5C7C24-70B8-1740-8AD5-1BDA6729EFC1}" srcOrd="0" destOrd="1" presId="urn:microsoft.com/office/officeart/2005/8/layout/vList5"/>
    <dgm:cxn modelId="{91F086AD-5A89-4C4D-A010-BF19DC07C71D}" srcId="{50FF7208-58D8-423A-BA46-4D316BE75F02}" destId="{9E699062-E0A3-4CFA-9F2E-319AD7D64B84}" srcOrd="0" destOrd="0" parTransId="{3E01D9C1-269B-42E6-AD05-CFA1A825B1CF}" sibTransId="{5D18386B-2FD0-4817-9081-9A71E9D2CAD7}"/>
    <dgm:cxn modelId="{F6296FB4-E598-C04A-B50C-10DB6080CA81}" type="presOf" srcId="{6E57971C-2195-411C-B061-A94E9262E50B}" destId="{AE7FA5D8-3197-C94E-B0F0-8FF629B85A3A}" srcOrd="0" destOrd="0" presId="urn:microsoft.com/office/officeart/2005/8/layout/vList5"/>
    <dgm:cxn modelId="{0708A4BE-5B63-4A36-B980-79F0DE8574E6}" srcId="{50FF7208-58D8-423A-BA46-4D316BE75F02}" destId="{A24CFD14-2987-415B-B763-CAD63107D81E}" srcOrd="1" destOrd="0" parTransId="{87315A8F-F2A8-43E0-8042-0F01582A412A}" sibTransId="{E200E211-31CF-4456-B329-24EEAB3EBBE8}"/>
    <dgm:cxn modelId="{28E8F8C5-158F-E04C-B4A5-C42288EC2025}" type="presOf" srcId="{50FF7208-58D8-423A-BA46-4D316BE75F02}" destId="{88B3CE1E-EA77-384D-BE92-AA9CAE619DA6}" srcOrd="0" destOrd="0" presId="urn:microsoft.com/office/officeart/2005/8/layout/vList5"/>
    <dgm:cxn modelId="{A0D8BECD-CB70-074C-9CFD-128EFE458BEA}" type="presOf" srcId="{A24CFD14-2987-415B-B763-CAD63107D81E}" destId="{30C8684E-4A2A-2049-93A2-C2FF333BCC4E}" srcOrd="0" destOrd="1" presId="urn:microsoft.com/office/officeart/2005/8/layout/vList5"/>
    <dgm:cxn modelId="{1C5CCDDE-9AD9-429E-9F0F-2B50DC0E4904}" srcId="{2C475A72-B39E-4793-A534-A7E3132D2BE1}" destId="{DDBE6717-53F5-4AA3-A3C5-9C641D4817E4}" srcOrd="0" destOrd="0" parTransId="{42B0C044-A69B-4884-8906-6F50CF00EE70}" sibTransId="{0FF8CED0-5D16-4AEF-930E-92E6B46F7EF5}"/>
    <dgm:cxn modelId="{1DAF92E8-47D8-A346-8FBF-F4239435E9A0}" type="presOf" srcId="{81335CFA-4CEA-4C6F-BF1A-A49EB2374BEB}" destId="{4A5C7C24-70B8-1740-8AD5-1BDA6729EFC1}" srcOrd="0" destOrd="0" presId="urn:microsoft.com/office/officeart/2005/8/layout/vList5"/>
    <dgm:cxn modelId="{148920F3-0808-4C97-907C-178C32749C34}" srcId="{315ACE6F-CFF6-45E5-8A1B-312547C34F0F}" destId="{F81FD040-CE58-475D-A493-9E6D8979973B}" srcOrd="0" destOrd="0" parTransId="{8C97FF33-1A56-4B6A-B486-D1168FB82498}" sibTransId="{FC4184A6-6551-4DB8-8CAC-7070E64F6287}"/>
    <dgm:cxn modelId="{B25751F7-D105-4C9B-B4D6-BF22985DC535}" srcId="{6E57971C-2195-411C-B061-A94E9262E50B}" destId="{C8AC04BB-CD31-4EA9-B5BA-305AA1680D34}" srcOrd="1" destOrd="0" parTransId="{018C5E2D-F456-4E6B-88A2-C9212774504E}" sibTransId="{A5E467B3-0E01-4267-B40A-AA6BD7DB4BD0}"/>
    <dgm:cxn modelId="{E92B09F8-E938-1B48-97E6-0A119BF151BB}" type="presOf" srcId="{C789F64F-7D99-4443-B742-FC5806F2A2C3}" destId="{9310A0C9-7480-3943-AC19-F823444F0251}" srcOrd="0" destOrd="0" presId="urn:microsoft.com/office/officeart/2005/8/layout/vList5"/>
    <dgm:cxn modelId="{7E9166FB-80F9-468E-89A7-26B37F028672}" srcId="{C789F64F-7D99-4443-B742-FC5806F2A2C3}" destId="{2C475A72-B39E-4793-A534-A7E3132D2BE1}" srcOrd="4" destOrd="0" parTransId="{C2DA303C-D41F-4EAA-BCCE-2ACA0B3568D4}" sibTransId="{7233AF41-0D80-4DDA-AEA9-EC237773078C}"/>
    <dgm:cxn modelId="{CD0CF64C-2159-E64C-AF84-C4796D7E2BBD}" type="presParOf" srcId="{9310A0C9-7480-3943-AC19-F823444F0251}" destId="{6195FCD4-8A28-844C-9346-930F132CFA33}" srcOrd="0" destOrd="0" presId="urn:microsoft.com/office/officeart/2005/8/layout/vList5"/>
    <dgm:cxn modelId="{79F4D4A1-3AEC-4647-8999-8699E7542B5B}" type="presParOf" srcId="{6195FCD4-8A28-844C-9346-930F132CFA33}" destId="{B2735C0E-60B9-7F49-9E3E-48764295BA3E}" srcOrd="0" destOrd="0" presId="urn:microsoft.com/office/officeart/2005/8/layout/vList5"/>
    <dgm:cxn modelId="{99277CD8-BD97-F341-8825-46FA4FCFF563}" type="presParOf" srcId="{6195FCD4-8A28-844C-9346-930F132CFA33}" destId="{C8C189AB-3387-DA48-BF1A-041E9228A59F}" srcOrd="1" destOrd="0" presId="urn:microsoft.com/office/officeart/2005/8/layout/vList5"/>
    <dgm:cxn modelId="{4E122845-BE89-B944-BD4B-9A780767C930}" type="presParOf" srcId="{9310A0C9-7480-3943-AC19-F823444F0251}" destId="{1CF072A5-88DE-0946-91B4-075C87A2DDBA}" srcOrd="1" destOrd="0" presId="urn:microsoft.com/office/officeart/2005/8/layout/vList5"/>
    <dgm:cxn modelId="{24FA0977-64F1-484F-8D67-1D8316ECD7EA}" type="presParOf" srcId="{9310A0C9-7480-3943-AC19-F823444F0251}" destId="{AF39EF3B-6673-3C44-A988-D96BCE672562}" srcOrd="2" destOrd="0" presId="urn:microsoft.com/office/officeart/2005/8/layout/vList5"/>
    <dgm:cxn modelId="{B955F2D5-7BEE-624B-AF54-BED02999DE75}" type="presParOf" srcId="{AF39EF3B-6673-3C44-A988-D96BCE672562}" destId="{88B3CE1E-EA77-384D-BE92-AA9CAE619DA6}" srcOrd="0" destOrd="0" presId="urn:microsoft.com/office/officeart/2005/8/layout/vList5"/>
    <dgm:cxn modelId="{63BA1478-DF39-FE47-B256-DA39B6C96256}" type="presParOf" srcId="{AF39EF3B-6673-3C44-A988-D96BCE672562}" destId="{30C8684E-4A2A-2049-93A2-C2FF333BCC4E}" srcOrd="1" destOrd="0" presId="urn:microsoft.com/office/officeart/2005/8/layout/vList5"/>
    <dgm:cxn modelId="{2340CDBC-9F2F-5F40-AC7F-8BF7FB4D518B}" type="presParOf" srcId="{9310A0C9-7480-3943-AC19-F823444F0251}" destId="{508963F0-BE3E-3548-9346-B22D9A3541F2}" srcOrd="3" destOrd="0" presId="urn:microsoft.com/office/officeart/2005/8/layout/vList5"/>
    <dgm:cxn modelId="{91EBF3D2-19CE-2A45-A364-0FCA1FE74596}" type="presParOf" srcId="{9310A0C9-7480-3943-AC19-F823444F0251}" destId="{1F25AF49-B2B5-3A49-9711-B727C6BAAB9D}" srcOrd="4" destOrd="0" presId="urn:microsoft.com/office/officeart/2005/8/layout/vList5"/>
    <dgm:cxn modelId="{86F342C4-2043-634E-B770-6BD8D57AF0CA}" type="presParOf" srcId="{1F25AF49-B2B5-3A49-9711-B727C6BAAB9D}" destId="{3C6FEDB1-C98B-CC4C-A330-7062C73CA6D4}" srcOrd="0" destOrd="0" presId="urn:microsoft.com/office/officeart/2005/8/layout/vList5"/>
    <dgm:cxn modelId="{0D8BFF26-4A03-054C-8E63-5443C0EBF5B7}" type="presParOf" srcId="{1F25AF49-B2B5-3A49-9711-B727C6BAAB9D}" destId="{4A5C7C24-70B8-1740-8AD5-1BDA6729EFC1}" srcOrd="1" destOrd="0" presId="urn:microsoft.com/office/officeart/2005/8/layout/vList5"/>
    <dgm:cxn modelId="{1F314678-2FCD-044E-B9CC-1A62ABD39A45}" type="presParOf" srcId="{9310A0C9-7480-3943-AC19-F823444F0251}" destId="{416F98DE-EC6F-D74B-B23A-D7C1A0FB67AF}" srcOrd="5" destOrd="0" presId="urn:microsoft.com/office/officeart/2005/8/layout/vList5"/>
    <dgm:cxn modelId="{8378C77E-4262-F44D-8F7A-A8C92DB17747}" type="presParOf" srcId="{9310A0C9-7480-3943-AC19-F823444F0251}" destId="{A552DF75-72F8-E44B-8282-AC11C6C43140}" srcOrd="6" destOrd="0" presId="urn:microsoft.com/office/officeart/2005/8/layout/vList5"/>
    <dgm:cxn modelId="{5BD105DF-5355-0A48-B73E-1190BB3C6C9E}" type="presParOf" srcId="{A552DF75-72F8-E44B-8282-AC11C6C43140}" destId="{AE7FA5D8-3197-C94E-B0F0-8FF629B85A3A}" srcOrd="0" destOrd="0" presId="urn:microsoft.com/office/officeart/2005/8/layout/vList5"/>
    <dgm:cxn modelId="{40E93796-4BF1-9947-917E-A66DF6697221}" type="presParOf" srcId="{A552DF75-72F8-E44B-8282-AC11C6C43140}" destId="{827CCA4F-7D06-6C49-99F4-6B81C6ABDC41}" srcOrd="1" destOrd="0" presId="urn:microsoft.com/office/officeart/2005/8/layout/vList5"/>
    <dgm:cxn modelId="{B8DFF375-1FEC-C644-A20F-416F679B9B23}" type="presParOf" srcId="{9310A0C9-7480-3943-AC19-F823444F0251}" destId="{DC778FBC-29CB-9345-AEAE-152EDD550A41}" srcOrd="7" destOrd="0" presId="urn:microsoft.com/office/officeart/2005/8/layout/vList5"/>
    <dgm:cxn modelId="{85732939-9947-B642-9859-9E065F59EC1D}" type="presParOf" srcId="{9310A0C9-7480-3943-AC19-F823444F0251}" destId="{11A65078-F140-EA49-9642-4D66A9609381}" srcOrd="8" destOrd="0" presId="urn:microsoft.com/office/officeart/2005/8/layout/vList5"/>
    <dgm:cxn modelId="{36F038B5-ECE6-7043-AE1A-5EECE78B6BFA}" type="presParOf" srcId="{11A65078-F140-EA49-9642-4D66A9609381}" destId="{D101C0FE-7DBA-EA45-A69C-056D9BCD1BE3}" srcOrd="0" destOrd="0" presId="urn:microsoft.com/office/officeart/2005/8/layout/vList5"/>
    <dgm:cxn modelId="{9CD377AF-305F-D744-B667-FB2A2CF3BDEE}" type="presParOf" srcId="{11A65078-F140-EA49-9642-4D66A9609381}" destId="{E2415D4B-AD26-B646-AD10-59A343A979E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0F5CDF-D865-4997-AFA0-1B9875EB067A}" type="doc">
      <dgm:prSet loTypeId="urn:microsoft.com/office/officeart/2005/8/layout/hierarchy3" loCatId="hierarchy" qsTypeId="urn:microsoft.com/office/officeart/2005/8/quickstyle/simple1" qsCatId="simple" csTypeId="urn:microsoft.com/office/officeart/2005/8/colors/colorful5" csCatId="colorful"/>
      <dgm:spPr/>
      <dgm:t>
        <a:bodyPr/>
        <a:lstStyle/>
        <a:p>
          <a:endParaRPr lang="en-US"/>
        </a:p>
      </dgm:t>
    </dgm:pt>
    <dgm:pt modelId="{441B9475-DC43-4540-970E-A93FB21360BF}">
      <dgm:prSet/>
      <dgm:spPr/>
      <dgm:t>
        <a:bodyPr/>
        <a:lstStyle/>
        <a:p>
          <a:r>
            <a:rPr lang="en-GB" b="1"/>
            <a:t>Research Aim</a:t>
          </a:r>
          <a:endParaRPr lang="en-US"/>
        </a:p>
      </dgm:t>
    </dgm:pt>
    <dgm:pt modelId="{C564AF65-85A4-4883-8592-229E8731F721}" type="parTrans" cxnId="{B1B2F58D-6B17-4A8C-83E4-AD071001F5B8}">
      <dgm:prSet/>
      <dgm:spPr/>
      <dgm:t>
        <a:bodyPr/>
        <a:lstStyle/>
        <a:p>
          <a:endParaRPr lang="en-US"/>
        </a:p>
      </dgm:t>
    </dgm:pt>
    <dgm:pt modelId="{915535D3-A4DA-46B1-9D92-29CE62B12020}" type="sibTrans" cxnId="{B1B2F58D-6B17-4A8C-83E4-AD071001F5B8}">
      <dgm:prSet/>
      <dgm:spPr/>
      <dgm:t>
        <a:bodyPr/>
        <a:lstStyle/>
        <a:p>
          <a:endParaRPr lang="en-US"/>
        </a:p>
      </dgm:t>
    </dgm:pt>
    <dgm:pt modelId="{A74C37E1-13EC-4BA0-9D8D-D12FA579D940}">
      <dgm:prSet/>
      <dgm:spPr/>
      <dgm:t>
        <a:bodyPr/>
        <a:lstStyle/>
        <a:p>
          <a:r>
            <a:rPr lang="en-GB"/>
            <a:t>To develop an AI-assisted framework enhancing detection and analysis of cyber incidents [1].</a:t>
          </a:r>
          <a:endParaRPr lang="en-US"/>
        </a:p>
      </dgm:t>
    </dgm:pt>
    <dgm:pt modelId="{B518FD32-9752-4E12-B88B-4A336B8F63A1}" type="parTrans" cxnId="{3D6B937C-968E-4E79-96AF-46F13A6B0BC9}">
      <dgm:prSet/>
      <dgm:spPr/>
      <dgm:t>
        <a:bodyPr/>
        <a:lstStyle/>
        <a:p>
          <a:endParaRPr lang="en-US"/>
        </a:p>
      </dgm:t>
    </dgm:pt>
    <dgm:pt modelId="{1AD6A48A-57CE-48A4-89C3-53DE0A7F53ED}" type="sibTrans" cxnId="{3D6B937C-968E-4E79-96AF-46F13A6B0BC9}">
      <dgm:prSet/>
      <dgm:spPr/>
      <dgm:t>
        <a:bodyPr/>
        <a:lstStyle/>
        <a:p>
          <a:endParaRPr lang="en-US"/>
        </a:p>
      </dgm:t>
    </dgm:pt>
    <dgm:pt modelId="{3F4B6290-E588-4F27-BF69-4C83D97F7974}">
      <dgm:prSet/>
      <dgm:spPr/>
      <dgm:t>
        <a:bodyPr/>
        <a:lstStyle/>
        <a:p>
          <a:r>
            <a:rPr lang="en-GB"/>
            <a:t>Based on identified gaps in automation and scalability [4].</a:t>
          </a:r>
          <a:endParaRPr lang="en-US"/>
        </a:p>
      </dgm:t>
    </dgm:pt>
    <dgm:pt modelId="{3F28B0FE-B5EC-4155-B9B9-46848DF99537}" type="parTrans" cxnId="{FE824DD7-B8F2-482C-88A0-8683CA5FBB65}">
      <dgm:prSet/>
      <dgm:spPr/>
      <dgm:t>
        <a:bodyPr/>
        <a:lstStyle/>
        <a:p>
          <a:endParaRPr lang="en-US"/>
        </a:p>
      </dgm:t>
    </dgm:pt>
    <dgm:pt modelId="{1588CFD5-317E-4DE6-8809-2239C3EE8EC2}" type="sibTrans" cxnId="{FE824DD7-B8F2-482C-88A0-8683CA5FBB65}">
      <dgm:prSet/>
      <dgm:spPr/>
      <dgm:t>
        <a:bodyPr/>
        <a:lstStyle/>
        <a:p>
          <a:endParaRPr lang="en-US"/>
        </a:p>
      </dgm:t>
    </dgm:pt>
    <dgm:pt modelId="{B4FBEF25-4E4B-44C3-9989-E2E491BD8D09}">
      <dgm:prSet/>
      <dgm:spPr/>
      <dgm:t>
        <a:bodyPr/>
        <a:lstStyle/>
        <a:p>
          <a:r>
            <a:rPr lang="en-GB" b="1"/>
            <a:t>Objective 1: Literature Review</a:t>
          </a:r>
          <a:endParaRPr lang="en-US"/>
        </a:p>
      </dgm:t>
    </dgm:pt>
    <dgm:pt modelId="{988665EB-DFFA-4F42-8F6B-97DBDA452B0A}" type="parTrans" cxnId="{40C02A92-4D85-40BE-AC23-51A0C8D648A2}">
      <dgm:prSet/>
      <dgm:spPr/>
      <dgm:t>
        <a:bodyPr/>
        <a:lstStyle/>
        <a:p>
          <a:endParaRPr lang="en-US"/>
        </a:p>
      </dgm:t>
    </dgm:pt>
    <dgm:pt modelId="{03B9546E-631B-4CB8-BD9E-C85B6F3BB894}" type="sibTrans" cxnId="{40C02A92-4D85-40BE-AC23-51A0C8D648A2}">
      <dgm:prSet/>
      <dgm:spPr/>
      <dgm:t>
        <a:bodyPr/>
        <a:lstStyle/>
        <a:p>
          <a:endParaRPr lang="en-US"/>
        </a:p>
      </dgm:t>
    </dgm:pt>
    <dgm:pt modelId="{7FF76656-C14A-47F9-B425-8560EBC6105C}">
      <dgm:prSet/>
      <dgm:spPr/>
      <dgm:t>
        <a:bodyPr/>
        <a:lstStyle/>
        <a:p>
          <a:r>
            <a:rPr lang="en-GB"/>
            <a:t>Critically review methods to identify strengths and limitations [2].</a:t>
          </a:r>
          <a:endParaRPr lang="en-US"/>
        </a:p>
      </dgm:t>
    </dgm:pt>
    <dgm:pt modelId="{AA972526-2334-4EEA-9F8D-3A330DCC4475}" type="parTrans" cxnId="{E161EDB3-07CD-45E9-8E37-46A236B597A3}">
      <dgm:prSet/>
      <dgm:spPr/>
      <dgm:t>
        <a:bodyPr/>
        <a:lstStyle/>
        <a:p>
          <a:endParaRPr lang="en-US"/>
        </a:p>
      </dgm:t>
    </dgm:pt>
    <dgm:pt modelId="{A4D304D8-DFB7-41A9-BA90-58FA70212DD2}" type="sibTrans" cxnId="{E161EDB3-07CD-45E9-8E37-46A236B597A3}">
      <dgm:prSet/>
      <dgm:spPr/>
      <dgm:t>
        <a:bodyPr/>
        <a:lstStyle/>
        <a:p>
          <a:endParaRPr lang="en-US"/>
        </a:p>
      </dgm:t>
    </dgm:pt>
    <dgm:pt modelId="{EEE62F1D-11FD-4150-920E-D237821A0EC5}">
      <dgm:prSet/>
      <dgm:spPr/>
      <dgm:t>
        <a:bodyPr/>
        <a:lstStyle/>
        <a:p>
          <a:r>
            <a:rPr lang="en-GB"/>
            <a:t>Ensures SMART formulation for measurable outcomes [7].</a:t>
          </a:r>
          <a:endParaRPr lang="en-US"/>
        </a:p>
      </dgm:t>
    </dgm:pt>
    <dgm:pt modelId="{0F583CDE-D57E-4E42-A02A-F537199C5C2D}" type="parTrans" cxnId="{778737BC-AF7F-4C90-A31E-1E311A2D4699}">
      <dgm:prSet/>
      <dgm:spPr/>
      <dgm:t>
        <a:bodyPr/>
        <a:lstStyle/>
        <a:p>
          <a:endParaRPr lang="en-US"/>
        </a:p>
      </dgm:t>
    </dgm:pt>
    <dgm:pt modelId="{865065C0-21CF-405B-84B1-937DDCC09748}" type="sibTrans" cxnId="{778737BC-AF7F-4C90-A31E-1E311A2D4699}">
      <dgm:prSet/>
      <dgm:spPr/>
      <dgm:t>
        <a:bodyPr/>
        <a:lstStyle/>
        <a:p>
          <a:endParaRPr lang="en-US"/>
        </a:p>
      </dgm:t>
    </dgm:pt>
    <dgm:pt modelId="{4E82AA26-18D9-46D5-8C27-EAED082EC689}">
      <dgm:prSet/>
      <dgm:spPr/>
      <dgm:t>
        <a:bodyPr/>
        <a:lstStyle/>
        <a:p>
          <a:r>
            <a:rPr lang="en-GB" b="1"/>
            <a:t>Objective 2: Framework Design</a:t>
          </a:r>
          <a:endParaRPr lang="en-US"/>
        </a:p>
      </dgm:t>
    </dgm:pt>
    <dgm:pt modelId="{F562EC10-227D-4086-B1CD-7F4E27E01DF7}" type="parTrans" cxnId="{EDF83BC5-4853-408B-BA00-D63C98F495EB}">
      <dgm:prSet/>
      <dgm:spPr/>
      <dgm:t>
        <a:bodyPr/>
        <a:lstStyle/>
        <a:p>
          <a:endParaRPr lang="en-US"/>
        </a:p>
      </dgm:t>
    </dgm:pt>
    <dgm:pt modelId="{178F8BE9-2E55-4F39-9138-AA559A253655}" type="sibTrans" cxnId="{EDF83BC5-4853-408B-BA00-D63C98F495EB}">
      <dgm:prSet/>
      <dgm:spPr/>
      <dgm:t>
        <a:bodyPr/>
        <a:lstStyle/>
        <a:p>
          <a:endParaRPr lang="en-US"/>
        </a:p>
      </dgm:t>
    </dgm:pt>
    <dgm:pt modelId="{11CDE2CD-3C3F-4915-BB84-FAE36A257F04}">
      <dgm:prSet/>
      <dgm:spPr/>
      <dgm:t>
        <a:bodyPr/>
        <a:lstStyle/>
        <a:p>
          <a:r>
            <a:rPr lang="en-GB"/>
            <a:t>Design integrating ML for anomaly detection and reconstruction [6].</a:t>
          </a:r>
          <a:endParaRPr lang="en-US"/>
        </a:p>
      </dgm:t>
    </dgm:pt>
    <dgm:pt modelId="{49FE0647-49BA-47CA-90F6-812BC6D940BE}" type="parTrans" cxnId="{0EFE9105-7704-483D-AE1E-ACB7EE495498}">
      <dgm:prSet/>
      <dgm:spPr/>
      <dgm:t>
        <a:bodyPr/>
        <a:lstStyle/>
        <a:p>
          <a:endParaRPr lang="en-US"/>
        </a:p>
      </dgm:t>
    </dgm:pt>
    <dgm:pt modelId="{9BFD8AF7-1BA1-4827-88B6-E513BEE6C025}" type="sibTrans" cxnId="{0EFE9105-7704-483D-AE1E-ACB7EE495498}">
      <dgm:prSet/>
      <dgm:spPr/>
      <dgm:t>
        <a:bodyPr/>
        <a:lstStyle/>
        <a:p>
          <a:endParaRPr lang="en-US"/>
        </a:p>
      </dgm:t>
    </dgm:pt>
    <dgm:pt modelId="{ACFB0611-1C1E-4134-85AC-C9FFF5396D70}">
      <dgm:prSet/>
      <dgm:spPr/>
      <dgm:t>
        <a:bodyPr/>
        <a:lstStyle/>
        <a:p>
          <a:r>
            <a:rPr lang="en-GB"/>
            <a:t>Justified by professional standards for ethical AI use [8].</a:t>
          </a:r>
          <a:endParaRPr lang="en-US"/>
        </a:p>
      </dgm:t>
    </dgm:pt>
    <dgm:pt modelId="{44A1AE8D-CDC4-406B-945C-EEFBE9E29EB6}" type="parTrans" cxnId="{FE6F0510-E327-4ED3-BE71-DFF3E542B872}">
      <dgm:prSet/>
      <dgm:spPr/>
      <dgm:t>
        <a:bodyPr/>
        <a:lstStyle/>
        <a:p>
          <a:endParaRPr lang="en-US"/>
        </a:p>
      </dgm:t>
    </dgm:pt>
    <dgm:pt modelId="{E959764E-BE1A-4EB5-BFC7-F3E702AE1FBD}" type="sibTrans" cxnId="{FE6F0510-E327-4ED3-BE71-DFF3E542B872}">
      <dgm:prSet/>
      <dgm:spPr/>
      <dgm:t>
        <a:bodyPr/>
        <a:lstStyle/>
        <a:p>
          <a:endParaRPr lang="en-US"/>
        </a:p>
      </dgm:t>
    </dgm:pt>
    <dgm:pt modelId="{CE61E866-068D-4495-B16E-AFA2ED95694F}">
      <dgm:prSet/>
      <dgm:spPr/>
      <dgm:t>
        <a:bodyPr/>
        <a:lstStyle/>
        <a:p>
          <a:r>
            <a:rPr lang="en-GB" b="1"/>
            <a:t>Objective 3: Implementation and Validation</a:t>
          </a:r>
          <a:endParaRPr lang="en-US"/>
        </a:p>
      </dgm:t>
    </dgm:pt>
    <dgm:pt modelId="{FBB9767B-C8CC-4231-9D46-1D022F728C0F}" type="parTrans" cxnId="{48CA145D-B178-4FC6-B667-A151C54F7DAE}">
      <dgm:prSet/>
      <dgm:spPr/>
      <dgm:t>
        <a:bodyPr/>
        <a:lstStyle/>
        <a:p>
          <a:endParaRPr lang="en-US"/>
        </a:p>
      </dgm:t>
    </dgm:pt>
    <dgm:pt modelId="{222803D7-A1CC-4051-B094-2F13C060526B}" type="sibTrans" cxnId="{48CA145D-B178-4FC6-B667-A151C54F7DAE}">
      <dgm:prSet/>
      <dgm:spPr/>
      <dgm:t>
        <a:bodyPr/>
        <a:lstStyle/>
        <a:p>
          <a:endParaRPr lang="en-US"/>
        </a:p>
      </dgm:t>
    </dgm:pt>
    <dgm:pt modelId="{DA885DB5-1466-433D-BF37-D2E6E514A004}">
      <dgm:prSet/>
      <dgm:spPr/>
      <dgm:t>
        <a:bodyPr/>
        <a:lstStyle/>
        <a:p>
          <a:r>
            <a:rPr lang="en-GB"/>
            <a:t>Implement using Python tools; validate on CICIDS-2017 [3].</a:t>
          </a:r>
          <a:endParaRPr lang="en-US"/>
        </a:p>
      </dgm:t>
    </dgm:pt>
    <dgm:pt modelId="{29A81295-C186-4AA8-924C-2B76F68C5240}" type="parTrans" cxnId="{25965D5A-C71D-4FF9-B283-B0E3DD3F72B0}">
      <dgm:prSet/>
      <dgm:spPr/>
      <dgm:t>
        <a:bodyPr/>
        <a:lstStyle/>
        <a:p>
          <a:endParaRPr lang="en-US"/>
        </a:p>
      </dgm:t>
    </dgm:pt>
    <dgm:pt modelId="{34FAC0C2-3522-49D5-973C-DF999FA07734}" type="sibTrans" cxnId="{25965D5A-C71D-4FF9-B283-B0E3DD3F72B0}">
      <dgm:prSet/>
      <dgm:spPr/>
      <dgm:t>
        <a:bodyPr/>
        <a:lstStyle/>
        <a:p>
          <a:endParaRPr lang="en-US"/>
        </a:p>
      </dgm:t>
    </dgm:pt>
    <dgm:pt modelId="{BC934E2A-EB79-462C-8FE5-FC02F7330813}">
      <dgm:prSet/>
      <dgm:spPr/>
      <dgm:t>
        <a:bodyPr/>
        <a:lstStyle/>
        <a:p>
          <a:r>
            <a:rPr lang="en-GB"/>
            <a:t>Manages project risks through iterative testing [9].</a:t>
          </a:r>
          <a:endParaRPr lang="en-US"/>
        </a:p>
      </dgm:t>
    </dgm:pt>
    <dgm:pt modelId="{9301FB67-D99F-418C-B291-1D54580CADCB}" type="parTrans" cxnId="{0795075E-9DD1-4CE0-B727-5BA362466A53}">
      <dgm:prSet/>
      <dgm:spPr/>
      <dgm:t>
        <a:bodyPr/>
        <a:lstStyle/>
        <a:p>
          <a:endParaRPr lang="en-US"/>
        </a:p>
      </dgm:t>
    </dgm:pt>
    <dgm:pt modelId="{85746361-A014-4F66-B9AC-C76F748ACF3B}" type="sibTrans" cxnId="{0795075E-9DD1-4CE0-B727-5BA362466A53}">
      <dgm:prSet/>
      <dgm:spPr/>
      <dgm:t>
        <a:bodyPr/>
        <a:lstStyle/>
        <a:p>
          <a:endParaRPr lang="en-US"/>
        </a:p>
      </dgm:t>
    </dgm:pt>
    <dgm:pt modelId="{BC946E68-BBDD-4DEB-A661-E8273E2CF29D}">
      <dgm:prSet/>
      <dgm:spPr/>
      <dgm:t>
        <a:bodyPr/>
        <a:lstStyle/>
        <a:p>
          <a:r>
            <a:rPr lang="en-GB" b="1"/>
            <a:t>Objective 4: Evaluation and Recommendations</a:t>
          </a:r>
          <a:endParaRPr lang="en-US"/>
        </a:p>
      </dgm:t>
    </dgm:pt>
    <dgm:pt modelId="{5E0AF549-6479-4C65-BFE0-AFD665435147}" type="parTrans" cxnId="{FF530E78-9953-403D-87E8-1AB3545E2BA2}">
      <dgm:prSet/>
      <dgm:spPr/>
      <dgm:t>
        <a:bodyPr/>
        <a:lstStyle/>
        <a:p>
          <a:endParaRPr lang="en-US"/>
        </a:p>
      </dgm:t>
    </dgm:pt>
    <dgm:pt modelId="{607B4A8A-26B2-45FB-BFF3-0EEF6559A1C8}" type="sibTrans" cxnId="{FF530E78-9953-403D-87E8-1AB3545E2BA2}">
      <dgm:prSet/>
      <dgm:spPr/>
      <dgm:t>
        <a:bodyPr/>
        <a:lstStyle/>
        <a:p>
          <a:endParaRPr lang="en-US"/>
        </a:p>
      </dgm:t>
    </dgm:pt>
    <dgm:pt modelId="{4B969021-EDC3-475B-9BD7-FFE4EBD6DB8E}">
      <dgm:prSet/>
      <dgm:spPr/>
      <dgm:t>
        <a:bodyPr/>
        <a:lstStyle/>
        <a:p>
          <a:r>
            <a:rPr lang="en-GB"/>
            <a:t>Evaluate metrics like accuracy; propose deployments [5].</a:t>
          </a:r>
          <a:endParaRPr lang="en-US"/>
        </a:p>
      </dgm:t>
    </dgm:pt>
    <dgm:pt modelId="{42C094FE-C0C0-4161-81D7-F14E47A9EAA8}" type="parTrans" cxnId="{D2C3A58D-754A-4CB2-A8DE-9E1F6E48973F}">
      <dgm:prSet/>
      <dgm:spPr/>
      <dgm:t>
        <a:bodyPr/>
        <a:lstStyle/>
        <a:p>
          <a:endParaRPr lang="en-US"/>
        </a:p>
      </dgm:t>
    </dgm:pt>
    <dgm:pt modelId="{4907328D-85CA-4A46-8E5F-8A303F659A91}" type="sibTrans" cxnId="{D2C3A58D-754A-4CB2-A8DE-9E1F6E48973F}">
      <dgm:prSet/>
      <dgm:spPr/>
      <dgm:t>
        <a:bodyPr/>
        <a:lstStyle/>
        <a:p>
          <a:endParaRPr lang="en-US"/>
        </a:p>
      </dgm:t>
    </dgm:pt>
    <dgm:pt modelId="{116495E6-E2A1-4637-A50B-9001038F88C9}">
      <dgm:prSet/>
      <dgm:spPr/>
      <dgm:t>
        <a:bodyPr/>
        <a:lstStyle/>
        <a:p>
          <a:r>
            <a:rPr lang="en-GB"/>
            <a:t>Demonstrates transferable skills in analysis and planning [7].</a:t>
          </a:r>
          <a:endParaRPr lang="en-US"/>
        </a:p>
      </dgm:t>
    </dgm:pt>
    <dgm:pt modelId="{168FD677-6A5C-4501-B1F8-353E09850310}" type="parTrans" cxnId="{56BF9D51-82EA-4C0C-B909-58D2F851E100}">
      <dgm:prSet/>
      <dgm:spPr/>
      <dgm:t>
        <a:bodyPr/>
        <a:lstStyle/>
        <a:p>
          <a:endParaRPr lang="en-US"/>
        </a:p>
      </dgm:t>
    </dgm:pt>
    <dgm:pt modelId="{1F47DD57-017A-4E41-9FD0-930661DE4527}" type="sibTrans" cxnId="{56BF9D51-82EA-4C0C-B909-58D2F851E100}">
      <dgm:prSet/>
      <dgm:spPr/>
      <dgm:t>
        <a:bodyPr/>
        <a:lstStyle/>
        <a:p>
          <a:endParaRPr lang="en-US"/>
        </a:p>
      </dgm:t>
    </dgm:pt>
    <dgm:pt modelId="{F6BFBED4-9982-FF47-AC87-B240C8B16565}" type="pres">
      <dgm:prSet presAssocID="{0C0F5CDF-D865-4997-AFA0-1B9875EB067A}" presName="diagram" presStyleCnt="0">
        <dgm:presLayoutVars>
          <dgm:chPref val="1"/>
          <dgm:dir/>
          <dgm:animOne val="branch"/>
          <dgm:animLvl val="lvl"/>
          <dgm:resizeHandles/>
        </dgm:presLayoutVars>
      </dgm:prSet>
      <dgm:spPr/>
    </dgm:pt>
    <dgm:pt modelId="{FC435BA1-E1BB-3941-B14C-11B7BAC2902D}" type="pres">
      <dgm:prSet presAssocID="{441B9475-DC43-4540-970E-A93FB21360BF}" presName="root" presStyleCnt="0"/>
      <dgm:spPr/>
    </dgm:pt>
    <dgm:pt modelId="{C1531EDE-40F1-9447-8191-1EEBD1D86504}" type="pres">
      <dgm:prSet presAssocID="{441B9475-DC43-4540-970E-A93FB21360BF}" presName="rootComposite" presStyleCnt="0"/>
      <dgm:spPr/>
    </dgm:pt>
    <dgm:pt modelId="{B35B0A7F-0BCD-AA46-B02A-FBFF9AFAEEDD}" type="pres">
      <dgm:prSet presAssocID="{441B9475-DC43-4540-970E-A93FB21360BF}" presName="rootText" presStyleLbl="node1" presStyleIdx="0" presStyleCnt="5"/>
      <dgm:spPr/>
    </dgm:pt>
    <dgm:pt modelId="{E8258B20-C2D7-B34D-A6F0-706C119FDB11}" type="pres">
      <dgm:prSet presAssocID="{441B9475-DC43-4540-970E-A93FB21360BF}" presName="rootConnector" presStyleLbl="node1" presStyleIdx="0" presStyleCnt="5"/>
      <dgm:spPr/>
    </dgm:pt>
    <dgm:pt modelId="{6868A53B-5325-0D44-92DF-CA8B03073A53}" type="pres">
      <dgm:prSet presAssocID="{441B9475-DC43-4540-970E-A93FB21360BF}" presName="childShape" presStyleCnt="0"/>
      <dgm:spPr/>
    </dgm:pt>
    <dgm:pt modelId="{A9F26559-A476-174D-AE47-FAA779F3B8F7}" type="pres">
      <dgm:prSet presAssocID="{B518FD32-9752-4E12-B88B-4A336B8F63A1}" presName="Name13" presStyleLbl="parChTrans1D2" presStyleIdx="0" presStyleCnt="10"/>
      <dgm:spPr/>
    </dgm:pt>
    <dgm:pt modelId="{7D6BAAE9-4DD0-004E-B020-7C60E6533F9E}" type="pres">
      <dgm:prSet presAssocID="{A74C37E1-13EC-4BA0-9D8D-D12FA579D940}" presName="childText" presStyleLbl="bgAcc1" presStyleIdx="0" presStyleCnt="10">
        <dgm:presLayoutVars>
          <dgm:bulletEnabled val="1"/>
        </dgm:presLayoutVars>
      </dgm:prSet>
      <dgm:spPr/>
    </dgm:pt>
    <dgm:pt modelId="{09A8AED4-5538-0C4E-AB04-B54C13BFFDE7}" type="pres">
      <dgm:prSet presAssocID="{3F28B0FE-B5EC-4155-B9B9-46848DF99537}" presName="Name13" presStyleLbl="parChTrans1D2" presStyleIdx="1" presStyleCnt="10"/>
      <dgm:spPr/>
    </dgm:pt>
    <dgm:pt modelId="{76A64189-E570-7346-AC81-A56A279A02EF}" type="pres">
      <dgm:prSet presAssocID="{3F4B6290-E588-4F27-BF69-4C83D97F7974}" presName="childText" presStyleLbl="bgAcc1" presStyleIdx="1" presStyleCnt="10">
        <dgm:presLayoutVars>
          <dgm:bulletEnabled val="1"/>
        </dgm:presLayoutVars>
      </dgm:prSet>
      <dgm:spPr/>
    </dgm:pt>
    <dgm:pt modelId="{1393E0BB-4753-824D-8905-8F799E03A633}" type="pres">
      <dgm:prSet presAssocID="{B4FBEF25-4E4B-44C3-9989-E2E491BD8D09}" presName="root" presStyleCnt="0"/>
      <dgm:spPr/>
    </dgm:pt>
    <dgm:pt modelId="{8C0617BB-DC9D-304A-9F85-A96616766DE8}" type="pres">
      <dgm:prSet presAssocID="{B4FBEF25-4E4B-44C3-9989-E2E491BD8D09}" presName="rootComposite" presStyleCnt="0"/>
      <dgm:spPr/>
    </dgm:pt>
    <dgm:pt modelId="{B93305B3-5E86-154E-AC82-898BB48F653E}" type="pres">
      <dgm:prSet presAssocID="{B4FBEF25-4E4B-44C3-9989-E2E491BD8D09}" presName="rootText" presStyleLbl="node1" presStyleIdx="1" presStyleCnt="5"/>
      <dgm:spPr/>
    </dgm:pt>
    <dgm:pt modelId="{F5AC5151-4ABA-084C-8313-A8E34BBC5E63}" type="pres">
      <dgm:prSet presAssocID="{B4FBEF25-4E4B-44C3-9989-E2E491BD8D09}" presName="rootConnector" presStyleLbl="node1" presStyleIdx="1" presStyleCnt="5"/>
      <dgm:spPr/>
    </dgm:pt>
    <dgm:pt modelId="{3531069A-257A-1843-BF35-C4AEB1575EE0}" type="pres">
      <dgm:prSet presAssocID="{B4FBEF25-4E4B-44C3-9989-E2E491BD8D09}" presName="childShape" presStyleCnt="0"/>
      <dgm:spPr/>
    </dgm:pt>
    <dgm:pt modelId="{4B68A41B-1B74-7E47-A9A5-F942646B3BE6}" type="pres">
      <dgm:prSet presAssocID="{AA972526-2334-4EEA-9F8D-3A330DCC4475}" presName="Name13" presStyleLbl="parChTrans1D2" presStyleIdx="2" presStyleCnt="10"/>
      <dgm:spPr/>
    </dgm:pt>
    <dgm:pt modelId="{FAB67DBC-F41E-CE47-8367-E40A357D8D85}" type="pres">
      <dgm:prSet presAssocID="{7FF76656-C14A-47F9-B425-8560EBC6105C}" presName="childText" presStyleLbl="bgAcc1" presStyleIdx="2" presStyleCnt="10">
        <dgm:presLayoutVars>
          <dgm:bulletEnabled val="1"/>
        </dgm:presLayoutVars>
      </dgm:prSet>
      <dgm:spPr/>
    </dgm:pt>
    <dgm:pt modelId="{5A7B0848-60D0-B74C-8AB9-296F210599AC}" type="pres">
      <dgm:prSet presAssocID="{0F583CDE-D57E-4E42-A02A-F537199C5C2D}" presName="Name13" presStyleLbl="parChTrans1D2" presStyleIdx="3" presStyleCnt="10"/>
      <dgm:spPr/>
    </dgm:pt>
    <dgm:pt modelId="{4D79FD77-37F9-FB4E-A5DC-28CCD17E39C5}" type="pres">
      <dgm:prSet presAssocID="{EEE62F1D-11FD-4150-920E-D237821A0EC5}" presName="childText" presStyleLbl="bgAcc1" presStyleIdx="3" presStyleCnt="10">
        <dgm:presLayoutVars>
          <dgm:bulletEnabled val="1"/>
        </dgm:presLayoutVars>
      </dgm:prSet>
      <dgm:spPr/>
    </dgm:pt>
    <dgm:pt modelId="{3D38A528-7B25-464A-8A24-8EABDB44B197}" type="pres">
      <dgm:prSet presAssocID="{4E82AA26-18D9-46D5-8C27-EAED082EC689}" presName="root" presStyleCnt="0"/>
      <dgm:spPr/>
    </dgm:pt>
    <dgm:pt modelId="{55B55CA5-D482-AC4D-A6B1-F44596249803}" type="pres">
      <dgm:prSet presAssocID="{4E82AA26-18D9-46D5-8C27-EAED082EC689}" presName="rootComposite" presStyleCnt="0"/>
      <dgm:spPr/>
    </dgm:pt>
    <dgm:pt modelId="{F5E6ABB5-D1F6-EB4C-875D-4EA9220D486C}" type="pres">
      <dgm:prSet presAssocID="{4E82AA26-18D9-46D5-8C27-EAED082EC689}" presName="rootText" presStyleLbl="node1" presStyleIdx="2" presStyleCnt="5"/>
      <dgm:spPr/>
    </dgm:pt>
    <dgm:pt modelId="{33D513CC-503E-824E-90CD-BE36387797E0}" type="pres">
      <dgm:prSet presAssocID="{4E82AA26-18D9-46D5-8C27-EAED082EC689}" presName="rootConnector" presStyleLbl="node1" presStyleIdx="2" presStyleCnt="5"/>
      <dgm:spPr/>
    </dgm:pt>
    <dgm:pt modelId="{22D4ECF6-D0C0-4B48-8A31-C915ED61480C}" type="pres">
      <dgm:prSet presAssocID="{4E82AA26-18D9-46D5-8C27-EAED082EC689}" presName="childShape" presStyleCnt="0"/>
      <dgm:spPr/>
    </dgm:pt>
    <dgm:pt modelId="{599F3B15-D8A1-F54D-A892-0E953A927A80}" type="pres">
      <dgm:prSet presAssocID="{49FE0647-49BA-47CA-90F6-812BC6D940BE}" presName="Name13" presStyleLbl="parChTrans1D2" presStyleIdx="4" presStyleCnt="10"/>
      <dgm:spPr/>
    </dgm:pt>
    <dgm:pt modelId="{BAB48298-7B72-C74A-8DE9-A9DC81E38698}" type="pres">
      <dgm:prSet presAssocID="{11CDE2CD-3C3F-4915-BB84-FAE36A257F04}" presName="childText" presStyleLbl="bgAcc1" presStyleIdx="4" presStyleCnt="10">
        <dgm:presLayoutVars>
          <dgm:bulletEnabled val="1"/>
        </dgm:presLayoutVars>
      </dgm:prSet>
      <dgm:spPr/>
    </dgm:pt>
    <dgm:pt modelId="{A1D9B744-FCD1-194D-B1B5-A0E532445413}" type="pres">
      <dgm:prSet presAssocID="{44A1AE8D-CDC4-406B-945C-EEFBE9E29EB6}" presName="Name13" presStyleLbl="parChTrans1D2" presStyleIdx="5" presStyleCnt="10"/>
      <dgm:spPr/>
    </dgm:pt>
    <dgm:pt modelId="{DD09C465-8C7C-3144-99AF-E2FB62865495}" type="pres">
      <dgm:prSet presAssocID="{ACFB0611-1C1E-4134-85AC-C9FFF5396D70}" presName="childText" presStyleLbl="bgAcc1" presStyleIdx="5" presStyleCnt="10">
        <dgm:presLayoutVars>
          <dgm:bulletEnabled val="1"/>
        </dgm:presLayoutVars>
      </dgm:prSet>
      <dgm:spPr/>
    </dgm:pt>
    <dgm:pt modelId="{505BF8E9-6311-454E-B114-855BCAC98DE5}" type="pres">
      <dgm:prSet presAssocID="{CE61E866-068D-4495-B16E-AFA2ED95694F}" presName="root" presStyleCnt="0"/>
      <dgm:spPr/>
    </dgm:pt>
    <dgm:pt modelId="{47384EB4-DFC3-EA4C-8C93-E9F6D7A933BF}" type="pres">
      <dgm:prSet presAssocID="{CE61E866-068D-4495-B16E-AFA2ED95694F}" presName="rootComposite" presStyleCnt="0"/>
      <dgm:spPr/>
    </dgm:pt>
    <dgm:pt modelId="{C63F56BE-7178-AA49-922D-37A68E978BA6}" type="pres">
      <dgm:prSet presAssocID="{CE61E866-068D-4495-B16E-AFA2ED95694F}" presName="rootText" presStyleLbl="node1" presStyleIdx="3" presStyleCnt="5"/>
      <dgm:spPr/>
    </dgm:pt>
    <dgm:pt modelId="{7B98B008-C2D7-1D41-BB50-E988789FA992}" type="pres">
      <dgm:prSet presAssocID="{CE61E866-068D-4495-B16E-AFA2ED95694F}" presName="rootConnector" presStyleLbl="node1" presStyleIdx="3" presStyleCnt="5"/>
      <dgm:spPr/>
    </dgm:pt>
    <dgm:pt modelId="{E8235527-92B3-CC48-A7B7-E30E53AA6013}" type="pres">
      <dgm:prSet presAssocID="{CE61E866-068D-4495-B16E-AFA2ED95694F}" presName="childShape" presStyleCnt="0"/>
      <dgm:spPr/>
    </dgm:pt>
    <dgm:pt modelId="{3DB7283F-3101-634F-A398-24BBC8EFD49F}" type="pres">
      <dgm:prSet presAssocID="{29A81295-C186-4AA8-924C-2B76F68C5240}" presName="Name13" presStyleLbl="parChTrans1D2" presStyleIdx="6" presStyleCnt="10"/>
      <dgm:spPr/>
    </dgm:pt>
    <dgm:pt modelId="{7F9B4BB4-179A-7A43-AAF9-53CDA4B951AE}" type="pres">
      <dgm:prSet presAssocID="{DA885DB5-1466-433D-BF37-D2E6E514A004}" presName="childText" presStyleLbl="bgAcc1" presStyleIdx="6" presStyleCnt="10">
        <dgm:presLayoutVars>
          <dgm:bulletEnabled val="1"/>
        </dgm:presLayoutVars>
      </dgm:prSet>
      <dgm:spPr/>
    </dgm:pt>
    <dgm:pt modelId="{AC560B2A-EF8E-7B43-8EC5-5CA5338D03F5}" type="pres">
      <dgm:prSet presAssocID="{9301FB67-D99F-418C-B291-1D54580CADCB}" presName="Name13" presStyleLbl="parChTrans1D2" presStyleIdx="7" presStyleCnt="10"/>
      <dgm:spPr/>
    </dgm:pt>
    <dgm:pt modelId="{3B839B43-E518-984E-8637-143883E6B0E8}" type="pres">
      <dgm:prSet presAssocID="{BC934E2A-EB79-462C-8FE5-FC02F7330813}" presName="childText" presStyleLbl="bgAcc1" presStyleIdx="7" presStyleCnt="10">
        <dgm:presLayoutVars>
          <dgm:bulletEnabled val="1"/>
        </dgm:presLayoutVars>
      </dgm:prSet>
      <dgm:spPr/>
    </dgm:pt>
    <dgm:pt modelId="{8DF9473D-F7B1-BA4F-BD48-958491154D49}" type="pres">
      <dgm:prSet presAssocID="{BC946E68-BBDD-4DEB-A661-E8273E2CF29D}" presName="root" presStyleCnt="0"/>
      <dgm:spPr/>
    </dgm:pt>
    <dgm:pt modelId="{0BF54919-0A6D-5A47-BDA9-7499F885BA41}" type="pres">
      <dgm:prSet presAssocID="{BC946E68-BBDD-4DEB-A661-E8273E2CF29D}" presName="rootComposite" presStyleCnt="0"/>
      <dgm:spPr/>
    </dgm:pt>
    <dgm:pt modelId="{2F2F76B1-3815-D44A-858B-F91371BFB54D}" type="pres">
      <dgm:prSet presAssocID="{BC946E68-BBDD-4DEB-A661-E8273E2CF29D}" presName="rootText" presStyleLbl="node1" presStyleIdx="4" presStyleCnt="5"/>
      <dgm:spPr/>
    </dgm:pt>
    <dgm:pt modelId="{A920239F-BE3F-0649-81E6-5EF91D8FCA3B}" type="pres">
      <dgm:prSet presAssocID="{BC946E68-BBDD-4DEB-A661-E8273E2CF29D}" presName="rootConnector" presStyleLbl="node1" presStyleIdx="4" presStyleCnt="5"/>
      <dgm:spPr/>
    </dgm:pt>
    <dgm:pt modelId="{D47F66EE-3522-D940-A439-4A64FDF12E1C}" type="pres">
      <dgm:prSet presAssocID="{BC946E68-BBDD-4DEB-A661-E8273E2CF29D}" presName="childShape" presStyleCnt="0"/>
      <dgm:spPr/>
    </dgm:pt>
    <dgm:pt modelId="{BA62CBDC-304B-4A42-AFD5-C4D1D7302BFF}" type="pres">
      <dgm:prSet presAssocID="{42C094FE-C0C0-4161-81D7-F14E47A9EAA8}" presName="Name13" presStyleLbl="parChTrans1D2" presStyleIdx="8" presStyleCnt="10"/>
      <dgm:spPr/>
    </dgm:pt>
    <dgm:pt modelId="{8CC3D82F-DFB6-9C46-9E79-E0992FBDBB4C}" type="pres">
      <dgm:prSet presAssocID="{4B969021-EDC3-475B-9BD7-FFE4EBD6DB8E}" presName="childText" presStyleLbl="bgAcc1" presStyleIdx="8" presStyleCnt="10">
        <dgm:presLayoutVars>
          <dgm:bulletEnabled val="1"/>
        </dgm:presLayoutVars>
      </dgm:prSet>
      <dgm:spPr/>
    </dgm:pt>
    <dgm:pt modelId="{29D1F6C0-B724-3841-894B-B1E64103A3DA}" type="pres">
      <dgm:prSet presAssocID="{168FD677-6A5C-4501-B1F8-353E09850310}" presName="Name13" presStyleLbl="parChTrans1D2" presStyleIdx="9" presStyleCnt="10"/>
      <dgm:spPr/>
    </dgm:pt>
    <dgm:pt modelId="{DE911B1B-C4D9-4346-8448-B72DEAD09BB5}" type="pres">
      <dgm:prSet presAssocID="{116495E6-E2A1-4637-A50B-9001038F88C9}" presName="childText" presStyleLbl="bgAcc1" presStyleIdx="9" presStyleCnt="10">
        <dgm:presLayoutVars>
          <dgm:bulletEnabled val="1"/>
        </dgm:presLayoutVars>
      </dgm:prSet>
      <dgm:spPr/>
    </dgm:pt>
  </dgm:ptLst>
  <dgm:cxnLst>
    <dgm:cxn modelId="{6C0E3303-83A9-0E4B-B6FC-FD00BC1A6B3F}" type="presOf" srcId="{EEE62F1D-11FD-4150-920E-D237821A0EC5}" destId="{4D79FD77-37F9-FB4E-A5DC-28CCD17E39C5}" srcOrd="0" destOrd="0" presId="urn:microsoft.com/office/officeart/2005/8/layout/hierarchy3"/>
    <dgm:cxn modelId="{0EFE9105-7704-483D-AE1E-ACB7EE495498}" srcId="{4E82AA26-18D9-46D5-8C27-EAED082EC689}" destId="{11CDE2CD-3C3F-4915-BB84-FAE36A257F04}" srcOrd="0" destOrd="0" parTransId="{49FE0647-49BA-47CA-90F6-812BC6D940BE}" sibTransId="{9BFD8AF7-1BA1-4827-88B6-E513BEE6C025}"/>
    <dgm:cxn modelId="{918ED20B-4635-4642-BCF6-F45CF7B6399B}" type="presOf" srcId="{441B9475-DC43-4540-970E-A93FB21360BF}" destId="{E8258B20-C2D7-B34D-A6F0-706C119FDB11}" srcOrd="1" destOrd="0" presId="urn:microsoft.com/office/officeart/2005/8/layout/hierarchy3"/>
    <dgm:cxn modelId="{D624F30D-1578-134D-8BD0-5E21F7BBF1B8}" type="presOf" srcId="{BC946E68-BBDD-4DEB-A661-E8273E2CF29D}" destId="{A920239F-BE3F-0649-81E6-5EF91D8FCA3B}" srcOrd="1" destOrd="0" presId="urn:microsoft.com/office/officeart/2005/8/layout/hierarchy3"/>
    <dgm:cxn modelId="{FE6F0510-E327-4ED3-BE71-DFF3E542B872}" srcId="{4E82AA26-18D9-46D5-8C27-EAED082EC689}" destId="{ACFB0611-1C1E-4134-85AC-C9FFF5396D70}" srcOrd="1" destOrd="0" parTransId="{44A1AE8D-CDC4-406B-945C-EEFBE9E29EB6}" sibTransId="{E959764E-BE1A-4EB5-BFC7-F3E702AE1FBD}"/>
    <dgm:cxn modelId="{29BCE911-CA59-2B4E-A9C0-6C0A6B41F244}" type="presOf" srcId="{B4FBEF25-4E4B-44C3-9989-E2E491BD8D09}" destId="{F5AC5151-4ABA-084C-8313-A8E34BBC5E63}" srcOrd="1" destOrd="0" presId="urn:microsoft.com/office/officeart/2005/8/layout/hierarchy3"/>
    <dgm:cxn modelId="{68544E15-FE5C-9041-BA86-489FA21727A2}" type="presOf" srcId="{A74C37E1-13EC-4BA0-9D8D-D12FA579D940}" destId="{7D6BAAE9-4DD0-004E-B020-7C60E6533F9E}" srcOrd="0" destOrd="0" presId="urn:microsoft.com/office/officeart/2005/8/layout/hierarchy3"/>
    <dgm:cxn modelId="{7C6F5A1A-7A50-4B48-9BDA-67801B3FCB17}" type="presOf" srcId="{B518FD32-9752-4E12-B88B-4A336B8F63A1}" destId="{A9F26559-A476-174D-AE47-FAA779F3B8F7}" srcOrd="0" destOrd="0" presId="urn:microsoft.com/office/officeart/2005/8/layout/hierarchy3"/>
    <dgm:cxn modelId="{642E1125-38CD-354A-B379-EBC7E697728C}" type="presOf" srcId="{441B9475-DC43-4540-970E-A93FB21360BF}" destId="{B35B0A7F-0BCD-AA46-B02A-FBFF9AFAEEDD}" srcOrd="0" destOrd="0" presId="urn:microsoft.com/office/officeart/2005/8/layout/hierarchy3"/>
    <dgm:cxn modelId="{4F652C3E-D00A-0643-AD45-A2658D871B1A}" type="presOf" srcId="{116495E6-E2A1-4637-A50B-9001038F88C9}" destId="{DE911B1B-C4D9-4346-8448-B72DEAD09BB5}" srcOrd="0" destOrd="0" presId="urn:microsoft.com/office/officeart/2005/8/layout/hierarchy3"/>
    <dgm:cxn modelId="{83238A3F-6045-AC49-A92A-CC274B1541A9}" type="presOf" srcId="{4E82AA26-18D9-46D5-8C27-EAED082EC689}" destId="{F5E6ABB5-D1F6-EB4C-875D-4EA9220D486C}" srcOrd="0" destOrd="0" presId="urn:microsoft.com/office/officeart/2005/8/layout/hierarchy3"/>
    <dgm:cxn modelId="{3212254A-3758-0B42-8AE4-415F3764E09E}" type="presOf" srcId="{29A81295-C186-4AA8-924C-2B76F68C5240}" destId="{3DB7283F-3101-634F-A398-24BBC8EFD49F}" srcOrd="0" destOrd="0" presId="urn:microsoft.com/office/officeart/2005/8/layout/hierarchy3"/>
    <dgm:cxn modelId="{740EA64F-A459-3744-8CFC-6A151717B6CD}" type="presOf" srcId="{3F4B6290-E588-4F27-BF69-4C83D97F7974}" destId="{76A64189-E570-7346-AC81-A56A279A02EF}" srcOrd="0" destOrd="0" presId="urn:microsoft.com/office/officeart/2005/8/layout/hierarchy3"/>
    <dgm:cxn modelId="{56BF9D51-82EA-4C0C-B909-58D2F851E100}" srcId="{BC946E68-BBDD-4DEB-A661-E8273E2CF29D}" destId="{116495E6-E2A1-4637-A50B-9001038F88C9}" srcOrd="1" destOrd="0" parTransId="{168FD677-6A5C-4501-B1F8-353E09850310}" sibTransId="{1F47DD57-017A-4E41-9FD0-930661DE4527}"/>
    <dgm:cxn modelId="{25965D5A-C71D-4FF9-B283-B0E3DD3F72B0}" srcId="{CE61E866-068D-4495-B16E-AFA2ED95694F}" destId="{DA885DB5-1466-433D-BF37-D2E6E514A004}" srcOrd="0" destOrd="0" parTransId="{29A81295-C186-4AA8-924C-2B76F68C5240}" sibTransId="{34FAC0C2-3522-49D5-973C-DF999FA07734}"/>
    <dgm:cxn modelId="{48CA145D-B178-4FC6-B667-A151C54F7DAE}" srcId="{0C0F5CDF-D865-4997-AFA0-1B9875EB067A}" destId="{CE61E866-068D-4495-B16E-AFA2ED95694F}" srcOrd="3" destOrd="0" parTransId="{FBB9767B-C8CC-4231-9D46-1D022F728C0F}" sibTransId="{222803D7-A1CC-4051-B094-2F13C060526B}"/>
    <dgm:cxn modelId="{0795075E-9DD1-4CE0-B727-5BA362466A53}" srcId="{CE61E866-068D-4495-B16E-AFA2ED95694F}" destId="{BC934E2A-EB79-462C-8FE5-FC02F7330813}" srcOrd="1" destOrd="0" parTransId="{9301FB67-D99F-418C-B291-1D54580CADCB}" sibTransId="{85746361-A014-4F66-B9AC-C76F748ACF3B}"/>
    <dgm:cxn modelId="{B7B5F062-6B66-4847-89A2-D39C163B65E5}" type="presOf" srcId="{CE61E866-068D-4495-B16E-AFA2ED95694F}" destId="{C63F56BE-7178-AA49-922D-37A68E978BA6}" srcOrd="0" destOrd="0" presId="urn:microsoft.com/office/officeart/2005/8/layout/hierarchy3"/>
    <dgm:cxn modelId="{4DD3F86C-AD65-D642-9E14-7BEE6CFA8CE9}" type="presOf" srcId="{7FF76656-C14A-47F9-B425-8560EBC6105C}" destId="{FAB67DBC-F41E-CE47-8367-E40A357D8D85}" srcOrd="0" destOrd="0" presId="urn:microsoft.com/office/officeart/2005/8/layout/hierarchy3"/>
    <dgm:cxn modelId="{E3891B74-6F1A-FF40-9D08-457DF374FD92}" type="presOf" srcId="{168FD677-6A5C-4501-B1F8-353E09850310}" destId="{29D1F6C0-B724-3841-894B-B1E64103A3DA}" srcOrd="0" destOrd="0" presId="urn:microsoft.com/office/officeart/2005/8/layout/hierarchy3"/>
    <dgm:cxn modelId="{FF530E78-9953-403D-87E8-1AB3545E2BA2}" srcId="{0C0F5CDF-D865-4997-AFA0-1B9875EB067A}" destId="{BC946E68-BBDD-4DEB-A661-E8273E2CF29D}" srcOrd="4" destOrd="0" parTransId="{5E0AF549-6479-4C65-BFE0-AFD665435147}" sibTransId="{607B4A8A-26B2-45FB-BFF3-0EEF6559A1C8}"/>
    <dgm:cxn modelId="{3D6B937C-968E-4E79-96AF-46F13A6B0BC9}" srcId="{441B9475-DC43-4540-970E-A93FB21360BF}" destId="{A74C37E1-13EC-4BA0-9D8D-D12FA579D940}" srcOrd="0" destOrd="0" parTransId="{B518FD32-9752-4E12-B88B-4A336B8F63A1}" sibTransId="{1AD6A48A-57CE-48A4-89C3-53DE0A7F53ED}"/>
    <dgm:cxn modelId="{A98B757D-B2F7-A142-81E0-B7BD04E7B766}" type="presOf" srcId="{ACFB0611-1C1E-4134-85AC-C9FFF5396D70}" destId="{DD09C465-8C7C-3144-99AF-E2FB62865495}" srcOrd="0" destOrd="0" presId="urn:microsoft.com/office/officeart/2005/8/layout/hierarchy3"/>
    <dgm:cxn modelId="{2D67B480-1781-1844-AE56-02157E1FE28C}" type="presOf" srcId="{3F28B0FE-B5EC-4155-B9B9-46848DF99537}" destId="{09A8AED4-5538-0C4E-AB04-B54C13BFFDE7}" srcOrd="0" destOrd="0" presId="urn:microsoft.com/office/officeart/2005/8/layout/hierarchy3"/>
    <dgm:cxn modelId="{D2C3A58D-754A-4CB2-A8DE-9E1F6E48973F}" srcId="{BC946E68-BBDD-4DEB-A661-E8273E2CF29D}" destId="{4B969021-EDC3-475B-9BD7-FFE4EBD6DB8E}" srcOrd="0" destOrd="0" parTransId="{42C094FE-C0C0-4161-81D7-F14E47A9EAA8}" sibTransId="{4907328D-85CA-4A46-8E5F-8A303F659A91}"/>
    <dgm:cxn modelId="{B1B2F58D-6B17-4A8C-83E4-AD071001F5B8}" srcId="{0C0F5CDF-D865-4997-AFA0-1B9875EB067A}" destId="{441B9475-DC43-4540-970E-A93FB21360BF}" srcOrd="0" destOrd="0" parTransId="{C564AF65-85A4-4883-8592-229E8731F721}" sibTransId="{915535D3-A4DA-46B1-9D92-29CE62B12020}"/>
    <dgm:cxn modelId="{40C02A92-4D85-40BE-AC23-51A0C8D648A2}" srcId="{0C0F5CDF-D865-4997-AFA0-1B9875EB067A}" destId="{B4FBEF25-4E4B-44C3-9989-E2E491BD8D09}" srcOrd="1" destOrd="0" parTransId="{988665EB-DFFA-4F42-8F6B-97DBDA452B0A}" sibTransId="{03B9546E-631B-4CB8-BD9E-C85B6F3BB894}"/>
    <dgm:cxn modelId="{26753B92-7E9A-0D4D-8ACF-44B1F962E4CF}" type="presOf" srcId="{BC946E68-BBDD-4DEB-A661-E8273E2CF29D}" destId="{2F2F76B1-3815-D44A-858B-F91371BFB54D}" srcOrd="0" destOrd="0" presId="urn:microsoft.com/office/officeart/2005/8/layout/hierarchy3"/>
    <dgm:cxn modelId="{5F47C798-2339-2748-B5C7-F3359D4C705D}" type="presOf" srcId="{0F583CDE-D57E-4E42-A02A-F537199C5C2D}" destId="{5A7B0848-60D0-B74C-8AB9-296F210599AC}" srcOrd="0" destOrd="0" presId="urn:microsoft.com/office/officeart/2005/8/layout/hierarchy3"/>
    <dgm:cxn modelId="{FAD5C6A0-978C-BB4E-BAF4-32BCA74725F3}" type="presOf" srcId="{11CDE2CD-3C3F-4915-BB84-FAE36A257F04}" destId="{BAB48298-7B72-C74A-8DE9-A9DC81E38698}" srcOrd="0" destOrd="0" presId="urn:microsoft.com/office/officeart/2005/8/layout/hierarchy3"/>
    <dgm:cxn modelId="{841B43A2-1F8A-5F4F-B57B-53AB1D4C3B6E}" type="presOf" srcId="{4E82AA26-18D9-46D5-8C27-EAED082EC689}" destId="{33D513CC-503E-824E-90CD-BE36387797E0}" srcOrd="1" destOrd="0" presId="urn:microsoft.com/office/officeart/2005/8/layout/hierarchy3"/>
    <dgm:cxn modelId="{03ACCAA5-71A4-5F4F-9EF0-C7606338F9DC}" type="presOf" srcId="{9301FB67-D99F-418C-B291-1D54580CADCB}" destId="{AC560B2A-EF8E-7B43-8EC5-5CA5338D03F5}" srcOrd="0" destOrd="0" presId="urn:microsoft.com/office/officeart/2005/8/layout/hierarchy3"/>
    <dgm:cxn modelId="{A13C57A9-8597-7149-AD78-462DE8B1F326}" type="presOf" srcId="{4B969021-EDC3-475B-9BD7-FFE4EBD6DB8E}" destId="{8CC3D82F-DFB6-9C46-9E79-E0992FBDBB4C}" srcOrd="0" destOrd="0" presId="urn:microsoft.com/office/officeart/2005/8/layout/hierarchy3"/>
    <dgm:cxn modelId="{3FC4CAAC-9D7B-7A45-8B96-99869D1DE80F}" type="presOf" srcId="{CE61E866-068D-4495-B16E-AFA2ED95694F}" destId="{7B98B008-C2D7-1D41-BB50-E988789FA992}" srcOrd="1" destOrd="0" presId="urn:microsoft.com/office/officeart/2005/8/layout/hierarchy3"/>
    <dgm:cxn modelId="{E161EDB3-07CD-45E9-8E37-46A236B597A3}" srcId="{B4FBEF25-4E4B-44C3-9989-E2E491BD8D09}" destId="{7FF76656-C14A-47F9-B425-8560EBC6105C}" srcOrd="0" destOrd="0" parTransId="{AA972526-2334-4EEA-9F8D-3A330DCC4475}" sibTransId="{A4D304D8-DFB7-41A9-BA90-58FA70212DD2}"/>
    <dgm:cxn modelId="{778737BC-AF7F-4C90-A31E-1E311A2D4699}" srcId="{B4FBEF25-4E4B-44C3-9989-E2E491BD8D09}" destId="{EEE62F1D-11FD-4150-920E-D237821A0EC5}" srcOrd="1" destOrd="0" parTransId="{0F583CDE-D57E-4E42-A02A-F537199C5C2D}" sibTransId="{865065C0-21CF-405B-84B1-937DDCC09748}"/>
    <dgm:cxn modelId="{3CEC1FBF-F401-034B-851C-4DF2853C4C04}" type="presOf" srcId="{42C094FE-C0C0-4161-81D7-F14E47A9EAA8}" destId="{BA62CBDC-304B-4A42-AFD5-C4D1D7302BFF}" srcOrd="0" destOrd="0" presId="urn:microsoft.com/office/officeart/2005/8/layout/hierarchy3"/>
    <dgm:cxn modelId="{EDF83BC5-4853-408B-BA00-D63C98F495EB}" srcId="{0C0F5CDF-D865-4997-AFA0-1B9875EB067A}" destId="{4E82AA26-18D9-46D5-8C27-EAED082EC689}" srcOrd="2" destOrd="0" parTransId="{F562EC10-227D-4086-B1CD-7F4E27E01DF7}" sibTransId="{178F8BE9-2E55-4F39-9138-AA559A253655}"/>
    <dgm:cxn modelId="{7E7BEACC-9A9E-1E41-BAAA-E2E6FBAFC1D3}" type="presOf" srcId="{AA972526-2334-4EEA-9F8D-3A330DCC4475}" destId="{4B68A41B-1B74-7E47-A9A5-F942646B3BE6}" srcOrd="0" destOrd="0" presId="urn:microsoft.com/office/officeart/2005/8/layout/hierarchy3"/>
    <dgm:cxn modelId="{C71556CD-8494-094D-8FAA-ED16FF376E2B}" type="presOf" srcId="{DA885DB5-1466-433D-BF37-D2E6E514A004}" destId="{7F9B4BB4-179A-7A43-AAF9-53CDA4B951AE}" srcOrd="0" destOrd="0" presId="urn:microsoft.com/office/officeart/2005/8/layout/hierarchy3"/>
    <dgm:cxn modelId="{FE824DD7-B8F2-482C-88A0-8683CA5FBB65}" srcId="{441B9475-DC43-4540-970E-A93FB21360BF}" destId="{3F4B6290-E588-4F27-BF69-4C83D97F7974}" srcOrd="1" destOrd="0" parTransId="{3F28B0FE-B5EC-4155-B9B9-46848DF99537}" sibTransId="{1588CFD5-317E-4DE6-8809-2239C3EE8EC2}"/>
    <dgm:cxn modelId="{331D39DC-8D38-B346-8714-A06D2AC9363F}" type="presOf" srcId="{49FE0647-49BA-47CA-90F6-812BC6D940BE}" destId="{599F3B15-D8A1-F54D-A892-0E953A927A80}" srcOrd="0" destOrd="0" presId="urn:microsoft.com/office/officeart/2005/8/layout/hierarchy3"/>
    <dgm:cxn modelId="{5ADE7DE0-49A5-8544-997F-C3DD611D75DB}" type="presOf" srcId="{44A1AE8D-CDC4-406B-945C-EEFBE9E29EB6}" destId="{A1D9B744-FCD1-194D-B1B5-A0E532445413}" srcOrd="0" destOrd="0" presId="urn:microsoft.com/office/officeart/2005/8/layout/hierarchy3"/>
    <dgm:cxn modelId="{1146B6F0-8ABE-3343-B08B-E010F312E863}" type="presOf" srcId="{BC934E2A-EB79-462C-8FE5-FC02F7330813}" destId="{3B839B43-E518-984E-8637-143883E6B0E8}" srcOrd="0" destOrd="0" presId="urn:microsoft.com/office/officeart/2005/8/layout/hierarchy3"/>
    <dgm:cxn modelId="{ABE9D7F2-AEC9-BF45-BDFC-DF55F206AB1D}" type="presOf" srcId="{0C0F5CDF-D865-4997-AFA0-1B9875EB067A}" destId="{F6BFBED4-9982-FF47-AC87-B240C8B16565}" srcOrd="0" destOrd="0" presId="urn:microsoft.com/office/officeart/2005/8/layout/hierarchy3"/>
    <dgm:cxn modelId="{AAC15CFC-CBEE-7040-950B-A4ED23441FBD}" type="presOf" srcId="{B4FBEF25-4E4B-44C3-9989-E2E491BD8D09}" destId="{B93305B3-5E86-154E-AC82-898BB48F653E}" srcOrd="0" destOrd="0" presId="urn:microsoft.com/office/officeart/2005/8/layout/hierarchy3"/>
    <dgm:cxn modelId="{E055DA6A-42EF-1240-8ACA-722D52DE1CE1}" type="presParOf" srcId="{F6BFBED4-9982-FF47-AC87-B240C8B16565}" destId="{FC435BA1-E1BB-3941-B14C-11B7BAC2902D}" srcOrd="0" destOrd="0" presId="urn:microsoft.com/office/officeart/2005/8/layout/hierarchy3"/>
    <dgm:cxn modelId="{C89F5D4E-E240-D846-9519-1AAFE43EF511}" type="presParOf" srcId="{FC435BA1-E1BB-3941-B14C-11B7BAC2902D}" destId="{C1531EDE-40F1-9447-8191-1EEBD1D86504}" srcOrd="0" destOrd="0" presId="urn:microsoft.com/office/officeart/2005/8/layout/hierarchy3"/>
    <dgm:cxn modelId="{4FE2C2B2-9E3A-0142-A451-FCA2EF7CA6BA}" type="presParOf" srcId="{C1531EDE-40F1-9447-8191-1EEBD1D86504}" destId="{B35B0A7F-0BCD-AA46-B02A-FBFF9AFAEEDD}" srcOrd="0" destOrd="0" presId="urn:microsoft.com/office/officeart/2005/8/layout/hierarchy3"/>
    <dgm:cxn modelId="{8A947707-2438-B244-BAC2-5BF842110C25}" type="presParOf" srcId="{C1531EDE-40F1-9447-8191-1EEBD1D86504}" destId="{E8258B20-C2D7-B34D-A6F0-706C119FDB11}" srcOrd="1" destOrd="0" presId="urn:microsoft.com/office/officeart/2005/8/layout/hierarchy3"/>
    <dgm:cxn modelId="{8026C210-F6D4-8040-BDC6-BC1E0693A030}" type="presParOf" srcId="{FC435BA1-E1BB-3941-B14C-11B7BAC2902D}" destId="{6868A53B-5325-0D44-92DF-CA8B03073A53}" srcOrd="1" destOrd="0" presId="urn:microsoft.com/office/officeart/2005/8/layout/hierarchy3"/>
    <dgm:cxn modelId="{5EA5C5A2-A1C8-2245-933A-11784BCDBD72}" type="presParOf" srcId="{6868A53B-5325-0D44-92DF-CA8B03073A53}" destId="{A9F26559-A476-174D-AE47-FAA779F3B8F7}" srcOrd="0" destOrd="0" presId="urn:microsoft.com/office/officeart/2005/8/layout/hierarchy3"/>
    <dgm:cxn modelId="{F54E636D-803B-7649-BB3F-EF1ABB81BE82}" type="presParOf" srcId="{6868A53B-5325-0D44-92DF-CA8B03073A53}" destId="{7D6BAAE9-4DD0-004E-B020-7C60E6533F9E}" srcOrd="1" destOrd="0" presId="urn:microsoft.com/office/officeart/2005/8/layout/hierarchy3"/>
    <dgm:cxn modelId="{24A8B74E-8F23-4345-BF96-7205C51B8616}" type="presParOf" srcId="{6868A53B-5325-0D44-92DF-CA8B03073A53}" destId="{09A8AED4-5538-0C4E-AB04-B54C13BFFDE7}" srcOrd="2" destOrd="0" presId="urn:microsoft.com/office/officeart/2005/8/layout/hierarchy3"/>
    <dgm:cxn modelId="{765DD4B6-CDA4-1B4F-A4DF-F2ABE5EFBE64}" type="presParOf" srcId="{6868A53B-5325-0D44-92DF-CA8B03073A53}" destId="{76A64189-E570-7346-AC81-A56A279A02EF}" srcOrd="3" destOrd="0" presId="urn:microsoft.com/office/officeart/2005/8/layout/hierarchy3"/>
    <dgm:cxn modelId="{07325547-075E-2048-99DC-D3084D6CDF45}" type="presParOf" srcId="{F6BFBED4-9982-FF47-AC87-B240C8B16565}" destId="{1393E0BB-4753-824D-8905-8F799E03A633}" srcOrd="1" destOrd="0" presId="urn:microsoft.com/office/officeart/2005/8/layout/hierarchy3"/>
    <dgm:cxn modelId="{6E57B104-3C36-8643-8037-BA4651634B58}" type="presParOf" srcId="{1393E0BB-4753-824D-8905-8F799E03A633}" destId="{8C0617BB-DC9D-304A-9F85-A96616766DE8}" srcOrd="0" destOrd="0" presId="urn:microsoft.com/office/officeart/2005/8/layout/hierarchy3"/>
    <dgm:cxn modelId="{6CE69807-041A-B642-97F3-5014BC264F5B}" type="presParOf" srcId="{8C0617BB-DC9D-304A-9F85-A96616766DE8}" destId="{B93305B3-5E86-154E-AC82-898BB48F653E}" srcOrd="0" destOrd="0" presId="urn:microsoft.com/office/officeart/2005/8/layout/hierarchy3"/>
    <dgm:cxn modelId="{D76D35E8-C6E9-8745-A4A7-4C7C85D3187B}" type="presParOf" srcId="{8C0617BB-DC9D-304A-9F85-A96616766DE8}" destId="{F5AC5151-4ABA-084C-8313-A8E34BBC5E63}" srcOrd="1" destOrd="0" presId="urn:microsoft.com/office/officeart/2005/8/layout/hierarchy3"/>
    <dgm:cxn modelId="{0261DF23-6FBF-1348-835B-61C35A9E7EF1}" type="presParOf" srcId="{1393E0BB-4753-824D-8905-8F799E03A633}" destId="{3531069A-257A-1843-BF35-C4AEB1575EE0}" srcOrd="1" destOrd="0" presId="urn:microsoft.com/office/officeart/2005/8/layout/hierarchy3"/>
    <dgm:cxn modelId="{E3D21F59-FC44-BC44-9455-73519E506658}" type="presParOf" srcId="{3531069A-257A-1843-BF35-C4AEB1575EE0}" destId="{4B68A41B-1B74-7E47-A9A5-F942646B3BE6}" srcOrd="0" destOrd="0" presId="urn:microsoft.com/office/officeart/2005/8/layout/hierarchy3"/>
    <dgm:cxn modelId="{419F64C0-07EA-2749-B590-F33BA7A82A0C}" type="presParOf" srcId="{3531069A-257A-1843-BF35-C4AEB1575EE0}" destId="{FAB67DBC-F41E-CE47-8367-E40A357D8D85}" srcOrd="1" destOrd="0" presId="urn:microsoft.com/office/officeart/2005/8/layout/hierarchy3"/>
    <dgm:cxn modelId="{D6BCFD9B-33C2-AC44-8FD0-346C4B84F22A}" type="presParOf" srcId="{3531069A-257A-1843-BF35-C4AEB1575EE0}" destId="{5A7B0848-60D0-B74C-8AB9-296F210599AC}" srcOrd="2" destOrd="0" presId="urn:microsoft.com/office/officeart/2005/8/layout/hierarchy3"/>
    <dgm:cxn modelId="{A977A0B4-75C7-014F-92A5-D3ED26E88BFD}" type="presParOf" srcId="{3531069A-257A-1843-BF35-C4AEB1575EE0}" destId="{4D79FD77-37F9-FB4E-A5DC-28CCD17E39C5}" srcOrd="3" destOrd="0" presId="urn:microsoft.com/office/officeart/2005/8/layout/hierarchy3"/>
    <dgm:cxn modelId="{123AFA22-686C-9743-B002-B49FC34C3B56}" type="presParOf" srcId="{F6BFBED4-9982-FF47-AC87-B240C8B16565}" destId="{3D38A528-7B25-464A-8A24-8EABDB44B197}" srcOrd="2" destOrd="0" presId="urn:microsoft.com/office/officeart/2005/8/layout/hierarchy3"/>
    <dgm:cxn modelId="{C83F7C2B-8C9D-F742-90EF-AF07DB0E142A}" type="presParOf" srcId="{3D38A528-7B25-464A-8A24-8EABDB44B197}" destId="{55B55CA5-D482-AC4D-A6B1-F44596249803}" srcOrd="0" destOrd="0" presId="urn:microsoft.com/office/officeart/2005/8/layout/hierarchy3"/>
    <dgm:cxn modelId="{0B6B1CBF-AF7B-5443-9E18-D0D802C2AF2F}" type="presParOf" srcId="{55B55CA5-D482-AC4D-A6B1-F44596249803}" destId="{F5E6ABB5-D1F6-EB4C-875D-4EA9220D486C}" srcOrd="0" destOrd="0" presId="urn:microsoft.com/office/officeart/2005/8/layout/hierarchy3"/>
    <dgm:cxn modelId="{C8DF3202-DBD1-4341-8282-0738F57B9253}" type="presParOf" srcId="{55B55CA5-D482-AC4D-A6B1-F44596249803}" destId="{33D513CC-503E-824E-90CD-BE36387797E0}" srcOrd="1" destOrd="0" presId="urn:microsoft.com/office/officeart/2005/8/layout/hierarchy3"/>
    <dgm:cxn modelId="{91EFF0E9-63AD-0C45-8D71-A37CDC3BD11F}" type="presParOf" srcId="{3D38A528-7B25-464A-8A24-8EABDB44B197}" destId="{22D4ECF6-D0C0-4B48-8A31-C915ED61480C}" srcOrd="1" destOrd="0" presId="urn:microsoft.com/office/officeart/2005/8/layout/hierarchy3"/>
    <dgm:cxn modelId="{578D4A7B-8DF9-A448-B153-E5FE366BEBED}" type="presParOf" srcId="{22D4ECF6-D0C0-4B48-8A31-C915ED61480C}" destId="{599F3B15-D8A1-F54D-A892-0E953A927A80}" srcOrd="0" destOrd="0" presId="urn:microsoft.com/office/officeart/2005/8/layout/hierarchy3"/>
    <dgm:cxn modelId="{6DC752A5-5B9B-BE45-9412-605AC89C5DEF}" type="presParOf" srcId="{22D4ECF6-D0C0-4B48-8A31-C915ED61480C}" destId="{BAB48298-7B72-C74A-8DE9-A9DC81E38698}" srcOrd="1" destOrd="0" presId="urn:microsoft.com/office/officeart/2005/8/layout/hierarchy3"/>
    <dgm:cxn modelId="{B0E6A945-F96C-154D-8D89-82AE911F746E}" type="presParOf" srcId="{22D4ECF6-D0C0-4B48-8A31-C915ED61480C}" destId="{A1D9B744-FCD1-194D-B1B5-A0E532445413}" srcOrd="2" destOrd="0" presId="urn:microsoft.com/office/officeart/2005/8/layout/hierarchy3"/>
    <dgm:cxn modelId="{BB0739D6-428A-D54B-866F-9F18831B039C}" type="presParOf" srcId="{22D4ECF6-D0C0-4B48-8A31-C915ED61480C}" destId="{DD09C465-8C7C-3144-99AF-E2FB62865495}" srcOrd="3" destOrd="0" presId="urn:microsoft.com/office/officeart/2005/8/layout/hierarchy3"/>
    <dgm:cxn modelId="{CCAEC63A-BEB2-9C46-87BE-F0D159876A3B}" type="presParOf" srcId="{F6BFBED4-9982-FF47-AC87-B240C8B16565}" destId="{505BF8E9-6311-454E-B114-855BCAC98DE5}" srcOrd="3" destOrd="0" presId="urn:microsoft.com/office/officeart/2005/8/layout/hierarchy3"/>
    <dgm:cxn modelId="{C590895F-7FFB-0043-8692-E4093C0E2579}" type="presParOf" srcId="{505BF8E9-6311-454E-B114-855BCAC98DE5}" destId="{47384EB4-DFC3-EA4C-8C93-E9F6D7A933BF}" srcOrd="0" destOrd="0" presId="urn:microsoft.com/office/officeart/2005/8/layout/hierarchy3"/>
    <dgm:cxn modelId="{5B21E683-6E51-2A4D-9569-D6B48F56437B}" type="presParOf" srcId="{47384EB4-DFC3-EA4C-8C93-E9F6D7A933BF}" destId="{C63F56BE-7178-AA49-922D-37A68E978BA6}" srcOrd="0" destOrd="0" presId="urn:microsoft.com/office/officeart/2005/8/layout/hierarchy3"/>
    <dgm:cxn modelId="{80580AFC-D768-D646-8C9D-30A90F0B4649}" type="presParOf" srcId="{47384EB4-DFC3-EA4C-8C93-E9F6D7A933BF}" destId="{7B98B008-C2D7-1D41-BB50-E988789FA992}" srcOrd="1" destOrd="0" presId="urn:microsoft.com/office/officeart/2005/8/layout/hierarchy3"/>
    <dgm:cxn modelId="{5B107C3C-5B83-D04A-8091-BC51D4044478}" type="presParOf" srcId="{505BF8E9-6311-454E-B114-855BCAC98DE5}" destId="{E8235527-92B3-CC48-A7B7-E30E53AA6013}" srcOrd="1" destOrd="0" presId="urn:microsoft.com/office/officeart/2005/8/layout/hierarchy3"/>
    <dgm:cxn modelId="{E4F0DFDD-F610-1046-9E3F-75BBF674E4F7}" type="presParOf" srcId="{E8235527-92B3-CC48-A7B7-E30E53AA6013}" destId="{3DB7283F-3101-634F-A398-24BBC8EFD49F}" srcOrd="0" destOrd="0" presId="urn:microsoft.com/office/officeart/2005/8/layout/hierarchy3"/>
    <dgm:cxn modelId="{92EB71F4-2CF5-AD4B-94DC-9C56B2EF7C4B}" type="presParOf" srcId="{E8235527-92B3-CC48-A7B7-E30E53AA6013}" destId="{7F9B4BB4-179A-7A43-AAF9-53CDA4B951AE}" srcOrd="1" destOrd="0" presId="urn:microsoft.com/office/officeart/2005/8/layout/hierarchy3"/>
    <dgm:cxn modelId="{F9C1D77A-3B08-9549-9409-67BCCF315397}" type="presParOf" srcId="{E8235527-92B3-CC48-A7B7-E30E53AA6013}" destId="{AC560B2A-EF8E-7B43-8EC5-5CA5338D03F5}" srcOrd="2" destOrd="0" presId="urn:microsoft.com/office/officeart/2005/8/layout/hierarchy3"/>
    <dgm:cxn modelId="{1C856277-948E-5D40-80A7-2D69E9D4C06C}" type="presParOf" srcId="{E8235527-92B3-CC48-A7B7-E30E53AA6013}" destId="{3B839B43-E518-984E-8637-143883E6B0E8}" srcOrd="3" destOrd="0" presId="urn:microsoft.com/office/officeart/2005/8/layout/hierarchy3"/>
    <dgm:cxn modelId="{E38F6F76-49C0-5745-A944-508003091E8A}" type="presParOf" srcId="{F6BFBED4-9982-FF47-AC87-B240C8B16565}" destId="{8DF9473D-F7B1-BA4F-BD48-958491154D49}" srcOrd="4" destOrd="0" presId="urn:microsoft.com/office/officeart/2005/8/layout/hierarchy3"/>
    <dgm:cxn modelId="{06F8D235-E20C-3E42-8B1E-A58A5AC8C445}" type="presParOf" srcId="{8DF9473D-F7B1-BA4F-BD48-958491154D49}" destId="{0BF54919-0A6D-5A47-BDA9-7499F885BA41}" srcOrd="0" destOrd="0" presId="urn:microsoft.com/office/officeart/2005/8/layout/hierarchy3"/>
    <dgm:cxn modelId="{F28AFBD4-92F1-574E-8EFA-DA7B3E9031A8}" type="presParOf" srcId="{0BF54919-0A6D-5A47-BDA9-7499F885BA41}" destId="{2F2F76B1-3815-D44A-858B-F91371BFB54D}" srcOrd="0" destOrd="0" presId="urn:microsoft.com/office/officeart/2005/8/layout/hierarchy3"/>
    <dgm:cxn modelId="{0D0C55AB-8D0B-564F-8005-7F0BB45A58A2}" type="presParOf" srcId="{0BF54919-0A6D-5A47-BDA9-7499F885BA41}" destId="{A920239F-BE3F-0649-81E6-5EF91D8FCA3B}" srcOrd="1" destOrd="0" presId="urn:microsoft.com/office/officeart/2005/8/layout/hierarchy3"/>
    <dgm:cxn modelId="{B1672393-956C-524C-9ADC-7C1D4294E1EE}" type="presParOf" srcId="{8DF9473D-F7B1-BA4F-BD48-958491154D49}" destId="{D47F66EE-3522-D940-A439-4A64FDF12E1C}" srcOrd="1" destOrd="0" presId="urn:microsoft.com/office/officeart/2005/8/layout/hierarchy3"/>
    <dgm:cxn modelId="{18D5E89D-5913-FC46-B703-78F8CBD6D3C7}" type="presParOf" srcId="{D47F66EE-3522-D940-A439-4A64FDF12E1C}" destId="{BA62CBDC-304B-4A42-AFD5-C4D1D7302BFF}" srcOrd="0" destOrd="0" presId="urn:microsoft.com/office/officeart/2005/8/layout/hierarchy3"/>
    <dgm:cxn modelId="{9F387627-AA00-924F-A67C-5F4B5D60CE97}" type="presParOf" srcId="{D47F66EE-3522-D940-A439-4A64FDF12E1C}" destId="{8CC3D82F-DFB6-9C46-9E79-E0992FBDBB4C}" srcOrd="1" destOrd="0" presId="urn:microsoft.com/office/officeart/2005/8/layout/hierarchy3"/>
    <dgm:cxn modelId="{FF8B9242-CB6A-6044-A28A-CC89596C544A}" type="presParOf" srcId="{D47F66EE-3522-D940-A439-4A64FDF12E1C}" destId="{29D1F6C0-B724-3841-894B-B1E64103A3DA}" srcOrd="2" destOrd="0" presId="urn:microsoft.com/office/officeart/2005/8/layout/hierarchy3"/>
    <dgm:cxn modelId="{4A69DA8B-E936-5E40-BDC6-4EA9A4299BD0}" type="presParOf" srcId="{D47F66EE-3522-D940-A439-4A64FDF12E1C}" destId="{DE911B1B-C4D9-4346-8448-B72DEAD09BB5}"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47D1D9-AF60-4574-A98E-E7BCFA14125B}" type="doc">
      <dgm:prSet loTypeId="urn:microsoft.com/office/officeart/2018/5/layout/Centered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D56E88A5-1AA3-462B-A4DF-BE9A0A6B0DDA}">
      <dgm:prSet/>
      <dgm:spPr/>
      <dgm:t>
        <a:bodyPr/>
        <a:lstStyle/>
        <a:p>
          <a:pPr>
            <a:defRPr b="1"/>
          </a:pPr>
          <a:r>
            <a:rPr lang="en-GB" b="1"/>
            <a:t>Frameworks and Techniques</a:t>
          </a:r>
          <a:endParaRPr lang="en-US"/>
        </a:p>
      </dgm:t>
    </dgm:pt>
    <dgm:pt modelId="{A69F1704-B9F9-49AD-93A0-6CE1F97FFF3B}" type="parTrans" cxnId="{9F3F380A-3773-403F-8761-9B640DDE9157}">
      <dgm:prSet/>
      <dgm:spPr/>
      <dgm:t>
        <a:bodyPr/>
        <a:lstStyle/>
        <a:p>
          <a:endParaRPr lang="en-US"/>
        </a:p>
      </dgm:t>
    </dgm:pt>
    <dgm:pt modelId="{8753E156-A707-4EDD-A25F-AC51BA28A474}" type="sibTrans" cxnId="{9F3F380A-3773-403F-8761-9B640DDE9157}">
      <dgm:prSet/>
      <dgm:spPr/>
      <dgm:t>
        <a:bodyPr/>
        <a:lstStyle/>
        <a:p>
          <a:endParaRPr lang="en-US"/>
        </a:p>
      </dgm:t>
    </dgm:pt>
    <dgm:pt modelId="{7858B4E2-250C-47B2-8768-6B8F53BAE6A6}">
      <dgm:prSet/>
      <dgm:spPr/>
      <dgm:t>
        <a:bodyPr/>
        <a:lstStyle/>
        <a:p>
          <a:r>
            <a:rPr lang="en-GB"/>
            <a:t>Pilli et al.'s model emphasizes phases like collection and analysis [10].</a:t>
          </a:r>
          <a:endParaRPr lang="en-US"/>
        </a:p>
      </dgm:t>
    </dgm:pt>
    <dgm:pt modelId="{0B430807-C514-46EB-95D5-C682DC445536}" type="parTrans" cxnId="{7255F273-565A-4077-B1C8-525EC1D2D6AB}">
      <dgm:prSet/>
      <dgm:spPr/>
      <dgm:t>
        <a:bodyPr/>
        <a:lstStyle/>
        <a:p>
          <a:endParaRPr lang="en-US"/>
        </a:p>
      </dgm:t>
    </dgm:pt>
    <dgm:pt modelId="{71ACC405-6B74-4E45-B1C9-436737089AA3}" type="sibTrans" cxnId="{7255F273-565A-4077-B1C8-525EC1D2D6AB}">
      <dgm:prSet/>
      <dgm:spPr/>
      <dgm:t>
        <a:bodyPr/>
        <a:lstStyle/>
        <a:p>
          <a:endParaRPr lang="en-US"/>
        </a:p>
      </dgm:t>
    </dgm:pt>
    <dgm:pt modelId="{65C05D2F-F6BD-43D8-B4B5-C2DB96AB3A3B}">
      <dgm:prSet/>
      <dgm:spPr/>
      <dgm:t>
        <a:bodyPr/>
        <a:lstStyle/>
        <a:p>
          <a:r>
            <a:rPr lang="en-GB"/>
            <a:t>Recent AI readiness frameworks for resource-constrained devices [4].</a:t>
          </a:r>
          <a:endParaRPr lang="en-US"/>
        </a:p>
      </dgm:t>
    </dgm:pt>
    <dgm:pt modelId="{C95ED3F0-60A7-402F-8F8C-1869F2835C3C}" type="parTrans" cxnId="{C3A61083-4E05-4580-91F5-628A00694945}">
      <dgm:prSet/>
      <dgm:spPr/>
      <dgm:t>
        <a:bodyPr/>
        <a:lstStyle/>
        <a:p>
          <a:endParaRPr lang="en-US"/>
        </a:p>
      </dgm:t>
    </dgm:pt>
    <dgm:pt modelId="{4E4E4435-FA42-476E-8A2C-CE68BDF9BA79}" type="sibTrans" cxnId="{C3A61083-4E05-4580-91F5-628A00694945}">
      <dgm:prSet/>
      <dgm:spPr/>
      <dgm:t>
        <a:bodyPr/>
        <a:lstStyle/>
        <a:p>
          <a:endParaRPr lang="en-US"/>
        </a:p>
      </dgm:t>
    </dgm:pt>
    <dgm:pt modelId="{A000E941-6E4E-4833-BE24-B03E10443C45}">
      <dgm:prSet/>
      <dgm:spPr/>
      <dgm:t>
        <a:bodyPr/>
        <a:lstStyle/>
        <a:p>
          <a:pPr>
            <a:defRPr b="1"/>
          </a:pPr>
          <a:r>
            <a:rPr lang="en-GB" b="1"/>
            <a:t>Tools and AI Integration</a:t>
          </a:r>
          <a:endParaRPr lang="en-US"/>
        </a:p>
      </dgm:t>
    </dgm:pt>
    <dgm:pt modelId="{CF087239-8345-4065-B079-EE1482B963EF}" type="parTrans" cxnId="{9365160E-412B-42F4-A8FA-4FF4508E2A88}">
      <dgm:prSet/>
      <dgm:spPr/>
      <dgm:t>
        <a:bodyPr/>
        <a:lstStyle/>
        <a:p>
          <a:endParaRPr lang="en-US"/>
        </a:p>
      </dgm:t>
    </dgm:pt>
    <dgm:pt modelId="{B23A0A64-1356-49DE-BE8F-DF8B90AF3324}" type="sibTrans" cxnId="{9365160E-412B-42F4-A8FA-4FF4508E2A88}">
      <dgm:prSet/>
      <dgm:spPr/>
      <dgm:t>
        <a:bodyPr/>
        <a:lstStyle/>
        <a:p>
          <a:endParaRPr lang="en-US"/>
        </a:p>
      </dgm:t>
    </dgm:pt>
    <dgm:pt modelId="{00A662EB-56F7-4806-9F78-2C32CC009DAA}">
      <dgm:prSet/>
      <dgm:spPr/>
      <dgm:t>
        <a:bodyPr/>
        <a:lstStyle/>
        <a:p>
          <a:r>
            <a:rPr lang="en-GB"/>
            <a:t>Wireshark for packet capture; ML enhances anomaly detection [1].</a:t>
          </a:r>
          <a:endParaRPr lang="en-US"/>
        </a:p>
      </dgm:t>
    </dgm:pt>
    <dgm:pt modelId="{01F4CBBA-738A-4584-BBF3-9D5CF656DD4D}" type="parTrans" cxnId="{5886F8D0-84A7-421C-B177-CD4A166EFE27}">
      <dgm:prSet/>
      <dgm:spPr/>
      <dgm:t>
        <a:bodyPr/>
        <a:lstStyle/>
        <a:p>
          <a:endParaRPr lang="en-US"/>
        </a:p>
      </dgm:t>
    </dgm:pt>
    <dgm:pt modelId="{82FA5C5C-3C7F-40F8-B836-0B38CF53A8B6}" type="sibTrans" cxnId="{5886F8D0-84A7-421C-B177-CD4A166EFE27}">
      <dgm:prSet/>
      <dgm:spPr/>
      <dgm:t>
        <a:bodyPr/>
        <a:lstStyle/>
        <a:p>
          <a:endParaRPr lang="en-US"/>
        </a:p>
      </dgm:t>
    </dgm:pt>
    <dgm:pt modelId="{5E962A76-6603-4FC6-8AAF-B90AE336C8EF}">
      <dgm:prSet/>
      <dgm:spPr/>
      <dgm:t>
        <a:bodyPr/>
        <a:lstStyle/>
        <a:p>
          <a:r>
            <a:rPr lang="en-GB"/>
            <a:t>XAI-based frameworks for explainable forensics [11].</a:t>
          </a:r>
          <a:endParaRPr lang="en-US"/>
        </a:p>
      </dgm:t>
    </dgm:pt>
    <dgm:pt modelId="{50166268-F456-4382-BC1F-D89F214147E4}" type="parTrans" cxnId="{258ADC8A-9A75-446B-8007-C135BD9D4341}">
      <dgm:prSet/>
      <dgm:spPr/>
      <dgm:t>
        <a:bodyPr/>
        <a:lstStyle/>
        <a:p>
          <a:endParaRPr lang="en-US"/>
        </a:p>
      </dgm:t>
    </dgm:pt>
    <dgm:pt modelId="{4B80468A-2B74-468B-AFB1-5680B729875B}" type="sibTrans" cxnId="{258ADC8A-9A75-446B-8007-C135BD9D4341}">
      <dgm:prSet/>
      <dgm:spPr/>
      <dgm:t>
        <a:bodyPr/>
        <a:lstStyle/>
        <a:p>
          <a:endParaRPr lang="en-US"/>
        </a:p>
      </dgm:t>
    </dgm:pt>
    <dgm:pt modelId="{CABEC99D-D8B1-498B-B55B-FA492C9D69C2}">
      <dgm:prSet/>
      <dgm:spPr/>
      <dgm:t>
        <a:bodyPr/>
        <a:lstStyle/>
        <a:p>
          <a:pPr>
            <a:defRPr b="1"/>
          </a:pPr>
          <a:r>
            <a:rPr lang="en-GB" b="1"/>
            <a:t>Datasets and Evaluations</a:t>
          </a:r>
          <a:endParaRPr lang="en-US"/>
        </a:p>
      </dgm:t>
    </dgm:pt>
    <dgm:pt modelId="{47C79B41-CB13-4A7E-BAAE-C4D038E7FF30}" type="parTrans" cxnId="{A11828FE-BB35-4E96-AC26-F9ACC65DD0A0}">
      <dgm:prSet/>
      <dgm:spPr/>
      <dgm:t>
        <a:bodyPr/>
        <a:lstStyle/>
        <a:p>
          <a:endParaRPr lang="en-US"/>
        </a:p>
      </dgm:t>
    </dgm:pt>
    <dgm:pt modelId="{7A9B6910-62E2-4C08-9771-B49D2A809493}" type="sibTrans" cxnId="{A11828FE-BB35-4E96-AC26-F9ACC65DD0A0}">
      <dgm:prSet/>
      <dgm:spPr/>
      <dgm:t>
        <a:bodyPr/>
        <a:lstStyle/>
        <a:p>
          <a:endParaRPr lang="en-US"/>
        </a:p>
      </dgm:t>
    </dgm:pt>
    <dgm:pt modelId="{BFB85CFA-CE5A-4113-98BA-5E64AA82E538}">
      <dgm:prSet/>
      <dgm:spPr/>
      <dgm:t>
        <a:bodyPr/>
        <a:lstStyle/>
        <a:p>
          <a:r>
            <a:rPr lang="en-GB"/>
            <a:t>CICIDS-2017 and UNSW-NB15 for benchmarking [3], [12].</a:t>
          </a:r>
          <a:endParaRPr lang="en-US"/>
        </a:p>
      </dgm:t>
    </dgm:pt>
    <dgm:pt modelId="{4D780358-764C-4F99-BE86-BCF39056DB0C}" type="parTrans" cxnId="{608C124C-CBC9-4EA6-9813-5317E5A826C5}">
      <dgm:prSet/>
      <dgm:spPr/>
      <dgm:t>
        <a:bodyPr/>
        <a:lstStyle/>
        <a:p>
          <a:endParaRPr lang="en-US"/>
        </a:p>
      </dgm:t>
    </dgm:pt>
    <dgm:pt modelId="{B91B6BCA-ED2E-4912-A8C9-3028C37A2FBC}" type="sibTrans" cxnId="{608C124C-CBC9-4EA6-9813-5317E5A826C5}">
      <dgm:prSet/>
      <dgm:spPr/>
      <dgm:t>
        <a:bodyPr/>
        <a:lstStyle/>
        <a:p>
          <a:endParaRPr lang="en-US"/>
        </a:p>
      </dgm:t>
    </dgm:pt>
    <dgm:pt modelId="{60445DB9-5FA3-4768-9EA0-DC41BC654DC1}">
      <dgm:prSet/>
      <dgm:spPr/>
      <dgm:t>
        <a:bodyPr/>
        <a:lstStyle/>
        <a:p>
          <a:r>
            <a:rPr lang="en-GB"/>
            <a:t>Achieve 95%+ accuracy in deep learning applications [6].</a:t>
          </a:r>
          <a:endParaRPr lang="en-US"/>
        </a:p>
      </dgm:t>
    </dgm:pt>
    <dgm:pt modelId="{77841EFC-E7C9-46B3-823F-6F46E6FE5EC5}" type="parTrans" cxnId="{807CFEAC-1385-4D04-905B-01DFE6E44FB5}">
      <dgm:prSet/>
      <dgm:spPr/>
      <dgm:t>
        <a:bodyPr/>
        <a:lstStyle/>
        <a:p>
          <a:endParaRPr lang="en-US"/>
        </a:p>
      </dgm:t>
    </dgm:pt>
    <dgm:pt modelId="{306354A5-77F1-4A0E-9ED4-4D408F400F2A}" type="sibTrans" cxnId="{807CFEAC-1385-4D04-905B-01DFE6E44FB5}">
      <dgm:prSet/>
      <dgm:spPr/>
      <dgm:t>
        <a:bodyPr/>
        <a:lstStyle/>
        <a:p>
          <a:endParaRPr lang="en-US"/>
        </a:p>
      </dgm:t>
    </dgm:pt>
    <dgm:pt modelId="{F759FFA9-2CF4-4180-B19E-9B3441028242}">
      <dgm:prSet/>
      <dgm:spPr/>
      <dgm:t>
        <a:bodyPr/>
        <a:lstStyle/>
        <a:p>
          <a:pPr>
            <a:defRPr b="1"/>
          </a:pPr>
          <a:r>
            <a:rPr lang="en-GB" b="1"/>
            <a:t>Theoretical Contributions</a:t>
          </a:r>
          <a:endParaRPr lang="en-US"/>
        </a:p>
      </dgm:t>
    </dgm:pt>
    <dgm:pt modelId="{54433BB0-5908-4313-B710-1AB74D0B6360}" type="parTrans" cxnId="{7811C93D-250F-4512-A4C4-4AB8F74EAA24}">
      <dgm:prSet/>
      <dgm:spPr/>
      <dgm:t>
        <a:bodyPr/>
        <a:lstStyle/>
        <a:p>
          <a:endParaRPr lang="en-US"/>
        </a:p>
      </dgm:t>
    </dgm:pt>
    <dgm:pt modelId="{732FC2EC-04C6-40DA-A866-4A4580B5ED2E}" type="sibTrans" cxnId="{7811C93D-250F-4512-A4C4-4AB8F74EAA24}">
      <dgm:prSet/>
      <dgm:spPr/>
      <dgm:t>
        <a:bodyPr/>
        <a:lstStyle/>
        <a:p>
          <a:endParaRPr lang="en-US"/>
        </a:p>
      </dgm:t>
    </dgm:pt>
    <dgm:pt modelId="{3B6FDB87-0AF6-4414-B0FF-EA8F2F176D1C}">
      <dgm:prSet/>
      <dgm:spPr/>
      <dgm:t>
        <a:bodyPr/>
        <a:lstStyle/>
        <a:p>
          <a:r>
            <a:rPr lang="en-GB"/>
            <a:t>Design science research for artifact creation [9].</a:t>
          </a:r>
          <a:endParaRPr lang="en-US"/>
        </a:p>
      </dgm:t>
    </dgm:pt>
    <dgm:pt modelId="{D30C4655-30F1-4175-8E29-4EF5A10DFCA9}" type="parTrans" cxnId="{80FDF132-DFC8-40AB-86AE-D5DBEECF21AA}">
      <dgm:prSet/>
      <dgm:spPr/>
      <dgm:t>
        <a:bodyPr/>
        <a:lstStyle/>
        <a:p>
          <a:endParaRPr lang="en-US"/>
        </a:p>
      </dgm:t>
    </dgm:pt>
    <dgm:pt modelId="{BCE35270-9F09-4F37-9714-9D069C84A0DA}" type="sibTrans" cxnId="{80FDF132-DFC8-40AB-86AE-D5DBEECF21AA}">
      <dgm:prSet/>
      <dgm:spPr/>
      <dgm:t>
        <a:bodyPr/>
        <a:lstStyle/>
        <a:p>
          <a:endParaRPr lang="en-US"/>
        </a:p>
      </dgm:t>
    </dgm:pt>
    <dgm:pt modelId="{F5C391AD-2C77-48B7-9D2E-B511C9C8E965}">
      <dgm:prSet/>
      <dgm:spPr/>
      <dgm:t>
        <a:bodyPr/>
        <a:lstStyle/>
        <a:p>
          <a:r>
            <a:rPr lang="en-GB"/>
            <a:t>Blockchain for evidence integrity in timelines [13].</a:t>
          </a:r>
          <a:endParaRPr lang="en-US"/>
        </a:p>
      </dgm:t>
    </dgm:pt>
    <dgm:pt modelId="{3A5180FE-0CBE-4B5C-A6BD-88486A4B591E}" type="parTrans" cxnId="{DF16A8B3-3AE2-430A-B257-BDA4C75CA83C}">
      <dgm:prSet/>
      <dgm:spPr/>
      <dgm:t>
        <a:bodyPr/>
        <a:lstStyle/>
        <a:p>
          <a:endParaRPr lang="en-US"/>
        </a:p>
      </dgm:t>
    </dgm:pt>
    <dgm:pt modelId="{D4FAB578-A6B1-4598-923F-8ED59BEE0951}" type="sibTrans" cxnId="{DF16A8B3-3AE2-430A-B257-BDA4C75CA83C}">
      <dgm:prSet/>
      <dgm:spPr/>
      <dgm:t>
        <a:bodyPr/>
        <a:lstStyle/>
        <a:p>
          <a:endParaRPr lang="en-US"/>
        </a:p>
      </dgm:t>
    </dgm:pt>
    <dgm:pt modelId="{3EE8A553-21BD-4EBC-99AF-A8DB1A786DE9}">
      <dgm:prSet/>
      <dgm:spPr/>
      <dgm:t>
        <a:bodyPr/>
        <a:lstStyle/>
        <a:p>
          <a:pPr>
            <a:defRPr b="1"/>
          </a:pPr>
          <a:r>
            <a:rPr lang="en-GB" b="1"/>
            <a:t>Professionalism in Review</a:t>
          </a:r>
          <a:endParaRPr lang="en-US"/>
        </a:p>
      </dgm:t>
    </dgm:pt>
    <dgm:pt modelId="{384433BD-F810-4872-8D5C-E0F5C7ED5A3D}" type="parTrans" cxnId="{63E9097F-3711-43C9-879E-06711A7885B3}">
      <dgm:prSet/>
      <dgm:spPr/>
      <dgm:t>
        <a:bodyPr/>
        <a:lstStyle/>
        <a:p>
          <a:endParaRPr lang="en-US"/>
        </a:p>
      </dgm:t>
    </dgm:pt>
    <dgm:pt modelId="{994C1C3D-D101-4597-B414-E71DD82D9D4E}" type="sibTrans" cxnId="{63E9097F-3711-43C9-879E-06711A7885B3}">
      <dgm:prSet/>
      <dgm:spPr/>
      <dgm:t>
        <a:bodyPr/>
        <a:lstStyle/>
        <a:p>
          <a:endParaRPr lang="en-US"/>
        </a:p>
      </dgm:t>
    </dgm:pt>
    <dgm:pt modelId="{34889C42-984C-4B6F-9C48-1B257B71659F}">
      <dgm:prSet/>
      <dgm:spPr/>
      <dgm:t>
        <a:bodyPr/>
        <a:lstStyle/>
        <a:p>
          <a:r>
            <a:rPr lang="en-GB"/>
            <a:t>Critical appraisal builds skills like sound judgment [7].</a:t>
          </a:r>
          <a:endParaRPr lang="en-US"/>
        </a:p>
      </dgm:t>
    </dgm:pt>
    <dgm:pt modelId="{DBDF111F-56BB-4CA1-91DD-3E90B66E9411}" type="parTrans" cxnId="{08ECC403-480C-47D9-A63E-77EF23C2795C}">
      <dgm:prSet/>
      <dgm:spPr/>
      <dgm:t>
        <a:bodyPr/>
        <a:lstStyle/>
        <a:p>
          <a:endParaRPr lang="en-US"/>
        </a:p>
      </dgm:t>
    </dgm:pt>
    <dgm:pt modelId="{81F65709-C002-4F15-8F89-A2B3E55C0ACF}" type="sibTrans" cxnId="{08ECC403-480C-47D9-A63E-77EF23C2795C}">
      <dgm:prSet/>
      <dgm:spPr/>
      <dgm:t>
        <a:bodyPr/>
        <a:lstStyle/>
        <a:p>
          <a:endParaRPr lang="en-US"/>
        </a:p>
      </dgm:t>
    </dgm:pt>
    <dgm:pt modelId="{54C04ED2-0E10-4BE9-9B55-1C6C2BBBFB0D}">
      <dgm:prSet/>
      <dgm:spPr/>
      <dgm:t>
        <a:bodyPr/>
        <a:lstStyle/>
        <a:p>
          <a:r>
            <a:rPr lang="en-GB"/>
            <a:t>Ensures ethical sourcing of recent literature [8].</a:t>
          </a:r>
          <a:endParaRPr lang="en-US"/>
        </a:p>
      </dgm:t>
    </dgm:pt>
    <dgm:pt modelId="{485511CA-EE72-4C34-A72E-CAB9B335D114}" type="parTrans" cxnId="{AD91AF7F-B628-43DE-A12B-3C3A664C5870}">
      <dgm:prSet/>
      <dgm:spPr/>
      <dgm:t>
        <a:bodyPr/>
        <a:lstStyle/>
        <a:p>
          <a:endParaRPr lang="en-US"/>
        </a:p>
      </dgm:t>
    </dgm:pt>
    <dgm:pt modelId="{C5DB7BE4-3E1D-4DFA-AC51-141860379FB1}" type="sibTrans" cxnId="{AD91AF7F-B628-43DE-A12B-3C3A664C5870}">
      <dgm:prSet/>
      <dgm:spPr/>
      <dgm:t>
        <a:bodyPr/>
        <a:lstStyle/>
        <a:p>
          <a:endParaRPr lang="en-US"/>
        </a:p>
      </dgm:t>
    </dgm:pt>
    <dgm:pt modelId="{0D639B88-3B37-488F-AD52-3421C99F39C4}" type="pres">
      <dgm:prSet presAssocID="{AA47D1D9-AF60-4574-A98E-E7BCFA14125B}" presName="root" presStyleCnt="0">
        <dgm:presLayoutVars>
          <dgm:dir/>
          <dgm:resizeHandles val="exact"/>
        </dgm:presLayoutVars>
      </dgm:prSet>
      <dgm:spPr/>
    </dgm:pt>
    <dgm:pt modelId="{5543DB6A-9348-4D4A-850B-DB1C6732E310}" type="pres">
      <dgm:prSet presAssocID="{D56E88A5-1AA3-462B-A4DF-BE9A0A6B0DDA}" presName="compNode" presStyleCnt="0"/>
      <dgm:spPr/>
    </dgm:pt>
    <dgm:pt modelId="{4823E6E9-3A15-4870-80CC-70EC93B92285}" type="pres">
      <dgm:prSet presAssocID="{D56E88A5-1AA3-462B-A4DF-BE9A0A6B0DD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8A69551F-AE26-414F-B94D-33C0393A1186}" type="pres">
      <dgm:prSet presAssocID="{D56E88A5-1AA3-462B-A4DF-BE9A0A6B0DDA}" presName="iconSpace" presStyleCnt="0"/>
      <dgm:spPr/>
    </dgm:pt>
    <dgm:pt modelId="{EB1681BC-5F01-4DC6-901F-1331221998A3}" type="pres">
      <dgm:prSet presAssocID="{D56E88A5-1AA3-462B-A4DF-BE9A0A6B0DDA}" presName="parTx" presStyleLbl="revTx" presStyleIdx="0" presStyleCnt="10">
        <dgm:presLayoutVars>
          <dgm:chMax val="0"/>
          <dgm:chPref val="0"/>
        </dgm:presLayoutVars>
      </dgm:prSet>
      <dgm:spPr/>
    </dgm:pt>
    <dgm:pt modelId="{15C11FD5-EB12-4DE0-B5BB-94B6C90734C2}" type="pres">
      <dgm:prSet presAssocID="{D56E88A5-1AA3-462B-A4DF-BE9A0A6B0DDA}" presName="txSpace" presStyleCnt="0"/>
      <dgm:spPr/>
    </dgm:pt>
    <dgm:pt modelId="{49A0388A-592C-4FCE-9726-51F77302E66F}" type="pres">
      <dgm:prSet presAssocID="{D56E88A5-1AA3-462B-A4DF-BE9A0A6B0DDA}" presName="desTx" presStyleLbl="revTx" presStyleIdx="1" presStyleCnt="10">
        <dgm:presLayoutVars/>
      </dgm:prSet>
      <dgm:spPr/>
    </dgm:pt>
    <dgm:pt modelId="{957E6740-712E-4650-893B-BEA0347CDDF5}" type="pres">
      <dgm:prSet presAssocID="{8753E156-A707-4EDD-A25F-AC51BA28A474}" presName="sibTrans" presStyleCnt="0"/>
      <dgm:spPr/>
    </dgm:pt>
    <dgm:pt modelId="{C1521D39-47A8-4ACE-8D2E-4FDB824F69B6}" type="pres">
      <dgm:prSet presAssocID="{A000E941-6E4E-4833-BE24-B03E10443C45}" presName="compNode" presStyleCnt="0"/>
      <dgm:spPr/>
    </dgm:pt>
    <dgm:pt modelId="{CBB09E32-928C-448B-9FA1-BFF7985B67D8}" type="pres">
      <dgm:prSet presAssocID="{A000E941-6E4E-4833-BE24-B03E10443C4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0122D660-2B9D-4EB6-94B4-8F6574EEBAC9}" type="pres">
      <dgm:prSet presAssocID="{A000E941-6E4E-4833-BE24-B03E10443C45}" presName="iconSpace" presStyleCnt="0"/>
      <dgm:spPr/>
    </dgm:pt>
    <dgm:pt modelId="{746FE0C9-F68E-41D3-8629-2F75F180E3AF}" type="pres">
      <dgm:prSet presAssocID="{A000E941-6E4E-4833-BE24-B03E10443C45}" presName="parTx" presStyleLbl="revTx" presStyleIdx="2" presStyleCnt="10">
        <dgm:presLayoutVars>
          <dgm:chMax val="0"/>
          <dgm:chPref val="0"/>
        </dgm:presLayoutVars>
      </dgm:prSet>
      <dgm:spPr/>
    </dgm:pt>
    <dgm:pt modelId="{08727A6C-41D6-49A9-9F0A-28BE7CC08784}" type="pres">
      <dgm:prSet presAssocID="{A000E941-6E4E-4833-BE24-B03E10443C45}" presName="txSpace" presStyleCnt="0"/>
      <dgm:spPr/>
    </dgm:pt>
    <dgm:pt modelId="{0972A270-6F35-4243-B5F8-FC43A3710B42}" type="pres">
      <dgm:prSet presAssocID="{A000E941-6E4E-4833-BE24-B03E10443C45}" presName="desTx" presStyleLbl="revTx" presStyleIdx="3" presStyleCnt="10">
        <dgm:presLayoutVars/>
      </dgm:prSet>
      <dgm:spPr/>
    </dgm:pt>
    <dgm:pt modelId="{7CD47D2E-D98F-40A1-8E4B-9D363D110A25}" type="pres">
      <dgm:prSet presAssocID="{B23A0A64-1356-49DE-BE8F-DF8B90AF3324}" presName="sibTrans" presStyleCnt="0"/>
      <dgm:spPr/>
    </dgm:pt>
    <dgm:pt modelId="{E010E9B6-7097-41F0-A1CD-447E1AA9A6C2}" type="pres">
      <dgm:prSet presAssocID="{CABEC99D-D8B1-498B-B55B-FA492C9D69C2}" presName="compNode" presStyleCnt="0"/>
      <dgm:spPr/>
    </dgm:pt>
    <dgm:pt modelId="{EE7D4A50-98B3-476B-9485-8A86641DB448}" type="pres">
      <dgm:prSet presAssocID="{CABEC99D-D8B1-498B-B55B-FA492C9D69C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6351EF8E-6BD5-4127-BBB8-5C7916DE6492}" type="pres">
      <dgm:prSet presAssocID="{CABEC99D-D8B1-498B-B55B-FA492C9D69C2}" presName="iconSpace" presStyleCnt="0"/>
      <dgm:spPr/>
    </dgm:pt>
    <dgm:pt modelId="{182DA71D-8039-44CF-BE2C-B27DA17BAD87}" type="pres">
      <dgm:prSet presAssocID="{CABEC99D-D8B1-498B-B55B-FA492C9D69C2}" presName="parTx" presStyleLbl="revTx" presStyleIdx="4" presStyleCnt="10">
        <dgm:presLayoutVars>
          <dgm:chMax val="0"/>
          <dgm:chPref val="0"/>
        </dgm:presLayoutVars>
      </dgm:prSet>
      <dgm:spPr/>
    </dgm:pt>
    <dgm:pt modelId="{2F924318-36D3-41AD-994C-9B1062B04AA9}" type="pres">
      <dgm:prSet presAssocID="{CABEC99D-D8B1-498B-B55B-FA492C9D69C2}" presName="txSpace" presStyleCnt="0"/>
      <dgm:spPr/>
    </dgm:pt>
    <dgm:pt modelId="{48B92461-708E-4FE1-AB51-B23CED67E61C}" type="pres">
      <dgm:prSet presAssocID="{CABEC99D-D8B1-498B-B55B-FA492C9D69C2}" presName="desTx" presStyleLbl="revTx" presStyleIdx="5" presStyleCnt="10">
        <dgm:presLayoutVars/>
      </dgm:prSet>
      <dgm:spPr/>
    </dgm:pt>
    <dgm:pt modelId="{0E220B42-34FB-4C3F-AD5A-2755FF8DCF3D}" type="pres">
      <dgm:prSet presAssocID="{7A9B6910-62E2-4C08-9771-B49D2A809493}" presName="sibTrans" presStyleCnt="0"/>
      <dgm:spPr/>
    </dgm:pt>
    <dgm:pt modelId="{46F3163C-48B2-4F26-87F1-504D70A5916B}" type="pres">
      <dgm:prSet presAssocID="{F759FFA9-2CF4-4180-B19E-9B3441028242}" presName="compNode" presStyleCnt="0"/>
      <dgm:spPr/>
    </dgm:pt>
    <dgm:pt modelId="{01374BEA-297A-4DB0-8CAE-FB6F33002D21}" type="pres">
      <dgm:prSet presAssocID="{F759FFA9-2CF4-4180-B19E-9B34410282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dding Rings"/>
        </a:ext>
      </dgm:extLst>
    </dgm:pt>
    <dgm:pt modelId="{6FA0CF55-A23D-4129-841C-0492F50199B7}" type="pres">
      <dgm:prSet presAssocID="{F759FFA9-2CF4-4180-B19E-9B3441028242}" presName="iconSpace" presStyleCnt="0"/>
      <dgm:spPr/>
    </dgm:pt>
    <dgm:pt modelId="{FC5D39D8-5C90-4D7B-A389-7FEE218B57EF}" type="pres">
      <dgm:prSet presAssocID="{F759FFA9-2CF4-4180-B19E-9B3441028242}" presName="parTx" presStyleLbl="revTx" presStyleIdx="6" presStyleCnt="10">
        <dgm:presLayoutVars>
          <dgm:chMax val="0"/>
          <dgm:chPref val="0"/>
        </dgm:presLayoutVars>
      </dgm:prSet>
      <dgm:spPr/>
    </dgm:pt>
    <dgm:pt modelId="{0DB426CF-012E-408F-BCF0-C63A15725241}" type="pres">
      <dgm:prSet presAssocID="{F759FFA9-2CF4-4180-B19E-9B3441028242}" presName="txSpace" presStyleCnt="0"/>
      <dgm:spPr/>
    </dgm:pt>
    <dgm:pt modelId="{FBF56317-DA3E-4726-9F52-45CAF600672A}" type="pres">
      <dgm:prSet presAssocID="{F759FFA9-2CF4-4180-B19E-9B3441028242}" presName="desTx" presStyleLbl="revTx" presStyleIdx="7" presStyleCnt="10">
        <dgm:presLayoutVars/>
      </dgm:prSet>
      <dgm:spPr/>
    </dgm:pt>
    <dgm:pt modelId="{2F16C3CF-F191-4048-9F50-4651DBCD107C}" type="pres">
      <dgm:prSet presAssocID="{732FC2EC-04C6-40DA-A866-4A4580B5ED2E}" presName="sibTrans" presStyleCnt="0"/>
      <dgm:spPr/>
    </dgm:pt>
    <dgm:pt modelId="{640EC14F-A287-4BD7-AF3E-31CDBBEF7F06}" type="pres">
      <dgm:prSet presAssocID="{3EE8A553-21BD-4EBC-99AF-A8DB1A786DE9}" presName="compNode" presStyleCnt="0"/>
      <dgm:spPr/>
    </dgm:pt>
    <dgm:pt modelId="{7F32A34B-F36B-4721-BB13-55356F34C09F}" type="pres">
      <dgm:prSet presAssocID="{3EE8A553-21BD-4EBC-99AF-A8DB1A786DE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ffice Worker"/>
        </a:ext>
      </dgm:extLst>
    </dgm:pt>
    <dgm:pt modelId="{4EFBED70-F98F-47DD-9252-606272E7B611}" type="pres">
      <dgm:prSet presAssocID="{3EE8A553-21BD-4EBC-99AF-A8DB1A786DE9}" presName="iconSpace" presStyleCnt="0"/>
      <dgm:spPr/>
    </dgm:pt>
    <dgm:pt modelId="{B812B077-E9D0-4EB5-95CE-345CFB4CC1A6}" type="pres">
      <dgm:prSet presAssocID="{3EE8A553-21BD-4EBC-99AF-A8DB1A786DE9}" presName="parTx" presStyleLbl="revTx" presStyleIdx="8" presStyleCnt="10">
        <dgm:presLayoutVars>
          <dgm:chMax val="0"/>
          <dgm:chPref val="0"/>
        </dgm:presLayoutVars>
      </dgm:prSet>
      <dgm:spPr/>
    </dgm:pt>
    <dgm:pt modelId="{60933A06-6B67-4A57-A81B-750997DBC14E}" type="pres">
      <dgm:prSet presAssocID="{3EE8A553-21BD-4EBC-99AF-A8DB1A786DE9}" presName="txSpace" presStyleCnt="0"/>
      <dgm:spPr/>
    </dgm:pt>
    <dgm:pt modelId="{39A7165C-6C18-46F5-BAF3-50C1F0666FB7}" type="pres">
      <dgm:prSet presAssocID="{3EE8A553-21BD-4EBC-99AF-A8DB1A786DE9}" presName="desTx" presStyleLbl="revTx" presStyleIdx="9" presStyleCnt="10">
        <dgm:presLayoutVars/>
      </dgm:prSet>
      <dgm:spPr/>
    </dgm:pt>
  </dgm:ptLst>
  <dgm:cxnLst>
    <dgm:cxn modelId="{08ECC403-480C-47D9-A63E-77EF23C2795C}" srcId="{3EE8A553-21BD-4EBC-99AF-A8DB1A786DE9}" destId="{34889C42-984C-4B6F-9C48-1B257B71659F}" srcOrd="0" destOrd="0" parTransId="{DBDF111F-56BB-4CA1-91DD-3E90B66E9411}" sibTransId="{81F65709-C002-4F15-8F89-A2B3E55C0ACF}"/>
    <dgm:cxn modelId="{9F3F380A-3773-403F-8761-9B640DDE9157}" srcId="{AA47D1D9-AF60-4574-A98E-E7BCFA14125B}" destId="{D56E88A5-1AA3-462B-A4DF-BE9A0A6B0DDA}" srcOrd="0" destOrd="0" parTransId="{A69F1704-B9F9-49AD-93A0-6CE1F97FFF3B}" sibTransId="{8753E156-A707-4EDD-A25F-AC51BA28A474}"/>
    <dgm:cxn modelId="{9365160E-412B-42F4-A8FA-4FF4508E2A88}" srcId="{AA47D1D9-AF60-4574-A98E-E7BCFA14125B}" destId="{A000E941-6E4E-4833-BE24-B03E10443C45}" srcOrd="1" destOrd="0" parTransId="{CF087239-8345-4065-B079-EE1482B963EF}" sibTransId="{B23A0A64-1356-49DE-BE8F-DF8B90AF3324}"/>
    <dgm:cxn modelId="{F4D39410-580C-458C-9125-A11EA8A25195}" type="presOf" srcId="{60445DB9-5FA3-4768-9EA0-DC41BC654DC1}" destId="{48B92461-708E-4FE1-AB51-B23CED67E61C}" srcOrd="0" destOrd="1" presId="urn:microsoft.com/office/officeart/2018/5/layout/CenteredIconLabelDescriptionList"/>
    <dgm:cxn modelId="{80FDF132-DFC8-40AB-86AE-D5DBEECF21AA}" srcId="{F759FFA9-2CF4-4180-B19E-9B3441028242}" destId="{3B6FDB87-0AF6-4414-B0FF-EA8F2F176D1C}" srcOrd="0" destOrd="0" parTransId="{D30C4655-30F1-4175-8E29-4EF5A10DFCA9}" sibTransId="{BCE35270-9F09-4F37-9714-9D069C84A0DA}"/>
    <dgm:cxn modelId="{B2580F35-94A6-45D8-86FA-C3FD84DAF2D3}" type="presOf" srcId="{F759FFA9-2CF4-4180-B19E-9B3441028242}" destId="{FC5D39D8-5C90-4D7B-A389-7FEE218B57EF}" srcOrd="0" destOrd="0" presId="urn:microsoft.com/office/officeart/2018/5/layout/CenteredIconLabelDescriptionList"/>
    <dgm:cxn modelId="{FB30E635-28B8-489A-BDBA-39AC7F50C866}" type="presOf" srcId="{F5C391AD-2C77-48B7-9D2E-B511C9C8E965}" destId="{FBF56317-DA3E-4726-9F52-45CAF600672A}" srcOrd="0" destOrd="1" presId="urn:microsoft.com/office/officeart/2018/5/layout/CenteredIconLabelDescriptionList"/>
    <dgm:cxn modelId="{964CC239-1720-4CE9-853F-BA6B7855B55D}" type="presOf" srcId="{5E962A76-6603-4FC6-8AAF-B90AE336C8EF}" destId="{0972A270-6F35-4243-B5F8-FC43A3710B42}" srcOrd="0" destOrd="1" presId="urn:microsoft.com/office/officeart/2018/5/layout/CenteredIconLabelDescriptionList"/>
    <dgm:cxn modelId="{7811C93D-250F-4512-A4C4-4AB8F74EAA24}" srcId="{AA47D1D9-AF60-4574-A98E-E7BCFA14125B}" destId="{F759FFA9-2CF4-4180-B19E-9B3441028242}" srcOrd="3" destOrd="0" parTransId="{54433BB0-5908-4313-B710-1AB74D0B6360}" sibTransId="{732FC2EC-04C6-40DA-A866-4A4580B5ED2E}"/>
    <dgm:cxn modelId="{6910E43F-FE87-4D53-8BF1-7161D26A6B31}" type="presOf" srcId="{00A662EB-56F7-4806-9F78-2C32CC009DAA}" destId="{0972A270-6F35-4243-B5F8-FC43A3710B42}" srcOrd="0" destOrd="0" presId="urn:microsoft.com/office/officeart/2018/5/layout/CenteredIconLabelDescriptionList"/>
    <dgm:cxn modelId="{F9BA1D49-BDE5-48F3-8B89-BFAF5AC4C358}" type="presOf" srcId="{34889C42-984C-4B6F-9C48-1B257B71659F}" destId="{39A7165C-6C18-46F5-BAF3-50C1F0666FB7}" srcOrd="0" destOrd="0" presId="urn:microsoft.com/office/officeart/2018/5/layout/CenteredIconLabelDescriptionList"/>
    <dgm:cxn modelId="{608C124C-CBC9-4EA6-9813-5317E5A826C5}" srcId="{CABEC99D-D8B1-498B-B55B-FA492C9D69C2}" destId="{BFB85CFA-CE5A-4113-98BA-5E64AA82E538}" srcOrd="0" destOrd="0" parTransId="{4D780358-764C-4F99-BE86-BCF39056DB0C}" sibTransId="{B91B6BCA-ED2E-4912-A8C9-3028C37A2FBC}"/>
    <dgm:cxn modelId="{9A79A54C-0894-466F-9D7C-AC6B57E1B1F7}" type="presOf" srcId="{A000E941-6E4E-4833-BE24-B03E10443C45}" destId="{746FE0C9-F68E-41D3-8629-2F75F180E3AF}" srcOrd="0" destOrd="0" presId="urn:microsoft.com/office/officeart/2018/5/layout/CenteredIconLabelDescriptionList"/>
    <dgm:cxn modelId="{9BBE7859-7D5B-49A3-B527-556A980BF594}" type="presOf" srcId="{BFB85CFA-CE5A-4113-98BA-5E64AA82E538}" destId="{48B92461-708E-4FE1-AB51-B23CED67E61C}" srcOrd="0" destOrd="0" presId="urn:microsoft.com/office/officeart/2018/5/layout/CenteredIconLabelDescriptionList"/>
    <dgm:cxn modelId="{7255F273-565A-4077-B1C8-525EC1D2D6AB}" srcId="{D56E88A5-1AA3-462B-A4DF-BE9A0A6B0DDA}" destId="{7858B4E2-250C-47B2-8768-6B8F53BAE6A6}" srcOrd="0" destOrd="0" parTransId="{0B430807-C514-46EB-95D5-C682DC445536}" sibTransId="{71ACC405-6B74-4E45-B1C9-436737089AA3}"/>
    <dgm:cxn modelId="{63E9097F-3711-43C9-879E-06711A7885B3}" srcId="{AA47D1D9-AF60-4574-A98E-E7BCFA14125B}" destId="{3EE8A553-21BD-4EBC-99AF-A8DB1A786DE9}" srcOrd="4" destOrd="0" parTransId="{384433BD-F810-4872-8D5C-E0F5C7ED5A3D}" sibTransId="{994C1C3D-D101-4597-B414-E71DD82D9D4E}"/>
    <dgm:cxn modelId="{AD91AF7F-B628-43DE-A12B-3C3A664C5870}" srcId="{3EE8A553-21BD-4EBC-99AF-A8DB1A786DE9}" destId="{54C04ED2-0E10-4BE9-9B55-1C6C2BBBFB0D}" srcOrd="1" destOrd="0" parTransId="{485511CA-EE72-4C34-A72E-CAB9B335D114}" sibTransId="{C5DB7BE4-3E1D-4DFA-AC51-141860379FB1}"/>
    <dgm:cxn modelId="{C3A61083-4E05-4580-91F5-628A00694945}" srcId="{D56E88A5-1AA3-462B-A4DF-BE9A0A6B0DDA}" destId="{65C05D2F-F6BD-43D8-B4B5-C2DB96AB3A3B}" srcOrd="1" destOrd="0" parTransId="{C95ED3F0-60A7-402F-8F8C-1869F2835C3C}" sibTransId="{4E4E4435-FA42-476E-8A2C-CE68BDF9BA79}"/>
    <dgm:cxn modelId="{DB662289-561A-49FD-861D-A7E6ADCEF661}" type="presOf" srcId="{7858B4E2-250C-47B2-8768-6B8F53BAE6A6}" destId="{49A0388A-592C-4FCE-9726-51F77302E66F}" srcOrd="0" destOrd="0" presId="urn:microsoft.com/office/officeart/2018/5/layout/CenteredIconLabelDescriptionList"/>
    <dgm:cxn modelId="{258ADC8A-9A75-446B-8007-C135BD9D4341}" srcId="{A000E941-6E4E-4833-BE24-B03E10443C45}" destId="{5E962A76-6603-4FC6-8AAF-B90AE336C8EF}" srcOrd="1" destOrd="0" parTransId="{50166268-F456-4382-BC1F-D89F214147E4}" sibTransId="{4B80468A-2B74-468B-AFB1-5680B729875B}"/>
    <dgm:cxn modelId="{9058328E-6C80-4764-9758-26FB8CB77CA9}" type="presOf" srcId="{CABEC99D-D8B1-498B-B55B-FA492C9D69C2}" destId="{182DA71D-8039-44CF-BE2C-B27DA17BAD87}" srcOrd="0" destOrd="0" presId="urn:microsoft.com/office/officeart/2018/5/layout/CenteredIconLabelDescriptionList"/>
    <dgm:cxn modelId="{E2EBE3AA-5B3C-45AF-8455-E7BB09009159}" type="presOf" srcId="{54C04ED2-0E10-4BE9-9B55-1C6C2BBBFB0D}" destId="{39A7165C-6C18-46F5-BAF3-50C1F0666FB7}" srcOrd="0" destOrd="1" presId="urn:microsoft.com/office/officeart/2018/5/layout/CenteredIconLabelDescriptionList"/>
    <dgm:cxn modelId="{807CFEAC-1385-4D04-905B-01DFE6E44FB5}" srcId="{CABEC99D-D8B1-498B-B55B-FA492C9D69C2}" destId="{60445DB9-5FA3-4768-9EA0-DC41BC654DC1}" srcOrd="1" destOrd="0" parTransId="{77841EFC-E7C9-46B3-823F-6F46E6FE5EC5}" sibTransId="{306354A5-77F1-4A0E-9ED4-4D408F400F2A}"/>
    <dgm:cxn modelId="{DF16A8B3-3AE2-430A-B257-BDA4C75CA83C}" srcId="{F759FFA9-2CF4-4180-B19E-9B3441028242}" destId="{F5C391AD-2C77-48B7-9D2E-B511C9C8E965}" srcOrd="1" destOrd="0" parTransId="{3A5180FE-0CBE-4B5C-A6BD-88486A4B591E}" sibTransId="{D4FAB578-A6B1-4598-923F-8ED59BEE0951}"/>
    <dgm:cxn modelId="{409F50B8-EA1D-45E0-BE06-051F7C0A0607}" type="presOf" srcId="{D56E88A5-1AA3-462B-A4DF-BE9A0A6B0DDA}" destId="{EB1681BC-5F01-4DC6-901F-1331221998A3}" srcOrd="0" destOrd="0" presId="urn:microsoft.com/office/officeart/2018/5/layout/CenteredIconLabelDescriptionList"/>
    <dgm:cxn modelId="{569D76C9-7AE8-4525-976E-DD9A167DA670}" type="presOf" srcId="{3B6FDB87-0AF6-4414-B0FF-EA8F2F176D1C}" destId="{FBF56317-DA3E-4726-9F52-45CAF600672A}" srcOrd="0" destOrd="0" presId="urn:microsoft.com/office/officeart/2018/5/layout/CenteredIconLabelDescriptionList"/>
    <dgm:cxn modelId="{5886F8D0-84A7-421C-B177-CD4A166EFE27}" srcId="{A000E941-6E4E-4833-BE24-B03E10443C45}" destId="{00A662EB-56F7-4806-9F78-2C32CC009DAA}" srcOrd="0" destOrd="0" parTransId="{01F4CBBA-738A-4584-BBF3-9D5CF656DD4D}" sibTransId="{82FA5C5C-3C7F-40F8-B836-0B38CF53A8B6}"/>
    <dgm:cxn modelId="{77472CDA-6AAA-49FB-90D9-4C2F235D4FA0}" type="presOf" srcId="{AA47D1D9-AF60-4574-A98E-E7BCFA14125B}" destId="{0D639B88-3B37-488F-AD52-3421C99F39C4}" srcOrd="0" destOrd="0" presId="urn:microsoft.com/office/officeart/2018/5/layout/CenteredIconLabelDescriptionList"/>
    <dgm:cxn modelId="{9E4C7CDD-6711-4F70-AE6B-6F30CF4C0559}" type="presOf" srcId="{65C05D2F-F6BD-43D8-B4B5-C2DB96AB3A3B}" destId="{49A0388A-592C-4FCE-9726-51F77302E66F}" srcOrd="0" destOrd="1" presId="urn:microsoft.com/office/officeart/2018/5/layout/CenteredIconLabelDescriptionList"/>
    <dgm:cxn modelId="{502A50F5-D55F-4F01-B3C4-053062320EC5}" type="presOf" srcId="{3EE8A553-21BD-4EBC-99AF-A8DB1A786DE9}" destId="{B812B077-E9D0-4EB5-95CE-345CFB4CC1A6}" srcOrd="0" destOrd="0" presId="urn:microsoft.com/office/officeart/2018/5/layout/CenteredIconLabelDescriptionList"/>
    <dgm:cxn modelId="{A11828FE-BB35-4E96-AC26-F9ACC65DD0A0}" srcId="{AA47D1D9-AF60-4574-A98E-E7BCFA14125B}" destId="{CABEC99D-D8B1-498B-B55B-FA492C9D69C2}" srcOrd="2" destOrd="0" parTransId="{47C79B41-CB13-4A7E-BAAE-C4D038E7FF30}" sibTransId="{7A9B6910-62E2-4C08-9771-B49D2A809493}"/>
    <dgm:cxn modelId="{3EFE315A-0828-42ED-98BB-0B9421093BA5}" type="presParOf" srcId="{0D639B88-3B37-488F-AD52-3421C99F39C4}" destId="{5543DB6A-9348-4D4A-850B-DB1C6732E310}" srcOrd="0" destOrd="0" presId="urn:microsoft.com/office/officeart/2018/5/layout/CenteredIconLabelDescriptionList"/>
    <dgm:cxn modelId="{2A29409E-83F1-4560-93AE-E0DDA8571969}" type="presParOf" srcId="{5543DB6A-9348-4D4A-850B-DB1C6732E310}" destId="{4823E6E9-3A15-4870-80CC-70EC93B92285}" srcOrd="0" destOrd="0" presId="urn:microsoft.com/office/officeart/2018/5/layout/CenteredIconLabelDescriptionList"/>
    <dgm:cxn modelId="{EA65188C-1C92-4553-AC00-4118D4807D0F}" type="presParOf" srcId="{5543DB6A-9348-4D4A-850B-DB1C6732E310}" destId="{8A69551F-AE26-414F-B94D-33C0393A1186}" srcOrd="1" destOrd="0" presId="urn:microsoft.com/office/officeart/2018/5/layout/CenteredIconLabelDescriptionList"/>
    <dgm:cxn modelId="{CA99D5BC-3453-43F8-897F-7D8A71341516}" type="presParOf" srcId="{5543DB6A-9348-4D4A-850B-DB1C6732E310}" destId="{EB1681BC-5F01-4DC6-901F-1331221998A3}" srcOrd="2" destOrd="0" presId="urn:microsoft.com/office/officeart/2018/5/layout/CenteredIconLabelDescriptionList"/>
    <dgm:cxn modelId="{57C962B6-6D2B-4C25-A288-86C1D220EF67}" type="presParOf" srcId="{5543DB6A-9348-4D4A-850B-DB1C6732E310}" destId="{15C11FD5-EB12-4DE0-B5BB-94B6C90734C2}" srcOrd="3" destOrd="0" presId="urn:microsoft.com/office/officeart/2018/5/layout/CenteredIconLabelDescriptionList"/>
    <dgm:cxn modelId="{847D8EA2-E355-49CB-9BB8-7366E3BB0C05}" type="presParOf" srcId="{5543DB6A-9348-4D4A-850B-DB1C6732E310}" destId="{49A0388A-592C-4FCE-9726-51F77302E66F}" srcOrd="4" destOrd="0" presId="urn:microsoft.com/office/officeart/2018/5/layout/CenteredIconLabelDescriptionList"/>
    <dgm:cxn modelId="{4D507D80-7D9F-4331-9EB8-6363D5080A8C}" type="presParOf" srcId="{0D639B88-3B37-488F-AD52-3421C99F39C4}" destId="{957E6740-712E-4650-893B-BEA0347CDDF5}" srcOrd="1" destOrd="0" presId="urn:microsoft.com/office/officeart/2018/5/layout/CenteredIconLabelDescriptionList"/>
    <dgm:cxn modelId="{1BD1E94A-562B-41A7-8E78-7551A1C4186E}" type="presParOf" srcId="{0D639B88-3B37-488F-AD52-3421C99F39C4}" destId="{C1521D39-47A8-4ACE-8D2E-4FDB824F69B6}" srcOrd="2" destOrd="0" presId="urn:microsoft.com/office/officeart/2018/5/layout/CenteredIconLabelDescriptionList"/>
    <dgm:cxn modelId="{A36DF223-8D74-4773-A082-268D9005258E}" type="presParOf" srcId="{C1521D39-47A8-4ACE-8D2E-4FDB824F69B6}" destId="{CBB09E32-928C-448B-9FA1-BFF7985B67D8}" srcOrd="0" destOrd="0" presId="urn:microsoft.com/office/officeart/2018/5/layout/CenteredIconLabelDescriptionList"/>
    <dgm:cxn modelId="{9BE2688A-0D5D-4E86-9CD7-73372C0E70A9}" type="presParOf" srcId="{C1521D39-47A8-4ACE-8D2E-4FDB824F69B6}" destId="{0122D660-2B9D-4EB6-94B4-8F6574EEBAC9}" srcOrd="1" destOrd="0" presId="urn:microsoft.com/office/officeart/2018/5/layout/CenteredIconLabelDescriptionList"/>
    <dgm:cxn modelId="{29E677D5-C486-42E4-A279-9A7A1DBC9F74}" type="presParOf" srcId="{C1521D39-47A8-4ACE-8D2E-4FDB824F69B6}" destId="{746FE0C9-F68E-41D3-8629-2F75F180E3AF}" srcOrd="2" destOrd="0" presId="urn:microsoft.com/office/officeart/2018/5/layout/CenteredIconLabelDescriptionList"/>
    <dgm:cxn modelId="{07C1D3F5-3810-4E99-BCE5-DB7228C5C5C5}" type="presParOf" srcId="{C1521D39-47A8-4ACE-8D2E-4FDB824F69B6}" destId="{08727A6C-41D6-49A9-9F0A-28BE7CC08784}" srcOrd="3" destOrd="0" presId="urn:microsoft.com/office/officeart/2018/5/layout/CenteredIconLabelDescriptionList"/>
    <dgm:cxn modelId="{413A1132-4E72-4DE5-B189-AED20FE71821}" type="presParOf" srcId="{C1521D39-47A8-4ACE-8D2E-4FDB824F69B6}" destId="{0972A270-6F35-4243-B5F8-FC43A3710B42}" srcOrd="4" destOrd="0" presId="urn:microsoft.com/office/officeart/2018/5/layout/CenteredIconLabelDescriptionList"/>
    <dgm:cxn modelId="{1D43C9B1-D494-4FF8-A970-F0F2314CEAAE}" type="presParOf" srcId="{0D639B88-3B37-488F-AD52-3421C99F39C4}" destId="{7CD47D2E-D98F-40A1-8E4B-9D363D110A25}" srcOrd="3" destOrd="0" presId="urn:microsoft.com/office/officeart/2018/5/layout/CenteredIconLabelDescriptionList"/>
    <dgm:cxn modelId="{0F902F16-87E4-4768-8922-ADDACBB13959}" type="presParOf" srcId="{0D639B88-3B37-488F-AD52-3421C99F39C4}" destId="{E010E9B6-7097-41F0-A1CD-447E1AA9A6C2}" srcOrd="4" destOrd="0" presId="urn:microsoft.com/office/officeart/2018/5/layout/CenteredIconLabelDescriptionList"/>
    <dgm:cxn modelId="{13919653-034D-4494-ACEA-BEBB7491B3E2}" type="presParOf" srcId="{E010E9B6-7097-41F0-A1CD-447E1AA9A6C2}" destId="{EE7D4A50-98B3-476B-9485-8A86641DB448}" srcOrd="0" destOrd="0" presId="urn:microsoft.com/office/officeart/2018/5/layout/CenteredIconLabelDescriptionList"/>
    <dgm:cxn modelId="{86255CD8-63A0-4F8E-9148-AAE47CDF83DE}" type="presParOf" srcId="{E010E9B6-7097-41F0-A1CD-447E1AA9A6C2}" destId="{6351EF8E-6BD5-4127-BBB8-5C7916DE6492}" srcOrd="1" destOrd="0" presId="urn:microsoft.com/office/officeart/2018/5/layout/CenteredIconLabelDescriptionList"/>
    <dgm:cxn modelId="{65A93E76-A16C-47DD-8647-A0E2D78C1762}" type="presParOf" srcId="{E010E9B6-7097-41F0-A1CD-447E1AA9A6C2}" destId="{182DA71D-8039-44CF-BE2C-B27DA17BAD87}" srcOrd="2" destOrd="0" presId="urn:microsoft.com/office/officeart/2018/5/layout/CenteredIconLabelDescriptionList"/>
    <dgm:cxn modelId="{0995E472-4DE2-421C-BDED-0F7B40D0B8E2}" type="presParOf" srcId="{E010E9B6-7097-41F0-A1CD-447E1AA9A6C2}" destId="{2F924318-36D3-41AD-994C-9B1062B04AA9}" srcOrd="3" destOrd="0" presId="urn:microsoft.com/office/officeart/2018/5/layout/CenteredIconLabelDescriptionList"/>
    <dgm:cxn modelId="{02577A8C-5201-4466-8527-C972208D3303}" type="presParOf" srcId="{E010E9B6-7097-41F0-A1CD-447E1AA9A6C2}" destId="{48B92461-708E-4FE1-AB51-B23CED67E61C}" srcOrd="4" destOrd="0" presId="urn:microsoft.com/office/officeart/2018/5/layout/CenteredIconLabelDescriptionList"/>
    <dgm:cxn modelId="{23DADD9F-5B4D-4389-A70F-EED4F745EA2B}" type="presParOf" srcId="{0D639B88-3B37-488F-AD52-3421C99F39C4}" destId="{0E220B42-34FB-4C3F-AD5A-2755FF8DCF3D}" srcOrd="5" destOrd="0" presId="urn:microsoft.com/office/officeart/2018/5/layout/CenteredIconLabelDescriptionList"/>
    <dgm:cxn modelId="{FF16CE44-C826-4CA7-A42F-D0D6C752E79A}" type="presParOf" srcId="{0D639B88-3B37-488F-AD52-3421C99F39C4}" destId="{46F3163C-48B2-4F26-87F1-504D70A5916B}" srcOrd="6" destOrd="0" presId="urn:microsoft.com/office/officeart/2018/5/layout/CenteredIconLabelDescriptionList"/>
    <dgm:cxn modelId="{AFEC3335-E1C4-46D4-984A-A0CA7855D8F9}" type="presParOf" srcId="{46F3163C-48B2-4F26-87F1-504D70A5916B}" destId="{01374BEA-297A-4DB0-8CAE-FB6F33002D21}" srcOrd="0" destOrd="0" presId="urn:microsoft.com/office/officeart/2018/5/layout/CenteredIconLabelDescriptionList"/>
    <dgm:cxn modelId="{47D49A1C-11FA-413F-B556-7CBD925D6738}" type="presParOf" srcId="{46F3163C-48B2-4F26-87F1-504D70A5916B}" destId="{6FA0CF55-A23D-4129-841C-0492F50199B7}" srcOrd="1" destOrd="0" presId="urn:microsoft.com/office/officeart/2018/5/layout/CenteredIconLabelDescriptionList"/>
    <dgm:cxn modelId="{9B6C5B05-6973-4E33-BBAB-DA468E505B16}" type="presParOf" srcId="{46F3163C-48B2-4F26-87F1-504D70A5916B}" destId="{FC5D39D8-5C90-4D7B-A389-7FEE218B57EF}" srcOrd="2" destOrd="0" presId="urn:microsoft.com/office/officeart/2018/5/layout/CenteredIconLabelDescriptionList"/>
    <dgm:cxn modelId="{1E521831-064B-4DDD-A35E-DB2C4C51E0CE}" type="presParOf" srcId="{46F3163C-48B2-4F26-87F1-504D70A5916B}" destId="{0DB426CF-012E-408F-BCF0-C63A15725241}" srcOrd="3" destOrd="0" presId="urn:microsoft.com/office/officeart/2018/5/layout/CenteredIconLabelDescriptionList"/>
    <dgm:cxn modelId="{1E1B2920-D251-43DA-8698-6EE4AC0DE6B1}" type="presParOf" srcId="{46F3163C-48B2-4F26-87F1-504D70A5916B}" destId="{FBF56317-DA3E-4726-9F52-45CAF600672A}" srcOrd="4" destOrd="0" presId="urn:microsoft.com/office/officeart/2018/5/layout/CenteredIconLabelDescriptionList"/>
    <dgm:cxn modelId="{786EB54C-5A9C-4F1A-A482-1EB502436C10}" type="presParOf" srcId="{0D639B88-3B37-488F-AD52-3421C99F39C4}" destId="{2F16C3CF-F191-4048-9F50-4651DBCD107C}" srcOrd="7" destOrd="0" presId="urn:microsoft.com/office/officeart/2018/5/layout/CenteredIconLabelDescriptionList"/>
    <dgm:cxn modelId="{5ACA471B-2EEB-469E-AF72-3ADF72AC41C5}" type="presParOf" srcId="{0D639B88-3B37-488F-AD52-3421C99F39C4}" destId="{640EC14F-A287-4BD7-AF3E-31CDBBEF7F06}" srcOrd="8" destOrd="0" presId="urn:microsoft.com/office/officeart/2018/5/layout/CenteredIconLabelDescriptionList"/>
    <dgm:cxn modelId="{78928BD7-35EF-4613-9CAD-EED171F32DFC}" type="presParOf" srcId="{640EC14F-A287-4BD7-AF3E-31CDBBEF7F06}" destId="{7F32A34B-F36B-4721-BB13-55356F34C09F}" srcOrd="0" destOrd="0" presId="urn:microsoft.com/office/officeart/2018/5/layout/CenteredIconLabelDescriptionList"/>
    <dgm:cxn modelId="{01149A2F-E00C-4C10-AA34-3917FD41B75E}" type="presParOf" srcId="{640EC14F-A287-4BD7-AF3E-31CDBBEF7F06}" destId="{4EFBED70-F98F-47DD-9252-606272E7B611}" srcOrd="1" destOrd="0" presId="urn:microsoft.com/office/officeart/2018/5/layout/CenteredIconLabelDescriptionList"/>
    <dgm:cxn modelId="{3904E929-7E30-43E9-9ABE-6F7E10D25017}" type="presParOf" srcId="{640EC14F-A287-4BD7-AF3E-31CDBBEF7F06}" destId="{B812B077-E9D0-4EB5-95CE-345CFB4CC1A6}" srcOrd="2" destOrd="0" presId="urn:microsoft.com/office/officeart/2018/5/layout/CenteredIconLabelDescriptionList"/>
    <dgm:cxn modelId="{3234DFE1-C1E3-4AAE-A507-7FE793A81947}" type="presParOf" srcId="{640EC14F-A287-4BD7-AF3E-31CDBBEF7F06}" destId="{60933A06-6B67-4A57-A81B-750997DBC14E}" srcOrd="3" destOrd="0" presId="urn:microsoft.com/office/officeart/2018/5/layout/CenteredIconLabelDescriptionList"/>
    <dgm:cxn modelId="{3E8027BA-0A35-49FA-8634-95094BB3CBDE}" type="presParOf" srcId="{640EC14F-A287-4BD7-AF3E-31CDBBEF7F06}" destId="{39A7165C-6C18-46F5-BAF3-50C1F0666FB7}"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722C95-C4D0-4884-8381-6301A9255BB6}"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8A85B5CA-82D3-4002-9C81-BE953BE990D5}">
      <dgm:prSet/>
      <dgm:spPr/>
      <dgm:t>
        <a:bodyPr/>
        <a:lstStyle/>
        <a:p>
          <a:r>
            <a:rPr lang="en-GB" b="1"/>
            <a:t>Key Findings Summary</a:t>
          </a:r>
          <a:endParaRPr lang="en-US"/>
        </a:p>
      </dgm:t>
    </dgm:pt>
    <dgm:pt modelId="{D93CCF3A-2471-4FE8-9E46-C9A97804DB85}" type="parTrans" cxnId="{70A9110A-7379-4C2F-8B6A-5F9F8968BC72}">
      <dgm:prSet/>
      <dgm:spPr/>
      <dgm:t>
        <a:bodyPr/>
        <a:lstStyle/>
        <a:p>
          <a:endParaRPr lang="en-US"/>
        </a:p>
      </dgm:t>
    </dgm:pt>
    <dgm:pt modelId="{1244D15A-ABBD-44AC-913D-50F0FF6A0470}" type="sibTrans" cxnId="{70A9110A-7379-4C2F-8B6A-5F9F8968BC72}">
      <dgm:prSet/>
      <dgm:spPr/>
      <dgm:t>
        <a:bodyPr/>
        <a:lstStyle/>
        <a:p>
          <a:endParaRPr lang="en-US"/>
        </a:p>
      </dgm:t>
    </dgm:pt>
    <dgm:pt modelId="{71E11234-9542-4092-A169-589BFB782830}">
      <dgm:prSet/>
      <dgm:spPr/>
      <dgm:t>
        <a:bodyPr/>
        <a:lstStyle/>
        <a:p>
          <a:r>
            <a:rPr lang="en-GB"/>
            <a:t>Progress in AI for threat detection, but manual processes persist [1].</a:t>
          </a:r>
          <a:endParaRPr lang="en-US"/>
        </a:p>
      </dgm:t>
    </dgm:pt>
    <dgm:pt modelId="{11A8AF4D-31E0-4A99-A4DE-13F1434BADAE}" type="parTrans" cxnId="{E4A3B7EB-963A-4378-8D88-611A7276EBF9}">
      <dgm:prSet/>
      <dgm:spPr/>
      <dgm:t>
        <a:bodyPr/>
        <a:lstStyle/>
        <a:p>
          <a:endParaRPr lang="en-US"/>
        </a:p>
      </dgm:t>
    </dgm:pt>
    <dgm:pt modelId="{456B15EE-54D9-4D45-8805-A7344022642D}" type="sibTrans" cxnId="{E4A3B7EB-963A-4378-8D88-611A7276EBF9}">
      <dgm:prSet/>
      <dgm:spPr/>
      <dgm:t>
        <a:bodyPr/>
        <a:lstStyle/>
        <a:p>
          <a:endParaRPr lang="en-US"/>
        </a:p>
      </dgm:t>
    </dgm:pt>
    <dgm:pt modelId="{C8439291-B89D-4A74-9ABA-62A9A431853D}">
      <dgm:prSet/>
      <dgm:spPr/>
      <dgm:t>
        <a:bodyPr/>
        <a:lstStyle/>
        <a:p>
          <a:r>
            <a:rPr lang="en-GB"/>
            <a:t>Gaps in real-time encrypted traffic handling [4].</a:t>
          </a:r>
          <a:endParaRPr lang="en-US"/>
        </a:p>
      </dgm:t>
    </dgm:pt>
    <dgm:pt modelId="{F28C2876-C354-4B40-B2A8-EBED01333F30}" type="parTrans" cxnId="{4692F9F5-DD4E-42B6-8BC6-F3F8F2671EFC}">
      <dgm:prSet/>
      <dgm:spPr/>
      <dgm:t>
        <a:bodyPr/>
        <a:lstStyle/>
        <a:p>
          <a:endParaRPr lang="en-US"/>
        </a:p>
      </dgm:t>
    </dgm:pt>
    <dgm:pt modelId="{0D061B5D-94CE-4653-9F9C-CFB3F15DF184}" type="sibTrans" cxnId="{4692F9F5-DD4E-42B6-8BC6-F3F8F2671EFC}">
      <dgm:prSet/>
      <dgm:spPr/>
      <dgm:t>
        <a:bodyPr/>
        <a:lstStyle/>
        <a:p>
          <a:endParaRPr lang="en-US"/>
        </a:p>
      </dgm:t>
    </dgm:pt>
    <dgm:pt modelId="{368CA2B0-F631-4039-BCC7-EF634D4B411B}">
      <dgm:prSet/>
      <dgm:spPr/>
      <dgm:t>
        <a:bodyPr/>
        <a:lstStyle/>
        <a:p>
          <a:r>
            <a:rPr lang="en-GB" b="1"/>
            <a:t>Major Contributions</a:t>
          </a:r>
          <a:endParaRPr lang="en-US"/>
        </a:p>
      </dgm:t>
    </dgm:pt>
    <dgm:pt modelId="{62DEB417-7CA0-4DAB-9B5D-82C718EF903F}" type="parTrans" cxnId="{4051C1A6-B60A-45DA-940F-933FC6A1A263}">
      <dgm:prSet/>
      <dgm:spPr/>
      <dgm:t>
        <a:bodyPr/>
        <a:lstStyle/>
        <a:p>
          <a:endParaRPr lang="en-US"/>
        </a:p>
      </dgm:t>
    </dgm:pt>
    <dgm:pt modelId="{A3814EE2-BA3F-4F5C-87F1-4F239C49FCBF}" type="sibTrans" cxnId="{4051C1A6-B60A-45DA-940F-933FC6A1A263}">
      <dgm:prSet/>
      <dgm:spPr/>
      <dgm:t>
        <a:bodyPr/>
        <a:lstStyle/>
        <a:p>
          <a:endParaRPr lang="en-US"/>
        </a:p>
      </dgm:t>
    </dgm:pt>
    <dgm:pt modelId="{B6CF4B61-0FD9-4FAA-88C9-B2291B9DBCD1}">
      <dgm:prSet/>
      <dgm:spPr/>
      <dgm:t>
        <a:bodyPr/>
        <a:lstStyle/>
        <a:p>
          <a:r>
            <a:rPr lang="en-GB"/>
            <a:t>Empirical datasets advance validation [3].</a:t>
          </a:r>
          <a:endParaRPr lang="en-US"/>
        </a:p>
      </dgm:t>
    </dgm:pt>
    <dgm:pt modelId="{F1DC38E0-179A-4EAB-863A-C0BB8F33E198}" type="parTrans" cxnId="{D1DC33F8-349C-41A7-8FF3-865CE74108CC}">
      <dgm:prSet/>
      <dgm:spPr/>
      <dgm:t>
        <a:bodyPr/>
        <a:lstStyle/>
        <a:p>
          <a:endParaRPr lang="en-US"/>
        </a:p>
      </dgm:t>
    </dgm:pt>
    <dgm:pt modelId="{60432AD2-DC19-4021-A829-2298B2C158D7}" type="sibTrans" cxnId="{D1DC33F8-349C-41A7-8FF3-865CE74108CC}">
      <dgm:prSet/>
      <dgm:spPr/>
      <dgm:t>
        <a:bodyPr/>
        <a:lstStyle/>
        <a:p>
          <a:endParaRPr lang="en-US"/>
        </a:p>
      </dgm:t>
    </dgm:pt>
    <dgm:pt modelId="{7E247742-F3C0-4DC9-96B4-E14DCB243CA2}">
      <dgm:prSet/>
      <dgm:spPr/>
      <dgm:t>
        <a:bodyPr/>
        <a:lstStyle/>
        <a:p>
          <a:r>
            <a:rPr lang="en-GB"/>
            <a:t>Responsible AI frameworks promote forensic soundness [7].</a:t>
          </a:r>
          <a:endParaRPr lang="en-US"/>
        </a:p>
      </dgm:t>
    </dgm:pt>
    <dgm:pt modelId="{5F941EFA-4E64-478B-872E-5909374E7B3F}" type="parTrans" cxnId="{9522E090-01B4-4DF9-8855-4C817BA2E173}">
      <dgm:prSet/>
      <dgm:spPr/>
      <dgm:t>
        <a:bodyPr/>
        <a:lstStyle/>
        <a:p>
          <a:endParaRPr lang="en-US"/>
        </a:p>
      </dgm:t>
    </dgm:pt>
    <dgm:pt modelId="{6C2FAF77-E24B-492D-8D89-F5F411B43735}" type="sibTrans" cxnId="{9522E090-01B4-4DF9-8855-4C817BA2E173}">
      <dgm:prSet/>
      <dgm:spPr/>
      <dgm:t>
        <a:bodyPr/>
        <a:lstStyle/>
        <a:p>
          <a:endParaRPr lang="en-US"/>
        </a:p>
      </dgm:t>
    </dgm:pt>
    <dgm:pt modelId="{8635EE4D-07DA-4DAF-8579-1451FAB06F3E}">
      <dgm:prSet/>
      <dgm:spPr/>
      <dgm:t>
        <a:bodyPr/>
        <a:lstStyle/>
        <a:p>
          <a:r>
            <a:rPr lang="en-GB" b="1"/>
            <a:t>Identified Gap</a:t>
          </a:r>
          <a:endParaRPr lang="en-US"/>
        </a:p>
      </dgm:t>
    </dgm:pt>
    <dgm:pt modelId="{2907393C-55A6-4438-88C3-15AF9E9E6FA2}" type="parTrans" cxnId="{BB7B6AD7-6267-4F5E-B4BF-2F28B5E0B238}">
      <dgm:prSet/>
      <dgm:spPr/>
      <dgm:t>
        <a:bodyPr/>
        <a:lstStyle/>
        <a:p>
          <a:endParaRPr lang="en-US"/>
        </a:p>
      </dgm:t>
    </dgm:pt>
    <dgm:pt modelId="{E7E2CC93-6CE1-43C6-9011-95D32702AC4A}" type="sibTrans" cxnId="{BB7B6AD7-6267-4F5E-B4BF-2F28B5E0B238}">
      <dgm:prSet/>
      <dgm:spPr/>
      <dgm:t>
        <a:bodyPr/>
        <a:lstStyle/>
        <a:p>
          <a:endParaRPr lang="en-US"/>
        </a:p>
      </dgm:t>
    </dgm:pt>
    <dgm:pt modelId="{5EC6CD19-B442-4529-A34B-4C18FCAB334D}">
      <dgm:prSet/>
      <dgm:spPr/>
      <dgm:t>
        <a:bodyPr/>
        <a:lstStyle/>
        <a:p>
          <a:r>
            <a:rPr lang="en-GB"/>
            <a:t>Lack of unified AI-assisted end-to-end frameworks [11].</a:t>
          </a:r>
          <a:endParaRPr lang="en-US"/>
        </a:p>
      </dgm:t>
    </dgm:pt>
    <dgm:pt modelId="{D7C6FCFD-1F31-48EC-9F38-517893613CCC}" type="parTrans" cxnId="{4DF05142-9714-494F-80D4-7D886128BF9E}">
      <dgm:prSet/>
      <dgm:spPr/>
      <dgm:t>
        <a:bodyPr/>
        <a:lstStyle/>
        <a:p>
          <a:endParaRPr lang="en-US"/>
        </a:p>
      </dgm:t>
    </dgm:pt>
    <dgm:pt modelId="{1EFC00E0-D5D1-443E-A9CC-571A5F194F75}" type="sibTrans" cxnId="{4DF05142-9714-494F-80D4-7D886128BF9E}">
      <dgm:prSet/>
      <dgm:spPr/>
      <dgm:t>
        <a:bodyPr/>
        <a:lstStyle/>
        <a:p>
          <a:endParaRPr lang="en-US"/>
        </a:p>
      </dgm:t>
    </dgm:pt>
    <dgm:pt modelId="{15AEAA2B-A177-44DE-8CFE-B587762C7CE6}">
      <dgm:prSet/>
      <dgm:spPr/>
      <dgm:t>
        <a:bodyPr/>
        <a:lstStyle/>
        <a:p>
          <a:r>
            <a:rPr lang="en-GB"/>
            <a:t>Limited proactive models for multi-stage attacks [6].</a:t>
          </a:r>
          <a:endParaRPr lang="en-US"/>
        </a:p>
      </dgm:t>
    </dgm:pt>
    <dgm:pt modelId="{F5166C52-E6B0-49B9-BC77-4F0A83DB08AE}" type="parTrans" cxnId="{832257A2-91D8-4DC1-A23F-9DCCB8199C06}">
      <dgm:prSet/>
      <dgm:spPr/>
      <dgm:t>
        <a:bodyPr/>
        <a:lstStyle/>
        <a:p>
          <a:endParaRPr lang="en-US"/>
        </a:p>
      </dgm:t>
    </dgm:pt>
    <dgm:pt modelId="{6506F5B4-C5F5-4F6C-984A-5674DF59B8FA}" type="sibTrans" cxnId="{832257A2-91D8-4DC1-A23F-9DCCB8199C06}">
      <dgm:prSet/>
      <dgm:spPr/>
      <dgm:t>
        <a:bodyPr/>
        <a:lstStyle/>
        <a:p>
          <a:endParaRPr lang="en-US"/>
        </a:p>
      </dgm:t>
    </dgm:pt>
    <dgm:pt modelId="{DE045A16-2E03-428D-964A-C9285E5EF9C9}">
      <dgm:prSet/>
      <dgm:spPr/>
      <dgm:t>
        <a:bodyPr/>
        <a:lstStyle/>
        <a:p>
          <a:r>
            <a:rPr lang="en-GB" b="1"/>
            <a:t>Leading to Research Problem</a:t>
          </a:r>
          <a:endParaRPr lang="en-US"/>
        </a:p>
      </dgm:t>
    </dgm:pt>
    <dgm:pt modelId="{FD361D67-FC87-4B5F-8FDC-261BE6B052EC}" type="parTrans" cxnId="{5C12215B-9D69-4971-B19C-C40302153F47}">
      <dgm:prSet/>
      <dgm:spPr/>
      <dgm:t>
        <a:bodyPr/>
        <a:lstStyle/>
        <a:p>
          <a:endParaRPr lang="en-US"/>
        </a:p>
      </dgm:t>
    </dgm:pt>
    <dgm:pt modelId="{45C02316-C263-4715-A45A-1007BAB74425}" type="sibTrans" cxnId="{5C12215B-9D69-4971-B19C-C40302153F47}">
      <dgm:prSet/>
      <dgm:spPr/>
      <dgm:t>
        <a:bodyPr/>
        <a:lstStyle/>
        <a:p>
          <a:endParaRPr lang="en-US"/>
        </a:p>
      </dgm:t>
    </dgm:pt>
    <dgm:pt modelId="{43E38FA0-B479-4E95-836C-75C872EAA360}">
      <dgm:prSet/>
      <dgm:spPr/>
      <dgm:t>
        <a:bodyPr/>
        <a:lstStyle/>
        <a:p>
          <a:r>
            <a:rPr lang="en-GB"/>
            <a:t>Gap justifies aim for automated, scalable solution [2].</a:t>
          </a:r>
          <a:endParaRPr lang="en-US"/>
        </a:p>
      </dgm:t>
    </dgm:pt>
    <dgm:pt modelId="{738A7697-7113-4434-808F-9201174E83D6}" type="parTrans" cxnId="{02CF448F-129C-4B64-A0AE-3EA051CF2791}">
      <dgm:prSet/>
      <dgm:spPr/>
      <dgm:t>
        <a:bodyPr/>
        <a:lstStyle/>
        <a:p>
          <a:endParaRPr lang="en-US"/>
        </a:p>
      </dgm:t>
    </dgm:pt>
    <dgm:pt modelId="{49D76639-7D18-436E-A748-E97F1F759359}" type="sibTrans" cxnId="{02CF448F-129C-4B64-A0AE-3EA051CF2791}">
      <dgm:prSet/>
      <dgm:spPr/>
      <dgm:t>
        <a:bodyPr/>
        <a:lstStyle/>
        <a:p>
          <a:endParaRPr lang="en-US"/>
        </a:p>
      </dgm:t>
    </dgm:pt>
    <dgm:pt modelId="{14C25AA0-2DFA-4706-91CA-787D59284A60}">
      <dgm:prSet/>
      <dgm:spPr/>
      <dgm:t>
        <a:bodyPr/>
        <a:lstStyle/>
        <a:p>
          <a:r>
            <a:rPr lang="en-GB"/>
            <a:t>Addresses professionalism via innovative, ethical design [8].</a:t>
          </a:r>
          <a:endParaRPr lang="en-US"/>
        </a:p>
      </dgm:t>
    </dgm:pt>
    <dgm:pt modelId="{689AC75E-C89D-411E-A41B-7CDD51065BA4}" type="parTrans" cxnId="{7237A471-E07D-4788-8E5E-9684C79E87A1}">
      <dgm:prSet/>
      <dgm:spPr/>
      <dgm:t>
        <a:bodyPr/>
        <a:lstStyle/>
        <a:p>
          <a:endParaRPr lang="en-US"/>
        </a:p>
      </dgm:t>
    </dgm:pt>
    <dgm:pt modelId="{F048A7CD-8503-4496-B58B-1C6E9B0E8D83}" type="sibTrans" cxnId="{7237A471-E07D-4788-8E5E-9684C79E87A1}">
      <dgm:prSet/>
      <dgm:spPr/>
      <dgm:t>
        <a:bodyPr/>
        <a:lstStyle/>
        <a:p>
          <a:endParaRPr lang="en-US"/>
        </a:p>
      </dgm:t>
    </dgm:pt>
    <dgm:pt modelId="{120C94E5-7D2E-493B-A8EA-5CE3F197700F}">
      <dgm:prSet/>
      <dgm:spPr/>
      <dgm:t>
        <a:bodyPr/>
        <a:lstStyle/>
        <a:p>
          <a:r>
            <a:rPr lang="en-GB" b="1"/>
            <a:t>Project Management Link</a:t>
          </a:r>
          <a:endParaRPr lang="en-US"/>
        </a:p>
      </dgm:t>
    </dgm:pt>
    <dgm:pt modelId="{D1E381E1-1F7E-4E7E-913A-B81CBB839B61}" type="parTrans" cxnId="{6980EE54-2BD4-4755-B083-B329138F7095}">
      <dgm:prSet/>
      <dgm:spPr/>
      <dgm:t>
        <a:bodyPr/>
        <a:lstStyle/>
        <a:p>
          <a:endParaRPr lang="en-US"/>
        </a:p>
      </dgm:t>
    </dgm:pt>
    <dgm:pt modelId="{45DF03A5-3338-48C2-B595-E6CF78C6C7B7}" type="sibTrans" cxnId="{6980EE54-2BD4-4755-B083-B329138F7095}">
      <dgm:prSet/>
      <dgm:spPr/>
      <dgm:t>
        <a:bodyPr/>
        <a:lstStyle/>
        <a:p>
          <a:endParaRPr lang="en-US"/>
        </a:p>
      </dgm:t>
    </dgm:pt>
    <dgm:pt modelId="{00ACAD7C-E046-431F-8520-990E263EC22E}">
      <dgm:prSet/>
      <dgm:spPr/>
      <dgm:t>
        <a:bodyPr/>
        <a:lstStyle/>
        <a:p>
          <a:r>
            <a:rPr lang="en-GB"/>
            <a:t>Gap informs resource allocation for AI development [9]</a:t>
          </a:r>
          <a:endParaRPr lang="en-US"/>
        </a:p>
      </dgm:t>
    </dgm:pt>
    <dgm:pt modelId="{55A83F0E-5AFE-4642-B575-768DBC4F8D4B}" type="parTrans" cxnId="{C9B5E7CA-4E98-4049-A545-79C436FE8BFE}">
      <dgm:prSet/>
      <dgm:spPr/>
      <dgm:t>
        <a:bodyPr/>
        <a:lstStyle/>
        <a:p>
          <a:endParaRPr lang="en-US"/>
        </a:p>
      </dgm:t>
    </dgm:pt>
    <dgm:pt modelId="{9A47BBFE-E854-4D8C-BF22-69A2F7F74D05}" type="sibTrans" cxnId="{C9B5E7CA-4E98-4049-A545-79C436FE8BFE}">
      <dgm:prSet/>
      <dgm:spPr/>
      <dgm:t>
        <a:bodyPr/>
        <a:lstStyle/>
        <a:p>
          <a:endParaRPr lang="en-US"/>
        </a:p>
      </dgm:t>
    </dgm:pt>
    <dgm:pt modelId="{085DFEC2-F9D7-AA43-A6FF-C35B5E707967}" type="pres">
      <dgm:prSet presAssocID="{CB722C95-C4D0-4884-8381-6301A9255BB6}" presName="Name0" presStyleCnt="0">
        <dgm:presLayoutVars>
          <dgm:dir/>
          <dgm:animLvl val="lvl"/>
          <dgm:resizeHandles val="exact"/>
        </dgm:presLayoutVars>
      </dgm:prSet>
      <dgm:spPr/>
    </dgm:pt>
    <dgm:pt modelId="{AD574524-9911-4C43-AB4C-C2D2D24E6384}" type="pres">
      <dgm:prSet presAssocID="{8A85B5CA-82D3-4002-9C81-BE953BE990D5}" presName="composite" presStyleCnt="0"/>
      <dgm:spPr/>
    </dgm:pt>
    <dgm:pt modelId="{28110A38-8D43-EF42-8D97-97F6D9FFF7D2}" type="pres">
      <dgm:prSet presAssocID="{8A85B5CA-82D3-4002-9C81-BE953BE990D5}" presName="parTx" presStyleLbl="alignNode1" presStyleIdx="0" presStyleCnt="5">
        <dgm:presLayoutVars>
          <dgm:chMax val="0"/>
          <dgm:chPref val="0"/>
          <dgm:bulletEnabled val="1"/>
        </dgm:presLayoutVars>
      </dgm:prSet>
      <dgm:spPr/>
    </dgm:pt>
    <dgm:pt modelId="{5D5D16D5-F21D-6041-AE95-C389522E73BB}" type="pres">
      <dgm:prSet presAssocID="{8A85B5CA-82D3-4002-9C81-BE953BE990D5}" presName="desTx" presStyleLbl="alignAccFollowNode1" presStyleIdx="0" presStyleCnt="5">
        <dgm:presLayoutVars>
          <dgm:bulletEnabled val="1"/>
        </dgm:presLayoutVars>
      </dgm:prSet>
      <dgm:spPr/>
    </dgm:pt>
    <dgm:pt modelId="{1AE12089-B3A1-B849-B239-11C51BF5A363}" type="pres">
      <dgm:prSet presAssocID="{1244D15A-ABBD-44AC-913D-50F0FF6A0470}" presName="space" presStyleCnt="0"/>
      <dgm:spPr/>
    </dgm:pt>
    <dgm:pt modelId="{885880AF-C344-E242-80DB-1FFA43A4556C}" type="pres">
      <dgm:prSet presAssocID="{368CA2B0-F631-4039-BCC7-EF634D4B411B}" presName="composite" presStyleCnt="0"/>
      <dgm:spPr/>
    </dgm:pt>
    <dgm:pt modelId="{1F45894F-2612-DA4F-A6A1-868A08357C86}" type="pres">
      <dgm:prSet presAssocID="{368CA2B0-F631-4039-BCC7-EF634D4B411B}" presName="parTx" presStyleLbl="alignNode1" presStyleIdx="1" presStyleCnt="5">
        <dgm:presLayoutVars>
          <dgm:chMax val="0"/>
          <dgm:chPref val="0"/>
          <dgm:bulletEnabled val="1"/>
        </dgm:presLayoutVars>
      </dgm:prSet>
      <dgm:spPr/>
    </dgm:pt>
    <dgm:pt modelId="{D8D52398-63DF-EF49-82A2-DE0E06A46313}" type="pres">
      <dgm:prSet presAssocID="{368CA2B0-F631-4039-BCC7-EF634D4B411B}" presName="desTx" presStyleLbl="alignAccFollowNode1" presStyleIdx="1" presStyleCnt="5">
        <dgm:presLayoutVars>
          <dgm:bulletEnabled val="1"/>
        </dgm:presLayoutVars>
      </dgm:prSet>
      <dgm:spPr/>
    </dgm:pt>
    <dgm:pt modelId="{B6D12504-7DC9-6E43-B78C-93973E6421FC}" type="pres">
      <dgm:prSet presAssocID="{A3814EE2-BA3F-4F5C-87F1-4F239C49FCBF}" presName="space" presStyleCnt="0"/>
      <dgm:spPr/>
    </dgm:pt>
    <dgm:pt modelId="{4CCBB301-538A-E746-9426-69958C65A31E}" type="pres">
      <dgm:prSet presAssocID="{8635EE4D-07DA-4DAF-8579-1451FAB06F3E}" presName="composite" presStyleCnt="0"/>
      <dgm:spPr/>
    </dgm:pt>
    <dgm:pt modelId="{56C155F4-3252-AD42-9148-3AA368639461}" type="pres">
      <dgm:prSet presAssocID="{8635EE4D-07DA-4DAF-8579-1451FAB06F3E}" presName="parTx" presStyleLbl="alignNode1" presStyleIdx="2" presStyleCnt="5">
        <dgm:presLayoutVars>
          <dgm:chMax val="0"/>
          <dgm:chPref val="0"/>
          <dgm:bulletEnabled val="1"/>
        </dgm:presLayoutVars>
      </dgm:prSet>
      <dgm:spPr/>
    </dgm:pt>
    <dgm:pt modelId="{897DAB40-7149-8843-89F6-A82B4A7138BC}" type="pres">
      <dgm:prSet presAssocID="{8635EE4D-07DA-4DAF-8579-1451FAB06F3E}" presName="desTx" presStyleLbl="alignAccFollowNode1" presStyleIdx="2" presStyleCnt="5">
        <dgm:presLayoutVars>
          <dgm:bulletEnabled val="1"/>
        </dgm:presLayoutVars>
      </dgm:prSet>
      <dgm:spPr/>
    </dgm:pt>
    <dgm:pt modelId="{CC0F0304-F5FE-0E44-BEBE-927474DA5F6A}" type="pres">
      <dgm:prSet presAssocID="{E7E2CC93-6CE1-43C6-9011-95D32702AC4A}" presName="space" presStyleCnt="0"/>
      <dgm:spPr/>
    </dgm:pt>
    <dgm:pt modelId="{A9CAF97D-B680-1F45-B8D1-A3E52BF00662}" type="pres">
      <dgm:prSet presAssocID="{DE045A16-2E03-428D-964A-C9285E5EF9C9}" presName="composite" presStyleCnt="0"/>
      <dgm:spPr/>
    </dgm:pt>
    <dgm:pt modelId="{FB8CB87E-C93C-094C-A945-DF9EDCCF85D3}" type="pres">
      <dgm:prSet presAssocID="{DE045A16-2E03-428D-964A-C9285E5EF9C9}" presName="parTx" presStyleLbl="alignNode1" presStyleIdx="3" presStyleCnt="5">
        <dgm:presLayoutVars>
          <dgm:chMax val="0"/>
          <dgm:chPref val="0"/>
          <dgm:bulletEnabled val="1"/>
        </dgm:presLayoutVars>
      </dgm:prSet>
      <dgm:spPr/>
    </dgm:pt>
    <dgm:pt modelId="{A50F4448-EE25-5141-A718-5F070B1177F3}" type="pres">
      <dgm:prSet presAssocID="{DE045A16-2E03-428D-964A-C9285E5EF9C9}" presName="desTx" presStyleLbl="alignAccFollowNode1" presStyleIdx="3" presStyleCnt="5">
        <dgm:presLayoutVars>
          <dgm:bulletEnabled val="1"/>
        </dgm:presLayoutVars>
      </dgm:prSet>
      <dgm:spPr/>
    </dgm:pt>
    <dgm:pt modelId="{8788D585-D764-E44D-AC82-CB34C59A3CDD}" type="pres">
      <dgm:prSet presAssocID="{45C02316-C263-4715-A45A-1007BAB74425}" presName="space" presStyleCnt="0"/>
      <dgm:spPr/>
    </dgm:pt>
    <dgm:pt modelId="{1ECD0661-06DD-AF4F-BB38-275D8CC54EB0}" type="pres">
      <dgm:prSet presAssocID="{120C94E5-7D2E-493B-A8EA-5CE3F197700F}" presName="composite" presStyleCnt="0"/>
      <dgm:spPr/>
    </dgm:pt>
    <dgm:pt modelId="{9C61D1D6-92E0-2345-9DD6-7B01E9BA3E76}" type="pres">
      <dgm:prSet presAssocID="{120C94E5-7D2E-493B-A8EA-5CE3F197700F}" presName="parTx" presStyleLbl="alignNode1" presStyleIdx="4" presStyleCnt="5">
        <dgm:presLayoutVars>
          <dgm:chMax val="0"/>
          <dgm:chPref val="0"/>
          <dgm:bulletEnabled val="1"/>
        </dgm:presLayoutVars>
      </dgm:prSet>
      <dgm:spPr/>
    </dgm:pt>
    <dgm:pt modelId="{6550CAF0-D0AF-CD47-9342-8C1A013D80A2}" type="pres">
      <dgm:prSet presAssocID="{120C94E5-7D2E-493B-A8EA-5CE3F197700F}" presName="desTx" presStyleLbl="alignAccFollowNode1" presStyleIdx="4" presStyleCnt="5">
        <dgm:presLayoutVars>
          <dgm:bulletEnabled val="1"/>
        </dgm:presLayoutVars>
      </dgm:prSet>
      <dgm:spPr/>
    </dgm:pt>
  </dgm:ptLst>
  <dgm:cxnLst>
    <dgm:cxn modelId="{70A9110A-7379-4C2F-8B6A-5F9F8968BC72}" srcId="{CB722C95-C4D0-4884-8381-6301A9255BB6}" destId="{8A85B5CA-82D3-4002-9C81-BE953BE990D5}" srcOrd="0" destOrd="0" parTransId="{D93CCF3A-2471-4FE8-9E46-C9A97804DB85}" sibTransId="{1244D15A-ABBD-44AC-913D-50F0FF6A0470}"/>
    <dgm:cxn modelId="{5F63AC1A-8C85-3B40-AAA9-B862FB61A5AF}" type="presOf" srcId="{DE045A16-2E03-428D-964A-C9285E5EF9C9}" destId="{FB8CB87E-C93C-094C-A945-DF9EDCCF85D3}" srcOrd="0" destOrd="0" presId="urn:microsoft.com/office/officeart/2005/8/layout/hList1"/>
    <dgm:cxn modelId="{EC58AA40-2866-E641-AD8A-B9396137ABD4}" type="presOf" srcId="{43E38FA0-B479-4E95-836C-75C872EAA360}" destId="{A50F4448-EE25-5141-A718-5F070B1177F3}" srcOrd="0" destOrd="0" presId="urn:microsoft.com/office/officeart/2005/8/layout/hList1"/>
    <dgm:cxn modelId="{F2208341-2F3B-CA4B-9B49-356B5F0364F6}" type="presOf" srcId="{15AEAA2B-A177-44DE-8CFE-B587762C7CE6}" destId="{897DAB40-7149-8843-89F6-A82B4A7138BC}" srcOrd="0" destOrd="1" presId="urn:microsoft.com/office/officeart/2005/8/layout/hList1"/>
    <dgm:cxn modelId="{4DF05142-9714-494F-80D4-7D886128BF9E}" srcId="{8635EE4D-07DA-4DAF-8579-1451FAB06F3E}" destId="{5EC6CD19-B442-4529-A34B-4C18FCAB334D}" srcOrd="0" destOrd="0" parTransId="{D7C6FCFD-1F31-48EC-9F38-517893613CCC}" sibTransId="{1EFC00E0-D5D1-443E-A9CC-571A5F194F75}"/>
    <dgm:cxn modelId="{6980EE54-2BD4-4755-B083-B329138F7095}" srcId="{CB722C95-C4D0-4884-8381-6301A9255BB6}" destId="{120C94E5-7D2E-493B-A8EA-5CE3F197700F}" srcOrd="4" destOrd="0" parTransId="{D1E381E1-1F7E-4E7E-913A-B81CBB839B61}" sibTransId="{45DF03A5-3338-48C2-B595-E6CF78C6C7B7}"/>
    <dgm:cxn modelId="{260A8258-8D51-EA4F-8CB5-FA0923ACA442}" type="presOf" srcId="{8635EE4D-07DA-4DAF-8579-1451FAB06F3E}" destId="{56C155F4-3252-AD42-9148-3AA368639461}" srcOrd="0" destOrd="0" presId="urn:microsoft.com/office/officeart/2005/8/layout/hList1"/>
    <dgm:cxn modelId="{5C12215B-9D69-4971-B19C-C40302153F47}" srcId="{CB722C95-C4D0-4884-8381-6301A9255BB6}" destId="{DE045A16-2E03-428D-964A-C9285E5EF9C9}" srcOrd="3" destOrd="0" parTransId="{FD361D67-FC87-4B5F-8FDC-261BE6B052EC}" sibTransId="{45C02316-C263-4715-A45A-1007BAB74425}"/>
    <dgm:cxn modelId="{7237A471-E07D-4788-8E5E-9684C79E87A1}" srcId="{DE045A16-2E03-428D-964A-C9285E5EF9C9}" destId="{14C25AA0-2DFA-4706-91CA-787D59284A60}" srcOrd="1" destOrd="0" parTransId="{689AC75E-C89D-411E-A41B-7CDD51065BA4}" sibTransId="{F048A7CD-8503-4496-B58B-1C6E9B0E8D83}"/>
    <dgm:cxn modelId="{DB382E76-A6F6-A048-A3E6-0D606213665D}" type="presOf" srcId="{5EC6CD19-B442-4529-A34B-4C18FCAB334D}" destId="{897DAB40-7149-8843-89F6-A82B4A7138BC}" srcOrd="0" destOrd="0" presId="urn:microsoft.com/office/officeart/2005/8/layout/hList1"/>
    <dgm:cxn modelId="{02CF448F-129C-4B64-A0AE-3EA051CF2791}" srcId="{DE045A16-2E03-428D-964A-C9285E5EF9C9}" destId="{43E38FA0-B479-4E95-836C-75C872EAA360}" srcOrd="0" destOrd="0" parTransId="{738A7697-7113-4434-808F-9201174E83D6}" sibTransId="{49D76639-7D18-436E-A748-E97F1F759359}"/>
    <dgm:cxn modelId="{9522E090-01B4-4DF9-8855-4C817BA2E173}" srcId="{368CA2B0-F631-4039-BCC7-EF634D4B411B}" destId="{7E247742-F3C0-4DC9-96B4-E14DCB243CA2}" srcOrd="1" destOrd="0" parTransId="{5F941EFA-4E64-478B-872E-5909374E7B3F}" sibTransId="{6C2FAF77-E24B-492D-8D89-F5F411B43735}"/>
    <dgm:cxn modelId="{A601CE95-75C3-174C-8F62-12C7C755A9BD}" type="presOf" srcId="{14C25AA0-2DFA-4706-91CA-787D59284A60}" destId="{A50F4448-EE25-5141-A718-5F070B1177F3}" srcOrd="0" destOrd="1" presId="urn:microsoft.com/office/officeart/2005/8/layout/hList1"/>
    <dgm:cxn modelId="{5BDC499D-7DDF-D647-84AF-241D1CEEE3BE}" type="presOf" srcId="{C8439291-B89D-4A74-9ABA-62A9A431853D}" destId="{5D5D16D5-F21D-6041-AE95-C389522E73BB}" srcOrd="0" destOrd="1" presId="urn:microsoft.com/office/officeart/2005/8/layout/hList1"/>
    <dgm:cxn modelId="{102CEA9E-9A7D-DD4D-B4DD-6271E73228D6}" type="presOf" srcId="{71E11234-9542-4092-A169-589BFB782830}" destId="{5D5D16D5-F21D-6041-AE95-C389522E73BB}" srcOrd="0" destOrd="0" presId="urn:microsoft.com/office/officeart/2005/8/layout/hList1"/>
    <dgm:cxn modelId="{672899A1-822E-6048-B0E4-7B61CC753646}" type="presOf" srcId="{B6CF4B61-0FD9-4FAA-88C9-B2291B9DBCD1}" destId="{D8D52398-63DF-EF49-82A2-DE0E06A46313}" srcOrd="0" destOrd="0" presId="urn:microsoft.com/office/officeart/2005/8/layout/hList1"/>
    <dgm:cxn modelId="{832257A2-91D8-4DC1-A23F-9DCCB8199C06}" srcId="{8635EE4D-07DA-4DAF-8579-1451FAB06F3E}" destId="{15AEAA2B-A177-44DE-8CFE-B587762C7CE6}" srcOrd="1" destOrd="0" parTransId="{F5166C52-E6B0-49B9-BC77-4F0A83DB08AE}" sibTransId="{6506F5B4-C5F5-4F6C-984A-5674DF59B8FA}"/>
    <dgm:cxn modelId="{4051C1A6-B60A-45DA-940F-933FC6A1A263}" srcId="{CB722C95-C4D0-4884-8381-6301A9255BB6}" destId="{368CA2B0-F631-4039-BCC7-EF634D4B411B}" srcOrd="1" destOrd="0" parTransId="{62DEB417-7CA0-4DAB-9B5D-82C718EF903F}" sibTransId="{A3814EE2-BA3F-4F5C-87F1-4F239C49FCBF}"/>
    <dgm:cxn modelId="{07F5FAC6-D715-994E-BBFC-E38D8F97DF5B}" type="presOf" srcId="{7E247742-F3C0-4DC9-96B4-E14DCB243CA2}" destId="{D8D52398-63DF-EF49-82A2-DE0E06A46313}" srcOrd="0" destOrd="1" presId="urn:microsoft.com/office/officeart/2005/8/layout/hList1"/>
    <dgm:cxn modelId="{C9B5E7CA-4E98-4049-A545-79C436FE8BFE}" srcId="{120C94E5-7D2E-493B-A8EA-5CE3F197700F}" destId="{00ACAD7C-E046-431F-8520-990E263EC22E}" srcOrd="0" destOrd="0" parTransId="{55A83F0E-5AFE-4642-B575-768DBC4F8D4B}" sibTransId="{9A47BBFE-E854-4D8C-BF22-69A2F7F74D05}"/>
    <dgm:cxn modelId="{BB7B6AD7-6267-4F5E-B4BF-2F28B5E0B238}" srcId="{CB722C95-C4D0-4884-8381-6301A9255BB6}" destId="{8635EE4D-07DA-4DAF-8579-1451FAB06F3E}" srcOrd="2" destOrd="0" parTransId="{2907393C-55A6-4438-88C3-15AF9E9E6FA2}" sibTransId="{E7E2CC93-6CE1-43C6-9011-95D32702AC4A}"/>
    <dgm:cxn modelId="{59C19EE6-A91D-F640-B5AB-B77BFFFBCAE6}" type="presOf" srcId="{120C94E5-7D2E-493B-A8EA-5CE3F197700F}" destId="{9C61D1D6-92E0-2345-9DD6-7B01E9BA3E76}" srcOrd="0" destOrd="0" presId="urn:microsoft.com/office/officeart/2005/8/layout/hList1"/>
    <dgm:cxn modelId="{56B2CCE8-1BF4-D645-90C6-D0A70A0F9C93}" type="presOf" srcId="{00ACAD7C-E046-431F-8520-990E263EC22E}" destId="{6550CAF0-D0AF-CD47-9342-8C1A013D80A2}" srcOrd="0" destOrd="0" presId="urn:microsoft.com/office/officeart/2005/8/layout/hList1"/>
    <dgm:cxn modelId="{981F26E9-6D57-E349-B35B-740F82AB14E4}" type="presOf" srcId="{CB722C95-C4D0-4884-8381-6301A9255BB6}" destId="{085DFEC2-F9D7-AA43-A6FF-C35B5E707967}" srcOrd="0" destOrd="0" presId="urn:microsoft.com/office/officeart/2005/8/layout/hList1"/>
    <dgm:cxn modelId="{E4A3B7EB-963A-4378-8D88-611A7276EBF9}" srcId="{8A85B5CA-82D3-4002-9C81-BE953BE990D5}" destId="{71E11234-9542-4092-A169-589BFB782830}" srcOrd="0" destOrd="0" parTransId="{11A8AF4D-31E0-4A99-A4DE-13F1434BADAE}" sibTransId="{456B15EE-54D9-4D45-8805-A7344022642D}"/>
    <dgm:cxn modelId="{84E2B0F4-8BA2-4D41-8A7F-A9785FF5AEEB}" type="presOf" srcId="{368CA2B0-F631-4039-BCC7-EF634D4B411B}" destId="{1F45894F-2612-DA4F-A6A1-868A08357C86}" srcOrd="0" destOrd="0" presId="urn:microsoft.com/office/officeart/2005/8/layout/hList1"/>
    <dgm:cxn modelId="{4692F9F5-DD4E-42B6-8BC6-F3F8F2671EFC}" srcId="{8A85B5CA-82D3-4002-9C81-BE953BE990D5}" destId="{C8439291-B89D-4A74-9ABA-62A9A431853D}" srcOrd="1" destOrd="0" parTransId="{F28C2876-C354-4B40-B2A8-EBED01333F30}" sibTransId="{0D061B5D-94CE-4653-9F9C-CFB3F15DF184}"/>
    <dgm:cxn modelId="{03B58AF7-732B-2649-BA28-B1AAD7CCD7A6}" type="presOf" srcId="{8A85B5CA-82D3-4002-9C81-BE953BE990D5}" destId="{28110A38-8D43-EF42-8D97-97F6D9FFF7D2}" srcOrd="0" destOrd="0" presId="urn:microsoft.com/office/officeart/2005/8/layout/hList1"/>
    <dgm:cxn modelId="{D1DC33F8-349C-41A7-8FF3-865CE74108CC}" srcId="{368CA2B0-F631-4039-BCC7-EF634D4B411B}" destId="{B6CF4B61-0FD9-4FAA-88C9-B2291B9DBCD1}" srcOrd="0" destOrd="0" parTransId="{F1DC38E0-179A-4EAB-863A-C0BB8F33E198}" sibTransId="{60432AD2-DC19-4021-A829-2298B2C158D7}"/>
    <dgm:cxn modelId="{F23A47E4-6706-7449-9449-560604F16E78}" type="presParOf" srcId="{085DFEC2-F9D7-AA43-A6FF-C35B5E707967}" destId="{AD574524-9911-4C43-AB4C-C2D2D24E6384}" srcOrd="0" destOrd="0" presId="urn:microsoft.com/office/officeart/2005/8/layout/hList1"/>
    <dgm:cxn modelId="{E16B7F5B-05BD-CD48-888A-92B80CF0347B}" type="presParOf" srcId="{AD574524-9911-4C43-AB4C-C2D2D24E6384}" destId="{28110A38-8D43-EF42-8D97-97F6D9FFF7D2}" srcOrd="0" destOrd="0" presId="urn:microsoft.com/office/officeart/2005/8/layout/hList1"/>
    <dgm:cxn modelId="{6FE38478-7033-1C40-948F-8892B9737752}" type="presParOf" srcId="{AD574524-9911-4C43-AB4C-C2D2D24E6384}" destId="{5D5D16D5-F21D-6041-AE95-C389522E73BB}" srcOrd="1" destOrd="0" presId="urn:microsoft.com/office/officeart/2005/8/layout/hList1"/>
    <dgm:cxn modelId="{4B4ADA65-F5A1-6449-A40F-BAF760C72F3A}" type="presParOf" srcId="{085DFEC2-F9D7-AA43-A6FF-C35B5E707967}" destId="{1AE12089-B3A1-B849-B239-11C51BF5A363}" srcOrd="1" destOrd="0" presId="urn:microsoft.com/office/officeart/2005/8/layout/hList1"/>
    <dgm:cxn modelId="{00D428F4-46D6-794C-A482-3210A732B3F6}" type="presParOf" srcId="{085DFEC2-F9D7-AA43-A6FF-C35B5E707967}" destId="{885880AF-C344-E242-80DB-1FFA43A4556C}" srcOrd="2" destOrd="0" presId="urn:microsoft.com/office/officeart/2005/8/layout/hList1"/>
    <dgm:cxn modelId="{F6A7CB69-62AD-084C-A3DB-DD14FEB7645B}" type="presParOf" srcId="{885880AF-C344-E242-80DB-1FFA43A4556C}" destId="{1F45894F-2612-DA4F-A6A1-868A08357C86}" srcOrd="0" destOrd="0" presId="urn:microsoft.com/office/officeart/2005/8/layout/hList1"/>
    <dgm:cxn modelId="{C90D484A-B1B6-3946-933B-6FA093334683}" type="presParOf" srcId="{885880AF-C344-E242-80DB-1FFA43A4556C}" destId="{D8D52398-63DF-EF49-82A2-DE0E06A46313}" srcOrd="1" destOrd="0" presId="urn:microsoft.com/office/officeart/2005/8/layout/hList1"/>
    <dgm:cxn modelId="{3CF57187-213D-1C4A-964E-A7A46A0086C8}" type="presParOf" srcId="{085DFEC2-F9D7-AA43-A6FF-C35B5E707967}" destId="{B6D12504-7DC9-6E43-B78C-93973E6421FC}" srcOrd="3" destOrd="0" presId="urn:microsoft.com/office/officeart/2005/8/layout/hList1"/>
    <dgm:cxn modelId="{29734FC4-D06B-2248-B53A-02310A8F3418}" type="presParOf" srcId="{085DFEC2-F9D7-AA43-A6FF-C35B5E707967}" destId="{4CCBB301-538A-E746-9426-69958C65A31E}" srcOrd="4" destOrd="0" presId="urn:microsoft.com/office/officeart/2005/8/layout/hList1"/>
    <dgm:cxn modelId="{AAFB5CD3-F5BA-3A44-AE2B-F91F40614008}" type="presParOf" srcId="{4CCBB301-538A-E746-9426-69958C65A31E}" destId="{56C155F4-3252-AD42-9148-3AA368639461}" srcOrd="0" destOrd="0" presId="urn:microsoft.com/office/officeart/2005/8/layout/hList1"/>
    <dgm:cxn modelId="{5A826558-0252-8744-8213-EACC37A0BA52}" type="presParOf" srcId="{4CCBB301-538A-E746-9426-69958C65A31E}" destId="{897DAB40-7149-8843-89F6-A82B4A7138BC}" srcOrd="1" destOrd="0" presId="urn:microsoft.com/office/officeart/2005/8/layout/hList1"/>
    <dgm:cxn modelId="{612D52FB-7A92-DC4E-8639-DA3F3EB8A436}" type="presParOf" srcId="{085DFEC2-F9D7-AA43-A6FF-C35B5E707967}" destId="{CC0F0304-F5FE-0E44-BEBE-927474DA5F6A}" srcOrd="5" destOrd="0" presId="urn:microsoft.com/office/officeart/2005/8/layout/hList1"/>
    <dgm:cxn modelId="{65546895-200A-0B4A-9F0E-D7A0A6DD4277}" type="presParOf" srcId="{085DFEC2-F9D7-AA43-A6FF-C35B5E707967}" destId="{A9CAF97D-B680-1F45-B8D1-A3E52BF00662}" srcOrd="6" destOrd="0" presId="urn:microsoft.com/office/officeart/2005/8/layout/hList1"/>
    <dgm:cxn modelId="{6383B29B-7AB9-2F46-BF8B-69DF857147B4}" type="presParOf" srcId="{A9CAF97D-B680-1F45-B8D1-A3E52BF00662}" destId="{FB8CB87E-C93C-094C-A945-DF9EDCCF85D3}" srcOrd="0" destOrd="0" presId="urn:microsoft.com/office/officeart/2005/8/layout/hList1"/>
    <dgm:cxn modelId="{3219B603-7AC0-F945-BE68-031D6E0898D0}" type="presParOf" srcId="{A9CAF97D-B680-1F45-B8D1-A3E52BF00662}" destId="{A50F4448-EE25-5141-A718-5F070B1177F3}" srcOrd="1" destOrd="0" presId="urn:microsoft.com/office/officeart/2005/8/layout/hList1"/>
    <dgm:cxn modelId="{DC5E1F67-798E-7C49-81AB-7F607B4D14D9}" type="presParOf" srcId="{085DFEC2-F9D7-AA43-A6FF-C35B5E707967}" destId="{8788D585-D764-E44D-AC82-CB34C59A3CDD}" srcOrd="7" destOrd="0" presId="urn:microsoft.com/office/officeart/2005/8/layout/hList1"/>
    <dgm:cxn modelId="{CB2CB4EB-78E7-DA4D-9BA0-144853F4143A}" type="presParOf" srcId="{085DFEC2-F9D7-AA43-A6FF-C35B5E707967}" destId="{1ECD0661-06DD-AF4F-BB38-275D8CC54EB0}" srcOrd="8" destOrd="0" presId="urn:microsoft.com/office/officeart/2005/8/layout/hList1"/>
    <dgm:cxn modelId="{2E517C01-C5DF-A14B-9559-15934BD7C974}" type="presParOf" srcId="{1ECD0661-06DD-AF4F-BB38-275D8CC54EB0}" destId="{9C61D1D6-92E0-2345-9DD6-7B01E9BA3E76}" srcOrd="0" destOrd="0" presId="urn:microsoft.com/office/officeart/2005/8/layout/hList1"/>
    <dgm:cxn modelId="{A11412CB-24B5-2A4C-9988-9A9A00A28A99}" type="presParOf" srcId="{1ECD0661-06DD-AF4F-BB38-275D8CC54EB0}" destId="{6550CAF0-D0AF-CD47-9342-8C1A013D80A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BCC21C-8CD4-411B-8436-4D5DE27482EE}"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876C2987-A68B-4F46-96AE-373DF67A17CB}">
      <dgm:prSet/>
      <dgm:spPr/>
      <dgm:t>
        <a:bodyPr/>
        <a:lstStyle/>
        <a:p>
          <a:pPr>
            <a:defRPr b="1"/>
          </a:pPr>
          <a:r>
            <a:rPr lang="en-GB" b="1"/>
            <a:t>Overall Design</a:t>
          </a:r>
          <a:endParaRPr lang="en-US"/>
        </a:p>
      </dgm:t>
    </dgm:pt>
    <dgm:pt modelId="{307CFE14-7BAA-438B-B65A-080B6EEC3901}" type="parTrans" cxnId="{2325D3AF-AED6-4F5D-BB2A-A77736AFACCF}">
      <dgm:prSet/>
      <dgm:spPr/>
      <dgm:t>
        <a:bodyPr/>
        <a:lstStyle/>
        <a:p>
          <a:endParaRPr lang="en-US"/>
        </a:p>
      </dgm:t>
    </dgm:pt>
    <dgm:pt modelId="{9746E98C-2ABA-49A0-922C-5D3ABF4B2B16}" type="sibTrans" cxnId="{2325D3AF-AED6-4F5D-BB2A-A77736AFACCF}">
      <dgm:prSet/>
      <dgm:spPr/>
      <dgm:t>
        <a:bodyPr/>
        <a:lstStyle/>
        <a:p>
          <a:endParaRPr lang="en-US"/>
        </a:p>
      </dgm:t>
    </dgm:pt>
    <dgm:pt modelId="{0F8428DC-0D71-4120-93D1-3A901768016D}">
      <dgm:prSet/>
      <dgm:spPr/>
      <dgm:t>
        <a:bodyPr/>
        <a:lstStyle/>
        <a:p>
          <a:r>
            <a:rPr lang="en-GB"/>
            <a:t>Design Science Research (DSR) for artifact creation [9].</a:t>
          </a:r>
          <a:endParaRPr lang="en-US"/>
        </a:p>
      </dgm:t>
    </dgm:pt>
    <dgm:pt modelId="{424883F5-7F52-4417-BE78-5D99D911995A}" type="parTrans" cxnId="{560219E0-C7D0-429E-9FF1-4F8065843012}">
      <dgm:prSet/>
      <dgm:spPr/>
      <dgm:t>
        <a:bodyPr/>
        <a:lstStyle/>
        <a:p>
          <a:endParaRPr lang="en-US"/>
        </a:p>
      </dgm:t>
    </dgm:pt>
    <dgm:pt modelId="{C36A80EE-9BC7-44E4-A69D-5F4C40E147F8}" type="sibTrans" cxnId="{560219E0-C7D0-429E-9FF1-4F8065843012}">
      <dgm:prSet/>
      <dgm:spPr/>
      <dgm:t>
        <a:bodyPr/>
        <a:lstStyle/>
        <a:p>
          <a:endParaRPr lang="en-US"/>
        </a:p>
      </dgm:t>
    </dgm:pt>
    <dgm:pt modelId="{17B7F018-9553-46A6-9947-C9D4C06F1A21}">
      <dgm:prSet/>
      <dgm:spPr/>
      <dgm:t>
        <a:bodyPr/>
        <a:lstStyle/>
        <a:p>
          <a:r>
            <a:rPr lang="en-GB"/>
            <a:t>Justified for practical problem-solving in forensics [7].</a:t>
          </a:r>
          <a:endParaRPr lang="en-US"/>
        </a:p>
      </dgm:t>
    </dgm:pt>
    <dgm:pt modelId="{B320F9FE-3EDC-4BE3-8A5E-188EBF2D81EF}" type="parTrans" cxnId="{FF4A6F1F-64E5-4ED2-924B-CA8C063FBBA5}">
      <dgm:prSet/>
      <dgm:spPr/>
      <dgm:t>
        <a:bodyPr/>
        <a:lstStyle/>
        <a:p>
          <a:endParaRPr lang="en-US"/>
        </a:p>
      </dgm:t>
    </dgm:pt>
    <dgm:pt modelId="{D956279D-4DA8-482E-8E96-0B0BD1F1B933}" type="sibTrans" cxnId="{FF4A6F1F-64E5-4ED2-924B-CA8C063FBBA5}">
      <dgm:prSet/>
      <dgm:spPr/>
      <dgm:t>
        <a:bodyPr/>
        <a:lstStyle/>
        <a:p>
          <a:endParaRPr lang="en-US"/>
        </a:p>
      </dgm:t>
    </dgm:pt>
    <dgm:pt modelId="{F2A8482E-890D-49C2-A4BA-A88C3AF188C2}">
      <dgm:prSet/>
      <dgm:spPr/>
      <dgm:t>
        <a:bodyPr/>
        <a:lstStyle/>
        <a:p>
          <a:pPr>
            <a:defRPr b="1"/>
          </a:pPr>
          <a:r>
            <a:rPr lang="en-GB" b="1"/>
            <a:t>Methods Selection</a:t>
          </a:r>
          <a:endParaRPr lang="en-US"/>
        </a:p>
      </dgm:t>
    </dgm:pt>
    <dgm:pt modelId="{D415610E-CB27-4EFD-9C87-C2A9D8539E8D}" type="parTrans" cxnId="{041704F0-0F85-49A8-A7F3-DEA137EB9A37}">
      <dgm:prSet/>
      <dgm:spPr/>
      <dgm:t>
        <a:bodyPr/>
        <a:lstStyle/>
        <a:p>
          <a:endParaRPr lang="en-US"/>
        </a:p>
      </dgm:t>
    </dgm:pt>
    <dgm:pt modelId="{1EAE808E-0C4A-4D98-A7BB-13CF6DFEF90F}" type="sibTrans" cxnId="{041704F0-0F85-49A8-A7F3-DEA137EB9A37}">
      <dgm:prSet/>
      <dgm:spPr/>
      <dgm:t>
        <a:bodyPr/>
        <a:lstStyle/>
        <a:p>
          <a:endParaRPr lang="en-US"/>
        </a:p>
      </dgm:t>
    </dgm:pt>
    <dgm:pt modelId="{15451760-7AFD-4CF3-8CAF-6CF152066FE6}">
      <dgm:prSet/>
      <dgm:spPr/>
      <dgm:t>
        <a:bodyPr/>
        <a:lstStyle/>
        <a:p>
          <a:r>
            <a:rPr lang="en-GB"/>
            <a:t>Mixed methods: Quantitative (metrics) and qualitative (usability) [1].</a:t>
          </a:r>
          <a:endParaRPr lang="en-US"/>
        </a:p>
      </dgm:t>
    </dgm:pt>
    <dgm:pt modelId="{8BA07C3A-0771-4751-A560-DCF44851E98F}" type="parTrans" cxnId="{A4BEF08B-022F-42F6-AE34-FB42AAD06E08}">
      <dgm:prSet/>
      <dgm:spPr/>
      <dgm:t>
        <a:bodyPr/>
        <a:lstStyle/>
        <a:p>
          <a:endParaRPr lang="en-US"/>
        </a:p>
      </dgm:t>
    </dgm:pt>
    <dgm:pt modelId="{C4BCEFF0-D7C2-4880-8769-21E4FEE6490C}" type="sibTrans" cxnId="{A4BEF08B-022F-42F6-AE34-FB42AAD06E08}">
      <dgm:prSet/>
      <dgm:spPr/>
      <dgm:t>
        <a:bodyPr/>
        <a:lstStyle/>
        <a:p>
          <a:endParaRPr lang="en-US"/>
        </a:p>
      </dgm:t>
    </dgm:pt>
    <dgm:pt modelId="{B6A42590-8276-4AD4-8C64-2AA6ECBE0CF7}">
      <dgm:prSet/>
      <dgm:spPr/>
      <dgm:t>
        <a:bodyPr/>
        <a:lstStyle/>
        <a:p>
          <a:r>
            <a:rPr lang="en-GB"/>
            <a:t>Software development strategy with experiments on datasets [3].</a:t>
          </a:r>
          <a:endParaRPr lang="en-US"/>
        </a:p>
      </dgm:t>
    </dgm:pt>
    <dgm:pt modelId="{13BA3A97-C2EA-4319-A4D6-AB9638B5922F}" type="parTrans" cxnId="{6EB40B8A-EB82-43F6-825F-A78D073360A6}">
      <dgm:prSet/>
      <dgm:spPr/>
      <dgm:t>
        <a:bodyPr/>
        <a:lstStyle/>
        <a:p>
          <a:endParaRPr lang="en-US"/>
        </a:p>
      </dgm:t>
    </dgm:pt>
    <dgm:pt modelId="{FAE00445-7358-4630-9475-3408232318E4}" type="sibTrans" cxnId="{6EB40B8A-EB82-43F6-825F-A78D073360A6}">
      <dgm:prSet/>
      <dgm:spPr/>
      <dgm:t>
        <a:bodyPr/>
        <a:lstStyle/>
        <a:p>
          <a:endParaRPr lang="en-US"/>
        </a:p>
      </dgm:t>
    </dgm:pt>
    <dgm:pt modelId="{1E1BC45B-4552-4889-B5A6-960B441D7547}">
      <dgm:prSet/>
      <dgm:spPr/>
      <dgm:t>
        <a:bodyPr/>
        <a:lstStyle/>
        <a:p>
          <a:pPr>
            <a:defRPr b="1"/>
          </a:pPr>
          <a:r>
            <a:rPr lang="en-GB" b="1"/>
            <a:t>Data Collection and Materials</a:t>
          </a:r>
          <a:endParaRPr lang="en-US"/>
        </a:p>
      </dgm:t>
    </dgm:pt>
    <dgm:pt modelId="{9AE27389-B85C-45BA-BD20-D0EC470A0037}" type="parTrans" cxnId="{A35C8100-D1E2-4069-A987-6581E0D37426}">
      <dgm:prSet/>
      <dgm:spPr/>
      <dgm:t>
        <a:bodyPr/>
        <a:lstStyle/>
        <a:p>
          <a:endParaRPr lang="en-US"/>
        </a:p>
      </dgm:t>
    </dgm:pt>
    <dgm:pt modelId="{68BB4E75-208D-40D3-81DA-B4CEC3ACE63C}" type="sibTrans" cxnId="{A35C8100-D1E2-4069-A987-6581E0D37426}">
      <dgm:prSet/>
      <dgm:spPr/>
      <dgm:t>
        <a:bodyPr/>
        <a:lstStyle/>
        <a:p>
          <a:endParaRPr lang="en-US"/>
        </a:p>
      </dgm:t>
    </dgm:pt>
    <dgm:pt modelId="{B8B45B69-B2E4-45DE-9741-3197B49B77A8}">
      <dgm:prSet/>
      <dgm:spPr/>
      <dgm:t>
        <a:bodyPr/>
        <a:lstStyle/>
        <a:p>
          <a:r>
            <a:rPr lang="en-GB"/>
            <a:t>Public datasets like CICIDS-2017; tools: Python, Scikit-learn [12].</a:t>
          </a:r>
          <a:endParaRPr lang="en-US"/>
        </a:p>
      </dgm:t>
    </dgm:pt>
    <dgm:pt modelId="{3B523AC4-50C2-4DEB-A47D-7B897B8F50C8}" type="parTrans" cxnId="{E6A1C305-338B-4E1E-A412-FDD002FFCC7E}">
      <dgm:prSet/>
      <dgm:spPr/>
      <dgm:t>
        <a:bodyPr/>
        <a:lstStyle/>
        <a:p>
          <a:endParaRPr lang="en-US"/>
        </a:p>
      </dgm:t>
    </dgm:pt>
    <dgm:pt modelId="{A4BF117F-F2BB-4AE3-B760-21E9A8D8DEF8}" type="sibTrans" cxnId="{E6A1C305-338B-4E1E-A412-FDD002FFCC7E}">
      <dgm:prSet/>
      <dgm:spPr/>
      <dgm:t>
        <a:bodyPr/>
        <a:lstStyle/>
        <a:p>
          <a:endParaRPr lang="en-US"/>
        </a:p>
      </dgm:t>
    </dgm:pt>
    <dgm:pt modelId="{11D813ED-6DC7-49D9-9E46-F854ADE50B7C}">
      <dgm:prSet/>
      <dgm:spPr/>
      <dgm:t>
        <a:bodyPr/>
        <a:lstStyle/>
        <a:p>
          <a:r>
            <a:rPr lang="en-GB"/>
            <a:t>Ethical: Anonymized data, GDPR compliance [8].</a:t>
          </a:r>
          <a:endParaRPr lang="en-US"/>
        </a:p>
      </dgm:t>
    </dgm:pt>
    <dgm:pt modelId="{5F287247-D1F9-4EA4-A3B5-96DDD2138E2E}" type="parTrans" cxnId="{6E0BDA43-BFFC-46F5-A8D4-ADCB4769ADDC}">
      <dgm:prSet/>
      <dgm:spPr/>
      <dgm:t>
        <a:bodyPr/>
        <a:lstStyle/>
        <a:p>
          <a:endParaRPr lang="en-US"/>
        </a:p>
      </dgm:t>
    </dgm:pt>
    <dgm:pt modelId="{997FEA6A-F567-4E1F-A4C2-35C890E1D823}" type="sibTrans" cxnId="{6E0BDA43-BFFC-46F5-A8D4-ADCB4769ADDC}">
      <dgm:prSet/>
      <dgm:spPr/>
      <dgm:t>
        <a:bodyPr/>
        <a:lstStyle/>
        <a:p>
          <a:endParaRPr lang="en-US"/>
        </a:p>
      </dgm:t>
    </dgm:pt>
    <dgm:pt modelId="{7721960F-EE09-46E5-999F-1A66E796F51E}">
      <dgm:prSet/>
      <dgm:spPr/>
      <dgm:t>
        <a:bodyPr/>
        <a:lstStyle/>
        <a:p>
          <a:pPr>
            <a:defRPr b="1"/>
          </a:pPr>
          <a:r>
            <a:rPr lang="en-GB" b="1"/>
            <a:t>Evaluation Process</a:t>
          </a:r>
          <a:endParaRPr lang="en-US"/>
        </a:p>
      </dgm:t>
    </dgm:pt>
    <dgm:pt modelId="{A6E17DB4-5033-48FD-A33A-79EBCE3C3DD9}" type="parTrans" cxnId="{C945E40E-E400-409C-B4BD-7C1B6CB4BD30}">
      <dgm:prSet/>
      <dgm:spPr/>
      <dgm:t>
        <a:bodyPr/>
        <a:lstStyle/>
        <a:p>
          <a:endParaRPr lang="en-US"/>
        </a:p>
      </dgm:t>
    </dgm:pt>
    <dgm:pt modelId="{0EC5AC18-BAF2-4A1F-82D8-5F9DAAA58BD5}" type="sibTrans" cxnId="{C945E40E-E400-409C-B4BD-7C1B6CB4BD30}">
      <dgm:prSet/>
      <dgm:spPr/>
      <dgm:t>
        <a:bodyPr/>
        <a:lstStyle/>
        <a:p>
          <a:endParaRPr lang="en-US"/>
        </a:p>
      </dgm:t>
    </dgm:pt>
    <dgm:pt modelId="{E8908AF9-C665-4381-B365-D42C989F1E64}">
      <dgm:prSet/>
      <dgm:spPr/>
      <dgm:t>
        <a:bodyPr/>
        <a:lstStyle/>
        <a:p>
          <a:r>
            <a:rPr lang="en-GB"/>
            <a:t>Metrics: Accuracy, F1-score via confusion matrices [6].</a:t>
          </a:r>
          <a:endParaRPr lang="en-US"/>
        </a:p>
      </dgm:t>
    </dgm:pt>
    <dgm:pt modelId="{50464CB3-1A9C-431D-98A3-2F6A491871B3}" type="parTrans" cxnId="{39A862FA-303A-4C26-9F2D-6E47F756FB21}">
      <dgm:prSet/>
      <dgm:spPr/>
      <dgm:t>
        <a:bodyPr/>
        <a:lstStyle/>
        <a:p>
          <a:endParaRPr lang="en-US"/>
        </a:p>
      </dgm:t>
    </dgm:pt>
    <dgm:pt modelId="{B37FFABE-082E-46BC-B934-FE7AFF6CE39A}" type="sibTrans" cxnId="{39A862FA-303A-4C26-9F2D-6E47F756FB21}">
      <dgm:prSet/>
      <dgm:spPr/>
      <dgm:t>
        <a:bodyPr/>
        <a:lstStyle/>
        <a:p>
          <a:endParaRPr lang="en-US"/>
        </a:p>
      </dgm:t>
    </dgm:pt>
    <dgm:pt modelId="{A289CB69-2DA2-454B-8986-B18A32F5AA92}">
      <dgm:prSet/>
      <dgm:spPr/>
      <dgm:t>
        <a:bodyPr/>
        <a:lstStyle/>
        <a:p>
          <a:r>
            <a:rPr lang="en-GB"/>
            <a:t>Justification: Aligns objectives with professional standards [7].</a:t>
          </a:r>
          <a:endParaRPr lang="en-US"/>
        </a:p>
      </dgm:t>
    </dgm:pt>
    <dgm:pt modelId="{607AF42E-48D0-4189-B315-BA5F03CD6695}" type="parTrans" cxnId="{6E391A04-6E13-47E8-888C-FE99A8875F34}">
      <dgm:prSet/>
      <dgm:spPr/>
      <dgm:t>
        <a:bodyPr/>
        <a:lstStyle/>
        <a:p>
          <a:endParaRPr lang="en-US"/>
        </a:p>
      </dgm:t>
    </dgm:pt>
    <dgm:pt modelId="{49F1195B-1FEF-4CD7-8907-A536779684D5}" type="sibTrans" cxnId="{6E391A04-6E13-47E8-888C-FE99A8875F34}">
      <dgm:prSet/>
      <dgm:spPr/>
      <dgm:t>
        <a:bodyPr/>
        <a:lstStyle/>
        <a:p>
          <a:endParaRPr lang="en-US"/>
        </a:p>
      </dgm:t>
    </dgm:pt>
    <dgm:pt modelId="{7EDD548F-DA15-43D9-8DC3-0D2C01EA6878}">
      <dgm:prSet/>
      <dgm:spPr/>
      <dgm:t>
        <a:bodyPr/>
        <a:lstStyle/>
        <a:p>
          <a:pPr>
            <a:defRPr b="1"/>
          </a:pPr>
          <a:r>
            <a:rPr lang="en-GB" b="1"/>
            <a:t>Project Management in Methodology</a:t>
          </a:r>
          <a:endParaRPr lang="en-US"/>
        </a:p>
      </dgm:t>
    </dgm:pt>
    <dgm:pt modelId="{C4226941-9968-45D5-8B0C-70482E90F8FD}" type="parTrans" cxnId="{4212C5FF-6A14-47A7-B89D-E1678014A43B}">
      <dgm:prSet/>
      <dgm:spPr/>
      <dgm:t>
        <a:bodyPr/>
        <a:lstStyle/>
        <a:p>
          <a:endParaRPr lang="en-US"/>
        </a:p>
      </dgm:t>
    </dgm:pt>
    <dgm:pt modelId="{B12DE17D-8DE9-4EDB-994C-51D173FF18BA}" type="sibTrans" cxnId="{4212C5FF-6A14-47A7-B89D-E1678014A43B}">
      <dgm:prSet/>
      <dgm:spPr/>
      <dgm:t>
        <a:bodyPr/>
        <a:lstStyle/>
        <a:p>
          <a:endParaRPr lang="en-US"/>
        </a:p>
      </dgm:t>
    </dgm:pt>
    <dgm:pt modelId="{BD3B361D-A7F0-43D4-8C5B-A5F025E4E283}">
      <dgm:prSet/>
      <dgm:spPr/>
      <dgm:t>
        <a:bodyPr/>
        <a:lstStyle/>
        <a:p>
          <a:r>
            <a:rPr lang="en-GB"/>
            <a:t>Iterative approach manages risks; resources like laptop suffice [4].</a:t>
          </a:r>
          <a:endParaRPr lang="en-US"/>
        </a:p>
      </dgm:t>
    </dgm:pt>
    <dgm:pt modelId="{0F0D2258-A431-475F-BD1F-D0210D49CDB9}" type="parTrans" cxnId="{1599E032-1503-463D-9FA6-511283FF6692}">
      <dgm:prSet/>
      <dgm:spPr/>
      <dgm:t>
        <a:bodyPr/>
        <a:lstStyle/>
        <a:p>
          <a:endParaRPr lang="en-US"/>
        </a:p>
      </dgm:t>
    </dgm:pt>
    <dgm:pt modelId="{55BD0FB7-322B-4415-A7A3-C7240BD2349B}" type="sibTrans" cxnId="{1599E032-1503-463D-9FA6-511283FF6692}">
      <dgm:prSet/>
      <dgm:spPr/>
      <dgm:t>
        <a:bodyPr/>
        <a:lstStyle/>
        <a:p>
          <a:endParaRPr lang="en-US"/>
        </a:p>
      </dgm:t>
    </dgm:pt>
    <dgm:pt modelId="{AB682505-3995-493A-8ACF-6CBE5A700AFA}" type="pres">
      <dgm:prSet presAssocID="{FEBCC21C-8CD4-411B-8436-4D5DE27482EE}" presName="root" presStyleCnt="0">
        <dgm:presLayoutVars>
          <dgm:dir/>
          <dgm:resizeHandles val="exact"/>
        </dgm:presLayoutVars>
      </dgm:prSet>
      <dgm:spPr/>
    </dgm:pt>
    <dgm:pt modelId="{7FEBBD1C-C49B-4C05-974F-CD4962E4D029}" type="pres">
      <dgm:prSet presAssocID="{876C2987-A68B-4F46-96AE-373DF67A17CB}" presName="compNode" presStyleCnt="0"/>
      <dgm:spPr/>
    </dgm:pt>
    <dgm:pt modelId="{20F5078C-27E4-494D-BA0D-144869358A73}" type="pres">
      <dgm:prSet presAssocID="{876C2987-A68B-4F46-96AE-373DF67A17C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ger Print"/>
        </a:ext>
      </dgm:extLst>
    </dgm:pt>
    <dgm:pt modelId="{B5CDB971-E31E-4D0B-ADE7-5251E1243670}" type="pres">
      <dgm:prSet presAssocID="{876C2987-A68B-4F46-96AE-373DF67A17CB}" presName="iconSpace" presStyleCnt="0"/>
      <dgm:spPr/>
    </dgm:pt>
    <dgm:pt modelId="{61019896-B95B-4404-A045-8C0171A4E3FF}" type="pres">
      <dgm:prSet presAssocID="{876C2987-A68B-4F46-96AE-373DF67A17CB}" presName="parTx" presStyleLbl="revTx" presStyleIdx="0" presStyleCnt="10">
        <dgm:presLayoutVars>
          <dgm:chMax val="0"/>
          <dgm:chPref val="0"/>
        </dgm:presLayoutVars>
      </dgm:prSet>
      <dgm:spPr/>
    </dgm:pt>
    <dgm:pt modelId="{FFB97B46-3499-4C54-AF3F-78374F90BF32}" type="pres">
      <dgm:prSet presAssocID="{876C2987-A68B-4F46-96AE-373DF67A17CB}" presName="txSpace" presStyleCnt="0"/>
      <dgm:spPr/>
    </dgm:pt>
    <dgm:pt modelId="{7B6F817B-F34E-402D-8330-DB684CAEE33C}" type="pres">
      <dgm:prSet presAssocID="{876C2987-A68B-4F46-96AE-373DF67A17CB}" presName="desTx" presStyleLbl="revTx" presStyleIdx="1" presStyleCnt="10">
        <dgm:presLayoutVars/>
      </dgm:prSet>
      <dgm:spPr/>
    </dgm:pt>
    <dgm:pt modelId="{36B6561F-A1AF-4556-81AB-B9EB9C7AA116}" type="pres">
      <dgm:prSet presAssocID="{9746E98C-2ABA-49A0-922C-5D3ABF4B2B16}" presName="sibTrans" presStyleCnt="0"/>
      <dgm:spPr/>
    </dgm:pt>
    <dgm:pt modelId="{C4F2CF17-28E4-411A-84F3-294FF62C588B}" type="pres">
      <dgm:prSet presAssocID="{F2A8482E-890D-49C2-A4BA-A88C3AF188C2}" presName="compNode" presStyleCnt="0"/>
      <dgm:spPr/>
    </dgm:pt>
    <dgm:pt modelId="{593CCAB3-0910-47FB-B92E-EFC9F87DCECC}" type="pres">
      <dgm:prSet presAssocID="{F2A8482E-890D-49C2-A4BA-A88C3AF188C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E521FFC5-7F0B-4B70-AEBB-F7439703F657}" type="pres">
      <dgm:prSet presAssocID="{F2A8482E-890D-49C2-A4BA-A88C3AF188C2}" presName="iconSpace" presStyleCnt="0"/>
      <dgm:spPr/>
    </dgm:pt>
    <dgm:pt modelId="{9D8C2696-6A33-4E70-9844-CFBA05803C15}" type="pres">
      <dgm:prSet presAssocID="{F2A8482E-890D-49C2-A4BA-A88C3AF188C2}" presName="parTx" presStyleLbl="revTx" presStyleIdx="2" presStyleCnt="10">
        <dgm:presLayoutVars>
          <dgm:chMax val="0"/>
          <dgm:chPref val="0"/>
        </dgm:presLayoutVars>
      </dgm:prSet>
      <dgm:spPr/>
    </dgm:pt>
    <dgm:pt modelId="{B6CCF3D5-CA95-4488-9360-6793CB91E01D}" type="pres">
      <dgm:prSet presAssocID="{F2A8482E-890D-49C2-A4BA-A88C3AF188C2}" presName="txSpace" presStyleCnt="0"/>
      <dgm:spPr/>
    </dgm:pt>
    <dgm:pt modelId="{4DB71C72-4773-4869-873E-6C6B75749469}" type="pres">
      <dgm:prSet presAssocID="{F2A8482E-890D-49C2-A4BA-A88C3AF188C2}" presName="desTx" presStyleLbl="revTx" presStyleIdx="3" presStyleCnt="10">
        <dgm:presLayoutVars/>
      </dgm:prSet>
      <dgm:spPr/>
    </dgm:pt>
    <dgm:pt modelId="{3389276E-E09F-4CB2-A6DB-09A11A3F99EE}" type="pres">
      <dgm:prSet presAssocID="{1EAE808E-0C4A-4D98-A7BB-13CF6DFEF90F}" presName="sibTrans" presStyleCnt="0"/>
      <dgm:spPr/>
    </dgm:pt>
    <dgm:pt modelId="{66F81206-FE38-424C-A7F0-D591AD64ABD5}" type="pres">
      <dgm:prSet presAssocID="{1E1BC45B-4552-4889-B5A6-960B441D7547}" presName="compNode" presStyleCnt="0"/>
      <dgm:spPr/>
    </dgm:pt>
    <dgm:pt modelId="{28C446FA-E3A5-4219-9AC8-E56ADE679CF0}" type="pres">
      <dgm:prSet presAssocID="{1E1BC45B-4552-4889-B5A6-960B441D754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F43B10EE-F291-4808-8442-987A3E473D85}" type="pres">
      <dgm:prSet presAssocID="{1E1BC45B-4552-4889-B5A6-960B441D7547}" presName="iconSpace" presStyleCnt="0"/>
      <dgm:spPr/>
    </dgm:pt>
    <dgm:pt modelId="{076CD44D-726C-4C89-8A28-AE780ED3BFC0}" type="pres">
      <dgm:prSet presAssocID="{1E1BC45B-4552-4889-B5A6-960B441D7547}" presName="parTx" presStyleLbl="revTx" presStyleIdx="4" presStyleCnt="10">
        <dgm:presLayoutVars>
          <dgm:chMax val="0"/>
          <dgm:chPref val="0"/>
        </dgm:presLayoutVars>
      </dgm:prSet>
      <dgm:spPr/>
    </dgm:pt>
    <dgm:pt modelId="{EC977A8C-1829-40B3-8468-0BFC169E44BA}" type="pres">
      <dgm:prSet presAssocID="{1E1BC45B-4552-4889-B5A6-960B441D7547}" presName="txSpace" presStyleCnt="0"/>
      <dgm:spPr/>
    </dgm:pt>
    <dgm:pt modelId="{AE8F827D-27A1-4973-86A5-F50D2AB1D1FB}" type="pres">
      <dgm:prSet presAssocID="{1E1BC45B-4552-4889-B5A6-960B441D7547}" presName="desTx" presStyleLbl="revTx" presStyleIdx="5" presStyleCnt="10">
        <dgm:presLayoutVars/>
      </dgm:prSet>
      <dgm:spPr/>
    </dgm:pt>
    <dgm:pt modelId="{0620DFA5-771B-495C-A976-869B31AD00EE}" type="pres">
      <dgm:prSet presAssocID="{68BB4E75-208D-40D3-81DA-B4CEC3ACE63C}" presName="sibTrans" presStyleCnt="0"/>
      <dgm:spPr/>
    </dgm:pt>
    <dgm:pt modelId="{A80C69D4-8517-4413-9F90-469A6CCBC413}" type="pres">
      <dgm:prSet presAssocID="{7721960F-EE09-46E5-999F-1A66E796F51E}" presName="compNode" presStyleCnt="0"/>
      <dgm:spPr/>
    </dgm:pt>
    <dgm:pt modelId="{58A65668-26EB-4502-9079-6F0E4BF8080D}" type="pres">
      <dgm:prSet presAssocID="{7721960F-EE09-46E5-999F-1A66E796F51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EEECE6B6-4AD1-4A88-A87D-99A711B499B7}" type="pres">
      <dgm:prSet presAssocID="{7721960F-EE09-46E5-999F-1A66E796F51E}" presName="iconSpace" presStyleCnt="0"/>
      <dgm:spPr/>
    </dgm:pt>
    <dgm:pt modelId="{08B324BE-567C-44F3-A17D-7AB7B0E2A0C8}" type="pres">
      <dgm:prSet presAssocID="{7721960F-EE09-46E5-999F-1A66E796F51E}" presName="parTx" presStyleLbl="revTx" presStyleIdx="6" presStyleCnt="10">
        <dgm:presLayoutVars>
          <dgm:chMax val="0"/>
          <dgm:chPref val="0"/>
        </dgm:presLayoutVars>
      </dgm:prSet>
      <dgm:spPr/>
    </dgm:pt>
    <dgm:pt modelId="{193842D6-27A1-489B-BFED-C2C2ECC5CD78}" type="pres">
      <dgm:prSet presAssocID="{7721960F-EE09-46E5-999F-1A66E796F51E}" presName="txSpace" presStyleCnt="0"/>
      <dgm:spPr/>
    </dgm:pt>
    <dgm:pt modelId="{B47CCEA6-8E70-43EA-8ADC-71AC01D23EFA}" type="pres">
      <dgm:prSet presAssocID="{7721960F-EE09-46E5-999F-1A66E796F51E}" presName="desTx" presStyleLbl="revTx" presStyleIdx="7" presStyleCnt="10">
        <dgm:presLayoutVars/>
      </dgm:prSet>
      <dgm:spPr/>
    </dgm:pt>
    <dgm:pt modelId="{B060D7FD-1A97-4BA7-AB34-5BF3E6A16C2D}" type="pres">
      <dgm:prSet presAssocID="{0EC5AC18-BAF2-4A1F-82D8-5F9DAAA58BD5}" presName="sibTrans" presStyleCnt="0"/>
      <dgm:spPr/>
    </dgm:pt>
    <dgm:pt modelId="{B048556D-3924-43AB-A8C8-BD1E66BF8CAB}" type="pres">
      <dgm:prSet presAssocID="{7EDD548F-DA15-43D9-8DC3-0D2C01EA6878}" presName="compNode" presStyleCnt="0"/>
      <dgm:spPr/>
    </dgm:pt>
    <dgm:pt modelId="{3F04D9BB-2D28-464E-8041-6B5EC49B0615}" type="pres">
      <dgm:prSet presAssocID="{7EDD548F-DA15-43D9-8DC3-0D2C01EA687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ears"/>
        </a:ext>
      </dgm:extLst>
    </dgm:pt>
    <dgm:pt modelId="{89BC9686-4CA7-4C75-85F5-E57F0065482D}" type="pres">
      <dgm:prSet presAssocID="{7EDD548F-DA15-43D9-8DC3-0D2C01EA6878}" presName="iconSpace" presStyleCnt="0"/>
      <dgm:spPr/>
    </dgm:pt>
    <dgm:pt modelId="{6C6D64D9-48D4-4B3F-AD6B-4C3F374A6BF7}" type="pres">
      <dgm:prSet presAssocID="{7EDD548F-DA15-43D9-8DC3-0D2C01EA6878}" presName="parTx" presStyleLbl="revTx" presStyleIdx="8" presStyleCnt="10">
        <dgm:presLayoutVars>
          <dgm:chMax val="0"/>
          <dgm:chPref val="0"/>
        </dgm:presLayoutVars>
      </dgm:prSet>
      <dgm:spPr/>
    </dgm:pt>
    <dgm:pt modelId="{032D47D9-D0CB-4CB9-8F13-BAB6901A761C}" type="pres">
      <dgm:prSet presAssocID="{7EDD548F-DA15-43D9-8DC3-0D2C01EA6878}" presName="txSpace" presStyleCnt="0"/>
      <dgm:spPr/>
    </dgm:pt>
    <dgm:pt modelId="{88A833E0-E538-4FBB-A9D7-793C6910187D}" type="pres">
      <dgm:prSet presAssocID="{7EDD548F-DA15-43D9-8DC3-0D2C01EA6878}" presName="desTx" presStyleLbl="revTx" presStyleIdx="9" presStyleCnt="10">
        <dgm:presLayoutVars/>
      </dgm:prSet>
      <dgm:spPr/>
    </dgm:pt>
  </dgm:ptLst>
  <dgm:cxnLst>
    <dgm:cxn modelId="{A35C8100-D1E2-4069-A987-6581E0D37426}" srcId="{FEBCC21C-8CD4-411B-8436-4D5DE27482EE}" destId="{1E1BC45B-4552-4889-B5A6-960B441D7547}" srcOrd="2" destOrd="0" parTransId="{9AE27389-B85C-45BA-BD20-D0EC470A0037}" sibTransId="{68BB4E75-208D-40D3-81DA-B4CEC3ACE63C}"/>
    <dgm:cxn modelId="{6E391A04-6E13-47E8-888C-FE99A8875F34}" srcId="{7721960F-EE09-46E5-999F-1A66E796F51E}" destId="{A289CB69-2DA2-454B-8986-B18A32F5AA92}" srcOrd="1" destOrd="0" parTransId="{607AF42E-48D0-4189-B315-BA5F03CD6695}" sibTransId="{49F1195B-1FEF-4CD7-8907-A536779684D5}"/>
    <dgm:cxn modelId="{E6A1C305-338B-4E1E-A412-FDD002FFCC7E}" srcId="{1E1BC45B-4552-4889-B5A6-960B441D7547}" destId="{B8B45B69-B2E4-45DE-9741-3197B49B77A8}" srcOrd="0" destOrd="0" parTransId="{3B523AC4-50C2-4DEB-A47D-7B897B8F50C8}" sibTransId="{A4BF117F-F2BB-4AE3-B760-21E9A8D8DEF8}"/>
    <dgm:cxn modelId="{91DF370B-EC3C-492F-98CA-1699BFA4979A}" type="presOf" srcId="{B8B45B69-B2E4-45DE-9741-3197B49B77A8}" destId="{AE8F827D-27A1-4973-86A5-F50D2AB1D1FB}" srcOrd="0" destOrd="0" presId="urn:microsoft.com/office/officeart/2018/5/layout/CenteredIconLabelDescriptionList"/>
    <dgm:cxn modelId="{C945E40E-E400-409C-B4BD-7C1B6CB4BD30}" srcId="{FEBCC21C-8CD4-411B-8436-4D5DE27482EE}" destId="{7721960F-EE09-46E5-999F-1A66E796F51E}" srcOrd="3" destOrd="0" parTransId="{A6E17DB4-5033-48FD-A33A-79EBCE3C3DD9}" sibTransId="{0EC5AC18-BAF2-4A1F-82D8-5F9DAAA58BD5}"/>
    <dgm:cxn modelId="{FF4A6F1F-64E5-4ED2-924B-CA8C063FBBA5}" srcId="{876C2987-A68B-4F46-96AE-373DF67A17CB}" destId="{17B7F018-9553-46A6-9947-C9D4C06F1A21}" srcOrd="1" destOrd="0" parTransId="{B320F9FE-3EDC-4BE3-8A5E-188EBF2D81EF}" sibTransId="{D956279D-4DA8-482E-8E96-0B0BD1F1B933}"/>
    <dgm:cxn modelId="{C4FEFD23-D750-41B6-88FB-4E79E6EC47F6}" type="presOf" srcId="{7721960F-EE09-46E5-999F-1A66E796F51E}" destId="{08B324BE-567C-44F3-A17D-7AB7B0E2A0C8}" srcOrd="0" destOrd="0" presId="urn:microsoft.com/office/officeart/2018/5/layout/CenteredIconLabelDescriptionList"/>
    <dgm:cxn modelId="{AED00C26-EB09-4D42-96E7-A2B5294A0DDC}" type="presOf" srcId="{B6A42590-8276-4AD4-8C64-2AA6ECBE0CF7}" destId="{4DB71C72-4773-4869-873E-6C6B75749469}" srcOrd="0" destOrd="1" presId="urn:microsoft.com/office/officeart/2018/5/layout/CenteredIconLabelDescriptionList"/>
    <dgm:cxn modelId="{4FC46727-DDFD-46C9-AD00-DFA03C80F6AB}" type="presOf" srcId="{11D813ED-6DC7-49D9-9E46-F854ADE50B7C}" destId="{AE8F827D-27A1-4973-86A5-F50D2AB1D1FB}" srcOrd="0" destOrd="1" presId="urn:microsoft.com/office/officeart/2018/5/layout/CenteredIconLabelDescriptionList"/>
    <dgm:cxn modelId="{1599E032-1503-463D-9FA6-511283FF6692}" srcId="{7EDD548F-DA15-43D9-8DC3-0D2C01EA6878}" destId="{BD3B361D-A7F0-43D4-8C5B-A5F025E4E283}" srcOrd="0" destOrd="0" parTransId="{0F0D2258-A431-475F-BD1F-D0210D49CDB9}" sibTransId="{55BD0FB7-322B-4415-A7A3-C7240BD2349B}"/>
    <dgm:cxn modelId="{6E0BDA43-BFFC-46F5-A8D4-ADCB4769ADDC}" srcId="{1E1BC45B-4552-4889-B5A6-960B441D7547}" destId="{11D813ED-6DC7-49D9-9E46-F854ADE50B7C}" srcOrd="1" destOrd="0" parTransId="{5F287247-D1F9-4EA4-A3B5-96DDD2138E2E}" sibTransId="{997FEA6A-F567-4E1F-A4C2-35C890E1D823}"/>
    <dgm:cxn modelId="{ADC71B4C-2439-4112-A63A-3E4F8D84AEB4}" type="presOf" srcId="{15451760-7AFD-4CF3-8CAF-6CF152066FE6}" destId="{4DB71C72-4773-4869-873E-6C6B75749469}" srcOrd="0" destOrd="0" presId="urn:microsoft.com/office/officeart/2018/5/layout/CenteredIconLabelDescriptionList"/>
    <dgm:cxn modelId="{FB34C24C-5992-4FAE-A78B-60BF53CEEFDF}" type="presOf" srcId="{F2A8482E-890D-49C2-A4BA-A88C3AF188C2}" destId="{9D8C2696-6A33-4E70-9844-CFBA05803C15}" srcOrd="0" destOrd="0" presId="urn:microsoft.com/office/officeart/2018/5/layout/CenteredIconLabelDescriptionList"/>
    <dgm:cxn modelId="{83389163-F387-432E-A6CB-AFB068F99BE4}" type="presOf" srcId="{E8908AF9-C665-4381-B365-D42C989F1E64}" destId="{B47CCEA6-8E70-43EA-8ADC-71AC01D23EFA}" srcOrd="0" destOrd="0" presId="urn:microsoft.com/office/officeart/2018/5/layout/CenteredIconLabelDescriptionList"/>
    <dgm:cxn modelId="{6B092568-4055-4D8E-A2A3-D65855F7ECB8}" type="presOf" srcId="{BD3B361D-A7F0-43D4-8C5B-A5F025E4E283}" destId="{88A833E0-E538-4FBB-A9D7-793C6910187D}" srcOrd="0" destOrd="0" presId="urn:microsoft.com/office/officeart/2018/5/layout/CenteredIconLabelDescriptionList"/>
    <dgm:cxn modelId="{88A5C06E-2FA1-430F-8474-B6FF4BBDCAC1}" type="presOf" srcId="{17B7F018-9553-46A6-9947-C9D4C06F1A21}" destId="{7B6F817B-F34E-402D-8330-DB684CAEE33C}" srcOrd="0" destOrd="1" presId="urn:microsoft.com/office/officeart/2018/5/layout/CenteredIconLabelDescriptionList"/>
    <dgm:cxn modelId="{6EB40B8A-EB82-43F6-825F-A78D073360A6}" srcId="{F2A8482E-890D-49C2-A4BA-A88C3AF188C2}" destId="{B6A42590-8276-4AD4-8C64-2AA6ECBE0CF7}" srcOrd="1" destOrd="0" parTransId="{13BA3A97-C2EA-4319-A4D6-AB9638B5922F}" sibTransId="{FAE00445-7358-4630-9475-3408232318E4}"/>
    <dgm:cxn modelId="{67F8158A-5159-483E-8D98-2C6248908631}" type="presOf" srcId="{A289CB69-2DA2-454B-8986-B18A32F5AA92}" destId="{B47CCEA6-8E70-43EA-8ADC-71AC01D23EFA}" srcOrd="0" destOrd="1" presId="urn:microsoft.com/office/officeart/2018/5/layout/CenteredIconLabelDescriptionList"/>
    <dgm:cxn modelId="{A4BEF08B-022F-42F6-AE34-FB42AAD06E08}" srcId="{F2A8482E-890D-49C2-A4BA-A88C3AF188C2}" destId="{15451760-7AFD-4CF3-8CAF-6CF152066FE6}" srcOrd="0" destOrd="0" parTransId="{8BA07C3A-0771-4751-A560-DCF44851E98F}" sibTransId="{C4BCEFF0-D7C2-4880-8769-21E4FEE6490C}"/>
    <dgm:cxn modelId="{A451E39B-16CF-44C9-BB07-215FBD579C14}" type="presOf" srcId="{FEBCC21C-8CD4-411B-8436-4D5DE27482EE}" destId="{AB682505-3995-493A-8ACF-6CBE5A700AFA}" srcOrd="0" destOrd="0" presId="urn:microsoft.com/office/officeart/2018/5/layout/CenteredIconLabelDescriptionList"/>
    <dgm:cxn modelId="{811E24AD-51CA-44B2-8915-A9F77F4695F5}" type="presOf" srcId="{0F8428DC-0D71-4120-93D1-3A901768016D}" destId="{7B6F817B-F34E-402D-8330-DB684CAEE33C}" srcOrd="0" destOrd="0" presId="urn:microsoft.com/office/officeart/2018/5/layout/CenteredIconLabelDescriptionList"/>
    <dgm:cxn modelId="{2325D3AF-AED6-4F5D-BB2A-A77736AFACCF}" srcId="{FEBCC21C-8CD4-411B-8436-4D5DE27482EE}" destId="{876C2987-A68B-4F46-96AE-373DF67A17CB}" srcOrd="0" destOrd="0" parTransId="{307CFE14-7BAA-438B-B65A-080B6EEC3901}" sibTransId="{9746E98C-2ABA-49A0-922C-5D3ABF4B2B16}"/>
    <dgm:cxn modelId="{D3D8D4B7-F3D8-49F8-A513-653435299AFA}" type="presOf" srcId="{876C2987-A68B-4F46-96AE-373DF67A17CB}" destId="{61019896-B95B-4404-A045-8C0171A4E3FF}" srcOrd="0" destOrd="0" presId="urn:microsoft.com/office/officeart/2018/5/layout/CenteredIconLabelDescriptionList"/>
    <dgm:cxn modelId="{688B76C1-3AB8-4C99-9492-2D81815C1901}" type="presOf" srcId="{1E1BC45B-4552-4889-B5A6-960B441D7547}" destId="{076CD44D-726C-4C89-8A28-AE780ED3BFC0}" srcOrd="0" destOrd="0" presId="urn:microsoft.com/office/officeart/2018/5/layout/CenteredIconLabelDescriptionList"/>
    <dgm:cxn modelId="{560219E0-C7D0-429E-9FF1-4F8065843012}" srcId="{876C2987-A68B-4F46-96AE-373DF67A17CB}" destId="{0F8428DC-0D71-4120-93D1-3A901768016D}" srcOrd="0" destOrd="0" parTransId="{424883F5-7F52-4417-BE78-5D99D911995A}" sibTransId="{C36A80EE-9BC7-44E4-A69D-5F4C40E147F8}"/>
    <dgm:cxn modelId="{FBE35AEE-E522-4C27-9DAE-63857DDA5219}" type="presOf" srcId="{7EDD548F-DA15-43D9-8DC3-0D2C01EA6878}" destId="{6C6D64D9-48D4-4B3F-AD6B-4C3F374A6BF7}" srcOrd="0" destOrd="0" presId="urn:microsoft.com/office/officeart/2018/5/layout/CenteredIconLabelDescriptionList"/>
    <dgm:cxn modelId="{041704F0-0F85-49A8-A7F3-DEA137EB9A37}" srcId="{FEBCC21C-8CD4-411B-8436-4D5DE27482EE}" destId="{F2A8482E-890D-49C2-A4BA-A88C3AF188C2}" srcOrd="1" destOrd="0" parTransId="{D415610E-CB27-4EFD-9C87-C2A9D8539E8D}" sibTransId="{1EAE808E-0C4A-4D98-A7BB-13CF6DFEF90F}"/>
    <dgm:cxn modelId="{39A862FA-303A-4C26-9F2D-6E47F756FB21}" srcId="{7721960F-EE09-46E5-999F-1A66E796F51E}" destId="{E8908AF9-C665-4381-B365-D42C989F1E64}" srcOrd="0" destOrd="0" parTransId="{50464CB3-1A9C-431D-98A3-2F6A491871B3}" sibTransId="{B37FFABE-082E-46BC-B934-FE7AFF6CE39A}"/>
    <dgm:cxn modelId="{4212C5FF-6A14-47A7-B89D-E1678014A43B}" srcId="{FEBCC21C-8CD4-411B-8436-4D5DE27482EE}" destId="{7EDD548F-DA15-43D9-8DC3-0D2C01EA6878}" srcOrd="4" destOrd="0" parTransId="{C4226941-9968-45D5-8B0C-70482E90F8FD}" sibTransId="{B12DE17D-8DE9-4EDB-994C-51D173FF18BA}"/>
    <dgm:cxn modelId="{E099450A-0D96-40F9-A49F-F60C8334B96E}" type="presParOf" srcId="{AB682505-3995-493A-8ACF-6CBE5A700AFA}" destId="{7FEBBD1C-C49B-4C05-974F-CD4962E4D029}" srcOrd="0" destOrd="0" presId="urn:microsoft.com/office/officeart/2018/5/layout/CenteredIconLabelDescriptionList"/>
    <dgm:cxn modelId="{3FD9F8B5-BF2E-4CB3-9BC7-F8C57BFE46DC}" type="presParOf" srcId="{7FEBBD1C-C49B-4C05-974F-CD4962E4D029}" destId="{20F5078C-27E4-494D-BA0D-144869358A73}" srcOrd="0" destOrd="0" presId="urn:microsoft.com/office/officeart/2018/5/layout/CenteredIconLabelDescriptionList"/>
    <dgm:cxn modelId="{4F6D80FC-33AB-4717-8B87-BE1E3BDD9336}" type="presParOf" srcId="{7FEBBD1C-C49B-4C05-974F-CD4962E4D029}" destId="{B5CDB971-E31E-4D0B-ADE7-5251E1243670}" srcOrd="1" destOrd="0" presId="urn:microsoft.com/office/officeart/2018/5/layout/CenteredIconLabelDescriptionList"/>
    <dgm:cxn modelId="{4DB5118C-22AE-4A93-AF3F-ABEBDA6A478B}" type="presParOf" srcId="{7FEBBD1C-C49B-4C05-974F-CD4962E4D029}" destId="{61019896-B95B-4404-A045-8C0171A4E3FF}" srcOrd="2" destOrd="0" presId="urn:microsoft.com/office/officeart/2018/5/layout/CenteredIconLabelDescriptionList"/>
    <dgm:cxn modelId="{6F5669D7-31BE-4FF7-9D83-4DEFE422536B}" type="presParOf" srcId="{7FEBBD1C-C49B-4C05-974F-CD4962E4D029}" destId="{FFB97B46-3499-4C54-AF3F-78374F90BF32}" srcOrd="3" destOrd="0" presId="urn:microsoft.com/office/officeart/2018/5/layout/CenteredIconLabelDescriptionList"/>
    <dgm:cxn modelId="{A349DB58-79F9-4D44-805F-CE516F346BCC}" type="presParOf" srcId="{7FEBBD1C-C49B-4C05-974F-CD4962E4D029}" destId="{7B6F817B-F34E-402D-8330-DB684CAEE33C}" srcOrd="4" destOrd="0" presId="urn:microsoft.com/office/officeart/2018/5/layout/CenteredIconLabelDescriptionList"/>
    <dgm:cxn modelId="{1557AE87-15DB-4F0B-A5E5-14A7522A49B2}" type="presParOf" srcId="{AB682505-3995-493A-8ACF-6CBE5A700AFA}" destId="{36B6561F-A1AF-4556-81AB-B9EB9C7AA116}" srcOrd="1" destOrd="0" presId="urn:microsoft.com/office/officeart/2018/5/layout/CenteredIconLabelDescriptionList"/>
    <dgm:cxn modelId="{5A8129EC-6BD3-43DE-B62B-B17EA88CB993}" type="presParOf" srcId="{AB682505-3995-493A-8ACF-6CBE5A700AFA}" destId="{C4F2CF17-28E4-411A-84F3-294FF62C588B}" srcOrd="2" destOrd="0" presId="urn:microsoft.com/office/officeart/2018/5/layout/CenteredIconLabelDescriptionList"/>
    <dgm:cxn modelId="{B60C3416-22FB-439F-8C44-4B8DFBDC171E}" type="presParOf" srcId="{C4F2CF17-28E4-411A-84F3-294FF62C588B}" destId="{593CCAB3-0910-47FB-B92E-EFC9F87DCECC}" srcOrd="0" destOrd="0" presId="urn:microsoft.com/office/officeart/2018/5/layout/CenteredIconLabelDescriptionList"/>
    <dgm:cxn modelId="{133045AF-633E-4206-AD18-76E51CCA29A0}" type="presParOf" srcId="{C4F2CF17-28E4-411A-84F3-294FF62C588B}" destId="{E521FFC5-7F0B-4B70-AEBB-F7439703F657}" srcOrd="1" destOrd="0" presId="urn:microsoft.com/office/officeart/2018/5/layout/CenteredIconLabelDescriptionList"/>
    <dgm:cxn modelId="{A0EFD224-F919-464C-99A7-C09105072999}" type="presParOf" srcId="{C4F2CF17-28E4-411A-84F3-294FF62C588B}" destId="{9D8C2696-6A33-4E70-9844-CFBA05803C15}" srcOrd="2" destOrd="0" presId="urn:microsoft.com/office/officeart/2018/5/layout/CenteredIconLabelDescriptionList"/>
    <dgm:cxn modelId="{8441152E-5FD4-4075-A8D4-B4B372F1116B}" type="presParOf" srcId="{C4F2CF17-28E4-411A-84F3-294FF62C588B}" destId="{B6CCF3D5-CA95-4488-9360-6793CB91E01D}" srcOrd="3" destOrd="0" presId="urn:microsoft.com/office/officeart/2018/5/layout/CenteredIconLabelDescriptionList"/>
    <dgm:cxn modelId="{F28634B1-277C-46AB-BFFF-17083AC104E1}" type="presParOf" srcId="{C4F2CF17-28E4-411A-84F3-294FF62C588B}" destId="{4DB71C72-4773-4869-873E-6C6B75749469}" srcOrd="4" destOrd="0" presId="urn:microsoft.com/office/officeart/2018/5/layout/CenteredIconLabelDescriptionList"/>
    <dgm:cxn modelId="{E4D7C95C-2EAD-46BD-BBC8-8386F45EC2B7}" type="presParOf" srcId="{AB682505-3995-493A-8ACF-6CBE5A700AFA}" destId="{3389276E-E09F-4CB2-A6DB-09A11A3F99EE}" srcOrd="3" destOrd="0" presId="urn:microsoft.com/office/officeart/2018/5/layout/CenteredIconLabelDescriptionList"/>
    <dgm:cxn modelId="{C6A83823-E048-4C69-A691-211205360309}" type="presParOf" srcId="{AB682505-3995-493A-8ACF-6CBE5A700AFA}" destId="{66F81206-FE38-424C-A7F0-D591AD64ABD5}" srcOrd="4" destOrd="0" presId="urn:microsoft.com/office/officeart/2018/5/layout/CenteredIconLabelDescriptionList"/>
    <dgm:cxn modelId="{DA83CEEB-3672-49CB-949C-1341BCE7AB32}" type="presParOf" srcId="{66F81206-FE38-424C-A7F0-D591AD64ABD5}" destId="{28C446FA-E3A5-4219-9AC8-E56ADE679CF0}" srcOrd="0" destOrd="0" presId="urn:microsoft.com/office/officeart/2018/5/layout/CenteredIconLabelDescriptionList"/>
    <dgm:cxn modelId="{4090831F-0784-47FC-9764-CBD093B91DDA}" type="presParOf" srcId="{66F81206-FE38-424C-A7F0-D591AD64ABD5}" destId="{F43B10EE-F291-4808-8442-987A3E473D85}" srcOrd="1" destOrd="0" presId="urn:microsoft.com/office/officeart/2018/5/layout/CenteredIconLabelDescriptionList"/>
    <dgm:cxn modelId="{D44900D2-298D-4B39-968E-35841384F924}" type="presParOf" srcId="{66F81206-FE38-424C-A7F0-D591AD64ABD5}" destId="{076CD44D-726C-4C89-8A28-AE780ED3BFC0}" srcOrd="2" destOrd="0" presId="urn:microsoft.com/office/officeart/2018/5/layout/CenteredIconLabelDescriptionList"/>
    <dgm:cxn modelId="{C8C103BC-A6C2-4AFD-8C35-AA37010DD69B}" type="presParOf" srcId="{66F81206-FE38-424C-A7F0-D591AD64ABD5}" destId="{EC977A8C-1829-40B3-8468-0BFC169E44BA}" srcOrd="3" destOrd="0" presId="urn:microsoft.com/office/officeart/2018/5/layout/CenteredIconLabelDescriptionList"/>
    <dgm:cxn modelId="{3BFC0EFC-CA0B-428A-A440-CA721DC311DB}" type="presParOf" srcId="{66F81206-FE38-424C-A7F0-D591AD64ABD5}" destId="{AE8F827D-27A1-4973-86A5-F50D2AB1D1FB}" srcOrd="4" destOrd="0" presId="urn:microsoft.com/office/officeart/2018/5/layout/CenteredIconLabelDescriptionList"/>
    <dgm:cxn modelId="{CEE2AD09-1EC1-403A-9D61-FA30DD42815C}" type="presParOf" srcId="{AB682505-3995-493A-8ACF-6CBE5A700AFA}" destId="{0620DFA5-771B-495C-A976-869B31AD00EE}" srcOrd="5" destOrd="0" presId="urn:microsoft.com/office/officeart/2018/5/layout/CenteredIconLabelDescriptionList"/>
    <dgm:cxn modelId="{21EBAE09-4C6D-4D35-8182-4610BF8E7398}" type="presParOf" srcId="{AB682505-3995-493A-8ACF-6CBE5A700AFA}" destId="{A80C69D4-8517-4413-9F90-469A6CCBC413}" srcOrd="6" destOrd="0" presId="urn:microsoft.com/office/officeart/2018/5/layout/CenteredIconLabelDescriptionList"/>
    <dgm:cxn modelId="{391B3FF4-9AF5-4E02-9DDE-5AAC4EFA26F0}" type="presParOf" srcId="{A80C69D4-8517-4413-9F90-469A6CCBC413}" destId="{58A65668-26EB-4502-9079-6F0E4BF8080D}" srcOrd="0" destOrd="0" presId="urn:microsoft.com/office/officeart/2018/5/layout/CenteredIconLabelDescriptionList"/>
    <dgm:cxn modelId="{2B506E7E-A0DB-4E5F-A98E-C2AEC518193A}" type="presParOf" srcId="{A80C69D4-8517-4413-9F90-469A6CCBC413}" destId="{EEECE6B6-4AD1-4A88-A87D-99A711B499B7}" srcOrd="1" destOrd="0" presId="urn:microsoft.com/office/officeart/2018/5/layout/CenteredIconLabelDescriptionList"/>
    <dgm:cxn modelId="{63676A1E-C10B-492E-828F-A3D974F61A15}" type="presParOf" srcId="{A80C69D4-8517-4413-9F90-469A6CCBC413}" destId="{08B324BE-567C-44F3-A17D-7AB7B0E2A0C8}" srcOrd="2" destOrd="0" presId="urn:microsoft.com/office/officeart/2018/5/layout/CenteredIconLabelDescriptionList"/>
    <dgm:cxn modelId="{4793CB0F-D47B-42EA-A633-272DCFA3F2D5}" type="presParOf" srcId="{A80C69D4-8517-4413-9F90-469A6CCBC413}" destId="{193842D6-27A1-489B-BFED-C2C2ECC5CD78}" srcOrd="3" destOrd="0" presId="urn:microsoft.com/office/officeart/2018/5/layout/CenteredIconLabelDescriptionList"/>
    <dgm:cxn modelId="{E073C2B3-65A9-45EB-B042-8DC09479196A}" type="presParOf" srcId="{A80C69D4-8517-4413-9F90-469A6CCBC413}" destId="{B47CCEA6-8E70-43EA-8ADC-71AC01D23EFA}" srcOrd="4" destOrd="0" presId="urn:microsoft.com/office/officeart/2018/5/layout/CenteredIconLabelDescriptionList"/>
    <dgm:cxn modelId="{EF4F8716-FACC-4EC2-8B48-8275A3501178}" type="presParOf" srcId="{AB682505-3995-493A-8ACF-6CBE5A700AFA}" destId="{B060D7FD-1A97-4BA7-AB34-5BF3E6A16C2D}" srcOrd="7" destOrd="0" presId="urn:microsoft.com/office/officeart/2018/5/layout/CenteredIconLabelDescriptionList"/>
    <dgm:cxn modelId="{84DAF338-4C31-4F41-AFED-25824AD4E622}" type="presParOf" srcId="{AB682505-3995-493A-8ACF-6CBE5A700AFA}" destId="{B048556D-3924-43AB-A8C8-BD1E66BF8CAB}" srcOrd="8" destOrd="0" presId="urn:microsoft.com/office/officeart/2018/5/layout/CenteredIconLabelDescriptionList"/>
    <dgm:cxn modelId="{0DF06D27-1D31-49D5-976A-9EE444D2BED9}" type="presParOf" srcId="{B048556D-3924-43AB-A8C8-BD1E66BF8CAB}" destId="{3F04D9BB-2D28-464E-8041-6B5EC49B0615}" srcOrd="0" destOrd="0" presId="urn:microsoft.com/office/officeart/2018/5/layout/CenteredIconLabelDescriptionList"/>
    <dgm:cxn modelId="{8ACB251C-FE69-4409-AFA1-2F5B614127AB}" type="presParOf" srcId="{B048556D-3924-43AB-A8C8-BD1E66BF8CAB}" destId="{89BC9686-4CA7-4C75-85F5-E57F0065482D}" srcOrd="1" destOrd="0" presId="urn:microsoft.com/office/officeart/2018/5/layout/CenteredIconLabelDescriptionList"/>
    <dgm:cxn modelId="{0F07AD43-DC23-42F5-A083-3C9B686E397B}" type="presParOf" srcId="{B048556D-3924-43AB-A8C8-BD1E66BF8CAB}" destId="{6C6D64D9-48D4-4B3F-AD6B-4C3F374A6BF7}" srcOrd="2" destOrd="0" presId="urn:microsoft.com/office/officeart/2018/5/layout/CenteredIconLabelDescriptionList"/>
    <dgm:cxn modelId="{29FFE013-265C-4F24-A10E-7D424515930B}" type="presParOf" srcId="{B048556D-3924-43AB-A8C8-BD1E66BF8CAB}" destId="{032D47D9-D0CB-4CB9-8F13-BAB6901A761C}" srcOrd="3" destOrd="0" presId="urn:microsoft.com/office/officeart/2018/5/layout/CenteredIconLabelDescriptionList"/>
    <dgm:cxn modelId="{577A5F0A-9DDF-41AF-8D8D-348D2A2A9DCC}" type="presParOf" srcId="{B048556D-3924-43AB-A8C8-BD1E66BF8CAB}" destId="{88A833E0-E538-4FBB-A9D7-793C6910187D}"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914837A-80C1-4B03-9E56-A6B8D9ABB55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F0D6CAC-91AC-4743-92C6-36B869207C52}">
      <dgm:prSet/>
      <dgm:spPr/>
      <dgm:t>
        <a:bodyPr/>
        <a:lstStyle/>
        <a:p>
          <a:r>
            <a:rPr lang="en-GB" b="1"/>
            <a:t>Project Planning</a:t>
          </a:r>
          <a:endParaRPr lang="en-US"/>
        </a:p>
      </dgm:t>
    </dgm:pt>
    <dgm:pt modelId="{BADDC587-6EA9-4BF4-9A14-C869C7723D40}" type="parTrans" cxnId="{B13645E0-A266-440F-9F76-00D71B9FF0A7}">
      <dgm:prSet/>
      <dgm:spPr/>
      <dgm:t>
        <a:bodyPr/>
        <a:lstStyle/>
        <a:p>
          <a:endParaRPr lang="en-US"/>
        </a:p>
      </dgm:t>
    </dgm:pt>
    <dgm:pt modelId="{40D77120-95B7-46C3-AF1A-C675943EB181}" type="sibTrans" cxnId="{B13645E0-A266-440F-9F76-00D71B9FF0A7}">
      <dgm:prSet/>
      <dgm:spPr/>
      <dgm:t>
        <a:bodyPr/>
        <a:lstStyle/>
        <a:p>
          <a:endParaRPr lang="en-US"/>
        </a:p>
      </dgm:t>
    </dgm:pt>
    <dgm:pt modelId="{8525AF83-0547-4800-AA8F-ADF3FD421813}">
      <dgm:prSet/>
      <dgm:spPr/>
      <dgm:t>
        <a:bodyPr/>
        <a:lstStyle/>
        <a:p>
          <a:r>
            <a:rPr lang="en-GB"/>
            <a:t>Timeline: Jan-Jun 2026 with milestones (e.g., design in Feb) [9].</a:t>
          </a:r>
          <a:endParaRPr lang="en-US"/>
        </a:p>
      </dgm:t>
    </dgm:pt>
    <dgm:pt modelId="{354EFD52-4E8C-4E09-BFE1-A951247E49E3}" type="parTrans" cxnId="{30CE4F7E-74E9-4534-8FCF-CA4045C3E261}">
      <dgm:prSet/>
      <dgm:spPr/>
      <dgm:t>
        <a:bodyPr/>
        <a:lstStyle/>
        <a:p>
          <a:endParaRPr lang="en-US"/>
        </a:p>
      </dgm:t>
    </dgm:pt>
    <dgm:pt modelId="{7B8201D4-BB5D-49CA-84ED-F2DE58AC5E65}" type="sibTrans" cxnId="{30CE4F7E-74E9-4534-8FCF-CA4045C3E261}">
      <dgm:prSet/>
      <dgm:spPr/>
      <dgm:t>
        <a:bodyPr/>
        <a:lstStyle/>
        <a:p>
          <a:endParaRPr lang="en-US"/>
        </a:p>
      </dgm:t>
    </dgm:pt>
    <dgm:pt modelId="{6CB1A709-2312-4D68-852E-DDE1153A45E3}">
      <dgm:prSet/>
      <dgm:spPr/>
      <dgm:t>
        <a:bodyPr/>
        <a:lstStyle/>
        <a:p>
          <a:r>
            <a:rPr lang="en-GB"/>
            <a:t>Gantt chart ensures realistic task allocation [7].</a:t>
          </a:r>
          <a:endParaRPr lang="en-US"/>
        </a:p>
      </dgm:t>
    </dgm:pt>
    <dgm:pt modelId="{0FFFE354-E311-41F3-BFFC-CBFFE715C3C7}" type="parTrans" cxnId="{125BA977-A7E2-4C2B-9E0F-D7CAC4629FAB}">
      <dgm:prSet/>
      <dgm:spPr/>
      <dgm:t>
        <a:bodyPr/>
        <a:lstStyle/>
        <a:p>
          <a:endParaRPr lang="en-US"/>
        </a:p>
      </dgm:t>
    </dgm:pt>
    <dgm:pt modelId="{E7DEC51A-6961-464E-836D-9C0280994146}" type="sibTrans" cxnId="{125BA977-A7E2-4C2B-9E0F-D7CAC4629FAB}">
      <dgm:prSet/>
      <dgm:spPr/>
      <dgm:t>
        <a:bodyPr/>
        <a:lstStyle/>
        <a:p>
          <a:endParaRPr lang="en-US"/>
        </a:p>
      </dgm:t>
    </dgm:pt>
    <dgm:pt modelId="{75D1E674-9B02-4787-9AD6-8DB2568C6BE9}">
      <dgm:prSet/>
      <dgm:spPr/>
      <dgm:t>
        <a:bodyPr/>
        <a:lstStyle/>
        <a:p>
          <a:r>
            <a:rPr lang="en-GB" b="1"/>
            <a:t>Resources Management</a:t>
          </a:r>
          <a:endParaRPr lang="en-US"/>
        </a:p>
      </dgm:t>
    </dgm:pt>
    <dgm:pt modelId="{3FCA16B7-7B0F-4EE5-983C-BF4667B4E02A}" type="parTrans" cxnId="{48E47298-5ED3-4EDD-AFB3-2EB909EC3902}">
      <dgm:prSet/>
      <dgm:spPr/>
      <dgm:t>
        <a:bodyPr/>
        <a:lstStyle/>
        <a:p>
          <a:endParaRPr lang="en-US"/>
        </a:p>
      </dgm:t>
    </dgm:pt>
    <dgm:pt modelId="{CFF22FC6-AF94-4523-A6DF-2011C18C3E9D}" type="sibTrans" cxnId="{48E47298-5ED3-4EDD-AFB3-2EB909EC3902}">
      <dgm:prSet/>
      <dgm:spPr/>
      <dgm:t>
        <a:bodyPr/>
        <a:lstStyle/>
        <a:p>
          <a:endParaRPr lang="en-US"/>
        </a:p>
      </dgm:t>
    </dgm:pt>
    <dgm:pt modelId="{1154BAF8-255B-4D6D-A611-BDC4173FE0C0}">
      <dgm:prSet/>
      <dgm:spPr/>
      <dgm:t>
        <a:bodyPr/>
        <a:lstStyle/>
        <a:p>
          <a:r>
            <a:rPr lang="en-GB"/>
            <a:t>Software: Open-source Python libraries; hardware: Standard laptop [1].</a:t>
          </a:r>
          <a:endParaRPr lang="en-US"/>
        </a:p>
      </dgm:t>
    </dgm:pt>
    <dgm:pt modelId="{E34DE30C-A3DC-4130-A962-08F915F820BA}" type="parTrans" cxnId="{EABCB5D2-315E-44EB-BF11-BC90C8B8CD37}">
      <dgm:prSet/>
      <dgm:spPr/>
      <dgm:t>
        <a:bodyPr/>
        <a:lstStyle/>
        <a:p>
          <a:endParaRPr lang="en-US"/>
        </a:p>
      </dgm:t>
    </dgm:pt>
    <dgm:pt modelId="{558660C7-B8C9-4C92-8846-5881378EF4B0}" type="sibTrans" cxnId="{EABCB5D2-315E-44EB-BF11-BC90C8B8CD37}">
      <dgm:prSet/>
      <dgm:spPr/>
      <dgm:t>
        <a:bodyPr/>
        <a:lstStyle/>
        <a:p>
          <a:endParaRPr lang="en-US"/>
        </a:p>
      </dgm:t>
    </dgm:pt>
    <dgm:pt modelId="{753E7E51-9847-46C9-AAAC-B50607C71508}">
      <dgm:prSet/>
      <dgm:spPr/>
      <dgm:t>
        <a:bodyPr/>
        <a:lstStyle/>
        <a:p>
          <a:r>
            <a:rPr lang="en-GB"/>
            <a:t>Professional: Budget-free, focusing on skill development [8].</a:t>
          </a:r>
          <a:endParaRPr lang="en-US"/>
        </a:p>
      </dgm:t>
    </dgm:pt>
    <dgm:pt modelId="{C8F06736-19F0-4E6D-9F7F-B707996876C8}" type="parTrans" cxnId="{9DAB4F8E-AD2A-42F4-A904-0CF4513DA5B8}">
      <dgm:prSet/>
      <dgm:spPr/>
      <dgm:t>
        <a:bodyPr/>
        <a:lstStyle/>
        <a:p>
          <a:endParaRPr lang="en-US"/>
        </a:p>
      </dgm:t>
    </dgm:pt>
    <dgm:pt modelId="{B5EACA03-196F-4392-82CF-C213C16BA46D}" type="sibTrans" cxnId="{9DAB4F8E-AD2A-42F4-A904-0CF4513DA5B8}">
      <dgm:prSet/>
      <dgm:spPr/>
      <dgm:t>
        <a:bodyPr/>
        <a:lstStyle/>
        <a:p>
          <a:endParaRPr lang="en-US"/>
        </a:p>
      </dgm:t>
    </dgm:pt>
    <dgm:pt modelId="{2793CBA4-CAA6-4414-90C0-9A35FF564A65}">
      <dgm:prSet/>
      <dgm:spPr/>
      <dgm:t>
        <a:bodyPr/>
        <a:lstStyle/>
        <a:p>
          <a:r>
            <a:rPr lang="en-GB" b="1"/>
            <a:t>Potential Impact</a:t>
          </a:r>
          <a:endParaRPr lang="en-US"/>
        </a:p>
      </dgm:t>
    </dgm:pt>
    <dgm:pt modelId="{DB7066E9-5A17-4796-8B44-8AB51B534EEA}" type="parTrans" cxnId="{134852D3-C985-4B35-AF66-B13B3F975122}">
      <dgm:prSet/>
      <dgm:spPr/>
      <dgm:t>
        <a:bodyPr/>
        <a:lstStyle/>
        <a:p>
          <a:endParaRPr lang="en-US"/>
        </a:p>
      </dgm:t>
    </dgm:pt>
    <dgm:pt modelId="{96360B40-A1E6-4347-9503-58169D91782F}" type="sibTrans" cxnId="{134852D3-C985-4B35-AF66-B13B3F975122}">
      <dgm:prSet/>
      <dgm:spPr/>
      <dgm:t>
        <a:bodyPr/>
        <a:lstStyle/>
        <a:p>
          <a:endParaRPr lang="en-US"/>
        </a:p>
      </dgm:t>
    </dgm:pt>
    <dgm:pt modelId="{79957BB5-CB56-4E57-961E-11B5B693FF60}">
      <dgm:prSet/>
      <dgm:spPr/>
      <dgm:t>
        <a:bodyPr/>
        <a:lstStyle/>
        <a:p>
          <a:r>
            <a:rPr lang="en-GB"/>
            <a:t>Theoretical: Advances AI-forensics integration [11].</a:t>
          </a:r>
          <a:endParaRPr lang="en-US"/>
        </a:p>
      </dgm:t>
    </dgm:pt>
    <dgm:pt modelId="{D79BE03B-B18A-4221-B781-143B628C82A1}" type="parTrans" cxnId="{CE140BB7-BAA2-4C09-964E-617000E67026}">
      <dgm:prSet/>
      <dgm:spPr/>
      <dgm:t>
        <a:bodyPr/>
        <a:lstStyle/>
        <a:p>
          <a:endParaRPr lang="en-US"/>
        </a:p>
      </dgm:t>
    </dgm:pt>
    <dgm:pt modelId="{B45A7CA0-061E-4849-88EB-72AACA658278}" type="sibTrans" cxnId="{CE140BB7-BAA2-4C09-964E-617000E67026}">
      <dgm:prSet/>
      <dgm:spPr/>
      <dgm:t>
        <a:bodyPr/>
        <a:lstStyle/>
        <a:p>
          <a:endParaRPr lang="en-US"/>
        </a:p>
      </dgm:t>
    </dgm:pt>
    <dgm:pt modelId="{F11F44CE-742E-4076-97BC-02BE241DF1D6}">
      <dgm:prSet/>
      <dgm:spPr/>
      <dgm:t>
        <a:bodyPr/>
        <a:lstStyle/>
        <a:p>
          <a:r>
            <a:rPr lang="en-GB"/>
            <a:t>Practical: Faster SOC responses, reducing cyber losses [5].</a:t>
          </a:r>
          <a:endParaRPr lang="en-US"/>
        </a:p>
      </dgm:t>
    </dgm:pt>
    <dgm:pt modelId="{25F0D097-34C0-47CF-A400-7633A5F44B5C}" type="parTrans" cxnId="{EEC73F99-4A96-4D67-8E3E-95D245686EFE}">
      <dgm:prSet/>
      <dgm:spPr/>
      <dgm:t>
        <a:bodyPr/>
        <a:lstStyle/>
        <a:p>
          <a:endParaRPr lang="en-US"/>
        </a:p>
      </dgm:t>
    </dgm:pt>
    <dgm:pt modelId="{F9D194BE-90E1-42F2-BC06-7F85A866BB87}" type="sibTrans" cxnId="{EEC73F99-4A96-4D67-8E3E-95D245686EFE}">
      <dgm:prSet/>
      <dgm:spPr/>
      <dgm:t>
        <a:bodyPr/>
        <a:lstStyle/>
        <a:p>
          <a:endParaRPr lang="en-US"/>
        </a:p>
      </dgm:t>
    </dgm:pt>
    <dgm:pt modelId="{106BC48B-FF97-4DFC-AF75-E2D136B54FA7}">
      <dgm:prSet/>
      <dgm:spPr/>
      <dgm:t>
        <a:bodyPr/>
        <a:lstStyle/>
        <a:p>
          <a:r>
            <a:rPr lang="en-GB" b="1"/>
            <a:t>Limitations</a:t>
          </a:r>
          <a:endParaRPr lang="en-US"/>
        </a:p>
      </dgm:t>
    </dgm:pt>
    <dgm:pt modelId="{1A0A326D-8121-443D-B39A-751B5301C287}" type="parTrans" cxnId="{CC7D8F21-AA7A-4201-AEC2-97655284E661}">
      <dgm:prSet/>
      <dgm:spPr/>
      <dgm:t>
        <a:bodyPr/>
        <a:lstStyle/>
        <a:p>
          <a:endParaRPr lang="en-US"/>
        </a:p>
      </dgm:t>
    </dgm:pt>
    <dgm:pt modelId="{AFCCEC12-6BD9-4A38-A65C-0D875A3B588D}" type="sibTrans" cxnId="{CC7D8F21-AA7A-4201-AEC2-97655284E661}">
      <dgm:prSet/>
      <dgm:spPr/>
      <dgm:t>
        <a:bodyPr/>
        <a:lstStyle/>
        <a:p>
          <a:endParaRPr lang="en-US"/>
        </a:p>
      </dgm:t>
    </dgm:pt>
    <dgm:pt modelId="{394EF12D-A247-42F0-BD10-02F9EE765771}">
      <dgm:prSet/>
      <dgm:spPr/>
      <dgm:t>
        <a:bodyPr/>
        <a:lstStyle/>
        <a:p>
          <a:r>
            <a:rPr lang="en-GB"/>
            <a:t>Dataset biases may limit generalizability [3].</a:t>
          </a:r>
          <a:endParaRPr lang="en-US"/>
        </a:p>
      </dgm:t>
    </dgm:pt>
    <dgm:pt modelId="{900940EE-F004-460A-B3B2-CC034EE93FC5}" type="parTrans" cxnId="{7D621F67-B715-4994-BF69-5B728A224639}">
      <dgm:prSet/>
      <dgm:spPr/>
      <dgm:t>
        <a:bodyPr/>
        <a:lstStyle/>
        <a:p>
          <a:endParaRPr lang="en-US"/>
        </a:p>
      </dgm:t>
    </dgm:pt>
    <dgm:pt modelId="{8E409254-4AEB-4A46-BEA4-7D4EF386A1FE}" type="sibTrans" cxnId="{7D621F67-B715-4994-BF69-5B728A224639}">
      <dgm:prSet/>
      <dgm:spPr/>
      <dgm:t>
        <a:bodyPr/>
        <a:lstStyle/>
        <a:p>
          <a:endParaRPr lang="en-US"/>
        </a:p>
      </dgm:t>
    </dgm:pt>
    <dgm:pt modelId="{66ABF7A0-E2F2-4D52-85B4-62AFF73FA232}">
      <dgm:prSet/>
      <dgm:spPr/>
      <dgm:t>
        <a:bodyPr/>
        <a:lstStyle/>
        <a:p>
          <a:r>
            <a:rPr lang="en-GB"/>
            <a:t>Computational overhead in high-volume scenarios [4].</a:t>
          </a:r>
          <a:endParaRPr lang="en-US"/>
        </a:p>
      </dgm:t>
    </dgm:pt>
    <dgm:pt modelId="{74ADAD87-EF71-491A-ABE1-E977DC93CE3E}" type="parTrans" cxnId="{B9C899CA-DB02-44A6-BEBB-BF87AE9FD0DA}">
      <dgm:prSet/>
      <dgm:spPr/>
      <dgm:t>
        <a:bodyPr/>
        <a:lstStyle/>
        <a:p>
          <a:endParaRPr lang="en-US"/>
        </a:p>
      </dgm:t>
    </dgm:pt>
    <dgm:pt modelId="{621FDC54-7EB1-4426-AC38-8051A3F8575C}" type="sibTrans" cxnId="{B9C899CA-DB02-44A6-BEBB-BF87AE9FD0DA}">
      <dgm:prSet/>
      <dgm:spPr/>
      <dgm:t>
        <a:bodyPr/>
        <a:lstStyle/>
        <a:p>
          <a:endParaRPr lang="en-US"/>
        </a:p>
      </dgm:t>
    </dgm:pt>
    <dgm:pt modelId="{E79C9286-E463-429A-A622-AB5669484EEF}">
      <dgm:prSet/>
      <dgm:spPr/>
      <dgm:t>
        <a:bodyPr/>
        <a:lstStyle/>
        <a:p>
          <a:r>
            <a:rPr lang="en-GB" b="1"/>
            <a:t>Professionalism Aspects</a:t>
          </a:r>
          <a:endParaRPr lang="en-US"/>
        </a:p>
      </dgm:t>
    </dgm:pt>
    <dgm:pt modelId="{A9A9C2D9-FB8E-4247-B672-7C113FCBA68C}" type="parTrans" cxnId="{E027072C-10FD-448F-A22B-FBDAE838370E}">
      <dgm:prSet/>
      <dgm:spPr/>
      <dgm:t>
        <a:bodyPr/>
        <a:lstStyle/>
        <a:p>
          <a:endParaRPr lang="en-US"/>
        </a:p>
      </dgm:t>
    </dgm:pt>
    <dgm:pt modelId="{BCC87623-5021-432D-B243-C41282EC0ED3}" type="sibTrans" cxnId="{E027072C-10FD-448F-A22B-FBDAE838370E}">
      <dgm:prSet/>
      <dgm:spPr/>
      <dgm:t>
        <a:bodyPr/>
        <a:lstStyle/>
        <a:p>
          <a:endParaRPr lang="en-US"/>
        </a:p>
      </dgm:t>
    </dgm:pt>
    <dgm:pt modelId="{A4A60772-885A-4CFB-BBFB-6BA66DCC4DA6}">
      <dgm:prSet/>
      <dgm:spPr/>
      <dgm:t>
        <a:bodyPr/>
        <a:lstStyle/>
        <a:p>
          <a:r>
            <a:rPr lang="en-GB"/>
            <a:t>Builds transferable skills like initiative and ethical judgment [7].</a:t>
          </a:r>
          <a:endParaRPr lang="en-US"/>
        </a:p>
      </dgm:t>
    </dgm:pt>
    <dgm:pt modelId="{072741FB-D082-45BE-B36A-558AC0386052}" type="parTrans" cxnId="{EAC22987-D268-41A0-861C-F4EB7E230445}">
      <dgm:prSet/>
      <dgm:spPr/>
      <dgm:t>
        <a:bodyPr/>
        <a:lstStyle/>
        <a:p>
          <a:endParaRPr lang="en-US"/>
        </a:p>
      </dgm:t>
    </dgm:pt>
    <dgm:pt modelId="{F3943101-E5B7-4FD0-AEE9-7B51173925F1}" type="sibTrans" cxnId="{EAC22987-D268-41A0-861C-F4EB7E230445}">
      <dgm:prSet/>
      <dgm:spPr/>
      <dgm:t>
        <a:bodyPr/>
        <a:lstStyle/>
        <a:p>
          <a:endParaRPr lang="en-US"/>
        </a:p>
      </dgm:t>
    </dgm:pt>
    <dgm:pt modelId="{B09F3231-1F66-4504-96BE-AEC47A448393}" type="pres">
      <dgm:prSet presAssocID="{7914837A-80C1-4B03-9E56-A6B8D9ABB55F}" presName="root" presStyleCnt="0">
        <dgm:presLayoutVars>
          <dgm:dir/>
          <dgm:resizeHandles val="exact"/>
        </dgm:presLayoutVars>
      </dgm:prSet>
      <dgm:spPr/>
    </dgm:pt>
    <dgm:pt modelId="{3C864C8B-EF6E-4ABB-94B4-D0674072E1C9}" type="pres">
      <dgm:prSet presAssocID="{7F0D6CAC-91AC-4743-92C6-36B869207C52}" presName="compNode" presStyleCnt="0"/>
      <dgm:spPr/>
    </dgm:pt>
    <dgm:pt modelId="{3185491F-5CB1-49F4-A9DB-76F154EE04FA}" type="pres">
      <dgm:prSet presAssocID="{7F0D6CAC-91AC-4743-92C6-36B869207C52}" presName="bgRect" presStyleLbl="bgShp" presStyleIdx="0" presStyleCnt="5"/>
      <dgm:spPr/>
    </dgm:pt>
    <dgm:pt modelId="{A61F9885-2C7A-46E1-88AB-4DD5F8E5E418}" type="pres">
      <dgm:prSet presAssocID="{7F0D6CAC-91AC-4743-92C6-36B869207C5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9486B7E0-830E-49BC-8040-327CA5552782}" type="pres">
      <dgm:prSet presAssocID="{7F0D6CAC-91AC-4743-92C6-36B869207C52}" presName="spaceRect" presStyleCnt="0"/>
      <dgm:spPr/>
    </dgm:pt>
    <dgm:pt modelId="{27848E4B-1205-4BBC-91F2-C43C4326DC51}" type="pres">
      <dgm:prSet presAssocID="{7F0D6CAC-91AC-4743-92C6-36B869207C52}" presName="parTx" presStyleLbl="revTx" presStyleIdx="0" presStyleCnt="10">
        <dgm:presLayoutVars>
          <dgm:chMax val="0"/>
          <dgm:chPref val="0"/>
        </dgm:presLayoutVars>
      </dgm:prSet>
      <dgm:spPr/>
    </dgm:pt>
    <dgm:pt modelId="{65F49037-D0B7-4BC8-8BBC-134555CBBE4B}" type="pres">
      <dgm:prSet presAssocID="{7F0D6CAC-91AC-4743-92C6-36B869207C52}" presName="desTx" presStyleLbl="revTx" presStyleIdx="1" presStyleCnt="10">
        <dgm:presLayoutVars/>
      </dgm:prSet>
      <dgm:spPr/>
    </dgm:pt>
    <dgm:pt modelId="{62B84171-9C7F-42B0-9DD1-14257D151EF0}" type="pres">
      <dgm:prSet presAssocID="{40D77120-95B7-46C3-AF1A-C675943EB181}" presName="sibTrans" presStyleCnt="0"/>
      <dgm:spPr/>
    </dgm:pt>
    <dgm:pt modelId="{F701528C-19B5-4698-A62F-FE64282CA842}" type="pres">
      <dgm:prSet presAssocID="{75D1E674-9B02-4787-9AD6-8DB2568C6BE9}" presName="compNode" presStyleCnt="0"/>
      <dgm:spPr/>
    </dgm:pt>
    <dgm:pt modelId="{596002BA-F150-44A7-93D2-23AA206F7F31}" type="pres">
      <dgm:prSet presAssocID="{75D1E674-9B02-4787-9AD6-8DB2568C6BE9}" presName="bgRect" presStyleLbl="bgShp" presStyleIdx="1" presStyleCnt="5"/>
      <dgm:spPr/>
    </dgm:pt>
    <dgm:pt modelId="{F9470B7C-B846-4B8E-AEFE-5B5D723A2640}" type="pres">
      <dgm:prSet presAssocID="{75D1E674-9B02-4787-9AD6-8DB2568C6BE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738E5DCA-C13A-47D0-9CDE-85A5775BF990}" type="pres">
      <dgm:prSet presAssocID="{75D1E674-9B02-4787-9AD6-8DB2568C6BE9}" presName="spaceRect" presStyleCnt="0"/>
      <dgm:spPr/>
    </dgm:pt>
    <dgm:pt modelId="{61DA9634-953F-4B80-9B36-06525C42B005}" type="pres">
      <dgm:prSet presAssocID="{75D1E674-9B02-4787-9AD6-8DB2568C6BE9}" presName="parTx" presStyleLbl="revTx" presStyleIdx="2" presStyleCnt="10">
        <dgm:presLayoutVars>
          <dgm:chMax val="0"/>
          <dgm:chPref val="0"/>
        </dgm:presLayoutVars>
      </dgm:prSet>
      <dgm:spPr/>
    </dgm:pt>
    <dgm:pt modelId="{FA6E7BE3-2F16-4701-A117-5672C7FC21E3}" type="pres">
      <dgm:prSet presAssocID="{75D1E674-9B02-4787-9AD6-8DB2568C6BE9}" presName="desTx" presStyleLbl="revTx" presStyleIdx="3" presStyleCnt="10">
        <dgm:presLayoutVars/>
      </dgm:prSet>
      <dgm:spPr/>
    </dgm:pt>
    <dgm:pt modelId="{764FF8DE-CF83-4331-97F3-83844CDACE01}" type="pres">
      <dgm:prSet presAssocID="{CFF22FC6-AF94-4523-A6DF-2011C18C3E9D}" presName="sibTrans" presStyleCnt="0"/>
      <dgm:spPr/>
    </dgm:pt>
    <dgm:pt modelId="{FE19F551-4838-40DB-83DF-8381E12213EE}" type="pres">
      <dgm:prSet presAssocID="{2793CBA4-CAA6-4414-90C0-9A35FF564A65}" presName="compNode" presStyleCnt="0"/>
      <dgm:spPr/>
    </dgm:pt>
    <dgm:pt modelId="{242C3694-E1EB-456F-871E-8227E1C51BFB}" type="pres">
      <dgm:prSet presAssocID="{2793CBA4-CAA6-4414-90C0-9A35FF564A65}" presName="bgRect" presStyleLbl="bgShp" presStyleIdx="2" presStyleCnt="5"/>
      <dgm:spPr/>
    </dgm:pt>
    <dgm:pt modelId="{025F9F8F-8226-4C0C-B79F-668AAEF2538E}" type="pres">
      <dgm:prSet presAssocID="{2793CBA4-CAA6-4414-90C0-9A35FF564A6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nger Print"/>
        </a:ext>
      </dgm:extLst>
    </dgm:pt>
    <dgm:pt modelId="{A4D2DA2D-DF50-469E-AD18-2E1404CF8E1A}" type="pres">
      <dgm:prSet presAssocID="{2793CBA4-CAA6-4414-90C0-9A35FF564A65}" presName="spaceRect" presStyleCnt="0"/>
      <dgm:spPr/>
    </dgm:pt>
    <dgm:pt modelId="{232003D0-5408-4030-B23F-8C3CD46FD19E}" type="pres">
      <dgm:prSet presAssocID="{2793CBA4-CAA6-4414-90C0-9A35FF564A65}" presName="parTx" presStyleLbl="revTx" presStyleIdx="4" presStyleCnt="10">
        <dgm:presLayoutVars>
          <dgm:chMax val="0"/>
          <dgm:chPref val="0"/>
        </dgm:presLayoutVars>
      </dgm:prSet>
      <dgm:spPr/>
    </dgm:pt>
    <dgm:pt modelId="{CF5D27E8-8B3D-4016-AB3D-C8149DE05EE6}" type="pres">
      <dgm:prSet presAssocID="{2793CBA4-CAA6-4414-90C0-9A35FF564A65}" presName="desTx" presStyleLbl="revTx" presStyleIdx="5" presStyleCnt="10">
        <dgm:presLayoutVars/>
      </dgm:prSet>
      <dgm:spPr/>
    </dgm:pt>
    <dgm:pt modelId="{DB8CA07D-A336-4460-9AC8-E91EA8D6F140}" type="pres">
      <dgm:prSet presAssocID="{96360B40-A1E6-4347-9503-58169D91782F}" presName="sibTrans" presStyleCnt="0"/>
      <dgm:spPr/>
    </dgm:pt>
    <dgm:pt modelId="{0E94A16F-0E01-402D-9689-7B1AEB95FF06}" type="pres">
      <dgm:prSet presAssocID="{106BC48B-FF97-4DFC-AF75-E2D136B54FA7}" presName="compNode" presStyleCnt="0"/>
      <dgm:spPr/>
    </dgm:pt>
    <dgm:pt modelId="{5740B255-26A8-4A8E-9E35-6C672FBF4D41}" type="pres">
      <dgm:prSet presAssocID="{106BC48B-FF97-4DFC-AF75-E2D136B54FA7}" presName="bgRect" presStyleLbl="bgShp" presStyleIdx="3" presStyleCnt="5"/>
      <dgm:spPr/>
    </dgm:pt>
    <dgm:pt modelId="{E2CBCF86-4604-4315-9826-6B61DB0B162A}" type="pres">
      <dgm:prSet presAssocID="{106BC48B-FF97-4DFC-AF75-E2D136B54FA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atistics"/>
        </a:ext>
      </dgm:extLst>
    </dgm:pt>
    <dgm:pt modelId="{E8C48C12-EDDC-4C81-AFA0-96E5CE201317}" type="pres">
      <dgm:prSet presAssocID="{106BC48B-FF97-4DFC-AF75-E2D136B54FA7}" presName="spaceRect" presStyleCnt="0"/>
      <dgm:spPr/>
    </dgm:pt>
    <dgm:pt modelId="{8F335C39-6512-4124-ACDC-1E5482084CE4}" type="pres">
      <dgm:prSet presAssocID="{106BC48B-FF97-4DFC-AF75-E2D136B54FA7}" presName="parTx" presStyleLbl="revTx" presStyleIdx="6" presStyleCnt="10">
        <dgm:presLayoutVars>
          <dgm:chMax val="0"/>
          <dgm:chPref val="0"/>
        </dgm:presLayoutVars>
      </dgm:prSet>
      <dgm:spPr/>
    </dgm:pt>
    <dgm:pt modelId="{06AA1457-7848-4A0B-9E73-EE0769306D00}" type="pres">
      <dgm:prSet presAssocID="{106BC48B-FF97-4DFC-AF75-E2D136B54FA7}" presName="desTx" presStyleLbl="revTx" presStyleIdx="7" presStyleCnt="10">
        <dgm:presLayoutVars/>
      </dgm:prSet>
      <dgm:spPr/>
    </dgm:pt>
    <dgm:pt modelId="{EE48C35E-955A-407B-B69A-038072299CC1}" type="pres">
      <dgm:prSet presAssocID="{AFCCEC12-6BD9-4A38-A65C-0D875A3B588D}" presName="sibTrans" presStyleCnt="0"/>
      <dgm:spPr/>
    </dgm:pt>
    <dgm:pt modelId="{29818605-FD44-418D-A714-B853BCBB6C62}" type="pres">
      <dgm:prSet presAssocID="{E79C9286-E463-429A-A622-AB5669484EEF}" presName="compNode" presStyleCnt="0"/>
      <dgm:spPr/>
    </dgm:pt>
    <dgm:pt modelId="{D92C1C6C-763C-462F-8FD9-8EB23A701F1E}" type="pres">
      <dgm:prSet presAssocID="{E79C9286-E463-429A-A622-AB5669484EEF}" presName="bgRect" presStyleLbl="bgShp" presStyleIdx="4" presStyleCnt="5"/>
      <dgm:spPr/>
    </dgm:pt>
    <dgm:pt modelId="{B69F7567-F9F6-4959-88B7-76FADC17C5B3}" type="pres">
      <dgm:prSet presAssocID="{E79C9286-E463-429A-A622-AB5669484EE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ers"/>
        </a:ext>
      </dgm:extLst>
    </dgm:pt>
    <dgm:pt modelId="{6AEFC7C0-1DC5-41C1-AFC0-7D4AC3EBC8B8}" type="pres">
      <dgm:prSet presAssocID="{E79C9286-E463-429A-A622-AB5669484EEF}" presName="spaceRect" presStyleCnt="0"/>
      <dgm:spPr/>
    </dgm:pt>
    <dgm:pt modelId="{AFC70414-2CD1-4D98-A2A1-B9F84CA814BD}" type="pres">
      <dgm:prSet presAssocID="{E79C9286-E463-429A-A622-AB5669484EEF}" presName="parTx" presStyleLbl="revTx" presStyleIdx="8" presStyleCnt="10">
        <dgm:presLayoutVars>
          <dgm:chMax val="0"/>
          <dgm:chPref val="0"/>
        </dgm:presLayoutVars>
      </dgm:prSet>
      <dgm:spPr/>
    </dgm:pt>
    <dgm:pt modelId="{191350CB-3B80-4368-ACEB-BD0E202CD8A5}" type="pres">
      <dgm:prSet presAssocID="{E79C9286-E463-429A-A622-AB5669484EEF}" presName="desTx" presStyleLbl="revTx" presStyleIdx="9" presStyleCnt="10">
        <dgm:presLayoutVars/>
      </dgm:prSet>
      <dgm:spPr/>
    </dgm:pt>
  </dgm:ptLst>
  <dgm:cxnLst>
    <dgm:cxn modelId="{7A3A6704-A8CD-42C2-9403-2EFF200D94FE}" type="presOf" srcId="{79957BB5-CB56-4E57-961E-11B5B693FF60}" destId="{CF5D27E8-8B3D-4016-AB3D-C8149DE05EE6}" srcOrd="0" destOrd="0" presId="urn:microsoft.com/office/officeart/2018/2/layout/IconVerticalSolidList"/>
    <dgm:cxn modelId="{CC7D8F21-AA7A-4201-AEC2-97655284E661}" srcId="{7914837A-80C1-4B03-9E56-A6B8D9ABB55F}" destId="{106BC48B-FF97-4DFC-AF75-E2D136B54FA7}" srcOrd="3" destOrd="0" parTransId="{1A0A326D-8121-443D-B39A-751B5301C287}" sibTransId="{AFCCEC12-6BD9-4A38-A65C-0D875A3B588D}"/>
    <dgm:cxn modelId="{E027072C-10FD-448F-A22B-FBDAE838370E}" srcId="{7914837A-80C1-4B03-9E56-A6B8D9ABB55F}" destId="{E79C9286-E463-429A-A622-AB5669484EEF}" srcOrd="4" destOrd="0" parTransId="{A9A9C2D9-FB8E-4247-B672-7C113FCBA68C}" sibTransId="{BCC87623-5021-432D-B243-C41282EC0ED3}"/>
    <dgm:cxn modelId="{D76E1B2D-E9CC-4145-B840-D6BCC985BC5B}" type="presOf" srcId="{8525AF83-0547-4800-AA8F-ADF3FD421813}" destId="{65F49037-D0B7-4BC8-8BBC-134555CBBE4B}" srcOrd="0" destOrd="0" presId="urn:microsoft.com/office/officeart/2018/2/layout/IconVerticalSolidList"/>
    <dgm:cxn modelId="{77647439-7940-4E59-A43E-62C480D84D3E}" type="presOf" srcId="{A4A60772-885A-4CFB-BBFB-6BA66DCC4DA6}" destId="{191350CB-3B80-4368-ACEB-BD0E202CD8A5}" srcOrd="0" destOrd="0" presId="urn:microsoft.com/office/officeart/2018/2/layout/IconVerticalSolidList"/>
    <dgm:cxn modelId="{46B12E3F-1775-4D01-BEC0-220320567BA9}" type="presOf" srcId="{753E7E51-9847-46C9-AAAC-B50607C71508}" destId="{FA6E7BE3-2F16-4701-A117-5672C7FC21E3}" srcOrd="0" destOrd="1" presId="urn:microsoft.com/office/officeart/2018/2/layout/IconVerticalSolidList"/>
    <dgm:cxn modelId="{F5DFB062-FD15-43DC-BC69-AE240E58E706}" type="presOf" srcId="{75D1E674-9B02-4787-9AD6-8DB2568C6BE9}" destId="{61DA9634-953F-4B80-9B36-06525C42B005}" srcOrd="0" destOrd="0" presId="urn:microsoft.com/office/officeart/2018/2/layout/IconVerticalSolidList"/>
    <dgm:cxn modelId="{7D621F67-B715-4994-BF69-5B728A224639}" srcId="{106BC48B-FF97-4DFC-AF75-E2D136B54FA7}" destId="{394EF12D-A247-42F0-BD10-02F9EE765771}" srcOrd="0" destOrd="0" parTransId="{900940EE-F004-460A-B3B2-CC034EE93FC5}" sibTransId="{8E409254-4AEB-4A46-BEA4-7D4EF386A1FE}"/>
    <dgm:cxn modelId="{B395C36F-0D00-443A-8A8B-661C4E869501}" type="presOf" srcId="{66ABF7A0-E2F2-4D52-85B4-62AFF73FA232}" destId="{06AA1457-7848-4A0B-9E73-EE0769306D00}" srcOrd="0" destOrd="1" presId="urn:microsoft.com/office/officeart/2018/2/layout/IconVerticalSolidList"/>
    <dgm:cxn modelId="{125BA977-A7E2-4C2B-9E0F-D7CAC4629FAB}" srcId="{7F0D6CAC-91AC-4743-92C6-36B869207C52}" destId="{6CB1A709-2312-4D68-852E-DDE1153A45E3}" srcOrd="1" destOrd="0" parTransId="{0FFFE354-E311-41F3-BFFC-CBFFE715C3C7}" sibTransId="{E7DEC51A-6961-464E-836D-9C0280994146}"/>
    <dgm:cxn modelId="{0A8F0F79-6B93-40F5-93E4-A5E8454F61A5}" type="presOf" srcId="{2793CBA4-CAA6-4414-90C0-9A35FF564A65}" destId="{232003D0-5408-4030-B23F-8C3CD46FD19E}" srcOrd="0" destOrd="0" presId="urn:microsoft.com/office/officeart/2018/2/layout/IconVerticalSolidList"/>
    <dgm:cxn modelId="{30CE4F7E-74E9-4534-8FCF-CA4045C3E261}" srcId="{7F0D6CAC-91AC-4743-92C6-36B869207C52}" destId="{8525AF83-0547-4800-AA8F-ADF3FD421813}" srcOrd="0" destOrd="0" parTransId="{354EFD52-4E8C-4E09-BFE1-A951247E49E3}" sibTransId="{7B8201D4-BB5D-49CA-84ED-F2DE58AC5E65}"/>
    <dgm:cxn modelId="{67DCA183-C382-4C6D-98FB-82811F24C09C}" type="presOf" srcId="{394EF12D-A247-42F0-BD10-02F9EE765771}" destId="{06AA1457-7848-4A0B-9E73-EE0769306D00}" srcOrd="0" destOrd="0" presId="urn:microsoft.com/office/officeart/2018/2/layout/IconVerticalSolidList"/>
    <dgm:cxn modelId="{EAC22987-D268-41A0-861C-F4EB7E230445}" srcId="{E79C9286-E463-429A-A622-AB5669484EEF}" destId="{A4A60772-885A-4CFB-BBFB-6BA66DCC4DA6}" srcOrd="0" destOrd="0" parTransId="{072741FB-D082-45BE-B36A-558AC0386052}" sibTransId="{F3943101-E5B7-4FD0-AEE9-7B51173925F1}"/>
    <dgm:cxn modelId="{9DAB4F8E-AD2A-42F4-A904-0CF4513DA5B8}" srcId="{75D1E674-9B02-4787-9AD6-8DB2568C6BE9}" destId="{753E7E51-9847-46C9-AAAC-B50607C71508}" srcOrd="1" destOrd="0" parTransId="{C8F06736-19F0-4E6D-9F7F-B707996876C8}" sibTransId="{B5EACA03-196F-4392-82CF-C213C16BA46D}"/>
    <dgm:cxn modelId="{48E47298-5ED3-4EDD-AFB3-2EB909EC3902}" srcId="{7914837A-80C1-4B03-9E56-A6B8D9ABB55F}" destId="{75D1E674-9B02-4787-9AD6-8DB2568C6BE9}" srcOrd="1" destOrd="0" parTransId="{3FCA16B7-7B0F-4EE5-983C-BF4667B4E02A}" sibTransId="{CFF22FC6-AF94-4523-A6DF-2011C18C3E9D}"/>
    <dgm:cxn modelId="{EEC73F99-4A96-4D67-8E3E-95D245686EFE}" srcId="{2793CBA4-CAA6-4414-90C0-9A35FF564A65}" destId="{F11F44CE-742E-4076-97BC-02BE241DF1D6}" srcOrd="1" destOrd="0" parTransId="{25F0D097-34C0-47CF-A400-7633A5F44B5C}" sibTransId="{F9D194BE-90E1-42F2-BC06-7F85A866BB87}"/>
    <dgm:cxn modelId="{ADEF289D-2071-4130-9C18-3242DB801E8E}" type="presOf" srcId="{E79C9286-E463-429A-A622-AB5669484EEF}" destId="{AFC70414-2CD1-4D98-A2A1-B9F84CA814BD}" srcOrd="0" destOrd="0" presId="urn:microsoft.com/office/officeart/2018/2/layout/IconVerticalSolidList"/>
    <dgm:cxn modelId="{3127FFAA-6021-4178-9F3D-3CA576217287}" type="presOf" srcId="{7914837A-80C1-4B03-9E56-A6B8D9ABB55F}" destId="{B09F3231-1F66-4504-96BE-AEC47A448393}" srcOrd="0" destOrd="0" presId="urn:microsoft.com/office/officeart/2018/2/layout/IconVerticalSolidList"/>
    <dgm:cxn modelId="{CE140BB7-BAA2-4C09-964E-617000E67026}" srcId="{2793CBA4-CAA6-4414-90C0-9A35FF564A65}" destId="{79957BB5-CB56-4E57-961E-11B5B693FF60}" srcOrd="0" destOrd="0" parTransId="{D79BE03B-B18A-4221-B781-143B628C82A1}" sibTransId="{B45A7CA0-061E-4849-88EB-72AACA658278}"/>
    <dgm:cxn modelId="{B9C899CA-DB02-44A6-BEBB-BF87AE9FD0DA}" srcId="{106BC48B-FF97-4DFC-AF75-E2D136B54FA7}" destId="{66ABF7A0-E2F2-4D52-85B4-62AFF73FA232}" srcOrd="1" destOrd="0" parTransId="{74ADAD87-EF71-491A-ABE1-E977DC93CE3E}" sibTransId="{621FDC54-7EB1-4426-AC38-8051A3F8575C}"/>
    <dgm:cxn modelId="{EABCB5D2-315E-44EB-BF11-BC90C8B8CD37}" srcId="{75D1E674-9B02-4787-9AD6-8DB2568C6BE9}" destId="{1154BAF8-255B-4D6D-A611-BDC4173FE0C0}" srcOrd="0" destOrd="0" parTransId="{E34DE30C-A3DC-4130-A962-08F915F820BA}" sibTransId="{558660C7-B8C9-4C92-8846-5881378EF4B0}"/>
    <dgm:cxn modelId="{134852D3-C985-4B35-AF66-B13B3F975122}" srcId="{7914837A-80C1-4B03-9E56-A6B8D9ABB55F}" destId="{2793CBA4-CAA6-4414-90C0-9A35FF564A65}" srcOrd="2" destOrd="0" parTransId="{DB7066E9-5A17-4796-8B44-8AB51B534EEA}" sibTransId="{96360B40-A1E6-4347-9503-58169D91782F}"/>
    <dgm:cxn modelId="{E94A12DA-ED91-4B6A-AE93-83D290FEBF72}" type="presOf" srcId="{1154BAF8-255B-4D6D-A611-BDC4173FE0C0}" destId="{FA6E7BE3-2F16-4701-A117-5672C7FC21E3}" srcOrd="0" destOrd="0" presId="urn:microsoft.com/office/officeart/2018/2/layout/IconVerticalSolidList"/>
    <dgm:cxn modelId="{B13645E0-A266-440F-9F76-00D71B9FF0A7}" srcId="{7914837A-80C1-4B03-9E56-A6B8D9ABB55F}" destId="{7F0D6CAC-91AC-4743-92C6-36B869207C52}" srcOrd="0" destOrd="0" parTransId="{BADDC587-6EA9-4BF4-9A14-C869C7723D40}" sibTransId="{40D77120-95B7-46C3-AF1A-C675943EB181}"/>
    <dgm:cxn modelId="{80A551E5-36AE-41F0-98E9-B1C517E989BE}" type="presOf" srcId="{7F0D6CAC-91AC-4743-92C6-36B869207C52}" destId="{27848E4B-1205-4BBC-91F2-C43C4326DC51}" srcOrd="0" destOrd="0" presId="urn:microsoft.com/office/officeart/2018/2/layout/IconVerticalSolidList"/>
    <dgm:cxn modelId="{1CD16BE7-9A06-48B8-89DB-2FEA1548D1D2}" type="presOf" srcId="{6CB1A709-2312-4D68-852E-DDE1153A45E3}" destId="{65F49037-D0B7-4BC8-8BBC-134555CBBE4B}" srcOrd="0" destOrd="1" presId="urn:microsoft.com/office/officeart/2018/2/layout/IconVerticalSolidList"/>
    <dgm:cxn modelId="{C537B0E7-0A45-4650-B45C-918A7672401E}" type="presOf" srcId="{F11F44CE-742E-4076-97BC-02BE241DF1D6}" destId="{CF5D27E8-8B3D-4016-AB3D-C8149DE05EE6}" srcOrd="0" destOrd="1" presId="urn:microsoft.com/office/officeart/2018/2/layout/IconVerticalSolidList"/>
    <dgm:cxn modelId="{F29A75EF-9D07-438B-980D-77D54290C184}" type="presOf" srcId="{106BC48B-FF97-4DFC-AF75-E2D136B54FA7}" destId="{8F335C39-6512-4124-ACDC-1E5482084CE4}" srcOrd="0" destOrd="0" presId="urn:microsoft.com/office/officeart/2018/2/layout/IconVerticalSolidList"/>
    <dgm:cxn modelId="{F0C29494-6398-45CD-830A-0EEB37DB0CDC}" type="presParOf" srcId="{B09F3231-1F66-4504-96BE-AEC47A448393}" destId="{3C864C8B-EF6E-4ABB-94B4-D0674072E1C9}" srcOrd="0" destOrd="0" presId="urn:microsoft.com/office/officeart/2018/2/layout/IconVerticalSolidList"/>
    <dgm:cxn modelId="{6F6014E9-F1D2-4E38-949B-10DCB5ACD345}" type="presParOf" srcId="{3C864C8B-EF6E-4ABB-94B4-D0674072E1C9}" destId="{3185491F-5CB1-49F4-A9DB-76F154EE04FA}" srcOrd="0" destOrd="0" presId="urn:microsoft.com/office/officeart/2018/2/layout/IconVerticalSolidList"/>
    <dgm:cxn modelId="{75326332-6AC8-4CF2-9118-573D82ED2ED2}" type="presParOf" srcId="{3C864C8B-EF6E-4ABB-94B4-D0674072E1C9}" destId="{A61F9885-2C7A-46E1-88AB-4DD5F8E5E418}" srcOrd="1" destOrd="0" presId="urn:microsoft.com/office/officeart/2018/2/layout/IconVerticalSolidList"/>
    <dgm:cxn modelId="{A2189CA6-B7C5-4B6A-83AD-C5273664F60D}" type="presParOf" srcId="{3C864C8B-EF6E-4ABB-94B4-D0674072E1C9}" destId="{9486B7E0-830E-49BC-8040-327CA5552782}" srcOrd="2" destOrd="0" presId="urn:microsoft.com/office/officeart/2018/2/layout/IconVerticalSolidList"/>
    <dgm:cxn modelId="{D34F4CB9-9F12-43E8-A264-124892C23DC7}" type="presParOf" srcId="{3C864C8B-EF6E-4ABB-94B4-D0674072E1C9}" destId="{27848E4B-1205-4BBC-91F2-C43C4326DC51}" srcOrd="3" destOrd="0" presId="urn:microsoft.com/office/officeart/2018/2/layout/IconVerticalSolidList"/>
    <dgm:cxn modelId="{BE258788-D5E6-4725-AE91-4CEDEB7E23AC}" type="presParOf" srcId="{3C864C8B-EF6E-4ABB-94B4-D0674072E1C9}" destId="{65F49037-D0B7-4BC8-8BBC-134555CBBE4B}" srcOrd="4" destOrd="0" presId="urn:microsoft.com/office/officeart/2018/2/layout/IconVerticalSolidList"/>
    <dgm:cxn modelId="{7030CB67-87E3-48F7-A066-AAB631EE164A}" type="presParOf" srcId="{B09F3231-1F66-4504-96BE-AEC47A448393}" destId="{62B84171-9C7F-42B0-9DD1-14257D151EF0}" srcOrd="1" destOrd="0" presId="urn:microsoft.com/office/officeart/2018/2/layout/IconVerticalSolidList"/>
    <dgm:cxn modelId="{F505BE19-D6DC-4AB5-9A8F-C906D72A185B}" type="presParOf" srcId="{B09F3231-1F66-4504-96BE-AEC47A448393}" destId="{F701528C-19B5-4698-A62F-FE64282CA842}" srcOrd="2" destOrd="0" presId="urn:microsoft.com/office/officeart/2018/2/layout/IconVerticalSolidList"/>
    <dgm:cxn modelId="{2B890A93-2E06-4B62-966A-5786501A2AF7}" type="presParOf" srcId="{F701528C-19B5-4698-A62F-FE64282CA842}" destId="{596002BA-F150-44A7-93D2-23AA206F7F31}" srcOrd="0" destOrd="0" presId="urn:microsoft.com/office/officeart/2018/2/layout/IconVerticalSolidList"/>
    <dgm:cxn modelId="{C3F448C9-E840-4183-A10E-501CB87AB998}" type="presParOf" srcId="{F701528C-19B5-4698-A62F-FE64282CA842}" destId="{F9470B7C-B846-4B8E-AEFE-5B5D723A2640}" srcOrd="1" destOrd="0" presId="urn:microsoft.com/office/officeart/2018/2/layout/IconVerticalSolidList"/>
    <dgm:cxn modelId="{EDFED898-2536-4409-BB0A-137AF5CDB4CD}" type="presParOf" srcId="{F701528C-19B5-4698-A62F-FE64282CA842}" destId="{738E5DCA-C13A-47D0-9CDE-85A5775BF990}" srcOrd="2" destOrd="0" presId="urn:microsoft.com/office/officeart/2018/2/layout/IconVerticalSolidList"/>
    <dgm:cxn modelId="{1EE48DEB-4F7B-41E5-AC0C-DFF9221C4ADD}" type="presParOf" srcId="{F701528C-19B5-4698-A62F-FE64282CA842}" destId="{61DA9634-953F-4B80-9B36-06525C42B005}" srcOrd="3" destOrd="0" presId="urn:microsoft.com/office/officeart/2018/2/layout/IconVerticalSolidList"/>
    <dgm:cxn modelId="{FAF56227-37A3-48E7-8314-042DDABF60C2}" type="presParOf" srcId="{F701528C-19B5-4698-A62F-FE64282CA842}" destId="{FA6E7BE3-2F16-4701-A117-5672C7FC21E3}" srcOrd="4" destOrd="0" presId="urn:microsoft.com/office/officeart/2018/2/layout/IconVerticalSolidList"/>
    <dgm:cxn modelId="{406AD825-EF1C-49FE-8F95-B64504587759}" type="presParOf" srcId="{B09F3231-1F66-4504-96BE-AEC47A448393}" destId="{764FF8DE-CF83-4331-97F3-83844CDACE01}" srcOrd="3" destOrd="0" presId="urn:microsoft.com/office/officeart/2018/2/layout/IconVerticalSolidList"/>
    <dgm:cxn modelId="{8E2BBD41-5717-4A3C-BDA8-680D9CF2E5F8}" type="presParOf" srcId="{B09F3231-1F66-4504-96BE-AEC47A448393}" destId="{FE19F551-4838-40DB-83DF-8381E12213EE}" srcOrd="4" destOrd="0" presId="urn:microsoft.com/office/officeart/2018/2/layout/IconVerticalSolidList"/>
    <dgm:cxn modelId="{4FE02262-4C01-487D-A07C-5A0CC459B5F5}" type="presParOf" srcId="{FE19F551-4838-40DB-83DF-8381E12213EE}" destId="{242C3694-E1EB-456F-871E-8227E1C51BFB}" srcOrd="0" destOrd="0" presId="urn:microsoft.com/office/officeart/2018/2/layout/IconVerticalSolidList"/>
    <dgm:cxn modelId="{79017A8D-77FC-45E8-9113-6E997D914FD5}" type="presParOf" srcId="{FE19F551-4838-40DB-83DF-8381E12213EE}" destId="{025F9F8F-8226-4C0C-B79F-668AAEF2538E}" srcOrd="1" destOrd="0" presId="urn:microsoft.com/office/officeart/2018/2/layout/IconVerticalSolidList"/>
    <dgm:cxn modelId="{6AB1BB15-269C-4B0B-8C1C-255764A3F6EA}" type="presParOf" srcId="{FE19F551-4838-40DB-83DF-8381E12213EE}" destId="{A4D2DA2D-DF50-469E-AD18-2E1404CF8E1A}" srcOrd="2" destOrd="0" presId="urn:microsoft.com/office/officeart/2018/2/layout/IconVerticalSolidList"/>
    <dgm:cxn modelId="{256E0400-26F2-482B-90A2-9D86F8470985}" type="presParOf" srcId="{FE19F551-4838-40DB-83DF-8381E12213EE}" destId="{232003D0-5408-4030-B23F-8C3CD46FD19E}" srcOrd="3" destOrd="0" presId="urn:microsoft.com/office/officeart/2018/2/layout/IconVerticalSolidList"/>
    <dgm:cxn modelId="{124E6589-881D-4E1B-A37B-11D82A8EF106}" type="presParOf" srcId="{FE19F551-4838-40DB-83DF-8381E12213EE}" destId="{CF5D27E8-8B3D-4016-AB3D-C8149DE05EE6}" srcOrd="4" destOrd="0" presId="urn:microsoft.com/office/officeart/2018/2/layout/IconVerticalSolidList"/>
    <dgm:cxn modelId="{FCAD4F34-0B5A-4CE9-A81B-700B93B4B8C8}" type="presParOf" srcId="{B09F3231-1F66-4504-96BE-AEC47A448393}" destId="{DB8CA07D-A336-4460-9AC8-E91EA8D6F140}" srcOrd="5" destOrd="0" presId="urn:microsoft.com/office/officeart/2018/2/layout/IconVerticalSolidList"/>
    <dgm:cxn modelId="{0BEA4553-005C-46EA-AA2E-27CC436D50AF}" type="presParOf" srcId="{B09F3231-1F66-4504-96BE-AEC47A448393}" destId="{0E94A16F-0E01-402D-9689-7B1AEB95FF06}" srcOrd="6" destOrd="0" presId="urn:microsoft.com/office/officeart/2018/2/layout/IconVerticalSolidList"/>
    <dgm:cxn modelId="{73D6DF8F-B083-43CB-8BFF-788EDF9ED9E2}" type="presParOf" srcId="{0E94A16F-0E01-402D-9689-7B1AEB95FF06}" destId="{5740B255-26A8-4A8E-9E35-6C672FBF4D41}" srcOrd="0" destOrd="0" presId="urn:microsoft.com/office/officeart/2018/2/layout/IconVerticalSolidList"/>
    <dgm:cxn modelId="{67B9BDF0-5C41-40BE-803D-93695DAD5292}" type="presParOf" srcId="{0E94A16F-0E01-402D-9689-7B1AEB95FF06}" destId="{E2CBCF86-4604-4315-9826-6B61DB0B162A}" srcOrd="1" destOrd="0" presId="urn:microsoft.com/office/officeart/2018/2/layout/IconVerticalSolidList"/>
    <dgm:cxn modelId="{E0AB1996-7E27-4593-AE31-3551CCAC534F}" type="presParOf" srcId="{0E94A16F-0E01-402D-9689-7B1AEB95FF06}" destId="{E8C48C12-EDDC-4C81-AFA0-96E5CE201317}" srcOrd="2" destOrd="0" presId="urn:microsoft.com/office/officeart/2018/2/layout/IconVerticalSolidList"/>
    <dgm:cxn modelId="{6E9346A4-11EB-4805-8C26-8143D50B0090}" type="presParOf" srcId="{0E94A16F-0E01-402D-9689-7B1AEB95FF06}" destId="{8F335C39-6512-4124-ACDC-1E5482084CE4}" srcOrd="3" destOrd="0" presId="urn:microsoft.com/office/officeart/2018/2/layout/IconVerticalSolidList"/>
    <dgm:cxn modelId="{885B1B30-8CB2-41AF-9107-0F261F5AB120}" type="presParOf" srcId="{0E94A16F-0E01-402D-9689-7B1AEB95FF06}" destId="{06AA1457-7848-4A0B-9E73-EE0769306D00}" srcOrd="4" destOrd="0" presId="urn:microsoft.com/office/officeart/2018/2/layout/IconVerticalSolidList"/>
    <dgm:cxn modelId="{32D83B10-FF71-4313-BF4C-AF2BB8F529F1}" type="presParOf" srcId="{B09F3231-1F66-4504-96BE-AEC47A448393}" destId="{EE48C35E-955A-407B-B69A-038072299CC1}" srcOrd="7" destOrd="0" presId="urn:microsoft.com/office/officeart/2018/2/layout/IconVerticalSolidList"/>
    <dgm:cxn modelId="{7EAD4578-569C-425D-97B6-3DA33F714C9A}" type="presParOf" srcId="{B09F3231-1F66-4504-96BE-AEC47A448393}" destId="{29818605-FD44-418D-A714-B853BCBB6C62}" srcOrd="8" destOrd="0" presId="urn:microsoft.com/office/officeart/2018/2/layout/IconVerticalSolidList"/>
    <dgm:cxn modelId="{6391561F-655A-45C4-9248-A1596238FBC9}" type="presParOf" srcId="{29818605-FD44-418D-A714-B853BCBB6C62}" destId="{D92C1C6C-763C-462F-8FD9-8EB23A701F1E}" srcOrd="0" destOrd="0" presId="urn:microsoft.com/office/officeart/2018/2/layout/IconVerticalSolidList"/>
    <dgm:cxn modelId="{11EB1E7A-B75B-4DF5-BE43-6EBEE3468A47}" type="presParOf" srcId="{29818605-FD44-418D-A714-B853BCBB6C62}" destId="{B69F7567-F9F6-4959-88B7-76FADC17C5B3}" srcOrd="1" destOrd="0" presId="urn:microsoft.com/office/officeart/2018/2/layout/IconVerticalSolidList"/>
    <dgm:cxn modelId="{D7C45CD5-70B9-496F-A7DD-C29D663EF8AF}" type="presParOf" srcId="{29818605-FD44-418D-A714-B853BCBB6C62}" destId="{6AEFC7C0-1DC5-41C1-AFC0-7D4AC3EBC8B8}" srcOrd="2" destOrd="0" presId="urn:microsoft.com/office/officeart/2018/2/layout/IconVerticalSolidList"/>
    <dgm:cxn modelId="{5A83C7FA-E3AF-461F-9CF9-F188ADEED89C}" type="presParOf" srcId="{29818605-FD44-418D-A714-B853BCBB6C62}" destId="{AFC70414-2CD1-4D98-A2A1-B9F84CA814BD}" srcOrd="3" destOrd="0" presId="urn:microsoft.com/office/officeart/2018/2/layout/IconVerticalSolidList"/>
    <dgm:cxn modelId="{E94BB593-3ABA-4986-801D-46A90D9ED0A3}" type="presParOf" srcId="{29818605-FD44-418D-A714-B853BCBB6C62}" destId="{191350CB-3B80-4368-ACEB-BD0E202CD8A5}"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20D82-17D6-4F17-81E5-141962B6E127}">
      <dsp:nvSpPr>
        <dsp:cNvPr id="0" name=""/>
        <dsp:cNvSpPr/>
      </dsp:nvSpPr>
      <dsp:spPr>
        <a:xfrm>
          <a:off x="0" y="3771"/>
          <a:ext cx="10515600" cy="8777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DAD57-53DA-45B4-B9F7-F616175AC2F0}">
      <dsp:nvSpPr>
        <dsp:cNvPr id="0" name=""/>
        <dsp:cNvSpPr/>
      </dsp:nvSpPr>
      <dsp:spPr>
        <a:xfrm>
          <a:off x="265522" y="201267"/>
          <a:ext cx="482767" cy="4827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44D55-9B8B-447A-8D41-B1A7B3B62F2C}">
      <dsp:nvSpPr>
        <dsp:cNvPr id="0" name=""/>
        <dsp:cNvSpPr/>
      </dsp:nvSpPr>
      <dsp:spPr>
        <a:xfrm>
          <a:off x="1013811" y="3771"/>
          <a:ext cx="4732020" cy="877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96" tIns="92896" rIns="92896" bIns="92896" numCol="1" spcCol="1270" anchor="ctr" anchorCtr="0">
          <a:noAutofit/>
        </a:bodyPr>
        <a:lstStyle/>
        <a:p>
          <a:pPr marL="0" lvl="0" indent="0" algn="l" defTabSz="977900">
            <a:lnSpc>
              <a:spcPct val="100000"/>
            </a:lnSpc>
            <a:spcBef>
              <a:spcPct val="0"/>
            </a:spcBef>
            <a:spcAft>
              <a:spcPct val="35000"/>
            </a:spcAft>
            <a:buNone/>
          </a:pPr>
          <a:r>
            <a:rPr lang="en-GB" sz="2200" b="1" kern="1200"/>
            <a:t>Overview of Network Forensics Field</a:t>
          </a:r>
          <a:endParaRPr lang="en-US" sz="2200" kern="1200"/>
        </a:p>
      </dsp:txBody>
      <dsp:txXfrm>
        <a:off x="1013811" y="3771"/>
        <a:ext cx="4732020" cy="877758"/>
      </dsp:txXfrm>
    </dsp:sp>
    <dsp:sp modelId="{E50E187B-4FF2-4AA2-A0EF-184062F191A9}">
      <dsp:nvSpPr>
        <dsp:cNvPr id="0" name=""/>
        <dsp:cNvSpPr/>
      </dsp:nvSpPr>
      <dsp:spPr>
        <a:xfrm>
          <a:off x="5745831" y="3771"/>
          <a:ext cx="4768777" cy="877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96" tIns="92896" rIns="92896" bIns="92896" numCol="1" spcCol="1270" anchor="ctr" anchorCtr="0">
          <a:noAutofit/>
        </a:bodyPr>
        <a:lstStyle/>
        <a:p>
          <a:pPr marL="0" lvl="0" indent="0" algn="l" defTabSz="488950">
            <a:lnSpc>
              <a:spcPct val="100000"/>
            </a:lnSpc>
            <a:spcBef>
              <a:spcPct val="0"/>
            </a:spcBef>
            <a:spcAft>
              <a:spcPct val="35000"/>
            </a:spcAft>
            <a:buNone/>
          </a:pPr>
          <a:r>
            <a:rPr lang="en-GB" sz="1100" kern="1200"/>
            <a:t>Network forensics involves capturing and analyzing traffic to investigate cyber incidents, essential in cybersecurity [1].</a:t>
          </a:r>
          <a:endParaRPr lang="en-US" sz="1100" kern="1200"/>
        </a:p>
        <a:p>
          <a:pPr marL="0" lvl="0" indent="0" algn="l" defTabSz="488950">
            <a:lnSpc>
              <a:spcPct val="100000"/>
            </a:lnSpc>
            <a:spcBef>
              <a:spcPct val="0"/>
            </a:spcBef>
            <a:spcAft>
              <a:spcPct val="35000"/>
            </a:spcAft>
            <a:buNone/>
          </a:pPr>
          <a:r>
            <a:rPr lang="en-GB" sz="1100" kern="1200"/>
            <a:t>It supports evidence preservation and legal actions amid rising threats like APTs [2].</a:t>
          </a:r>
          <a:endParaRPr lang="en-US" sz="1100" kern="1200"/>
        </a:p>
      </dsp:txBody>
      <dsp:txXfrm>
        <a:off x="5745831" y="3771"/>
        <a:ext cx="4768777" cy="877758"/>
      </dsp:txXfrm>
    </dsp:sp>
    <dsp:sp modelId="{248EE34F-E57E-49FE-A529-CBA10E6F8D0A}">
      <dsp:nvSpPr>
        <dsp:cNvPr id="0" name=""/>
        <dsp:cNvSpPr/>
      </dsp:nvSpPr>
      <dsp:spPr>
        <a:xfrm>
          <a:off x="0" y="1100969"/>
          <a:ext cx="10515600" cy="8777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E0CAF-6D7B-4AF0-B831-8C2DDAE30D7E}">
      <dsp:nvSpPr>
        <dsp:cNvPr id="0" name=""/>
        <dsp:cNvSpPr/>
      </dsp:nvSpPr>
      <dsp:spPr>
        <a:xfrm>
          <a:off x="265522" y="1298465"/>
          <a:ext cx="482767" cy="4827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25DC29-1915-4AA0-8689-526818160DD0}">
      <dsp:nvSpPr>
        <dsp:cNvPr id="0" name=""/>
        <dsp:cNvSpPr/>
      </dsp:nvSpPr>
      <dsp:spPr>
        <a:xfrm>
          <a:off x="1013811" y="1100969"/>
          <a:ext cx="4732020" cy="877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96" tIns="92896" rIns="92896" bIns="92896" numCol="1" spcCol="1270" anchor="ctr" anchorCtr="0">
          <a:noAutofit/>
        </a:bodyPr>
        <a:lstStyle/>
        <a:p>
          <a:pPr marL="0" lvl="0" indent="0" algn="l" defTabSz="977900">
            <a:lnSpc>
              <a:spcPct val="100000"/>
            </a:lnSpc>
            <a:spcBef>
              <a:spcPct val="0"/>
            </a:spcBef>
            <a:spcAft>
              <a:spcPct val="35000"/>
            </a:spcAft>
            <a:buNone/>
          </a:pPr>
          <a:r>
            <a:rPr lang="en-GB" sz="2200" b="1" kern="1200"/>
            <a:t>Current Developments and Trends</a:t>
          </a:r>
          <a:endParaRPr lang="en-US" sz="2200" kern="1200"/>
        </a:p>
      </dsp:txBody>
      <dsp:txXfrm>
        <a:off x="1013811" y="1100969"/>
        <a:ext cx="4732020" cy="877758"/>
      </dsp:txXfrm>
    </dsp:sp>
    <dsp:sp modelId="{42D5193B-CD10-4B80-BDB8-589534B30521}">
      <dsp:nvSpPr>
        <dsp:cNvPr id="0" name=""/>
        <dsp:cNvSpPr/>
      </dsp:nvSpPr>
      <dsp:spPr>
        <a:xfrm>
          <a:off x="5745831" y="1100969"/>
          <a:ext cx="4768777" cy="877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96" tIns="92896" rIns="92896" bIns="92896" numCol="1" spcCol="1270" anchor="ctr" anchorCtr="0">
          <a:noAutofit/>
        </a:bodyPr>
        <a:lstStyle/>
        <a:p>
          <a:pPr marL="0" lvl="0" indent="0" algn="l" defTabSz="488950">
            <a:lnSpc>
              <a:spcPct val="100000"/>
            </a:lnSpc>
            <a:spcBef>
              <a:spcPct val="0"/>
            </a:spcBef>
            <a:spcAft>
              <a:spcPct val="35000"/>
            </a:spcAft>
            <a:buNone/>
          </a:pPr>
          <a:r>
            <a:rPr lang="en-GB" sz="1100" kern="1200"/>
            <a:t>AI integration for anomaly detection has advanced, using datasets like CICIDS-2017 [3].</a:t>
          </a:r>
          <a:endParaRPr lang="en-US" sz="1100" kern="1200"/>
        </a:p>
        <a:p>
          <a:pPr marL="0" lvl="0" indent="0" algn="l" defTabSz="488950">
            <a:lnSpc>
              <a:spcPct val="100000"/>
            </a:lnSpc>
            <a:spcBef>
              <a:spcPct val="0"/>
            </a:spcBef>
            <a:spcAft>
              <a:spcPct val="35000"/>
            </a:spcAft>
            <a:buNone/>
          </a:pPr>
          <a:r>
            <a:rPr lang="en-GB" sz="1100" kern="1200"/>
            <a:t>Cloud-native and IoT forensics address distributed environments, per recent frameworks [4].</a:t>
          </a:r>
          <a:endParaRPr lang="en-US" sz="1100" kern="1200"/>
        </a:p>
      </dsp:txBody>
      <dsp:txXfrm>
        <a:off x="5745831" y="1100969"/>
        <a:ext cx="4768777" cy="877758"/>
      </dsp:txXfrm>
    </dsp:sp>
    <dsp:sp modelId="{94212E8A-7D8C-4EFD-B08B-E96A0AC005E0}">
      <dsp:nvSpPr>
        <dsp:cNvPr id="0" name=""/>
        <dsp:cNvSpPr/>
      </dsp:nvSpPr>
      <dsp:spPr>
        <a:xfrm>
          <a:off x="0" y="2198168"/>
          <a:ext cx="10515600" cy="8777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ECFC77-2846-4BB9-A402-2F9BCC9EDFBC}">
      <dsp:nvSpPr>
        <dsp:cNvPr id="0" name=""/>
        <dsp:cNvSpPr/>
      </dsp:nvSpPr>
      <dsp:spPr>
        <a:xfrm>
          <a:off x="265522" y="2395664"/>
          <a:ext cx="482767" cy="4827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5E7B83-542D-46D0-BE26-943DF31B8BE9}">
      <dsp:nvSpPr>
        <dsp:cNvPr id="0" name=""/>
        <dsp:cNvSpPr/>
      </dsp:nvSpPr>
      <dsp:spPr>
        <a:xfrm>
          <a:off x="1013811" y="2198168"/>
          <a:ext cx="4732020" cy="877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96" tIns="92896" rIns="92896" bIns="92896" numCol="1" spcCol="1270" anchor="ctr" anchorCtr="0">
          <a:noAutofit/>
        </a:bodyPr>
        <a:lstStyle/>
        <a:p>
          <a:pPr marL="0" lvl="0" indent="0" algn="l" defTabSz="977900">
            <a:lnSpc>
              <a:spcPct val="100000"/>
            </a:lnSpc>
            <a:spcBef>
              <a:spcPct val="0"/>
            </a:spcBef>
            <a:spcAft>
              <a:spcPct val="35000"/>
            </a:spcAft>
            <a:buNone/>
          </a:pPr>
          <a:r>
            <a:rPr lang="en-GB" sz="2200" b="1" kern="1200"/>
            <a:t>Relevance to Cybersecurity</a:t>
          </a:r>
          <a:endParaRPr lang="en-US" sz="2200" kern="1200"/>
        </a:p>
      </dsp:txBody>
      <dsp:txXfrm>
        <a:off x="1013811" y="2198168"/>
        <a:ext cx="4732020" cy="877758"/>
      </dsp:txXfrm>
    </dsp:sp>
    <dsp:sp modelId="{7CC7A069-DE1F-41A2-9B87-08F899A6760E}">
      <dsp:nvSpPr>
        <dsp:cNvPr id="0" name=""/>
        <dsp:cNvSpPr/>
      </dsp:nvSpPr>
      <dsp:spPr>
        <a:xfrm>
          <a:off x="5745831" y="2198168"/>
          <a:ext cx="4768777" cy="877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96" tIns="92896" rIns="92896" bIns="92896" numCol="1" spcCol="1270" anchor="ctr" anchorCtr="0">
          <a:noAutofit/>
        </a:bodyPr>
        <a:lstStyle/>
        <a:p>
          <a:pPr marL="0" lvl="0" indent="0" algn="l" defTabSz="488950">
            <a:lnSpc>
              <a:spcPct val="100000"/>
            </a:lnSpc>
            <a:spcBef>
              <a:spcPct val="0"/>
            </a:spcBef>
            <a:spcAft>
              <a:spcPct val="35000"/>
            </a:spcAft>
            <a:buNone/>
          </a:pPr>
          <a:r>
            <a:rPr lang="en-GB" sz="1100" kern="1200"/>
            <a:t>68% of breaches are network-based, per 2024 reports [5].</a:t>
          </a:r>
          <a:endParaRPr lang="en-US" sz="1100" kern="1200"/>
        </a:p>
        <a:p>
          <a:pPr marL="0" lvl="0" indent="0" algn="l" defTabSz="488950">
            <a:lnSpc>
              <a:spcPct val="100000"/>
            </a:lnSpc>
            <a:spcBef>
              <a:spcPct val="0"/>
            </a:spcBef>
            <a:spcAft>
              <a:spcPct val="35000"/>
            </a:spcAft>
            <a:buNone/>
          </a:pPr>
          <a:r>
            <a:rPr lang="en-GB" sz="1100" kern="1200"/>
            <a:t>Tools like Wireshark evolve with ML for real-time analysis [6].</a:t>
          </a:r>
          <a:endParaRPr lang="en-US" sz="1100" kern="1200"/>
        </a:p>
      </dsp:txBody>
      <dsp:txXfrm>
        <a:off x="5745831" y="2198168"/>
        <a:ext cx="4768777" cy="877758"/>
      </dsp:txXfrm>
    </dsp:sp>
    <dsp:sp modelId="{DF952E0A-A880-407E-BEB7-F9FD1B03D9C4}">
      <dsp:nvSpPr>
        <dsp:cNvPr id="0" name=""/>
        <dsp:cNvSpPr/>
      </dsp:nvSpPr>
      <dsp:spPr>
        <a:xfrm>
          <a:off x="0" y="3295366"/>
          <a:ext cx="10515600" cy="8777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97D341-287B-49E7-B51F-A5D8172E8435}">
      <dsp:nvSpPr>
        <dsp:cNvPr id="0" name=""/>
        <dsp:cNvSpPr/>
      </dsp:nvSpPr>
      <dsp:spPr>
        <a:xfrm>
          <a:off x="265522" y="3492862"/>
          <a:ext cx="482767" cy="4827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F23BB4-75A0-4CE2-BC5B-A71C5648E2BD}">
      <dsp:nvSpPr>
        <dsp:cNvPr id="0" name=""/>
        <dsp:cNvSpPr/>
      </dsp:nvSpPr>
      <dsp:spPr>
        <a:xfrm>
          <a:off x="1013811" y="3295366"/>
          <a:ext cx="4732020" cy="877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96" tIns="92896" rIns="92896" bIns="92896" numCol="1" spcCol="1270" anchor="ctr" anchorCtr="0">
          <a:noAutofit/>
        </a:bodyPr>
        <a:lstStyle/>
        <a:p>
          <a:pPr marL="0" lvl="0" indent="0" algn="l" defTabSz="977900">
            <a:lnSpc>
              <a:spcPct val="100000"/>
            </a:lnSpc>
            <a:spcBef>
              <a:spcPct val="0"/>
            </a:spcBef>
            <a:spcAft>
              <a:spcPct val="35000"/>
            </a:spcAft>
            <a:buNone/>
          </a:pPr>
          <a:r>
            <a:rPr lang="en-GB" sz="2200" b="1" kern="1200"/>
            <a:t>Professionalism in Context</a:t>
          </a:r>
          <a:endParaRPr lang="en-US" sz="2200" kern="1200"/>
        </a:p>
      </dsp:txBody>
      <dsp:txXfrm>
        <a:off x="1013811" y="3295366"/>
        <a:ext cx="4732020" cy="877758"/>
      </dsp:txXfrm>
    </dsp:sp>
    <dsp:sp modelId="{2F8AAAED-6A9B-4B48-AB20-FBB0F0BDB83C}">
      <dsp:nvSpPr>
        <dsp:cNvPr id="0" name=""/>
        <dsp:cNvSpPr/>
      </dsp:nvSpPr>
      <dsp:spPr>
        <a:xfrm>
          <a:off x="5745831" y="3295366"/>
          <a:ext cx="4768777" cy="877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896" tIns="92896" rIns="92896" bIns="92896" numCol="1" spcCol="1270" anchor="ctr" anchorCtr="0">
          <a:noAutofit/>
        </a:bodyPr>
        <a:lstStyle/>
        <a:p>
          <a:pPr marL="0" lvl="0" indent="0" algn="l" defTabSz="488950">
            <a:lnSpc>
              <a:spcPct val="100000"/>
            </a:lnSpc>
            <a:spcBef>
              <a:spcPct val="0"/>
            </a:spcBef>
            <a:spcAft>
              <a:spcPct val="35000"/>
            </a:spcAft>
            <a:buNone/>
          </a:pPr>
          <a:r>
            <a:rPr lang="en-GB" sz="1100" kern="1200"/>
            <a:t>Demonstrates transferable skills like ethical data handling and critical thinking [7].</a:t>
          </a:r>
          <a:endParaRPr lang="en-US" sz="1100" kern="1200"/>
        </a:p>
        <a:p>
          <a:pPr marL="0" lvl="0" indent="0" algn="l" defTabSz="488950">
            <a:lnSpc>
              <a:spcPct val="100000"/>
            </a:lnSpc>
            <a:spcBef>
              <a:spcPct val="0"/>
            </a:spcBef>
            <a:spcAft>
              <a:spcPct val="35000"/>
            </a:spcAft>
            <a:buNone/>
          </a:pPr>
          <a:r>
            <a:rPr lang="en-GB" sz="1100" kern="1200"/>
            <a:t>Aligns with project management by identifying resource needs early [8].</a:t>
          </a:r>
          <a:endParaRPr lang="en-US" sz="1100" kern="1200"/>
        </a:p>
      </dsp:txBody>
      <dsp:txXfrm>
        <a:off x="5745831" y="3295366"/>
        <a:ext cx="4768777" cy="8777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C189AB-3387-DA48-BF1A-041E9228A59F}">
      <dsp:nvSpPr>
        <dsp:cNvPr id="0" name=""/>
        <dsp:cNvSpPr/>
      </dsp:nvSpPr>
      <dsp:spPr>
        <a:xfrm rot="5400000">
          <a:off x="6816091" y="-2944933"/>
          <a:ext cx="669033" cy="6729984"/>
        </a:xfrm>
        <a:prstGeom prst="round2Same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Traditional methods rely on manual analysis, leading to delays in detecting subtle threats [1].</a:t>
          </a:r>
          <a:endParaRPr lang="en-US" sz="1200" kern="1200"/>
        </a:p>
        <a:p>
          <a:pPr marL="114300" lvl="1" indent="-114300" algn="l" defTabSz="533400">
            <a:lnSpc>
              <a:spcPct val="90000"/>
            </a:lnSpc>
            <a:spcBef>
              <a:spcPct val="0"/>
            </a:spcBef>
            <a:spcAft>
              <a:spcPct val="15000"/>
            </a:spcAft>
            <a:buChar char="•"/>
          </a:pPr>
          <a:r>
            <a:rPr lang="en-GB" sz="1200" kern="1200"/>
            <a:t>High data volumes and encryption obscure investigations [2].</a:t>
          </a:r>
          <a:endParaRPr lang="en-US" sz="1200" kern="1200"/>
        </a:p>
      </dsp:txBody>
      <dsp:txXfrm rot="-5400000">
        <a:off x="3785616" y="118201"/>
        <a:ext cx="6697325" cy="603715"/>
      </dsp:txXfrm>
    </dsp:sp>
    <dsp:sp modelId="{B2735C0E-60B9-7F49-9E3E-48764295BA3E}">
      <dsp:nvSpPr>
        <dsp:cNvPr id="0" name=""/>
        <dsp:cNvSpPr/>
      </dsp:nvSpPr>
      <dsp:spPr>
        <a:xfrm>
          <a:off x="0" y="1912"/>
          <a:ext cx="3785616" cy="83629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b="1" kern="1200"/>
            <a:t>Problem Statement</a:t>
          </a:r>
          <a:endParaRPr lang="en-US" sz="2300" kern="1200"/>
        </a:p>
      </dsp:txBody>
      <dsp:txXfrm>
        <a:off x="40824" y="42736"/>
        <a:ext cx="3703968" cy="754644"/>
      </dsp:txXfrm>
    </dsp:sp>
    <dsp:sp modelId="{30C8684E-4A2A-2049-93A2-C2FF333BCC4E}">
      <dsp:nvSpPr>
        <dsp:cNvPr id="0" name=""/>
        <dsp:cNvSpPr/>
      </dsp:nvSpPr>
      <dsp:spPr>
        <a:xfrm rot="5400000">
          <a:off x="6816091" y="-2066826"/>
          <a:ext cx="669033" cy="6729984"/>
        </a:xfrm>
        <a:prstGeom prst="round2Same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False negatives up to 40% in non-AI systems hinder response [5].</a:t>
          </a:r>
          <a:endParaRPr lang="en-US" sz="1200" kern="1200"/>
        </a:p>
        <a:p>
          <a:pPr marL="114300" lvl="1" indent="-114300" algn="l" defTabSz="533400">
            <a:lnSpc>
              <a:spcPct val="90000"/>
            </a:lnSpc>
            <a:spcBef>
              <a:spcPct val="0"/>
            </a:spcBef>
            <a:spcAft>
              <a:spcPct val="15000"/>
            </a:spcAft>
            <a:buChar char="•"/>
          </a:pPr>
          <a:r>
            <a:rPr lang="en-GB" sz="1200" kern="1200"/>
            <a:t>Lack of automated timeline reconstruction for multi-stage attacks [4].</a:t>
          </a:r>
          <a:endParaRPr lang="en-US" sz="1200" kern="1200"/>
        </a:p>
      </dsp:txBody>
      <dsp:txXfrm rot="-5400000">
        <a:off x="3785616" y="996308"/>
        <a:ext cx="6697325" cy="603715"/>
      </dsp:txXfrm>
    </dsp:sp>
    <dsp:sp modelId="{88B3CE1E-EA77-384D-BE92-AA9CAE619DA6}">
      <dsp:nvSpPr>
        <dsp:cNvPr id="0" name=""/>
        <dsp:cNvSpPr/>
      </dsp:nvSpPr>
      <dsp:spPr>
        <a:xfrm>
          <a:off x="0" y="880019"/>
          <a:ext cx="3785616" cy="83629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b="1" kern="1200"/>
            <a:t>Current Challenges</a:t>
          </a:r>
          <a:endParaRPr lang="en-US" sz="2300" kern="1200"/>
        </a:p>
      </dsp:txBody>
      <dsp:txXfrm>
        <a:off x="40824" y="920843"/>
        <a:ext cx="3703968" cy="754644"/>
      </dsp:txXfrm>
    </dsp:sp>
    <dsp:sp modelId="{4A5C7C24-70B8-1740-8AD5-1BDA6729EFC1}">
      <dsp:nvSpPr>
        <dsp:cNvPr id="0" name=""/>
        <dsp:cNvSpPr/>
      </dsp:nvSpPr>
      <dsp:spPr>
        <a:xfrm rot="5400000">
          <a:off x="6816091" y="-1188720"/>
          <a:ext cx="669033" cy="6729984"/>
        </a:xfrm>
        <a:prstGeom prst="round2Same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Existing frameworks are conceptual, lacking scalable AI for encrypted traffic [6].</a:t>
          </a:r>
          <a:endParaRPr lang="en-US" sz="1200" kern="1200"/>
        </a:p>
        <a:p>
          <a:pPr marL="114300" lvl="1" indent="-114300" algn="l" defTabSz="533400">
            <a:lnSpc>
              <a:spcPct val="90000"/>
            </a:lnSpc>
            <a:spcBef>
              <a:spcPct val="0"/>
            </a:spcBef>
            <a:spcAft>
              <a:spcPct val="15000"/>
            </a:spcAft>
            <a:buChar char="•"/>
          </a:pPr>
          <a:r>
            <a:rPr lang="en-GB" sz="1200" kern="1200"/>
            <a:t>Empirical validation gaps in real-world datasets [3].</a:t>
          </a:r>
          <a:endParaRPr lang="en-US" sz="1200" kern="1200"/>
        </a:p>
      </dsp:txBody>
      <dsp:txXfrm rot="-5400000">
        <a:off x="3785616" y="1874414"/>
        <a:ext cx="6697325" cy="603715"/>
      </dsp:txXfrm>
    </dsp:sp>
    <dsp:sp modelId="{3C6FEDB1-C98B-CC4C-A330-7062C73CA6D4}">
      <dsp:nvSpPr>
        <dsp:cNvPr id="0" name=""/>
        <dsp:cNvSpPr/>
      </dsp:nvSpPr>
      <dsp:spPr>
        <a:xfrm>
          <a:off x="0" y="1758125"/>
          <a:ext cx="3785616" cy="83629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b="1" kern="1200"/>
            <a:t>Literature Gap</a:t>
          </a:r>
          <a:endParaRPr lang="en-US" sz="2300" kern="1200"/>
        </a:p>
      </dsp:txBody>
      <dsp:txXfrm>
        <a:off x="40824" y="1798949"/>
        <a:ext cx="3703968" cy="754644"/>
      </dsp:txXfrm>
    </dsp:sp>
    <dsp:sp modelId="{827CCA4F-7D06-6C49-99F4-6B81C6ABDC41}">
      <dsp:nvSpPr>
        <dsp:cNvPr id="0" name=""/>
        <dsp:cNvSpPr/>
      </dsp:nvSpPr>
      <dsp:spPr>
        <a:xfrm rot="5400000">
          <a:off x="6816091" y="-310613"/>
          <a:ext cx="669033" cy="6729984"/>
        </a:xfrm>
        <a:prstGeom prst="round2Same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Impacts global economy with $6 trillion cyber losses in 2024 [5].</a:t>
          </a:r>
          <a:endParaRPr lang="en-US" sz="1200" kern="1200"/>
        </a:p>
        <a:p>
          <a:pPr marL="114300" lvl="1" indent="-114300" algn="l" defTabSz="533400">
            <a:lnSpc>
              <a:spcPct val="90000"/>
            </a:lnSpc>
            <a:spcBef>
              <a:spcPct val="0"/>
            </a:spcBef>
            <a:spcAft>
              <a:spcPct val="15000"/>
            </a:spcAft>
            <a:buChar char="•"/>
          </a:pPr>
          <a:r>
            <a:rPr lang="en-GB" sz="1200" kern="1200"/>
            <a:t>Addresses professionalism by emphasizing efficient, ethical solutions [7].</a:t>
          </a:r>
          <a:endParaRPr lang="en-US" sz="1200" kern="1200"/>
        </a:p>
      </dsp:txBody>
      <dsp:txXfrm rot="-5400000">
        <a:off x="3785616" y="2752521"/>
        <a:ext cx="6697325" cy="603715"/>
      </dsp:txXfrm>
    </dsp:sp>
    <dsp:sp modelId="{AE7FA5D8-3197-C94E-B0F0-8FF629B85A3A}">
      <dsp:nvSpPr>
        <dsp:cNvPr id="0" name=""/>
        <dsp:cNvSpPr/>
      </dsp:nvSpPr>
      <dsp:spPr>
        <a:xfrm>
          <a:off x="0" y="2636232"/>
          <a:ext cx="3785616" cy="83629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b="1" kern="1200"/>
            <a:t>Significance with Support</a:t>
          </a:r>
          <a:endParaRPr lang="en-US" sz="2300" kern="1200"/>
        </a:p>
      </dsp:txBody>
      <dsp:txXfrm>
        <a:off x="40824" y="2677056"/>
        <a:ext cx="3703968" cy="754644"/>
      </dsp:txXfrm>
    </dsp:sp>
    <dsp:sp modelId="{E2415D4B-AD26-B646-AD10-59A343A979E3}">
      <dsp:nvSpPr>
        <dsp:cNvPr id="0" name=""/>
        <dsp:cNvSpPr/>
      </dsp:nvSpPr>
      <dsp:spPr>
        <a:xfrm rot="5400000">
          <a:off x="6816091" y="567493"/>
          <a:ext cx="669033" cy="6729984"/>
        </a:xfrm>
        <a:prstGeom prst="round2Same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Problem drives need for resource-efficient AI to manage investigation timelines [8].</a:t>
          </a:r>
          <a:endParaRPr lang="en-US" sz="1200" kern="1200"/>
        </a:p>
      </dsp:txBody>
      <dsp:txXfrm rot="-5400000">
        <a:off x="3785616" y="3630628"/>
        <a:ext cx="6697325" cy="603715"/>
      </dsp:txXfrm>
    </dsp:sp>
    <dsp:sp modelId="{D101C0FE-7DBA-EA45-A69C-056D9BCD1BE3}">
      <dsp:nvSpPr>
        <dsp:cNvPr id="0" name=""/>
        <dsp:cNvSpPr/>
      </dsp:nvSpPr>
      <dsp:spPr>
        <a:xfrm>
          <a:off x="0" y="3514339"/>
          <a:ext cx="3785616" cy="83629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b="1" kern="1200"/>
            <a:t>Project Management Aspect</a:t>
          </a:r>
          <a:endParaRPr lang="en-US" sz="2300" kern="1200"/>
        </a:p>
      </dsp:txBody>
      <dsp:txXfrm>
        <a:off x="40824" y="3555163"/>
        <a:ext cx="3703968" cy="7546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5B0A7F-0BCD-AA46-B02A-FBFF9AFAEEDD}">
      <dsp:nvSpPr>
        <dsp:cNvPr id="0" name=""/>
        <dsp:cNvSpPr/>
      </dsp:nvSpPr>
      <dsp:spPr>
        <a:xfrm>
          <a:off x="5134" y="442410"/>
          <a:ext cx="1750888" cy="87544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a:t>Research Aim</a:t>
          </a:r>
          <a:endParaRPr lang="en-US" sz="1400" kern="1200"/>
        </a:p>
      </dsp:txBody>
      <dsp:txXfrm>
        <a:off x="30775" y="468051"/>
        <a:ext cx="1699606" cy="824162"/>
      </dsp:txXfrm>
    </dsp:sp>
    <dsp:sp modelId="{A9F26559-A476-174D-AE47-FAA779F3B8F7}">
      <dsp:nvSpPr>
        <dsp:cNvPr id="0" name=""/>
        <dsp:cNvSpPr/>
      </dsp:nvSpPr>
      <dsp:spPr>
        <a:xfrm>
          <a:off x="180223" y="1317854"/>
          <a:ext cx="175088" cy="656583"/>
        </a:xfrm>
        <a:custGeom>
          <a:avLst/>
          <a:gdLst/>
          <a:ahLst/>
          <a:cxnLst/>
          <a:rect l="0" t="0" r="0" b="0"/>
          <a:pathLst>
            <a:path>
              <a:moveTo>
                <a:pt x="0" y="0"/>
              </a:moveTo>
              <a:lnTo>
                <a:pt x="0" y="656583"/>
              </a:lnTo>
              <a:lnTo>
                <a:pt x="175088" y="656583"/>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6BAAE9-4DD0-004E-B020-7C60E6533F9E}">
      <dsp:nvSpPr>
        <dsp:cNvPr id="0" name=""/>
        <dsp:cNvSpPr/>
      </dsp:nvSpPr>
      <dsp:spPr>
        <a:xfrm>
          <a:off x="355312" y="1536715"/>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t>To develop an AI-assisted framework enhancing detection and analysis of cyber incidents [1].</a:t>
          </a:r>
          <a:endParaRPr lang="en-US" sz="1100" kern="1200"/>
        </a:p>
      </dsp:txBody>
      <dsp:txXfrm>
        <a:off x="380953" y="1562356"/>
        <a:ext cx="1349428" cy="824162"/>
      </dsp:txXfrm>
    </dsp:sp>
    <dsp:sp modelId="{09A8AED4-5538-0C4E-AB04-B54C13BFFDE7}">
      <dsp:nvSpPr>
        <dsp:cNvPr id="0" name=""/>
        <dsp:cNvSpPr/>
      </dsp:nvSpPr>
      <dsp:spPr>
        <a:xfrm>
          <a:off x="180223" y="1317854"/>
          <a:ext cx="175088" cy="1750888"/>
        </a:xfrm>
        <a:custGeom>
          <a:avLst/>
          <a:gdLst/>
          <a:ahLst/>
          <a:cxnLst/>
          <a:rect l="0" t="0" r="0" b="0"/>
          <a:pathLst>
            <a:path>
              <a:moveTo>
                <a:pt x="0" y="0"/>
              </a:moveTo>
              <a:lnTo>
                <a:pt x="0" y="1750888"/>
              </a:lnTo>
              <a:lnTo>
                <a:pt x="175088" y="1750888"/>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A64189-E570-7346-AC81-A56A279A02EF}">
      <dsp:nvSpPr>
        <dsp:cNvPr id="0" name=""/>
        <dsp:cNvSpPr/>
      </dsp:nvSpPr>
      <dsp:spPr>
        <a:xfrm>
          <a:off x="355312" y="2631021"/>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1350239"/>
              <a:satOff val="-92"/>
              <a:lumOff val="21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t>Based on identified gaps in automation and scalability [4].</a:t>
          </a:r>
          <a:endParaRPr lang="en-US" sz="1100" kern="1200"/>
        </a:p>
      </dsp:txBody>
      <dsp:txXfrm>
        <a:off x="380953" y="2656662"/>
        <a:ext cx="1349428" cy="824162"/>
      </dsp:txXfrm>
    </dsp:sp>
    <dsp:sp modelId="{B93305B3-5E86-154E-AC82-898BB48F653E}">
      <dsp:nvSpPr>
        <dsp:cNvPr id="0" name=""/>
        <dsp:cNvSpPr/>
      </dsp:nvSpPr>
      <dsp:spPr>
        <a:xfrm>
          <a:off x="2193745" y="442410"/>
          <a:ext cx="1750888" cy="875444"/>
        </a:xfrm>
        <a:prstGeom prst="roundRect">
          <a:avLst>
            <a:gd name="adj" fmla="val 10000"/>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a:t>Objective 1: Literature Review</a:t>
          </a:r>
          <a:endParaRPr lang="en-US" sz="1400" kern="1200"/>
        </a:p>
      </dsp:txBody>
      <dsp:txXfrm>
        <a:off x="2219386" y="468051"/>
        <a:ext cx="1699606" cy="824162"/>
      </dsp:txXfrm>
    </dsp:sp>
    <dsp:sp modelId="{4B68A41B-1B74-7E47-A9A5-F942646B3BE6}">
      <dsp:nvSpPr>
        <dsp:cNvPr id="0" name=""/>
        <dsp:cNvSpPr/>
      </dsp:nvSpPr>
      <dsp:spPr>
        <a:xfrm>
          <a:off x="2368834" y="1317854"/>
          <a:ext cx="175088" cy="656583"/>
        </a:xfrm>
        <a:custGeom>
          <a:avLst/>
          <a:gdLst/>
          <a:ahLst/>
          <a:cxnLst/>
          <a:rect l="0" t="0" r="0" b="0"/>
          <a:pathLst>
            <a:path>
              <a:moveTo>
                <a:pt x="0" y="0"/>
              </a:moveTo>
              <a:lnTo>
                <a:pt x="0" y="656583"/>
              </a:lnTo>
              <a:lnTo>
                <a:pt x="175088" y="656583"/>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AB67DBC-F41E-CE47-8367-E40A357D8D85}">
      <dsp:nvSpPr>
        <dsp:cNvPr id="0" name=""/>
        <dsp:cNvSpPr/>
      </dsp:nvSpPr>
      <dsp:spPr>
        <a:xfrm>
          <a:off x="2543922" y="1536715"/>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2700478"/>
              <a:satOff val="-184"/>
              <a:lumOff val="43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t>Critically review methods to identify strengths and limitations [2].</a:t>
          </a:r>
          <a:endParaRPr lang="en-US" sz="1100" kern="1200"/>
        </a:p>
      </dsp:txBody>
      <dsp:txXfrm>
        <a:off x="2569563" y="1562356"/>
        <a:ext cx="1349428" cy="824162"/>
      </dsp:txXfrm>
    </dsp:sp>
    <dsp:sp modelId="{5A7B0848-60D0-B74C-8AB9-296F210599AC}">
      <dsp:nvSpPr>
        <dsp:cNvPr id="0" name=""/>
        <dsp:cNvSpPr/>
      </dsp:nvSpPr>
      <dsp:spPr>
        <a:xfrm>
          <a:off x="2368834" y="1317854"/>
          <a:ext cx="175088" cy="1750888"/>
        </a:xfrm>
        <a:custGeom>
          <a:avLst/>
          <a:gdLst/>
          <a:ahLst/>
          <a:cxnLst/>
          <a:rect l="0" t="0" r="0" b="0"/>
          <a:pathLst>
            <a:path>
              <a:moveTo>
                <a:pt x="0" y="0"/>
              </a:moveTo>
              <a:lnTo>
                <a:pt x="0" y="1750888"/>
              </a:lnTo>
              <a:lnTo>
                <a:pt x="175088" y="1750888"/>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D79FD77-37F9-FB4E-A5DC-28CCD17E39C5}">
      <dsp:nvSpPr>
        <dsp:cNvPr id="0" name=""/>
        <dsp:cNvSpPr/>
      </dsp:nvSpPr>
      <dsp:spPr>
        <a:xfrm>
          <a:off x="2543922" y="2631021"/>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t>Ensures SMART formulation for measurable outcomes [7].</a:t>
          </a:r>
          <a:endParaRPr lang="en-US" sz="1100" kern="1200"/>
        </a:p>
      </dsp:txBody>
      <dsp:txXfrm>
        <a:off x="2569563" y="2656662"/>
        <a:ext cx="1349428" cy="824162"/>
      </dsp:txXfrm>
    </dsp:sp>
    <dsp:sp modelId="{F5E6ABB5-D1F6-EB4C-875D-4EA9220D486C}">
      <dsp:nvSpPr>
        <dsp:cNvPr id="0" name=""/>
        <dsp:cNvSpPr/>
      </dsp:nvSpPr>
      <dsp:spPr>
        <a:xfrm>
          <a:off x="4382355" y="442410"/>
          <a:ext cx="1750888" cy="875444"/>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a:t>Objective 2: Framework Design</a:t>
          </a:r>
          <a:endParaRPr lang="en-US" sz="1400" kern="1200"/>
        </a:p>
      </dsp:txBody>
      <dsp:txXfrm>
        <a:off x="4407996" y="468051"/>
        <a:ext cx="1699606" cy="824162"/>
      </dsp:txXfrm>
    </dsp:sp>
    <dsp:sp modelId="{599F3B15-D8A1-F54D-A892-0E953A927A80}">
      <dsp:nvSpPr>
        <dsp:cNvPr id="0" name=""/>
        <dsp:cNvSpPr/>
      </dsp:nvSpPr>
      <dsp:spPr>
        <a:xfrm>
          <a:off x="4557444" y="1317854"/>
          <a:ext cx="175088" cy="656583"/>
        </a:xfrm>
        <a:custGeom>
          <a:avLst/>
          <a:gdLst/>
          <a:ahLst/>
          <a:cxnLst/>
          <a:rect l="0" t="0" r="0" b="0"/>
          <a:pathLst>
            <a:path>
              <a:moveTo>
                <a:pt x="0" y="0"/>
              </a:moveTo>
              <a:lnTo>
                <a:pt x="0" y="656583"/>
              </a:lnTo>
              <a:lnTo>
                <a:pt x="175088" y="656583"/>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B48298-7B72-C74A-8DE9-A9DC81E38698}">
      <dsp:nvSpPr>
        <dsp:cNvPr id="0" name=""/>
        <dsp:cNvSpPr/>
      </dsp:nvSpPr>
      <dsp:spPr>
        <a:xfrm>
          <a:off x="4732533" y="1536715"/>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5400955"/>
              <a:satOff val="-367"/>
              <a:lumOff val="8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t>Design integrating ML for anomaly detection and reconstruction [6].</a:t>
          </a:r>
          <a:endParaRPr lang="en-US" sz="1100" kern="1200"/>
        </a:p>
      </dsp:txBody>
      <dsp:txXfrm>
        <a:off x="4758174" y="1562356"/>
        <a:ext cx="1349428" cy="824162"/>
      </dsp:txXfrm>
    </dsp:sp>
    <dsp:sp modelId="{A1D9B744-FCD1-194D-B1B5-A0E532445413}">
      <dsp:nvSpPr>
        <dsp:cNvPr id="0" name=""/>
        <dsp:cNvSpPr/>
      </dsp:nvSpPr>
      <dsp:spPr>
        <a:xfrm>
          <a:off x="4557444" y="1317854"/>
          <a:ext cx="175088" cy="1750888"/>
        </a:xfrm>
        <a:custGeom>
          <a:avLst/>
          <a:gdLst/>
          <a:ahLst/>
          <a:cxnLst/>
          <a:rect l="0" t="0" r="0" b="0"/>
          <a:pathLst>
            <a:path>
              <a:moveTo>
                <a:pt x="0" y="0"/>
              </a:moveTo>
              <a:lnTo>
                <a:pt x="0" y="1750888"/>
              </a:lnTo>
              <a:lnTo>
                <a:pt x="175088" y="1750888"/>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09C465-8C7C-3144-99AF-E2FB62865495}">
      <dsp:nvSpPr>
        <dsp:cNvPr id="0" name=""/>
        <dsp:cNvSpPr/>
      </dsp:nvSpPr>
      <dsp:spPr>
        <a:xfrm>
          <a:off x="4732533" y="2631021"/>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6751195"/>
              <a:satOff val="-459"/>
              <a:lumOff val="10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t>Justified by professional standards for ethical AI use [8].</a:t>
          </a:r>
          <a:endParaRPr lang="en-US" sz="1100" kern="1200"/>
        </a:p>
      </dsp:txBody>
      <dsp:txXfrm>
        <a:off x="4758174" y="2656662"/>
        <a:ext cx="1349428" cy="824162"/>
      </dsp:txXfrm>
    </dsp:sp>
    <dsp:sp modelId="{C63F56BE-7178-AA49-922D-37A68E978BA6}">
      <dsp:nvSpPr>
        <dsp:cNvPr id="0" name=""/>
        <dsp:cNvSpPr/>
      </dsp:nvSpPr>
      <dsp:spPr>
        <a:xfrm>
          <a:off x="6570966" y="442410"/>
          <a:ext cx="1750888" cy="875444"/>
        </a:xfrm>
        <a:prstGeom prst="roundRect">
          <a:avLst>
            <a:gd name="adj" fmla="val 10000"/>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a:t>Objective 3: Implementation and Validation</a:t>
          </a:r>
          <a:endParaRPr lang="en-US" sz="1400" kern="1200"/>
        </a:p>
      </dsp:txBody>
      <dsp:txXfrm>
        <a:off x="6596607" y="468051"/>
        <a:ext cx="1699606" cy="824162"/>
      </dsp:txXfrm>
    </dsp:sp>
    <dsp:sp modelId="{3DB7283F-3101-634F-A398-24BBC8EFD49F}">
      <dsp:nvSpPr>
        <dsp:cNvPr id="0" name=""/>
        <dsp:cNvSpPr/>
      </dsp:nvSpPr>
      <dsp:spPr>
        <a:xfrm>
          <a:off x="6746055" y="1317854"/>
          <a:ext cx="175088" cy="656583"/>
        </a:xfrm>
        <a:custGeom>
          <a:avLst/>
          <a:gdLst/>
          <a:ahLst/>
          <a:cxnLst/>
          <a:rect l="0" t="0" r="0" b="0"/>
          <a:pathLst>
            <a:path>
              <a:moveTo>
                <a:pt x="0" y="0"/>
              </a:moveTo>
              <a:lnTo>
                <a:pt x="0" y="656583"/>
              </a:lnTo>
              <a:lnTo>
                <a:pt x="175088" y="656583"/>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9B4BB4-179A-7A43-AAF9-53CDA4B951AE}">
      <dsp:nvSpPr>
        <dsp:cNvPr id="0" name=""/>
        <dsp:cNvSpPr/>
      </dsp:nvSpPr>
      <dsp:spPr>
        <a:xfrm>
          <a:off x="6921144" y="1536715"/>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t>Implement using Python tools; validate on CICIDS-2017 [3].</a:t>
          </a:r>
          <a:endParaRPr lang="en-US" sz="1100" kern="1200"/>
        </a:p>
      </dsp:txBody>
      <dsp:txXfrm>
        <a:off x="6946785" y="1562356"/>
        <a:ext cx="1349428" cy="824162"/>
      </dsp:txXfrm>
    </dsp:sp>
    <dsp:sp modelId="{AC560B2A-EF8E-7B43-8EC5-5CA5338D03F5}">
      <dsp:nvSpPr>
        <dsp:cNvPr id="0" name=""/>
        <dsp:cNvSpPr/>
      </dsp:nvSpPr>
      <dsp:spPr>
        <a:xfrm>
          <a:off x="6746055" y="1317854"/>
          <a:ext cx="175088" cy="1750888"/>
        </a:xfrm>
        <a:custGeom>
          <a:avLst/>
          <a:gdLst/>
          <a:ahLst/>
          <a:cxnLst/>
          <a:rect l="0" t="0" r="0" b="0"/>
          <a:pathLst>
            <a:path>
              <a:moveTo>
                <a:pt x="0" y="0"/>
              </a:moveTo>
              <a:lnTo>
                <a:pt x="0" y="1750888"/>
              </a:lnTo>
              <a:lnTo>
                <a:pt x="175088" y="1750888"/>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839B43-E518-984E-8637-143883E6B0E8}">
      <dsp:nvSpPr>
        <dsp:cNvPr id="0" name=""/>
        <dsp:cNvSpPr/>
      </dsp:nvSpPr>
      <dsp:spPr>
        <a:xfrm>
          <a:off x="6921144" y="2631021"/>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9451672"/>
              <a:satOff val="-642"/>
              <a:lumOff val="15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t>Manages project risks through iterative testing [9].</a:t>
          </a:r>
          <a:endParaRPr lang="en-US" sz="1100" kern="1200"/>
        </a:p>
      </dsp:txBody>
      <dsp:txXfrm>
        <a:off x="6946785" y="2656662"/>
        <a:ext cx="1349428" cy="824162"/>
      </dsp:txXfrm>
    </dsp:sp>
    <dsp:sp modelId="{2F2F76B1-3815-D44A-858B-F91371BFB54D}">
      <dsp:nvSpPr>
        <dsp:cNvPr id="0" name=""/>
        <dsp:cNvSpPr/>
      </dsp:nvSpPr>
      <dsp:spPr>
        <a:xfrm>
          <a:off x="8759576" y="442410"/>
          <a:ext cx="1750888" cy="875444"/>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a:t>Objective 4: Evaluation and Recommendations</a:t>
          </a:r>
          <a:endParaRPr lang="en-US" sz="1400" kern="1200"/>
        </a:p>
      </dsp:txBody>
      <dsp:txXfrm>
        <a:off x="8785217" y="468051"/>
        <a:ext cx="1699606" cy="824162"/>
      </dsp:txXfrm>
    </dsp:sp>
    <dsp:sp modelId="{BA62CBDC-304B-4A42-AFD5-C4D1D7302BFF}">
      <dsp:nvSpPr>
        <dsp:cNvPr id="0" name=""/>
        <dsp:cNvSpPr/>
      </dsp:nvSpPr>
      <dsp:spPr>
        <a:xfrm>
          <a:off x="8934665" y="1317854"/>
          <a:ext cx="175088" cy="656583"/>
        </a:xfrm>
        <a:custGeom>
          <a:avLst/>
          <a:gdLst/>
          <a:ahLst/>
          <a:cxnLst/>
          <a:rect l="0" t="0" r="0" b="0"/>
          <a:pathLst>
            <a:path>
              <a:moveTo>
                <a:pt x="0" y="0"/>
              </a:moveTo>
              <a:lnTo>
                <a:pt x="0" y="656583"/>
              </a:lnTo>
              <a:lnTo>
                <a:pt x="175088" y="656583"/>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CC3D82F-DFB6-9C46-9E79-E0992FBDBB4C}">
      <dsp:nvSpPr>
        <dsp:cNvPr id="0" name=""/>
        <dsp:cNvSpPr/>
      </dsp:nvSpPr>
      <dsp:spPr>
        <a:xfrm>
          <a:off x="9109754" y="1536715"/>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10801911"/>
              <a:satOff val="-734"/>
              <a:lumOff val="17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t>Evaluate metrics like accuracy; propose deployments [5].</a:t>
          </a:r>
          <a:endParaRPr lang="en-US" sz="1100" kern="1200"/>
        </a:p>
      </dsp:txBody>
      <dsp:txXfrm>
        <a:off x="9135395" y="1562356"/>
        <a:ext cx="1349428" cy="824162"/>
      </dsp:txXfrm>
    </dsp:sp>
    <dsp:sp modelId="{29D1F6C0-B724-3841-894B-B1E64103A3DA}">
      <dsp:nvSpPr>
        <dsp:cNvPr id="0" name=""/>
        <dsp:cNvSpPr/>
      </dsp:nvSpPr>
      <dsp:spPr>
        <a:xfrm>
          <a:off x="8934665" y="1317854"/>
          <a:ext cx="175088" cy="1750888"/>
        </a:xfrm>
        <a:custGeom>
          <a:avLst/>
          <a:gdLst/>
          <a:ahLst/>
          <a:cxnLst/>
          <a:rect l="0" t="0" r="0" b="0"/>
          <a:pathLst>
            <a:path>
              <a:moveTo>
                <a:pt x="0" y="0"/>
              </a:moveTo>
              <a:lnTo>
                <a:pt x="0" y="1750888"/>
              </a:lnTo>
              <a:lnTo>
                <a:pt x="175088" y="1750888"/>
              </a:lnTo>
            </a:path>
          </a:pathLst>
        </a:custGeom>
        <a:noFill/>
        <a:ln w="1905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E911B1B-C4D9-4346-8448-B72DEAD09BB5}">
      <dsp:nvSpPr>
        <dsp:cNvPr id="0" name=""/>
        <dsp:cNvSpPr/>
      </dsp:nvSpPr>
      <dsp:spPr>
        <a:xfrm>
          <a:off x="9109754" y="2631021"/>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t>Demonstrates transferable skills in analysis and planning [7].</a:t>
          </a:r>
          <a:endParaRPr lang="en-US" sz="1100" kern="1200"/>
        </a:p>
      </dsp:txBody>
      <dsp:txXfrm>
        <a:off x="9135395" y="2656662"/>
        <a:ext cx="1349428" cy="8241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3E6E9-3A15-4870-80CC-70EC93B92285}">
      <dsp:nvSpPr>
        <dsp:cNvPr id="0" name=""/>
        <dsp:cNvSpPr/>
      </dsp:nvSpPr>
      <dsp:spPr>
        <a:xfrm>
          <a:off x="583495" y="1084304"/>
          <a:ext cx="628277" cy="6282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1681BC-5F01-4DC6-901F-1331221998A3}">
      <dsp:nvSpPr>
        <dsp:cNvPr id="0" name=""/>
        <dsp:cNvSpPr/>
      </dsp:nvSpPr>
      <dsp:spPr>
        <a:xfrm>
          <a:off x="95" y="1805704"/>
          <a:ext cx="1795078" cy="3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Frameworks and Techniques</a:t>
          </a:r>
          <a:endParaRPr lang="en-US" sz="1400" kern="1200"/>
        </a:p>
      </dsp:txBody>
      <dsp:txXfrm>
        <a:off x="95" y="1805704"/>
        <a:ext cx="1795078" cy="395478"/>
      </dsp:txXfrm>
    </dsp:sp>
    <dsp:sp modelId="{49A0388A-592C-4FCE-9726-51F77302E66F}">
      <dsp:nvSpPr>
        <dsp:cNvPr id="0" name=""/>
        <dsp:cNvSpPr/>
      </dsp:nvSpPr>
      <dsp:spPr>
        <a:xfrm>
          <a:off x="95" y="2244495"/>
          <a:ext cx="1795078"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Pilli et al.'s model emphasizes phases like collection and analysis [10].</a:t>
          </a:r>
          <a:endParaRPr lang="en-US" sz="1100" kern="1200"/>
        </a:p>
        <a:p>
          <a:pPr marL="0" lvl="0" indent="0" algn="ctr" defTabSz="488950">
            <a:lnSpc>
              <a:spcPct val="90000"/>
            </a:lnSpc>
            <a:spcBef>
              <a:spcPct val="0"/>
            </a:spcBef>
            <a:spcAft>
              <a:spcPct val="35000"/>
            </a:spcAft>
            <a:buNone/>
          </a:pPr>
          <a:r>
            <a:rPr lang="en-GB" sz="1100" kern="1200"/>
            <a:t>Recent AI readiness frameworks for resource-constrained devices [4].</a:t>
          </a:r>
          <a:endParaRPr lang="en-US" sz="1100" kern="1200"/>
        </a:p>
      </dsp:txBody>
      <dsp:txXfrm>
        <a:off x="95" y="2244495"/>
        <a:ext cx="1795078" cy="1005455"/>
      </dsp:txXfrm>
    </dsp:sp>
    <dsp:sp modelId="{CBB09E32-928C-448B-9FA1-BFF7985B67D8}">
      <dsp:nvSpPr>
        <dsp:cNvPr id="0" name=""/>
        <dsp:cNvSpPr/>
      </dsp:nvSpPr>
      <dsp:spPr>
        <a:xfrm>
          <a:off x="2692712" y="1084304"/>
          <a:ext cx="628277" cy="6282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6FE0C9-F68E-41D3-8629-2F75F180E3AF}">
      <dsp:nvSpPr>
        <dsp:cNvPr id="0" name=""/>
        <dsp:cNvSpPr/>
      </dsp:nvSpPr>
      <dsp:spPr>
        <a:xfrm>
          <a:off x="2109312" y="1805704"/>
          <a:ext cx="1795078" cy="3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Tools and AI Integration</a:t>
          </a:r>
          <a:endParaRPr lang="en-US" sz="1400" kern="1200"/>
        </a:p>
      </dsp:txBody>
      <dsp:txXfrm>
        <a:off x="2109312" y="1805704"/>
        <a:ext cx="1795078" cy="395478"/>
      </dsp:txXfrm>
    </dsp:sp>
    <dsp:sp modelId="{0972A270-6F35-4243-B5F8-FC43A3710B42}">
      <dsp:nvSpPr>
        <dsp:cNvPr id="0" name=""/>
        <dsp:cNvSpPr/>
      </dsp:nvSpPr>
      <dsp:spPr>
        <a:xfrm>
          <a:off x="2109312" y="2244495"/>
          <a:ext cx="1795078"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Wireshark for packet capture; ML enhances anomaly detection [1].</a:t>
          </a:r>
          <a:endParaRPr lang="en-US" sz="1100" kern="1200"/>
        </a:p>
        <a:p>
          <a:pPr marL="0" lvl="0" indent="0" algn="ctr" defTabSz="488950">
            <a:lnSpc>
              <a:spcPct val="90000"/>
            </a:lnSpc>
            <a:spcBef>
              <a:spcPct val="0"/>
            </a:spcBef>
            <a:spcAft>
              <a:spcPct val="35000"/>
            </a:spcAft>
            <a:buNone/>
          </a:pPr>
          <a:r>
            <a:rPr lang="en-GB" sz="1100" kern="1200"/>
            <a:t>XAI-based frameworks for explainable forensics [11].</a:t>
          </a:r>
          <a:endParaRPr lang="en-US" sz="1100" kern="1200"/>
        </a:p>
      </dsp:txBody>
      <dsp:txXfrm>
        <a:off x="2109312" y="2244495"/>
        <a:ext cx="1795078" cy="1005455"/>
      </dsp:txXfrm>
    </dsp:sp>
    <dsp:sp modelId="{EE7D4A50-98B3-476B-9485-8A86641DB448}">
      <dsp:nvSpPr>
        <dsp:cNvPr id="0" name=""/>
        <dsp:cNvSpPr/>
      </dsp:nvSpPr>
      <dsp:spPr>
        <a:xfrm>
          <a:off x="4801929" y="1084304"/>
          <a:ext cx="628277" cy="6282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2DA71D-8039-44CF-BE2C-B27DA17BAD87}">
      <dsp:nvSpPr>
        <dsp:cNvPr id="0" name=""/>
        <dsp:cNvSpPr/>
      </dsp:nvSpPr>
      <dsp:spPr>
        <a:xfrm>
          <a:off x="4218528" y="1805704"/>
          <a:ext cx="1795078" cy="3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Datasets and Evaluations</a:t>
          </a:r>
          <a:endParaRPr lang="en-US" sz="1400" kern="1200"/>
        </a:p>
      </dsp:txBody>
      <dsp:txXfrm>
        <a:off x="4218528" y="1805704"/>
        <a:ext cx="1795078" cy="395478"/>
      </dsp:txXfrm>
    </dsp:sp>
    <dsp:sp modelId="{48B92461-708E-4FE1-AB51-B23CED67E61C}">
      <dsp:nvSpPr>
        <dsp:cNvPr id="0" name=""/>
        <dsp:cNvSpPr/>
      </dsp:nvSpPr>
      <dsp:spPr>
        <a:xfrm>
          <a:off x="4218528" y="2244495"/>
          <a:ext cx="1795078"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CICIDS-2017 and UNSW-NB15 for benchmarking [3], [12].</a:t>
          </a:r>
          <a:endParaRPr lang="en-US" sz="1100" kern="1200"/>
        </a:p>
        <a:p>
          <a:pPr marL="0" lvl="0" indent="0" algn="ctr" defTabSz="488950">
            <a:lnSpc>
              <a:spcPct val="90000"/>
            </a:lnSpc>
            <a:spcBef>
              <a:spcPct val="0"/>
            </a:spcBef>
            <a:spcAft>
              <a:spcPct val="35000"/>
            </a:spcAft>
            <a:buNone/>
          </a:pPr>
          <a:r>
            <a:rPr lang="en-GB" sz="1100" kern="1200"/>
            <a:t>Achieve 95%+ accuracy in deep learning applications [6].</a:t>
          </a:r>
          <a:endParaRPr lang="en-US" sz="1100" kern="1200"/>
        </a:p>
      </dsp:txBody>
      <dsp:txXfrm>
        <a:off x="4218528" y="2244495"/>
        <a:ext cx="1795078" cy="1005455"/>
      </dsp:txXfrm>
    </dsp:sp>
    <dsp:sp modelId="{01374BEA-297A-4DB0-8CAE-FB6F33002D21}">
      <dsp:nvSpPr>
        <dsp:cNvPr id="0" name=""/>
        <dsp:cNvSpPr/>
      </dsp:nvSpPr>
      <dsp:spPr>
        <a:xfrm>
          <a:off x="6911146" y="1084304"/>
          <a:ext cx="628277" cy="6282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5D39D8-5C90-4D7B-A389-7FEE218B57EF}">
      <dsp:nvSpPr>
        <dsp:cNvPr id="0" name=""/>
        <dsp:cNvSpPr/>
      </dsp:nvSpPr>
      <dsp:spPr>
        <a:xfrm>
          <a:off x="6327745" y="1805704"/>
          <a:ext cx="1795078" cy="3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Theoretical Contributions</a:t>
          </a:r>
          <a:endParaRPr lang="en-US" sz="1400" kern="1200"/>
        </a:p>
      </dsp:txBody>
      <dsp:txXfrm>
        <a:off x="6327745" y="1805704"/>
        <a:ext cx="1795078" cy="395478"/>
      </dsp:txXfrm>
    </dsp:sp>
    <dsp:sp modelId="{FBF56317-DA3E-4726-9F52-45CAF600672A}">
      <dsp:nvSpPr>
        <dsp:cNvPr id="0" name=""/>
        <dsp:cNvSpPr/>
      </dsp:nvSpPr>
      <dsp:spPr>
        <a:xfrm>
          <a:off x="6327745" y="2244495"/>
          <a:ext cx="1795078"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Design science research for artifact creation [9].</a:t>
          </a:r>
          <a:endParaRPr lang="en-US" sz="1100" kern="1200"/>
        </a:p>
        <a:p>
          <a:pPr marL="0" lvl="0" indent="0" algn="ctr" defTabSz="488950">
            <a:lnSpc>
              <a:spcPct val="90000"/>
            </a:lnSpc>
            <a:spcBef>
              <a:spcPct val="0"/>
            </a:spcBef>
            <a:spcAft>
              <a:spcPct val="35000"/>
            </a:spcAft>
            <a:buNone/>
          </a:pPr>
          <a:r>
            <a:rPr lang="en-GB" sz="1100" kern="1200"/>
            <a:t>Blockchain for evidence integrity in timelines [13].</a:t>
          </a:r>
          <a:endParaRPr lang="en-US" sz="1100" kern="1200"/>
        </a:p>
      </dsp:txBody>
      <dsp:txXfrm>
        <a:off x="6327745" y="2244495"/>
        <a:ext cx="1795078" cy="1005455"/>
      </dsp:txXfrm>
    </dsp:sp>
    <dsp:sp modelId="{7F32A34B-F36B-4721-BB13-55356F34C09F}">
      <dsp:nvSpPr>
        <dsp:cNvPr id="0" name=""/>
        <dsp:cNvSpPr/>
      </dsp:nvSpPr>
      <dsp:spPr>
        <a:xfrm>
          <a:off x="9020362" y="1084304"/>
          <a:ext cx="628277" cy="6282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12B077-E9D0-4EB5-95CE-345CFB4CC1A6}">
      <dsp:nvSpPr>
        <dsp:cNvPr id="0" name=""/>
        <dsp:cNvSpPr/>
      </dsp:nvSpPr>
      <dsp:spPr>
        <a:xfrm>
          <a:off x="8436962" y="1805704"/>
          <a:ext cx="1795078" cy="3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Professionalism in Review</a:t>
          </a:r>
          <a:endParaRPr lang="en-US" sz="1400" kern="1200"/>
        </a:p>
      </dsp:txBody>
      <dsp:txXfrm>
        <a:off x="8436962" y="1805704"/>
        <a:ext cx="1795078" cy="395478"/>
      </dsp:txXfrm>
    </dsp:sp>
    <dsp:sp modelId="{39A7165C-6C18-46F5-BAF3-50C1F0666FB7}">
      <dsp:nvSpPr>
        <dsp:cNvPr id="0" name=""/>
        <dsp:cNvSpPr/>
      </dsp:nvSpPr>
      <dsp:spPr>
        <a:xfrm>
          <a:off x="8436962" y="2244495"/>
          <a:ext cx="1795078" cy="100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Critical appraisal builds skills like sound judgment [7].</a:t>
          </a:r>
          <a:endParaRPr lang="en-US" sz="1100" kern="1200"/>
        </a:p>
        <a:p>
          <a:pPr marL="0" lvl="0" indent="0" algn="ctr" defTabSz="488950">
            <a:lnSpc>
              <a:spcPct val="90000"/>
            </a:lnSpc>
            <a:spcBef>
              <a:spcPct val="0"/>
            </a:spcBef>
            <a:spcAft>
              <a:spcPct val="35000"/>
            </a:spcAft>
            <a:buNone/>
          </a:pPr>
          <a:r>
            <a:rPr lang="en-GB" sz="1100" kern="1200"/>
            <a:t>Ensures ethical sourcing of recent literature [8].</a:t>
          </a:r>
          <a:endParaRPr lang="en-US" sz="1100" kern="1200"/>
        </a:p>
      </dsp:txBody>
      <dsp:txXfrm>
        <a:off x="8436962" y="2244495"/>
        <a:ext cx="1795078" cy="10054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10A38-8D43-EF42-8D97-97F6D9FFF7D2}">
      <dsp:nvSpPr>
        <dsp:cNvPr id="0" name=""/>
        <dsp:cNvSpPr/>
      </dsp:nvSpPr>
      <dsp:spPr>
        <a:xfrm>
          <a:off x="4929" y="936401"/>
          <a:ext cx="1889521" cy="543309"/>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t>Key Findings Summary</a:t>
          </a:r>
          <a:endParaRPr lang="en-US" sz="1500" kern="1200"/>
        </a:p>
      </dsp:txBody>
      <dsp:txXfrm>
        <a:off x="4929" y="936401"/>
        <a:ext cx="1889521" cy="543309"/>
      </dsp:txXfrm>
    </dsp:sp>
    <dsp:sp modelId="{5D5D16D5-F21D-6041-AE95-C389522E73BB}">
      <dsp:nvSpPr>
        <dsp:cNvPr id="0" name=""/>
        <dsp:cNvSpPr/>
      </dsp:nvSpPr>
      <dsp:spPr>
        <a:xfrm>
          <a:off x="4929" y="1479711"/>
          <a:ext cx="1889521" cy="193522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Progress in AI for threat detection, but manual processes persist [1].</a:t>
          </a:r>
          <a:endParaRPr lang="en-US" sz="1500" kern="1200"/>
        </a:p>
        <a:p>
          <a:pPr marL="114300" lvl="1" indent="-114300" algn="l" defTabSz="666750">
            <a:lnSpc>
              <a:spcPct val="90000"/>
            </a:lnSpc>
            <a:spcBef>
              <a:spcPct val="0"/>
            </a:spcBef>
            <a:spcAft>
              <a:spcPct val="15000"/>
            </a:spcAft>
            <a:buChar char="•"/>
          </a:pPr>
          <a:r>
            <a:rPr lang="en-GB" sz="1500" kern="1200"/>
            <a:t>Gaps in real-time encrypted traffic handling [4].</a:t>
          </a:r>
          <a:endParaRPr lang="en-US" sz="1500" kern="1200"/>
        </a:p>
      </dsp:txBody>
      <dsp:txXfrm>
        <a:off x="4929" y="1479711"/>
        <a:ext cx="1889521" cy="1935225"/>
      </dsp:txXfrm>
    </dsp:sp>
    <dsp:sp modelId="{1F45894F-2612-DA4F-A6A1-868A08357C86}">
      <dsp:nvSpPr>
        <dsp:cNvPr id="0" name=""/>
        <dsp:cNvSpPr/>
      </dsp:nvSpPr>
      <dsp:spPr>
        <a:xfrm>
          <a:off x="2158984" y="936401"/>
          <a:ext cx="1889521" cy="543309"/>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t>Major Contributions</a:t>
          </a:r>
          <a:endParaRPr lang="en-US" sz="1500" kern="1200"/>
        </a:p>
      </dsp:txBody>
      <dsp:txXfrm>
        <a:off x="2158984" y="936401"/>
        <a:ext cx="1889521" cy="543309"/>
      </dsp:txXfrm>
    </dsp:sp>
    <dsp:sp modelId="{D8D52398-63DF-EF49-82A2-DE0E06A46313}">
      <dsp:nvSpPr>
        <dsp:cNvPr id="0" name=""/>
        <dsp:cNvSpPr/>
      </dsp:nvSpPr>
      <dsp:spPr>
        <a:xfrm>
          <a:off x="2158984" y="1479711"/>
          <a:ext cx="1889521" cy="193522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Empirical datasets advance validation [3].</a:t>
          </a:r>
          <a:endParaRPr lang="en-US" sz="1500" kern="1200"/>
        </a:p>
        <a:p>
          <a:pPr marL="114300" lvl="1" indent="-114300" algn="l" defTabSz="666750">
            <a:lnSpc>
              <a:spcPct val="90000"/>
            </a:lnSpc>
            <a:spcBef>
              <a:spcPct val="0"/>
            </a:spcBef>
            <a:spcAft>
              <a:spcPct val="15000"/>
            </a:spcAft>
            <a:buChar char="•"/>
          </a:pPr>
          <a:r>
            <a:rPr lang="en-GB" sz="1500" kern="1200"/>
            <a:t>Responsible AI frameworks promote forensic soundness [7].</a:t>
          </a:r>
          <a:endParaRPr lang="en-US" sz="1500" kern="1200"/>
        </a:p>
      </dsp:txBody>
      <dsp:txXfrm>
        <a:off x="2158984" y="1479711"/>
        <a:ext cx="1889521" cy="1935225"/>
      </dsp:txXfrm>
    </dsp:sp>
    <dsp:sp modelId="{56C155F4-3252-AD42-9148-3AA368639461}">
      <dsp:nvSpPr>
        <dsp:cNvPr id="0" name=""/>
        <dsp:cNvSpPr/>
      </dsp:nvSpPr>
      <dsp:spPr>
        <a:xfrm>
          <a:off x="4313039" y="936401"/>
          <a:ext cx="1889521" cy="543309"/>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t>Identified Gap</a:t>
          </a:r>
          <a:endParaRPr lang="en-US" sz="1500" kern="1200"/>
        </a:p>
      </dsp:txBody>
      <dsp:txXfrm>
        <a:off x="4313039" y="936401"/>
        <a:ext cx="1889521" cy="543309"/>
      </dsp:txXfrm>
    </dsp:sp>
    <dsp:sp modelId="{897DAB40-7149-8843-89F6-A82B4A7138BC}">
      <dsp:nvSpPr>
        <dsp:cNvPr id="0" name=""/>
        <dsp:cNvSpPr/>
      </dsp:nvSpPr>
      <dsp:spPr>
        <a:xfrm>
          <a:off x="4313039" y="1479711"/>
          <a:ext cx="1889521" cy="193522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Lack of unified AI-assisted end-to-end frameworks [11].</a:t>
          </a:r>
          <a:endParaRPr lang="en-US" sz="1500" kern="1200"/>
        </a:p>
        <a:p>
          <a:pPr marL="114300" lvl="1" indent="-114300" algn="l" defTabSz="666750">
            <a:lnSpc>
              <a:spcPct val="90000"/>
            </a:lnSpc>
            <a:spcBef>
              <a:spcPct val="0"/>
            </a:spcBef>
            <a:spcAft>
              <a:spcPct val="15000"/>
            </a:spcAft>
            <a:buChar char="•"/>
          </a:pPr>
          <a:r>
            <a:rPr lang="en-GB" sz="1500" kern="1200"/>
            <a:t>Limited proactive models for multi-stage attacks [6].</a:t>
          </a:r>
          <a:endParaRPr lang="en-US" sz="1500" kern="1200"/>
        </a:p>
      </dsp:txBody>
      <dsp:txXfrm>
        <a:off x="4313039" y="1479711"/>
        <a:ext cx="1889521" cy="1935225"/>
      </dsp:txXfrm>
    </dsp:sp>
    <dsp:sp modelId="{FB8CB87E-C93C-094C-A945-DF9EDCCF85D3}">
      <dsp:nvSpPr>
        <dsp:cNvPr id="0" name=""/>
        <dsp:cNvSpPr/>
      </dsp:nvSpPr>
      <dsp:spPr>
        <a:xfrm>
          <a:off x="6467094" y="936401"/>
          <a:ext cx="1889521" cy="543309"/>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t>Leading to Research Problem</a:t>
          </a:r>
          <a:endParaRPr lang="en-US" sz="1500" kern="1200"/>
        </a:p>
      </dsp:txBody>
      <dsp:txXfrm>
        <a:off x="6467094" y="936401"/>
        <a:ext cx="1889521" cy="543309"/>
      </dsp:txXfrm>
    </dsp:sp>
    <dsp:sp modelId="{A50F4448-EE25-5141-A718-5F070B1177F3}">
      <dsp:nvSpPr>
        <dsp:cNvPr id="0" name=""/>
        <dsp:cNvSpPr/>
      </dsp:nvSpPr>
      <dsp:spPr>
        <a:xfrm>
          <a:off x="6467094" y="1479711"/>
          <a:ext cx="1889521" cy="193522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Gap justifies aim for automated, scalable solution [2].</a:t>
          </a:r>
          <a:endParaRPr lang="en-US" sz="1500" kern="1200"/>
        </a:p>
        <a:p>
          <a:pPr marL="114300" lvl="1" indent="-114300" algn="l" defTabSz="666750">
            <a:lnSpc>
              <a:spcPct val="90000"/>
            </a:lnSpc>
            <a:spcBef>
              <a:spcPct val="0"/>
            </a:spcBef>
            <a:spcAft>
              <a:spcPct val="15000"/>
            </a:spcAft>
            <a:buChar char="•"/>
          </a:pPr>
          <a:r>
            <a:rPr lang="en-GB" sz="1500" kern="1200"/>
            <a:t>Addresses professionalism via innovative, ethical design [8].</a:t>
          </a:r>
          <a:endParaRPr lang="en-US" sz="1500" kern="1200"/>
        </a:p>
      </dsp:txBody>
      <dsp:txXfrm>
        <a:off x="6467094" y="1479711"/>
        <a:ext cx="1889521" cy="1935225"/>
      </dsp:txXfrm>
    </dsp:sp>
    <dsp:sp modelId="{9C61D1D6-92E0-2345-9DD6-7B01E9BA3E76}">
      <dsp:nvSpPr>
        <dsp:cNvPr id="0" name=""/>
        <dsp:cNvSpPr/>
      </dsp:nvSpPr>
      <dsp:spPr>
        <a:xfrm>
          <a:off x="8621148" y="936401"/>
          <a:ext cx="1889521" cy="543309"/>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t>Project Management Link</a:t>
          </a:r>
          <a:endParaRPr lang="en-US" sz="1500" kern="1200"/>
        </a:p>
      </dsp:txBody>
      <dsp:txXfrm>
        <a:off x="8621148" y="936401"/>
        <a:ext cx="1889521" cy="543309"/>
      </dsp:txXfrm>
    </dsp:sp>
    <dsp:sp modelId="{6550CAF0-D0AF-CD47-9342-8C1A013D80A2}">
      <dsp:nvSpPr>
        <dsp:cNvPr id="0" name=""/>
        <dsp:cNvSpPr/>
      </dsp:nvSpPr>
      <dsp:spPr>
        <a:xfrm>
          <a:off x="8621148" y="1479711"/>
          <a:ext cx="1889521" cy="193522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Gap informs resource allocation for AI development [9]</a:t>
          </a:r>
          <a:endParaRPr lang="en-US" sz="1500" kern="1200"/>
        </a:p>
      </dsp:txBody>
      <dsp:txXfrm>
        <a:off x="8621148" y="1479711"/>
        <a:ext cx="1889521" cy="19352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5078C-27E4-494D-BA0D-144869358A73}">
      <dsp:nvSpPr>
        <dsp:cNvPr id="0" name=""/>
        <dsp:cNvSpPr/>
      </dsp:nvSpPr>
      <dsp:spPr>
        <a:xfrm>
          <a:off x="583495" y="1160492"/>
          <a:ext cx="628277" cy="6282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019896-B95B-4404-A045-8C0171A4E3FF}">
      <dsp:nvSpPr>
        <dsp:cNvPr id="0" name=""/>
        <dsp:cNvSpPr/>
      </dsp:nvSpPr>
      <dsp:spPr>
        <a:xfrm>
          <a:off x="95" y="1875340"/>
          <a:ext cx="1795078" cy="3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Overall Design</a:t>
          </a:r>
          <a:endParaRPr lang="en-US" sz="1400" kern="1200"/>
        </a:p>
      </dsp:txBody>
      <dsp:txXfrm>
        <a:off x="95" y="1875340"/>
        <a:ext cx="1795078" cy="395478"/>
      </dsp:txXfrm>
    </dsp:sp>
    <dsp:sp modelId="{7B6F817B-F34E-402D-8330-DB684CAEE33C}">
      <dsp:nvSpPr>
        <dsp:cNvPr id="0" name=""/>
        <dsp:cNvSpPr/>
      </dsp:nvSpPr>
      <dsp:spPr>
        <a:xfrm>
          <a:off x="95" y="2311084"/>
          <a:ext cx="1795078" cy="8626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Design Science Research (DSR) for artifact creation [9].</a:t>
          </a:r>
          <a:endParaRPr lang="en-US" sz="1100" kern="1200"/>
        </a:p>
        <a:p>
          <a:pPr marL="0" lvl="0" indent="0" algn="ctr" defTabSz="488950">
            <a:lnSpc>
              <a:spcPct val="90000"/>
            </a:lnSpc>
            <a:spcBef>
              <a:spcPct val="0"/>
            </a:spcBef>
            <a:spcAft>
              <a:spcPct val="35000"/>
            </a:spcAft>
            <a:buNone/>
          </a:pPr>
          <a:r>
            <a:rPr lang="en-GB" sz="1100" kern="1200"/>
            <a:t>Justified for practical problem-solving in forensics [7].</a:t>
          </a:r>
          <a:endParaRPr lang="en-US" sz="1100" kern="1200"/>
        </a:p>
      </dsp:txBody>
      <dsp:txXfrm>
        <a:off x="95" y="2311084"/>
        <a:ext cx="1795078" cy="862678"/>
      </dsp:txXfrm>
    </dsp:sp>
    <dsp:sp modelId="{593CCAB3-0910-47FB-B92E-EFC9F87DCECC}">
      <dsp:nvSpPr>
        <dsp:cNvPr id="0" name=""/>
        <dsp:cNvSpPr/>
      </dsp:nvSpPr>
      <dsp:spPr>
        <a:xfrm>
          <a:off x="2692712" y="1093709"/>
          <a:ext cx="628277" cy="6282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8C2696-6A33-4E70-9844-CFBA05803C15}">
      <dsp:nvSpPr>
        <dsp:cNvPr id="0" name=""/>
        <dsp:cNvSpPr/>
      </dsp:nvSpPr>
      <dsp:spPr>
        <a:xfrm>
          <a:off x="2109312" y="1814300"/>
          <a:ext cx="1795078" cy="3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Methods Selection</a:t>
          </a:r>
          <a:endParaRPr lang="en-US" sz="1400" kern="1200"/>
        </a:p>
      </dsp:txBody>
      <dsp:txXfrm>
        <a:off x="2109312" y="1814300"/>
        <a:ext cx="1795078" cy="395478"/>
      </dsp:txXfrm>
    </dsp:sp>
    <dsp:sp modelId="{4DB71C72-4773-4869-873E-6C6B75749469}">
      <dsp:nvSpPr>
        <dsp:cNvPr id="0" name=""/>
        <dsp:cNvSpPr/>
      </dsp:nvSpPr>
      <dsp:spPr>
        <a:xfrm>
          <a:off x="2109312" y="2252715"/>
          <a:ext cx="1795078" cy="987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Mixed methods: Quantitative (metrics) and qualitative (usability) [1].</a:t>
          </a:r>
          <a:endParaRPr lang="en-US" sz="1100" kern="1200"/>
        </a:p>
        <a:p>
          <a:pPr marL="0" lvl="0" indent="0" algn="ctr" defTabSz="488950">
            <a:lnSpc>
              <a:spcPct val="90000"/>
            </a:lnSpc>
            <a:spcBef>
              <a:spcPct val="0"/>
            </a:spcBef>
            <a:spcAft>
              <a:spcPct val="35000"/>
            </a:spcAft>
            <a:buNone/>
          </a:pPr>
          <a:r>
            <a:rPr lang="en-GB" sz="1100" kern="1200"/>
            <a:t>Software development strategy with experiments on datasets [3].</a:t>
          </a:r>
          <a:endParaRPr lang="en-US" sz="1100" kern="1200"/>
        </a:p>
      </dsp:txBody>
      <dsp:txXfrm>
        <a:off x="2109312" y="2252715"/>
        <a:ext cx="1795078" cy="987831"/>
      </dsp:txXfrm>
    </dsp:sp>
    <dsp:sp modelId="{28C446FA-E3A5-4219-9AC8-E56ADE679CF0}">
      <dsp:nvSpPr>
        <dsp:cNvPr id="0" name=""/>
        <dsp:cNvSpPr/>
      </dsp:nvSpPr>
      <dsp:spPr>
        <a:xfrm>
          <a:off x="4801929" y="1093709"/>
          <a:ext cx="628277" cy="6282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6CD44D-726C-4C89-8A28-AE780ED3BFC0}">
      <dsp:nvSpPr>
        <dsp:cNvPr id="0" name=""/>
        <dsp:cNvSpPr/>
      </dsp:nvSpPr>
      <dsp:spPr>
        <a:xfrm>
          <a:off x="4218528" y="1814300"/>
          <a:ext cx="1795078" cy="3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Data Collection and Materials</a:t>
          </a:r>
          <a:endParaRPr lang="en-US" sz="1400" kern="1200"/>
        </a:p>
      </dsp:txBody>
      <dsp:txXfrm>
        <a:off x="4218528" y="1814300"/>
        <a:ext cx="1795078" cy="395478"/>
      </dsp:txXfrm>
    </dsp:sp>
    <dsp:sp modelId="{AE8F827D-27A1-4973-86A5-F50D2AB1D1FB}">
      <dsp:nvSpPr>
        <dsp:cNvPr id="0" name=""/>
        <dsp:cNvSpPr/>
      </dsp:nvSpPr>
      <dsp:spPr>
        <a:xfrm>
          <a:off x="4218528" y="2252715"/>
          <a:ext cx="1795078" cy="987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Public datasets like CICIDS-2017; tools: Python, Scikit-learn [12].</a:t>
          </a:r>
          <a:endParaRPr lang="en-US" sz="1100" kern="1200"/>
        </a:p>
        <a:p>
          <a:pPr marL="0" lvl="0" indent="0" algn="ctr" defTabSz="488950">
            <a:lnSpc>
              <a:spcPct val="90000"/>
            </a:lnSpc>
            <a:spcBef>
              <a:spcPct val="0"/>
            </a:spcBef>
            <a:spcAft>
              <a:spcPct val="35000"/>
            </a:spcAft>
            <a:buNone/>
          </a:pPr>
          <a:r>
            <a:rPr lang="en-GB" sz="1100" kern="1200"/>
            <a:t>Ethical: Anonymized data, GDPR compliance [8].</a:t>
          </a:r>
          <a:endParaRPr lang="en-US" sz="1100" kern="1200"/>
        </a:p>
      </dsp:txBody>
      <dsp:txXfrm>
        <a:off x="4218528" y="2252715"/>
        <a:ext cx="1795078" cy="987831"/>
      </dsp:txXfrm>
    </dsp:sp>
    <dsp:sp modelId="{58A65668-26EB-4502-9079-6F0E4BF8080D}">
      <dsp:nvSpPr>
        <dsp:cNvPr id="0" name=""/>
        <dsp:cNvSpPr/>
      </dsp:nvSpPr>
      <dsp:spPr>
        <a:xfrm>
          <a:off x="6911146" y="1093709"/>
          <a:ext cx="628277" cy="6282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B324BE-567C-44F3-A17D-7AB7B0E2A0C8}">
      <dsp:nvSpPr>
        <dsp:cNvPr id="0" name=""/>
        <dsp:cNvSpPr/>
      </dsp:nvSpPr>
      <dsp:spPr>
        <a:xfrm>
          <a:off x="6327745" y="1814300"/>
          <a:ext cx="1795078" cy="3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Evaluation Process</a:t>
          </a:r>
          <a:endParaRPr lang="en-US" sz="1400" kern="1200"/>
        </a:p>
      </dsp:txBody>
      <dsp:txXfrm>
        <a:off x="6327745" y="1814300"/>
        <a:ext cx="1795078" cy="395478"/>
      </dsp:txXfrm>
    </dsp:sp>
    <dsp:sp modelId="{B47CCEA6-8E70-43EA-8ADC-71AC01D23EFA}">
      <dsp:nvSpPr>
        <dsp:cNvPr id="0" name=""/>
        <dsp:cNvSpPr/>
      </dsp:nvSpPr>
      <dsp:spPr>
        <a:xfrm>
          <a:off x="6327745" y="2252715"/>
          <a:ext cx="1795078" cy="987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Metrics: Accuracy, F1-score via confusion matrices [6].</a:t>
          </a:r>
          <a:endParaRPr lang="en-US" sz="1100" kern="1200"/>
        </a:p>
        <a:p>
          <a:pPr marL="0" lvl="0" indent="0" algn="ctr" defTabSz="488950">
            <a:lnSpc>
              <a:spcPct val="90000"/>
            </a:lnSpc>
            <a:spcBef>
              <a:spcPct val="0"/>
            </a:spcBef>
            <a:spcAft>
              <a:spcPct val="35000"/>
            </a:spcAft>
            <a:buNone/>
          </a:pPr>
          <a:r>
            <a:rPr lang="en-GB" sz="1100" kern="1200"/>
            <a:t>Justification: Aligns objectives with professional standards [7].</a:t>
          </a:r>
          <a:endParaRPr lang="en-US" sz="1100" kern="1200"/>
        </a:p>
      </dsp:txBody>
      <dsp:txXfrm>
        <a:off x="6327745" y="2252715"/>
        <a:ext cx="1795078" cy="987831"/>
      </dsp:txXfrm>
    </dsp:sp>
    <dsp:sp modelId="{3F04D9BB-2D28-464E-8041-6B5EC49B0615}">
      <dsp:nvSpPr>
        <dsp:cNvPr id="0" name=""/>
        <dsp:cNvSpPr/>
      </dsp:nvSpPr>
      <dsp:spPr>
        <a:xfrm>
          <a:off x="9020362" y="1093709"/>
          <a:ext cx="628277" cy="6282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D64D9-48D4-4B3F-AD6B-4C3F374A6BF7}">
      <dsp:nvSpPr>
        <dsp:cNvPr id="0" name=""/>
        <dsp:cNvSpPr/>
      </dsp:nvSpPr>
      <dsp:spPr>
        <a:xfrm>
          <a:off x="8436962" y="1814300"/>
          <a:ext cx="1795078" cy="3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kern="1200"/>
            <a:t>Project Management in Methodology</a:t>
          </a:r>
          <a:endParaRPr lang="en-US" sz="1400" kern="1200"/>
        </a:p>
      </dsp:txBody>
      <dsp:txXfrm>
        <a:off x="8436962" y="1814300"/>
        <a:ext cx="1795078" cy="395478"/>
      </dsp:txXfrm>
    </dsp:sp>
    <dsp:sp modelId="{88A833E0-E538-4FBB-A9D7-793C6910187D}">
      <dsp:nvSpPr>
        <dsp:cNvPr id="0" name=""/>
        <dsp:cNvSpPr/>
      </dsp:nvSpPr>
      <dsp:spPr>
        <a:xfrm>
          <a:off x="8436962" y="2252715"/>
          <a:ext cx="1795078" cy="987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Iterative approach manages risks; resources like laptop suffice [4].</a:t>
          </a:r>
          <a:endParaRPr lang="en-US" sz="1100" kern="1200"/>
        </a:p>
      </dsp:txBody>
      <dsp:txXfrm>
        <a:off x="8436962" y="2252715"/>
        <a:ext cx="1795078" cy="9878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5491F-5CB1-49F4-A9DB-76F154EE04FA}">
      <dsp:nvSpPr>
        <dsp:cNvPr id="0" name=""/>
        <dsp:cNvSpPr/>
      </dsp:nvSpPr>
      <dsp:spPr>
        <a:xfrm>
          <a:off x="0" y="4325"/>
          <a:ext cx="6900512" cy="9212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1F9885-2C7A-46E1-88AB-4DD5F8E5E418}">
      <dsp:nvSpPr>
        <dsp:cNvPr id="0" name=""/>
        <dsp:cNvSpPr/>
      </dsp:nvSpPr>
      <dsp:spPr>
        <a:xfrm>
          <a:off x="278677" y="211606"/>
          <a:ext cx="506686" cy="5066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848E4B-1205-4BBC-91F2-C43C4326DC51}">
      <dsp:nvSpPr>
        <dsp:cNvPr id="0" name=""/>
        <dsp:cNvSpPr/>
      </dsp:nvSpPr>
      <dsp:spPr>
        <a:xfrm>
          <a:off x="1064041" y="4325"/>
          <a:ext cx="310523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b="1" kern="1200"/>
            <a:t>Project Planning</a:t>
          </a:r>
          <a:endParaRPr lang="en-US" sz="1900" kern="1200"/>
        </a:p>
      </dsp:txBody>
      <dsp:txXfrm>
        <a:off x="1064041" y="4325"/>
        <a:ext cx="3105230" cy="921248"/>
      </dsp:txXfrm>
    </dsp:sp>
    <dsp:sp modelId="{65F49037-D0B7-4BC8-8BBC-134555CBBE4B}">
      <dsp:nvSpPr>
        <dsp:cNvPr id="0" name=""/>
        <dsp:cNvSpPr/>
      </dsp:nvSpPr>
      <dsp:spPr>
        <a:xfrm>
          <a:off x="4169272" y="4325"/>
          <a:ext cx="2731239"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488950">
            <a:lnSpc>
              <a:spcPct val="90000"/>
            </a:lnSpc>
            <a:spcBef>
              <a:spcPct val="0"/>
            </a:spcBef>
            <a:spcAft>
              <a:spcPct val="35000"/>
            </a:spcAft>
            <a:buNone/>
          </a:pPr>
          <a:r>
            <a:rPr lang="en-GB" sz="1100" kern="1200"/>
            <a:t>Timeline: Jan-Jun 2026 with milestones (e.g., design in Feb) [9].</a:t>
          </a:r>
          <a:endParaRPr lang="en-US" sz="1100" kern="1200"/>
        </a:p>
        <a:p>
          <a:pPr marL="0" lvl="0" indent="0" algn="l" defTabSz="488950">
            <a:lnSpc>
              <a:spcPct val="90000"/>
            </a:lnSpc>
            <a:spcBef>
              <a:spcPct val="0"/>
            </a:spcBef>
            <a:spcAft>
              <a:spcPct val="35000"/>
            </a:spcAft>
            <a:buNone/>
          </a:pPr>
          <a:r>
            <a:rPr lang="en-GB" sz="1100" kern="1200"/>
            <a:t>Gantt chart ensures realistic task allocation [7].</a:t>
          </a:r>
          <a:endParaRPr lang="en-US" sz="1100" kern="1200"/>
        </a:p>
      </dsp:txBody>
      <dsp:txXfrm>
        <a:off x="4169272" y="4325"/>
        <a:ext cx="2731239" cy="921248"/>
      </dsp:txXfrm>
    </dsp:sp>
    <dsp:sp modelId="{596002BA-F150-44A7-93D2-23AA206F7F31}">
      <dsp:nvSpPr>
        <dsp:cNvPr id="0" name=""/>
        <dsp:cNvSpPr/>
      </dsp:nvSpPr>
      <dsp:spPr>
        <a:xfrm>
          <a:off x="0" y="1155885"/>
          <a:ext cx="6900512" cy="9212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470B7C-B846-4B8E-AEFE-5B5D723A2640}">
      <dsp:nvSpPr>
        <dsp:cNvPr id="0" name=""/>
        <dsp:cNvSpPr/>
      </dsp:nvSpPr>
      <dsp:spPr>
        <a:xfrm>
          <a:off x="278677" y="1363166"/>
          <a:ext cx="506686" cy="5066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DA9634-953F-4B80-9B36-06525C42B005}">
      <dsp:nvSpPr>
        <dsp:cNvPr id="0" name=""/>
        <dsp:cNvSpPr/>
      </dsp:nvSpPr>
      <dsp:spPr>
        <a:xfrm>
          <a:off x="1064041" y="1155885"/>
          <a:ext cx="310523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b="1" kern="1200"/>
            <a:t>Resources Management</a:t>
          </a:r>
          <a:endParaRPr lang="en-US" sz="1900" kern="1200"/>
        </a:p>
      </dsp:txBody>
      <dsp:txXfrm>
        <a:off x="1064041" y="1155885"/>
        <a:ext cx="3105230" cy="921248"/>
      </dsp:txXfrm>
    </dsp:sp>
    <dsp:sp modelId="{FA6E7BE3-2F16-4701-A117-5672C7FC21E3}">
      <dsp:nvSpPr>
        <dsp:cNvPr id="0" name=""/>
        <dsp:cNvSpPr/>
      </dsp:nvSpPr>
      <dsp:spPr>
        <a:xfrm>
          <a:off x="4169272" y="1155885"/>
          <a:ext cx="2731239"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488950">
            <a:lnSpc>
              <a:spcPct val="90000"/>
            </a:lnSpc>
            <a:spcBef>
              <a:spcPct val="0"/>
            </a:spcBef>
            <a:spcAft>
              <a:spcPct val="35000"/>
            </a:spcAft>
            <a:buNone/>
          </a:pPr>
          <a:r>
            <a:rPr lang="en-GB" sz="1100" kern="1200"/>
            <a:t>Software: Open-source Python libraries; hardware: Standard laptop [1].</a:t>
          </a:r>
          <a:endParaRPr lang="en-US" sz="1100" kern="1200"/>
        </a:p>
        <a:p>
          <a:pPr marL="0" lvl="0" indent="0" algn="l" defTabSz="488950">
            <a:lnSpc>
              <a:spcPct val="90000"/>
            </a:lnSpc>
            <a:spcBef>
              <a:spcPct val="0"/>
            </a:spcBef>
            <a:spcAft>
              <a:spcPct val="35000"/>
            </a:spcAft>
            <a:buNone/>
          </a:pPr>
          <a:r>
            <a:rPr lang="en-GB" sz="1100" kern="1200"/>
            <a:t>Professional: Budget-free, focusing on skill development [8].</a:t>
          </a:r>
          <a:endParaRPr lang="en-US" sz="1100" kern="1200"/>
        </a:p>
      </dsp:txBody>
      <dsp:txXfrm>
        <a:off x="4169272" y="1155885"/>
        <a:ext cx="2731239" cy="921248"/>
      </dsp:txXfrm>
    </dsp:sp>
    <dsp:sp modelId="{242C3694-E1EB-456F-871E-8227E1C51BFB}">
      <dsp:nvSpPr>
        <dsp:cNvPr id="0" name=""/>
        <dsp:cNvSpPr/>
      </dsp:nvSpPr>
      <dsp:spPr>
        <a:xfrm>
          <a:off x="0" y="2307446"/>
          <a:ext cx="6900512" cy="9212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5F9F8F-8226-4C0C-B79F-668AAEF2538E}">
      <dsp:nvSpPr>
        <dsp:cNvPr id="0" name=""/>
        <dsp:cNvSpPr/>
      </dsp:nvSpPr>
      <dsp:spPr>
        <a:xfrm>
          <a:off x="278677" y="2514727"/>
          <a:ext cx="506686" cy="5066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003D0-5408-4030-B23F-8C3CD46FD19E}">
      <dsp:nvSpPr>
        <dsp:cNvPr id="0" name=""/>
        <dsp:cNvSpPr/>
      </dsp:nvSpPr>
      <dsp:spPr>
        <a:xfrm>
          <a:off x="1064041" y="2307446"/>
          <a:ext cx="310523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b="1" kern="1200"/>
            <a:t>Potential Impact</a:t>
          </a:r>
          <a:endParaRPr lang="en-US" sz="1900" kern="1200"/>
        </a:p>
      </dsp:txBody>
      <dsp:txXfrm>
        <a:off x="1064041" y="2307446"/>
        <a:ext cx="3105230" cy="921248"/>
      </dsp:txXfrm>
    </dsp:sp>
    <dsp:sp modelId="{CF5D27E8-8B3D-4016-AB3D-C8149DE05EE6}">
      <dsp:nvSpPr>
        <dsp:cNvPr id="0" name=""/>
        <dsp:cNvSpPr/>
      </dsp:nvSpPr>
      <dsp:spPr>
        <a:xfrm>
          <a:off x="4169272" y="2307446"/>
          <a:ext cx="2731239"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488950">
            <a:lnSpc>
              <a:spcPct val="90000"/>
            </a:lnSpc>
            <a:spcBef>
              <a:spcPct val="0"/>
            </a:spcBef>
            <a:spcAft>
              <a:spcPct val="35000"/>
            </a:spcAft>
            <a:buNone/>
          </a:pPr>
          <a:r>
            <a:rPr lang="en-GB" sz="1100" kern="1200"/>
            <a:t>Theoretical: Advances AI-forensics integration [11].</a:t>
          </a:r>
          <a:endParaRPr lang="en-US" sz="1100" kern="1200"/>
        </a:p>
        <a:p>
          <a:pPr marL="0" lvl="0" indent="0" algn="l" defTabSz="488950">
            <a:lnSpc>
              <a:spcPct val="90000"/>
            </a:lnSpc>
            <a:spcBef>
              <a:spcPct val="0"/>
            </a:spcBef>
            <a:spcAft>
              <a:spcPct val="35000"/>
            </a:spcAft>
            <a:buNone/>
          </a:pPr>
          <a:r>
            <a:rPr lang="en-GB" sz="1100" kern="1200"/>
            <a:t>Practical: Faster SOC responses, reducing cyber losses [5].</a:t>
          </a:r>
          <a:endParaRPr lang="en-US" sz="1100" kern="1200"/>
        </a:p>
      </dsp:txBody>
      <dsp:txXfrm>
        <a:off x="4169272" y="2307446"/>
        <a:ext cx="2731239" cy="921248"/>
      </dsp:txXfrm>
    </dsp:sp>
    <dsp:sp modelId="{5740B255-26A8-4A8E-9E35-6C672FBF4D41}">
      <dsp:nvSpPr>
        <dsp:cNvPr id="0" name=""/>
        <dsp:cNvSpPr/>
      </dsp:nvSpPr>
      <dsp:spPr>
        <a:xfrm>
          <a:off x="0" y="3459006"/>
          <a:ext cx="6900512" cy="9212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CBCF86-4604-4315-9826-6B61DB0B162A}">
      <dsp:nvSpPr>
        <dsp:cNvPr id="0" name=""/>
        <dsp:cNvSpPr/>
      </dsp:nvSpPr>
      <dsp:spPr>
        <a:xfrm>
          <a:off x="278677" y="3666287"/>
          <a:ext cx="506686" cy="5066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335C39-6512-4124-ACDC-1E5482084CE4}">
      <dsp:nvSpPr>
        <dsp:cNvPr id="0" name=""/>
        <dsp:cNvSpPr/>
      </dsp:nvSpPr>
      <dsp:spPr>
        <a:xfrm>
          <a:off x="1064041" y="3459006"/>
          <a:ext cx="310523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b="1" kern="1200"/>
            <a:t>Limitations</a:t>
          </a:r>
          <a:endParaRPr lang="en-US" sz="1900" kern="1200"/>
        </a:p>
      </dsp:txBody>
      <dsp:txXfrm>
        <a:off x="1064041" y="3459006"/>
        <a:ext cx="3105230" cy="921248"/>
      </dsp:txXfrm>
    </dsp:sp>
    <dsp:sp modelId="{06AA1457-7848-4A0B-9E73-EE0769306D00}">
      <dsp:nvSpPr>
        <dsp:cNvPr id="0" name=""/>
        <dsp:cNvSpPr/>
      </dsp:nvSpPr>
      <dsp:spPr>
        <a:xfrm>
          <a:off x="4169272" y="3459006"/>
          <a:ext cx="2731239"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488950">
            <a:lnSpc>
              <a:spcPct val="90000"/>
            </a:lnSpc>
            <a:spcBef>
              <a:spcPct val="0"/>
            </a:spcBef>
            <a:spcAft>
              <a:spcPct val="35000"/>
            </a:spcAft>
            <a:buNone/>
          </a:pPr>
          <a:r>
            <a:rPr lang="en-GB" sz="1100" kern="1200"/>
            <a:t>Dataset biases may limit generalizability [3].</a:t>
          </a:r>
          <a:endParaRPr lang="en-US" sz="1100" kern="1200"/>
        </a:p>
        <a:p>
          <a:pPr marL="0" lvl="0" indent="0" algn="l" defTabSz="488950">
            <a:lnSpc>
              <a:spcPct val="90000"/>
            </a:lnSpc>
            <a:spcBef>
              <a:spcPct val="0"/>
            </a:spcBef>
            <a:spcAft>
              <a:spcPct val="35000"/>
            </a:spcAft>
            <a:buNone/>
          </a:pPr>
          <a:r>
            <a:rPr lang="en-GB" sz="1100" kern="1200"/>
            <a:t>Computational overhead in high-volume scenarios [4].</a:t>
          </a:r>
          <a:endParaRPr lang="en-US" sz="1100" kern="1200"/>
        </a:p>
      </dsp:txBody>
      <dsp:txXfrm>
        <a:off x="4169272" y="3459006"/>
        <a:ext cx="2731239" cy="921248"/>
      </dsp:txXfrm>
    </dsp:sp>
    <dsp:sp modelId="{D92C1C6C-763C-462F-8FD9-8EB23A701F1E}">
      <dsp:nvSpPr>
        <dsp:cNvPr id="0" name=""/>
        <dsp:cNvSpPr/>
      </dsp:nvSpPr>
      <dsp:spPr>
        <a:xfrm>
          <a:off x="0" y="4610567"/>
          <a:ext cx="6900512" cy="9212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9F7567-F9F6-4959-88B7-76FADC17C5B3}">
      <dsp:nvSpPr>
        <dsp:cNvPr id="0" name=""/>
        <dsp:cNvSpPr/>
      </dsp:nvSpPr>
      <dsp:spPr>
        <a:xfrm>
          <a:off x="278677" y="4817848"/>
          <a:ext cx="506686" cy="50668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C70414-2CD1-4D98-A2A1-B9F84CA814BD}">
      <dsp:nvSpPr>
        <dsp:cNvPr id="0" name=""/>
        <dsp:cNvSpPr/>
      </dsp:nvSpPr>
      <dsp:spPr>
        <a:xfrm>
          <a:off x="1064041" y="4610567"/>
          <a:ext cx="310523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b="1" kern="1200"/>
            <a:t>Professionalism Aspects</a:t>
          </a:r>
          <a:endParaRPr lang="en-US" sz="1900" kern="1200"/>
        </a:p>
      </dsp:txBody>
      <dsp:txXfrm>
        <a:off x="1064041" y="4610567"/>
        <a:ext cx="3105230" cy="921248"/>
      </dsp:txXfrm>
    </dsp:sp>
    <dsp:sp modelId="{191350CB-3B80-4368-ACEB-BD0E202CD8A5}">
      <dsp:nvSpPr>
        <dsp:cNvPr id="0" name=""/>
        <dsp:cNvSpPr/>
      </dsp:nvSpPr>
      <dsp:spPr>
        <a:xfrm>
          <a:off x="4169272" y="4610567"/>
          <a:ext cx="2731239"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488950">
            <a:lnSpc>
              <a:spcPct val="90000"/>
            </a:lnSpc>
            <a:spcBef>
              <a:spcPct val="0"/>
            </a:spcBef>
            <a:spcAft>
              <a:spcPct val="35000"/>
            </a:spcAft>
            <a:buNone/>
          </a:pPr>
          <a:r>
            <a:rPr lang="en-GB" sz="1100" kern="1200"/>
            <a:t>Builds transferable skills like initiative and ethical judgment [7].</a:t>
          </a:r>
          <a:endParaRPr lang="en-US" sz="1100" kern="1200"/>
        </a:p>
      </dsp:txBody>
      <dsp:txXfrm>
        <a:off x="4169272" y="4610567"/>
        <a:ext cx="2731239" cy="92124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08D68-FD3A-EDFC-1884-B73D773BC5A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DE"/>
          </a:p>
        </p:txBody>
      </p:sp>
      <p:sp>
        <p:nvSpPr>
          <p:cNvPr id="3" name="Subtitle 2">
            <a:extLst>
              <a:ext uri="{FF2B5EF4-FFF2-40B4-BE49-F238E27FC236}">
                <a16:creationId xmlns:a16="http://schemas.microsoft.com/office/drawing/2014/main" id="{03BE7AA8-9EB0-5317-B11F-C46A21CDF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DE"/>
          </a:p>
        </p:txBody>
      </p:sp>
      <p:sp>
        <p:nvSpPr>
          <p:cNvPr id="4" name="Date Placeholder 3">
            <a:extLst>
              <a:ext uri="{FF2B5EF4-FFF2-40B4-BE49-F238E27FC236}">
                <a16:creationId xmlns:a16="http://schemas.microsoft.com/office/drawing/2014/main" id="{335F413F-20AC-BE77-BBEE-074E24940F77}"/>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5" name="Footer Placeholder 4">
            <a:extLst>
              <a:ext uri="{FF2B5EF4-FFF2-40B4-BE49-F238E27FC236}">
                <a16:creationId xmlns:a16="http://schemas.microsoft.com/office/drawing/2014/main" id="{8005A8CD-5CA2-92CD-D87B-ADB7E949BF2F}"/>
              </a:ext>
            </a:extLst>
          </p:cNvPr>
          <p:cNvSpPr>
            <a:spLocks noGrp="1"/>
          </p:cNvSpPr>
          <p:nvPr>
            <p:ph type="ftr" sz="quarter" idx="11"/>
          </p:nvPr>
        </p:nvSpPr>
        <p:spPr/>
        <p:txBody>
          <a:bodyPr/>
          <a:lstStyle/>
          <a:p>
            <a:endParaRPr lang="en-DE"/>
          </a:p>
        </p:txBody>
      </p:sp>
      <p:sp>
        <p:nvSpPr>
          <p:cNvPr id="6" name="Slide Number Placeholder 5">
            <a:extLst>
              <a:ext uri="{FF2B5EF4-FFF2-40B4-BE49-F238E27FC236}">
                <a16:creationId xmlns:a16="http://schemas.microsoft.com/office/drawing/2014/main" id="{55A9BEBA-DF97-3D30-8549-4419235F7856}"/>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910125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031DA-65B8-C1FE-741D-274D661DD026}"/>
              </a:ext>
            </a:extLst>
          </p:cNvPr>
          <p:cNvSpPr>
            <a:spLocks noGrp="1"/>
          </p:cNvSpPr>
          <p:nvPr>
            <p:ph type="title"/>
          </p:nvPr>
        </p:nvSpPr>
        <p:spPr/>
        <p:txBody>
          <a:bodyPr/>
          <a:lstStyle/>
          <a:p>
            <a:r>
              <a:rPr lang="en-GB"/>
              <a:t>Click to edit Master title style</a:t>
            </a:r>
            <a:endParaRPr lang="en-DE"/>
          </a:p>
        </p:txBody>
      </p:sp>
      <p:sp>
        <p:nvSpPr>
          <p:cNvPr id="3" name="Content Placeholder 2">
            <a:extLst>
              <a:ext uri="{FF2B5EF4-FFF2-40B4-BE49-F238E27FC236}">
                <a16:creationId xmlns:a16="http://schemas.microsoft.com/office/drawing/2014/main" id="{660358DB-9DAE-EFFB-4AC9-DA3CEE6D2A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Date Placeholder 3">
            <a:extLst>
              <a:ext uri="{FF2B5EF4-FFF2-40B4-BE49-F238E27FC236}">
                <a16:creationId xmlns:a16="http://schemas.microsoft.com/office/drawing/2014/main" id="{437202D6-B636-695A-9EBE-C631D3665C93}"/>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5" name="Footer Placeholder 4">
            <a:extLst>
              <a:ext uri="{FF2B5EF4-FFF2-40B4-BE49-F238E27FC236}">
                <a16:creationId xmlns:a16="http://schemas.microsoft.com/office/drawing/2014/main" id="{479372F9-119E-253E-540B-FF77EC56A499}"/>
              </a:ext>
            </a:extLst>
          </p:cNvPr>
          <p:cNvSpPr>
            <a:spLocks noGrp="1"/>
          </p:cNvSpPr>
          <p:nvPr>
            <p:ph type="ftr" sz="quarter" idx="11"/>
          </p:nvPr>
        </p:nvSpPr>
        <p:spPr/>
        <p:txBody>
          <a:bodyPr/>
          <a:lstStyle/>
          <a:p>
            <a:endParaRPr lang="en-DE"/>
          </a:p>
        </p:txBody>
      </p:sp>
      <p:sp>
        <p:nvSpPr>
          <p:cNvPr id="6" name="Slide Number Placeholder 5">
            <a:extLst>
              <a:ext uri="{FF2B5EF4-FFF2-40B4-BE49-F238E27FC236}">
                <a16:creationId xmlns:a16="http://schemas.microsoft.com/office/drawing/2014/main" id="{BE0D739B-5071-DCA9-65C1-F6C45725C171}"/>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4208048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6211-35D3-6642-251D-732BDCC5136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DE"/>
          </a:p>
        </p:txBody>
      </p:sp>
      <p:sp>
        <p:nvSpPr>
          <p:cNvPr id="3" name="Text Placeholder 2">
            <a:extLst>
              <a:ext uri="{FF2B5EF4-FFF2-40B4-BE49-F238E27FC236}">
                <a16:creationId xmlns:a16="http://schemas.microsoft.com/office/drawing/2014/main" id="{2CA9173C-E616-194B-A76A-416B075B71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8A2880B-6A9A-12ED-5ADA-7808A48F8A2A}"/>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5" name="Footer Placeholder 4">
            <a:extLst>
              <a:ext uri="{FF2B5EF4-FFF2-40B4-BE49-F238E27FC236}">
                <a16:creationId xmlns:a16="http://schemas.microsoft.com/office/drawing/2014/main" id="{E3D10A37-CE1D-745C-A429-6A663DA2B84C}"/>
              </a:ext>
            </a:extLst>
          </p:cNvPr>
          <p:cNvSpPr>
            <a:spLocks noGrp="1"/>
          </p:cNvSpPr>
          <p:nvPr>
            <p:ph type="ftr" sz="quarter" idx="11"/>
          </p:nvPr>
        </p:nvSpPr>
        <p:spPr/>
        <p:txBody>
          <a:bodyPr/>
          <a:lstStyle/>
          <a:p>
            <a:endParaRPr lang="en-DE"/>
          </a:p>
        </p:txBody>
      </p:sp>
      <p:sp>
        <p:nvSpPr>
          <p:cNvPr id="6" name="Slide Number Placeholder 5">
            <a:extLst>
              <a:ext uri="{FF2B5EF4-FFF2-40B4-BE49-F238E27FC236}">
                <a16:creationId xmlns:a16="http://schemas.microsoft.com/office/drawing/2014/main" id="{A84D604F-1A49-91F8-42B6-81AD90BC55AA}"/>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3879199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6632F-C6E4-9402-8A43-835382656B40}"/>
              </a:ext>
            </a:extLst>
          </p:cNvPr>
          <p:cNvSpPr>
            <a:spLocks noGrp="1"/>
          </p:cNvSpPr>
          <p:nvPr>
            <p:ph type="title"/>
          </p:nvPr>
        </p:nvSpPr>
        <p:spPr/>
        <p:txBody>
          <a:bodyPr/>
          <a:lstStyle/>
          <a:p>
            <a:r>
              <a:rPr lang="en-GB"/>
              <a:t>Click to edit Master title style</a:t>
            </a:r>
            <a:endParaRPr lang="en-DE"/>
          </a:p>
        </p:txBody>
      </p:sp>
      <p:sp>
        <p:nvSpPr>
          <p:cNvPr id="3" name="Content Placeholder 2">
            <a:extLst>
              <a:ext uri="{FF2B5EF4-FFF2-40B4-BE49-F238E27FC236}">
                <a16:creationId xmlns:a16="http://schemas.microsoft.com/office/drawing/2014/main" id="{AFE09640-8C16-DB83-9954-92B54418F8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Content Placeholder 3">
            <a:extLst>
              <a:ext uri="{FF2B5EF4-FFF2-40B4-BE49-F238E27FC236}">
                <a16:creationId xmlns:a16="http://schemas.microsoft.com/office/drawing/2014/main" id="{DA2138D3-17C0-93E5-692A-38CB4A7DAAC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5" name="Date Placeholder 4">
            <a:extLst>
              <a:ext uri="{FF2B5EF4-FFF2-40B4-BE49-F238E27FC236}">
                <a16:creationId xmlns:a16="http://schemas.microsoft.com/office/drawing/2014/main" id="{3519F8E3-24F4-D643-DC8C-A19FD6688061}"/>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6" name="Footer Placeholder 5">
            <a:extLst>
              <a:ext uri="{FF2B5EF4-FFF2-40B4-BE49-F238E27FC236}">
                <a16:creationId xmlns:a16="http://schemas.microsoft.com/office/drawing/2014/main" id="{83D5ED99-DFA0-5FC1-9D7A-8DD72A91B4FB}"/>
              </a:ext>
            </a:extLst>
          </p:cNvPr>
          <p:cNvSpPr>
            <a:spLocks noGrp="1"/>
          </p:cNvSpPr>
          <p:nvPr>
            <p:ph type="ftr" sz="quarter" idx="11"/>
          </p:nvPr>
        </p:nvSpPr>
        <p:spPr/>
        <p:txBody>
          <a:bodyPr/>
          <a:lstStyle/>
          <a:p>
            <a:endParaRPr lang="en-DE"/>
          </a:p>
        </p:txBody>
      </p:sp>
      <p:sp>
        <p:nvSpPr>
          <p:cNvPr id="7" name="Slide Number Placeholder 6">
            <a:extLst>
              <a:ext uri="{FF2B5EF4-FFF2-40B4-BE49-F238E27FC236}">
                <a16:creationId xmlns:a16="http://schemas.microsoft.com/office/drawing/2014/main" id="{0522E812-2736-847D-65F3-9AE270B766EF}"/>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1167270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35541-9EE8-C421-13B0-D93A90618894}"/>
              </a:ext>
            </a:extLst>
          </p:cNvPr>
          <p:cNvSpPr>
            <a:spLocks noGrp="1"/>
          </p:cNvSpPr>
          <p:nvPr>
            <p:ph type="title"/>
          </p:nvPr>
        </p:nvSpPr>
        <p:spPr>
          <a:xfrm>
            <a:off x="839788" y="365125"/>
            <a:ext cx="10515600" cy="1325563"/>
          </a:xfrm>
        </p:spPr>
        <p:txBody>
          <a:bodyPr/>
          <a:lstStyle/>
          <a:p>
            <a:r>
              <a:rPr lang="en-GB"/>
              <a:t>Click to edit Master title style</a:t>
            </a:r>
            <a:endParaRPr lang="en-DE"/>
          </a:p>
        </p:txBody>
      </p:sp>
      <p:sp>
        <p:nvSpPr>
          <p:cNvPr id="3" name="Text Placeholder 2">
            <a:extLst>
              <a:ext uri="{FF2B5EF4-FFF2-40B4-BE49-F238E27FC236}">
                <a16:creationId xmlns:a16="http://schemas.microsoft.com/office/drawing/2014/main" id="{EC8A006B-4E35-F7D0-BAD5-8584D66701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12312BD-2696-E0EE-A7CB-303B43DF05E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5" name="Text Placeholder 4">
            <a:extLst>
              <a:ext uri="{FF2B5EF4-FFF2-40B4-BE49-F238E27FC236}">
                <a16:creationId xmlns:a16="http://schemas.microsoft.com/office/drawing/2014/main" id="{79F3FEF8-A4C1-8510-8C96-F8FA81E036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4DB8E38-C52D-9819-E94F-EB251023D14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7" name="Date Placeholder 6">
            <a:extLst>
              <a:ext uri="{FF2B5EF4-FFF2-40B4-BE49-F238E27FC236}">
                <a16:creationId xmlns:a16="http://schemas.microsoft.com/office/drawing/2014/main" id="{644BB051-AC11-1A55-6508-E0105FD337FE}"/>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8" name="Footer Placeholder 7">
            <a:extLst>
              <a:ext uri="{FF2B5EF4-FFF2-40B4-BE49-F238E27FC236}">
                <a16:creationId xmlns:a16="http://schemas.microsoft.com/office/drawing/2014/main" id="{CC6C4277-BA62-8CB4-03AD-DF04BAB67B2B}"/>
              </a:ext>
            </a:extLst>
          </p:cNvPr>
          <p:cNvSpPr>
            <a:spLocks noGrp="1"/>
          </p:cNvSpPr>
          <p:nvPr>
            <p:ph type="ftr" sz="quarter" idx="11"/>
          </p:nvPr>
        </p:nvSpPr>
        <p:spPr/>
        <p:txBody>
          <a:bodyPr/>
          <a:lstStyle/>
          <a:p>
            <a:endParaRPr lang="en-DE"/>
          </a:p>
        </p:txBody>
      </p:sp>
      <p:sp>
        <p:nvSpPr>
          <p:cNvPr id="9" name="Slide Number Placeholder 8">
            <a:extLst>
              <a:ext uri="{FF2B5EF4-FFF2-40B4-BE49-F238E27FC236}">
                <a16:creationId xmlns:a16="http://schemas.microsoft.com/office/drawing/2014/main" id="{BCC5F097-95EC-1619-9BC0-982131122C69}"/>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579664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9833A-AAE7-0F80-DE23-5F986389B528}"/>
              </a:ext>
            </a:extLst>
          </p:cNvPr>
          <p:cNvSpPr>
            <a:spLocks noGrp="1"/>
          </p:cNvSpPr>
          <p:nvPr>
            <p:ph type="title"/>
          </p:nvPr>
        </p:nvSpPr>
        <p:spPr/>
        <p:txBody>
          <a:bodyPr/>
          <a:lstStyle/>
          <a:p>
            <a:r>
              <a:rPr lang="en-GB"/>
              <a:t>Click to edit Master title style</a:t>
            </a:r>
            <a:endParaRPr lang="en-DE"/>
          </a:p>
        </p:txBody>
      </p:sp>
      <p:sp>
        <p:nvSpPr>
          <p:cNvPr id="3" name="Date Placeholder 2">
            <a:extLst>
              <a:ext uri="{FF2B5EF4-FFF2-40B4-BE49-F238E27FC236}">
                <a16:creationId xmlns:a16="http://schemas.microsoft.com/office/drawing/2014/main" id="{AEF2BC6E-D6B0-B153-0937-88B47EC05CBC}"/>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4" name="Footer Placeholder 3">
            <a:extLst>
              <a:ext uri="{FF2B5EF4-FFF2-40B4-BE49-F238E27FC236}">
                <a16:creationId xmlns:a16="http://schemas.microsoft.com/office/drawing/2014/main" id="{AC772269-EACE-E035-7705-A3DD934037AC}"/>
              </a:ext>
            </a:extLst>
          </p:cNvPr>
          <p:cNvSpPr>
            <a:spLocks noGrp="1"/>
          </p:cNvSpPr>
          <p:nvPr>
            <p:ph type="ftr" sz="quarter" idx="11"/>
          </p:nvPr>
        </p:nvSpPr>
        <p:spPr/>
        <p:txBody>
          <a:bodyPr/>
          <a:lstStyle/>
          <a:p>
            <a:endParaRPr lang="en-DE"/>
          </a:p>
        </p:txBody>
      </p:sp>
      <p:sp>
        <p:nvSpPr>
          <p:cNvPr id="5" name="Slide Number Placeholder 4">
            <a:extLst>
              <a:ext uri="{FF2B5EF4-FFF2-40B4-BE49-F238E27FC236}">
                <a16:creationId xmlns:a16="http://schemas.microsoft.com/office/drawing/2014/main" id="{FC4C9964-3FF8-6F91-AB16-19B8D0DB7DB3}"/>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2216571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3BCAEB-0A2D-E2EC-8881-86BB10BAA5C1}"/>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3" name="Footer Placeholder 2">
            <a:extLst>
              <a:ext uri="{FF2B5EF4-FFF2-40B4-BE49-F238E27FC236}">
                <a16:creationId xmlns:a16="http://schemas.microsoft.com/office/drawing/2014/main" id="{39E138C7-3C5D-99C7-E9E2-0D4A64C0FDA4}"/>
              </a:ext>
            </a:extLst>
          </p:cNvPr>
          <p:cNvSpPr>
            <a:spLocks noGrp="1"/>
          </p:cNvSpPr>
          <p:nvPr>
            <p:ph type="ftr" sz="quarter" idx="11"/>
          </p:nvPr>
        </p:nvSpPr>
        <p:spPr/>
        <p:txBody>
          <a:bodyPr/>
          <a:lstStyle/>
          <a:p>
            <a:endParaRPr lang="en-DE"/>
          </a:p>
        </p:txBody>
      </p:sp>
      <p:sp>
        <p:nvSpPr>
          <p:cNvPr id="4" name="Slide Number Placeholder 3">
            <a:extLst>
              <a:ext uri="{FF2B5EF4-FFF2-40B4-BE49-F238E27FC236}">
                <a16:creationId xmlns:a16="http://schemas.microsoft.com/office/drawing/2014/main" id="{2CDB5ADB-4BDA-2C04-5831-EF51C00B2D74}"/>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3952576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1FEE4-5DAD-876C-7BE7-44CA9238C6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DE"/>
          </a:p>
        </p:txBody>
      </p:sp>
      <p:sp>
        <p:nvSpPr>
          <p:cNvPr id="3" name="Content Placeholder 2">
            <a:extLst>
              <a:ext uri="{FF2B5EF4-FFF2-40B4-BE49-F238E27FC236}">
                <a16:creationId xmlns:a16="http://schemas.microsoft.com/office/drawing/2014/main" id="{3B4F8A5E-965B-F684-A773-A66AA3D5CF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Text Placeholder 3">
            <a:extLst>
              <a:ext uri="{FF2B5EF4-FFF2-40B4-BE49-F238E27FC236}">
                <a16:creationId xmlns:a16="http://schemas.microsoft.com/office/drawing/2014/main" id="{DAB78718-8144-E3F8-D76A-F665489730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3280EF-DD35-E0B9-62E5-E159A277D46F}"/>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6" name="Footer Placeholder 5">
            <a:extLst>
              <a:ext uri="{FF2B5EF4-FFF2-40B4-BE49-F238E27FC236}">
                <a16:creationId xmlns:a16="http://schemas.microsoft.com/office/drawing/2014/main" id="{775736AD-DAB4-9CEB-DA4B-8EF14E98AC1E}"/>
              </a:ext>
            </a:extLst>
          </p:cNvPr>
          <p:cNvSpPr>
            <a:spLocks noGrp="1"/>
          </p:cNvSpPr>
          <p:nvPr>
            <p:ph type="ftr" sz="quarter" idx="11"/>
          </p:nvPr>
        </p:nvSpPr>
        <p:spPr/>
        <p:txBody>
          <a:bodyPr/>
          <a:lstStyle/>
          <a:p>
            <a:endParaRPr lang="en-DE"/>
          </a:p>
        </p:txBody>
      </p:sp>
      <p:sp>
        <p:nvSpPr>
          <p:cNvPr id="7" name="Slide Number Placeholder 6">
            <a:extLst>
              <a:ext uri="{FF2B5EF4-FFF2-40B4-BE49-F238E27FC236}">
                <a16:creationId xmlns:a16="http://schemas.microsoft.com/office/drawing/2014/main" id="{4614B5A3-A941-EF95-2622-BF8F74C77EDA}"/>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4282686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A2193-2E47-D4F0-5825-8A6EA9B155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DE"/>
          </a:p>
        </p:txBody>
      </p:sp>
      <p:sp>
        <p:nvSpPr>
          <p:cNvPr id="3" name="Picture Placeholder 2">
            <a:extLst>
              <a:ext uri="{FF2B5EF4-FFF2-40B4-BE49-F238E27FC236}">
                <a16:creationId xmlns:a16="http://schemas.microsoft.com/office/drawing/2014/main" id="{BFF854FA-A63B-B874-0C98-0925C2BEFF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DE"/>
          </a:p>
        </p:txBody>
      </p:sp>
      <p:sp>
        <p:nvSpPr>
          <p:cNvPr id="4" name="Text Placeholder 3">
            <a:extLst>
              <a:ext uri="{FF2B5EF4-FFF2-40B4-BE49-F238E27FC236}">
                <a16:creationId xmlns:a16="http://schemas.microsoft.com/office/drawing/2014/main" id="{C5CE1B6D-3696-28A7-AFC4-934823E260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560A0A-F0F4-CB1A-AB5D-B724C1262D5C}"/>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6" name="Footer Placeholder 5">
            <a:extLst>
              <a:ext uri="{FF2B5EF4-FFF2-40B4-BE49-F238E27FC236}">
                <a16:creationId xmlns:a16="http://schemas.microsoft.com/office/drawing/2014/main" id="{3BA3E718-989C-B872-D4EA-C73BA3E182A6}"/>
              </a:ext>
            </a:extLst>
          </p:cNvPr>
          <p:cNvSpPr>
            <a:spLocks noGrp="1"/>
          </p:cNvSpPr>
          <p:nvPr>
            <p:ph type="ftr" sz="quarter" idx="11"/>
          </p:nvPr>
        </p:nvSpPr>
        <p:spPr/>
        <p:txBody>
          <a:bodyPr/>
          <a:lstStyle/>
          <a:p>
            <a:endParaRPr lang="en-DE"/>
          </a:p>
        </p:txBody>
      </p:sp>
      <p:sp>
        <p:nvSpPr>
          <p:cNvPr id="7" name="Slide Number Placeholder 6">
            <a:extLst>
              <a:ext uri="{FF2B5EF4-FFF2-40B4-BE49-F238E27FC236}">
                <a16:creationId xmlns:a16="http://schemas.microsoft.com/office/drawing/2014/main" id="{DB3D6A06-6D87-DE7C-1BAD-48388F4F4C1D}"/>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1844410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F4E38-77DC-2E5E-A6F1-6FD48A4AE9DE}"/>
              </a:ext>
            </a:extLst>
          </p:cNvPr>
          <p:cNvSpPr>
            <a:spLocks noGrp="1"/>
          </p:cNvSpPr>
          <p:nvPr>
            <p:ph type="title"/>
          </p:nvPr>
        </p:nvSpPr>
        <p:spPr/>
        <p:txBody>
          <a:bodyPr/>
          <a:lstStyle/>
          <a:p>
            <a:r>
              <a:rPr lang="en-GB"/>
              <a:t>Click to edit Master title style</a:t>
            </a:r>
            <a:endParaRPr lang="en-DE"/>
          </a:p>
        </p:txBody>
      </p:sp>
      <p:sp>
        <p:nvSpPr>
          <p:cNvPr id="3" name="Vertical Text Placeholder 2">
            <a:extLst>
              <a:ext uri="{FF2B5EF4-FFF2-40B4-BE49-F238E27FC236}">
                <a16:creationId xmlns:a16="http://schemas.microsoft.com/office/drawing/2014/main" id="{D0B64D9E-AD40-AE78-6F5D-56518538968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Date Placeholder 3">
            <a:extLst>
              <a:ext uri="{FF2B5EF4-FFF2-40B4-BE49-F238E27FC236}">
                <a16:creationId xmlns:a16="http://schemas.microsoft.com/office/drawing/2014/main" id="{484E6E75-D42A-21C2-C1CF-5747E406F580}"/>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5" name="Footer Placeholder 4">
            <a:extLst>
              <a:ext uri="{FF2B5EF4-FFF2-40B4-BE49-F238E27FC236}">
                <a16:creationId xmlns:a16="http://schemas.microsoft.com/office/drawing/2014/main" id="{C7E22EB2-937E-1D00-09A0-0D4D3A912591}"/>
              </a:ext>
            </a:extLst>
          </p:cNvPr>
          <p:cNvSpPr>
            <a:spLocks noGrp="1"/>
          </p:cNvSpPr>
          <p:nvPr>
            <p:ph type="ftr" sz="quarter" idx="11"/>
          </p:nvPr>
        </p:nvSpPr>
        <p:spPr/>
        <p:txBody>
          <a:bodyPr/>
          <a:lstStyle/>
          <a:p>
            <a:endParaRPr lang="en-DE"/>
          </a:p>
        </p:txBody>
      </p:sp>
      <p:sp>
        <p:nvSpPr>
          <p:cNvPr id="6" name="Slide Number Placeholder 5">
            <a:extLst>
              <a:ext uri="{FF2B5EF4-FFF2-40B4-BE49-F238E27FC236}">
                <a16:creationId xmlns:a16="http://schemas.microsoft.com/office/drawing/2014/main" id="{0CE5BACB-DEE4-4685-EA4F-57BF99C84611}"/>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1365154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8AEE-04E0-D7CE-967E-30EE9B7F4D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DE"/>
          </a:p>
        </p:txBody>
      </p:sp>
      <p:sp>
        <p:nvSpPr>
          <p:cNvPr id="3" name="Vertical Text Placeholder 2">
            <a:extLst>
              <a:ext uri="{FF2B5EF4-FFF2-40B4-BE49-F238E27FC236}">
                <a16:creationId xmlns:a16="http://schemas.microsoft.com/office/drawing/2014/main" id="{CC19239B-B419-3EC3-8620-19B4BB07A8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Date Placeholder 3">
            <a:extLst>
              <a:ext uri="{FF2B5EF4-FFF2-40B4-BE49-F238E27FC236}">
                <a16:creationId xmlns:a16="http://schemas.microsoft.com/office/drawing/2014/main" id="{ED54CDD0-1B75-AC6B-982F-AD1A09939E74}"/>
              </a:ext>
            </a:extLst>
          </p:cNvPr>
          <p:cNvSpPr>
            <a:spLocks noGrp="1"/>
          </p:cNvSpPr>
          <p:nvPr>
            <p:ph type="dt" sz="half" idx="10"/>
          </p:nvPr>
        </p:nvSpPr>
        <p:spPr/>
        <p:txBody>
          <a:bodyPr/>
          <a:lstStyle/>
          <a:p>
            <a:fld id="{CB1C8615-2F22-4644-8717-E35CF62EC276}" type="datetimeFigureOut">
              <a:rPr lang="en-DE" smtClean="0"/>
              <a:t>24.11.25</a:t>
            </a:fld>
            <a:endParaRPr lang="en-DE"/>
          </a:p>
        </p:txBody>
      </p:sp>
      <p:sp>
        <p:nvSpPr>
          <p:cNvPr id="5" name="Footer Placeholder 4">
            <a:extLst>
              <a:ext uri="{FF2B5EF4-FFF2-40B4-BE49-F238E27FC236}">
                <a16:creationId xmlns:a16="http://schemas.microsoft.com/office/drawing/2014/main" id="{F8FF1151-A474-02F4-D22D-CC8586C8A363}"/>
              </a:ext>
            </a:extLst>
          </p:cNvPr>
          <p:cNvSpPr>
            <a:spLocks noGrp="1"/>
          </p:cNvSpPr>
          <p:nvPr>
            <p:ph type="ftr" sz="quarter" idx="11"/>
          </p:nvPr>
        </p:nvSpPr>
        <p:spPr/>
        <p:txBody>
          <a:bodyPr/>
          <a:lstStyle/>
          <a:p>
            <a:endParaRPr lang="en-DE"/>
          </a:p>
        </p:txBody>
      </p:sp>
      <p:sp>
        <p:nvSpPr>
          <p:cNvPr id="6" name="Slide Number Placeholder 5">
            <a:extLst>
              <a:ext uri="{FF2B5EF4-FFF2-40B4-BE49-F238E27FC236}">
                <a16:creationId xmlns:a16="http://schemas.microsoft.com/office/drawing/2014/main" id="{E9F63A54-3AF0-DEA5-134E-524E964D4011}"/>
              </a:ext>
            </a:extLst>
          </p:cNvPr>
          <p:cNvSpPr>
            <a:spLocks noGrp="1"/>
          </p:cNvSpPr>
          <p:nvPr>
            <p:ph type="sldNum" sz="quarter" idx="12"/>
          </p:nvPr>
        </p:nvSpPr>
        <p:spPr/>
        <p:txBody>
          <a:bodyPr/>
          <a:lstStyle/>
          <a:p>
            <a:fld id="{C57756BF-5F64-4844-B8F0-D76F2AFA7424}" type="slidenum">
              <a:rPr lang="en-DE" smtClean="0"/>
              <a:t>‹#›</a:t>
            </a:fld>
            <a:endParaRPr lang="en-DE"/>
          </a:p>
        </p:txBody>
      </p:sp>
    </p:spTree>
    <p:extLst>
      <p:ext uri="{BB962C8B-B14F-4D97-AF65-F5344CB8AC3E}">
        <p14:creationId xmlns:p14="http://schemas.microsoft.com/office/powerpoint/2010/main" val="3957286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76CAB5-7A8F-533D-EEDD-CC62542865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DE"/>
          </a:p>
        </p:txBody>
      </p:sp>
      <p:sp>
        <p:nvSpPr>
          <p:cNvPr id="3" name="Text Placeholder 2">
            <a:extLst>
              <a:ext uri="{FF2B5EF4-FFF2-40B4-BE49-F238E27FC236}">
                <a16:creationId xmlns:a16="http://schemas.microsoft.com/office/drawing/2014/main" id="{2F1708C0-F97A-72F8-AAC2-997D0ED0C7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4" name="Date Placeholder 3">
            <a:extLst>
              <a:ext uri="{FF2B5EF4-FFF2-40B4-BE49-F238E27FC236}">
                <a16:creationId xmlns:a16="http://schemas.microsoft.com/office/drawing/2014/main" id="{7552E791-6895-60B8-C610-39296C1B45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B1C8615-2F22-4644-8717-E35CF62EC276}" type="datetimeFigureOut">
              <a:rPr lang="en-DE" smtClean="0"/>
              <a:t>24.11.25</a:t>
            </a:fld>
            <a:endParaRPr lang="en-DE"/>
          </a:p>
        </p:txBody>
      </p:sp>
      <p:sp>
        <p:nvSpPr>
          <p:cNvPr id="5" name="Footer Placeholder 4">
            <a:extLst>
              <a:ext uri="{FF2B5EF4-FFF2-40B4-BE49-F238E27FC236}">
                <a16:creationId xmlns:a16="http://schemas.microsoft.com/office/drawing/2014/main" id="{FA341394-FC2D-9E5C-3153-C8818CD5F6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DE"/>
          </a:p>
        </p:txBody>
      </p:sp>
      <p:sp>
        <p:nvSpPr>
          <p:cNvPr id="6" name="Slide Number Placeholder 5">
            <a:extLst>
              <a:ext uri="{FF2B5EF4-FFF2-40B4-BE49-F238E27FC236}">
                <a16:creationId xmlns:a16="http://schemas.microsoft.com/office/drawing/2014/main" id="{9D8B441A-BB33-7D75-E1E8-64695AC06E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57756BF-5F64-4844-B8F0-D76F2AFA7424}" type="slidenum">
              <a:rPr lang="en-DE" smtClean="0"/>
              <a:t>‹#›</a:t>
            </a:fld>
            <a:endParaRPr lang="en-DE"/>
          </a:p>
        </p:txBody>
      </p:sp>
    </p:spTree>
    <p:extLst>
      <p:ext uri="{BB962C8B-B14F-4D97-AF65-F5344CB8AC3E}">
        <p14:creationId xmlns:p14="http://schemas.microsoft.com/office/powerpoint/2010/main" val="3082871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784A7F-6228-302F-4ADC-0CA88688AFD4}"/>
              </a:ext>
            </a:extLst>
          </p:cNvPr>
          <p:cNvSpPr>
            <a:spLocks noGrp="1"/>
          </p:cNvSpPr>
          <p:nvPr>
            <p:ph type="ctrTitle"/>
          </p:nvPr>
        </p:nvSpPr>
        <p:spPr>
          <a:xfrm>
            <a:off x="2026693" y="1030406"/>
            <a:ext cx="8147713" cy="3081242"/>
          </a:xfrm>
        </p:spPr>
        <p:txBody>
          <a:bodyPr anchor="ctr">
            <a:normAutofit/>
          </a:bodyPr>
          <a:lstStyle/>
          <a:p>
            <a:r>
              <a:rPr lang="en-GB" sz="4100">
                <a:solidFill>
                  <a:srgbClr val="FFFFFF"/>
                </a:solidFill>
                <a:effectLst/>
              </a:rPr>
              <a:t>Enhancing Network Forensics Investigations Through an AI-Assisted Framework for Effective Detection and Analysis of Cyber Incidents</a:t>
            </a:r>
            <a:endParaRPr lang="en-DE" sz="4100">
              <a:solidFill>
                <a:srgbClr val="FFFFFF"/>
              </a:solidFill>
            </a:endParaRPr>
          </a:p>
        </p:txBody>
      </p:sp>
      <p:sp>
        <p:nvSpPr>
          <p:cNvPr id="3" name="Subtitle 2">
            <a:extLst>
              <a:ext uri="{FF2B5EF4-FFF2-40B4-BE49-F238E27FC236}">
                <a16:creationId xmlns:a16="http://schemas.microsoft.com/office/drawing/2014/main" id="{F0E417E8-8E0A-4546-8224-D9117DBB6D7D}"/>
              </a:ext>
            </a:extLst>
          </p:cNvPr>
          <p:cNvSpPr>
            <a:spLocks noGrp="1"/>
          </p:cNvSpPr>
          <p:nvPr>
            <p:ph type="subTitle" idx="1"/>
          </p:nvPr>
        </p:nvSpPr>
        <p:spPr>
          <a:xfrm>
            <a:off x="1559943" y="5171093"/>
            <a:ext cx="9078628" cy="860620"/>
          </a:xfrm>
        </p:spPr>
        <p:txBody>
          <a:bodyPr anchor="ctr">
            <a:normAutofit/>
          </a:bodyPr>
          <a:lstStyle/>
          <a:p>
            <a:r>
              <a:rPr lang="en-GB">
                <a:solidFill>
                  <a:srgbClr val="FFFFFF"/>
                </a:solidFill>
                <a:effectLst/>
              </a:rPr>
              <a:t>Research Proposal Presentation – Project Management and Professionalism Aspects</a:t>
            </a:r>
          </a:p>
          <a:p>
            <a:endParaRPr lang="en-DE">
              <a:solidFill>
                <a:srgbClr val="FFFFFF"/>
              </a:solidFill>
            </a:endParaRPr>
          </a:p>
        </p:txBody>
      </p:sp>
    </p:spTree>
    <p:extLst>
      <p:ext uri="{BB962C8B-B14F-4D97-AF65-F5344CB8AC3E}">
        <p14:creationId xmlns:p14="http://schemas.microsoft.com/office/powerpoint/2010/main" val="3123828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B2770-4C38-2A70-AEC1-978EB20DFB41}"/>
              </a:ext>
            </a:extLst>
          </p:cNvPr>
          <p:cNvSpPr>
            <a:spLocks noGrp="1"/>
          </p:cNvSpPr>
          <p:nvPr>
            <p:ph type="title"/>
          </p:nvPr>
        </p:nvSpPr>
        <p:spPr>
          <a:xfrm>
            <a:off x="838200" y="365125"/>
            <a:ext cx="10515600" cy="1325563"/>
          </a:xfrm>
        </p:spPr>
        <p:txBody>
          <a:bodyPr>
            <a:normAutofit/>
          </a:bodyPr>
          <a:lstStyle/>
          <a:p>
            <a:r>
              <a:rPr lang="en-GB" sz="4200" b="1">
                <a:solidFill>
                  <a:schemeClr val="bg1"/>
                </a:solidFill>
              </a:rPr>
              <a:t>Research Context/Background</a:t>
            </a:r>
            <a:br>
              <a:rPr lang="en-GB" sz="4200" b="1">
                <a:solidFill>
                  <a:schemeClr val="bg1"/>
                </a:solidFill>
              </a:rPr>
            </a:br>
            <a:endParaRPr lang="en-DE" sz="4200">
              <a:solidFill>
                <a:schemeClr val="bg1"/>
              </a:solidFill>
            </a:endParaRPr>
          </a:p>
        </p:txBody>
      </p:sp>
      <p:sp>
        <p:nvSpPr>
          <p:cNvPr id="21"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sX0" fmla="*/ 0 w 9692640"/>
              <a:gd name="csY0" fmla="*/ 0 h 18288"/>
              <a:gd name="csX1" fmla="*/ 401552 w 9692640"/>
              <a:gd name="csY1" fmla="*/ 0 h 18288"/>
              <a:gd name="csX2" fmla="*/ 996957 w 9692640"/>
              <a:gd name="csY2" fmla="*/ 0 h 18288"/>
              <a:gd name="csX3" fmla="*/ 1398509 w 9692640"/>
              <a:gd name="csY3" fmla="*/ 0 h 18288"/>
              <a:gd name="csX4" fmla="*/ 2090841 w 9692640"/>
              <a:gd name="csY4" fmla="*/ 0 h 18288"/>
              <a:gd name="csX5" fmla="*/ 2686246 w 9692640"/>
              <a:gd name="csY5" fmla="*/ 0 h 18288"/>
              <a:gd name="csX6" fmla="*/ 3475504 w 9692640"/>
              <a:gd name="csY6" fmla="*/ 0 h 18288"/>
              <a:gd name="csX7" fmla="*/ 4361688 w 9692640"/>
              <a:gd name="csY7" fmla="*/ 0 h 18288"/>
              <a:gd name="csX8" fmla="*/ 5054019 w 9692640"/>
              <a:gd name="csY8" fmla="*/ 0 h 18288"/>
              <a:gd name="csX9" fmla="*/ 5940204 w 9692640"/>
              <a:gd name="csY9" fmla="*/ 0 h 18288"/>
              <a:gd name="csX10" fmla="*/ 6632535 w 9692640"/>
              <a:gd name="csY10" fmla="*/ 0 h 18288"/>
              <a:gd name="csX11" fmla="*/ 7034087 w 9692640"/>
              <a:gd name="csY11" fmla="*/ 0 h 18288"/>
              <a:gd name="csX12" fmla="*/ 7532566 w 9692640"/>
              <a:gd name="csY12" fmla="*/ 0 h 18288"/>
              <a:gd name="csX13" fmla="*/ 8418750 w 9692640"/>
              <a:gd name="csY13" fmla="*/ 0 h 18288"/>
              <a:gd name="csX14" fmla="*/ 9692640 w 9692640"/>
              <a:gd name="csY14" fmla="*/ 0 h 18288"/>
              <a:gd name="csX15" fmla="*/ 9692640 w 9692640"/>
              <a:gd name="csY15" fmla="*/ 18288 h 18288"/>
              <a:gd name="csX16" fmla="*/ 9000309 w 9692640"/>
              <a:gd name="csY16" fmla="*/ 18288 h 18288"/>
              <a:gd name="csX17" fmla="*/ 8307977 w 9692640"/>
              <a:gd name="csY17" fmla="*/ 18288 h 18288"/>
              <a:gd name="csX18" fmla="*/ 7712572 w 9692640"/>
              <a:gd name="csY18" fmla="*/ 18288 h 18288"/>
              <a:gd name="csX19" fmla="*/ 7214093 w 9692640"/>
              <a:gd name="csY19" fmla="*/ 18288 h 18288"/>
              <a:gd name="csX20" fmla="*/ 6327909 w 9692640"/>
              <a:gd name="csY20" fmla="*/ 18288 h 18288"/>
              <a:gd name="csX21" fmla="*/ 5635578 w 9692640"/>
              <a:gd name="csY21" fmla="*/ 18288 h 18288"/>
              <a:gd name="csX22" fmla="*/ 4846320 w 9692640"/>
              <a:gd name="csY22" fmla="*/ 18288 h 18288"/>
              <a:gd name="csX23" fmla="*/ 4444768 w 9692640"/>
              <a:gd name="csY23" fmla="*/ 18288 h 18288"/>
              <a:gd name="csX24" fmla="*/ 3946289 w 9692640"/>
              <a:gd name="csY24" fmla="*/ 18288 h 18288"/>
              <a:gd name="csX25" fmla="*/ 3253958 w 9692640"/>
              <a:gd name="csY25" fmla="*/ 18288 h 18288"/>
              <a:gd name="csX26" fmla="*/ 2464700 w 9692640"/>
              <a:gd name="csY26" fmla="*/ 18288 h 18288"/>
              <a:gd name="csX27" fmla="*/ 2063148 w 9692640"/>
              <a:gd name="csY27" fmla="*/ 18288 h 18288"/>
              <a:gd name="csX28" fmla="*/ 1661595 w 9692640"/>
              <a:gd name="csY28" fmla="*/ 18288 h 18288"/>
              <a:gd name="csX29" fmla="*/ 969264 w 9692640"/>
              <a:gd name="csY29" fmla="*/ 18288 h 18288"/>
              <a:gd name="csX30" fmla="*/ 0 w 9692640"/>
              <a:gd name="csY30" fmla="*/ 18288 h 18288"/>
              <a:gd name="csX31" fmla="*/ 0 w 9692640"/>
              <a:gd name="csY3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45965DF4-8015-01B6-596F-4F1533689F48}"/>
              </a:ext>
            </a:extLst>
          </p:cNvPr>
          <p:cNvGraphicFramePr>
            <a:graphicFrameLocks noGrp="1"/>
          </p:cNvGraphicFramePr>
          <p:nvPr>
            <p:ph idx="1"/>
            <p:extLst>
              <p:ext uri="{D42A27DB-BD31-4B8C-83A1-F6EECF244321}">
                <p14:modId xmlns:p14="http://schemas.microsoft.com/office/powerpoint/2010/main" val="1313430514"/>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3854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022D18-2BAB-2470-321B-4A4829665648}"/>
              </a:ext>
            </a:extLst>
          </p:cNvPr>
          <p:cNvSpPr>
            <a:spLocks noGrp="1"/>
          </p:cNvSpPr>
          <p:nvPr>
            <p:ph type="title"/>
          </p:nvPr>
        </p:nvSpPr>
        <p:spPr>
          <a:xfrm>
            <a:off x="838200" y="557188"/>
            <a:ext cx="10515600" cy="1133499"/>
          </a:xfrm>
        </p:spPr>
        <p:txBody>
          <a:bodyPr>
            <a:normAutofit/>
          </a:bodyPr>
          <a:lstStyle/>
          <a:p>
            <a:pPr algn="ctr"/>
            <a:r>
              <a:rPr lang="en-GB" sz="3600" b="1"/>
              <a:t>Research Problem</a:t>
            </a:r>
            <a:br>
              <a:rPr lang="en-GB" sz="3600" b="1"/>
            </a:br>
            <a:endParaRPr lang="en-DE" sz="3600"/>
          </a:p>
        </p:txBody>
      </p:sp>
      <p:graphicFrame>
        <p:nvGraphicFramePr>
          <p:cNvPr id="5" name="Content Placeholder 2">
            <a:extLst>
              <a:ext uri="{FF2B5EF4-FFF2-40B4-BE49-F238E27FC236}">
                <a16:creationId xmlns:a16="http://schemas.microsoft.com/office/drawing/2014/main" id="{EE7F9229-D88D-762E-A8C2-57095F4366D6}"/>
              </a:ext>
            </a:extLst>
          </p:cNvPr>
          <p:cNvGraphicFramePr>
            <a:graphicFrameLocks noGrp="1"/>
          </p:cNvGraphicFramePr>
          <p:nvPr>
            <p:ph idx="1"/>
            <p:extLst>
              <p:ext uri="{D42A27DB-BD31-4B8C-83A1-F6EECF244321}">
                <p14:modId xmlns:p14="http://schemas.microsoft.com/office/powerpoint/2010/main" val="97509598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4249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655EF-8BD4-00C4-5CE2-ED33342E5EA0}"/>
              </a:ext>
            </a:extLst>
          </p:cNvPr>
          <p:cNvSpPr>
            <a:spLocks noGrp="1"/>
          </p:cNvSpPr>
          <p:nvPr>
            <p:ph type="title"/>
          </p:nvPr>
        </p:nvSpPr>
        <p:spPr>
          <a:xfrm>
            <a:off x="838200" y="365125"/>
            <a:ext cx="10515600" cy="1325563"/>
          </a:xfrm>
        </p:spPr>
        <p:txBody>
          <a:bodyPr>
            <a:normAutofit/>
          </a:bodyPr>
          <a:lstStyle/>
          <a:p>
            <a:r>
              <a:rPr lang="en-GB" sz="4200" b="1"/>
              <a:t>Research Aim and Objectives</a:t>
            </a:r>
            <a:br>
              <a:rPr lang="en-GB" sz="4200" b="1"/>
            </a:br>
            <a:endParaRPr lang="en-DE" sz="42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9C8C22-F723-34EF-38A2-AA2D8EAFD6D4}"/>
              </a:ext>
            </a:extLst>
          </p:cNvPr>
          <p:cNvGraphicFramePr>
            <a:graphicFrameLocks noGrp="1"/>
          </p:cNvGraphicFramePr>
          <p:nvPr>
            <p:ph idx="1"/>
            <p:extLst>
              <p:ext uri="{D42A27DB-BD31-4B8C-83A1-F6EECF244321}">
                <p14:modId xmlns:p14="http://schemas.microsoft.com/office/powerpoint/2010/main" val="1467530396"/>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0585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1A2CED-DA9B-4CCF-8215-CFC65FE71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5CD3E7-B165-CD01-4FA8-9E8B800497D9}"/>
              </a:ext>
            </a:extLst>
          </p:cNvPr>
          <p:cNvSpPr>
            <a:spLocks noGrp="1"/>
          </p:cNvSpPr>
          <p:nvPr>
            <p:ph type="title"/>
          </p:nvPr>
        </p:nvSpPr>
        <p:spPr>
          <a:xfrm>
            <a:off x="1115568" y="509521"/>
            <a:ext cx="10232136" cy="1014984"/>
          </a:xfrm>
        </p:spPr>
        <p:txBody>
          <a:bodyPr>
            <a:normAutofit/>
          </a:bodyPr>
          <a:lstStyle/>
          <a:p>
            <a:r>
              <a:rPr lang="en-GB" sz="3100" b="1"/>
              <a:t>Brief Literature Review</a:t>
            </a:r>
            <a:br>
              <a:rPr lang="en-GB" sz="3100" b="1"/>
            </a:br>
            <a:endParaRPr lang="en-DE" sz="3100"/>
          </a:p>
        </p:txBody>
      </p:sp>
      <p:sp>
        <p:nvSpPr>
          <p:cNvPr id="13" name="Rectangle 12">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65832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544A2AB-4ED2-F9D8-DAF4-794ECB7CD73B}"/>
              </a:ext>
            </a:extLst>
          </p:cNvPr>
          <p:cNvGraphicFramePr>
            <a:graphicFrameLocks noGrp="1"/>
          </p:cNvGraphicFramePr>
          <p:nvPr>
            <p:ph idx="1"/>
            <p:extLst>
              <p:ext uri="{D42A27DB-BD31-4B8C-83A1-F6EECF244321}">
                <p14:modId xmlns:p14="http://schemas.microsoft.com/office/powerpoint/2010/main" val="814819573"/>
              </p:ext>
            </p:extLst>
          </p:nvPr>
        </p:nvGraphicFramePr>
        <p:xfrm>
          <a:off x="1115568" y="1673352"/>
          <a:ext cx="10232136" cy="4334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467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89ECF-75B4-CB02-721F-780438E717A0}"/>
              </a:ext>
            </a:extLst>
          </p:cNvPr>
          <p:cNvSpPr>
            <a:spLocks noGrp="1"/>
          </p:cNvSpPr>
          <p:nvPr>
            <p:ph type="title"/>
          </p:nvPr>
        </p:nvSpPr>
        <p:spPr/>
        <p:txBody>
          <a:bodyPr>
            <a:normAutofit/>
          </a:bodyPr>
          <a:lstStyle/>
          <a:p>
            <a:r>
              <a:rPr lang="en-GB" b="1" dirty="0"/>
              <a:t>Literature Summary and Research Gap</a:t>
            </a:r>
            <a:br>
              <a:rPr lang="en-GB" b="1" dirty="0"/>
            </a:br>
            <a:endParaRPr lang="en-DE" dirty="0"/>
          </a:p>
        </p:txBody>
      </p:sp>
      <p:graphicFrame>
        <p:nvGraphicFramePr>
          <p:cNvPr id="5" name="Content Placeholder 2">
            <a:extLst>
              <a:ext uri="{FF2B5EF4-FFF2-40B4-BE49-F238E27FC236}">
                <a16:creationId xmlns:a16="http://schemas.microsoft.com/office/drawing/2014/main" id="{53D8B629-E9B5-D4FE-8B62-96E6FA2DF07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980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1A2CED-DA9B-4CCF-8215-CFC65FE71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1ED2FB-FBFD-E51A-CFCC-5447B6AC58C1}"/>
              </a:ext>
            </a:extLst>
          </p:cNvPr>
          <p:cNvSpPr>
            <a:spLocks noGrp="1"/>
          </p:cNvSpPr>
          <p:nvPr>
            <p:ph type="title"/>
          </p:nvPr>
        </p:nvSpPr>
        <p:spPr>
          <a:xfrm>
            <a:off x="1115568" y="509521"/>
            <a:ext cx="10232136" cy="1014984"/>
          </a:xfrm>
        </p:spPr>
        <p:txBody>
          <a:bodyPr>
            <a:normAutofit/>
          </a:bodyPr>
          <a:lstStyle/>
          <a:p>
            <a:r>
              <a:rPr lang="en-GB" sz="3100" b="1"/>
              <a:t>Research Methodology</a:t>
            </a:r>
            <a:br>
              <a:rPr lang="en-GB" sz="3100" b="1"/>
            </a:br>
            <a:endParaRPr lang="en-DE" sz="3100"/>
          </a:p>
        </p:txBody>
      </p:sp>
      <p:sp>
        <p:nvSpPr>
          <p:cNvPr id="13" name="Rectangle 12">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65832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E25EE62-4EFD-21FF-E2EA-524476DD880A}"/>
              </a:ext>
            </a:extLst>
          </p:cNvPr>
          <p:cNvGraphicFramePr>
            <a:graphicFrameLocks noGrp="1"/>
          </p:cNvGraphicFramePr>
          <p:nvPr>
            <p:ph idx="1"/>
            <p:extLst>
              <p:ext uri="{D42A27DB-BD31-4B8C-83A1-F6EECF244321}">
                <p14:modId xmlns:p14="http://schemas.microsoft.com/office/powerpoint/2010/main" val="3056920235"/>
              </p:ext>
            </p:extLst>
          </p:nvPr>
        </p:nvGraphicFramePr>
        <p:xfrm>
          <a:off x="1115568" y="1673352"/>
          <a:ext cx="10232136" cy="4334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9958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2BD67-ABD9-B5FF-8006-08F6A482985B}"/>
              </a:ext>
            </a:extLst>
          </p:cNvPr>
          <p:cNvSpPr>
            <a:spLocks noGrp="1"/>
          </p:cNvSpPr>
          <p:nvPr>
            <p:ph type="title"/>
          </p:nvPr>
        </p:nvSpPr>
        <p:spPr>
          <a:xfrm>
            <a:off x="635000" y="640823"/>
            <a:ext cx="3418659" cy="5583148"/>
          </a:xfrm>
        </p:spPr>
        <p:txBody>
          <a:bodyPr anchor="ctr">
            <a:normAutofit/>
          </a:bodyPr>
          <a:lstStyle/>
          <a:p>
            <a:r>
              <a:rPr lang="en-GB" sz="5000" b="1"/>
              <a:t>Project Planning, Resources, Impact, and Limitations</a:t>
            </a:r>
            <a:br>
              <a:rPr lang="en-GB" sz="5000" b="1"/>
            </a:br>
            <a:endParaRPr lang="en-DE"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F3FE8B2-78B1-E53F-6D05-3836D66F6AFF}"/>
              </a:ext>
            </a:extLst>
          </p:cNvPr>
          <p:cNvGraphicFramePr>
            <a:graphicFrameLocks noGrp="1"/>
          </p:cNvGraphicFramePr>
          <p:nvPr>
            <p:ph idx="1"/>
            <p:extLst>
              <p:ext uri="{D42A27DB-BD31-4B8C-83A1-F6EECF244321}">
                <p14:modId xmlns:p14="http://schemas.microsoft.com/office/powerpoint/2010/main" val="41674014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0235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99F7BA-A582-09A8-36EC-AEA03FF0FB82}"/>
              </a:ext>
            </a:extLst>
          </p:cNvPr>
          <p:cNvSpPr>
            <a:spLocks noGrp="1"/>
          </p:cNvSpPr>
          <p:nvPr>
            <p:ph type="title"/>
          </p:nvPr>
        </p:nvSpPr>
        <p:spPr>
          <a:xfrm>
            <a:off x="841248" y="548640"/>
            <a:ext cx="3600860" cy="5431536"/>
          </a:xfrm>
        </p:spPr>
        <p:txBody>
          <a:bodyPr>
            <a:normAutofit/>
          </a:bodyPr>
          <a:lstStyle/>
          <a:p>
            <a:r>
              <a:rPr lang="en-GB" sz="5400" b="1"/>
              <a:t>References</a:t>
            </a:r>
            <a:br>
              <a:rPr lang="en-GB" sz="5400" b="1"/>
            </a:br>
            <a:endParaRPr lang="en-DE"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09E8FE-C079-6787-3226-E05801E96B31}"/>
              </a:ext>
            </a:extLst>
          </p:cNvPr>
          <p:cNvSpPr>
            <a:spLocks noGrp="1"/>
          </p:cNvSpPr>
          <p:nvPr>
            <p:ph idx="1"/>
          </p:nvPr>
        </p:nvSpPr>
        <p:spPr>
          <a:xfrm>
            <a:off x="5126418" y="552091"/>
            <a:ext cx="6224335" cy="5431536"/>
          </a:xfrm>
        </p:spPr>
        <p:txBody>
          <a:bodyPr anchor="ctr">
            <a:normAutofit/>
          </a:bodyPr>
          <a:lstStyle/>
          <a:p>
            <a:r>
              <a:rPr lang="en-GB" sz="900">
                <a:effectLst/>
              </a:rPr>
              <a:t>[1] L. F. Sikos, "Packet analysis for network forensics: A comprehensive survey," Forensic Sci. Int. Digit. Investig., vol. 32, Art. no. 200892, Mar. 2020. doi: 10.1016/j.fsidi.2019.200892.</a:t>
            </a:r>
          </a:p>
          <a:p>
            <a:r>
              <a:rPr lang="en-GB" sz="900">
                <a:effectLst/>
              </a:rPr>
              <a:t>[2] S. Khan et al., "Network forensics: Review, taxonomy, and open challenges," J. Netw. Comput. Appl., vol. 66, pp. 214-235, May 2016. doi: 10.1016/j.jnca.2016.03.005.</a:t>
            </a:r>
          </a:p>
          <a:p>
            <a:r>
              <a:rPr lang="en-GB" sz="900">
                <a:effectLst/>
              </a:rPr>
              <a:t>[3] I. Sharafaldin et al., "Toward Generating a New Intrusion Detection Dataset and Intrusion Traffic Characterization," in Proc. 4th Int. Conf. Inf. Syst. Secur. Privacy (ICISSP), 2018, pp. 108-116. doi: 10.5220/0006639801080116.</a:t>
            </a:r>
          </a:p>
          <a:p>
            <a:r>
              <a:rPr lang="en-GB" sz="900">
                <a:effectLst/>
              </a:rPr>
              <a:t>[4] A. M. A. Al-Mousa et al., "An AI-Based Network Forensic Readiness Framework for Resource-Constrained IoT Environments," ACM Trans. Internet Things, vol. 6, no. 3, pp. 1-25, Aug. 2025. doi: 10.1145/3674978.</a:t>
            </a:r>
          </a:p>
          <a:p>
            <a:r>
              <a:rPr lang="en-GB" sz="900">
                <a:effectLst/>
              </a:rPr>
              <a:t>[5] Verizon, "Data Breach Investigations Report," Verizon, 2024.</a:t>
            </a:r>
          </a:p>
          <a:p>
            <a:r>
              <a:rPr lang="en-GB" sz="900">
                <a:effectLst/>
              </a:rPr>
              <a:t>[6] S. Bhardwaj and M. Dave, "Enhanced neural network-based attack investigation framework for network forensics: Identification, detection, and analysis of the attack," Comput. Secur., vol. 135, p. 103521, Dec. 2023. doi: 10.1016/j.cose.2023.103521.</a:t>
            </a:r>
          </a:p>
          <a:p>
            <a:r>
              <a:rPr lang="en-GB" sz="900">
                <a:effectLst/>
              </a:rPr>
              <a:t>[7] J. Stacey et al., "A responsible artificial intelligence framework for forensic science," Forensic Sci. Int., vol. 361, p. 111770, Aug. 2025. doi: 10.1016/j.forsciint.2025.112115.</a:t>
            </a:r>
          </a:p>
          <a:p>
            <a:r>
              <a:rPr lang="en-GB" sz="900">
                <a:effectLst/>
              </a:rPr>
              <a:t>[8] F. Amato et al., "A comprehensive analysis of the role of artificial intelligence and machine learning in modern digital forensics and incident response," Forensic Sci. Int. Digit. Investig., vol. 46, Art. no. 301544, Sep. 2023. doi: 10.1016/j.fsidi.2023.301544.</a:t>
            </a:r>
          </a:p>
          <a:p>
            <a:r>
              <a:rPr lang="en-GB" sz="900">
                <a:effectLst/>
              </a:rPr>
              <a:t>[9] A. Hevner et al., "Design Science in Information Systems Research," MIS Q., vol. 28, no. 1, pp. 75-105, 2004.</a:t>
            </a:r>
          </a:p>
          <a:p>
            <a:r>
              <a:rPr lang="en-GB" sz="900">
                <a:effectLst/>
              </a:rPr>
              <a:t>[10] E. S. Pilli et al., "Network forensics: A survey," in Proc. Int. Conf. Adv. Comput. Commun. Technol., 2010, pp. 1-6.</a:t>
            </a:r>
          </a:p>
          <a:p>
            <a:r>
              <a:rPr lang="en-GB" sz="900">
                <a:effectLst/>
              </a:rPr>
              <a:t>[11] A. Sánchez-Sánchez et al., "Towards a unified XAI-based framework for digital forensic investigations," Forensic Sci. Int. Digit. Investig., vol. 48, Art. no. 301678, Mar. 2024. doi: 10.1016/j.fsidi.2024.301678.</a:t>
            </a:r>
          </a:p>
          <a:p>
            <a:r>
              <a:rPr lang="en-GB" sz="900">
                <a:effectLst/>
              </a:rPr>
              <a:t>[12] N. Moustafa and J. Slay, "UNSW-NB15: a comprehensive data set for network intrusion detection systems (UNSW-NB15 network data set)," in Proc. Mil. Commun. Inf. Syst. Conf. (MilCIS), 2015, pp. 1-6. doi: 10.1109/MilCIS.2015.7348942.</a:t>
            </a:r>
          </a:p>
          <a:p>
            <a:r>
              <a:rPr lang="en-GB" sz="900">
                <a:effectLst/>
              </a:rPr>
              <a:t>[13] M. Conti et al., "Blockchain Forensics," IEEE Commun. Surveys Tuts., vol. 23, no. 2, pp. 1108-1137, 2021. doi: 10.1109/COMST.2021.3053737.</a:t>
            </a:r>
          </a:p>
          <a:p>
            <a:endParaRPr lang="en-DE" sz="900"/>
          </a:p>
        </p:txBody>
      </p:sp>
    </p:spTree>
    <p:extLst>
      <p:ext uri="{BB962C8B-B14F-4D97-AF65-F5344CB8AC3E}">
        <p14:creationId xmlns:p14="http://schemas.microsoft.com/office/powerpoint/2010/main" val="573803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TotalTime>
  <Words>1503</Words>
  <Application>Microsoft Macintosh PowerPoint</Application>
  <PresentationFormat>Widescreen</PresentationFormat>
  <Paragraphs>121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Enhancing Network Forensics Investigations Through an AI-Assisted Framework for Effective Detection and Analysis of Cyber Incidents</vt:lpstr>
      <vt:lpstr>Research Context/Background </vt:lpstr>
      <vt:lpstr>Research Problem </vt:lpstr>
      <vt:lpstr>Research Aim and Objectives </vt:lpstr>
      <vt:lpstr>Brief Literature Review </vt:lpstr>
      <vt:lpstr>Literature Summary and Research Gap </vt:lpstr>
      <vt:lpstr>Research Methodology </vt:lpstr>
      <vt:lpstr>Project Planning, Resources, Impact, and Limitations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Aounaiza Ahmed</dc:creator>
  <cp:lastModifiedBy>Aounaiza Ahmed</cp:lastModifiedBy>
  <cp:revision>1</cp:revision>
  <dcterms:created xsi:type="dcterms:W3CDTF">2025-11-24T08:28:42Z</dcterms:created>
  <dcterms:modified xsi:type="dcterms:W3CDTF">2025-11-24T08:36:54Z</dcterms:modified>
</cp:coreProperties>
</file>