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14"/>
  </p:notesMasterIdLst>
  <p:sldIdLst>
    <p:sldId id="256" r:id="rId2"/>
    <p:sldId id="257" r:id="rId3"/>
    <p:sldId id="267" r:id="rId4"/>
    <p:sldId id="258" r:id="rId5"/>
    <p:sldId id="259" r:id="rId6"/>
    <p:sldId id="266" r:id="rId7"/>
    <p:sldId id="260" r:id="rId8"/>
    <p:sldId id="261" r:id="rId9"/>
    <p:sldId id="262" r:id="rId10"/>
    <p:sldId id="264" r:id="rId11"/>
    <p:sldId id="265"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9ECDA0-42EB-4FCB-8DEB-EA17C560BBEA}" v="43" dt="2021-12-19T15:35:44.0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5035" autoAdjust="0"/>
  </p:normalViewPr>
  <p:slideViewPr>
    <p:cSldViewPr snapToGrid="0">
      <p:cViewPr varScale="1">
        <p:scale>
          <a:sx n="54" d="100"/>
          <a:sy n="54" d="100"/>
        </p:scale>
        <p:origin x="1148" y="60"/>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sia White" userId="25133abcb25723c6" providerId="LiveId" clId="{129ECDA0-42EB-4FCB-8DEB-EA17C560BBEA}"/>
    <pc:docChg chg="undo custSel addSld delSld modSld">
      <pc:chgData name="Kasia White" userId="25133abcb25723c6" providerId="LiveId" clId="{129ECDA0-42EB-4FCB-8DEB-EA17C560BBEA}" dt="2021-12-19T15:40:07.257" v="4749" actId="1076"/>
      <pc:docMkLst>
        <pc:docMk/>
      </pc:docMkLst>
      <pc:sldChg chg="addSp delSp modSp mod delAnim modNotesTx">
        <pc:chgData name="Kasia White" userId="25133abcb25723c6" providerId="LiveId" clId="{129ECDA0-42EB-4FCB-8DEB-EA17C560BBEA}" dt="2021-12-19T15:36:53.647" v="4736" actId="1076"/>
        <pc:sldMkLst>
          <pc:docMk/>
          <pc:sldMk cId="341247806" sldId="256"/>
        </pc:sldMkLst>
        <pc:spChg chg="mod">
          <ac:chgData name="Kasia White" userId="25133abcb25723c6" providerId="LiveId" clId="{129ECDA0-42EB-4FCB-8DEB-EA17C560BBEA}" dt="2021-12-18T10:20:54.355" v="2066" actId="1076"/>
          <ac:spMkLst>
            <pc:docMk/>
            <pc:sldMk cId="341247806" sldId="256"/>
            <ac:spMk id="2" creationId="{23099483-6CC1-4F0D-B2CA-A65828A46F3D}"/>
          </ac:spMkLst>
        </pc:spChg>
        <pc:spChg chg="mod ord">
          <ac:chgData name="Kasia White" userId="25133abcb25723c6" providerId="LiveId" clId="{129ECDA0-42EB-4FCB-8DEB-EA17C560BBEA}" dt="2021-12-18T10:20:56.833" v="2067" actId="1076"/>
          <ac:spMkLst>
            <pc:docMk/>
            <pc:sldMk cId="341247806" sldId="256"/>
            <ac:spMk id="3" creationId="{AB42C000-7490-4CBC-88D3-A72F58A5AFF3}"/>
          </ac:spMkLst>
        </pc:spChg>
        <pc:spChg chg="del">
          <ac:chgData name="Kasia White" userId="25133abcb25723c6" providerId="LiveId" clId="{129ECDA0-42EB-4FCB-8DEB-EA17C560BBEA}" dt="2021-12-15T16:29:11.484" v="346" actId="26606"/>
          <ac:spMkLst>
            <pc:docMk/>
            <pc:sldMk cId="341247806" sldId="256"/>
            <ac:spMk id="9" creationId="{F616A82B-4290-46E7-BF7E-9119EFAF9B7F}"/>
          </ac:spMkLst>
        </pc:spChg>
        <pc:spChg chg="add del">
          <ac:chgData name="Kasia White" userId="25133abcb25723c6" providerId="LiveId" clId="{129ECDA0-42EB-4FCB-8DEB-EA17C560BBEA}" dt="2021-12-16T11:25:10.227" v="445" actId="26606"/>
          <ac:spMkLst>
            <pc:docMk/>
            <pc:sldMk cId="341247806" sldId="256"/>
            <ac:spMk id="73" creationId="{11AC88F6-55CB-496B-8AD8-9ABD2E6E3BFA}"/>
          </ac:spMkLst>
        </pc:spChg>
        <pc:spChg chg="add del">
          <ac:chgData name="Kasia White" userId="25133abcb25723c6" providerId="LiveId" clId="{129ECDA0-42EB-4FCB-8DEB-EA17C560BBEA}" dt="2021-12-16T11:25:10.227" v="445" actId="26606"/>
          <ac:spMkLst>
            <pc:docMk/>
            <pc:sldMk cId="341247806" sldId="256"/>
            <ac:spMk id="75" creationId="{969239DF-EAA4-47C3-B4E3-79C6BCB243F5}"/>
          </ac:spMkLst>
        </pc:spChg>
        <pc:spChg chg="add del">
          <ac:chgData name="Kasia White" userId="25133abcb25723c6" providerId="LiveId" clId="{129ECDA0-42EB-4FCB-8DEB-EA17C560BBEA}" dt="2021-12-16T12:21:08.989" v="1286" actId="26606"/>
          <ac:spMkLst>
            <pc:docMk/>
            <pc:sldMk cId="341247806" sldId="256"/>
            <ac:spMk id="139" creationId="{11AC88F6-55CB-496B-8AD8-9ABD2E6E3BFA}"/>
          </ac:spMkLst>
        </pc:spChg>
        <pc:spChg chg="add del">
          <ac:chgData name="Kasia White" userId="25133abcb25723c6" providerId="LiveId" clId="{129ECDA0-42EB-4FCB-8DEB-EA17C560BBEA}" dt="2021-12-16T12:21:08.989" v="1286" actId="26606"/>
          <ac:spMkLst>
            <pc:docMk/>
            <pc:sldMk cId="341247806" sldId="256"/>
            <ac:spMk id="141" creationId="{969239DF-EAA4-47C3-B4E3-79C6BCB243F5}"/>
          </ac:spMkLst>
        </pc:spChg>
        <pc:spChg chg="add del">
          <ac:chgData name="Kasia White" userId="25133abcb25723c6" providerId="LiveId" clId="{129ECDA0-42EB-4FCB-8DEB-EA17C560BBEA}" dt="2021-12-16T12:21:08.926" v="1285" actId="26606"/>
          <ac:spMkLst>
            <pc:docMk/>
            <pc:sldMk cId="341247806" sldId="256"/>
            <ac:spMk id="205" creationId="{D6F5F07B-A917-442C-82D5-5719737E9E68}"/>
          </ac:spMkLst>
        </pc:spChg>
        <pc:spChg chg="add del">
          <ac:chgData name="Kasia White" userId="25133abcb25723c6" providerId="LiveId" clId="{129ECDA0-42EB-4FCB-8DEB-EA17C560BBEA}" dt="2021-12-16T12:21:08.926" v="1285" actId="26606"/>
          <ac:spMkLst>
            <pc:docMk/>
            <pc:sldMk cId="341247806" sldId="256"/>
            <ac:spMk id="207" creationId="{B7E0C296-2B1B-4589-84EA-239D878496D5}"/>
          </ac:spMkLst>
        </pc:spChg>
        <pc:spChg chg="add">
          <ac:chgData name="Kasia White" userId="25133abcb25723c6" providerId="LiveId" clId="{129ECDA0-42EB-4FCB-8DEB-EA17C560BBEA}" dt="2021-12-16T12:21:08.989" v="1286" actId="26606"/>
          <ac:spMkLst>
            <pc:docMk/>
            <pc:sldMk cId="341247806" sldId="256"/>
            <ac:spMk id="382" creationId="{11AC88F6-55CB-496B-8AD8-9ABD2E6E3BFA}"/>
          </ac:spMkLst>
        </pc:spChg>
        <pc:spChg chg="add">
          <ac:chgData name="Kasia White" userId="25133abcb25723c6" providerId="LiveId" clId="{129ECDA0-42EB-4FCB-8DEB-EA17C560BBEA}" dt="2021-12-16T12:21:08.989" v="1286" actId="26606"/>
          <ac:spMkLst>
            <pc:docMk/>
            <pc:sldMk cId="341247806" sldId="256"/>
            <ac:spMk id="383" creationId="{969239DF-EAA4-47C3-B4E3-79C6BCB243F5}"/>
          </ac:spMkLst>
        </pc:spChg>
        <pc:grpChg chg="add del">
          <ac:chgData name="Kasia White" userId="25133abcb25723c6" providerId="LiveId" clId="{129ECDA0-42EB-4FCB-8DEB-EA17C560BBEA}" dt="2021-12-16T11:25:10.227" v="445" actId="26606"/>
          <ac:grpSpMkLst>
            <pc:docMk/>
            <pc:sldMk cId="341247806" sldId="256"/>
            <ac:grpSpMk id="14" creationId="{71AFD227-869A-489C-A9B5-3F0498DF3C0C}"/>
          </ac:grpSpMkLst>
        </pc:grpChg>
        <pc:grpChg chg="add del">
          <ac:chgData name="Kasia White" userId="25133abcb25723c6" providerId="LiveId" clId="{129ECDA0-42EB-4FCB-8DEB-EA17C560BBEA}" dt="2021-12-16T12:21:08.989" v="1286" actId="26606"/>
          <ac:grpSpMkLst>
            <pc:docMk/>
            <pc:sldMk cId="341247806" sldId="256"/>
            <ac:grpSpMk id="80" creationId="{71AFD227-869A-489C-A9B5-3F0498DF3C0C}"/>
          </ac:grpSpMkLst>
        </pc:grpChg>
        <pc:grpChg chg="add del">
          <ac:chgData name="Kasia White" userId="25133abcb25723c6" providerId="LiveId" clId="{129ECDA0-42EB-4FCB-8DEB-EA17C560BBEA}" dt="2021-12-16T12:21:08.989" v="1286" actId="26606"/>
          <ac:grpSpMkLst>
            <pc:docMk/>
            <pc:sldMk cId="341247806" sldId="256"/>
            <ac:grpSpMk id="143" creationId="{3389B237-4CAB-4403-A95C-C04D71F4B420}"/>
          </ac:grpSpMkLst>
        </pc:grpChg>
        <pc:grpChg chg="add del">
          <ac:chgData name="Kasia White" userId="25133abcb25723c6" providerId="LiveId" clId="{129ECDA0-42EB-4FCB-8DEB-EA17C560BBEA}" dt="2021-12-16T12:21:08.926" v="1285" actId="26606"/>
          <ac:grpSpMkLst>
            <pc:docMk/>
            <pc:sldMk cId="341247806" sldId="256"/>
            <ac:grpSpMk id="209" creationId="{3CDD339A-0D5C-435F-B70C-6498DB974BEE}"/>
          </ac:grpSpMkLst>
        </pc:grpChg>
        <pc:grpChg chg="add">
          <ac:chgData name="Kasia White" userId="25133abcb25723c6" providerId="LiveId" clId="{129ECDA0-42EB-4FCB-8DEB-EA17C560BBEA}" dt="2021-12-16T12:21:08.989" v="1286" actId="26606"/>
          <ac:grpSpMkLst>
            <pc:docMk/>
            <pc:sldMk cId="341247806" sldId="256"/>
            <ac:grpSpMk id="326" creationId="{71AFD227-869A-489C-A9B5-3F0498DF3C0C}"/>
          </ac:grpSpMkLst>
        </pc:grpChg>
        <pc:grpChg chg="add">
          <ac:chgData name="Kasia White" userId="25133abcb25723c6" providerId="LiveId" clId="{129ECDA0-42EB-4FCB-8DEB-EA17C560BBEA}" dt="2021-12-16T12:21:08.989" v="1286" actId="26606"/>
          <ac:grpSpMkLst>
            <pc:docMk/>
            <pc:sldMk cId="341247806" sldId="256"/>
            <ac:grpSpMk id="384" creationId="{3389B237-4CAB-4403-A95C-C04D71F4B420}"/>
          </ac:grpSpMkLst>
        </pc:grpChg>
        <pc:picChg chg="del mod">
          <ac:chgData name="Kasia White" userId="25133abcb25723c6" providerId="LiveId" clId="{129ECDA0-42EB-4FCB-8DEB-EA17C560BBEA}" dt="2021-12-16T11:21:13.459" v="443" actId="478"/>
          <ac:picMkLst>
            <pc:docMk/>
            <pc:sldMk cId="341247806" sldId="256"/>
            <ac:picMk id="4" creationId="{09D84E0C-B48E-4DBA-9D28-A8A29B295BB9}"/>
          </ac:picMkLst>
        </pc:picChg>
        <pc:picChg chg="del mod">
          <ac:chgData name="Kasia White" userId="25133abcb25723c6" providerId="LiveId" clId="{129ECDA0-42EB-4FCB-8DEB-EA17C560BBEA}" dt="2021-12-18T10:04:27.173" v="1814" actId="478"/>
          <ac:picMkLst>
            <pc:docMk/>
            <pc:sldMk cId="341247806" sldId="256"/>
            <ac:picMk id="4" creationId="{7AF1B27A-8EB0-45DF-AEEA-DC536ABA5626}"/>
          </ac:picMkLst>
        </pc:picChg>
        <pc:picChg chg="del mod">
          <ac:chgData name="Kasia White" userId="25133abcb25723c6" providerId="LiveId" clId="{129ECDA0-42EB-4FCB-8DEB-EA17C560BBEA}" dt="2021-12-18T10:21:03.846" v="2068" actId="478"/>
          <ac:picMkLst>
            <pc:docMk/>
            <pc:sldMk cId="341247806" sldId="256"/>
            <ac:picMk id="5" creationId="{84824E98-E996-4B19-89D2-500ED07CDA60}"/>
          </ac:picMkLst>
        </pc:picChg>
        <pc:picChg chg="mod">
          <ac:chgData name="Kasia White" userId="25133abcb25723c6" providerId="LiveId" clId="{129ECDA0-42EB-4FCB-8DEB-EA17C560BBEA}" dt="2021-12-19T15:36:53.647" v="4736" actId="1076"/>
          <ac:picMkLst>
            <pc:docMk/>
            <pc:sldMk cId="341247806" sldId="256"/>
            <ac:picMk id="6" creationId="{B1A1EE0A-87B9-4004-A443-AF00C837930D}"/>
          </ac:picMkLst>
        </pc:picChg>
        <pc:picChg chg="add del mod">
          <ac:chgData name="Kasia White" userId="25133abcb25723c6" providerId="LiveId" clId="{129ECDA0-42EB-4FCB-8DEB-EA17C560BBEA}" dt="2021-12-16T12:20:21.017" v="1281" actId="478"/>
          <ac:picMkLst>
            <pc:docMk/>
            <pc:sldMk cId="341247806" sldId="256"/>
            <ac:picMk id="7" creationId="{62FB058E-D72A-474B-8A9F-62B8D95797FE}"/>
          </ac:picMkLst>
        </pc:picChg>
        <pc:picChg chg="add mod ord">
          <ac:chgData name="Kasia White" userId="25133abcb25723c6" providerId="LiveId" clId="{129ECDA0-42EB-4FCB-8DEB-EA17C560BBEA}" dt="2021-12-16T12:21:21.717" v="1287" actId="14100"/>
          <ac:picMkLst>
            <pc:docMk/>
            <pc:sldMk cId="341247806" sldId="256"/>
            <ac:picMk id="10" creationId="{6C665BE9-83E5-425B-B157-4369A36A5841}"/>
          </ac:picMkLst>
        </pc:picChg>
      </pc:sldChg>
      <pc:sldChg chg="addSp delSp modSp mod setBg delAnim modNotesTx">
        <pc:chgData name="Kasia White" userId="25133abcb25723c6" providerId="LiveId" clId="{129ECDA0-42EB-4FCB-8DEB-EA17C560BBEA}" dt="2021-12-19T15:37:34.205" v="4737" actId="1076"/>
        <pc:sldMkLst>
          <pc:docMk/>
          <pc:sldMk cId="640622565" sldId="257"/>
        </pc:sldMkLst>
        <pc:spChg chg="mod">
          <ac:chgData name="Kasia White" userId="25133abcb25723c6" providerId="LiveId" clId="{129ECDA0-42EB-4FCB-8DEB-EA17C560BBEA}" dt="2021-12-16T12:57:32.562" v="1324" actId="26606"/>
          <ac:spMkLst>
            <pc:docMk/>
            <pc:sldMk cId="640622565" sldId="257"/>
            <ac:spMk id="2" creationId="{FA31D122-EB98-4613-9698-301934F973A3}"/>
          </ac:spMkLst>
        </pc:spChg>
        <pc:spChg chg="add del">
          <ac:chgData name="Kasia White" userId="25133abcb25723c6" providerId="LiveId" clId="{129ECDA0-42EB-4FCB-8DEB-EA17C560BBEA}" dt="2021-12-16T08:12:41.746" v="371" actId="26606"/>
          <ac:spMkLst>
            <pc:docMk/>
            <pc:sldMk cId="640622565" sldId="257"/>
            <ac:spMk id="175" creationId="{C53527CE-0857-4148-A439-03E1284D2FB0}"/>
          </ac:spMkLst>
        </pc:spChg>
        <pc:spChg chg="mod">
          <ac:chgData name="Kasia White" userId="25133abcb25723c6" providerId="LiveId" clId="{129ECDA0-42EB-4FCB-8DEB-EA17C560BBEA}" dt="2021-12-16T12:57:32.562" v="1324" actId="26606"/>
          <ac:spMkLst>
            <pc:docMk/>
            <pc:sldMk cId="640622565" sldId="257"/>
            <ac:spMk id="239" creationId="{0C5C7C59-3D5C-4C68-8C89-F82A1A52E479}"/>
          </ac:spMkLst>
        </pc:spChg>
        <pc:spChg chg="add">
          <ac:chgData name="Kasia White" userId="25133abcb25723c6" providerId="LiveId" clId="{129ECDA0-42EB-4FCB-8DEB-EA17C560BBEA}" dt="2021-12-16T12:57:32.562" v="1324" actId="26606"/>
          <ac:spMkLst>
            <pc:docMk/>
            <pc:sldMk cId="640622565" sldId="257"/>
            <ac:spMk id="256" creationId="{11AC88F6-55CB-496B-8AD8-9ABD2E6E3BFA}"/>
          </ac:spMkLst>
        </pc:spChg>
        <pc:spChg chg="add">
          <ac:chgData name="Kasia White" userId="25133abcb25723c6" providerId="LiveId" clId="{129ECDA0-42EB-4FCB-8DEB-EA17C560BBEA}" dt="2021-12-16T12:57:32.562" v="1324" actId="26606"/>
          <ac:spMkLst>
            <pc:docMk/>
            <pc:sldMk cId="640622565" sldId="257"/>
            <ac:spMk id="258" creationId="{F1FA5EE8-8FDF-4249-8FBE-5EE4A41B3168}"/>
          </ac:spMkLst>
        </pc:spChg>
        <pc:spChg chg="add">
          <ac:chgData name="Kasia White" userId="25133abcb25723c6" providerId="LiveId" clId="{129ECDA0-42EB-4FCB-8DEB-EA17C560BBEA}" dt="2021-12-16T12:57:32.562" v="1324" actId="26606"/>
          <ac:spMkLst>
            <pc:docMk/>
            <pc:sldMk cId="640622565" sldId="257"/>
            <ac:spMk id="260" creationId="{969239DF-EAA4-47C3-B4E3-79C6BCB243F5}"/>
          </ac:spMkLst>
        </pc:spChg>
        <pc:spChg chg="add del">
          <ac:chgData name="Kasia White" userId="25133abcb25723c6" providerId="LiveId" clId="{129ECDA0-42EB-4FCB-8DEB-EA17C560BBEA}" dt="2021-12-16T12:15:07.254" v="1191" actId="26606"/>
          <ac:spMkLst>
            <pc:docMk/>
            <pc:sldMk cId="640622565" sldId="257"/>
            <ac:spMk id="303" creationId="{945D478C-A9A5-4832-89D8-703607711BB1}"/>
          </ac:spMkLst>
        </pc:spChg>
        <pc:spChg chg="add del">
          <ac:chgData name="Kasia White" userId="25133abcb25723c6" providerId="LiveId" clId="{129ECDA0-42EB-4FCB-8DEB-EA17C560BBEA}" dt="2021-12-16T12:15:07.254" v="1191" actId="26606"/>
          <ac:spMkLst>
            <pc:docMk/>
            <pc:sldMk cId="640622565" sldId="257"/>
            <ac:spMk id="305" creationId="{0FB7F7C0-216C-466B-8AF5-7744BB34005C}"/>
          </ac:spMkLst>
        </pc:spChg>
        <pc:spChg chg="add del">
          <ac:chgData name="Kasia White" userId="25133abcb25723c6" providerId="LiveId" clId="{129ECDA0-42EB-4FCB-8DEB-EA17C560BBEA}" dt="2021-12-16T12:15:07.191" v="1190" actId="26606"/>
          <ac:spMkLst>
            <pc:docMk/>
            <pc:sldMk cId="640622565" sldId="257"/>
            <ac:spMk id="470" creationId="{9B6F67E4-15C7-48C3-9F04-91478A181672}"/>
          </ac:spMkLst>
        </pc:spChg>
        <pc:spChg chg="add del">
          <ac:chgData name="Kasia White" userId="25133abcb25723c6" providerId="LiveId" clId="{129ECDA0-42EB-4FCB-8DEB-EA17C560BBEA}" dt="2021-12-16T12:57:32.562" v="1324" actId="26606"/>
          <ac:spMkLst>
            <pc:docMk/>
            <pc:sldMk cId="640622565" sldId="257"/>
            <ac:spMk id="472" creationId="{0FB7F7C0-216C-466B-8AF5-7744BB34005C}"/>
          </ac:spMkLst>
        </pc:spChg>
        <pc:spChg chg="add del">
          <ac:chgData name="Kasia White" userId="25133abcb25723c6" providerId="LiveId" clId="{129ECDA0-42EB-4FCB-8DEB-EA17C560BBEA}" dt="2021-12-16T12:57:32.562" v="1324" actId="26606"/>
          <ac:spMkLst>
            <pc:docMk/>
            <pc:sldMk cId="640622565" sldId="257"/>
            <ac:spMk id="631" creationId="{945D478C-A9A5-4832-89D8-703607711BB1}"/>
          </ac:spMkLst>
        </pc:spChg>
        <pc:spChg chg="add mod">
          <ac:chgData name="Kasia White" userId="25133abcb25723c6" providerId="LiveId" clId="{129ECDA0-42EB-4FCB-8DEB-EA17C560BBEA}" dt="2021-12-16T12:59:42.691" v="1428" actId="313"/>
          <ac:spMkLst>
            <pc:docMk/>
            <pc:sldMk cId="640622565" sldId="257"/>
            <ac:spMk id="635" creationId="{3977E605-D081-4DFB-B27D-8883C6CFF4CD}"/>
          </ac:spMkLst>
        </pc:spChg>
        <pc:grpChg chg="add del">
          <ac:chgData name="Kasia White" userId="25133abcb25723c6" providerId="LiveId" clId="{129ECDA0-42EB-4FCB-8DEB-EA17C560BBEA}" dt="2021-12-16T08:12:41.746" v="371" actId="26606"/>
          <ac:grpSpMkLst>
            <pc:docMk/>
            <pc:sldMk cId="640622565" sldId="257"/>
            <ac:grpSpMk id="116" creationId="{71AFD227-869A-489C-A9B5-3F0498DF3C0C}"/>
          </ac:grpSpMkLst>
        </pc:grpChg>
        <pc:grpChg chg="add del">
          <ac:chgData name="Kasia White" userId="25133abcb25723c6" providerId="LiveId" clId="{129ECDA0-42EB-4FCB-8DEB-EA17C560BBEA}" dt="2021-12-16T12:15:07.254" v="1191" actId="26606"/>
          <ac:grpSpMkLst>
            <pc:docMk/>
            <pc:sldMk cId="640622565" sldId="257"/>
            <ac:grpSpMk id="244" creationId="{71AFD227-869A-489C-A9B5-3F0498DF3C0C}"/>
          </ac:grpSpMkLst>
        </pc:grpChg>
        <pc:grpChg chg="add del">
          <ac:chgData name="Kasia White" userId="25133abcb25723c6" providerId="LiveId" clId="{129ECDA0-42EB-4FCB-8DEB-EA17C560BBEA}" dt="2021-12-16T12:15:07.254" v="1191" actId="26606"/>
          <ac:grpSpMkLst>
            <pc:docMk/>
            <pc:sldMk cId="640622565" sldId="257"/>
            <ac:grpSpMk id="307" creationId="{67A83510-2790-4866-911D-2E1588DF5FCC}"/>
          </ac:grpSpMkLst>
        </pc:grpChg>
        <pc:grpChg chg="add del">
          <ac:chgData name="Kasia White" userId="25133abcb25723c6" providerId="LiveId" clId="{129ECDA0-42EB-4FCB-8DEB-EA17C560BBEA}" dt="2021-12-16T12:15:07.191" v="1190" actId="26606"/>
          <ac:grpSpMkLst>
            <pc:docMk/>
            <pc:sldMk cId="640622565" sldId="257"/>
            <ac:grpSpMk id="411" creationId="{71AFD227-869A-489C-A9B5-3F0498DF3C0C}"/>
          </ac:grpSpMkLst>
        </pc:grpChg>
        <pc:grpChg chg="add del">
          <ac:chgData name="Kasia White" userId="25133abcb25723c6" providerId="LiveId" clId="{129ECDA0-42EB-4FCB-8DEB-EA17C560BBEA}" dt="2021-12-16T12:57:32.562" v="1324" actId="26606"/>
          <ac:grpSpMkLst>
            <pc:docMk/>
            <pc:sldMk cId="640622565" sldId="257"/>
            <ac:grpSpMk id="473" creationId="{71AFD227-869A-489C-A9B5-3F0498DF3C0C}"/>
          </ac:grpSpMkLst>
        </pc:grpChg>
        <pc:grpChg chg="add del">
          <ac:chgData name="Kasia White" userId="25133abcb25723c6" providerId="LiveId" clId="{129ECDA0-42EB-4FCB-8DEB-EA17C560BBEA}" dt="2021-12-16T12:57:32.562" v="1324" actId="26606"/>
          <ac:grpSpMkLst>
            <pc:docMk/>
            <pc:sldMk cId="640622565" sldId="257"/>
            <ac:grpSpMk id="474" creationId="{67A83510-2790-4866-911D-2E1588DF5FCC}"/>
          </ac:grpSpMkLst>
        </pc:grpChg>
        <pc:picChg chg="del mod">
          <ac:chgData name="Kasia White" userId="25133abcb25723c6" providerId="LiveId" clId="{129ECDA0-42EB-4FCB-8DEB-EA17C560BBEA}" dt="2021-12-19T15:01:31.396" v="4636" actId="478"/>
          <ac:picMkLst>
            <pc:docMk/>
            <pc:sldMk cId="640622565" sldId="257"/>
            <ac:picMk id="3" creationId="{46982645-A9C8-475D-B3DB-3C5DE1A7B6BC}"/>
          </ac:picMkLst>
        </pc:picChg>
        <pc:picChg chg="mod">
          <ac:chgData name="Kasia White" userId="25133abcb25723c6" providerId="LiveId" clId="{129ECDA0-42EB-4FCB-8DEB-EA17C560BBEA}" dt="2021-12-19T15:37:34.205" v="4737" actId="1076"/>
          <ac:picMkLst>
            <pc:docMk/>
            <pc:sldMk cId="640622565" sldId="257"/>
            <ac:picMk id="4" creationId="{F5E00B88-689E-4ECB-AF71-CD7F867856CA}"/>
          </ac:picMkLst>
        </pc:picChg>
        <pc:picChg chg="mod">
          <ac:chgData name="Kasia White" userId="25133abcb25723c6" providerId="LiveId" clId="{129ECDA0-42EB-4FCB-8DEB-EA17C560BBEA}" dt="2021-12-16T12:57:32.562" v="1324" actId="26606"/>
          <ac:picMkLst>
            <pc:docMk/>
            <pc:sldMk cId="640622565" sldId="257"/>
            <ac:picMk id="238" creationId="{82D4FDD7-CD38-4DFB-AE9B-C9725B51D3BB}"/>
          </ac:picMkLst>
        </pc:picChg>
      </pc:sldChg>
      <pc:sldChg chg="addSp delSp modSp mod setBg modClrScheme delAnim delDesignElem chgLayout modNotesTx">
        <pc:chgData name="Kasia White" userId="25133abcb25723c6" providerId="LiveId" clId="{129ECDA0-42EB-4FCB-8DEB-EA17C560BBEA}" dt="2021-12-19T15:38:02.181" v="4739" actId="1076"/>
        <pc:sldMkLst>
          <pc:docMk/>
          <pc:sldMk cId="1827433355" sldId="258"/>
        </pc:sldMkLst>
        <pc:spChg chg="mod ord">
          <ac:chgData name="Kasia White" userId="25133abcb25723c6" providerId="LiveId" clId="{129ECDA0-42EB-4FCB-8DEB-EA17C560BBEA}" dt="2021-12-16T12:17:44.569" v="1265" actId="26606"/>
          <ac:spMkLst>
            <pc:docMk/>
            <pc:sldMk cId="1827433355" sldId="258"/>
            <ac:spMk id="2" creationId="{C8994696-46C9-409B-BFCE-13E445AEB76B}"/>
          </ac:spMkLst>
        </pc:spChg>
        <pc:spChg chg="del">
          <ac:chgData name="Kasia White" userId="25133abcb25723c6" providerId="LiveId" clId="{129ECDA0-42EB-4FCB-8DEB-EA17C560BBEA}" dt="2021-12-15T16:30:51.214" v="352" actId="26606"/>
          <ac:spMkLst>
            <pc:docMk/>
            <pc:sldMk cId="1827433355" sldId="258"/>
            <ac:spMk id="3" creationId="{A12BB48B-7CC7-46B6-AB8B-296F398E55D3}"/>
          </ac:spMkLst>
        </pc:spChg>
        <pc:spChg chg="add del mod ord">
          <ac:chgData name="Kasia White" userId="25133abcb25723c6" providerId="LiveId" clId="{129ECDA0-42EB-4FCB-8DEB-EA17C560BBEA}" dt="2021-12-16T12:15:28.757" v="1194" actId="478"/>
          <ac:spMkLst>
            <pc:docMk/>
            <pc:sldMk cId="1827433355" sldId="258"/>
            <ac:spMk id="6" creationId="{3EC5F3C5-02B3-42D2-8665-B3D0A283E634}"/>
          </ac:spMkLst>
        </pc:spChg>
        <pc:spChg chg="add mod ord">
          <ac:chgData name="Kasia White" userId="25133abcb25723c6" providerId="LiveId" clId="{129ECDA0-42EB-4FCB-8DEB-EA17C560BBEA}" dt="2021-12-16T12:17:57.365" v="1267" actId="27636"/>
          <ac:spMkLst>
            <pc:docMk/>
            <pc:sldMk cId="1827433355" sldId="258"/>
            <ac:spMk id="7" creationId="{BEA8440F-A6DC-48BF-BAFE-DEEBACEC7211}"/>
          </ac:spMkLst>
        </pc:spChg>
        <pc:spChg chg="add del">
          <ac:chgData name="Kasia White" userId="25133abcb25723c6" providerId="LiveId" clId="{129ECDA0-42EB-4FCB-8DEB-EA17C560BBEA}" dt="2021-12-16T12:17:44.569" v="1265" actId="26606"/>
          <ac:spMkLst>
            <pc:docMk/>
            <pc:sldMk cId="1827433355" sldId="258"/>
            <ac:spMk id="71" creationId="{11AC88F6-55CB-496B-8AD8-9ABD2E6E3BFA}"/>
          </ac:spMkLst>
        </pc:spChg>
        <pc:spChg chg="add del">
          <ac:chgData name="Kasia White" userId="25133abcb25723c6" providerId="LiveId" clId="{129ECDA0-42EB-4FCB-8DEB-EA17C560BBEA}" dt="2021-12-16T12:17:44.569" v="1265" actId="26606"/>
          <ac:spMkLst>
            <pc:docMk/>
            <pc:sldMk cId="1827433355" sldId="258"/>
            <ac:spMk id="73" creationId="{6F53D3C3-F24F-4317-98B6-A05ECD30445C}"/>
          </ac:spMkLst>
        </pc:spChg>
        <pc:spChg chg="add del">
          <ac:chgData name="Kasia White" userId="25133abcb25723c6" providerId="LiveId" clId="{129ECDA0-42EB-4FCB-8DEB-EA17C560BBEA}" dt="2021-12-16T11:18:51.006" v="437" actId="26606"/>
          <ac:spMkLst>
            <pc:docMk/>
            <pc:sldMk cId="1827433355" sldId="258"/>
            <ac:spMk id="126" creationId="{BCAE8BE1-A178-4D43-B3B0-FF22D765F110}"/>
          </ac:spMkLst>
        </pc:spChg>
        <pc:spChg chg="add del">
          <ac:chgData name="Kasia White" userId="25133abcb25723c6" providerId="LiveId" clId="{129ECDA0-42EB-4FCB-8DEB-EA17C560BBEA}" dt="2021-12-16T11:18:51.006" v="437" actId="26606"/>
          <ac:spMkLst>
            <pc:docMk/>
            <pc:sldMk cId="1827433355" sldId="258"/>
            <ac:spMk id="128" creationId="{3819626A-1849-4F10-89EC-215F6A4BCFE6}"/>
          </ac:spMkLst>
        </pc:spChg>
        <pc:spChg chg="add">
          <ac:chgData name="Kasia White" userId="25133abcb25723c6" providerId="LiveId" clId="{129ECDA0-42EB-4FCB-8DEB-EA17C560BBEA}" dt="2021-12-16T12:17:44.569" v="1265" actId="26606"/>
          <ac:spMkLst>
            <pc:docMk/>
            <pc:sldMk cId="1827433355" sldId="258"/>
            <ac:spMk id="137" creationId="{11AC88F6-55CB-496B-8AD8-9ABD2E6E3BFA}"/>
          </ac:spMkLst>
        </pc:spChg>
        <pc:spChg chg="add">
          <ac:chgData name="Kasia White" userId="25133abcb25723c6" providerId="LiveId" clId="{129ECDA0-42EB-4FCB-8DEB-EA17C560BBEA}" dt="2021-12-16T12:17:44.569" v="1265" actId="26606"/>
          <ac:spMkLst>
            <pc:docMk/>
            <pc:sldMk cId="1827433355" sldId="258"/>
            <ac:spMk id="139" creationId="{969239DF-EAA4-47C3-B4E3-79C6BCB243F5}"/>
          </ac:spMkLst>
        </pc:spChg>
        <pc:spChg chg="add del">
          <ac:chgData name="Kasia White" userId="25133abcb25723c6" providerId="LiveId" clId="{129ECDA0-42EB-4FCB-8DEB-EA17C560BBEA}" dt="2021-12-16T12:13:07.876" v="1177" actId="26606"/>
          <ac:spMkLst>
            <pc:docMk/>
            <pc:sldMk cId="1827433355" sldId="258"/>
            <ac:spMk id="301" creationId="{D6F5F07B-A917-442C-82D5-5719737E9E68}"/>
          </ac:spMkLst>
        </pc:spChg>
        <pc:spChg chg="add del">
          <ac:chgData name="Kasia White" userId="25133abcb25723c6" providerId="LiveId" clId="{129ECDA0-42EB-4FCB-8DEB-EA17C560BBEA}" dt="2021-12-16T12:13:07.876" v="1177" actId="26606"/>
          <ac:spMkLst>
            <pc:docMk/>
            <pc:sldMk cId="1827433355" sldId="258"/>
            <ac:spMk id="303" creationId="{B7E0C296-2B1B-4589-84EA-239D878496D5}"/>
          </ac:spMkLst>
        </pc:spChg>
        <pc:spChg chg="add del">
          <ac:chgData name="Kasia White" userId="25133abcb25723c6" providerId="LiveId" clId="{129ECDA0-42EB-4FCB-8DEB-EA17C560BBEA}" dt="2021-12-16T12:14:23.522" v="1187" actId="700"/>
          <ac:spMkLst>
            <pc:docMk/>
            <pc:sldMk cId="1827433355" sldId="258"/>
            <ac:spMk id="449" creationId="{945D478C-A9A5-4832-89D8-703607711BB1}"/>
          </ac:spMkLst>
        </pc:spChg>
        <pc:spChg chg="add del">
          <ac:chgData name="Kasia White" userId="25133abcb25723c6" providerId="LiveId" clId="{129ECDA0-42EB-4FCB-8DEB-EA17C560BBEA}" dt="2021-12-16T12:14:23.522" v="1187" actId="700"/>
          <ac:spMkLst>
            <pc:docMk/>
            <pc:sldMk cId="1827433355" sldId="258"/>
            <ac:spMk id="451" creationId="{0FB7F7C0-216C-466B-8AF5-7744BB34005C}"/>
          </ac:spMkLst>
        </pc:spChg>
        <pc:grpChg chg="add del">
          <ac:chgData name="Kasia White" userId="25133abcb25723c6" providerId="LiveId" clId="{129ECDA0-42EB-4FCB-8DEB-EA17C560BBEA}" dt="2021-12-16T11:18:51.006" v="437" actId="26606"/>
          <ac:grpSpMkLst>
            <pc:docMk/>
            <pc:sldMk cId="1827433355" sldId="258"/>
            <ac:grpSpMk id="8" creationId="{71AFD227-869A-489C-A9B5-3F0498DF3C0C}"/>
          </ac:grpSpMkLst>
        </pc:grpChg>
        <pc:grpChg chg="add del">
          <ac:chgData name="Kasia White" userId="25133abcb25723c6" providerId="LiveId" clId="{129ECDA0-42EB-4FCB-8DEB-EA17C560BBEA}" dt="2021-12-16T12:17:44.569" v="1265" actId="26606"/>
          <ac:grpSpMkLst>
            <pc:docMk/>
            <pc:sldMk cId="1827433355" sldId="258"/>
            <ac:grpSpMk id="12" creationId="{71AFD227-869A-489C-A9B5-3F0498DF3C0C}"/>
          </ac:grpSpMkLst>
        </pc:grpChg>
        <pc:grpChg chg="add del">
          <ac:chgData name="Kasia White" userId="25133abcb25723c6" providerId="LiveId" clId="{129ECDA0-42EB-4FCB-8DEB-EA17C560BBEA}" dt="2021-12-16T11:18:51.006" v="437" actId="26606"/>
          <ac:grpSpMkLst>
            <pc:docMk/>
            <pc:sldMk cId="1827433355" sldId="258"/>
            <ac:grpSpMk id="67" creationId="{A1B0DAD3-DAD3-4D41-8EF0-B03422E473FE}"/>
          </ac:grpSpMkLst>
        </pc:grpChg>
        <pc:grpChg chg="add">
          <ac:chgData name="Kasia White" userId="25133abcb25723c6" providerId="LiveId" clId="{129ECDA0-42EB-4FCB-8DEB-EA17C560BBEA}" dt="2021-12-16T12:17:44.569" v="1265" actId="26606"/>
          <ac:grpSpMkLst>
            <pc:docMk/>
            <pc:sldMk cId="1827433355" sldId="258"/>
            <ac:grpSpMk id="78" creationId="{71AFD227-869A-489C-A9B5-3F0498DF3C0C}"/>
          </ac:grpSpMkLst>
        </pc:grpChg>
        <pc:grpChg chg="add del">
          <ac:chgData name="Kasia White" userId="25133abcb25723c6" providerId="LiveId" clId="{129ECDA0-42EB-4FCB-8DEB-EA17C560BBEA}" dt="2021-12-16T11:18:51.006" v="437" actId="26606"/>
          <ac:grpSpMkLst>
            <pc:docMk/>
            <pc:sldMk cId="1827433355" sldId="258"/>
            <ac:grpSpMk id="130" creationId="{AAEF0DB4-E2F1-4DE6-A55A-B7511FD6E9AF}"/>
          </ac:grpSpMkLst>
        </pc:grpChg>
        <pc:grpChg chg="add">
          <ac:chgData name="Kasia White" userId="25133abcb25723c6" providerId="LiveId" clId="{129ECDA0-42EB-4FCB-8DEB-EA17C560BBEA}" dt="2021-12-16T12:17:44.569" v="1265" actId="26606"/>
          <ac:grpSpMkLst>
            <pc:docMk/>
            <pc:sldMk cId="1827433355" sldId="258"/>
            <ac:grpSpMk id="141" creationId="{3389B237-4CAB-4403-A95C-C04D71F4B420}"/>
          </ac:grpSpMkLst>
        </pc:grpChg>
        <pc:grpChg chg="add del">
          <ac:chgData name="Kasia White" userId="25133abcb25723c6" providerId="LiveId" clId="{129ECDA0-42EB-4FCB-8DEB-EA17C560BBEA}" dt="2021-12-16T12:13:07.876" v="1177" actId="26606"/>
          <ac:grpSpMkLst>
            <pc:docMk/>
            <pc:sldMk cId="1827433355" sldId="258"/>
            <ac:grpSpMk id="242" creationId="{71AFD227-869A-489C-A9B5-3F0498DF3C0C}"/>
          </ac:grpSpMkLst>
        </pc:grpChg>
        <pc:grpChg chg="add del">
          <ac:chgData name="Kasia White" userId="25133abcb25723c6" providerId="LiveId" clId="{129ECDA0-42EB-4FCB-8DEB-EA17C560BBEA}" dt="2021-12-16T12:13:07.876" v="1177" actId="26606"/>
          <ac:grpSpMkLst>
            <pc:docMk/>
            <pc:sldMk cId="1827433355" sldId="258"/>
            <ac:grpSpMk id="305" creationId="{3CDD339A-0D5C-435F-B70C-6498DB974BEE}"/>
          </ac:grpSpMkLst>
        </pc:grpChg>
        <pc:grpChg chg="add del">
          <ac:chgData name="Kasia White" userId="25133abcb25723c6" providerId="LiveId" clId="{129ECDA0-42EB-4FCB-8DEB-EA17C560BBEA}" dt="2021-12-16T12:14:23.522" v="1187" actId="700"/>
          <ac:grpSpMkLst>
            <pc:docMk/>
            <pc:sldMk cId="1827433355" sldId="258"/>
            <ac:grpSpMk id="390" creationId="{71AFD227-869A-489C-A9B5-3F0498DF3C0C}"/>
          </ac:grpSpMkLst>
        </pc:grpChg>
        <pc:grpChg chg="add del">
          <ac:chgData name="Kasia White" userId="25133abcb25723c6" providerId="LiveId" clId="{129ECDA0-42EB-4FCB-8DEB-EA17C560BBEA}" dt="2021-12-16T12:14:23.522" v="1187" actId="700"/>
          <ac:grpSpMkLst>
            <pc:docMk/>
            <pc:sldMk cId="1827433355" sldId="258"/>
            <ac:grpSpMk id="453" creationId="{67A83510-2790-4866-911D-2E1588DF5FCC}"/>
          </ac:grpSpMkLst>
        </pc:grpChg>
        <pc:picChg chg="del">
          <ac:chgData name="Kasia White" userId="25133abcb25723c6" providerId="LiveId" clId="{129ECDA0-42EB-4FCB-8DEB-EA17C560BBEA}" dt="2021-12-19T15:06:21.847" v="4638" actId="478"/>
          <ac:picMkLst>
            <pc:docMk/>
            <pc:sldMk cId="1827433355" sldId="258"/>
            <ac:picMk id="3" creationId="{DDD69285-5C49-43E2-B8A8-E5EAC4380367}"/>
          </ac:picMkLst>
        </pc:picChg>
        <pc:picChg chg="mod">
          <ac:chgData name="Kasia White" userId="25133abcb25723c6" providerId="LiveId" clId="{129ECDA0-42EB-4FCB-8DEB-EA17C560BBEA}" dt="2021-12-19T15:38:02.181" v="4739" actId="1076"/>
          <ac:picMkLst>
            <pc:docMk/>
            <pc:sldMk cId="1827433355" sldId="258"/>
            <ac:picMk id="4" creationId="{B90FC95D-290F-4DBE-B4E1-93099CE37C7F}"/>
          </ac:picMkLst>
        </pc:picChg>
        <pc:picChg chg="add mod ord">
          <ac:chgData name="Kasia White" userId="25133abcb25723c6" providerId="LiveId" clId="{129ECDA0-42EB-4FCB-8DEB-EA17C560BBEA}" dt="2021-12-16T12:17:44.569" v="1265" actId="26606"/>
          <ac:picMkLst>
            <pc:docMk/>
            <pc:sldMk cId="1827433355" sldId="258"/>
            <ac:picMk id="5" creationId="{B910DEB3-AA44-40CC-B6E0-2B712B657E11}"/>
          </ac:picMkLst>
        </pc:picChg>
      </pc:sldChg>
      <pc:sldChg chg="addSp delSp modSp mod setBg delAnim">
        <pc:chgData name="Kasia White" userId="25133abcb25723c6" providerId="LiveId" clId="{129ECDA0-42EB-4FCB-8DEB-EA17C560BBEA}" dt="2021-12-19T15:38:16.864" v="4740" actId="1076"/>
        <pc:sldMkLst>
          <pc:docMk/>
          <pc:sldMk cId="2288531651" sldId="259"/>
        </pc:sldMkLst>
        <pc:spChg chg="mod ord">
          <ac:chgData name="Kasia White" userId="25133abcb25723c6" providerId="LiveId" clId="{129ECDA0-42EB-4FCB-8DEB-EA17C560BBEA}" dt="2021-12-16T11:15:28.965" v="435" actId="20577"/>
          <ac:spMkLst>
            <pc:docMk/>
            <pc:sldMk cId="2288531651" sldId="259"/>
            <ac:spMk id="2" creationId="{235D3E2A-0B28-4AED-BC4F-C9CDF443362F}"/>
          </ac:spMkLst>
        </pc:spChg>
        <pc:spChg chg="del mod">
          <ac:chgData name="Kasia White" userId="25133abcb25723c6" providerId="LiveId" clId="{129ECDA0-42EB-4FCB-8DEB-EA17C560BBEA}" dt="2021-12-16T10:49:11.925" v="378" actId="931"/>
          <ac:spMkLst>
            <pc:docMk/>
            <pc:sldMk cId="2288531651" sldId="259"/>
            <ac:spMk id="3" creationId="{A9FC7196-62F2-4FB5-B8BB-8BCC2F1D30C9}"/>
          </ac:spMkLst>
        </pc:spChg>
        <pc:spChg chg="add del mod">
          <ac:chgData name="Kasia White" userId="25133abcb25723c6" providerId="LiveId" clId="{129ECDA0-42EB-4FCB-8DEB-EA17C560BBEA}" dt="2021-12-16T11:15:04.432" v="432" actId="931"/>
          <ac:spMkLst>
            <pc:docMk/>
            <pc:sldMk cId="2288531651" sldId="259"/>
            <ac:spMk id="7" creationId="{58E4BA3C-13AF-488D-B27F-856C184F7B75}"/>
          </ac:spMkLst>
        </pc:spChg>
        <pc:spChg chg="add del">
          <ac:chgData name="Kasia White" userId="25133abcb25723c6" providerId="LiveId" clId="{129ECDA0-42EB-4FCB-8DEB-EA17C560BBEA}" dt="2021-12-16T10:49:17.815" v="379" actId="26606"/>
          <ac:spMkLst>
            <pc:docMk/>
            <pc:sldMk cId="2288531651" sldId="259"/>
            <ac:spMk id="8" creationId="{4080BC15-6F3E-4EDC-BB73-20706F743138}"/>
          </ac:spMkLst>
        </pc:spChg>
        <pc:spChg chg="add del">
          <ac:chgData name="Kasia White" userId="25133abcb25723c6" providerId="LiveId" clId="{129ECDA0-42EB-4FCB-8DEB-EA17C560BBEA}" dt="2021-12-16T10:49:17.815" v="379" actId="26606"/>
          <ac:spMkLst>
            <pc:docMk/>
            <pc:sldMk cId="2288531651" sldId="259"/>
            <ac:spMk id="10" creationId="{BA26D362-1F0D-41F6-ADB3-AFB080502B79}"/>
          </ac:spMkLst>
        </pc:spChg>
        <pc:spChg chg="add del">
          <ac:chgData name="Kasia White" userId="25133abcb25723c6" providerId="LiveId" clId="{129ECDA0-42EB-4FCB-8DEB-EA17C560BBEA}" dt="2021-12-16T11:15:19.715" v="433" actId="26606"/>
          <ac:spMkLst>
            <pc:docMk/>
            <pc:sldMk cId="2288531651" sldId="259"/>
            <ac:spMk id="183" creationId="{945D478C-A9A5-4832-89D8-703607711BB1}"/>
          </ac:spMkLst>
        </pc:spChg>
        <pc:spChg chg="add del">
          <ac:chgData name="Kasia White" userId="25133abcb25723c6" providerId="LiveId" clId="{129ECDA0-42EB-4FCB-8DEB-EA17C560BBEA}" dt="2021-12-16T11:15:19.715" v="433" actId="26606"/>
          <ac:spMkLst>
            <pc:docMk/>
            <pc:sldMk cId="2288531651" sldId="259"/>
            <ac:spMk id="185" creationId="{0FB7F7C0-216C-466B-8AF5-7744BB34005C}"/>
          </ac:spMkLst>
        </pc:spChg>
        <pc:spChg chg="add mod">
          <ac:chgData name="Kasia White" userId="25133abcb25723c6" providerId="LiveId" clId="{129ECDA0-42EB-4FCB-8DEB-EA17C560BBEA}" dt="2021-12-16T12:18:59.965" v="1280" actId="20577"/>
          <ac:spMkLst>
            <pc:docMk/>
            <pc:sldMk cId="2288531651" sldId="259"/>
            <ac:spMk id="275" creationId="{1D1EE65C-D0E8-4AEC-9DE6-11BE08EDB785}"/>
          </ac:spMkLst>
        </pc:spChg>
        <pc:spChg chg="add">
          <ac:chgData name="Kasia White" userId="25133abcb25723c6" providerId="LiveId" clId="{129ECDA0-42EB-4FCB-8DEB-EA17C560BBEA}" dt="2021-12-16T11:15:19.715" v="433" actId="26606"/>
          <ac:spMkLst>
            <pc:docMk/>
            <pc:sldMk cId="2288531651" sldId="259"/>
            <ac:spMk id="278" creationId="{11AC88F6-55CB-496B-8AD8-9ABD2E6E3BFA}"/>
          </ac:spMkLst>
        </pc:spChg>
        <pc:spChg chg="add">
          <ac:chgData name="Kasia White" userId="25133abcb25723c6" providerId="LiveId" clId="{129ECDA0-42EB-4FCB-8DEB-EA17C560BBEA}" dt="2021-12-16T11:15:19.715" v="433" actId="26606"/>
          <ac:spMkLst>
            <pc:docMk/>
            <pc:sldMk cId="2288531651" sldId="259"/>
            <ac:spMk id="280" creationId="{6F53D3C3-F24F-4317-98B6-A05ECD30445C}"/>
          </ac:spMkLst>
        </pc:spChg>
        <pc:grpChg chg="add del">
          <ac:chgData name="Kasia White" userId="25133abcb25723c6" providerId="LiveId" clId="{129ECDA0-42EB-4FCB-8DEB-EA17C560BBEA}" dt="2021-12-16T10:49:17.815" v="379" actId="26606"/>
          <ac:grpSpMkLst>
            <pc:docMk/>
            <pc:sldMk cId="2288531651" sldId="259"/>
            <ac:grpSpMk id="12" creationId="{4C8A8758-6178-4720-BC90-28C23033FABF}"/>
          </ac:grpSpMkLst>
        </pc:grpChg>
        <pc:grpChg chg="add del">
          <ac:chgData name="Kasia White" userId="25133abcb25723c6" providerId="LiveId" clId="{129ECDA0-42EB-4FCB-8DEB-EA17C560BBEA}" dt="2021-12-16T11:15:19.715" v="433" actId="26606"/>
          <ac:grpSpMkLst>
            <pc:docMk/>
            <pc:sldMk cId="2288531651" sldId="259"/>
            <ac:grpSpMk id="124" creationId="{71AFD227-869A-489C-A9B5-3F0498DF3C0C}"/>
          </ac:grpSpMkLst>
        </pc:grpChg>
        <pc:grpChg chg="add del">
          <ac:chgData name="Kasia White" userId="25133abcb25723c6" providerId="LiveId" clId="{129ECDA0-42EB-4FCB-8DEB-EA17C560BBEA}" dt="2021-12-16T11:15:19.715" v="433" actId="26606"/>
          <ac:grpSpMkLst>
            <pc:docMk/>
            <pc:sldMk cId="2288531651" sldId="259"/>
            <ac:grpSpMk id="187" creationId="{5020A6AE-B717-4124-91F1-AB61221C71D2}"/>
          </ac:grpSpMkLst>
        </pc:grpChg>
        <pc:picChg chg="del">
          <ac:chgData name="Kasia White" userId="25133abcb25723c6" providerId="LiveId" clId="{129ECDA0-42EB-4FCB-8DEB-EA17C560BBEA}" dt="2021-12-19T15:09:31.546" v="4639" actId="478"/>
          <ac:picMkLst>
            <pc:docMk/>
            <pc:sldMk cId="2288531651" sldId="259"/>
            <ac:picMk id="3" creationId="{1A2E7588-51C8-46A1-8957-3AB7A7627078}"/>
          </ac:picMkLst>
        </pc:picChg>
        <pc:picChg chg="mod">
          <ac:chgData name="Kasia White" userId="25133abcb25723c6" providerId="LiveId" clId="{129ECDA0-42EB-4FCB-8DEB-EA17C560BBEA}" dt="2021-12-19T15:38:16.864" v="4740" actId="1076"/>
          <ac:picMkLst>
            <pc:docMk/>
            <pc:sldMk cId="2288531651" sldId="259"/>
            <ac:picMk id="4" creationId="{1CDBB9E5-D265-456B-B481-5CC987584AF8}"/>
          </ac:picMkLst>
        </pc:picChg>
        <pc:picChg chg="add del mod">
          <ac:chgData name="Kasia White" userId="25133abcb25723c6" providerId="LiveId" clId="{129ECDA0-42EB-4FCB-8DEB-EA17C560BBEA}" dt="2021-12-16T11:14:12.184" v="431" actId="478"/>
          <ac:picMkLst>
            <pc:docMk/>
            <pc:sldMk cId="2288531651" sldId="259"/>
            <ac:picMk id="5" creationId="{6D662A63-8CEB-45DB-A89C-5703EE39D481}"/>
          </ac:picMkLst>
        </pc:picChg>
        <pc:picChg chg="add mod">
          <ac:chgData name="Kasia White" userId="25133abcb25723c6" providerId="LiveId" clId="{129ECDA0-42EB-4FCB-8DEB-EA17C560BBEA}" dt="2021-12-16T11:15:19.715" v="433" actId="26606"/>
          <ac:picMkLst>
            <pc:docMk/>
            <pc:sldMk cId="2288531651" sldId="259"/>
            <ac:picMk id="11" creationId="{002C0CD7-F362-4763-9316-F567A3FA727E}"/>
          </ac:picMkLst>
        </pc:picChg>
      </pc:sldChg>
      <pc:sldChg chg="addSp delSp modSp mod setBg delAnim modNotesTx">
        <pc:chgData name="Kasia White" userId="25133abcb25723c6" providerId="LiveId" clId="{129ECDA0-42EB-4FCB-8DEB-EA17C560BBEA}" dt="2021-12-19T15:38:40.804" v="4742" actId="1076"/>
        <pc:sldMkLst>
          <pc:docMk/>
          <pc:sldMk cId="3261124540" sldId="260"/>
        </pc:sldMkLst>
        <pc:spChg chg="mod ord">
          <ac:chgData name="Kasia White" userId="25133abcb25723c6" providerId="LiveId" clId="{129ECDA0-42EB-4FCB-8DEB-EA17C560BBEA}" dt="2021-12-16T12:04:14.106" v="681" actId="26606"/>
          <ac:spMkLst>
            <pc:docMk/>
            <pc:sldMk cId="3261124540" sldId="260"/>
            <ac:spMk id="2" creationId="{832DAE85-589D-4235-8AB0-2AC23AE41D1A}"/>
          </ac:spMkLst>
        </pc:spChg>
        <pc:spChg chg="del mod">
          <ac:chgData name="Kasia White" userId="25133abcb25723c6" providerId="LiveId" clId="{129ECDA0-42EB-4FCB-8DEB-EA17C560BBEA}" dt="2021-12-16T10:47:52.349" v="376" actId="931"/>
          <ac:spMkLst>
            <pc:docMk/>
            <pc:sldMk cId="3261124540" sldId="260"/>
            <ac:spMk id="3" creationId="{D7577619-D66B-482A-94F9-85A6A8172754}"/>
          </ac:spMkLst>
        </pc:spChg>
        <pc:spChg chg="add del mod">
          <ac:chgData name="Kasia White" userId="25133abcb25723c6" providerId="LiveId" clId="{129ECDA0-42EB-4FCB-8DEB-EA17C560BBEA}" dt="2021-12-16T11:02:05.403" v="407" actId="931"/>
          <ac:spMkLst>
            <pc:docMk/>
            <pc:sldMk cId="3261124540" sldId="260"/>
            <ac:spMk id="7" creationId="{8CD29870-223D-4EFA-AC80-4877691990B4}"/>
          </ac:spMkLst>
        </pc:spChg>
        <pc:spChg chg="add del">
          <ac:chgData name="Kasia White" userId="25133abcb25723c6" providerId="LiveId" clId="{129ECDA0-42EB-4FCB-8DEB-EA17C560BBEA}" dt="2021-12-16T10:47:56.801" v="377" actId="26606"/>
          <ac:spMkLst>
            <pc:docMk/>
            <pc:sldMk cId="3261124540" sldId="260"/>
            <ac:spMk id="8" creationId="{4080BC15-6F3E-4EDC-BB73-20706F743138}"/>
          </ac:spMkLst>
        </pc:spChg>
        <pc:spChg chg="add del">
          <ac:chgData name="Kasia White" userId="25133abcb25723c6" providerId="LiveId" clId="{129ECDA0-42EB-4FCB-8DEB-EA17C560BBEA}" dt="2021-12-16T10:47:56.801" v="377" actId="26606"/>
          <ac:spMkLst>
            <pc:docMk/>
            <pc:sldMk cId="3261124540" sldId="260"/>
            <ac:spMk id="10" creationId="{BA26D362-1F0D-41F6-ADB3-AFB080502B79}"/>
          </ac:spMkLst>
        </pc:spChg>
        <pc:spChg chg="add del">
          <ac:chgData name="Kasia White" userId="25133abcb25723c6" providerId="LiveId" clId="{129ECDA0-42EB-4FCB-8DEB-EA17C560BBEA}" dt="2021-12-16T11:01:09.969" v="404" actId="26606"/>
          <ac:spMkLst>
            <pc:docMk/>
            <pc:sldMk cId="3261124540" sldId="260"/>
            <ac:spMk id="183" creationId="{945D478C-A9A5-4832-89D8-703607711BB1}"/>
          </ac:spMkLst>
        </pc:spChg>
        <pc:spChg chg="add del">
          <ac:chgData name="Kasia White" userId="25133abcb25723c6" providerId="LiveId" clId="{129ECDA0-42EB-4FCB-8DEB-EA17C560BBEA}" dt="2021-12-16T11:01:09.969" v="404" actId="26606"/>
          <ac:spMkLst>
            <pc:docMk/>
            <pc:sldMk cId="3261124540" sldId="260"/>
            <ac:spMk id="185" creationId="{0FB7F7C0-216C-466B-8AF5-7744BB34005C}"/>
          </ac:spMkLst>
        </pc:spChg>
        <pc:spChg chg="add">
          <ac:chgData name="Kasia White" userId="25133abcb25723c6" providerId="LiveId" clId="{129ECDA0-42EB-4FCB-8DEB-EA17C560BBEA}" dt="2021-12-16T12:04:14.106" v="681" actId="26606"/>
          <ac:spMkLst>
            <pc:docMk/>
            <pc:sldMk cId="3261124540" sldId="260"/>
            <ac:spMk id="231" creationId="{11AC88F6-55CB-496B-8AD8-9ABD2E6E3BFA}"/>
          </ac:spMkLst>
        </pc:spChg>
        <pc:spChg chg="add">
          <ac:chgData name="Kasia White" userId="25133abcb25723c6" providerId="LiveId" clId="{129ECDA0-42EB-4FCB-8DEB-EA17C560BBEA}" dt="2021-12-16T12:04:14.106" v="681" actId="26606"/>
          <ac:spMkLst>
            <pc:docMk/>
            <pc:sldMk cId="3261124540" sldId="260"/>
            <ac:spMk id="233" creationId="{6F53D3C3-F24F-4317-98B6-A05ECD30445C}"/>
          </ac:spMkLst>
        </pc:spChg>
        <pc:spChg chg="add del">
          <ac:chgData name="Kasia White" userId="25133abcb25723c6" providerId="LiveId" clId="{129ECDA0-42EB-4FCB-8DEB-EA17C560BBEA}" dt="2021-12-16T11:02:11.036" v="408" actId="26606"/>
          <ac:spMkLst>
            <pc:docMk/>
            <pc:sldMk cId="3261124540" sldId="260"/>
            <ac:spMk id="335" creationId="{945D478C-A9A5-4832-89D8-703607711BB1}"/>
          </ac:spMkLst>
        </pc:spChg>
        <pc:spChg chg="add del">
          <ac:chgData name="Kasia White" userId="25133abcb25723c6" providerId="LiveId" clId="{129ECDA0-42EB-4FCB-8DEB-EA17C560BBEA}" dt="2021-12-16T11:02:11.036" v="408" actId="26606"/>
          <ac:spMkLst>
            <pc:docMk/>
            <pc:sldMk cId="3261124540" sldId="260"/>
            <ac:spMk id="337" creationId="{0FB7F7C0-216C-466B-8AF5-7744BB34005C}"/>
          </ac:spMkLst>
        </pc:spChg>
        <pc:spChg chg="add del">
          <ac:chgData name="Kasia White" userId="25133abcb25723c6" providerId="LiveId" clId="{129ECDA0-42EB-4FCB-8DEB-EA17C560BBEA}" dt="2021-12-16T12:04:14.106" v="681" actId="26606"/>
          <ac:spMkLst>
            <pc:docMk/>
            <pc:sldMk cId="3261124540" sldId="260"/>
            <ac:spMk id="497" creationId="{945D478C-A9A5-4832-89D8-703607711BB1}"/>
          </ac:spMkLst>
        </pc:spChg>
        <pc:spChg chg="add del">
          <ac:chgData name="Kasia White" userId="25133abcb25723c6" providerId="LiveId" clId="{129ECDA0-42EB-4FCB-8DEB-EA17C560BBEA}" dt="2021-12-16T12:04:14.106" v="681" actId="26606"/>
          <ac:spMkLst>
            <pc:docMk/>
            <pc:sldMk cId="3261124540" sldId="260"/>
            <ac:spMk id="499" creationId="{0FB7F7C0-216C-466B-8AF5-7744BB34005C}"/>
          </ac:spMkLst>
        </pc:spChg>
        <pc:spChg chg="add mod">
          <ac:chgData name="Kasia White" userId="25133abcb25723c6" providerId="LiveId" clId="{129ECDA0-42EB-4FCB-8DEB-EA17C560BBEA}" dt="2021-12-16T12:07:22.809" v="874" actId="20577"/>
          <ac:spMkLst>
            <pc:docMk/>
            <pc:sldMk cId="3261124540" sldId="260"/>
            <ac:spMk id="604" creationId="{D3FEA8D7-78D8-43D3-9E46-13F18086CDCB}"/>
          </ac:spMkLst>
        </pc:spChg>
        <pc:grpChg chg="add del">
          <ac:chgData name="Kasia White" userId="25133abcb25723c6" providerId="LiveId" clId="{129ECDA0-42EB-4FCB-8DEB-EA17C560BBEA}" dt="2021-12-16T10:47:56.801" v="377" actId="26606"/>
          <ac:grpSpMkLst>
            <pc:docMk/>
            <pc:sldMk cId="3261124540" sldId="260"/>
            <ac:grpSpMk id="12" creationId="{4C8A8758-6178-4720-BC90-28C23033FABF}"/>
          </ac:grpSpMkLst>
        </pc:grpChg>
        <pc:grpChg chg="add del">
          <ac:chgData name="Kasia White" userId="25133abcb25723c6" providerId="LiveId" clId="{129ECDA0-42EB-4FCB-8DEB-EA17C560BBEA}" dt="2021-12-16T11:01:09.969" v="404" actId="26606"/>
          <ac:grpSpMkLst>
            <pc:docMk/>
            <pc:sldMk cId="3261124540" sldId="260"/>
            <ac:grpSpMk id="124" creationId="{71AFD227-869A-489C-A9B5-3F0498DF3C0C}"/>
          </ac:grpSpMkLst>
        </pc:grpChg>
        <pc:grpChg chg="add del">
          <ac:chgData name="Kasia White" userId="25133abcb25723c6" providerId="LiveId" clId="{129ECDA0-42EB-4FCB-8DEB-EA17C560BBEA}" dt="2021-12-16T11:01:09.969" v="404" actId="26606"/>
          <ac:grpSpMkLst>
            <pc:docMk/>
            <pc:sldMk cId="3261124540" sldId="260"/>
            <ac:grpSpMk id="187" creationId="{5020A6AE-B717-4124-91F1-AB61221C71D2}"/>
          </ac:grpSpMkLst>
        </pc:grpChg>
        <pc:grpChg chg="add del">
          <ac:chgData name="Kasia White" userId="25133abcb25723c6" providerId="LiveId" clId="{129ECDA0-42EB-4FCB-8DEB-EA17C560BBEA}" dt="2021-12-16T11:02:11.036" v="408" actId="26606"/>
          <ac:grpSpMkLst>
            <pc:docMk/>
            <pc:sldMk cId="3261124540" sldId="260"/>
            <ac:grpSpMk id="276" creationId="{71AFD227-869A-489C-A9B5-3F0498DF3C0C}"/>
          </ac:grpSpMkLst>
        </pc:grpChg>
        <pc:grpChg chg="add del">
          <ac:chgData name="Kasia White" userId="25133abcb25723c6" providerId="LiveId" clId="{129ECDA0-42EB-4FCB-8DEB-EA17C560BBEA}" dt="2021-12-16T11:02:11.036" v="408" actId="26606"/>
          <ac:grpSpMkLst>
            <pc:docMk/>
            <pc:sldMk cId="3261124540" sldId="260"/>
            <ac:grpSpMk id="339" creationId="{67A83510-2790-4866-911D-2E1588DF5FCC}"/>
          </ac:grpSpMkLst>
        </pc:grpChg>
        <pc:grpChg chg="add del">
          <ac:chgData name="Kasia White" userId="25133abcb25723c6" providerId="LiveId" clId="{129ECDA0-42EB-4FCB-8DEB-EA17C560BBEA}" dt="2021-12-16T12:04:14.106" v="681" actId="26606"/>
          <ac:grpSpMkLst>
            <pc:docMk/>
            <pc:sldMk cId="3261124540" sldId="260"/>
            <ac:grpSpMk id="440" creationId="{71AFD227-869A-489C-A9B5-3F0498DF3C0C}"/>
          </ac:grpSpMkLst>
        </pc:grpChg>
        <pc:grpChg chg="add del">
          <ac:chgData name="Kasia White" userId="25133abcb25723c6" providerId="LiveId" clId="{129ECDA0-42EB-4FCB-8DEB-EA17C560BBEA}" dt="2021-12-16T12:04:14.106" v="681" actId="26606"/>
          <ac:grpSpMkLst>
            <pc:docMk/>
            <pc:sldMk cId="3261124540" sldId="260"/>
            <ac:grpSpMk id="501" creationId="{67A83510-2790-4866-911D-2E1588DF5FCC}"/>
          </ac:grpSpMkLst>
        </pc:grpChg>
        <pc:picChg chg="del">
          <ac:chgData name="Kasia White" userId="25133abcb25723c6" providerId="LiveId" clId="{129ECDA0-42EB-4FCB-8DEB-EA17C560BBEA}" dt="2021-12-19T15:17:07.268" v="4641" actId="478"/>
          <ac:picMkLst>
            <pc:docMk/>
            <pc:sldMk cId="3261124540" sldId="260"/>
            <ac:picMk id="3" creationId="{3616CCBC-5CF0-4B6D-B4E2-F8EBDDB9115C}"/>
          </ac:picMkLst>
        </pc:picChg>
        <pc:picChg chg="mod">
          <ac:chgData name="Kasia White" userId="25133abcb25723c6" providerId="LiveId" clId="{129ECDA0-42EB-4FCB-8DEB-EA17C560BBEA}" dt="2021-12-19T15:38:40.804" v="4742" actId="1076"/>
          <ac:picMkLst>
            <pc:docMk/>
            <pc:sldMk cId="3261124540" sldId="260"/>
            <ac:picMk id="4" creationId="{889D8016-0220-4B16-8A38-C55F1C641EBE}"/>
          </ac:picMkLst>
        </pc:picChg>
        <pc:picChg chg="add del mod">
          <ac:chgData name="Kasia White" userId="25133abcb25723c6" providerId="LiveId" clId="{129ECDA0-42EB-4FCB-8DEB-EA17C560BBEA}" dt="2021-12-16T11:01:14.195" v="406" actId="478"/>
          <ac:picMkLst>
            <pc:docMk/>
            <pc:sldMk cId="3261124540" sldId="260"/>
            <ac:picMk id="5" creationId="{33322144-330C-427D-B1C4-84C34256C98A}"/>
          </ac:picMkLst>
        </pc:picChg>
        <pc:picChg chg="add mod">
          <ac:chgData name="Kasia White" userId="25133abcb25723c6" providerId="LiveId" clId="{129ECDA0-42EB-4FCB-8DEB-EA17C560BBEA}" dt="2021-12-16T12:04:14.106" v="681" actId="26606"/>
          <ac:picMkLst>
            <pc:docMk/>
            <pc:sldMk cId="3261124540" sldId="260"/>
            <ac:picMk id="11" creationId="{26325B48-B5AB-4C4D-BE99-1357BE51C681}"/>
          </ac:picMkLst>
        </pc:picChg>
      </pc:sldChg>
      <pc:sldChg chg="addSp delSp modSp mod setBg delAnim modNotesTx">
        <pc:chgData name="Kasia White" userId="25133abcb25723c6" providerId="LiveId" clId="{129ECDA0-42EB-4FCB-8DEB-EA17C560BBEA}" dt="2021-12-19T15:38:54.285" v="4743" actId="1076"/>
        <pc:sldMkLst>
          <pc:docMk/>
          <pc:sldMk cId="99165308" sldId="261"/>
        </pc:sldMkLst>
        <pc:spChg chg="mod">
          <ac:chgData name="Kasia White" userId="25133abcb25723c6" providerId="LiveId" clId="{129ECDA0-42EB-4FCB-8DEB-EA17C560BBEA}" dt="2021-12-17T19:55:18.717" v="1803" actId="1076"/>
          <ac:spMkLst>
            <pc:docMk/>
            <pc:sldMk cId="99165308" sldId="261"/>
            <ac:spMk id="2" creationId="{44887D87-BD1A-4C72-A552-29BFB1032141}"/>
          </ac:spMkLst>
        </pc:spChg>
        <pc:spChg chg="del mod">
          <ac:chgData name="Kasia White" userId="25133abcb25723c6" providerId="LiveId" clId="{129ECDA0-42EB-4FCB-8DEB-EA17C560BBEA}" dt="2021-12-16T10:47:11.914" v="374" actId="931"/>
          <ac:spMkLst>
            <pc:docMk/>
            <pc:sldMk cId="99165308" sldId="261"/>
            <ac:spMk id="3" creationId="{141C2133-0CD1-4F43-9A35-BF35246E8986}"/>
          </ac:spMkLst>
        </pc:spChg>
        <pc:spChg chg="add del">
          <ac:chgData name="Kasia White" userId="25133abcb25723c6" providerId="LiveId" clId="{129ECDA0-42EB-4FCB-8DEB-EA17C560BBEA}" dt="2021-12-16T10:47:19.447" v="375" actId="26606"/>
          <ac:spMkLst>
            <pc:docMk/>
            <pc:sldMk cId="99165308" sldId="261"/>
            <ac:spMk id="8" creationId="{4080BC15-6F3E-4EDC-BB73-20706F743138}"/>
          </ac:spMkLst>
        </pc:spChg>
        <pc:spChg chg="add del">
          <ac:chgData name="Kasia White" userId="25133abcb25723c6" providerId="LiveId" clId="{129ECDA0-42EB-4FCB-8DEB-EA17C560BBEA}" dt="2021-12-16T10:47:19.447" v="375" actId="26606"/>
          <ac:spMkLst>
            <pc:docMk/>
            <pc:sldMk cId="99165308" sldId="261"/>
            <ac:spMk id="10" creationId="{BA26D362-1F0D-41F6-ADB3-AFB080502B79}"/>
          </ac:spMkLst>
        </pc:spChg>
        <pc:spChg chg="add del mod">
          <ac:chgData name="Kasia White" userId="25133abcb25723c6" providerId="LiveId" clId="{129ECDA0-42EB-4FCB-8DEB-EA17C560BBEA}" dt="2021-12-16T10:58:58.215" v="396" actId="478"/>
          <ac:spMkLst>
            <pc:docMk/>
            <pc:sldMk cId="99165308" sldId="261"/>
            <ac:spMk id="11" creationId="{D012AE24-5E70-4A45-BFA4-B6D8E82CC018}"/>
          </ac:spMkLst>
        </pc:spChg>
        <pc:spChg chg="add del mod">
          <ac:chgData name="Kasia White" userId="25133abcb25723c6" providerId="LiveId" clId="{129ECDA0-42EB-4FCB-8DEB-EA17C560BBEA}" dt="2021-12-16T11:00:01.421" v="400" actId="931"/>
          <ac:spMkLst>
            <pc:docMk/>
            <pc:sldMk cId="99165308" sldId="261"/>
            <ac:spMk id="121" creationId="{18B1FDD8-B876-45B6-AAF6-FA5764E5E0BE}"/>
          </ac:spMkLst>
        </pc:spChg>
        <pc:spChg chg="add del">
          <ac:chgData name="Kasia White" userId="25133abcb25723c6" providerId="LiveId" clId="{129ECDA0-42EB-4FCB-8DEB-EA17C560BBEA}" dt="2021-12-16T11:00:30.527" v="401" actId="26606"/>
          <ac:spMkLst>
            <pc:docMk/>
            <pc:sldMk cId="99165308" sldId="261"/>
            <ac:spMk id="183" creationId="{945D478C-A9A5-4832-89D8-703607711BB1}"/>
          </ac:spMkLst>
        </pc:spChg>
        <pc:spChg chg="add del">
          <ac:chgData name="Kasia White" userId="25133abcb25723c6" providerId="LiveId" clId="{129ECDA0-42EB-4FCB-8DEB-EA17C560BBEA}" dt="2021-12-16T11:00:30.527" v="401" actId="26606"/>
          <ac:spMkLst>
            <pc:docMk/>
            <pc:sldMk cId="99165308" sldId="261"/>
            <ac:spMk id="185" creationId="{0FB7F7C0-216C-466B-8AF5-7744BB34005C}"/>
          </ac:spMkLst>
        </pc:spChg>
        <pc:spChg chg="add del">
          <ac:chgData name="Kasia White" userId="25133abcb25723c6" providerId="LiveId" clId="{129ECDA0-42EB-4FCB-8DEB-EA17C560BBEA}" dt="2021-12-16T12:07:48.946" v="875" actId="26606"/>
          <ac:spMkLst>
            <pc:docMk/>
            <pc:sldMk cId="99165308" sldId="261"/>
            <ac:spMk id="335" creationId="{945D478C-A9A5-4832-89D8-703607711BB1}"/>
          </ac:spMkLst>
        </pc:spChg>
        <pc:spChg chg="add del">
          <ac:chgData name="Kasia White" userId="25133abcb25723c6" providerId="LiveId" clId="{129ECDA0-42EB-4FCB-8DEB-EA17C560BBEA}" dt="2021-12-16T12:07:48.946" v="875" actId="26606"/>
          <ac:spMkLst>
            <pc:docMk/>
            <pc:sldMk cId="99165308" sldId="261"/>
            <ac:spMk id="337" creationId="{0FB7F7C0-216C-466B-8AF5-7744BB34005C}"/>
          </ac:spMkLst>
        </pc:spChg>
        <pc:spChg chg="add mod">
          <ac:chgData name="Kasia White" userId="25133abcb25723c6" providerId="LiveId" clId="{129ECDA0-42EB-4FCB-8DEB-EA17C560BBEA}" dt="2021-12-19T15:19:48.747" v="4642" actId="1076"/>
          <ac:spMkLst>
            <pc:docMk/>
            <pc:sldMk cId="99165308" sldId="261"/>
            <ac:spMk id="427" creationId="{76689D34-0459-4E9C-8D94-27123232BC30}"/>
          </ac:spMkLst>
        </pc:spChg>
        <pc:spChg chg="add">
          <ac:chgData name="Kasia White" userId="25133abcb25723c6" providerId="LiveId" clId="{129ECDA0-42EB-4FCB-8DEB-EA17C560BBEA}" dt="2021-12-16T12:07:48.946" v="875" actId="26606"/>
          <ac:spMkLst>
            <pc:docMk/>
            <pc:sldMk cId="99165308" sldId="261"/>
            <ac:spMk id="430" creationId="{11AC88F6-55CB-496B-8AD8-9ABD2E6E3BFA}"/>
          </ac:spMkLst>
        </pc:spChg>
        <pc:spChg chg="add">
          <ac:chgData name="Kasia White" userId="25133abcb25723c6" providerId="LiveId" clId="{129ECDA0-42EB-4FCB-8DEB-EA17C560BBEA}" dt="2021-12-16T12:07:48.946" v="875" actId="26606"/>
          <ac:spMkLst>
            <pc:docMk/>
            <pc:sldMk cId="99165308" sldId="261"/>
            <ac:spMk id="432" creationId="{969239DF-EAA4-47C3-B4E3-79C6BCB243F5}"/>
          </ac:spMkLst>
        </pc:spChg>
        <pc:grpChg chg="add del">
          <ac:chgData name="Kasia White" userId="25133abcb25723c6" providerId="LiveId" clId="{129ECDA0-42EB-4FCB-8DEB-EA17C560BBEA}" dt="2021-12-16T10:47:19.447" v="375" actId="26606"/>
          <ac:grpSpMkLst>
            <pc:docMk/>
            <pc:sldMk cId="99165308" sldId="261"/>
            <ac:grpSpMk id="12" creationId="{4C8A8758-6178-4720-BC90-28C23033FABF}"/>
          </ac:grpSpMkLst>
        </pc:grpChg>
        <pc:grpChg chg="add del">
          <ac:chgData name="Kasia White" userId="25133abcb25723c6" providerId="LiveId" clId="{129ECDA0-42EB-4FCB-8DEB-EA17C560BBEA}" dt="2021-12-16T11:00:30.527" v="401" actId="26606"/>
          <ac:grpSpMkLst>
            <pc:docMk/>
            <pc:sldMk cId="99165308" sldId="261"/>
            <ac:grpSpMk id="124" creationId="{71AFD227-869A-489C-A9B5-3F0498DF3C0C}"/>
          </ac:grpSpMkLst>
        </pc:grpChg>
        <pc:grpChg chg="add del">
          <ac:chgData name="Kasia White" userId="25133abcb25723c6" providerId="LiveId" clId="{129ECDA0-42EB-4FCB-8DEB-EA17C560BBEA}" dt="2021-12-16T11:00:30.527" v="401" actId="26606"/>
          <ac:grpSpMkLst>
            <pc:docMk/>
            <pc:sldMk cId="99165308" sldId="261"/>
            <ac:grpSpMk id="187" creationId="{5020A6AE-B717-4124-91F1-AB61221C71D2}"/>
          </ac:grpSpMkLst>
        </pc:grpChg>
        <pc:grpChg chg="add del">
          <ac:chgData name="Kasia White" userId="25133abcb25723c6" providerId="LiveId" clId="{129ECDA0-42EB-4FCB-8DEB-EA17C560BBEA}" dt="2021-12-16T12:07:48.946" v="875" actId="26606"/>
          <ac:grpSpMkLst>
            <pc:docMk/>
            <pc:sldMk cId="99165308" sldId="261"/>
            <ac:grpSpMk id="276" creationId="{71AFD227-869A-489C-A9B5-3F0498DF3C0C}"/>
          </ac:grpSpMkLst>
        </pc:grpChg>
        <pc:grpChg chg="add del">
          <ac:chgData name="Kasia White" userId="25133abcb25723c6" providerId="LiveId" clId="{129ECDA0-42EB-4FCB-8DEB-EA17C560BBEA}" dt="2021-12-16T12:07:48.946" v="875" actId="26606"/>
          <ac:grpSpMkLst>
            <pc:docMk/>
            <pc:sldMk cId="99165308" sldId="261"/>
            <ac:grpSpMk id="339" creationId="{5020A6AE-B717-4124-91F1-AB61221C71D2}"/>
          </ac:grpSpMkLst>
        </pc:grpChg>
        <pc:grpChg chg="add">
          <ac:chgData name="Kasia White" userId="25133abcb25723c6" providerId="LiveId" clId="{129ECDA0-42EB-4FCB-8DEB-EA17C560BBEA}" dt="2021-12-16T12:07:48.946" v="875" actId="26606"/>
          <ac:grpSpMkLst>
            <pc:docMk/>
            <pc:sldMk cId="99165308" sldId="261"/>
            <ac:grpSpMk id="434" creationId="{3389B237-4CAB-4403-A95C-C04D71F4B420}"/>
          </ac:grpSpMkLst>
        </pc:grpChg>
        <pc:picChg chg="del mod">
          <ac:chgData name="Kasia White" userId="25133abcb25723c6" providerId="LiveId" clId="{129ECDA0-42EB-4FCB-8DEB-EA17C560BBEA}" dt="2021-12-19T15:19:51.081" v="4644" actId="478"/>
          <ac:picMkLst>
            <pc:docMk/>
            <pc:sldMk cId="99165308" sldId="261"/>
            <ac:picMk id="3" creationId="{7F488273-20E9-43E0-B308-45BBD56613F2}"/>
          </ac:picMkLst>
        </pc:picChg>
        <pc:picChg chg="mod">
          <ac:chgData name="Kasia White" userId="25133abcb25723c6" providerId="LiveId" clId="{129ECDA0-42EB-4FCB-8DEB-EA17C560BBEA}" dt="2021-12-19T15:38:54.285" v="4743" actId="1076"/>
          <ac:picMkLst>
            <pc:docMk/>
            <pc:sldMk cId="99165308" sldId="261"/>
            <ac:picMk id="4" creationId="{6208E79B-9E5A-43B7-B572-1CD64357A7E9}"/>
          </ac:picMkLst>
        </pc:picChg>
        <pc:picChg chg="add del mod">
          <ac:chgData name="Kasia White" userId="25133abcb25723c6" providerId="LiveId" clId="{129ECDA0-42EB-4FCB-8DEB-EA17C560BBEA}" dt="2021-12-16T10:59:05.049" v="399" actId="478"/>
          <ac:picMkLst>
            <pc:docMk/>
            <pc:sldMk cId="99165308" sldId="261"/>
            <ac:picMk id="5" creationId="{95C12C35-A05E-4B57-A150-260415450067}"/>
          </ac:picMkLst>
        </pc:picChg>
        <pc:picChg chg="add del mod">
          <ac:chgData name="Kasia White" userId="25133abcb25723c6" providerId="LiveId" clId="{129ECDA0-42EB-4FCB-8DEB-EA17C560BBEA}" dt="2021-12-16T10:59:00.102" v="398" actId="931"/>
          <ac:picMkLst>
            <pc:docMk/>
            <pc:sldMk cId="99165308" sldId="261"/>
            <ac:picMk id="7" creationId="{D8E5FE20-2A6C-412D-B0E3-1E9A0EC9A8DB}"/>
          </ac:picMkLst>
        </pc:picChg>
        <pc:picChg chg="add mod">
          <ac:chgData name="Kasia White" userId="25133abcb25723c6" providerId="LiveId" clId="{129ECDA0-42EB-4FCB-8DEB-EA17C560BBEA}" dt="2021-12-16T12:07:48.946" v="875" actId="26606"/>
          <ac:picMkLst>
            <pc:docMk/>
            <pc:sldMk cId="99165308" sldId="261"/>
            <ac:picMk id="123" creationId="{C871959D-F4DC-4244-89C6-ED1F967A09C2}"/>
          </ac:picMkLst>
        </pc:picChg>
      </pc:sldChg>
      <pc:sldChg chg="addSp delSp modSp mod setBg delAnim modNotesTx">
        <pc:chgData name="Kasia White" userId="25133abcb25723c6" providerId="LiveId" clId="{129ECDA0-42EB-4FCB-8DEB-EA17C560BBEA}" dt="2021-12-19T15:39:12.156" v="4744" actId="1076"/>
        <pc:sldMkLst>
          <pc:docMk/>
          <pc:sldMk cId="4119771936" sldId="262"/>
        </pc:sldMkLst>
        <pc:spChg chg="mod ord">
          <ac:chgData name="Kasia White" userId="25133abcb25723c6" providerId="LiveId" clId="{129ECDA0-42EB-4FCB-8DEB-EA17C560BBEA}" dt="2021-12-16T12:23:33.311" v="1300" actId="1076"/>
          <ac:spMkLst>
            <pc:docMk/>
            <pc:sldMk cId="4119771936" sldId="262"/>
            <ac:spMk id="2" creationId="{11980DE1-51E0-4382-BDCF-9EDA26E87EF9}"/>
          </ac:spMkLst>
        </pc:spChg>
        <pc:spChg chg="del mod">
          <ac:chgData name="Kasia White" userId="25133abcb25723c6" providerId="LiveId" clId="{129ECDA0-42EB-4FCB-8DEB-EA17C560BBEA}" dt="2021-12-16T10:56:43.668" v="388" actId="931"/>
          <ac:spMkLst>
            <pc:docMk/>
            <pc:sldMk cId="4119771936" sldId="262"/>
            <ac:spMk id="3" creationId="{507BBE0A-87C0-465D-BF3A-D0205D1506FD}"/>
          </ac:spMkLst>
        </pc:spChg>
        <pc:spChg chg="add del">
          <ac:chgData name="Kasia White" userId="25133abcb25723c6" providerId="LiveId" clId="{129ECDA0-42EB-4FCB-8DEB-EA17C560BBEA}" dt="2021-12-16T12:11:02.264" v="1039" actId="26606"/>
          <ac:spMkLst>
            <pc:docMk/>
            <pc:sldMk cId="4119771936" sldId="262"/>
            <ac:spMk id="8" creationId="{4080BC15-6F3E-4EDC-BB73-20706F743138}"/>
          </ac:spMkLst>
        </pc:spChg>
        <pc:spChg chg="add del">
          <ac:chgData name="Kasia White" userId="25133abcb25723c6" providerId="LiveId" clId="{129ECDA0-42EB-4FCB-8DEB-EA17C560BBEA}" dt="2021-12-16T12:11:02.264" v="1039" actId="26606"/>
          <ac:spMkLst>
            <pc:docMk/>
            <pc:sldMk cId="4119771936" sldId="262"/>
            <ac:spMk id="10" creationId="{BA26D362-1F0D-41F6-ADB3-AFB080502B79}"/>
          </ac:spMkLst>
        </pc:spChg>
        <pc:spChg chg="add mod">
          <ac:chgData name="Kasia White" userId="25133abcb25723c6" providerId="LiveId" clId="{129ECDA0-42EB-4FCB-8DEB-EA17C560BBEA}" dt="2021-12-16T12:23:37.261" v="1301" actId="1076"/>
          <ac:spMkLst>
            <pc:docMk/>
            <pc:sldMk cId="4119771936" sldId="262"/>
            <ac:spMk id="123" creationId="{9F707C75-BE7B-4125-9EB0-27755694A57E}"/>
          </ac:spMkLst>
        </pc:spChg>
        <pc:spChg chg="add">
          <ac:chgData name="Kasia White" userId="25133abcb25723c6" providerId="LiveId" clId="{129ECDA0-42EB-4FCB-8DEB-EA17C560BBEA}" dt="2021-12-16T12:11:02.264" v="1039" actId="26606"/>
          <ac:spMkLst>
            <pc:docMk/>
            <pc:sldMk cId="4119771936" sldId="262"/>
            <ac:spMk id="126" creationId="{11AC88F6-55CB-496B-8AD8-9ABD2E6E3BFA}"/>
          </ac:spMkLst>
        </pc:spChg>
        <pc:spChg chg="add">
          <ac:chgData name="Kasia White" userId="25133abcb25723c6" providerId="LiveId" clId="{129ECDA0-42EB-4FCB-8DEB-EA17C560BBEA}" dt="2021-12-16T12:11:02.264" v="1039" actId="26606"/>
          <ac:spMkLst>
            <pc:docMk/>
            <pc:sldMk cId="4119771936" sldId="262"/>
            <ac:spMk id="128" creationId="{969239DF-EAA4-47C3-B4E3-79C6BCB243F5}"/>
          </ac:spMkLst>
        </pc:spChg>
        <pc:spChg chg="add del">
          <ac:chgData name="Kasia White" userId="25133abcb25723c6" providerId="LiveId" clId="{129ECDA0-42EB-4FCB-8DEB-EA17C560BBEA}" dt="2021-12-16T10:56:59.804" v="390" actId="26606"/>
          <ac:spMkLst>
            <pc:docMk/>
            <pc:sldMk cId="4119771936" sldId="262"/>
            <ac:spMk id="183" creationId="{945D478C-A9A5-4832-89D8-703607711BB1}"/>
          </ac:spMkLst>
        </pc:spChg>
        <pc:spChg chg="add del">
          <ac:chgData name="Kasia White" userId="25133abcb25723c6" providerId="LiveId" clId="{129ECDA0-42EB-4FCB-8DEB-EA17C560BBEA}" dt="2021-12-16T10:56:59.804" v="390" actId="26606"/>
          <ac:spMkLst>
            <pc:docMk/>
            <pc:sldMk cId="4119771936" sldId="262"/>
            <ac:spMk id="185" creationId="{0FB7F7C0-216C-466B-8AF5-7744BB34005C}"/>
          </ac:spMkLst>
        </pc:spChg>
        <pc:spChg chg="add del">
          <ac:chgData name="Kasia White" userId="25133abcb25723c6" providerId="LiveId" clId="{129ECDA0-42EB-4FCB-8DEB-EA17C560BBEA}" dt="2021-12-16T10:57:15.617" v="392" actId="26606"/>
          <ac:spMkLst>
            <pc:docMk/>
            <pc:sldMk cId="4119771936" sldId="262"/>
            <ac:spMk id="331" creationId="{58789E63-C78D-4210-8A38-DD6FB3B6BACD}"/>
          </ac:spMkLst>
        </pc:spChg>
        <pc:spChg chg="add del">
          <ac:chgData name="Kasia White" userId="25133abcb25723c6" providerId="LiveId" clId="{129ECDA0-42EB-4FCB-8DEB-EA17C560BBEA}" dt="2021-12-16T10:57:15.617" v="392" actId="26606"/>
          <ac:spMkLst>
            <pc:docMk/>
            <pc:sldMk cId="4119771936" sldId="262"/>
            <ac:spMk id="332" creationId="{AC8494C5-ED44-4EAD-9213-4FBAA4BB74CA}"/>
          </ac:spMkLst>
        </pc:spChg>
        <pc:grpChg chg="add del">
          <ac:chgData name="Kasia White" userId="25133abcb25723c6" providerId="LiveId" clId="{129ECDA0-42EB-4FCB-8DEB-EA17C560BBEA}" dt="2021-12-16T12:11:02.264" v="1039" actId="26606"/>
          <ac:grpSpMkLst>
            <pc:docMk/>
            <pc:sldMk cId="4119771936" sldId="262"/>
            <ac:grpSpMk id="12" creationId="{4C8A8758-6178-4720-BC90-28C23033FABF}"/>
          </ac:grpSpMkLst>
        </pc:grpChg>
        <pc:grpChg chg="add del">
          <ac:chgData name="Kasia White" userId="25133abcb25723c6" providerId="LiveId" clId="{129ECDA0-42EB-4FCB-8DEB-EA17C560BBEA}" dt="2021-12-16T10:56:59.804" v="390" actId="26606"/>
          <ac:grpSpMkLst>
            <pc:docMk/>
            <pc:sldMk cId="4119771936" sldId="262"/>
            <ac:grpSpMk id="124" creationId="{71AFD227-869A-489C-A9B5-3F0498DF3C0C}"/>
          </ac:grpSpMkLst>
        </pc:grpChg>
        <pc:grpChg chg="add">
          <ac:chgData name="Kasia White" userId="25133abcb25723c6" providerId="LiveId" clId="{129ECDA0-42EB-4FCB-8DEB-EA17C560BBEA}" dt="2021-12-16T12:11:02.264" v="1039" actId="26606"/>
          <ac:grpSpMkLst>
            <pc:docMk/>
            <pc:sldMk cId="4119771936" sldId="262"/>
            <ac:grpSpMk id="130" creationId="{3389B237-4CAB-4403-A95C-C04D71F4B420}"/>
          </ac:grpSpMkLst>
        </pc:grpChg>
        <pc:grpChg chg="add del">
          <ac:chgData name="Kasia White" userId="25133abcb25723c6" providerId="LiveId" clId="{129ECDA0-42EB-4FCB-8DEB-EA17C560BBEA}" dt="2021-12-16T10:56:59.804" v="390" actId="26606"/>
          <ac:grpSpMkLst>
            <pc:docMk/>
            <pc:sldMk cId="4119771936" sldId="262"/>
            <ac:grpSpMk id="187" creationId="{5020A6AE-B717-4124-91F1-AB61221C71D2}"/>
          </ac:grpSpMkLst>
        </pc:grpChg>
        <pc:grpChg chg="add del">
          <ac:chgData name="Kasia White" userId="25133abcb25723c6" providerId="LiveId" clId="{129ECDA0-42EB-4FCB-8DEB-EA17C560BBEA}" dt="2021-12-16T10:57:15.617" v="392" actId="26606"/>
          <ac:grpSpMkLst>
            <pc:docMk/>
            <pc:sldMk cId="4119771936" sldId="262"/>
            <ac:grpSpMk id="273" creationId="{71AFD227-869A-489C-A9B5-3F0498DF3C0C}"/>
          </ac:grpSpMkLst>
        </pc:grpChg>
        <pc:picChg chg="del">
          <ac:chgData name="Kasia White" userId="25133abcb25723c6" providerId="LiveId" clId="{129ECDA0-42EB-4FCB-8DEB-EA17C560BBEA}" dt="2021-12-19T15:22:05.022" v="4645" actId="478"/>
          <ac:picMkLst>
            <pc:docMk/>
            <pc:sldMk cId="4119771936" sldId="262"/>
            <ac:picMk id="3" creationId="{AABBE93D-3BDE-4A1A-AA7D-31F09234F66D}"/>
          </ac:picMkLst>
        </pc:picChg>
        <pc:picChg chg="mod">
          <ac:chgData name="Kasia White" userId="25133abcb25723c6" providerId="LiveId" clId="{129ECDA0-42EB-4FCB-8DEB-EA17C560BBEA}" dt="2021-12-19T15:39:12.156" v="4744" actId="1076"/>
          <ac:picMkLst>
            <pc:docMk/>
            <pc:sldMk cId="4119771936" sldId="262"/>
            <ac:picMk id="4" creationId="{CDF9AC45-4BAA-4CC0-BE88-E59525DFDBCA}"/>
          </ac:picMkLst>
        </pc:picChg>
        <pc:picChg chg="add mod">
          <ac:chgData name="Kasia White" userId="25133abcb25723c6" providerId="LiveId" clId="{129ECDA0-42EB-4FCB-8DEB-EA17C560BBEA}" dt="2021-12-16T12:11:02.264" v="1039" actId="26606"/>
          <ac:picMkLst>
            <pc:docMk/>
            <pc:sldMk cId="4119771936" sldId="262"/>
            <ac:picMk id="5" creationId="{2D78928E-26FC-40D3-A4AB-2EE7856B814F}"/>
          </ac:picMkLst>
        </pc:picChg>
      </pc:sldChg>
      <pc:sldChg chg="addSp delSp modSp del mod setBg">
        <pc:chgData name="Kasia White" userId="25133abcb25723c6" providerId="LiveId" clId="{129ECDA0-42EB-4FCB-8DEB-EA17C560BBEA}" dt="2021-12-16T11:57:33.132" v="453" actId="2696"/>
        <pc:sldMkLst>
          <pc:docMk/>
          <pc:sldMk cId="3860491792" sldId="263"/>
        </pc:sldMkLst>
        <pc:spChg chg="mod">
          <ac:chgData name="Kasia White" userId="25133abcb25723c6" providerId="LiveId" clId="{129ECDA0-42EB-4FCB-8DEB-EA17C560BBEA}" dt="2021-12-16T11:06:56.073" v="416" actId="26606"/>
          <ac:spMkLst>
            <pc:docMk/>
            <pc:sldMk cId="3860491792" sldId="263"/>
            <ac:spMk id="2" creationId="{82C0BE0B-0DFB-4797-825A-656C766C98AE}"/>
          </ac:spMkLst>
        </pc:spChg>
        <pc:spChg chg="del mod">
          <ac:chgData name="Kasia White" userId="25133abcb25723c6" providerId="LiveId" clId="{129ECDA0-42EB-4FCB-8DEB-EA17C560BBEA}" dt="2021-12-16T10:52:06.028" v="384" actId="931"/>
          <ac:spMkLst>
            <pc:docMk/>
            <pc:sldMk cId="3860491792" sldId="263"/>
            <ac:spMk id="3" creationId="{B74B6078-B320-4A5D-8DDC-7009072331E8}"/>
          </ac:spMkLst>
        </pc:spChg>
        <pc:spChg chg="add del mod">
          <ac:chgData name="Kasia White" userId="25133abcb25723c6" providerId="LiveId" clId="{129ECDA0-42EB-4FCB-8DEB-EA17C560BBEA}" dt="2021-12-16T11:06:02.690" v="412" actId="931"/>
          <ac:spMkLst>
            <pc:docMk/>
            <pc:sldMk cId="3860491792" sldId="263"/>
            <ac:spMk id="7" creationId="{229872B1-86E8-4911-9757-57A88C79F4A0}"/>
          </ac:spMkLst>
        </pc:spChg>
        <pc:spChg chg="add del">
          <ac:chgData name="Kasia White" userId="25133abcb25723c6" providerId="LiveId" clId="{129ECDA0-42EB-4FCB-8DEB-EA17C560BBEA}" dt="2021-12-16T10:52:09.297" v="385" actId="26606"/>
          <ac:spMkLst>
            <pc:docMk/>
            <pc:sldMk cId="3860491792" sldId="263"/>
            <ac:spMk id="8" creationId="{4080BC15-6F3E-4EDC-BB73-20706F743138}"/>
          </ac:spMkLst>
        </pc:spChg>
        <pc:spChg chg="add del">
          <ac:chgData name="Kasia White" userId="25133abcb25723c6" providerId="LiveId" clId="{129ECDA0-42EB-4FCB-8DEB-EA17C560BBEA}" dt="2021-12-16T10:52:09.297" v="385" actId="26606"/>
          <ac:spMkLst>
            <pc:docMk/>
            <pc:sldMk cId="3860491792" sldId="263"/>
            <ac:spMk id="10" creationId="{BA26D362-1F0D-41F6-ADB3-AFB080502B79}"/>
          </ac:spMkLst>
        </pc:spChg>
        <pc:spChg chg="add del">
          <ac:chgData name="Kasia White" userId="25133abcb25723c6" providerId="LiveId" clId="{129ECDA0-42EB-4FCB-8DEB-EA17C560BBEA}" dt="2021-12-16T11:02:28.950" v="409" actId="26606"/>
          <ac:spMkLst>
            <pc:docMk/>
            <pc:sldMk cId="3860491792" sldId="263"/>
            <ac:spMk id="183" creationId="{945D478C-A9A5-4832-89D8-703607711BB1}"/>
          </ac:spMkLst>
        </pc:spChg>
        <pc:spChg chg="add del">
          <ac:chgData name="Kasia White" userId="25133abcb25723c6" providerId="LiveId" clId="{129ECDA0-42EB-4FCB-8DEB-EA17C560BBEA}" dt="2021-12-16T11:02:28.950" v="409" actId="26606"/>
          <ac:spMkLst>
            <pc:docMk/>
            <pc:sldMk cId="3860491792" sldId="263"/>
            <ac:spMk id="185" creationId="{0FB7F7C0-216C-466B-8AF5-7744BB34005C}"/>
          </ac:spMkLst>
        </pc:spChg>
        <pc:spChg chg="add del">
          <ac:chgData name="Kasia White" userId="25133abcb25723c6" providerId="LiveId" clId="{129ECDA0-42EB-4FCB-8DEB-EA17C560BBEA}" dt="2021-12-16T11:06:56.073" v="416" actId="26606"/>
          <ac:spMkLst>
            <pc:docMk/>
            <pc:sldMk cId="3860491792" sldId="263"/>
            <ac:spMk id="335" creationId="{945D478C-A9A5-4832-89D8-703607711BB1}"/>
          </ac:spMkLst>
        </pc:spChg>
        <pc:spChg chg="add del">
          <ac:chgData name="Kasia White" userId="25133abcb25723c6" providerId="LiveId" clId="{129ECDA0-42EB-4FCB-8DEB-EA17C560BBEA}" dt="2021-12-16T11:06:56.073" v="416" actId="26606"/>
          <ac:spMkLst>
            <pc:docMk/>
            <pc:sldMk cId="3860491792" sldId="263"/>
            <ac:spMk id="337" creationId="{0FB7F7C0-216C-466B-8AF5-7744BB34005C}"/>
          </ac:spMkLst>
        </pc:spChg>
        <pc:spChg chg="add del">
          <ac:chgData name="Kasia White" userId="25133abcb25723c6" providerId="LiveId" clId="{129ECDA0-42EB-4FCB-8DEB-EA17C560BBEA}" dt="2021-12-16T11:06:56.073" v="416" actId="26606"/>
          <ac:spMkLst>
            <pc:docMk/>
            <pc:sldMk cId="3860491792" sldId="263"/>
            <ac:spMk id="440" creationId="{11AC88F6-55CB-496B-8AD8-9ABD2E6E3BFA}"/>
          </ac:spMkLst>
        </pc:spChg>
        <pc:spChg chg="add del">
          <ac:chgData name="Kasia White" userId="25133abcb25723c6" providerId="LiveId" clId="{129ECDA0-42EB-4FCB-8DEB-EA17C560BBEA}" dt="2021-12-16T11:06:56.073" v="416" actId="26606"/>
          <ac:spMkLst>
            <pc:docMk/>
            <pc:sldMk cId="3860491792" sldId="263"/>
            <ac:spMk id="441" creationId="{969239DF-EAA4-47C3-B4E3-79C6BCB243F5}"/>
          </ac:spMkLst>
        </pc:spChg>
        <pc:spChg chg="add del">
          <ac:chgData name="Kasia White" userId="25133abcb25723c6" providerId="LiveId" clId="{129ECDA0-42EB-4FCB-8DEB-EA17C560BBEA}" dt="2021-12-16T11:06:56.073" v="416" actId="26606"/>
          <ac:spMkLst>
            <pc:docMk/>
            <pc:sldMk cId="3860491792" sldId="263"/>
            <ac:spMk id="442" creationId="{EF6BA7BC-3DB2-4878-AB8E-3215ECD75F34}"/>
          </ac:spMkLst>
        </pc:spChg>
        <pc:grpChg chg="add del">
          <ac:chgData name="Kasia White" userId="25133abcb25723c6" providerId="LiveId" clId="{129ECDA0-42EB-4FCB-8DEB-EA17C560BBEA}" dt="2021-12-16T10:52:09.297" v="385" actId="26606"/>
          <ac:grpSpMkLst>
            <pc:docMk/>
            <pc:sldMk cId="3860491792" sldId="263"/>
            <ac:grpSpMk id="12" creationId="{4C8A8758-6178-4720-BC90-28C23033FABF}"/>
          </ac:grpSpMkLst>
        </pc:grpChg>
        <pc:grpChg chg="add del">
          <ac:chgData name="Kasia White" userId="25133abcb25723c6" providerId="LiveId" clId="{129ECDA0-42EB-4FCB-8DEB-EA17C560BBEA}" dt="2021-12-16T11:02:28.950" v="409" actId="26606"/>
          <ac:grpSpMkLst>
            <pc:docMk/>
            <pc:sldMk cId="3860491792" sldId="263"/>
            <ac:grpSpMk id="124" creationId="{71AFD227-869A-489C-A9B5-3F0498DF3C0C}"/>
          </ac:grpSpMkLst>
        </pc:grpChg>
        <pc:grpChg chg="add del">
          <ac:chgData name="Kasia White" userId="25133abcb25723c6" providerId="LiveId" clId="{129ECDA0-42EB-4FCB-8DEB-EA17C560BBEA}" dt="2021-12-16T11:02:28.950" v="409" actId="26606"/>
          <ac:grpSpMkLst>
            <pc:docMk/>
            <pc:sldMk cId="3860491792" sldId="263"/>
            <ac:grpSpMk id="187" creationId="{5020A6AE-B717-4124-91F1-AB61221C71D2}"/>
          </ac:grpSpMkLst>
        </pc:grpChg>
        <pc:grpChg chg="add del">
          <ac:chgData name="Kasia White" userId="25133abcb25723c6" providerId="LiveId" clId="{129ECDA0-42EB-4FCB-8DEB-EA17C560BBEA}" dt="2021-12-16T11:06:56.073" v="416" actId="26606"/>
          <ac:grpSpMkLst>
            <pc:docMk/>
            <pc:sldMk cId="3860491792" sldId="263"/>
            <ac:grpSpMk id="276" creationId="{71AFD227-869A-489C-A9B5-3F0498DF3C0C}"/>
          </ac:grpSpMkLst>
        </pc:grpChg>
        <pc:grpChg chg="add del">
          <ac:chgData name="Kasia White" userId="25133abcb25723c6" providerId="LiveId" clId="{129ECDA0-42EB-4FCB-8DEB-EA17C560BBEA}" dt="2021-12-16T11:06:56.073" v="416" actId="26606"/>
          <ac:grpSpMkLst>
            <pc:docMk/>
            <pc:sldMk cId="3860491792" sldId="263"/>
            <ac:grpSpMk id="339" creationId="{67A83510-2790-4866-911D-2E1588DF5FCC}"/>
          </ac:grpSpMkLst>
        </pc:grpChg>
        <pc:grpChg chg="add del">
          <ac:chgData name="Kasia White" userId="25133abcb25723c6" providerId="LiveId" clId="{129ECDA0-42EB-4FCB-8DEB-EA17C560BBEA}" dt="2021-12-16T11:06:56.073" v="416" actId="26606"/>
          <ac:grpSpMkLst>
            <pc:docMk/>
            <pc:sldMk cId="3860491792" sldId="263"/>
            <ac:grpSpMk id="447" creationId="{3389B237-4CAB-4403-A95C-C04D71F4B420}"/>
          </ac:grpSpMkLst>
        </pc:grpChg>
        <pc:picChg chg="add del mod">
          <ac:chgData name="Kasia White" userId="25133abcb25723c6" providerId="LiveId" clId="{129ECDA0-42EB-4FCB-8DEB-EA17C560BBEA}" dt="2021-12-16T11:04:43.086" v="411" actId="478"/>
          <ac:picMkLst>
            <pc:docMk/>
            <pc:sldMk cId="3860491792" sldId="263"/>
            <ac:picMk id="5" creationId="{4851FBD5-8933-42F5-B1A5-0D9A7AF9E14C}"/>
          </ac:picMkLst>
        </pc:picChg>
        <pc:picChg chg="add mod">
          <ac:chgData name="Kasia White" userId="25133abcb25723c6" providerId="LiveId" clId="{129ECDA0-42EB-4FCB-8DEB-EA17C560BBEA}" dt="2021-12-16T11:08:06.914" v="419" actId="14100"/>
          <ac:picMkLst>
            <pc:docMk/>
            <pc:sldMk cId="3860491792" sldId="263"/>
            <ac:picMk id="11" creationId="{D1AD9185-098B-4361-87CA-B715F6CFF5C9}"/>
          </ac:picMkLst>
        </pc:picChg>
      </pc:sldChg>
      <pc:sldChg chg="addSp delSp modSp mod setBg delAnim modNotesTx">
        <pc:chgData name="Kasia White" userId="25133abcb25723c6" providerId="LiveId" clId="{129ECDA0-42EB-4FCB-8DEB-EA17C560BBEA}" dt="2021-12-19T15:40:07.257" v="4749" actId="1076"/>
        <pc:sldMkLst>
          <pc:docMk/>
          <pc:sldMk cId="1327152047" sldId="264"/>
        </pc:sldMkLst>
        <pc:spChg chg="mod ord">
          <ac:chgData name="Kasia White" userId="25133abcb25723c6" providerId="LiveId" clId="{129ECDA0-42EB-4FCB-8DEB-EA17C560BBEA}" dt="2021-12-16T11:09:52.545" v="428" actId="26606"/>
          <ac:spMkLst>
            <pc:docMk/>
            <pc:sldMk cId="1327152047" sldId="264"/>
            <ac:spMk id="2" creationId="{00D241B1-9EB5-45DB-B545-3831CE41DC03}"/>
          </ac:spMkLst>
        </pc:spChg>
        <pc:spChg chg="del mod">
          <ac:chgData name="Kasia White" userId="25133abcb25723c6" providerId="LiveId" clId="{129ECDA0-42EB-4FCB-8DEB-EA17C560BBEA}" dt="2021-12-16T10:53:09.954" v="386" actId="931"/>
          <ac:spMkLst>
            <pc:docMk/>
            <pc:sldMk cId="1327152047" sldId="264"/>
            <ac:spMk id="3" creationId="{E41CEC02-7BAB-4C03-A88D-21F85DE30046}"/>
          </ac:spMkLst>
        </pc:spChg>
        <pc:spChg chg="add del">
          <ac:chgData name="Kasia White" userId="25133abcb25723c6" providerId="LiveId" clId="{129ECDA0-42EB-4FCB-8DEB-EA17C560BBEA}" dt="2021-12-16T10:53:13.590" v="387" actId="26606"/>
          <ac:spMkLst>
            <pc:docMk/>
            <pc:sldMk cId="1327152047" sldId="264"/>
            <ac:spMk id="8" creationId="{4080BC15-6F3E-4EDC-BB73-20706F743138}"/>
          </ac:spMkLst>
        </pc:spChg>
        <pc:spChg chg="add del">
          <ac:chgData name="Kasia White" userId="25133abcb25723c6" providerId="LiveId" clId="{129ECDA0-42EB-4FCB-8DEB-EA17C560BBEA}" dt="2021-12-16T10:53:13.590" v="387" actId="26606"/>
          <ac:spMkLst>
            <pc:docMk/>
            <pc:sldMk cId="1327152047" sldId="264"/>
            <ac:spMk id="10" creationId="{BA26D362-1F0D-41F6-ADB3-AFB080502B79}"/>
          </ac:spMkLst>
        </pc:spChg>
        <pc:spChg chg="add del mod">
          <ac:chgData name="Kasia White" userId="25133abcb25723c6" providerId="LiveId" clId="{129ECDA0-42EB-4FCB-8DEB-EA17C560BBEA}" dt="2021-12-16T11:09:52.545" v="428" actId="26606"/>
          <ac:spMkLst>
            <pc:docMk/>
            <pc:sldMk cId="1327152047" sldId="264"/>
            <ac:spMk id="11" creationId="{EED80C53-FCFA-4407-9842-482D46139EE4}"/>
          </ac:spMkLst>
        </pc:spChg>
        <pc:spChg chg="add del">
          <ac:chgData name="Kasia White" userId="25133abcb25723c6" providerId="LiveId" clId="{129ECDA0-42EB-4FCB-8DEB-EA17C560BBEA}" dt="2021-12-16T11:09:52.545" v="428" actId="26606"/>
          <ac:spMkLst>
            <pc:docMk/>
            <pc:sldMk cId="1327152047" sldId="264"/>
            <ac:spMk id="183" creationId="{945D478C-A9A5-4832-89D8-703607711BB1}"/>
          </ac:spMkLst>
        </pc:spChg>
        <pc:spChg chg="add del">
          <ac:chgData name="Kasia White" userId="25133abcb25723c6" providerId="LiveId" clId="{129ECDA0-42EB-4FCB-8DEB-EA17C560BBEA}" dt="2021-12-16T11:09:52.545" v="428" actId="26606"/>
          <ac:spMkLst>
            <pc:docMk/>
            <pc:sldMk cId="1327152047" sldId="264"/>
            <ac:spMk id="185" creationId="{0FB7F7C0-216C-466B-8AF5-7744BB34005C}"/>
          </ac:spMkLst>
        </pc:spChg>
        <pc:spChg chg="add del">
          <ac:chgData name="Kasia White" userId="25133abcb25723c6" providerId="LiveId" clId="{129ECDA0-42EB-4FCB-8DEB-EA17C560BBEA}" dt="2021-12-16T11:09:52.493" v="427" actId="26606"/>
          <ac:spMkLst>
            <pc:docMk/>
            <pc:sldMk cId="1327152047" sldId="264"/>
            <ac:spMk id="335" creationId="{945D478C-A9A5-4832-89D8-703607711BB1}"/>
          </ac:spMkLst>
        </pc:spChg>
        <pc:spChg chg="add del">
          <ac:chgData name="Kasia White" userId="25133abcb25723c6" providerId="LiveId" clId="{129ECDA0-42EB-4FCB-8DEB-EA17C560BBEA}" dt="2021-12-16T11:09:52.493" v="427" actId="26606"/>
          <ac:spMkLst>
            <pc:docMk/>
            <pc:sldMk cId="1327152047" sldId="264"/>
            <ac:spMk id="337" creationId="{0FB7F7C0-216C-466B-8AF5-7744BB34005C}"/>
          </ac:spMkLst>
        </pc:spChg>
        <pc:spChg chg="add">
          <ac:chgData name="Kasia White" userId="25133abcb25723c6" providerId="LiveId" clId="{129ECDA0-42EB-4FCB-8DEB-EA17C560BBEA}" dt="2021-12-16T11:09:52.545" v="428" actId="26606"/>
          <ac:spMkLst>
            <pc:docMk/>
            <pc:sldMk cId="1327152047" sldId="264"/>
            <ac:spMk id="498" creationId="{D6F5F07B-A917-442C-82D5-5719737E9E68}"/>
          </ac:spMkLst>
        </pc:spChg>
        <pc:spChg chg="add">
          <ac:chgData name="Kasia White" userId="25133abcb25723c6" providerId="LiveId" clId="{129ECDA0-42EB-4FCB-8DEB-EA17C560BBEA}" dt="2021-12-16T11:09:52.545" v="428" actId="26606"/>
          <ac:spMkLst>
            <pc:docMk/>
            <pc:sldMk cId="1327152047" sldId="264"/>
            <ac:spMk id="499" creationId="{B7E0C296-2B1B-4589-84EA-239D878496D5}"/>
          </ac:spMkLst>
        </pc:spChg>
        <pc:grpChg chg="add del">
          <ac:chgData name="Kasia White" userId="25133abcb25723c6" providerId="LiveId" clId="{129ECDA0-42EB-4FCB-8DEB-EA17C560BBEA}" dt="2021-12-16T10:53:13.590" v="387" actId="26606"/>
          <ac:grpSpMkLst>
            <pc:docMk/>
            <pc:sldMk cId="1327152047" sldId="264"/>
            <ac:grpSpMk id="12" creationId="{4C8A8758-6178-4720-BC90-28C23033FABF}"/>
          </ac:grpSpMkLst>
        </pc:grpChg>
        <pc:grpChg chg="add del">
          <ac:chgData name="Kasia White" userId="25133abcb25723c6" providerId="LiveId" clId="{129ECDA0-42EB-4FCB-8DEB-EA17C560BBEA}" dt="2021-12-16T11:09:52.545" v="428" actId="26606"/>
          <ac:grpSpMkLst>
            <pc:docMk/>
            <pc:sldMk cId="1327152047" sldId="264"/>
            <ac:grpSpMk id="124" creationId="{71AFD227-869A-489C-A9B5-3F0498DF3C0C}"/>
          </ac:grpSpMkLst>
        </pc:grpChg>
        <pc:grpChg chg="add del">
          <ac:chgData name="Kasia White" userId="25133abcb25723c6" providerId="LiveId" clId="{129ECDA0-42EB-4FCB-8DEB-EA17C560BBEA}" dt="2021-12-16T11:09:52.545" v="428" actId="26606"/>
          <ac:grpSpMkLst>
            <pc:docMk/>
            <pc:sldMk cId="1327152047" sldId="264"/>
            <ac:grpSpMk id="187" creationId="{5020A6AE-B717-4124-91F1-AB61221C71D2}"/>
          </ac:grpSpMkLst>
        </pc:grpChg>
        <pc:grpChg chg="add del">
          <ac:chgData name="Kasia White" userId="25133abcb25723c6" providerId="LiveId" clId="{129ECDA0-42EB-4FCB-8DEB-EA17C560BBEA}" dt="2021-12-16T11:09:52.493" v="427" actId="26606"/>
          <ac:grpSpMkLst>
            <pc:docMk/>
            <pc:sldMk cId="1327152047" sldId="264"/>
            <ac:grpSpMk id="276" creationId="{71AFD227-869A-489C-A9B5-3F0498DF3C0C}"/>
          </ac:grpSpMkLst>
        </pc:grpChg>
        <pc:grpChg chg="add del">
          <ac:chgData name="Kasia White" userId="25133abcb25723c6" providerId="LiveId" clId="{129ECDA0-42EB-4FCB-8DEB-EA17C560BBEA}" dt="2021-12-16T11:09:52.493" v="427" actId="26606"/>
          <ac:grpSpMkLst>
            <pc:docMk/>
            <pc:sldMk cId="1327152047" sldId="264"/>
            <ac:grpSpMk id="339" creationId="{67A83510-2790-4866-911D-2E1588DF5FCC}"/>
          </ac:grpSpMkLst>
        </pc:grpChg>
        <pc:grpChg chg="add">
          <ac:chgData name="Kasia White" userId="25133abcb25723c6" providerId="LiveId" clId="{129ECDA0-42EB-4FCB-8DEB-EA17C560BBEA}" dt="2021-12-16T11:09:52.545" v="428" actId="26606"/>
          <ac:grpSpMkLst>
            <pc:docMk/>
            <pc:sldMk cId="1327152047" sldId="264"/>
            <ac:grpSpMk id="440" creationId="{71AFD227-869A-489C-A9B5-3F0498DF3C0C}"/>
          </ac:grpSpMkLst>
        </pc:grpChg>
        <pc:grpChg chg="add">
          <ac:chgData name="Kasia White" userId="25133abcb25723c6" providerId="LiveId" clId="{129ECDA0-42EB-4FCB-8DEB-EA17C560BBEA}" dt="2021-12-16T11:09:52.545" v="428" actId="26606"/>
          <ac:grpSpMkLst>
            <pc:docMk/>
            <pc:sldMk cId="1327152047" sldId="264"/>
            <ac:grpSpMk id="500" creationId="{3CDD339A-0D5C-435F-B70C-6498DB974BEE}"/>
          </ac:grpSpMkLst>
        </pc:grpChg>
        <pc:picChg chg="del">
          <ac:chgData name="Kasia White" userId="25133abcb25723c6" providerId="LiveId" clId="{129ECDA0-42EB-4FCB-8DEB-EA17C560BBEA}" dt="2021-12-18T15:45:41.163" v="4532" actId="478"/>
          <ac:picMkLst>
            <pc:docMk/>
            <pc:sldMk cId="1327152047" sldId="264"/>
            <ac:picMk id="3" creationId="{BFE3591F-D7AE-408F-9D5A-D4BD95F75890}"/>
          </ac:picMkLst>
        </pc:picChg>
        <pc:picChg chg="mod">
          <ac:chgData name="Kasia White" userId="25133abcb25723c6" providerId="LiveId" clId="{129ECDA0-42EB-4FCB-8DEB-EA17C560BBEA}" dt="2021-12-19T15:40:07.257" v="4749" actId="1076"/>
          <ac:picMkLst>
            <pc:docMk/>
            <pc:sldMk cId="1327152047" sldId="264"/>
            <ac:picMk id="4" creationId="{E93485DB-C126-413B-BB20-D9B9EF0123D7}"/>
          </ac:picMkLst>
        </pc:picChg>
        <pc:picChg chg="add del mod">
          <ac:chgData name="Kasia White" userId="25133abcb25723c6" providerId="LiveId" clId="{129ECDA0-42EB-4FCB-8DEB-EA17C560BBEA}" dt="2021-12-16T11:09:22.921" v="423" actId="478"/>
          <ac:picMkLst>
            <pc:docMk/>
            <pc:sldMk cId="1327152047" sldId="264"/>
            <ac:picMk id="5" creationId="{270272F6-6AF2-4F7F-A953-B7BA764EE445}"/>
          </ac:picMkLst>
        </pc:picChg>
        <pc:picChg chg="add mod">
          <ac:chgData name="Kasia White" userId="25133abcb25723c6" providerId="LiveId" clId="{129ECDA0-42EB-4FCB-8DEB-EA17C560BBEA}" dt="2021-12-19T15:40:06.314" v="4748" actId="1076"/>
          <ac:picMkLst>
            <pc:docMk/>
            <pc:sldMk cId="1327152047" sldId="264"/>
            <ac:picMk id="7" creationId="{1CAB5882-1D07-4726-806E-14955F9E283D}"/>
          </ac:picMkLst>
        </pc:picChg>
      </pc:sldChg>
      <pc:sldChg chg="addSp modSp mod setBg">
        <pc:chgData name="Kasia White" userId="25133abcb25723c6" providerId="LiveId" clId="{129ECDA0-42EB-4FCB-8DEB-EA17C560BBEA}" dt="2021-12-18T15:54:22.595" v="4629" actId="14100"/>
        <pc:sldMkLst>
          <pc:docMk/>
          <pc:sldMk cId="1853924271" sldId="265"/>
        </pc:sldMkLst>
        <pc:spChg chg="mod">
          <ac:chgData name="Kasia White" userId="25133abcb25723c6" providerId="LiveId" clId="{129ECDA0-42EB-4FCB-8DEB-EA17C560BBEA}" dt="2021-12-18T15:51:57.854" v="4599" actId="14100"/>
          <ac:spMkLst>
            <pc:docMk/>
            <pc:sldMk cId="1853924271" sldId="265"/>
            <ac:spMk id="2" creationId="{FAF9145F-84A4-4B5A-B24B-DEF56FF60CB2}"/>
          </ac:spMkLst>
        </pc:spChg>
        <pc:spChg chg="mod">
          <ac:chgData name="Kasia White" userId="25133abcb25723c6" providerId="LiveId" clId="{129ECDA0-42EB-4FCB-8DEB-EA17C560BBEA}" dt="2021-12-18T15:54:22.595" v="4629" actId="14100"/>
          <ac:spMkLst>
            <pc:docMk/>
            <pc:sldMk cId="1853924271" sldId="265"/>
            <ac:spMk id="3" creationId="{904172BE-3056-4F89-8344-4C61F7162CF9}"/>
          </ac:spMkLst>
        </pc:spChg>
        <pc:spChg chg="add">
          <ac:chgData name="Kasia White" userId="25133abcb25723c6" providerId="LiveId" clId="{129ECDA0-42EB-4FCB-8DEB-EA17C560BBEA}" dt="2021-12-16T08:11:30.784" v="365" actId="26606"/>
          <ac:spMkLst>
            <pc:docMk/>
            <pc:sldMk cId="1853924271" sldId="265"/>
            <ac:spMk id="8" creationId="{4080BC15-6F3E-4EDC-BB73-20706F743138}"/>
          </ac:spMkLst>
        </pc:spChg>
        <pc:spChg chg="add">
          <ac:chgData name="Kasia White" userId="25133abcb25723c6" providerId="LiveId" clId="{129ECDA0-42EB-4FCB-8DEB-EA17C560BBEA}" dt="2021-12-16T08:11:30.784" v="365" actId="26606"/>
          <ac:spMkLst>
            <pc:docMk/>
            <pc:sldMk cId="1853924271" sldId="265"/>
            <ac:spMk id="10" creationId="{BA26D362-1F0D-41F6-ADB3-AFB080502B79}"/>
          </ac:spMkLst>
        </pc:spChg>
        <pc:grpChg chg="add">
          <ac:chgData name="Kasia White" userId="25133abcb25723c6" providerId="LiveId" clId="{129ECDA0-42EB-4FCB-8DEB-EA17C560BBEA}" dt="2021-12-16T08:11:30.784" v="365" actId="26606"/>
          <ac:grpSpMkLst>
            <pc:docMk/>
            <pc:sldMk cId="1853924271" sldId="265"/>
            <ac:grpSpMk id="12" creationId="{4C8A8758-6178-4720-BC90-28C23033FABF}"/>
          </ac:grpSpMkLst>
        </pc:grpChg>
      </pc:sldChg>
      <pc:sldChg chg="addSp delSp modSp mod setBg delAnim">
        <pc:chgData name="Kasia White" userId="25133abcb25723c6" providerId="LiveId" clId="{129ECDA0-42EB-4FCB-8DEB-EA17C560BBEA}" dt="2021-12-19T15:38:29.783" v="4741" actId="1076"/>
        <pc:sldMkLst>
          <pc:docMk/>
          <pc:sldMk cId="3413868569" sldId="266"/>
        </pc:sldMkLst>
        <pc:spChg chg="mod">
          <ac:chgData name="Kasia White" userId="25133abcb25723c6" providerId="LiveId" clId="{129ECDA0-42EB-4FCB-8DEB-EA17C560BBEA}" dt="2021-12-16T12:01:29.555" v="603" actId="26606"/>
          <ac:spMkLst>
            <pc:docMk/>
            <pc:sldMk cId="3413868569" sldId="266"/>
            <ac:spMk id="2" creationId="{1225DA0E-8931-41D9-9551-AF6CB8B88200}"/>
          </ac:spMkLst>
        </pc:spChg>
        <pc:spChg chg="add del mod">
          <ac:chgData name="Kasia White" userId="25133abcb25723c6" providerId="LiveId" clId="{129ECDA0-42EB-4FCB-8DEB-EA17C560BBEA}" dt="2021-12-16T11:13:43.650" v="429" actId="931"/>
          <ac:spMkLst>
            <pc:docMk/>
            <pc:sldMk cId="3413868569" sldId="266"/>
            <ac:spMk id="3" creationId="{E7F1E055-607F-4EB5-B822-EE8779FE3306}"/>
          </ac:spMkLst>
        </pc:spChg>
        <pc:spChg chg="add del mod">
          <ac:chgData name="Kasia White" userId="25133abcb25723c6" providerId="LiveId" clId="{129ECDA0-42EB-4FCB-8DEB-EA17C560BBEA}" dt="2021-12-16T10:50:16.942" v="382" actId="478"/>
          <ac:spMkLst>
            <pc:docMk/>
            <pc:sldMk cId="3413868569" sldId="266"/>
            <ac:spMk id="7" creationId="{6573525B-EA07-4E33-ACF4-4BDFB1DCD267}"/>
          </ac:spMkLst>
        </pc:spChg>
        <pc:spChg chg="add del">
          <ac:chgData name="Kasia White" userId="25133abcb25723c6" providerId="LiveId" clId="{129ECDA0-42EB-4FCB-8DEB-EA17C560BBEA}" dt="2021-12-16T11:14:03.541" v="430" actId="26606"/>
          <ac:spMkLst>
            <pc:docMk/>
            <pc:sldMk cId="3413868569" sldId="266"/>
            <ac:spMk id="8" creationId="{4080BC15-6F3E-4EDC-BB73-20706F743138}"/>
          </ac:spMkLst>
        </pc:spChg>
        <pc:spChg chg="add del">
          <ac:chgData name="Kasia White" userId="25133abcb25723c6" providerId="LiveId" clId="{129ECDA0-42EB-4FCB-8DEB-EA17C560BBEA}" dt="2021-12-16T11:14:03.541" v="430" actId="26606"/>
          <ac:spMkLst>
            <pc:docMk/>
            <pc:sldMk cId="3413868569" sldId="266"/>
            <ac:spMk id="10" creationId="{BA26D362-1F0D-41F6-ADB3-AFB080502B79}"/>
          </ac:spMkLst>
        </pc:spChg>
        <pc:spChg chg="add del">
          <ac:chgData name="Kasia White" userId="25133abcb25723c6" providerId="LiveId" clId="{129ECDA0-42EB-4FCB-8DEB-EA17C560BBEA}" dt="2021-12-16T12:01:29.555" v="603" actId="26606"/>
          <ac:spMkLst>
            <pc:docMk/>
            <pc:sldMk cId="3413868569" sldId="266"/>
            <ac:spMk id="183" creationId="{945D478C-A9A5-4832-89D8-703607711BB1}"/>
          </ac:spMkLst>
        </pc:spChg>
        <pc:spChg chg="add del">
          <ac:chgData name="Kasia White" userId="25133abcb25723c6" providerId="LiveId" clId="{129ECDA0-42EB-4FCB-8DEB-EA17C560BBEA}" dt="2021-12-16T12:01:29.555" v="603" actId="26606"/>
          <ac:spMkLst>
            <pc:docMk/>
            <pc:sldMk cId="3413868569" sldId="266"/>
            <ac:spMk id="185" creationId="{0FB7F7C0-216C-466B-8AF5-7744BB34005C}"/>
          </ac:spMkLst>
        </pc:spChg>
        <pc:spChg chg="add mod">
          <ac:chgData name="Kasia White" userId="25133abcb25723c6" providerId="LiveId" clId="{129ECDA0-42EB-4FCB-8DEB-EA17C560BBEA}" dt="2021-12-16T12:03:23.743" v="680" actId="1076"/>
          <ac:spMkLst>
            <pc:docMk/>
            <pc:sldMk cId="3413868569" sldId="266"/>
            <ac:spMk id="290" creationId="{1E766739-90CC-4D6E-BC40-517E124AC8F3}"/>
          </ac:spMkLst>
        </pc:spChg>
        <pc:spChg chg="add">
          <ac:chgData name="Kasia White" userId="25133abcb25723c6" providerId="LiveId" clId="{129ECDA0-42EB-4FCB-8DEB-EA17C560BBEA}" dt="2021-12-16T12:01:29.555" v="603" actId="26606"/>
          <ac:spMkLst>
            <pc:docMk/>
            <pc:sldMk cId="3413868569" sldId="266"/>
            <ac:spMk id="293" creationId="{11AC88F6-55CB-496B-8AD8-9ABD2E6E3BFA}"/>
          </ac:spMkLst>
        </pc:spChg>
        <pc:spChg chg="add">
          <ac:chgData name="Kasia White" userId="25133abcb25723c6" providerId="LiveId" clId="{129ECDA0-42EB-4FCB-8DEB-EA17C560BBEA}" dt="2021-12-16T12:01:29.555" v="603" actId="26606"/>
          <ac:spMkLst>
            <pc:docMk/>
            <pc:sldMk cId="3413868569" sldId="266"/>
            <ac:spMk id="295" creationId="{969239DF-EAA4-47C3-B4E3-79C6BCB243F5}"/>
          </ac:spMkLst>
        </pc:spChg>
        <pc:grpChg chg="add del">
          <ac:chgData name="Kasia White" userId="25133abcb25723c6" providerId="LiveId" clId="{129ECDA0-42EB-4FCB-8DEB-EA17C560BBEA}" dt="2021-12-16T11:14:03.541" v="430" actId="26606"/>
          <ac:grpSpMkLst>
            <pc:docMk/>
            <pc:sldMk cId="3413868569" sldId="266"/>
            <ac:grpSpMk id="12" creationId="{4C8A8758-6178-4720-BC90-28C23033FABF}"/>
          </ac:grpSpMkLst>
        </pc:grpChg>
        <pc:grpChg chg="add del">
          <ac:chgData name="Kasia White" userId="25133abcb25723c6" providerId="LiveId" clId="{129ECDA0-42EB-4FCB-8DEB-EA17C560BBEA}" dt="2021-12-16T12:01:29.555" v="603" actId="26606"/>
          <ac:grpSpMkLst>
            <pc:docMk/>
            <pc:sldMk cId="3413868569" sldId="266"/>
            <ac:grpSpMk id="124" creationId="{71AFD227-869A-489C-A9B5-3F0498DF3C0C}"/>
          </ac:grpSpMkLst>
        </pc:grpChg>
        <pc:grpChg chg="add del">
          <ac:chgData name="Kasia White" userId="25133abcb25723c6" providerId="LiveId" clId="{129ECDA0-42EB-4FCB-8DEB-EA17C560BBEA}" dt="2021-12-16T12:01:29.555" v="603" actId="26606"/>
          <ac:grpSpMkLst>
            <pc:docMk/>
            <pc:sldMk cId="3413868569" sldId="266"/>
            <ac:grpSpMk id="187" creationId="{67A83510-2790-4866-911D-2E1588DF5FCC}"/>
          </ac:grpSpMkLst>
        </pc:grpChg>
        <pc:grpChg chg="add">
          <ac:chgData name="Kasia White" userId="25133abcb25723c6" providerId="LiveId" clId="{129ECDA0-42EB-4FCB-8DEB-EA17C560BBEA}" dt="2021-12-16T12:01:29.555" v="603" actId="26606"/>
          <ac:grpSpMkLst>
            <pc:docMk/>
            <pc:sldMk cId="3413868569" sldId="266"/>
            <ac:grpSpMk id="297" creationId="{3389B237-4CAB-4403-A95C-C04D71F4B420}"/>
          </ac:grpSpMkLst>
        </pc:grpChg>
        <pc:picChg chg="del">
          <ac:chgData name="Kasia White" userId="25133abcb25723c6" providerId="LiveId" clId="{129ECDA0-42EB-4FCB-8DEB-EA17C560BBEA}" dt="2021-12-19T15:15:30.538" v="4640" actId="478"/>
          <ac:picMkLst>
            <pc:docMk/>
            <pc:sldMk cId="3413868569" sldId="266"/>
            <ac:picMk id="3" creationId="{6E08C76E-2B45-4F3C-B61D-99F67684434C}"/>
          </ac:picMkLst>
        </pc:picChg>
        <pc:picChg chg="mod">
          <ac:chgData name="Kasia White" userId="25133abcb25723c6" providerId="LiveId" clId="{129ECDA0-42EB-4FCB-8DEB-EA17C560BBEA}" dt="2021-12-19T15:38:29.783" v="4741" actId="1076"/>
          <ac:picMkLst>
            <pc:docMk/>
            <pc:sldMk cId="3413868569" sldId="266"/>
            <ac:picMk id="4" creationId="{D523793E-34B4-468D-B22D-28F3A3E588FB}"/>
          </ac:picMkLst>
        </pc:picChg>
        <pc:picChg chg="add del mod">
          <ac:chgData name="Kasia White" userId="25133abcb25723c6" providerId="LiveId" clId="{129ECDA0-42EB-4FCB-8DEB-EA17C560BBEA}" dt="2021-12-16T10:50:37.340" v="383" actId="931"/>
          <ac:picMkLst>
            <pc:docMk/>
            <pc:sldMk cId="3413868569" sldId="266"/>
            <ac:picMk id="5" creationId="{1B527544-006F-41CC-BBEC-2F9217BAEEED}"/>
          </ac:picMkLst>
        </pc:picChg>
        <pc:picChg chg="add mod">
          <ac:chgData name="Kasia White" userId="25133abcb25723c6" providerId="LiveId" clId="{129ECDA0-42EB-4FCB-8DEB-EA17C560BBEA}" dt="2021-12-16T12:01:29.555" v="603" actId="26606"/>
          <ac:picMkLst>
            <pc:docMk/>
            <pc:sldMk cId="3413868569" sldId="266"/>
            <ac:picMk id="11" creationId="{9372C829-AE32-4103-9C5D-15041E2ADB85}"/>
          </ac:picMkLst>
        </pc:picChg>
      </pc:sldChg>
      <pc:sldChg chg="addSp delSp modSp new mod setBg delAnim modNotesTx">
        <pc:chgData name="Kasia White" userId="25133abcb25723c6" providerId="LiveId" clId="{129ECDA0-42EB-4FCB-8DEB-EA17C560BBEA}" dt="2021-12-19T15:37:49.769" v="4738" actId="1076"/>
        <pc:sldMkLst>
          <pc:docMk/>
          <pc:sldMk cId="1589050516" sldId="267"/>
        </pc:sldMkLst>
        <pc:spChg chg="mod">
          <ac:chgData name="Kasia White" userId="25133abcb25723c6" providerId="LiveId" clId="{129ECDA0-42EB-4FCB-8DEB-EA17C560BBEA}" dt="2021-12-16T12:22:38.353" v="1293" actId="26606"/>
          <ac:spMkLst>
            <pc:docMk/>
            <pc:sldMk cId="1589050516" sldId="267"/>
            <ac:spMk id="2" creationId="{020607D6-CC21-4FE3-8DB7-209762C9D395}"/>
          </ac:spMkLst>
        </pc:spChg>
        <pc:spChg chg="mod">
          <ac:chgData name="Kasia White" userId="25133abcb25723c6" providerId="LiveId" clId="{129ECDA0-42EB-4FCB-8DEB-EA17C560BBEA}" dt="2021-12-17T19:54:57.108" v="1801" actId="1076"/>
          <ac:spMkLst>
            <pc:docMk/>
            <pc:sldMk cId="1589050516" sldId="267"/>
            <ac:spMk id="3" creationId="{878473AB-0936-4B68-A18F-CCB2857ED25A}"/>
          </ac:spMkLst>
        </pc:spChg>
        <pc:spChg chg="add del">
          <ac:chgData name="Kasia White" userId="25133abcb25723c6" providerId="LiveId" clId="{129ECDA0-42EB-4FCB-8DEB-EA17C560BBEA}" dt="2021-12-15T16:31:27.385" v="354" actId="26606"/>
          <ac:spMkLst>
            <pc:docMk/>
            <pc:sldMk cId="1589050516" sldId="267"/>
            <ac:spMk id="8" creationId="{9FF4A234-29BA-4B70-BFC0-64FBB64F2A7B}"/>
          </ac:spMkLst>
        </pc:spChg>
        <pc:spChg chg="add del">
          <ac:chgData name="Kasia White" userId="25133abcb25723c6" providerId="LiveId" clId="{129ECDA0-42EB-4FCB-8DEB-EA17C560BBEA}" dt="2021-12-15T16:31:27.385" v="354" actId="26606"/>
          <ac:spMkLst>
            <pc:docMk/>
            <pc:sldMk cId="1589050516" sldId="267"/>
            <ac:spMk id="10" creationId="{EC2268EF-1ED3-4797-8355-F5078CB18B33}"/>
          </ac:spMkLst>
        </pc:spChg>
        <pc:spChg chg="add del">
          <ac:chgData name="Kasia White" userId="25133abcb25723c6" providerId="LiveId" clId="{129ECDA0-42EB-4FCB-8DEB-EA17C560BBEA}" dt="2021-12-16T08:12:52.776" v="372" actId="26606"/>
          <ac:spMkLst>
            <pc:docMk/>
            <pc:sldMk cId="1589050516" sldId="267"/>
            <ac:spMk id="131" creationId="{4080BC15-6F3E-4EDC-BB73-20706F743138}"/>
          </ac:spMkLst>
        </pc:spChg>
        <pc:spChg chg="add del">
          <ac:chgData name="Kasia White" userId="25133abcb25723c6" providerId="LiveId" clId="{129ECDA0-42EB-4FCB-8DEB-EA17C560BBEA}" dt="2021-12-16T08:12:52.776" v="372" actId="26606"/>
          <ac:spMkLst>
            <pc:docMk/>
            <pc:sldMk cId="1589050516" sldId="267"/>
            <ac:spMk id="132" creationId="{BA26D362-1F0D-41F6-ADB3-AFB080502B79}"/>
          </ac:spMkLst>
        </pc:spChg>
        <pc:spChg chg="add">
          <ac:chgData name="Kasia White" userId="25133abcb25723c6" providerId="LiveId" clId="{129ECDA0-42EB-4FCB-8DEB-EA17C560BBEA}" dt="2021-12-16T12:22:38.353" v="1293" actId="26606"/>
          <ac:spMkLst>
            <pc:docMk/>
            <pc:sldMk cId="1589050516" sldId="267"/>
            <ac:spMk id="170" creationId="{11AC88F6-55CB-496B-8AD8-9ABD2E6E3BFA}"/>
          </ac:spMkLst>
        </pc:spChg>
        <pc:spChg chg="add">
          <ac:chgData name="Kasia White" userId="25133abcb25723c6" providerId="LiveId" clId="{129ECDA0-42EB-4FCB-8DEB-EA17C560BBEA}" dt="2021-12-16T12:22:38.353" v="1293" actId="26606"/>
          <ac:spMkLst>
            <pc:docMk/>
            <pc:sldMk cId="1589050516" sldId="267"/>
            <ac:spMk id="172" creationId="{6F53D3C3-F24F-4317-98B6-A05ECD30445C}"/>
          </ac:spMkLst>
        </pc:spChg>
        <pc:spChg chg="add del">
          <ac:chgData name="Kasia White" userId="25133abcb25723c6" providerId="LiveId" clId="{129ECDA0-42EB-4FCB-8DEB-EA17C560BBEA}" dt="2021-12-16T11:20:40.210" v="441" actId="26606"/>
          <ac:spMkLst>
            <pc:docMk/>
            <pc:sldMk cId="1589050516" sldId="267"/>
            <ac:spMk id="244" creationId="{4080BC15-6F3E-4EDC-BB73-20706F743138}"/>
          </ac:spMkLst>
        </pc:spChg>
        <pc:spChg chg="add del">
          <ac:chgData name="Kasia White" userId="25133abcb25723c6" providerId="LiveId" clId="{129ECDA0-42EB-4FCB-8DEB-EA17C560BBEA}" dt="2021-12-16T11:20:40.210" v="441" actId="26606"/>
          <ac:spMkLst>
            <pc:docMk/>
            <pc:sldMk cId="1589050516" sldId="267"/>
            <ac:spMk id="246" creationId="{BA26D362-1F0D-41F6-ADB3-AFB080502B79}"/>
          </ac:spMkLst>
        </pc:spChg>
        <pc:spChg chg="add del">
          <ac:chgData name="Kasia White" userId="25133abcb25723c6" providerId="LiveId" clId="{129ECDA0-42EB-4FCB-8DEB-EA17C560BBEA}" dt="2021-12-16T12:22:38.353" v="1293" actId="26606"/>
          <ac:spMkLst>
            <pc:docMk/>
            <pc:sldMk cId="1589050516" sldId="267"/>
            <ac:spMk id="360" creationId="{11AC88F6-55CB-496B-8AD8-9ABD2E6E3BFA}"/>
          </ac:spMkLst>
        </pc:spChg>
        <pc:spChg chg="add del">
          <ac:chgData name="Kasia White" userId="25133abcb25723c6" providerId="LiveId" clId="{129ECDA0-42EB-4FCB-8DEB-EA17C560BBEA}" dt="2021-12-16T12:22:38.353" v="1293" actId="26606"/>
          <ac:spMkLst>
            <pc:docMk/>
            <pc:sldMk cId="1589050516" sldId="267"/>
            <ac:spMk id="362" creationId="{969239DF-EAA4-47C3-B4E3-79C6BCB243F5}"/>
          </ac:spMkLst>
        </pc:spChg>
        <pc:grpChg chg="add del">
          <ac:chgData name="Kasia White" userId="25133abcb25723c6" providerId="LiveId" clId="{129ECDA0-42EB-4FCB-8DEB-EA17C560BBEA}" dt="2021-12-15T16:31:27.385" v="354" actId="26606"/>
          <ac:grpSpMkLst>
            <pc:docMk/>
            <pc:sldMk cId="1589050516" sldId="267"/>
            <ac:grpSpMk id="12" creationId="{60756232-7BA9-4CEA-9C9D-67E53C91BF23}"/>
          </ac:grpSpMkLst>
        </pc:grpChg>
        <pc:grpChg chg="add del">
          <ac:chgData name="Kasia White" userId="25133abcb25723c6" providerId="LiveId" clId="{129ECDA0-42EB-4FCB-8DEB-EA17C560BBEA}" dt="2021-12-15T16:31:27.385" v="354" actId="26606"/>
          <ac:grpSpMkLst>
            <pc:docMk/>
            <pc:sldMk cId="1589050516" sldId="267"/>
            <ac:grpSpMk id="71" creationId="{794267EB-8640-4DF3-9F5F-F389951094EA}"/>
          </ac:grpSpMkLst>
        </pc:grpChg>
        <pc:grpChg chg="add del">
          <ac:chgData name="Kasia White" userId="25133abcb25723c6" providerId="LiveId" clId="{129ECDA0-42EB-4FCB-8DEB-EA17C560BBEA}" dt="2021-12-16T08:12:52.776" v="372" actId="26606"/>
          <ac:grpSpMkLst>
            <pc:docMk/>
            <pc:sldMk cId="1589050516" sldId="267"/>
            <ac:grpSpMk id="133" creationId="{4C8A8758-6178-4720-BC90-28C23033FABF}"/>
          </ac:grpSpMkLst>
        </pc:grpChg>
        <pc:grpChg chg="add del">
          <ac:chgData name="Kasia White" userId="25133abcb25723c6" providerId="LiveId" clId="{129ECDA0-42EB-4FCB-8DEB-EA17C560BBEA}" dt="2021-12-16T11:20:40.210" v="441" actId="26606"/>
          <ac:grpSpMkLst>
            <pc:docMk/>
            <pc:sldMk cId="1589050516" sldId="267"/>
            <ac:grpSpMk id="248" creationId="{4C8A8758-6178-4720-BC90-28C23033FABF}"/>
          </ac:grpSpMkLst>
        </pc:grpChg>
        <pc:grpChg chg="add del">
          <ac:chgData name="Kasia White" userId="25133abcb25723c6" providerId="LiveId" clId="{129ECDA0-42EB-4FCB-8DEB-EA17C560BBEA}" dt="2021-12-16T12:22:38.353" v="1293" actId="26606"/>
          <ac:grpSpMkLst>
            <pc:docMk/>
            <pc:sldMk cId="1589050516" sldId="267"/>
            <ac:grpSpMk id="364" creationId="{3389B237-4CAB-4403-A95C-C04D71F4B420}"/>
          </ac:grpSpMkLst>
        </pc:grpChg>
        <pc:picChg chg="del">
          <ac:chgData name="Kasia White" userId="25133abcb25723c6" providerId="LiveId" clId="{129ECDA0-42EB-4FCB-8DEB-EA17C560BBEA}" dt="2021-12-19T15:02:58.926" v="4637" actId="478"/>
          <ac:picMkLst>
            <pc:docMk/>
            <pc:sldMk cId="1589050516" sldId="267"/>
            <ac:picMk id="4" creationId="{0953C946-3079-4573-8407-68D03939E5C4}"/>
          </ac:picMkLst>
        </pc:picChg>
        <pc:picChg chg="add mod ord">
          <ac:chgData name="Kasia White" userId="25133abcb25723c6" providerId="LiveId" clId="{129ECDA0-42EB-4FCB-8DEB-EA17C560BBEA}" dt="2021-12-16T12:22:38.353" v="1293" actId="26606"/>
          <ac:picMkLst>
            <pc:docMk/>
            <pc:sldMk cId="1589050516" sldId="267"/>
            <ac:picMk id="5" creationId="{F5694AA4-4C05-4D65-BFDA-69ECB419E354}"/>
          </ac:picMkLst>
        </pc:picChg>
        <pc:picChg chg="mod">
          <ac:chgData name="Kasia White" userId="25133abcb25723c6" providerId="LiveId" clId="{129ECDA0-42EB-4FCB-8DEB-EA17C560BBEA}" dt="2021-12-19T15:37:49.769" v="4738" actId="1076"/>
          <ac:picMkLst>
            <pc:docMk/>
            <pc:sldMk cId="1589050516" sldId="267"/>
            <ac:picMk id="6" creationId="{D6171D53-3CD7-4857-8596-1E5E0D310350}"/>
          </ac:picMkLst>
        </pc:picChg>
      </pc:sldChg>
      <pc:sldChg chg="new del">
        <pc:chgData name="Kasia White" userId="25133abcb25723c6" providerId="LiveId" clId="{129ECDA0-42EB-4FCB-8DEB-EA17C560BBEA}" dt="2021-12-16T08:09:43.390" v="357" actId="2696"/>
        <pc:sldMkLst>
          <pc:docMk/>
          <pc:sldMk cId="1450785852" sldId="268"/>
        </pc:sldMkLst>
      </pc:sldChg>
      <pc:sldChg chg="modSp add mod">
        <pc:chgData name="Kasia White" userId="25133abcb25723c6" providerId="LiveId" clId="{129ECDA0-42EB-4FCB-8DEB-EA17C560BBEA}" dt="2021-12-18T15:54:43.607" v="4635" actId="1076"/>
        <pc:sldMkLst>
          <pc:docMk/>
          <pc:sldMk cId="3396127019" sldId="268"/>
        </pc:sldMkLst>
        <pc:spChg chg="mod">
          <ac:chgData name="Kasia White" userId="25133abcb25723c6" providerId="LiveId" clId="{129ECDA0-42EB-4FCB-8DEB-EA17C560BBEA}" dt="2021-12-18T15:53:09.432" v="4620" actId="14100"/>
          <ac:spMkLst>
            <pc:docMk/>
            <pc:sldMk cId="3396127019" sldId="268"/>
            <ac:spMk id="2" creationId="{FAF9145F-84A4-4B5A-B24B-DEF56FF60CB2}"/>
          </ac:spMkLst>
        </pc:spChg>
        <pc:spChg chg="mod">
          <ac:chgData name="Kasia White" userId="25133abcb25723c6" providerId="LiveId" clId="{129ECDA0-42EB-4FCB-8DEB-EA17C560BBEA}" dt="2021-12-18T15:54:43.607" v="4635" actId="1076"/>
          <ac:spMkLst>
            <pc:docMk/>
            <pc:sldMk cId="3396127019" sldId="268"/>
            <ac:spMk id="3" creationId="{904172BE-3056-4F89-8344-4C61F7162CF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AEC8B1-DF66-42A4-84BA-452B39156762}" type="datetimeFigureOut">
              <a:rPr lang="en-GB" smtClean="0"/>
              <a:t>17/12/2021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866C2F-CFAE-4D99-98CC-119DC5D38267}" type="slidenum">
              <a:rPr lang="en-GB" smtClean="0"/>
              <a:t>‹#›</a:t>
            </a:fld>
            <a:endParaRPr lang="en-GB"/>
          </a:p>
        </p:txBody>
      </p:sp>
    </p:spTree>
    <p:extLst>
      <p:ext uri="{BB962C8B-B14F-4D97-AF65-F5344CB8AC3E}">
        <p14:creationId xmlns:p14="http://schemas.microsoft.com/office/powerpoint/2010/main" val="11399545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My name is Katarzyna White, and I’ve created this PowerPoint presentation for the Digital Business module. This presentation aims to review the identified themes within Sara Dolnicar book “Peer to peer accommodation networks: Pushing the boundaries.” The identified themes will be critiqued against Airbnb digital business. The three chapters chosen for this presentation are chapter number two ”The Sharing Economy”, chapter number nine “Filling Infrastructure Gaps” and chapter number 24 “Environmental Sustainability”. </a:t>
            </a:r>
          </a:p>
          <a:p>
            <a:endParaRPr lang="en-GB" dirty="0"/>
          </a:p>
        </p:txBody>
      </p:sp>
      <p:sp>
        <p:nvSpPr>
          <p:cNvPr id="4" name="Slide Number Placeholder 3"/>
          <p:cNvSpPr>
            <a:spLocks noGrp="1"/>
          </p:cNvSpPr>
          <p:nvPr>
            <p:ph type="sldNum" sz="quarter" idx="5"/>
          </p:nvPr>
        </p:nvSpPr>
        <p:spPr/>
        <p:txBody>
          <a:bodyPr/>
          <a:lstStyle/>
          <a:p>
            <a:fld id="{55866C2F-CFAE-4D99-98CC-119DC5D38267}" type="slidenum">
              <a:rPr lang="en-GB" smtClean="0"/>
              <a:t>1</a:t>
            </a:fld>
            <a:endParaRPr lang="en-GB"/>
          </a:p>
        </p:txBody>
      </p:sp>
    </p:spTree>
    <p:extLst>
      <p:ext uri="{BB962C8B-B14F-4D97-AF65-F5344CB8AC3E}">
        <p14:creationId xmlns:p14="http://schemas.microsoft.com/office/powerpoint/2010/main" val="24257880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This slide will provide an overview of the Airbnb business and its main characteristics supported by relevant academic literature. </a:t>
            </a:r>
          </a:p>
          <a:p>
            <a:pPr>
              <a:lnSpc>
                <a:spcPct val="15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Therefore, Airbnb is an American e-business founded in 2007 by Brian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Chesky</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Joe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Gebbia</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and Nathan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Blecharczyk</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a:lnSpc>
                <a:spcPct val="15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According to IBM (1997), e-business refers to a business where all key processes are performed using Internet technologies. Chaffey (2011) also states that e-business encompasses e-commerce, which he refers to as "all electronically mediated information exchanges, both within the organisation and with external stakeholders supporting the range of business processes". </a:t>
            </a:r>
          </a:p>
          <a:p>
            <a:pPr>
              <a:lnSpc>
                <a:spcPct val="15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Airbnb is a peer-to-peer rental accommodation business:</a:t>
            </a:r>
          </a:p>
          <a:p>
            <a:pPr marL="342900" lvl="0" indent="-342900">
              <a:lnSpc>
                <a:spcPct val="150000"/>
              </a:lnSpc>
              <a:buFont typeface="Arial" panose="020B0604020202020204" pitchFamily="34" charset="0"/>
              <a:buChar char="•"/>
              <a:tabLst>
                <a:tab pos="457200" algn="l"/>
              </a:tabLs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with over 5.6 M listings worldwide</a:t>
            </a:r>
          </a:p>
          <a:p>
            <a:pPr marL="342900" lvl="0" indent="-342900">
              <a:lnSpc>
                <a:spcPct val="150000"/>
              </a:lnSpc>
              <a:buFont typeface="Arial" panose="020B0604020202020204" pitchFamily="34" charset="0"/>
              <a:buChar char="•"/>
              <a:tabLst>
                <a:tab pos="457200" algn="l"/>
              </a:tabLs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with over 100K participating cities and towns</a:t>
            </a:r>
          </a:p>
          <a:p>
            <a:pPr marL="342900" lvl="0" indent="-342900">
              <a:lnSpc>
                <a:spcPct val="150000"/>
              </a:lnSpc>
              <a:buFont typeface="Arial" panose="020B0604020202020204" pitchFamily="34" charset="0"/>
              <a:buChar char="•"/>
              <a:tabLst>
                <a:tab pos="457200" algn="l"/>
              </a:tabLs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with over 1B guests' arrivals</a:t>
            </a:r>
          </a:p>
          <a:p>
            <a:pPr marL="342900" lvl="0" indent="-342900">
              <a:lnSpc>
                <a:spcPct val="150000"/>
              </a:lnSpc>
              <a:buFont typeface="Arial" panose="020B0604020202020204" pitchFamily="34" charset="0"/>
              <a:buChar char="•"/>
              <a:tabLst>
                <a:tab pos="457200" algn="l"/>
              </a:tabLs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over 4M hosts</a:t>
            </a:r>
          </a:p>
          <a:p>
            <a:endParaRPr lang="en-GB" dirty="0"/>
          </a:p>
        </p:txBody>
      </p:sp>
      <p:sp>
        <p:nvSpPr>
          <p:cNvPr id="4" name="Slide Number Placeholder 3"/>
          <p:cNvSpPr>
            <a:spLocks noGrp="1"/>
          </p:cNvSpPr>
          <p:nvPr>
            <p:ph type="sldNum" sz="quarter" idx="5"/>
          </p:nvPr>
        </p:nvSpPr>
        <p:spPr/>
        <p:txBody>
          <a:bodyPr/>
          <a:lstStyle/>
          <a:p>
            <a:fld id="{55866C2F-CFAE-4D99-98CC-119DC5D38267}" type="slidenum">
              <a:rPr lang="en-GB" smtClean="0"/>
              <a:t>2</a:t>
            </a:fld>
            <a:endParaRPr lang="en-GB"/>
          </a:p>
        </p:txBody>
      </p:sp>
    </p:spTree>
    <p:extLst>
      <p:ext uri="{BB962C8B-B14F-4D97-AF65-F5344CB8AC3E}">
        <p14:creationId xmlns:p14="http://schemas.microsoft.com/office/powerpoint/2010/main" val="23383644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Airbnb is an online multi-sided platform business that specialises in accommodation rentals. Multi-sided platforms "are technologies, products or services that create value primarily by enabling direct interactions between two or more customer or participant groups"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Hagiu</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2014). According to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Hagiu</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(2014), the most crucial feature of multi-sided platforms is the value for customers on one side that grows accordingly with the number of customers on the other side. It can be assumed that Airbnb is the leader amongst multi-sided platform businesses, with its advanced technological resources and a massive base of hosts and guests.</a:t>
            </a:r>
          </a:p>
          <a:p>
            <a:pPr>
              <a:lnSpc>
                <a:spcPct val="15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Airbnb perspective of e-commerce is an online perspective. </a:t>
            </a:r>
          </a:p>
          <a:p>
            <a:pPr>
              <a:lnSpc>
                <a:spcPct val="15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Airbnb's business strategy is digital disruption, which can be defined as a change when new innovative technologies/businesses enter the marketplace and alter how companies operate (Skog et al., 2018). </a:t>
            </a:r>
          </a:p>
          <a:p>
            <a:pPr>
              <a:lnSpc>
                <a:spcPct val="15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Airbnb adopts several business models. According to businessmodelnavigator.com, Airbnb business models are affiliation, cross-selling, digitisation, leverage customer data, customer loyalty, peer-to-peer and two-sided market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Businessmodelnavigator</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2021). Business model diversification allows Airbnb to take full advantage of the resources they already have and create more value.</a:t>
            </a:r>
          </a:p>
          <a:p>
            <a:pPr>
              <a:lnSpc>
                <a:spcPct val="15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primary revenue streams for Airbnb are the booking and service fees. In 2020, Airbnb was valued at 75 B USD with worldwide revenue of 3.38B USD (Statista, 2021).</a:t>
            </a:r>
          </a:p>
          <a:p>
            <a:pPr>
              <a:lnSpc>
                <a:spcPct val="15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Airbnb is in the early maturity stage, where the company focuses on advances in technology and innovation to upkeep its position, e.g., Experiences addition. Airbnb will try to stay in this stage for as long as possible. According to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Sheps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(2019), Airbnb mainly focuses on a horizontal integration strategy by acquiring other booking platforms. However, in 2019 Airbnb moved away from booking platforms and acquired its first hotel, suggesting a vertical integration. It can be assumed that if this tactic carries on, Airbnb will have a secure future.</a:t>
            </a:r>
          </a:p>
          <a:p>
            <a:endParaRPr lang="en-GB" dirty="0"/>
          </a:p>
        </p:txBody>
      </p:sp>
      <p:sp>
        <p:nvSpPr>
          <p:cNvPr id="4" name="Slide Number Placeholder 3"/>
          <p:cNvSpPr>
            <a:spLocks noGrp="1"/>
          </p:cNvSpPr>
          <p:nvPr>
            <p:ph type="sldNum" sz="quarter" idx="5"/>
          </p:nvPr>
        </p:nvSpPr>
        <p:spPr/>
        <p:txBody>
          <a:bodyPr/>
          <a:lstStyle/>
          <a:p>
            <a:fld id="{55866C2F-CFAE-4D99-98CC-119DC5D38267}" type="slidenum">
              <a:rPr lang="en-GB" smtClean="0"/>
              <a:t>3</a:t>
            </a:fld>
            <a:endParaRPr lang="en-GB"/>
          </a:p>
        </p:txBody>
      </p:sp>
    </p:spTree>
    <p:extLst>
      <p:ext uri="{BB962C8B-B14F-4D97-AF65-F5344CB8AC3E}">
        <p14:creationId xmlns:p14="http://schemas.microsoft.com/office/powerpoint/2010/main" val="39334641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Theme no 1 Peer-to-peer Business Model.</a:t>
            </a:r>
          </a:p>
          <a:p>
            <a:pPr>
              <a:lnSpc>
                <a:spcPct val="15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This theme was identified across all three chapters, as it is a foundation for this book. Sara Dolnicar frequently uses the term Peer-to-Peer (P2P) when referring to the accommodation network discussed in the book. Airbnb has adapted the P2P business model. According to Osterwalder and Pigneur (2010), a business model reflects the reasons behind how a company creates, delivers and captures value. The P2P business model is facilitated by using an online platform that allows buyers and sellers to communicate and perform transactions.</a:t>
            </a:r>
          </a:p>
          <a:p>
            <a:pPr>
              <a:lnSpc>
                <a:spcPct val="15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 most cases, peers are of equal status.</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Airbnb has created an online marketplace where buyers and sellers are connected via the platform. The platform facilitator (Airbnb) does not own properties but is simply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aiding transactions. The Airbnb peer-to-peer platform has proven to be successful because many hosts are willing to list their properties on the Airbnb website, making the platform very attractive for potential buyers. Buyers are enticed by choice offered to them to personalise their needs. </a:t>
            </a:r>
          </a:p>
          <a:p>
            <a:pPr>
              <a:lnSpc>
                <a:spcPct val="15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However, as mentioned by Dolnicar in chapter 2, the term P2P accommodation networks raise concern as</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not all hosts are of equal status as they can range from a single person renting their spare room to a real estate company with purpose build apartments units, therefore hardly seen as peers. A more suitable classification for Airbnb would be Consumer to Consumer (C2C), as this does not imply that everyone's status is equal.</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5866C2F-CFAE-4D99-98CC-119DC5D38267}" type="slidenum">
              <a:rPr lang="en-GB" smtClean="0"/>
              <a:t>4</a:t>
            </a:fld>
            <a:endParaRPr lang="en-GB"/>
          </a:p>
        </p:txBody>
      </p:sp>
    </p:spTree>
    <p:extLst>
      <p:ext uri="{BB962C8B-B14F-4D97-AF65-F5344CB8AC3E}">
        <p14:creationId xmlns:p14="http://schemas.microsoft.com/office/powerpoint/2010/main" val="30209140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second theme heavily featured, especially in chapter 2, is the sharing economy.</a:t>
            </a:r>
          </a:p>
          <a:p>
            <a:pPr>
              <a:lnSpc>
                <a:spcPct val="15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 "Peer to Peer Accommodation Networks: Pushing the boundaries", Sara Dolnicar explains that peer to peer accommodation networks fall in the broad definition of the sharing economy; however, they do not meet every criterion of the sharing economy. The author supports this view by analysing the seven characteristics of sharing economy proposed by Munoz and Cohen (2017): platform dependence, underutilised resources, peer to peer interactions, collaborative governance, mission-driven, alternative funding, and technology dependence. She notes that only two criteria are fully met by the peer-to-peer accommodation networks: technology and platform dependence. The remaining five criteria are either not satisfied or partially satisfied. In addition, Dolnicar points out that the relationship between the facilitator, host, and guest is highly dependent on how the facilitator sets up the platform. Moreover, she states that based on the parameters defined for the platform, peer to peer accommodation networks can be placed at the extreme ends of the sharing-exchange continuum (Habibi et al., 2017).</a:t>
            </a:r>
          </a:p>
          <a:p>
            <a:pPr>
              <a:lnSpc>
                <a:spcPct val="15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Concerning Airbnb, evidence shows that the company reflects more of the exchange side of the continuum (</a:t>
            </a:r>
            <a:r>
              <a:rPr lang="en-GB" sz="1800" dirty="0" err="1">
                <a:solidFill>
                  <a:srgbClr val="3A3A3A"/>
                </a:solidFill>
                <a:effectLst/>
                <a:latin typeface="Times New Roman" panose="02020603050405020304" pitchFamily="18" charset="0"/>
                <a:ea typeface="Calibri" panose="020F0502020204030204" pitchFamily="34" charset="0"/>
                <a:cs typeface="Times New Roman" panose="02020603050405020304" pitchFamily="18" charset="0"/>
              </a:rPr>
              <a:t>Petruzzi</a:t>
            </a:r>
            <a:r>
              <a:rPr lang="en-GB" sz="1800" dirty="0">
                <a:solidFill>
                  <a:srgbClr val="3A3A3A"/>
                </a:solidFill>
                <a:effectLst/>
                <a:latin typeface="Times New Roman" panose="02020603050405020304" pitchFamily="18" charset="0"/>
                <a:ea typeface="Calibri" panose="020F0502020204030204" pitchFamily="34" charset="0"/>
                <a:cs typeface="Times New Roman" panose="02020603050405020304" pitchFamily="18" charset="0"/>
              </a:rPr>
              <a:t> et al., 2019).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Also, based on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Dolnicar's</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analysis of sharing economy, Airbnb can be classed as part of the sharing economy; however, it compromises some aspects of this classification. For example, it does not allow collaborative governance; the facilitator (Airbnb) is responsible for shaping policies and setting out the platform's parameters. Moreover, Airbnb is profit-driven, not mission-driven. Also, the underutilised resources and peer-to-peer interaction are highly questionable. Not all accommodations are unused; some were purchased for the sole purpose of short-term renting. The two criteria fully met by Airbnb is dependence on the platform and technology, as, without those two, Airbnb would not exist.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5866C2F-CFAE-4D99-98CC-119DC5D38267}" type="slidenum">
              <a:rPr lang="en-GB" smtClean="0"/>
              <a:t>5</a:t>
            </a:fld>
            <a:endParaRPr lang="en-GB"/>
          </a:p>
        </p:txBody>
      </p:sp>
    </p:spTree>
    <p:extLst>
      <p:ext uri="{BB962C8B-B14F-4D97-AF65-F5344CB8AC3E}">
        <p14:creationId xmlns:p14="http://schemas.microsoft.com/office/powerpoint/2010/main" val="36660157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Very closely associated with the sharing economy is the next theme, called collaborative consumption. </a:t>
            </a:r>
          </a:p>
          <a:p>
            <a:pPr>
              <a:lnSpc>
                <a:spcPct val="15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Collaborative consumption and the sharing economy are the most popular forms of consumption throughout Web 2.0 ( Minami et al., 2021).</a:t>
            </a:r>
          </a:p>
          <a:p>
            <a:pPr>
              <a:lnSpc>
                <a:spcPct val="150000"/>
              </a:lnSpc>
            </a:pPr>
            <a:r>
              <a:rPr lang="en-GB" sz="1800" dirty="0">
                <a:solidFill>
                  <a:srgbClr val="2E2E2E"/>
                </a:solidFill>
                <a:effectLst/>
                <a:latin typeface="Times New Roman" panose="02020603050405020304" pitchFamily="18" charset="0"/>
                <a:ea typeface="Calibri" panose="020F0502020204030204" pitchFamily="34" charset="0"/>
                <a:cs typeface="Times New Roman" panose="02020603050405020304" pitchFamily="18" charset="0"/>
              </a:rPr>
              <a:t>Collaborative consumption is "an economic model based on sharing, swapping, trading, or renting products and services, enabling access over ownership" (</a:t>
            </a:r>
            <a:r>
              <a:rPr lang="en-GB" sz="1800" dirty="0" err="1">
                <a:solidFill>
                  <a:srgbClr val="2E2E2E"/>
                </a:solidFill>
                <a:effectLst/>
                <a:latin typeface="Times New Roman" panose="02020603050405020304" pitchFamily="18" charset="0"/>
                <a:ea typeface="Calibri" panose="020F0502020204030204" pitchFamily="34" charset="0"/>
                <a:cs typeface="Times New Roman" panose="02020603050405020304" pitchFamily="18" charset="0"/>
              </a:rPr>
              <a:t>Botsman</a:t>
            </a:r>
            <a:r>
              <a:rPr lang="en-GB" sz="1800" dirty="0">
                <a:solidFill>
                  <a:srgbClr val="2E2E2E"/>
                </a:solidFill>
                <a:effectLst/>
                <a:latin typeface="Times New Roman" panose="02020603050405020304" pitchFamily="18" charset="0"/>
                <a:ea typeface="Calibri" panose="020F0502020204030204" pitchFamily="34" charset="0"/>
                <a:cs typeface="Times New Roman" panose="02020603050405020304" pitchFamily="18" charset="0"/>
              </a:rPr>
              <a:t>, 2013).</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pPr>
            <a:r>
              <a:rPr lang="en-GB" sz="1800" dirty="0" err="1">
                <a:solidFill>
                  <a:srgbClr val="2E2E2E"/>
                </a:solidFill>
                <a:effectLst/>
                <a:latin typeface="Times New Roman" panose="02020603050405020304" pitchFamily="18" charset="0"/>
                <a:ea typeface="Calibri" panose="020F0502020204030204" pitchFamily="34" charset="0"/>
                <a:cs typeface="Times New Roman" panose="02020603050405020304" pitchFamily="18" charset="0"/>
              </a:rPr>
              <a:t>Hamari</a:t>
            </a:r>
            <a:r>
              <a:rPr lang="en-GB" sz="1800" dirty="0">
                <a:solidFill>
                  <a:srgbClr val="2E2E2E"/>
                </a:solidFill>
                <a:effectLst/>
                <a:latin typeface="Times New Roman" panose="02020603050405020304" pitchFamily="18" charset="0"/>
                <a:ea typeface="Calibri" panose="020F0502020204030204" pitchFamily="34" charset="0"/>
                <a:cs typeface="Times New Roman" panose="02020603050405020304" pitchFamily="18" charset="0"/>
              </a:rPr>
              <a:t> et al. (2016 ) offer an extended definition of collaborative consumption, including peer to peer activities facilitated via online services.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pPr>
            <a:r>
              <a:rPr lang="en-GB" sz="1800" dirty="0">
                <a:solidFill>
                  <a:srgbClr val="2E2E2E"/>
                </a:solidFill>
                <a:effectLst/>
                <a:latin typeface="Times New Roman" panose="02020603050405020304" pitchFamily="18" charset="0"/>
                <a:ea typeface="Calibri" panose="020F0502020204030204" pitchFamily="34" charset="0"/>
                <a:cs typeface="Times New Roman" panose="02020603050405020304" pitchFamily="18" charset="0"/>
              </a:rPr>
              <a:t>In terms of Airbnb, collaboration is not applicable as hosts and guests do not work together. Hosts and guests and on the other sides of the platform. One offers their services for the other to purchase them. However, when compared against the definition proposed by </a:t>
            </a:r>
            <a:r>
              <a:rPr lang="en-GB" sz="1800" dirty="0" err="1">
                <a:solidFill>
                  <a:srgbClr val="2E2E2E"/>
                </a:solidFill>
                <a:effectLst/>
                <a:latin typeface="Times New Roman" panose="02020603050405020304" pitchFamily="18" charset="0"/>
                <a:ea typeface="Calibri" panose="020F0502020204030204" pitchFamily="34" charset="0"/>
                <a:cs typeface="Times New Roman" panose="02020603050405020304" pitchFamily="18" charset="0"/>
              </a:rPr>
              <a:t>Hamari</a:t>
            </a:r>
            <a:r>
              <a:rPr lang="en-GB" sz="1800" dirty="0">
                <a:solidFill>
                  <a:srgbClr val="2E2E2E"/>
                </a:solidFill>
                <a:effectLst/>
                <a:latin typeface="Times New Roman" panose="02020603050405020304" pitchFamily="18" charset="0"/>
                <a:ea typeface="Calibri" panose="020F0502020204030204" pitchFamily="34" charset="0"/>
                <a:cs typeface="Times New Roman" panose="02020603050405020304" pitchFamily="18" charset="0"/>
              </a:rPr>
              <a:t> et al., some characteristics can be evident. Airbnb is an online marketplace platform that allows consumers (peer) to perform a business exchange. Moreover, Airbnb does not own the properties listed on their website, which is also one of the features of collaborative consumption.</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5866C2F-CFAE-4D99-98CC-119DC5D38267}" type="slidenum">
              <a:rPr lang="en-GB" smtClean="0"/>
              <a:t>6</a:t>
            </a:fld>
            <a:endParaRPr lang="en-GB"/>
          </a:p>
        </p:txBody>
      </p:sp>
    </p:spTree>
    <p:extLst>
      <p:ext uri="{BB962C8B-B14F-4D97-AF65-F5344CB8AC3E}">
        <p14:creationId xmlns:p14="http://schemas.microsoft.com/office/powerpoint/2010/main" val="29293157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regulatory framework theme was identified within chapters nine and 24. </a:t>
            </a:r>
          </a:p>
          <a:p>
            <a:pPr>
              <a:lnSpc>
                <a:spcPct val="20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Dolnicar states in chapter 9 that the are 19 laws that apply to peer-to-peer network accommodation in Slovenia. She states that the process of renting properties via Airbnb is very time consuming and complicated. The author supports this view by explaining that many hosts list their properties without the required approval. She finishes the paragraph by stating that their government is trying to deal with the problem by issuing high fines. However, the number of Airbnb listings in Slovenia is growing. </a:t>
            </a:r>
          </a:p>
          <a:p>
            <a:pPr>
              <a:lnSpc>
                <a:spcPct val="200000"/>
              </a:lnSpc>
            </a:pP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 chapter 24, Dolnicar states that many Airbnb hosts exploit loopholes in the under-regulated sharing economy. Therefore, due to a relatively new concept of the sharing economy, many scholars agree that rules and regulations need to be put in place to protect service providers, users, and third parties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Quatronne</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et al., 2016).</a:t>
            </a:r>
          </a:p>
          <a:p>
            <a:pPr>
              <a:lnSpc>
                <a:spcPct val="20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Regulatory challenges related to the sharing economy include working conditions, trust, risk, liability and individual agency (Erikson &amp; Sorensen, 2016). </a:t>
            </a:r>
          </a:p>
          <a:p>
            <a:pPr>
              <a:lnSpc>
                <a:spcPct val="20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Sara Light (2018), in the interview with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Warthon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University of Pennsylvania, presented four different ways; an end-run, exemption, gap and solution in which the sharing economy disrupts policies. Light suggests that the exemption way is associated with Airbnb, where there is existing law, and Airbnb fits into that law. However, it also causes the same issues for which the law was initially designed, for example, discrimination. She says that hotels must obey that law and not discriminate; however, Airbnb can refuse to book as there is an exception for homeowners when renting their own houses. </a:t>
            </a:r>
          </a:p>
          <a:p>
            <a:pPr>
              <a:lnSpc>
                <a:spcPct val="20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 new regulatory framework should be established as the peer-to-peer accommodation networks grow. The already existing regulations do not fit in with the latest innovative businesses, allowing hosts to bend the rules and benefit from them. </a:t>
            </a:r>
          </a:p>
          <a:p>
            <a:endParaRPr lang="en-GB" dirty="0"/>
          </a:p>
        </p:txBody>
      </p:sp>
      <p:sp>
        <p:nvSpPr>
          <p:cNvPr id="4" name="Slide Number Placeholder 3"/>
          <p:cNvSpPr>
            <a:spLocks noGrp="1"/>
          </p:cNvSpPr>
          <p:nvPr>
            <p:ph type="sldNum" sz="quarter" idx="5"/>
          </p:nvPr>
        </p:nvSpPr>
        <p:spPr/>
        <p:txBody>
          <a:bodyPr/>
          <a:lstStyle/>
          <a:p>
            <a:fld id="{55866C2F-CFAE-4D99-98CC-119DC5D38267}" type="slidenum">
              <a:rPr lang="en-GB" smtClean="0"/>
              <a:t>7</a:t>
            </a:fld>
            <a:endParaRPr lang="en-GB"/>
          </a:p>
        </p:txBody>
      </p:sp>
    </p:spTree>
    <p:extLst>
      <p:ext uri="{BB962C8B-B14F-4D97-AF65-F5344CB8AC3E}">
        <p14:creationId xmlns:p14="http://schemas.microsoft.com/office/powerpoint/2010/main" val="40710795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sustainability theme was mentioned in chapters nine and 24. The author discussed the case of the Slovenian tourism accommodation shortage in chapter nine. Dolnicar explained how peer to peer accommodation networks such as Airbnb is a potential solution to solving the issue without causing any damage to the Slovenian environment. </a:t>
            </a:r>
          </a:p>
          <a:p>
            <a:pPr>
              <a:lnSpc>
                <a:spcPct val="15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whole of chapter 24 is dedicated to environmental sustainability. Dolnicar compares the hotel industry with Airbnb accommodations; she lists pros and cons for both. Finally, the author states that the answer to which accommodation types are better for the environment is inconclusive. Dolnicar expresses that the original concept of peer-to-peer accommodation (ordinary people renting out their unused room) is seen as a sustainable practice; however, since Airbnb started attracting more commercial properties (purpose build accommodation), the sustainability factor is missing.</a:t>
            </a:r>
          </a:p>
          <a:p>
            <a:pPr>
              <a:lnSpc>
                <a:spcPct val="150000"/>
              </a:lnSpc>
              <a:spcBef>
                <a:spcPts val="1200"/>
              </a:spcBef>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Upon further literature review, it can be determined that the sharing economy, therefore peer-to-peer networks, can contribute to environmental sustainability (Heinrichs, 2013).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Luchs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et al. (2011) also suggest that collaborative consumption is a way toward a sustainable marketplace as it reduces the need for new and uses what is already there. </a:t>
            </a:r>
          </a:p>
          <a:p>
            <a:pPr>
              <a:lnSpc>
                <a:spcPct val="150000"/>
              </a:lnSpc>
              <a:spcBef>
                <a:spcPts val="1200"/>
              </a:spcBef>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Historically Airbnb was seen as a company that focuses on the pure meaning of sharing economy, peer-to-peer network and collaborative consumption. However, as its popularity increased, the platform attracted many other hosts where environmental sustainability was not their priority. </a:t>
            </a:r>
          </a:p>
          <a:p>
            <a:endParaRPr lang="en-GB" dirty="0"/>
          </a:p>
        </p:txBody>
      </p:sp>
      <p:sp>
        <p:nvSpPr>
          <p:cNvPr id="4" name="Slide Number Placeholder 3"/>
          <p:cNvSpPr>
            <a:spLocks noGrp="1"/>
          </p:cNvSpPr>
          <p:nvPr>
            <p:ph type="sldNum" sz="quarter" idx="5"/>
          </p:nvPr>
        </p:nvSpPr>
        <p:spPr/>
        <p:txBody>
          <a:bodyPr/>
          <a:lstStyle/>
          <a:p>
            <a:fld id="{55866C2F-CFAE-4D99-98CC-119DC5D38267}" type="slidenum">
              <a:rPr lang="en-GB" smtClean="0"/>
              <a:t>8</a:t>
            </a:fld>
            <a:endParaRPr lang="en-GB"/>
          </a:p>
        </p:txBody>
      </p:sp>
    </p:spTree>
    <p:extLst>
      <p:ext uri="{BB962C8B-B14F-4D97-AF65-F5344CB8AC3E}">
        <p14:creationId xmlns:p14="http://schemas.microsoft.com/office/powerpoint/2010/main" val="16436878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value creation theme was identified in chapter 2. Dolnicar briefly describes value creation by explaining different characteristics required to create and distribute value within the sharing economy. The author uses Munoz and Cohen (2017) overview of sharing economy characteristics to highlight how value is created and disseminated within peer-to-peer platforms. She states that different types of platforms can offer different value propositions. </a:t>
            </a:r>
          </a:p>
          <a:p>
            <a:pPr>
              <a:lnSpc>
                <a:spcPct val="15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 terms of Airbnb, the value is created by matching guests with hosts, while the facilitator (Airbnb) moderates the risks. The hosts and guests are expected to introduce themselves to the network and create an online profile to review and provide feedback. In return, they create a value that both parties can take advantage of. Hosts make value by renting out their underutilised resources, and guests are matched with the personalised accommodation.</a:t>
            </a:r>
          </a:p>
          <a:p>
            <a:pPr>
              <a:lnSpc>
                <a:spcPct val="150000"/>
              </a:lnSpc>
            </a:pP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Gronroos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(2012) states that customers and providers can create value for each other. He refers to the interchange of value creation. The author says that customers can create value for providers by giving their feedback and reactions. </a:t>
            </a:r>
          </a:p>
          <a:p>
            <a:pPr>
              <a:lnSpc>
                <a:spcPct val="15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Airbnb heavily relies on feedback and a star rating system for both hosts and guests. Airbnb states that its community is built on the foundations of honesty and transparency. Therefore, their unique approach to the review system creates value for both parties. </a:t>
            </a:r>
          </a:p>
          <a:p>
            <a:endParaRPr lang="en-GB" dirty="0"/>
          </a:p>
        </p:txBody>
      </p:sp>
      <p:sp>
        <p:nvSpPr>
          <p:cNvPr id="4" name="Slide Number Placeholder 3"/>
          <p:cNvSpPr>
            <a:spLocks noGrp="1"/>
          </p:cNvSpPr>
          <p:nvPr>
            <p:ph type="sldNum" sz="quarter" idx="5"/>
          </p:nvPr>
        </p:nvSpPr>
        <p:spPr/>
        <p:txBody>
          <a:bodyPr/>
          <a:lstStyle/>
          <a:p>
            <a:fld id="{55866C2F-CFAE-4D99-98CC-119DC5D38267}" type="slidenum">
              <a:rPr lang="en-GB" smtClean="0"/>
              <a:t>9</a:t>
            </a:fld>
            <a:endParaRPr lang="en-GB"/>
          </a:p>
        </p:txBody>
      </p:sp>
    </p:spTree>
    <p:extLst>
      <p:ext uri="{BB962C8B-B14F-4D97-AF65-F5344CB8AC3E}">
        <p14:creationId xmlns:p14="http://schemas.microsoft.com/office/powerpoint/2010/main" val="37885105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There is no denying that Airbnb, with its innovative business model and growing popularity of the sharing economy, has caused a digital disruption within the tourism industry. Its peer-to-peer business model revolutionised the short-term letting accommodation networks. Airbnb created an online platform where hosts and guests can connect and create value for each other. The dependency on technology and platform was an innovative approach that made Airbnb become one of the most successful platform businesses in the world. Airbnb took full advantage of available technologies and created a business many try to replicate. </a:t>
            </a:r>
          </a:p>
          <a:p>
            <a:pPr>
              <a:lnSpc>
                <a:spcPct val="15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sustainability aspect of the sharing economy and collaborative consumption is also evident throughout the Airbnb business model; however, many questions are raised about its authenticity.</a:t>
            </a:r>
          </a:p>
          <a:p>
            <a:pPr>
              <a:lnSpc>
                <a:spcPct val="15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Moreover, Airbnb was subjected to backlash regarding the under-regulated sharing economy, as it seems that the business is using the loopholes within the regulatory framework to its advantage. More transparent rules and regulations need to be put in place to safeguard all parties involved. </a:t>
            </a:r>
          </a:p>
          <a:p>
            <a:pPr>
              <a:lnSpc>
                <a:spcPct val="15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It is believed that Airbnb is at its peak performance and willing to expand and diversify its business. Airbnb has been focusing mainly on horizontal integration. They acquired many platform businesses similar to theirs; however, a few years ago, they acquired their first hotel, suggesting that they are ready to diversify and move into a real estate industry. </a:t>
            </a:r>
          </a:p>
          <a:p>
            <a:pPr>
              <a:lnSpc>
                <a:spcPct val="15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From the research undertaken, it can be assumed that Airbnb will go from strength to strength as the sharing economy is growing and many people are changing their buying habits and looking for more sustainable accommodation options. Airbnb should put an even more significant emphasis on the hosts to be more sustainable, as sustainability is the new revolution for businesses. </a:t>
            </a:r>
          </a:p>
          <a:p>
            <a:pPr>
              <a:lnSpc>
                <a:spcPct val="150000"/>
              </a:lnSpc>
            </a:pP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Thank you for listening.</a:t>
            </a:r>
          </a:p>
          <a:p>
            <a:endParaRPr lang="en-GB" dirty="0"/>
          </a:p>
        </p:txBody>
      </p:sp>
      <p:sp>
        <p:nvSpPr>
          <p:cNvPr id="4" name="Slide Number Placeholder 3"/>
          <p:cNvSpPr>
            <a:spLocks noGrp="1"/>
          </p:cNvSpPr>
          <p:nvPr>
            <p:ph type="sldNum" sz="quarter" idx="5"/>
          </p:nvPr>
        </p:nvSpPr>
        <p:spPr/>
        <p:txBody>
          <a:bodyPr/>
          <a:lstStyle/>
          <a:p>
            <a:fld id="{55866C2F-CFAE-4D99-98CC-119DC5D38267}" type="slidenum">
              <a:rPr lang="en-GB" smtClean="0"/>
              <a:t>10</a:t>
            </a:fld>
            <a:endParaRPr lang="en-GB"/>
          </a:p>
        </p:txBody>
      </p:sp>
    </p:spTree>
    <p:extLst>
      <p:ext uri="{BB962C8B-B14F-4D97-AF65-F5344CB8AC3E}">
        <p14:creationId xmlns:p14="http://schemas.microsoft.com/office/powerpoint/2010/main" val="12997715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866C2F-CFAE-4D99-98CC-119DC5D38267}" type="slidenum">
              <a:rPr lang="en-GB" smtClean="0"/>
              <a:t>12</a:t>
            </a:fld>
            <a:endParaRPr lang="en-GB"/>
          </a:p>
        </p:txBody>
      </p:sp>
    </p:spTree>
    <p:extLst>
      <p:ext uri="{BB962C8B-B14F-4D97-AF65-F5344CB8AC3E}">
        <p14:creationId xmlns:p14="http://schemas.microsoft.com/office/powerpoint/2010/main" val="38635898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95C89-2E28-4777-95B0-BA7EECAE3BA4}"/>
              </a:ext>
            </a:extLst>
          </p:cNvPr>
          <p:cNvSpPr>
            <a:spLocks noGrp="1"/>
          </p:cNvSpPr>
          <p:nvPr>
            <p:ph type="ctrTitle"/>
          </p:nvPr>
        </p:nvSpPr>
        <p:spPr>
          <a:xfrm>
            <a:off x="1709928" y="987552"/>
            <a:ext cx="8385048" cy="3081528"/>
          </a:xfrm>
        </p:spPr>
        <p:txBody>
          <a:bodyPr anchor="b">
            <a:normAutofit/>
          </a:bodyPr>
          <a:lstStyle>
            <a:lvl1pPr algn="ctr">
              <a:defRPr sz="5400"/>
            </a:lvl1pPr>
          </a:lstStyle>
          <a:p>
            <a:r>
              <a:rPr lang="en-US" dirty="0"/>
              <a:t>Click to edit Master title style</a:t>
            </a:r>
          </a:p>
        </p:txBody>
      </p:sp>
      <p:sp>
        <p:nvSpPr>
          <p:cNvPr id="3" name="Subtitle 2">
            <a:extLst>
              <a:ext uri="{FF2B5EF4-FFF2-40B4-BE49-F238E27FC236}">
                <a16:creationId xmlns:a16="http://schemas.microsoft.com/office/drawing/2014/main" id="{59052321-4D71-4DA8-BD2C-DC22FC1525CB}"/>
              </a:ext>
            </a:extLst>
          </p:cNvPr>
          <p:cNvSpPr>
            <a:spLocks noGrp="1"/>
          </p:cNvSpPr>
          <p:nvPr>
            <p:ph type="subTitle" idx="1"/>
          </p:nvPr>
        </p:nvSpPr>
        <p:spPr>
          <a:xfrm>
            <a:off x="2905506" y="4480561"/>
            <a:ext cx="5993892" cy="1166495"/>
          </a:xfrm>
        </p:spPr>
        <p:txBody>
          <a:bodyPr>
            <a:normAutofit/>
          </a:bodyPr>
          <a:lstStyle>
            <a:lvl1pPr marL="0" indent="0" algn="ctr">
              <a:buNone/>
              <a:defRPr sz="1400"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1D37183-71EA-4A92-8609-41ECB53F447E}"/>
              </a:ext>
            </a:extLst>
          </p:cNvPr>
          <p:cNvSpPr>
            <a:spLocks noGrp="1"/>
          </p:cNvSpPr>
          <p:nvPr>
            <p:ph type="dt" sz="half" idx="10"/>
          </p:nvPr>
        </p:nvSpPr>
        <p:spPr/>
        <p:txBody>
          <a:bodyPr/>
          <a:lstStyle/>
          <a:p>
            <a:fld id="{B5898F52-2787-4BA2-BBBC-9395E9F86D50}" type="datetimeFigureOut">
              <a:rPr lang="en-US" smtClean="0"/>
              <a:t>12/17/2021</a:t>
            </a:fld>
            <a:endParaRPr lang="en-US"/>
          </a:p>
        </p:txBody>
      </p:sp>
      <p:sp>
        <p:nvSpPr>
          <p:cNvPr id="5" name="Footer Placeholder 4">
            <a:extLst>
              <a:ext uri="{FF2B5EF4-FFF2-40B4-BE49-F238E27FC236}">
                <a16:creationId xmlns:a16="http://schemas.microsoft.com/office/drawing/2014/main" id="{CA09F2E6-1ECC-4081-8EBF-C80C6C94A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C3FA67-CD72-4503-BA25-FEC880107BC4}"/>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6576327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BA523-EF01-4656-9D54-347E984FD3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AD52871-79D5-420E-8207-BEF7BE44A9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6D32D3-8223-4851-BB8E-CB489B975FD6}"/>
              </a:ext>
            </a:extLst>
          </p:cNvPr>
          <p:cNvSpPr>
            <a:spLocks noGrp="1"/>
          </p:cNvSpPr>
          <p:nvPr>
            <p:ph type="dt" sz="half" idx="10"/>
          </p:nvPr>
        </p:nvSpPr>
        <p:spPr/>
        <p:txBody>
          <a:bodyPr/>
          <a:lstStyle/>
          <a:p>
            <a:fld id="{B5898F52-2787-4BA2-BBBC-9395E9F86D50}" type="datetimeFigureOut">
              <a:rPr lang="en-US" smtClean="0"/>
              <a:t>12/17/2021</a:t>
            </a:fld>
            <a:endParaRPr lang="en-US"/>
          </a:p>
        </p:txBody>
      </p:sp>
      <p:sp>
        <p:nvSpPr>
          <p:cNvPr id="5" name="Footer Placeholder 4">
            <a:extLst>
              <a:ext uri="{FF2B5EF4-FFF2-40B4-BE49-F238E27FC236}">
                <a16:creationId xmlns:a16="http://schemas.microsoft.com/office/drawing/2014/main" id="{9E94444B-9FC3-414D-8EA0-15AB806D5E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BC448B-FCF6-40C5-8BB6-15B70E8897CB}"/>
              </a:ext>
            </a:extLst>
          </p:cNvPr>
          <p:cNvSpPr>
            <a:spLocks noGrp="1"/>
          </p:cNvSpPr>
          <p:nvPr>
            <p:ph type="sldNum" sz="quarter" idx="12"/>
          </p:nvPr>
        </p:nvSpPr>
        <p:spPr/>
        <p:txBody>
          <a:bodyPr/>
          <a:lstStyle/>
          <a:p>
            <a:fld id="{4C8B8A27-DF03-4546-BA93-21C967D57E5C}" type="slidenum">
              <a:rPr lang="en-US" smtClean="0"/>
              <a:t>‹#›</a:t>
            </a:fld>
            <a:endParaRPr lang="en-US" dirty="0"/>
          </a:p>
        </p:txBody>
      </p:sp>
    </p:spTree>
    <p:extLst>
      <p:ext uri="{BB962C8B-B14F-4D97-AF65-F5344CB8AC3E}">
        <p14:creationId xmlns:p14="http://schemas.microsoft.com/office/powerpoint/2010/main" val="25532573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F79BA-620F-4443-807B-BE44F36F98F1}"/>
              </a:ext>
            </a:extLst>
          </p:cNvPr>
          <p:cNvSpPr>
            <a:spLocks noGrp="1"/>
          </p:cNvSpPr>
          <p:nvPr>
            <p:ph type="title"/>
          </p:nvPr>
        </p:nvSpPr>
        <p:spPr>
          <a:xfrm>
            <a:off x="1069848" y="1709738"/>
            <a:ext cx="9430811" cy="2852737"/>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30C9A625-6442-4047-B545-433C4451210A}"/>
              </a:ext>
            </a:extLst>
          </p:cNvPr>
          <p:cNvSpPr>
            <a:spLocks noGrp="1"/>
          </p:cNvSpPr>
          <p:nvPr>
            <p:ph type="body" idx="1"/>
          </p:nvPr>
        </p:nvSpPr>
        <p:spPr>
          <a:xfrm>
            <a:off x="1069848" y="4589463"/>
            <a:ext cx="943081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F8EAA30-3B1A-4BEA-9835-33D2072451F9}"/>
              </a:ext>
            </a:extLst>
          </p:cNvPr>
          <p:cNvSpPr>
            <a:spLocks noGrp="1"/>
          </p:cNvSpPr>
          <p:nvPr>
            <p:ph type="dt" sz="half" idx="10"/>
          </p:nvPr>
        </p:nvSpPr>
        <p:spPr/>
        <p:txBody>
          <a:bodyPr/>
          <a:lstStyle/>
          <a:p>
            <a:fld id="{B5898F52-2787-4BA2-BBBC-9395E9F86D50}" type="datetimeFigureOut">
              <a:rPr lang="en-US" smtClean="0"/>
              <a:t>12/17/2021</a:t>
            </a:fld>
            <a:endParaRPr lang="en-US"/>
          </a:p>
        </p:txBody>
      </p:sp>
      <p:sp>
        <p:nvSpPr>
          <p:cNvPr id="5" name="Footer Placeholder 4">
            <a:extLst>
              <a:ext uri="{FF2B5EF4-FFF2-40B4-BE49-F238E27FC236}">
                <a16:creationId xmlns:a16="http://schemas.microsoft.com/office/drawing/2014/main" id="{BB256440-3149-446F-8105-485333B183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0FEDB1-D604-4E10-B334-5DB303498B12}"/>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9948276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6E563-D552-439E-8DF5-45062D87549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0136873-2DD5-456E-A3A9-FE408419E30D}"/>
              </a:ext>
            </a:extLst>
          </p:cNvPr>
          <p:cNvSpPr>
            <a:spLocks noGrp="1"/>
          </p:cNvSpPr>
          <p:nvPr>
            <p:ph sz="half" idx="1"/>
          </p:nvPr>
        </p:nvSpPr>
        <p:spPr>
          <a:xfrm>
            <a:off x="1069848" y="1825625"/>
            <a:ext cx="4684057"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0C6B04C-FB9E-4A9E-8892-4B5B702898B4}"/>
              </a:ext>
            </a:extLst>
          </p:cNvPr>
          <p:cNvSpPr>
            <a:spLocks noGrp="1"/>
          </p:cNvSpPr>
          <p:nvPr>
            <p:ph sz="half" idx="2"/>
          </p:nvPr>
        </p:nvSpPr>
        <p:spPr>
          <a:xfrm>
            <a:off x="6019802" y="1825625"/>
            <a:ext cx="4684058"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42E2F0B4-0E86-473E-BC42-78D856A00C2E}"/>
              </a:ext>
            </a:extLst>
          </p:cNvPr>
          <p:cNvSpPr>
            <a:spLocks noGrp="1"/>
          </p:cNvSpPr>
          <p:nvPr>
            <p:ph type="dt" sz="half" idx="10"/>
          </p:nvPr>
        </p:nvSpPr>
        <p:spPr/>
        <p:txBody>
          <a:bodyPr/>
          <a:lstStyle/>
          <a:p>
            <a:fld id="{B5898F52-2787-4BA2-BBBC-9395E9F86D50}" type="datetimeFigureOut">
              <a:rPr lang="en-US" smtClean="0"/>
              <a:t>12/17/2021</a:t>
            </a:fld>
            <a:endParaRPr lang="en-US"/>
          </a:p>
        </p:txBody>
      </p:sp>
      <p:sp>
        <p:nvSpPr>
          <p:cNvPr id="6" name="Footer Placeholder 5">
            <a:extLst>
              <a:ext uri="{FF2B5EF4-FFF2-40B4-BE49-F238E27FC236}">
                <a16:creationId xmlns:a16="http://schemas.microsoft.com/office/drawing/2014/main" id="{782B9537-F43C-4042-B165-A00358F9E2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F9F52F-61F2-4FEE-8989-2FB400190C4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7036607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32E5C-0B2D-4DB5-95F6-3C2C825DFE54}"/>
              </a:ext>
            </a:extLst>
          </p:cNvPr>
          <p:cNvSpPr>
            <a:spLocks noGrp="1"/>
          </p:cNvSpPr>
          <p:nvPr>
            <p:ph type="title"/>
          </p:nvPr>
        </p:nvSpPr>
        <p:spPr>
          <a:xfrm>
            <a:off x="839788" y="365125"/>
            <a:ext cx="989993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4872132"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4872133"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5889809" y="1681163"/>
            <a:ext cx="4849909"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5889810" y="2505075"/>
            <a:ext cx="4872134"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a:lstStyle/>
          <a:p>
            <a:fld id="{B5898F52-2787-4BA2-BBBC-9395E9F86D50}" type="datetimeFigureOut">
              <a:rPr lang="en-US" smtClean="0"/>
              <a:t>12/17/2021</a:t>
            </a:fld>
            <a:endParaRPr lang="en-US"/>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4138858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B818-E8D0-497B-9A7E-4F281D0DBC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FE82B9D-CD58-4C05-8A78-CB6E0E9D49DC}"/>
              </a:ext>
            </a:extLst>
          </p:cNvPr>
          <p:cNvSpPr>
            <a:spLocks noGrp="1"/>
          </p:cNvSpPr>
          <p:nvPr>
            <p:ph type="dt" sz="half" idx="10"/>
          </p:nvPr>
        </p:nvSpPr>
        <p:spPr/>
        <p:txBody>
          <a:bodyPr/>
          <a:lstStyle/>
          <a:p>
            <a:fld id="{B5898F52-2787-4BA2-BBBC-9395E9F86D50}" type="datetimeFigureOut">
              <a:rPr lang="en-US" smtClean="0"/>
              <a:t>12/17/2021</a:t>
            </a:fld>
            <a:endParaRPr lang="en-US"/>
          </a:p>
        </p:txBody>
      </p:sp>
      <p:sp>
        <p:nvSpPr>
          <p:cNvPr id="4" name="Footer Placeholder 3">
            <a:extLst>
              <a:ext uri="{FF2B5EF4-FFF2-40B4-BE49-F238E27FC236}">
                <a16:creationId xmlns:a16="http://schemas.microsoft.com/office/drawing/2014/main" id="{BADE60CD-D6F3-40A7-BB8B-FEC8E3156A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2079314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a:lstStyle/>
          <a:p>
            <a:fld id="{B5898F52-2787-4BA2-BBBC-9395E9F86D50}" type="datetimeFigureOut">
              <a:rPr lang="en-US" smtClean="0"/>
              <a:t>12/17/2021</a:t>
            </a:fld>
            <a:endParaRPr lang="en-US"/>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2964813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FD3CB-0541-46AD-B35E-0E0A1375E8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F8EFDE-1D7D-46B8-AB55-A3C02EDD1888}"/>
              </a:ext>
            </a:extLst>
          </p:cNvPr>
          <p:cNvSpPr>
            <a:spLocks noGrp="1"/>
          </p:cNvSpPr>
          <p:nvPr>
            <p:ph idx="1"/>
          </p:nvPr>
        </p:nvSpPr>
        <p:spPr>
          <a:xfrm>
            <a:off x="5183188" y="457201"/>
            <a:ext cx="5652153" cy="5403850"/>
          </a:xfrm>
        </p:spPr>
        <p:txBody>
          <a:bodyPr/>
          <a:lstStyle>
            <a:lvl1pPr>
              <a:defRPr sz="3200"/>
            </a:lvl1pPr>
            <a:lvl2pPr>
              <a:defRPr sz="2800" b="1"/>
            </a:lvl2pPr>
            <a:lvl3pPr>
              <a:defRPr sz="2400" b="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6411D2F5-DB36-4943-8A14-96AFC48830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6C07D4-6597-444C-9EFD-62021AE7618C}"/>
              </a:ext>
            </a:extLst>
          </p:cNvPr>
          <p:cNvSpPr>
            <a:spLocks noGrp="1"/>
          </p:cNvSpPr>
          <p:nvPr>
            <p:ph type="dt" sz="half" idx="10"/>
          </p:nvPr>
        </p:nvSpPr>
        <p:spPr/>
        <p:txBody>
          <a:bodyPr/>
          <a:lstStyle/>
          <a:p>
            <a:fld id="{B5898F52-2787-4BA2-BBBC-9395E9F86D50}" type="datetimeFigureOut">
              <a:rPr lang="en-US" smtClean="0"/>
              <a:t>12/17/2021</a:t>
            </a:fld>
            <a:endParaRPr lang="en-US"/>
          </a:p>
        </p:txBody>
      </p:sp>
      <p:sp>
        <p:nvSpPr>
          <p:cNvPr id="6" name="Footer Placeholder 5">
            <a:extLst>
              <a:ext uri="{FF2B5EF4-FFF2-40B4-BE49-F238E27FC236}">
                <a16:creationId xmlns:a16="http://schemas.microsoft.com/office/drawing/2014/main" id="{712D0D2C-70E8-4A24-9727-BEAF10B17D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D9E0F6-7216-48A1-8BCA-770C6DE3875B}"/>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6049818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CBEBD-5F1A-4111-A7F2-1CE82C9A69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00517FB-4008-4F68-B193-482971BA72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2606C5F-0885-458F-9B21-47E60171BF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886F2E-B752-4D78-8DC4-C96A1A00E670}"/>
              </a:ext>
            </a:extLst>
          </p:cNvPr>
          <p:cNvSpPr>
            <a:spLocks noGrp="1"/>
          </p:cNvSpPr>
          <p:nvPr>
            <p:ph type="dt" sz="half" idx="10"/>
          </p:nvPr>
        </p:nvSpPr>
        <p:spPr/>
        <p:txBody>
          <a:bodyPr/>
          <a:lstStyle/>
          <a:p>
            <a:fld id="{B5898F52-2787-4BA2-BBBC-9395E9F86D50}" type="datetimeFigureOut">
              <a:rPr lang="en-US" smtClean="0"/>
              <a:t>12/17/2021</a:t>
            </a:fld>
            <a:endParaRPr lang="en-US"/>
          </a:p>
        </p:txBody>
      </p:sp>
      <p:sp>
        <p:nvSpPr>
          <p:cNvPr id="6" name="Footer Placeholder 5">
            <a:extLst>
              <a:ext uri="{FF2B5EF4-FFF2-40B4-BE49-F238E27FC236}">
                <a16:creationId xmlns:a16="http://schemas.microsoft.com/office/drawing/2014/main" id="{4FC37751-8BB8-4224-870A-A2953E7607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42CE94-BD7E-44B3-9B5E-67D4BD317E9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3304210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83CBE-1EA9-4E8B-A281-C50B792E55F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B2EB1A0-A59D-4CB9-BABB-C6BF1D2E99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E6265B-940D-433C-AD76-2D6A42449307}"/>
              </a:ext>
            </a:extLst>
          </p:cNvPr>
          <p:cNvSpPr>
            <a:spLocks noGrp="1"/>
          </p:cNvSpPr>
          <p:nvPr>
            <p:ph type="dt" sz="half" idx="10"/>
          </p:nvPr>
        </p:nvSpPr>
        <p:spPr/>
        <p:txBody>
          <a:bodyPr/>
          <a:lstStyle/>
          <a:p>
            <a:fld id="{B5898F52-2787-4BA2-BBBC-9395E9F86D50}" type="datetimeFigureOut">
              <a:rPr lang="en-US" smtClean="0"/>
              <a:t>12/17/2021</a:t>
            </a:fld>
            <a:endParaRPr lang="en-US"/>
          </a:p>
        </p:txBody>
      </p:sp>
      <p:sp>
        <p:nvSpPr>
          <p:cNvPr id="5" name="Footer Placeholder 4">
            <a:extLst>
              <a:ext uri="{FF2B5EF4-FFF2-40B4-BE49-F238E27FC236}">
                <a16:creationId xmlns:a16="http://schemas.microsoft.com/office/drawing/2014/main" id="{EDCAB98E-314F-45C4-9A64-AD3FAE0516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E49F32-B214-4A0C-8669-7FE4BA445965}"/>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6595830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DE4A6D-DAA1-4551-A093-3C36C1C8CF3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125FDA9-71CD-4B86-B291-BEBA43D8ED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D9F5B1-B635-4479-A426-B1D4066502DB}"/>
              </a:ext>
            </a:extLst>
          </p:cNvPr>
          <p:cNvSpPr>
            <a:spLocks noGrp="1"/>
          </p:cNvSpPr>
          <p:nvPr>
            <p:ph type="dt" sz="half" idx="10"/>
          </p:nvPr>
        </p:nvSpPr>
        <p:spPr/>
        <p:txBody>
          <a:bodyPr/>
          <a:lstStyle/>
          <a:p>
            <a:fld id="{B5898F52-2787-4BA2-BBBC-9395E9F86D50}" type="datetimeFigureOut">
              <a:rPr lang="en-US" smtClean="0"/>
              <a:t>12/17/2021</a:t>
            </a:fld>
            <a:endParaRPr lang="en-US"/>
          </a:p>
        </p:txBody>
      </p:sp>
      <p:sp>
        <p:nvSpPr>
          <p:cNvPr id="5" name="Footer Placeholder 4">
            <a:extLst>
              <a:ext uri="{FF2B5EF4-FFF2-40B4-BE49-F238E27FC236}">
                <a16:creationId xmlns:a16="http://schemas.microsoft.com/office/drawing/2014/main" id="{6B833098-8769-47C3-80B2-C2942F984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EA9297-65D4-45BE-BE6C-5531FC6A5E1E}"/>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7064463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1AFD227-869A-489C-A9B5-3F0498DF3C0C}"/>
              </a:ext>
            </a:extLst>
          </p:cNvPr>
          <p:cNvGrpSpPr/>
          <p:nvPr/>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62704B34-199B-4964-9C78-3AB9735915AA}"/>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 name="Freeform 10">
              <a:extLst>
                <a:ext uri="{FF2B5EF4-FFF2-40B4-BE49-F238E27FC236}">
                  <a16:creationId xmlns:a16="http://schemas.microsoft.com/office/drawing/2014/main" id="{8B1E8DB8-017D-454E-849F-EE5742849FD4}"/>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 name="Freeform 15">
              <a:extLst>
                <a:ext uri="{FF2B5EF4-FFF2-40B4-BE49-F238E27FC236}">
                  <a16:creationId xmlns:a16="http://schemas.microsoft.com/office/drawing/2014/main" id="{16D80E5D-5099-41C4-A80A-1B1538C382FC}"/>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8">
              <a:extLst>
                <a:ext uri="{FF2B5EF4-FFF2-40B4-BE49-F238E27FC236}">
                  <a16:creationId xmlns:a16="http://schemas.microsoft.com/office/drawing/2014/main" id="{947751E1-E2F4-467E-B547-3BD4BAB7F560}"/>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9">
              <a:extLst>
                <a:ext uri="{FF2B5EF4-FFF2-40B4-BE49-F238E27FC236}">
                  <a16:creationId xmlns:a16="http://schemas.microsoft.com/office/drawing/2014/main" id="{55D8869B-B701-4268-9856-876345C8AE3F}"/>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20">
              <a:extLst>
                <a:ext uri="{FF2B5EF4-FFF2-40B4-BE49-F238E27FC236}">
                  <a16:creationId xmlns:a16="http://schemas.microsoft.com/office/drawing/2014/main" id="{A25CA59C-849F-4CE4-A9B0-293F98DE2C7C}"/>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22">
              <a:extLst>
                <a:ext uri="{FF2B5EF4-FFF2-40B4-BE49-F238E27FC236}">
                  <a16:creationId xmlns:a16="http://schemas.microsoft.com/office/drawing/2014/main" id="{FE000DB1-AAA1-4BFF-8F14-53624C2F9E0B}"/>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3">
              <a:extLst>
                <a:ext uri="{FF2B5EF4-FFF2-40B4-BE49-F238E27FC236}">
                  <a16:creationId xmlns:a16="http://schemas.microsoft.com/office/drawing/2014/main" id="{5EEFBC14-7E5B-47B2-B5E3-E90991F8919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6">
              <a:extLst>
                <a:ext uri="{FF2B5EF4-FFF2-40B4-BE49-F238E27FC236}">
                  <a16:creationId xmlns:a16="http://schemas.microsoft.com/office/drawing/2014/main" id="{00AFF6E4-A34A-4FD3-8C57-BB96114822D1}"/>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7">
              <a:extLst>
                <a:ext uri="{FF2B5EF4-FFF2-40B4-BE49-F238E27FC236}">
                  <a16:creationId xmlns:a16="http://schemas.microsoft.com/office/drawing/2014/main" id="{C63A8474-C075-4441-A0B3-52286EA50093}"/>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8">
              <a:extLst>
                <a:ext uri="{FF2B5EF4-FFF2-40B4-BE49-F238E27FC236}">
                  <a16:creationId xmlns:a16="http://schemas.microsoft.com/office/drawing/2014/main" id="{35DA4698-A2ED-4512-8887-F12D3F14372A}"/>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30">
              <a:extLst>
                <a:ext uri="{FF2B5EF4-FFF2-40B4-BE49-F238E27FC236}">
                  <a16:creationId xmlns:a16="http://schemas.microsoft.com/office/drawing/2014/main" id="{3358E118-D590-4E50-B21C-6CDAA1CCAFCB}"/>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43">
              <a:extLst>
                <a:ext uri="{FF2B5EF4-FFF2-40B4-BE49-F238E27FC236}">
                  <a16:creationId xmlns:a16="http://schemas.microsoft.com/office/drawing/2014/main" id="{F1EE889E-60FF-423F-ADCB-6CBEE853A040}"/>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51">
              <a:extLst>
                <a:ext uri="{FF2B5EF4-FFF2-40B4-BE49-F238E27FC236}">
                  <a16:creationId xmlns:a16="http://schemas.microsoft.com/office/drawing/2014/main" id="{A4AA0634-0A7C-4A35-8EB7-775200F129FD}"/>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52">
              <a:extLst>
                <a:ext uri="{FF2B5EF4-FFF2-40B4-BE49-F238E27FC236}">
                  <a16:creationId xmlns:a16="http://schemas.microsoft.com/office/drawing/2014/main" id="{EBA21558-CAC3-445C-8882-5D4A0C6D2A0E}"/>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3">
              <a:extLst>
                <a:ext uri="{FF2B5EF4-FFF2-40B4-BE49-F238E27FC236}">
                  <a16:creationId xmlns:a16="http://schemas.microsoft.com/office/drawing/2014/main" id="{2E9415F1-5D31-4C25-9E26-203EEF500877}"/>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4">
              <a:extLst>
                <a:ext uri="{FF2B5EF4-FFF2-40B4-BE49-F238E27FC236}">
                  <a16:creationId xmlns:a16="http://schemas.microsoft.com/office/drawing/2014/main" id="{622FC1F6-879A-45BA-8752-08020C39CE29}"/>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5">
              <a:extLst>
                <a:ext uri="{FF2B5EF4-FFF2-40B4-BE49-F238E27FC236}">
                  <a16:creationId xmlns:a16="http://schemas.microsoft.com/office/drawing/2014/main" id="{BA09826C-58E2-48C5-9666-333326C2CA44}"/>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6">
              <a:extLst>
                <a:ext uri="{FF2B5EF4-FFF2-40B4-BE49-F238E27FC236}">
                  <a16:creationId xmlns:a16="http://schemas.microsoft.com/office/drawing/2014/main" id="{A6D3555F-4EA1-4EA7-9D08-2D75CE51927B}"/>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7">
              <a:extLst>
                <a:ext uri="{FF2B5EF4-FFF2-40B4-BE49-F238E27FC236}">
                  <a16:creationId xmlns:a16="http://schemas.microsoft.com/office/drawing/2014/main" id="{60FA20E8-EDAA-4310-B870-97807901AC18}"/>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9">
              <a:extLst>
                <a:ext uri="{FF2B5EF4-FFF2-40B4-BE49-F238E27FC236}">
                  <a16:creationId xmlns:a16="http://schemas.microsoft.com/office/drawing/2014/main" id="{F5552AA2-C2AB-4D59-B6EF-E8E5EE110E52}"/>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60">
              <a:extLst>
                <a:ext uri="{FF2B5EF4-FFF2-40B4-BE49-F238E27FC236}">
                  <a16:creationId xmlns:a16="http://schemas.microsoft.com/office/drawing/2014/main" id="{0BA267D0-8F6B-4803-B948-70E29B4587EB}"/>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61">
              <a:extLst>
                <a:ext uri="{FF2B5EF4-FFF2-40B4-BE49-F238E27FC236}">
                  <a16:creationId xmlns:a16="http://schemas.microsoft.com/office/drawing/2014/main" id="{86E372A3-B9F4-4FEE-8B96-D9AD879E214E}"/>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
              <a:extLst>
                <a:ext uri="{FF2B5EF4-FFF2-40B4-BE49-F238E27FC236}">
                  <a16:creationId xmlns:a16="http://schemas.microsoft.com/office/drawing/2014/main" id="{FF0C4564-5DA6-4224-A8B7-85CE1323DE8F}"/>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
              <a:extLst>
                <a:ext uri="{FF2B5EF4-FFF2-40B4-BE49-F238E27FC236}">
                  <a16:creationId xmlns:a16="http://schemas.microsoft.com/office/drawing/2014/main" id="{19F31D0D-C43D-4BB0-A13C-9524B84117D4}"/>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7">
              <a:extLst>
                <a:ext uri="{FF2B5EF4-FFF2-40B4-BE49-F238E27FC236}">
                  <a16:creationId xmlns:a16="http://schemas.microsoft.com/office/drawing/2014/main" id="{6B32FB03-B0FE-4731-BE41-C59AFB49FBF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8">
              <a:extLst>
                <a:ext uri="{FF2B5EF4-FFF2-40B4-BE49-F238E27FC236}">
                  <a16:creationId xmlns:a16="http://schemas.microsoft.com/office/drawing/2014/main" id="{BDD5B6F0-1E17-4DCD-AE5F-ED8C48892FEF}"/>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9">
              <a:extLst>
                <a:ext uri="{FF2B5EF4-FFF2-40B4-BE49-F238E27FC236}">
                  <a16:creationId xmlns:a16="http://schemas.microsoft.com/office/drawing/2014/main" id="{0290BE17-E89B-4AF9-B3F6-AF4884D52467}"/>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11">
              <a:extLst>
                <a:ext uri="{FF2B5EF4-FFF2-40B4-BE49-F238E27FC236}">
                  <a16:creationId xmlns:a16="http://schemas.microsoft.com/office/drawing/2014/main" id="{85F63089-F77F-4F02-8417-AAC1847FBCA7}"/>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12">
              <a:extLst>
                <a:ext uri="{FF2B5EF4-FFF2-40B4-BE49-F238E27FC236}">
                  <a16:creationId xmlns:a16="http://schemas.microsoft.com/office/drawing/2014/main" id="{7B01CD5E-570F-4CBF-9904-94F30D928C54}"/>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3">
              <a:extLst>
                <a:ext uri="{FF2B5EF4-FFF2-40B4-BE49-F238E27FC236}">
                  <a16:creationId xmlns:a16="http://schemas.microsoft.com/office/drawing/2014/main" id="{7EE6A672-2915-4B03-99A9-9364D5F1521E}"/>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4">
              <a:extLst>
                <a:ext uri="{FF2B5EF4-FFF2-40B4-BE49-F238E27FC236}">
                  <a16:creationId xmlns:a16="http://schemas.microsoft.com/office/drawing/2014/main" id="{2136B643-14E1-443A-BC1C-06ADAE65C30F}"/>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6">
              <a:extLst>
                <a:ext uri="{FF2B5EF4-FFF2-40B4-BE49-F238E27FC236}">
                  <a16:creationId xmlns:a16="http://schemas.microsoft.com/office/drawing/2014/main" id="{867FA393-4F37-4E1A-870B-F96775FAB7E8}"/>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7">
              <a:extLst>
                <a:ext uri="{FF2B5EF4-FFF2-40B4-BE49-F238E27FC236}">
                  <a16:creationId xmlns:a16="http://schemas.microsoft.com/office/drawing/2014/main" id="{E225A1BE-FAD2-4764-A7E4-A6DA07D0573B}"/>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21">
              <a:extLst>
                <a:ext uri="{FF2B5EF4-FFF2-40B4-BE49-F238E27FC236}">
                  <a16:creationId xmlns:a16="http://schemas.microsoft.com/office/drawing/2014/main" id="{25D65388-C7E0-4C07-822A-03C5009C6D1E}"/>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25">
              <a:extLst>
                <a:ext uri="{FF2B5EF4-FFF2-40B4-BE49-F238E27FC236}">
                  <a16:creationId xmlns:a16="http://schemas.microsoft.com/office/drawing/2014/main" id="{E1D79822-C494-449C-B439-F437DAD4F218}"/>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9">
              <a:extLst>
                <a:ext uri="{FF2B5EF4-FFF2-40B4-BE49-F238E27FC236}">
                  <a16:creationId xmlns:a16="http://schemas.microsoft.com/office/drawing/2014/main" id="{CDB324E5-E8D9-40E3-BAB4-1F87E67E4F46}"/>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31">
              <a:extLst>
                <a:ext uri="{FF2B5EF4-FFF2-40B4-BE49-F238E27FC236}">
                  <a16:creationId xmlns:a16="http://schemas.microsoft.com/office/drawing/2014/main" id="{15404AB3-12EB-462E-85A2-AF4A7E91D729}"/>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32">
              <a:extLst>
                <a:ext uri="{FF2B5EF4-FFF2-40B4-BE49-F238E27FC236}">
                  <a16:creationId xmlns:a16="http://schemas.microsoft.com/office/drawing/2014/main" id="{228021CB-53B3-4BCC-A14C-0B6951FC971F}"/>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3">
              <a:extLst>
                <a:ext uri="{FF2B5EF4-FFF2-40B4-BE49-F238E27FC236}">
                  <a16:creationId xmlns:a16="http://schemas.microsoft.com/office/drawing/2014/main" id="{B353D0BC-00A6-4EA4-9311-9FCB88CC2021}"/>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4">
              <a:extLst>
                <a:ext uri="{FF2B5EF4-FFF2-40B4-BE49-F238E27FC236}">
                  <a16:creationId xmlns:a16="http://schemas.microsoft.com/office/drawing/2014/main" id="{0E001FD3-6EDD-47A3-9916-826E1595DAB3}"/>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5">
              <a:extLst>
                <a:ext uri="{FF2B5EF4-FFF2-40B4-BE49-F238E27FC236}">
                  <a16:creationId xmlns:a16="http://schemas.microsoft.com/office/drawing/2014/main" id="{FE214D5B-D151-4E09-A01E-BEAAF9C679ED}"/>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6">
              <a:extLst>
                <a:ext uri="{FF2B5EF4-FFF2-40B4-BE49-F238E27FC236}">
                  <a16:creationId xmlns:a16="http://schemas.microsoft.com/office/drawing/2014/main" id="{3024EF13-0A45-49DD-B0F4-FA3A5169EFFE}"/>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7">
              <a:extLst>
                <a:ext uri="{FF2B5EF4-FFF2-40B4-BE49-F238E27FC236}">
                  <a16:creationId xmlns:a16="http://schemas.microsoft.com/office/drawing/2014/main" id="{95E0BDAE-48A7-4752-A150-74DA4BAE5E4B}"/>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8">
              <a:extLst>
                <a:ext uri="{FF2B5EF4-FFF2-40B4-BE49-F238E27FC236}">
                  <a16:creationId xmlns:a16="http://schemas.microsoft.com/office/drawing/2014/main" id="{DE128EDB-3179-4F47-8B37-BEDE3B82FFC7}"/>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9">
              <a:extLst>
                <a:ext uri="{FF2B5EF4-FFF2-40B4-BE49-F238E27FC236}">
                  <a16:creationId xmlns:a16="http://schemas.microsoft.com/office/drawing/2014/main" id="{E09CDD49-7B7B-42C0-A09E-6CFB3CDFF6A1}"/>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40">
              <a:extLst>
                <a:ext uri="{FF2B5EF4-FFF2-40B4-BE49-F238E27FC236}">
                  <a16:creationId xmlns:a16="http://schemas.microsoft.com/office/drawing/2014/main" id="{93C5D839-4CD5-4165-9091-7D9B92CDC1D2}"/>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41">
              <a:extLst>
                <a:ext uri="{FF2B5EF4-FFF2-40B4-BE49-F238E27FC236}">
                  <a16:creationId xmlns:a16="http://schemas.microsoft.com/office/drawing/2014/main" id="{3C7F638A-BB6D-4B24-A7F9-03BF8087459B}"/>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2">
              <a:extLst>
                <a:ext uri="{FF2B5EF4-FFF2-40B4-BE49-F238E27FC236}">
                  <a16:creationId xmlns:a16="http://schemas.microsoft.com/office/drawing/2014/main" id="{5B59DB64-329B-45EA-8A67-4213A886B5B2}"/>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4">
              <a:extLst>
                <a:ext uri="{FF2B5EF4-FFF2-40B4-BE49-F238E27FC236}">
                  <a16:creationId xmlns:a16="http://schemas.microsoft.com/office/drawing/2014/main" id="{D8DAB003-6484-4D1D-85AE-93FA09BC5EF5}"/>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5">
              <a:extLst>
                <a:ext uri="{FF2B5EF4-FFF2-40B4-BE49-F238E27FC236}">
                  <a16:creationId xmlns:a16="http://schemas.microsoft.com/office/drawing/2014/main" id="{D49280A1-ACA8-4CD6-9012-AF12660F07E4}"/>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6">
              <a:extLst>
                <a:ext uri="{FF2B5EF4-FFF2-40B4-BE49-F238E27FC236}">
                  <a16:creationId xmlns:a16="http://schemas.microsoft.com/office/drawing/2014/main" id="{C03EAE8C-6089-40E5-9361-2E266A1EEBA3}"/>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7">
              <a:extLst>
                <a:ext uri="{FF2B5EF4-FFF2-40B4-BE49-F238E27FC236}">
                  <a16:creationId xmlns:a16="http://schemas.microsoft.com/office/drawing/2014/main" id="{02E3A077-F087-4E14-A13E-4E9D4369B1F6}"/>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8">
              <a:extLst>
                <a:ext uri="{FF2B5EF4-FFF2-40B4-BE49-F238E27FC236}">
                  <a16:creationId xmlns:a16="http://schemas.microsoft.com/office/drawing/2014/main" id="{7CE4FAAA-45E7-4C86-B59A-F284B79EFD23}"/>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9">
              <a:extLst>
                <a:ext uri="{FF2B5EF4-FFF2-40B4-BE49-F238E27FC236}">
                  <a16:creationId xmlns:a16="http://schemas.microsoft.com/office/drawing/2014/main" id="{E2689B62-CCA1-4EE5-B622-FBA516868916}"/>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8">
              <a:extLst>
                <a:ext uri="{FF2B5EF4-FFF2-40B4-BE49-F238E27FC236}">
                  <a16:creationId xmlns:a16="http://schemas.microsoft.com/office/drawing/2014/main" id="{113638EE-3BCF-4315-A329-3C6766A3890B}"/>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106">
              <a:extLst>
                <a:ext uri="{FF2B5EF4-FFF2-40B4-BE49-F238E27FC236}">
                  <a16:creationId xmlns:a16="http://schemas.microsoft.com/office/drawing/2014/main" id="{4FB36B8F-335B-40F2-83BB-C2B2689DC2E9}"/>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2" name="Title Placeholder 1">
            <a:extLst>
              <a:ext uri="{FF2B5EF4-FFF2-40B4-BE49-F238E27FC236}">
                <a16:creationId xmlns:a16="http://schemas.microsoft.com/office/drawing/2014/main" id="{7A05E913-A9D9-4639-B104-1F07A4AF6A56}"/>
              </a:ext>
            </a:extLst>
          </p:cNvPr>
          <p:cNvSpPr>
            <a:spLocks noGrp="1"/>
          </p:cNvSpPr>
          <p:nvPr>
            <p:ph type="title"/>
          </p:nvPr>
        </p:nvSpPr>
        <p:spPr>
          <a:xfrm>
            <a:off x="1069848" y="502920"/>
            <a:ext cx="9634011"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09940CEB-B6D7-46E6-9843-51534214017A}"/>
              </a:ext>
            </a:extLst>
          </p:cNvPr>
          <p:cNvSpPr>
            <a:spLocks noGrp="1"/>
          </p:cNvSpPr>
          <p:nvPr>
            <p:ph type="body" idx="1"/>
          </p:nvPr>
        </p:nvSpPr>
        <p:spPr>
          <a:xfrm>
            <a:off x="1069848" y="1874520"/>
            <a:ext cx="9634011"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5BAC8B5-8DFB-4920-8580-54824C831A94}"/>
              </a:ext>
            </a:extLst>
          </p:cNvPr>
          <p:cNvSpPr>
            <a:spLocks noGrp="1"/>
          </p:cNvSpPr>
          <p:nvPr>
            <p:ph type="dt" sz="half" idx="2"/>
          </p:nvPr>
        </p:nvSpPr>
        <p:spPr>
          <a:xfrm>
            <a:off x="173736" y="6382512"/>
            <a:ext cx="2845901" cy="365125"/>
          </a:xfrm>
          <a:prstGeom prst="rect">
            <a:avLst/>
          </a:prstGeom>
        </p:spPr>
        <p:txBody>
          <a:bodyPr vert="horz" lIns="91440" tIns="45720" rIns="91440" bIns="45720" rtlCol="0" anchor="ctr"/>
          <a:lstStyle>
            <a:lvl1pPr algn="l">
              <a:defRPr sz="1050">
                <a:solidFill>
                  <a:schemeClr val="tx2"/>
                </a:solidFill>
              </a:defRPr>
            </a:lvl1pPr>
          </a:lstStyle>
          <a:p>
            <a:fld id="{B5898F52-2787-4BA2-BBBC-9395E9F86D50}" type="datetimeFigureOut">
              <a:rPr lang="en-US" smtClean="0"/>
              <a:pPr/>
              <a:t>12/17/2021</a:t>
            </a:fld>
            <a:endParaRPr lang="en-US" dirty="0"/>
          </a:p>
        </p:txBody>
      </p:sp>
      <p:sp>
        <p:nvSpPr>
          <p:cNvPr id="5" name="Footer Placeholder 4">
            <a:extLst>
              <a:ext uri="{FF2B5EF4-FFF2-40B4-BE49-F238E27FC236}">
                <a16:creationId xmlns:a16="http://schemas.microsoft.com/office/drawing/2014/main" id="{3A9E2D5D-B616-4048-9CB8-4D316BBDB1FB}"/>
              </a:ext>
            </a:extLst>
          </p:cNvPr>
          <p:cNvSpPr>
            <a:spLocks noGrp="1"/>
          </p:cNvSpPr>
          <p:nvPr>
            <p:ph type="ftr" sz="quarter" idx="3"/>
          </p:nvPr>
        </p:nvSpPr>
        <p:spPr>
          <a:xfrm rot="5400000">
            <a:off x="-1754871" y="2093199"/>
            <a:ext cx="4157472" cy="416082"/>
          </a:xfrm>
          <a:prstGeom prst="rect">
            <a:avLst/>
          </a:prstGeom>
        </p:spPr>
        <p:txBody>
          <a:bodyPr vert="horz" lIns="91440" tIns="45720" rIns="91440" bIns="45720" rtlCol="0" anchor="ctr"/>
          <a:lstStyle>
            <a:lvl1pPr algn="l">
              <a:defRPr sz="1050">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63F322F0-8F3D-4AC5-9873-24666D0E0D34}"/>
              </a:ext>
            </a:extLst>
          </p:cNvPr>
          <p:cNvSpPr>
            <a:spLocks noGrp="1"/>
          </p:cNvSpPr>
          <p:nvPr>
            <p:ph type="sldNum" sz="quarter" idx="4"/>
          </p:nvPr>
        </p:nvSpPr>
        <p:spPr>
          <a:xfrm>
            <a:off x="11457919" y="6382512"/>
            <a:ext cx="500997" cy="365125"/>
          </a:xfrm>
          <a:prstGeom prst="rect">
            <a:avLst/>
          </a:prstGeom>
        </p:spPr>
        <p:txBody>
          <a:bodyPr vert="horz" lIns="91440" tIns="45720" rIns="91440" bIns="45720" rtlCol="0" anchor="ctr"/>
          <a:lstStyle>
            <a:lvl1pPr algn="r">
              <a:defRPr sz="1050">
                <a:solidFill>
                  <a:schemeClr val="tx2"/>
                </a:solidFill>
              </a:defRPr>
            </a:lvl1pPr>
          </a:lstStyle>
          <a:p>
            <a:fld id="{4C8B8A27-DF03-4546-BA93-21C967D57E5C}" type="slidenum">
              <a:rPr lang="en-US" smtClean="0"/>
              <a:pPr/>
              <a:t>‹#›</a:t>
            </a:fld>
            <a:endParaRPr lang="en-US"/>
          </a:p>
        </p:txBody>
      </p:sp>
    </p:spTree>
    <p:extLst>
      <p:ext uri="{BB962C8B-B14F-4D97-AF65-F5344CB8AC3E}">
        <p14:creationId xmlns:p14="http://schemas.microsoft.com/office/powerpoint/2010/main" val="1895607630"/>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88" r:id="rId5"/>
    <p:sldLayoutId id="2147483693" r:id="rId6"/>
    <p:sldLayoutId id="2147483689" r:id="rId7"/>
    <p:sldLayoutId id="2147483690" r:id="rId8"/>
    <p:sldLayoutId id="2147483691" r:id="rId9"/>
    <p:sldLayoutId id="2147483692" r:id="rId10"/>
    <p:sldLayoutId id="2147483694"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hyperlink" Target="https://creativecommons.org/licenses/by-nc/3.0/" TargetMode="Externa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hyperlink" Target="https://www.iphonemod.net/singapore-fines-airbnb-hosts.html" TargetMode="External"/><Relationship Id="rId5" Type="http://schemas.openxmlformats.org/officeDocument/2006/relationships/image" Target="../media/image3.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6.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7.jp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8.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9.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0.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1.jp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1080/0267257X.2012.737357" TargetMode="External"/><Relationship Id="rId2" Type="http://schemas.openxmlformats.org/officeDocument/2006/relationships/hyperlink" Target="https://doi.org/10.14763/2016.2.414" TargetMode="External"/><Relationship Id="rId1" Type="http://schemas.openxmlformats.org/officeDocument/2006/relationships/slideLayout" Target="../slideLayouts/slideLayout2.xml"/><Relationship Id="rId5" Type="http://schemas.openxmlformats.org/officeDocument/2006/relationships/hyperlink" Target="https://www.statista.com/topics/2273/airbnb/#dossierKeyfigures" TargetMode="External"/><Relationship Id="rId4" Type="http://schemas.openxmlformats.org/officeDocument/2006/relationships/hyperlink" Target="https://doi.org/10.14512/gaia.22.4.5"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080/13683500.2019.1697650"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s://knowledge.wharton.upenn.edu/article/regulating-sharing-economy/" TargetMode="External"/><Relationship Id="rId4" Type="http://schemas.openxmlformats.org/officeDocument/2006/relationships/hyperlink" Target="https://d.docs.live.net/25133abcb25723c6/Documents/Digital%20Business/%20https:/medium.com/swlh/real-estate-start-up-consolidation-37cdcfd9671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26" name="Group 204">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206"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7"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8"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8"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9"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0"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1"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2"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3"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4"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5"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6"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7"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8"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9"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0"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1"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2"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3"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4"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5"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6"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7"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8"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9"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0"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1"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2"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3"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4"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5"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6"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7"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8"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9"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0"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1"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2"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3"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4"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5"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6"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7"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8"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9"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0"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1"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2"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3"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4"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5"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6"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7"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8"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9"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0"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1"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382" name="Rectangle 263">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3" name="Rectangle 265">
            <a:extLst>
              <a:ext uri="{FF2B5EF4-FFF2-40B4-BE49-F238E27FC236}">
                <a16:creationId xmlns:a16="http://schemas.microsoft.com/office/drawing/2014/main" id="{969239DF-EAA4-47C3-B4E3-79C6BCB24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3" y="5267"/>
            <a:ext cx="6635041"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099483-6CC1-4F0D-B2CA-A65828A46F3D}"/>
              </a:ext>
            </a:extLst>
          </p:cNvPr>
          <p:cNvSpPr>
            <a:spLocks noGrp="1"/>
          </p:cNvSpPr>
          <p:nvPr>
            <p:ph type="ctrTitle"/>
          </p:nvPr>
        </p:nvSpPr>
        <p:spPr>
          <a:xfrm>
            <a:off x="202601" y="298236"/>
            <a:ext cx="5110909" cy="1691969"/>
          </a:xfrm>
        </p:spPr>
        <p:txBody>
          <a:bodyPr vert="horz" lIns="91440" tIns="45720" rIns="91440" bIns="45720" rtlCol="0" anchor="ctr">
            <a:normAutofit/>
          </a:bodyPr>
          <a:lstStyle/>
          <a:p>
            <a:r>
              <a:rPr lang="en-US" sz="4000" kern="1200" dirty="0">
                <a:solidFill>
                  <a:schemeClr val="tx2"/>
                </a:solidFill>
                <a:latin typeface="+mj-lt"/>
                <a:ea typeface="+mj-ea"/>
                <a:cs typeface="+mj-cs"/>
              </a:rPr>
              <a:t>Digital Business BMSP 6002</a:t>
            </a:r>
          </a:p>
        </p:txBody>
      </p:sp>
      <p:sp>
        <p:nvSpPr>
          <p:cNvPr id="3" name="Subtitle 2">
            <a:extLst>
              <a:ext uri="{FF2B5EF4-FFF2-40B4-BE49-F238E27FC236}">
                <a16:creationId xmlns:a16="http://schemas.microsoft.com/office/drawing/2014/main" id="{AB42C000-7490-4CBC-88D3-A72F58A5AFF3}"/>
              </a:ext>
            </a:extLst>
          </p:cNvPr>
          <p:cNvSpPr>
            <a:spLocks noGrp="1"/>
          </p:cNvSpPr>
          <p:nvPr>
            <p:ph type="subTitle" idx="1"/>
          </p:nvPr>
        </p:nvSpPr>
        <p:spPr>
          <a:xfrm>
            <a:off x="379718" y="2436464"/>
            <a:ext cx="4539129" cy="3699747"/>
          </a:xfrm>
        </p:spPr>
        <p:txBody>
          <a:bodyPr vert="horz" lIns="91440" tIns="45720" rIns="91440" bIns="45720" rtlCol="0">
            <a:normAutofit/>
          </a:bodyPr>
          <a:lstStyle/>
          <a:p>
            <a:r>
              <a:rPr lang="en-US" sz="2000" b="1" dirty="0"/>
              <a:t>Student: </a:t>
            </a:r>
          </a:p>
          <a:p>
            <a:r>
              <a:rPr lang="en-US" sz="2000" b="1" dirty="0"/>
              <a:t>Katarzyna White (1905801)</a:t>
            </a:r>
          </a:p>
          <a:p>
            <a:endParaRPr lang="en-US" sz="2000" b="1" dirty="0"/>
          </a:p>
          <a:p>
            <a:r>
              <a:rPr lang="en-US" sz="2000" b="1" dirty="0"/>
              <a:t>Tutor: </a:t>
            </a:r>
          </a:p>
          <a:p>
            <a:r>
              <a:rPr lang="en-US" sz="2000" b="1" dirty="0"/>
              <a:t>Dr Roisin Mullins</a:t>
            </a:r>
          </a:p>
          <a:p>
            <a:pPr algn="l"/>
            <a:endParaRPr lang="en-US" dirty="0"/>
          </a:p>
        </p:txBody>
      </p:sp>
      <p:pic>
        <p:nvPicPr>
          <p:cNvPr id="10" name="Picture 9" descr="3D Hologram from iPad">
            <a:extLst>
              <a:ext uri="{FF2B5EF4-FFF2-40B4-BE49-F238E27FC236}">
                <a16:creationId xmlns:a16="http://schemas.microsoft.com/office/drawing/2014/main" id="{6C665BE9-83E5-425B-B157-4369A36A5841}"/>
              </a:ext>
            </a:extLst>
          </p:cNvPr>
          <p:cNvPicPr>
            <a:picLocks noChangeAspect="1"/>
          </p:cNvPicPr>
          <p:nvPr/>
        </p:nvPicPr>
        <p:blipFill rotWithShape="1">
          <a:blip r:embed="rId5">
            <a:extLst>
              <a:ext uri="{28A0092B-C50C-407E-A947-70E740481C1C}">
                <a14:useLocalDpi xmlns:a14="http://schemas.microsoft.com/office/drawing/2010/main" val="0"/>
              </a:ext>
            </a:extLst>
          </a:blip>
          <a:srcRect l="17436" r="28646"/>
          <a:stretch/>
        </p:blipFill>
        <p:spPr>
          <a:xfrm>
            <a:off x="5914841" y="1"/>
            <a:ext cx="6277159" cy="6866192"/>
          </a:xfrm>
          <a:prstGeom prst="rect">
            <a:avLst/>
          </a:prstGeom>
        </p:spPr>
      </p:pic>
      <p:grpSp>
        <p:nvGrpSpPr>
          <p:cNvPr id="384" name="Group 267">
            <a:extLst>
              <a:ext uri="{FF2B5EF4-FFF2-40B4-BE49-F238E27FC236}">
                <a16:creationId xmlns:a16="http://schemas.microsoft.com/office/drawing/2014/main" id="{3389B237-4CAB-4403-A95C-C04D71F4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45458" y="-31769"/>
            <a:ext cx="510538" cy="6804779"/>
            <a:chOff x="11445458" y="-31769"/>
            <a:chExt cx="510538" cy="6804779"/>
          </a:xfrm>
        </p:grpSpPr>
        <p:sp>
          <p:nvSpPr>
            <p:cNvPr id="385" name="Freeform 8">
              <a:extLst>
                <a:ext uri="{FF2B5EF4-FFF2-40B4-BE49-F238E27FC236}">
                  <a16:creationId xmlns:a16="http://schemas.microsoft.com/office/drawing/2014/main" id="{57652216-AF47-4D6B-A81B-2DC28B6255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7521" y="666336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6" name="Freeform 43">
              <a:extLst>
                <a:ext uri="{FF2B5EF4-FFF2-40B4-BE49-F238E27FC236}">
                  <a16:creationId xmlns:a16="http://schemas.microsoft.com/office/drawing/2014/main" id="{0E53B701-E5D9-4269-97AD-69F3087D28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8634" y="742112"/>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7" name="Freeform 51">
              <a:extLst>
                <a:ext uri="{FF2B5EF4-FFF2-40B4-BE49-F238E27FC236}">
                  <a16:creationId xmlns:a16="http://schemas.microsoft.com/office/drawing/2014/main" id="{53F3EB0D-ADA8-4F65-9811-0A990FE6BE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06592" y="959823"/>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8" name="Freeform 53">
              <a:extLst>
                <a:ext uri="{FF2B5EF4-FFF2-40B4-BE49-F238E27FC236}">
                  <a16:creationId xmlns:a16="http://schemas.microsoft.com/office/drawing/2014/main" id="{7FC10137-17E1-4C6D-B7A2-CD86B7C148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678" y="1198596"/>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9" name="Freeform 54">
              <a:extLst>
                <a:ext uri="{FF2B5EF4-FFF2-40B4-BE49-F238E27FC236}">
                  <a16:creationId xmlns:a16="http://schemas.microsoft.com/office/drawing/2014/main" id="{983715DD-6794-4B57-8585-E0EFF671E7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8560" y="447364"/>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0" name="Freeform 55">
              <a:extLst>
                <a:ext uri="{FF2B5EF4-FFF2-40B4-BE49-F238E27FC236}">
                  <a16:creationId xmlns:a16="http://schemas.microsoft.com/office/drawing/2014/main" id="{6B8B9805-E14F-4943-B15E-48460BFD60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538" y="140819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1" name="Freeform 56">
              <a:extLst>
                <a:ext uri="{FF2B5EF4-FFF2-40B4-BE49-F238E27FC236}">
                  <a16:creationId xmlns:a16="http://schemas.microsoft.com/office/drawing/2014/main" id="{112C42C6-34DE-404D-B18A-8E94E76A3C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234" y="2238233"/>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2" name="Freeform 57">
              <a:extLst>
                <a:ext uri="{FF2B5EF4-FFF2-40B4-BE49-F238E27FC236}">
                  <a16:creationId xmlns:a16="http://schemas.microsoft.com/office/drawing/2014/main" id="{105114E3-B528-44FB-AD64-31F7940A69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80687" y="1617942"/>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3" name="Freeform 59">
              <a:extLst>
                <a:ext uri="{FF2B5EF4-FFF2-40B4-BE49-F238E27FC236}">
                  <a16:creationId xmlns:a16="http://schemas.microsoft.com/office/drawing/2014/main" id="{66162961-2E66-4F1D-AD08-A09C28C5E0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0137" y="200295"/>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4" name="Freeform 60">
              <a:extLst>
                <a:ext uri="{FF2B5EF4-FFF2-40B4-BE49-F238E27FC236}">
                  <a16:creationId xmlns:a16="http://schemas.microsoft.com/office/drawing/2014/main" id="{7DF10D80-7F03-41B7-BF83-7086CFB705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5368" y="1847736"/>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5" name="Freeform 61">
              <a:extLst>
                <a:ext uri="{FF2B5EF4-FFF2-40B4-BE49-F238E27FC236}">
                  <a16:creationId xmlns:a16="http://schemas.microsoft.com/office/drawing/2014/main" id="{60E5BEF8-88A7-4088-8382-FC596B16B9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4067" y="-12868"/>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6" name="Freeform 78">
              <a:extLst>
                <a:ext uri="{FF2B5EF4-FFF2-40B4-BE49-F238E27FC236}">
                  <a16:creationId xmlns:a16="http://schemas.microsoft.com/office/drawing/2014/main" id="{4850C240-229E-44CC-9B0C-7C70B85241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0903" y="665835"/>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7" name="Freeform 79">
              <a:extLst>
                <a:ext uri="{FF2B5EF4-FFF2-40B4-BE49-F238E27FC236}">
                  <a16:creationId xmlns:a16="http://schemas.microsoft.com/office/drawing/2014/main" id="{0C20C1F3-97C9-485A-BBF1-F712C6FDD9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275" y="896880"/>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8" name="Freeform 80">
              <a:extLst>
                <a:ext uri="{FF2B5EF4-FFF2-40B4-BE49-F238E27FC236}">
                  <a16:creationId xmlns:a16="http://schemas.microsoft.com/office/drawing/2014/main" id="{5FB7F486-D669-4315-848B-079715C0A6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7934" y="1134675"/>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9" name="Freeform 81">
              <a:extLst>
                <a:ext uri="{FF2B5EF4-FFF2-40B4-BE49-F238E27FC236}">
                  <a16:creationId xmlns:a16="http://schemas.microsoft.com/office/drawing/2014/main" id="{884943FC-F8F5-47A2-8C6C-AD8385B0F3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0984" y="2147729"/>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00" name="Freeform 82">
              <a:extLst>
                <a:ext uri="{FF2B5EF4-FFF2-40B4-BE49-F238E27FC236}">
                  <a16:creationId xmlns:a16="http://schemas.microsoft.com/office/drawing/2014/main" id="{FBD1CFD7-B550-428B-99C5-E70AE1117A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820" y="1925276"/>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01" name="Freeform 83">
              <a:extLst>
                <a:ext uri="{FF2B5EF4-FFF2-40B4-BE49-F238E27FC236}">
                  <a16:creationId xmlns:a16="http://schemas.microsoft.com/office/drawing/2014/main" id="{86464553-DBB1-4FDD-A906-723DE0BFAF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1377" y="1610488"/>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02" name="Freeform 84">
              <a:extLst>
                <a:ext uri="{FF2B5EF4-FFF2-40B4-BE49-F238E27FC236}">
                  <a16:creationId xmlns:a16="http://schemas.microsoft.com/office/drawing/2014/main" id="{41C1AA59-6A1E-4A61-8483-8056A09E0C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22393" y="461249"/>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03" name="Freeform 86">
              <a:extLst>
                <a:ext uri="{FF2B5EF4-FFF2-40B4-BE49-F238E27FC236}">
                  <a16:creationId xmlns:a16="http://schemas.microsoft.com/office/drawing/2014/main" id="{851A3E4E-2857-4A69-AEC0-79CF8C413D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6789" y="39307"/>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04" name="Freeform 89">
              <a:extLst>
                <a:ext uri="{FF2B5EF4-FFF2-40B4-BE49-F238E27FC236}">
                  <a16:creationId xmlns:a16="http://schemas.microsoft.com/office/drawing/2014/main" id="{363F6E9F-7E05-4464-BE66-BB27B4589D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165" y="1398137"/>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05" name="Freeform 90">
              <a:extLst>
                <a:ext uri="{FF2B5EF4-FFF2-40B4-BE49-F238E27FC236}">
                  <a16:creationId xmlns:a16="http://schemas.microsoft.com/office/drawing/2014/main" id="{CE4367E1-2C4E-4A0B-A9E2-2DC3B3BCD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65017" y="2021046"/>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90" name="Freeform 105">
              <a:extLst>
                <a:ext uri="{FF2B5EF4-FFF2-40B4-BE49-F238E27FC236}">
                  <a16:creationId xmlns:a16="http://schemas.microsoft.com/office/drawing/2014/main" id="{EE215DA3-ED82-4F29-9835-DD3B5ADD4D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39032" y="202351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91" name="Freeform 106">
              <a:extLst>
                <a:ext uri="{FF2B5EF4-FFF2-40B4-BE49-F238E27FC236}">
                  <a16:creationId xmlns:a16="http://schemas.microsoft.com/office/drawing/2014/main" id="{449C2B94-6D2C-466B-9091-18CA599565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729" y="26124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92" name="Freeform 32">
              <a:extLst>
                <a:ext uri="{FF2B5EF4-FFF2-40B4-BE49-F238E27FC236}">
                  <a16:creationId xmlns:a16="http://schemas.microsoft.com/office/drawing/2014/main" id="{9873A13E-F493-4022-9CDB-496767477D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3710" y="3240972"/>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93" name="Freeform 33">
              <a:extLst>
                <a:ext uri="{FF2B5EF4-FFF2-40B4-BE49-F238E27FC236}">
                  <a16:creationId xmlns:a16="http://schemas.microsoft.com/office/drawing/2014/main" id="{631ED96D-0634-4E7F-BE08-A8ACAA0A64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623" y="433228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94" name="Freeform 34">
              <a:extLst>
                <a:ext uri="{FF2B5EF4-FFF2-40B4-BE49-F238E27FC236}">
                  <a16:creationId xmlns:a16="http://schemas.microsoft.com/office/drawing/2014/main" id="{D43F1416-268F-487F-ABB4-1C62E6C68B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7553" y="5329606"/>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95" name="Freeform 35">
              <a:extLst>
                <a:ext uri="{FF2B5EF4-FFF2-40B4-BE49-F238E27FC236}">
                  <a16:creationId xmlns:a16="http://schemas.microsoft.com/office/drawing/2014/main" id="{E5E99890-1E26-4DDC-8F50-128C4875BA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205" y="4540510"/>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96" name="Freeform 36">
              <a:extLst>
                <a:ext uri="{FF2B5EF4-FFF2-40B4-BE49-F238E27FC236}">
                  <a16:creationId xmlns:a16="http://schemas.microsoft.com/office/drawing/2014/main" id="{21D3B3BA-A1D7-450E-B002-44DFDC68F9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5991495"/>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97" name="Freeform 37">
              <a:extLst>
                <a:ext uri="{FF2B5EF4-FFF2-40B4-BE49-F238E27FC236}">
                  <a16:creationId xmlns:a16="http://schemas.microsoft.com/office/drawing/2014/main" id="{666093C3-5DCC-4A45-897C-F2C5CA94AC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7108" y="3005032"/>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98" name="Freeform 38">
              <a:extLst>
                <a:ext uri="{FF2B5EF4-FFF2-40B4-BE49-F238E27FC236}">
                  <a16:creationId xmlns:a16="http://schemas.microsoft.com/office/drawing/2014/main" id="{E5879CC9-6134-4E28-8170-9DD4240CC5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777" y="4845128"/>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99" name="Freeform 39">
              <a:extLst>
                <a:ext uri="{FF2B5EF4-FFF2-40B4-BE49-F238E27FC236}">
                  <a16:creationId xmlns:a16="http://schemas.microsoft.com/office/drawing/2014/main" id="{52B9234F-7351-4670-9340-3ABC48A30B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6885" y="5086249"/>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00" name="Freeform 40">
              <a:extLst>
                <a:ext uri="{FF2B5EF4-FFF2-40B4-BE49-F238E27FC236}">
                  <a16:creationId xmlns:a16="http://schemas.microsoft.com/office/drawing/2014/main" id="{3F67C8B5-D925-449D-BCA7-7517305514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1849" y="2542950"/>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01" name="Freeform 41">
              <a:extLst>
                <a:ext uri="{FF2B5EF4-FFF2-40B4-BE49-F238E27FC236}">
                  <a16:creationId xmlns:a16="http://schemas.microsoft.com/office/drawing/2014/main" id="{71516E84-743F-4EE4-B466-909E55FCC9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6223503"/>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02" name="Freeform 42">
              <a:extLst>
                <a:ext uri="{FF2B5EF4-FFF2-40B4-BE49-F238E27FC236}">
                  <a16:creationId xmlns:a16="http://schemas.microsoft.com/office/drawing/2014/main" id="{285EE84A-B305-47FC-9896-3EAAE94F6D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3510" y="5541519"/>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03" name="Freeform 44">
              <a:extLst>
                <a:ext uri="{FF2B5EF4-FFF2-40B4-BE49-F238E27FC236}">
                  <a16:creationId xmlns:a16="http://schemas.microsoft.com/office/drawing/2014/main" id="{52175DC6-FE35-414D-B1FC-53870E0F6B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7300" y="402564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04" name="Freeform 45">
              <a:extLst>
                <a:ext uri="{FF2B5EF4-FFF2-40B4-BE49-F238E27FC236}">
                  <a16:creationId xmlns:a16="http://schemas.microsoft.com/office/drawing/2014/main" id="{ACD91DA3-CF45-4374-AEDA-5DA2E53EE4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5149" y="5781473"/>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05" name="Freeform 46">
              <a:extLst>
                <a:ext uri="{FF2B5EF4-FFF2-40B4-BE49-F238E27FC236}">
                  <a16:creationId xmlns:a16="http://schemas.microsoft.com/office/drawing/2014/main" id="{8AAA7A16-3076-4557-9DC3-297D83248E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208" y="2775569"/>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06" name="Freeform 47">
              <a:extLst>
                <a:ext uri="{FF2B5EF4-FFF2-40B4-BE49-F238E27FC236}">
                  <a16:creationId xmlns:a16="http://schemas.microsoft.com/office/drawing/2014/main" id="{62AFF181-4F3A-40CE-BC79-BD8D97E0C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22353" y="3794520"/>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07" name="Freeform 48">
              <a:extLst>
                <a:ext uri="{FF2B5EF4-FFF2-40B4-BE49-F238E27FC236}">
                  <a16:creationId xmlns:a16="http://schemas.microsoft.com/office/drawing/2014/main" id="{E9EE8F9C-63EF-41F7-90AC-95F093366F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7610" y="3561050"/>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08" name="Freeform 62">
              <a:extLst>
                <a:ext uri="{FF2B5EF4-FFF2-40B4-BE49-F238E27FC236}">
                  <a16:creationId xmlns:a16="http://schemas.microsoft.com/office/drawing/2014/main" id="{F99D5EE6-2CC4-4A54-9A07-4734713E7A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08042" y="2895364"/>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09" name="Freeform 63">
              <a:extLst>
                <a:ext uri="{FF2B5EF4-FFF2-40B4-BE49-F238E27FC236}">
                  <a16:creationId xmlns:a16="http://schemas.microsoft.com/office/drawing/2014/main" id="{DC83D62C-4898-4734-893F-7FE7A2D706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9400" y="4033977"/>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10" name="Freeform 64">
              <a:extLst>
                <a:ext uri="{FF2B5EF4-FFF2-40B4-BE49-F238E27FC236}">
                  <a16:creationId xmlns:a16="http://schemas.microsoft.com/office/drawing/2014/main" id="{EFA4198B-E065-405F-84E4-B0220DCEF9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351" y="2627056"/>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11" name="Freeform 65">
              <a:extLst>
                <a:ext uri="{FF2B5EF4-FFF2-40B4-BE49-F238E27FC236}">
                  <a16:creationId xmlns:a16="http://schemas.microsoft.com/office/drawing/2014/main" id="{F6D1AC12-FB95-4593-BF80-DABEDD4E3E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982" y="3771071"/>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12" name="Freeform 66">
              <a:extLst>
                <a:ext uri="{FF2B5EF4-FFF2-40B4-BE49-F238E27FC236}">
                  <a16:creationId xmlns:a16="http://schemas.microsoft.com/office/drawing/2014/main" id="{9F41615F-3978-4890-992E-1D44D0D914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64" y="5317507"/>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13" name="Freeform 67">
              <a:extLst>
                <a:ext uri="{FF2B5EF4-FFF2-40B4-BE49-F238E27FC236}">
                  <a16:creationId xmlns:a16="http://schemas.microsoft.com/office/drawing/2014/main" id="{293C0AD6-F904-4337-8CAB-2FF649834B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5944" y="4533529"/>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14" name="Freeform 68">
              <a:extLst>
                <a:ext uri="{FF2B5EF4-FFF2-40B4-BE49-F238E27FC236}">
                  <a16:creationId xmlns:a16="http://schemas.microsoft.com/office/drawing/2014/main" id="{E68410D4-6ED4-4651-8543-78B0AB57A2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3332" y="3190789"/>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15" name="Freeform 69">
              <a:extLst>
                <a:ext uri="{FF2B5EF4-FFF2-40B4-BE49-F238E27FC236}">
                  <a16:creationId xmlns:a16="http://schemas.microsoft.com/office/drawing/2014/main" id="{BB356FF6-7153-4AE8-904C-8535363AA8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2589" y="5599752"/>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16" name="Freeform 70">
              <a:extLst>
                <a:ext uri="{FF2B5EF4-FFF2-40B4-BE49-F238E27FC236}">
                  <a16:creationId xmlns:a16="http://schemas.microsoft.com/office/drawing/2014/main" id="{D9CD9700-C2DA-4CCD-8700-D763281E4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802" y="6191496"/>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17" name="Freeform 71">
              <a:extLst>
                <a:ext uri="{FF2B5EF4-FFF2-40B4-BE49-F238E27FC236}">
                  <a16:creationId xmlns:a16="http://schemas.microsoft.com/office/drawing/2014/main" id="{6CC97770-31D6-46F7-9608-9D96AEF4A1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4132" y="5079102"/>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18" name="Freeform 72">
              <a:extLst>
                <a:ext uri="{FF2B5EF4-FFF2-40B4-BE49-F238E27FC236}">
                  <a16:creationId xmlns:a16="http://schemas.microsoft.com/office/drawing/2014/main" id="{1F6A0344-12D8-457F-B2C4-BF6ABC3F97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0869" y="4852243"/>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19" name="Freeform 73">
              <a:extLst>
                <a:ext uri="{FF2B5EF4-FFF2-40B4-BE49-F238E27FC236}">
                  <a16:creationId xmlns:a16="http://schemas.microsoft.com/office/drawing/2014/main" id="{A659A3FC-205E-41C5-90D8-2909635C66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42" y="4352608"/>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20" name="Freeform 74">
              <a:extLst>
                <a:ext uri="{FF2B5EF4-FFF2-40B4-BE49-F238E27FC236}">
                  <a16:creationId xmlns:a16="http://schemas.microsoft.com/office/drawing/2014/main" id="{EF5898F8-F274-4A71-ABC2-9727884523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694" y="5932892"/>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21" name="Freeform 75">
              <a:extLst>
                <a:ext uri="{FF2B5EF4-FFF2-40B4-BE49-F238E27FC236}">
                  <a16:creationId xmlns:a16="http://schemas.microsoft.com/office/drawing/2014/main" id="{A337719B-635F-4455-A8E8-6983D9B3DE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703" y="2387288"/>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22" name="Freeform 77">
              <a:extLst>
                <a:ext uri="{FF2B5EF4-FFF2-40B4-BE49-F238E27FC236}">
                  <a16:creationId xmlns:a16="http://schemas.microsoft.com/office/drawing/2014/main" id="{665D8F7B-6125-4923-82FD-4541506B66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949" y="3551571"/>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23" name="Freeform 85">
              <a:extLst>
                <a:ext uri="{FF2B5EF4-FFF2-40B4-BE49-F238E27FC236}">
                  <a16:creationId xmlns:a16="http://schemas.microsoft.com/office/drawing/2014/main" id="{AEBBE398-C737-4798-92D3-68B6928A9B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30208" y="6379390"/>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24" name="Freeform 87">
              <a:extLst>
                <a:ext uri="{FF2B5EF4-FFF2-40B4-BE49-F238E27FC236}">
                  <a16:creationId xmlns:a16="http://schemas.microsoft.com/office/drawing/2014/main" id="{F3116C15-246C-412A-B5A8-DC7E056EC8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4699" y="6633625"/>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25" name="Freeform 88">
              <a:extLst>
                <a:ext uri="{FF2B5EF4-FFF2-40B4-BE49-F238E27FC236}">
                  <a16:creationId xmlns:a16="http://schemas.microsoft.com/office/drawing/2014/main" id="{F9FA8A4C-F799-47E7-85C8-4DA109A003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8248" y="5648840"/>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pic>
        <p:nvPicPr>
          <p:cNvPr id="6" name="Recorded Sound">
            <a:hlinkClick r:id="" action="ppaction://media"/>
            <a:extLst>
              <a:ext uri="{FF2B5EF4-FFF2-40B4-BE49-F238E27FC236}">
                <a16:creationId xmlns:a16="http://schemas.microsoft.com/office/drawing/2014/main" id="{B1A1EE0A-87B9-4004-A443-AF00C837930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151912" y="6142423"/>
            <a:ext cx="406400" cy="406400"/>
          </a:xfrm>
          <a:prstGeom prst="rect">
            <a:avLst/>
          </a:prstGeom>
        </p:spPr>
      </p:pic>
    </p:spTree>
    <p:extLst>
      <p:ext uri="{BB962C8B-B14F-4D97-AF65-F5344CB8AC3E}">
        <p14:creationId xmlns:p14="http://schemas.microsoft.com/office/powerpoint/2010/main" val="341247806"/>
      </p:ext>
    </p:extLst>
  </p:cSld>
  <p:clrMapOvr>
    <a:masterClrMapping/>
  </p:clrMapOvr>
  <mc:AlternateContent xmlns:mc="http://schemas.openxmlformats.org/markup-compatibility/2006">
    <mc:Choice xmlns:p14="http://schemas.microsoft.com/office/powerpoint/2010/main" Requires="p14">
      <p:transition spd="slow" p14:dur="2000" advTm="21441"/>
    </mc:Choice>
    <mc:Fallback>
      <p:transition spd="slow" advTm="214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24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6" name="Rectangle 255">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8" name="Freeform 118">
            <a:extLst>
              <a:ext uri="{FF2B5EF4-FFF2-40B4-BE49-F238E27FC236}">
                <a16:creationId xmlns:a16="http://schemas.microsoft.com/office/drawing/2014/main" id="{F1FA5EE8-8FDF-4249-8FBE-5EE4A41B3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3029900" y="2757"/>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0" name="Rectangle 259">
            <a:extLst>
              <a:ext uri="{FF2B5EF4-FFF2-40B4-BE49-F238E27FC236}">
                <a16:creationId xmlns:a16="http://schemas.microsoft.com/office/drawing/2014/main" id="{969239DF-EAA4-47C3-B4E3-79C6BCB24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5267"/>
            <a:ext cx="5300328"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A31D122-EB98-4613-9698-301934F973A3}"/>
              </a:ext>
            </a:extLst>
          </p:cNvPr>
          <p:cNvSpPr>
            <a:spLocks noGrp="1"/>
          </p:cNvSpPr>
          <p:nvPr>
            <p:ph type="title"/>
          </p:nvPr>
        </p:nvSpPr>
        <p:spPr>
          <a:xfrm>
            <a:off x="781493" y="1371601"/>
            <a:ext cx="3934047" cy="4114800"/>
          </a:xfrm>
        </p:spPr>
        <p:txBody>
          <a:bodyPr vert="horz" lIns="91440" tIns="45720" rIns="91440" bIns="45720" rtlCol="0">
            <a:normAutofit/>
          </a:bodyPr>
          <a:lstStyle/>
          <a:p>
            <a:pPr algn="ctr"/>
            <a:r>
              <a:rPr lang="en-US" dirty="0"/>
              <a:t>Airbnb an Overview </a:t>
            </a:r>
          </a:p>
        </p:txBody>
      </p:sp>
      <p:pic>
        <p:nvPicPr>
          <p:cNvPr id="238" name="Content Placeholder 237" descr="A picture containing floor, indoor, chair, furniture&#10;&#10;Description automatically generated">
            <a:extLst>
              <a:ext uri="{FF2B5EF4-FFF2-40B4-BE49-F238E27FC236}">
                <a16:creationId xmlns:a16="http://schemas.microsoft.com/office/drawing/2014/main" id="{82D4FDD7-CD38-4DFB-AE9B-C9725B51D3BB}"/>
              </a:ext>
            </a:extLst>
          </p:cNvPr>
          <p:cNvPicPr>
            <a:picLocks noChangeAspect="1"/>
          </p:cNvPicPr>
          <p:nvPr/>
        </p:nvPicPr>
        <p:blipFill>
          <a:blip r:embed="rId5">
            <a:alphaModFix/>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124350" y="894110"/>
            <a:ext cx="5191350" cy="2712480"/>
          </a:xfrm>
          <a:prstGeom prst="rect">
            <a:avLst/>
          </a:prstGeom>
        </p:spPr>
      </p:pic>
      <p:sp>
        <p:nvSpPr>
          <p:cNvPr id="635" name="Content Placeholder 634">
            <a:extLst>
              <a:ext uri="{FF2B5EF4-FFF2-40B4-BE49-F238E27FC236}">
                <a16:creationId xmlns:a16="http://schemas.microsoft.com/office/drawing/2014/main" id="{3977E605-D081-4DFB-B27D-8883C6CFF4CD}"/>
              </a:ext>
            </a:extLst>
          </p:cNvPr>
          <p:cNvSpPr>
            <a:spLocks noGrp="1"/>
          </p:cNvSpPr>
          <p:nvPr>
            <p:ph idx="1"/>
          </p:nvPr>
        </p:nvSpPr>
        <p:spPr>
          <a:xfrm>
            <a:off x="6124350" y="4008474"/>
            <a:ext cx="5191349" cy="2158409"/>
          </a:xfrm>
        </p:spPr>
        <p:txBody>
          <a:bodyPr>
            <a:normAutofit lnSpcReduction="10000"/>
          </a:bodyPr>
          <a:lstStyle/>
          <a:p>
            <a:r>
              <a:rPr lang="en-US" dirty="0"/>
              <a:t>5.6M+ listings worldwide</a:t>
            </a:r>
          </a:p>
          <a:p>
            <a:r>
              <a:rPr lang="en-US" dirty="0"/>
              <a:t>100K+ participating cities and towns</a:t>
            </a:r>
          </a:p>
          <a:p>
            <a:r>
              <a:rPr lang="en-US" dirty="0"/>
              <a:t>1B+ guest’s arrivals</a:t>
            </a:r>
          </a:p>
          <a:p>
            <a:r>
              <a:rPr lang="en-US" dirty="0"/>
              <a:t>4M+ hosts</a:t>
            </a:r>
          </a:p>
        </p:txBody>
      </p:sp>
      <p:sp>
        <p:nvSpPr>
          <p:cNvPr id="239" name="TextBox 238">
            <a:extLst>
              <a:ext uri="{FF2B5EF4-FFF2-40B4-BE49-F238E27FC236}">
                <a16:creationId xmlns:a16="http://schemas.microsoft.com/office/drawing/2014/main" id="{0C5C7C59-3D5C-4C68-8C89-F82A1A52E479}"/>
              </a:ext>
            </a:extLst>
          </p:cNvPr>
          <p:cNvSpPr txBox="1"/>
          <p:nvPr/>
        </p:nvSpPr>
        <p:spPr>
          <a:xfrm>
            <a:off x="8689661" y="3406535"/>
            <a:ext cx="262603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www.iphonemod.net/singapore-fines-airbnb-hosts.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pic>
        <p:nvPicPr>
          <p:cNvPr id="4" name="Recorded Sound">
            <a:hlinkClick r:id="" action="ppaction://media"/>
            <a:extLst>
              <a:ext uri="{FF2B5EF4-FFF2-40B4-BE49-F238E27FC236}">
                <a16:creationId xmlns:a16="http://schemas.microsoft.com/office/drawing/2014/main" id="{F5E00B88-689E-4ECB-AF71-CD7F867856CA}"/>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98264" y="6093898"/>
            <a:ext cx="406400" cy="406400"/>
          </a:xfrm>
          <a:prstGeom prst="rect">
            <a:avLst/>
          </a:prstGeom>
        </p:spPr>
      </p:pic>
    </p:spTree>
    <p:extLst>
      <p:ext uri="{BB962C8B-B14F-4D97-AF65-F5344CB8AC3E}">
        <p14:creationId xmlns:p14="http://schemas.microsoft.com/office/powerpoint/2010/main" val="640622565"/>
      </p:ext>
    </p:extLst>
  </p:cSld>
  <p:clrMapOvr>
    <a:masterClrMapping/>
  </p:clrMapOvr>
  <mc:AlternateContent xmlns:mc="http://schemas.openxmlformats.org/markup-compatibility/2006">
    <mc:Choice xmlns:p14="http://schemas.microsoft.com/office/powerpoint/2010/main" Requires="p14">
      <p:transition spd="slow" p14:dur="2000" advTm="64445"/>
    </mc:Choice>
    <mc:Fallback>
      <p:transition spd="slow" advTm="644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61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0" name="Rectangle 169">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2" name="Rectangle 171">
            <a:extLst>
              <a:ext uri="{FF2B5EF4-FFF2-40B4-BE49-F238E27FC236}">
                <a16:creationId xmlns:a16="http://schemas.microsoft.com/office/drawing/2014/main" id="{6F53D3C3-F24F-4317-98B6-A05ECD304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 y="1713"/>
            <a:ext cx="5289354" cy="68661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ow of terraced houses, with different color façades, metal railings and steps up to front doors, and side gates to basements">
            <a:extLst>
              <a:ext uri="{FF2B5EF4-FFF2-40B4-BE49-F238E27FC236}">
                <a16:creationId xmlns:a16="http://schemas.microsoft.com/office/drawing/2014/main" id="{F5694AA4-4C05-4D65-BFDA-69ECB419E354}"/>
              </a:ext>
            </a:extLst>
          </p:cNvPr>
          <p:cNvPicPr>
            <a:picLocks noChangeAspect="1"/>
          </p:cNvPicPr>
          <p:nvPr/>
        </p:nvPicPr>
        <p:blipFill rotWithShape="1">
          <a:blip r:embed="rId5">
            <a:alphaModFix amt="60000"/>
            <a:extLst>
              <a:ext uri="{28A0092B-C50C-407E-A947-70E740481C1C}">
                <a14:useLocalDpi xmlns:a14="http://schemas.microsoft.com/office/drawing/2010/main" val="0"/>
              </a:ext>
            </a:extLst>
          </a:blip>
          <a:srcRect l="21281" r="27312" b="-1"/>
          <a:stretch/>
        </p:blipFill>
        <p:spPr>
          <a:xfrm>
            <a:off x="-1" y="1"/>
            <a:ext cx="5295331" cy="6875834"/>
          </a:xfrm>
          <a:prstGeom prst="rect">
            <a:avLst/>
          </a:prstGeom>
        </p:spPr>
      </p:pic>
      <p:sp>
        <p:nvSpPr>
          <p:cNvPr id="2" name="Title 1">
            <a:extLst>
              <a:ext uri="{FF2B5EF4-FFF2-40B4-BE49-F238E27FC236}">
                <a16:creationId xmlns:a16="http://schemas.microsoft.com/office/drawing/2014/main" id="{020607D6-CC21-4FE3-8DB7-209762C9D395}"/>
              </a:ext>
            </a:extLst>
          </p:cNvPr>
          <p:cNvSpPr>
            <a:spLocks noGrp="1"/>
          </p:cNvSpPr>
          <p:nvPr>
            <p:ph type="title"/>
          </p:nvPr>
        </p:nvSpPr>
        <p:spPr>
          <a:xfrm>
            <a:off x="591674" y="1395699"/>
            <a:ext cx="4223965" cy="4111831"/>
          </a:xfrm>
        </p:spPr>
        <p:txBody>
          <a:bodyPr>
            <a:normAutofit/>
          </a:bodyPr>
          <a:lstStyle/>
          <a:p>
            <a:pPr algn="ctr"/>
            <a:r>
              <a:rPr lang="en-GB" dirty="0">
                <a:solidFill>
                  <a:srgbClr val="FFFFFF"/>
                </a:solidFill>
              </a:rPr>
              <a:t>Airbnb</a:t>
            </a:r>
          </a:p>
        </p:txBody>
      </p:sp>
      <p:sp>
        <p:nvSpPr>
          <p:cNvPr id="3" name="Content Placeholder 2">
            <a:extLst>
              <a:ext uri="{FF2B5EF4-FFF2-40B4-BE49-F238E27FC236}">
                <a16:creationId xmlns:a16="http://schemas.microsoft.com/office/drawing/2014/main" id="{878473AB-0936-4B68-A18F-CCB2857ED25A}"/>
              </a:ext>
            </a:extLst>
          </p:cNvPr>
          <p:cNvSpPr>
            <a:spLocks noGrp="1"/>
          </p:cNvSpPr>
          <p:nvPr>
            <p:ph idx="1"/>
          </p:nvPr>
        </p:nvSpPr>
        <p:spPr>
          <a:xfrm>
            <a:off x="6489700" y="662605"/>
            <a:ext cx="4699000" cy="5550626"/>
          </a:xfrm>
        </p:spPr>
        <p:txBody>
          <a:bodyPr>
            <a:normAutofit/>
          </a:bodyPr>
          <a:lstStyle/>
          <a:p>
            <a:r>
              <a:rPr lang="en-GB" sz="2800" dirty="0"/>
              <a:t>E-commerce</a:t>
            </a:r>
          </a:p>
          <a:p>
            <a:r>
              <a:rPr lang="en-GB" sz="2800" dirty="0"/>
              <a:t>Multi-sided platform</a:t>
            </a:r>
          </a:p>
          <a:p>
            <a:r>
              <a:rPr lang="en-GB" sz="2800" dirty="0"/>
              <a:t>Acquisitions</a:t>
            </a:r>
          </a:p>
          <a:p>
            <a:r>
              <a:rPr lang="en-GB" sz="2800" dirty="0"/>
              <a:t>Digital disruption</a:t>
            </a:r>
          </a:p>
          <a:p>
            <a:r>
              <a:rPr lang="en-GB" sz="2800" dirty="0"/>
              <a:t>Business models</a:t>
            </a:r>
          </a:p>
          <a:p>
            <a:r>
              <a:rPr lang="en-GB" sz="2800" dirty="0"/>
              <a:t>Airbnb worth</a:t>
            </a:r>
          </a:p>
          <a:p>
            <a:r>
              <a:rPr lang="en-GB" sz="2800" dirty="0"/>
              <a:t>Maturity stage</a:t>
            </a:r>
          </a:p>
          <a:p>
            <a:pPr marL="0" indent="0">
              <a:buNone/>
            </a:pPr>
            <a:endParaRPr lang="en-GB" dirty="0"/>
          </a:p>
          <a:p>
            <a:endParaRPr lang="en-GB" dirty="0"/>
          </a:p>
          <a:p>
            <a:endParaRPr lang="en-GB" dirty="0"/>
          </a:p>
        </p:txBody>
      </p:sp>
      <p:pic>
        <p:nvPicPr>
          <p:cNvPr id="6" name="Recorded Sound">
            <a:hlinkClick r:id="" action="ppaction://media"/>
            <a:extLst>
              <a:ext uri="{FF2B5EF4-FFF2-40B4-BE49-F238E27FC236}">
                <a16:creationId xmlns:a16="http://schemas.microsoft.com/office/drawing/2014/main" id="{D6171D53-3CD7-4857-8596-1E5E0D31035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83950" y="5887977"/>
            <a:ext cx="406400" cy="406400"/>
          </a:xfrm>
          <a:prstGeom prst="rect">
            <a:avLst/>
          </a:prstGeom>
        </p:spPr>
      </p:pic>
    </p:spTree>
    <p:extLst>
      <p:ext uri="{BB962C8B-B14F-4D97-AF65-F5344CB8AC3E}">
        <p14:creationId xmlns:p14="http://schemas.microsoft.com/office/powerpoint/2010/main" val="1589050516"/>
      </p:ext>
    </p:extLst>
  </p:cSld>
  <p:clrMapOvr>
    <a:masterClrMapping/>
  </p:clrMapOvr>
  <mc:AlternateContent xmlns:mc="http://schemas.openxmlformats.org/markup-compatibility/2006">
    <mc:Choice xmlns:p14="http://schemas.microsoft.com/office/powerpoint/2010/main" Requires="p14">
      <p:transition spd="slow" p14:dur="2000" advTm="148826"/>
    </mc:Choice>
    <mc:Fallback>
      <p:transition spd="slow" advTm="1488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033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8" name="Group 77">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79"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0"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1"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2"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3"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4"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5"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6"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7"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8"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89"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0"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1"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2"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3"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4"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5"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6"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7"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8"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9"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0"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1"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2"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3"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4"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5"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6"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7"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8"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9"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0"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1"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2"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3"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4"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5"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6"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7"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8"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9"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0"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1"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2"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3"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4"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5"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5"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7"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6"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9"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7"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1"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2"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3"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4"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5"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137" name="Rectangle 136">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969239DF-EAA4-47C3-B4E3-79C6BCB24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3" y="5267"/>
            <a:ext cx="6635041"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994696-46C9-409B-BFCE-13E445AEB76B}"/>
              </a:ext>
            </a:extLst>
          </p:cNvPr>
          <p:cNvSpPr>
            <a:spLocks noGrp="1"/>
          </p:cNvSpPr>
          <p:nvPr>
            <p:ph type="title"/>
          </p:nvPr>
        </p:nvSpPr>
        <p:spPr>
          <a:xfrm>
            <a:off x="803932" y="571500"/>
            <a:ext cx="5110909" cy="1691969"/>
          </a:xfrm>
        </p:spPr>
        <p:txBody>
          <a:bodyPr vert="horz" lIns="91440" tIns="45720" rIns="91440" bIns="45720" rtlCol="0" anchor="ctr">
            <a:normAutofit/>
          </a:bodyPr>
          <a:lstStyle/>
          <a:p>
            <a:pPr algn="ctr">
              <a:lnSpc>
                <a:spcPct val="90000"/>
              </a:lnSpc>
            </a:pPr>
            <a:r>
              <a:rPr lang="en-US" sz="3700" kern="1200">
                <a:solidFill>
                  <a:schemeClr val="tx2"/>
                </a:solidFill>
                <a:latin typeface="+mj-lt"/>
                <a:ea typeface="+mj-ea"/>
                <a:cs typeface="+mj-cs"/>
              </a:rPr>
              <a:t>Theme no 1</a:t>
            </a:r>
            <a:br>
              <a:rPr lang="en-US" sz="3700" kern="1200">
                <a:solidFill>
                  <a:schemeClr val="tx2"/>
                </a:solidFill>
                <a:latin typeface="+mj-lt"/>
                <a:ea typeface="+mj-ea"/>
                <a:cs typeface="+mj-cs"/>
              </a:rPr>
            </a:br>
            <a:r>
              <a:rPr lang="en-US" sz="3700" kern="1200">
                <a:solidFill>
                  <a:schemeClr val="tx2"/>
                </a:solidFill>
                <a:latin typeface="+mj-lt"/>
                <a:ea typeface="+mj-ea"/>
                <a:cs typeface="+mj-cs"/>
              </a:rPr>
              <a:t>Peer to Peer Business Model</a:t>
            </a:r>
          </a:p>
        </p:txBody>
      </p:sp>
      <p:sp>
        <p:nvSpPr>
          <p:cNvPr id="7" name="Content Placeholder 6">
            <a:extLst>
              <a:ext uri="{FF2B5EF4-FFF2-40B4-BE49-F238E27FC236}">
                <a16:creationId xmlns:a16="http://schemas.microsoft.com/office/drawing/2014/main" id="{BEA8440F-A6DC-48BF-BAFE-DEEBACEC7211}"/>
              </a:ext>
            </a:extLst>
          </p:cNvPr>
          <p:cNvSpPr>
            <a:spLocks noGrp="1"/>
          </p:cNvSpPr>
          <p:nvPr>
            <p:ph sz="half" idx="2"/>
          </p:nvPr>
        </p:nvSpPr>
        <p:spPr>
          <a:xfrm>
            <a:off x="1066799" y="2415379"/>
            <a:ext cx="4539129" cy="3699747"/>
          </a:xfrm>
        </p:spPr>
        <p:txBody>
          <a:bodyPr vert="horz" lIns="91440" tIns="45720" rIns="91440" bIns="45720" rtlCol="0">
            <a:normAutofit lnSpcReduction="10000"/>
          </a:bodyPr>
          <a:lstStyle/>
          <a:p>
            <a:r>
              <a:rPr lang="en-US" sz="2800" dirty="0"/>
              <a:t>Chapter two, nine and 24</a:t>
            </a:r>
          </a:p>
          <a:p>
            <a:r>
              <a:rPr lang="en-US" sz="2800" dirty="0"/>
              <a:t>P2P</a:t>
            </a:r>
          </a:p>
          <a:p>
            <a:r>
              <a:rPr lang="en-US" sz="2800" dirty="0"/>
              <a:t>C2C</a:t>
            </a:r>
          </a:p>
          <a:p>
            <a:r>
              <a:rPr lang="en-US" sz="2800" dirty="0"/>
              <a:t>Online Platform</a:t>
            </a:r>
          </a:p>
          <a:p>
            <a:r>
              <a:rPr lang="en-US" sz="2800" dirty="0"/>
              <a:t>Business Model</a:t>
            </a:r>
          </a:p>
          <a:p>
            <a:endParaRPr lang="en-US" dirty="0"/>
          </a:p>
          <a:p>
            <a:endParaRPr lang="en-US" dirty="0"/>
          </a:p>
        </p:txBody>
      </p:sp>
      <p:pic>
        <p:nvPicPr>
          <p:cNvPr id="5" name="Picture 4" descr="Network with pins">
            <a:extLst>
              <a:ext uri="{FF2B5EF4-FFF2-40B4-BE49-F238E27FC236}">
                <a16:creationId xmlns:a16="http://schemas.microsoft.com/office/drawing/2014/main" id="{B910DEB3-AA44-40CC-B6E0-2B712B657E11}"/>
              </a:ext>
            </a:extLst>
          </p:cNvPr>
          <p:cNvPicPr>
            <a:picLocks noChangeAspect="1"/>
          </p:cNvPicPr>
          <p:nvPr/>
        </p:nvPicPr>
        <p:blipFill rotWithShape="1">
          <a:blip r:embed="rId5">
            <a:extLst>
              <a:ext uri="{28A0092B-C50C-407E-A947-70E740481C1C}">
                <a14:useLocalDpi xmlns:a14="http://schemas.microsoft.com/office/drawing/2010/main" val="0"/>
              </a:ext>
            </a:extLst>
          </a:blip>
          <a:srcRect l="22550" r="23736" b="1"/>
          <a:stretch/>
        </p:blipFill>
        <p:spPr>
          <a:xfrm>
            <a:off x="6645834" y="1"/>
            <a:ext cx="5546166" cy="6866192"/>
          </a:xfrm>
          <a:prstGeom prst="rect">
            <a:avLst/>
          </a:prstGeom>
        </p:spPr>
      </p:pic>
      <p:grpSp>
        <p:nvGrpSpPr>
          <p:cNvPr id="141" name="Group 140">
            <a:extLst>
              <a:ext uri="{FF2B5EF4-FFF2-40B4-BE49-F238E27FC236}">
                <a16:creationId xmlns:a16="http://schemas.microsoft.com/office/drawing/2014/main" id="{3389B237-4CAB-4403-A95C-C04D71F4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45458" y="-31769"/>
            <a:ext cx="510538" cy="6804779"/>
            <a:chOff x="11445458" y="-31769"/>
            <a:chExt cx="510538" cy="6804779"/>
          </a:xfrm>
        </p:grpSpPr>
        <p:sp>
          <p:nvSpPr>
            <p:cNvPr id="142" name="Freeform 8">
              <a:extLst>
                <a:ext uri="{FF2B5EF4-FFF2-40B4-BE49-F238E27FC236}">
                  <a16:creationId xmlns:a16="http://schemas.microsoft.com/office/drawing/2014/main" id="{57652216-AF47-4D6B-A81B-2DC28B6255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7521" y="666336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43">
              <a:extLst>
                <a:ext uri="{FF2B5EF4-FFF2-40B4-BE49-F238E27FC236}">
                  <a16:creationId xmlns:a16="http://schemas.microsoft.com/office/drawing/2014/main" id="{0E53B701-E5D9-4269-97AD-69F3087D28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8634" y="742112"/>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4" name="Freeform 51">
              <a:extLst>
                <a:ext uri="{FF2B5EF4-FFF2-40B4-BE49-F238E27FC236}">
                  <a16:creationId xmlns:a16="http://schemas.microsoft.com/office/drawing/2014/main" id="{53F3EB0D-ADA8-4F65-9811-0A990FE6BE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06592" y="959823"/>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5" name="Freeform 53">
              <a:extLst>
                <a:ext uri="{FF2B5EF4-FFF2-40B4-BE49-F238E27FC236}">
                  <a16:creationId xmlns:a16="http://schemas.microsoft.com/office/drawing/2014/main" id="{7FC10137-17E1-4C6D-B7A2-CD86B7C148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678" y="1198596"/>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6" name="Freeform 54">
              <a:extLst>
                <a:ext uri="{FF2B5EF4-FFF2-40B4-BE49-F238E27FC236}">
                  <a16:creationId xmlns:a16="http://schemas.microsoft.com/office/drawing/2014/main" id="{983715DD-6794-4B57-8585-E0EFF671E7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8560" y="447364"/>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7" name="Freeform 55">
              <a:extLst>
                <a:ext uri="{FF2B5EF4-FFF2-40B4-BE49-F238E27FC236}">
                  <a16:creationId xmlns:a16="http://schemas.microsoft.com/office/drawing/2014/main" id="{6B8B9805-E14F-4943-B15E-48460BFD60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538" y="140819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8" name="Freeform 56">
              <a:extLst>
                <a:ext uri="{FF2B5EF4-FFF2-40B4-BE49-F238E27FC236}">
                  <a16:creationId xmlns:a16="http://schemas.microsoft.com/office/drawing/2014/main" id="{112C42C6-34DE-404D-B18A-8E94E76A3C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234" y="2238233"/>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9" name="Freeform 57">
              <a:extLst>
                <a:ext uri="{FF2B5EF4-FFF2-40B4-BE49-F238E27FC236}">
                  <a16:creationId xmlns:a16="http://schemas.microsoft.com/office/drawing/2014/main" id="{105114E3-B528-44FB-AD64-31F7940A69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80687" y="1617942"/>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0" name="Freeform 59">
              <a:extLst>
                <a:ext uri="{FF2B5EF4-FFF2-40B4-BE49-F238E27FC236}">
                  <a16:creationId xmlns:a16="http://schemas.microsoft.com/office/drawing/2014/main" id="{66162961-2E66-4F1D-AD08-A09C28C5E0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0137" y="200295"/>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1" name="Freeform 60">
              <a:extLst>
                <a:ext uri="{FF2B5EF4-FFF2-40B4-BE49-F238E27FC236}">
                  <a16:creationId xmlns:a16="http://schemas.microsoft.com/office/drawing/2014/main" id="{7DF10D80-7F03-41B7-BF83-7086CFB705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5368" y="1847736"/>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2" name="Freeform 61">
              <a:extLst>
                <a:ext uri="{FF2B5EF4-FFF2-40B4-BE49-F238E27FC236}">
                  <a16:creationId xmlns:a16="http://schemas.microsoft.com/office/drawing/2014/main" id="{60E5BEF8-88A7-4088-8382-FC596B16B9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4067" y="-12868"/>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3" name="Freeform 78">
              <a:extLst>
                <a:ext uri="{FF2B5EF4-FFF2-40B4-BE49-F238E27FC236}">
                  <a16:creationId xmlns:a16="http://schemas.microsoft.com/office/drawing/2014/main" id="{4850C240-229E-44CC-9B0C-7C70B85241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0903" y="665835"/>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4" name="Freeform 79">
              <a:extLst>
                <a:ext uri="{FF2B5EF4-FFF2-40B4-BE49-F238E27FC236}">
                  <a16:creationId xmlns:a16="http://schemas.microsoft.com/office/drawing/2014/main" id="{0C20C1F3-97C9-485A-BBF1-F712C6FDD9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275" y="896880"/>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5" name="Freeform 80">
              <a:extLst>
                <a:ext uri="{FF2B5EF4-FFF2-40B4-BE49-F238E27FC236}">
                  <a16:creationId xmlns:a16="http://schemas.microsoft.com/office/drawing/2014/main" id="{5FB7F486-D669-4315-848B-079715C0A6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7934" y="1134675"/>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6" name="Freeform 81">
              <a:extLst>
                <a:ext uri="{FF2B5EF4-FFF2-40B4-BE49-F238E27FC236}">
                  <a16:creationId xmlns:a16="http://schemas.microsoft.com/office/drawing/2014/main" id="{884943FC-F8F5-47A2-8C6C-AD8385B0F3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0984" y="2147729"/>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7" name="Freeform 82">
              <a:extLst>
                <a:ext uri="{FF2B5EF4-FFF2-40B4-BE49-F238E27FC236}">
                  <a16:creationId xmlns:a16="http://schemas.microsoft.com/office/drawing/2014/main" id="{FBD1CFD7-B550-428B-99C5-E70AE1117A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820" y="1925276"/>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8" name="Freeform 83">
              <a:extLst>
                <a:ext uri="{FF2B5EF4-FFF2-40B4-BE49-F238E27FC236}">
                  <a16:creationId xmlns:a16="http://schemas.microsoft.com/office/drawing/2014/main" id="{86464553-DBB1-4FDD-A906-723DE0BFAF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1377" y="1610488"/>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9" name="Freeform 84">
              <a:extLst>
                <a:ext uri="{FF2B5EF4-FFF2-40B4-BE49-F238E27FC236}">
                  <a16:creationId xmlns:a16="http://schemas.microsoft.com/office/drawing/2014/main" id="{41C1AA59-6A1E-4A61-8483-8056A09E0C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22393" y="461249"/>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0" name="Freeform 86">
              <a:extLst>
                <a:ext uri="{FF2B5EF4-FFF2-40B4-BE49-F238E27FC236}">
                  <a16:creationId xmlns:a16="http://schemas.microsoft.com/office/drawing/2014/main" id="{851A3E4E-2857-4A69-AEC0-79CF8C413D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6789" y="39307"/>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1" name="Freeform 89">
              <a:extLst>
                <a:ext uri="{FF2B5EF4-FFF2-40B4-BE49-F238E27FC236}">
                  <a16:creationId xmlns:a16="http://schemas.microsoft.com/office/drawing/2014/main" id="{363F6E9F-7E05-4464-BE66-BB27B4589D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165" y="1398137"/>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2" name="Freeform 90">
              <a:extLst>
                <a:ext uri="{FF2B5EF4-FFF2-40B4-BE49-F238E27FC236}">
                  <a16:creationId xmlns:a16="http://schemas.microsoft.com/office/drawing/2014/main" id="{CE4367E1-2C4E-4A0B-A9E2-2DC3B3BCD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65017" y="2021046"/>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3" name="Freeform 105">
              <a:extLst>
                <a:ext uri="{FF2B5EF4-FFF2-40B4-BE49-F238E27FC236}">
                  <a16:creationId xmlns:a16="http://schemas.microsoft.com/office/drawing/2014/main" id="{EE215DA3-ED82-4F29-9835-DD3B5ADD4D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39032" y="202351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4" name="Freeform 106">
              <a:extLst>
                <a:ext uri="{FF2B5EF4-FFF2-40B4-BE49-F238E27FC236}">
                  <a16:creationId xmlns:a16="http://schemas.microsoft.com/office/drawing/2014/main" id="{449C2B94-6D2C-466B-9091-18CA599565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729" y="26124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5" name="Freeform 32">
              <a:extLst>
                <a:ext uri="{FF2B5EF4-FFF2-40B4-BE49-F238E27FC236}">
                  <a16:creationId xmlns:a16="http://schemas.microsoft.com/office/drawing/2014/main" id="{9873A13E-F493-4022-9CDB-496767477D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3710" y="3240972"/>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6" name="Freeform 33">
              <a:extLst>
                <a:ext uri="{FF2B5EF4-FFF2-40B4-BE49-F238E27FC236}">
                  <a16:creationId xmlns:a16="http://schemas.microsoft.com/office/drawing/2014/main" id="{631ED96D-0634-4E7F-BE08-A8ACAA0A64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623" y="433228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7" name="Freeform 34">
              <a:extLst>
                <a:ext uri="{FF2B5EF4-FFF2-40B4-BE49-F238E27FC236}">
                  <a16:creationId xmlns:a16="http://schemas.microsoft.com/office/drawing/2014/main" id="{D43F1416-268F-487F-ABB4-1C62E6C68B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7553" y="5329606"/>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8" name="Freeform 35">
              <a:extLst>
                <a:ext uri="{FF2B5EF4-FFF2-40B4-BE49-F238E27FC236}">
                  <a16:creationId xmlns:a16="http://schemas.microsoft.com/office/drawing/2014/main" id="{E5E99890-1E26-4DDC-8F50-128C4875BA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205" y="4540510"/>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9" name="Freeform 36">
              <a:extLst>
                <a:ext uri="{FF2B5EF4-FFF2-40B4-BE49-F238E27FC236}">
                  <a16:creationId xmlns:a16="http://schemas.microsoft.com/office/drawing/2014/main" id="{21D3B3BA-A1D7-450E-B002-44DFDC68F9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5991495"/>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70" name="Freeform 37">
              <a:extLst>
                <a:ext uri="{FF2B5EF4-FFF2-40B4-BE49-F238E27FC236}">
                  <a16:creationId xmlns:a16="http://schemas.microsoft.com/office/drawing/2014/main" id="{666093C3-5DCC-4A45-897C-F2C5CA94AC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7108" y="3005032"/>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71" name="Freeform 38">
              <a:extLst>
                <a:ext uri="{FF2B5EF4-FFF2-40B4-BE49-F238E27FC236}">
                  <a16:creationId xmlns:a16="http://schemas.microsoft.com/office/drawing/2014/main" id="{E5879CC9-6134-4E28-8170-9DD4240CC5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777" y="4845128"/>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72" name="Freeform 39">
              <a:extLst>
                <a:ext uri="{FF2B5EF4-FFF2-40B4-BE49-F238E27FC236}">
                  <a16:creationId xmlns:a16="http://schemas.microsoft.com/office/drawing/2014/main" id="{52B9234F-7351-4670-9340-3ABC48A30B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6885" y="5086249"/>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73" name="Freeform 40">
              <a:extLst>
                <a:ext uri="{FF2B5EF4-FFF2-40B4-BE49-F238E27FC236}">
                  <a16:creationId xmlns:a16="http://schemas.microsoft.com/office/drawing/2014/main" id="{3F67C8B5-D925-449D-BCA7-7517305514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1849" y="2542950"/>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74" name="Freeform 41">
              <a:extLst>
                <a:ext uri="{FF2B5EF4-FFF2-40B4-BE49-F238E27FC236}">
                  <a16:creationId xmlns:a16="http://schemas.microsoft.com/office/drawing/2014/main" id="{71516E84-743F-4EE4-B466-909E55FCC9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6223503"/>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75" name="Freeform 42">
              <a:extLst>
                <a:ext uri="{FF2B5EF4-FFF2-40B4-BE49-F238E27FC236}">
                  <a16:creationId xmlns:a16="http://schemas.microsoft.com/office/drawing/2014/main" id="{285EE84A-B305-47FC-9896-3EAAE94F6D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3510" y="5541519"/>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76" name="Freeform 44">
              <a:extLst>
                <a:ext uri="{FF2B5EF4-FFF2-40B4-BE49-F238E27FC236}">
                  <a16:creationId xmlns:a16="http://schemas.microsoft.com/office/drawing/2014/main" id="{52175DC6-FE35-414D-B1FC-53870E0F6B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7300" y="402564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77" name="Freeform 45">
              <a:extLst>
                <a:ext uri="{FF2B5EF4-FFF2-40B4-BE49-F238E27FC236}">
                  <a16:creationId xmlns:a16="http://schemas.microsoft.com/office/drawing/2014/main" id="{ACD91DA3-CF45-4374-AEDA-5DA2E53EE4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5149" y="5781473"/>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78" name="Freeform 46">
              <a:extLst>
                <a:ext uri="{FF2B5EF4-FFF2-40B4-BE49-F238E27FC236}">
                  <a16:creationId xmlns:a16="http://schemas.microsoft.com/office/drawing/2014/main" id="{8AAA7A16-3076-4557-9DC3-297D83248E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208" y="2775569"/>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79" name="Freeform 47">
              <a:extLst>
                <a:ext uri="{FF2B5EF4-FFF2-40B4-BE49-F238E27FC236}">
                  <a16:creationId xmlns:a16="http://schemas.microsoft.com/office/drawing/2014/main" id="{62AFF181-4F3A-40CE-BC79-BD8D97E0C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22353" y="3794520"/>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80" name="Freeform 48">
              <a:extLst>
                <a:ext uri="{FF2B5EF4-FFF2-40B4-BE49-F238E27FC236}">
                  <a16:creationId xmlns:a16="http://schemas.microsoft.com/office/drawing/2014/main" id="{E9EE8F9C-63EF-41F7-90AC-95F093366F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7610" y="3561050"/>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81" name="Freeform 62">
              <a:extLst>
                <a:ext uri="{FF2B5EF4-FFF2-40B4-BE49-F238E27FC236}">
                  <a16:creationId xmlns:a16="http://schemas.microsoft.com/office/drawing/2014/main" id="{F99D5EE6-2CC4-4A54-9A07-4734713E7A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08042" y="2895364"/>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82" name="Freeform 63">
              <a:extLst>
                <a:ext uri="{FF2B5EF4-FFF2-40B4-BE49-F238E27FC236}">
                  <a16:creationId xmlns:a16="http://schemas.microsoft.com/office/drawing/2014/main" id="{DC83D62C-4898-4734-893F-7FE7A2D706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9400" y="4033977"/>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83" name="Freeform 64">
              <a:extLst>
                <a:ext uri="{FF2B5EF4-FFF2-40B4-BE49-F238E27FC236}">
                  <a16:creationId xmlns:a16="http://schemas.microsoft.com/office/drawing/2014/main" id="{EFA4198B-E065-405F-84E4-B0220DCEF9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351" y="2627056"/>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84" name="Freeform 65">
              <a:extLst>
                <a:ext uri="{FF2B5EF4-FFF2-40B4-BE49-F238E27FC236}">
                  <a16:creationId xmlns:a16="http://schemas.microsoft.com/office/drawing/2014/main" id="{F6D1AC12-FB95-4593-BF80-DABEDD4E3E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982" y="3771071"/>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85" name="Freeform 66">
              <a:extLst>
                <a:ext uri="{FF2B5EF4-FFF2-40B4-BE49-F238E27FC236}">
                  <a16:creationId xmlns:a16="http://schemas.microsoft.com/office/drawing/2014/main" id="{9F41615F-3978-4890-992E-1D44D0D914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64" y="5317507"/>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86" name="Freeform 67">
              <a:extLst>
                <a:ext uri="{FF2B5EF4-FFF2-40B4-BE49-F238E27FC236}">
                  <a16:creationId xmlns:a16="http://schemas.microsoft.com/office/drawing/2014/main" id="{293C0AD6-F904-4337-8CAB-2FF649834B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5944" y="4533529"/>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87" name="Freeform 68">
              <a:extLst>
                <a:ext uri="{FF2B5EF4-FFF2-40B4-BE49-F238E27FC236}">
                  <a16:creationId xmlns:a16="http://schemas.microsoft.com/office/drawing/2014/main" id="{E68410D4-6ED4-4651-8543-78B0AB57A2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3332" y="3190789"/>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88" name="Freeform 69">
              <a:extLst>
                <a:ext uri="{FF2B5EF4-FFF2-40B4-BE49-F238E27FC236}">
                  <a16:creationId xmlns:a16="http://schemas.microsoft.com/office/drawing/2014/main" id="{BB356FF6-7153-4AE8-904C-8535363AA8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2589" y="5599752"/>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89" name="Freeform 70">
              <a:extLst>
                <a:ext uri="{FF2B5EF4-FFF2-40B4-BE49-F238E27FC236}">
                  <a16:creationId xmlns:a16="http://schemas.microsoft.com/office/drawing/2014/main" id="{D9CD9700-C2DA-4CCD-8700-D763281E4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802" y="6191496"/>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0" name="Freeform 71">
              <a:extLst>
                <a:ext uri="{FF2B5EF4-FFF2-40B4-BE49-F238E27FC236}">
                  <a16:creationId xmlns:a16="http://schemas.microsoft.com/office/drawing/2014/main" id="{6CC97770-31D6-46F7-9608-9D96AEF4A1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4132" y="5079102"/>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1" name="Freeform 72">
              <a:extLst>
                <a:ext uri="{FF2B5EF4-FFF2-40B4-BE49-F238E27FC236}">
                  <a16:creationId xmlns:a16="http://schemas.microsoft.com/office/drawing/2014/main" id="{1F6A0344-12D8-457F-B2C4-BF6ABC3F97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0869" y="4852243"/>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2" name="Freeform 73">
              <a:extLst>
                <a:ext uri="{FF2B5EF4-FFF2-40B4-BE49-F238E27FC236}">
                  <a16:creationId xmlns:a16="http://schemas.microsoft.com/office/drawing/2014/main" id="{A659A3FC-205E-41C5-90D8-2909635C66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42" y="4352608"/>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3" name="Freeform 74">
              <a:extLst>
                <a:ext uri="{FF2B5EF4-FFF2-40B4-BE49-F238E27FC236}">
                  <a16:creationId xmlns:a16="http://schemas.microsoft.com/office/drawing/2014/main" id="{EF5898F8-F274-4A71-ABC2-9727884523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694" y="5932892"/>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4" name="Freeform 75">
              <a:extLst>
                <a:ext uri="{FF2B5EF4-FFF2-40B4-BE49-F238E27FC236}">
                  <a16:creationId xmlns:a16="http://schemas.microsoft.com/office/drawing/2014/main" id="{A337719B-635F-4455-A8E8-6983D9B3DE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703" y="2387288"/>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5" name="Freeform 77">
              <a:extLst>
                <a:ext uri="{FF2B5EF4-FFF2-40B4-BE49-F238E27FC236}">
                  <a16:creationId xmlns:a16="http://schemas.microsoft.com/office/drawing/2014/main" id="{665D8F7B-6125-4923-82FD-4541506B66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949" y="3551571"/>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6" name="Freeform 85">
              <a:extLst>
                <a:ext uri="{FF2B5EF4-FFF2-40B4-BE49-F238E27FC236}">
                  <a16:creationId xmlns:a16="http://schemas.microsoft.com/office/drawing/2014/main" id="{AEBBE398-C737-4798-92D3-68B6928A9B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30208" y="6379390"/>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7" name="Freeform 87">
              <a:extLst>
                <a:ext uri="{FF2B5EF4-FFF2-40B4-BE49-F238E27FC236}">
                  <a16:creationId xmlns:a16="http://schemas.microsoft.com/office/drawing/2014/main" id="{F3116C15-246C-412A-B5A8-DC7E056EC8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4699" y="6633625"/>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8" name="Freeform 88">
              <a:extLst>
                <a:ext uri="{FF2B5EF4-FFF2-40B4-BE49-F238E27FC236}">
                  <a16:creationId xmlns:a16="http://schemas.microsoft.com/office/drawing/2014/main" id="{F9FA8A4C-F799-47E7-85C8-4DA109A003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8248" y="5648840"/>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pic>
        <p:nvPicPr>
          <p:cNvPr id="4" name="Recorded Sound">
            <a:hlinkClick r:id="" action="ppaction://media"/>
            <a:extLst>
              <a:ext uri="{FF2B5EF4-FFF2-40B4-BE49-F238E27FC236}">
                <a16:creationId xmlns:a16="http://schemas.microsoft.com/office/drawing/2014/main" id="{B90FC95D-290F-4DBE-B4E1-93099CE37C7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18616" y="6042457"/>
            <a:ext cx="406400" cy="406400"/>
          </a:xfrm>
          <a:prstGeom prst="rect">
            <a:avLst/>
          </a:prstGeom>
        </p:spPr>
      </p:pic>
    </p:spTree>
    <p:extLst>
      <p:ext uri="{BB962C8B-B14F-4D97-AF65-F5344CB8AC3E}">
        <p14:creationId xmlns:p14="http://schemas.microsoft.com/office/powerpoint/2010/main" val="1827433355"/>
      </p:ext>
    </p:extLst>
  </p:cSld>
  <p:clrMapOvr>
    <a:masterClrMapping/>
  </p:clrMapOvr>
  <mc:AlternateContent xmlns:mc="http://schemas.openxmlformats.org/markup-compatibility/2006">
    <mc:Choice xmlns:p14="http://schemas.microsoft.com/office/powerpoint/2010/main" Requires="p14">
      <p:transition spd="slow" p14:dur="2000" advTm="107193"/>
    </mc:Choice>
    <mc:Fallback>
      <p:transition spd="slow" advTm="1071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591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8" name="Rectangle 277">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0" name="Rectangle 279">
            <a:extLst>
              <a:ext uri="{FF2B5EF4-FFF2-40B4-BE49-F238E27FC236}">
                <a16:creationId xmlns:a16="http://schemas.microsoft.com/office/drawing/2014/main" id="{6F53D3C3-F24F-4317-98B6-A05ECD304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 y="1713"/>
            <a:ext cx="5289354" cy="68661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Content Placeholder 10" descr="Web of wires connecting pins">
            <a:extLst>
              <a:ext uri="{FF2B5EF4-FFF2-40B4-BE49-F238E27FC236}">
                <a16:creationId xmlns:a16="http://schemas.microsoft.com/office/drawing/2014/main" id="{002C0CD7-F362-4763-9316-F567A3FA727E}"/>
              </a:ext>
            </a:extLst>
          </p:cNvPr>
          <p:cNvPicPr>
            <a:picLocks noChangeAspect="1"/>
          </p:cNvPicPr>
          <p:nvPr/>
        </p:nvPicPr>
        <p:blipFill rotWithShape="1">
          <a:blip r:embed="rId5">
            <a:alphaModFix amt="60000"/>
            <a:extLst>
              <a:ext uri="{28A0092B-C50C-407E-A947-70E740481C1C}">
                <a14:useLocalDpi xmlns:a14="http://schemas.microsoft.com/office/drawing/2010/main" val="0"/>
              </a:ext>
            </a:extLst>
          </a:blip>
          <a:srcRect l="13932" r="34661" b="-1"/>
          <a:stretch/>
        </p:blipFill>
        <p:spPr>
          <a:xfrm>
            <a:off x="-1" y="1"/>
            <a:ext cx="5295331" cy="6875834"/>
          </a:xfrm>
          <a:prstGeom prst="rect">
            <a:avLst/>
          </a:prstGeom>
        </p:spPr>
      </p:pic>
      <p:sp>
        <p:nvSpPr>
          <p:cNvPr id="2" name="Title 1">
            <a:extLst>
              <a:ext uri="{FF2B5EF4-FFF2-40B4-BE49-F238E27FC236}">
                <a16:creationId xmlns:a16="http://schemas.microsoft.com/office/drawing/2014/main" id="{235D3E2A-0B28-4AED-BC4F-C9CDF443362F}"/>
              </a:ext>
            </a:extLst>
          </p:cNvPr>
          <p:cNvSpPr>
            <a:spLocks noGrp="1"/>
          </p:cNvSpPr>
          <p:nvPr>
            <p:ph type="title"/>
          </p:nvPr>
        </p:nvSpPr>
        <p:spPr>
          <a:xfrm>
            <a:off x="591674" y="1395699"/>
            <a:ext cx="4223965" cy="4111831"/>
          </a:xfrm>
        </p:spPr>
        <p:txBody>
          <a:bodyPr vert="horz" lIns="91440" tIns="45720" rIns="91440" bIns="45720" rtlCol="0">
            <a:normAutofit/>
          </a:bodyPr>
          <a:lstStyle/>
          <a:p>
            <a:pPr algn="ctr"/>
            <a:r>
              <a:rPr lang="en-US" dirty="0">
                <a:solidFill>
                  <a:srgbClr val="FFFFFF"/>
                </a:solidFill>
              </a:rPr>
              <a:t>Theme no 2</a:t>
            </a:r>
            <a:br>
              <a:rPr lang="en-US" dirty="0">
                <a:solidFill>
                  <a:srgbClr val="FFFFFF"/>
                </a:solidFill>
              </a:rPr>
            </a:br>
            <a:r>
              <a:rPr lang="en-US" dirty="0">
                <a:solidFill>
                  <a:srgbClr val="FFFFFF"/>
                </a:solidFill>
              </a:rPr>
              <a:t>The Sharing Economy</a:t>
            </a:r>
          </a:p>
        </p:txBody>
      </p:sp>
      <p:sp>
        <p:nvSpPr>
          <p:cNvPr id="275" name="Content Placeholder 274">
            <a:extLst>
              <a:ext uri="{FF2B5EF4-FFF2-40B4-BE49-F238E27FC236}">
                <a16:creationId xmlns:a16="http://schemas.microsoft.com/office/drawing/2014/main" id="{1D1EE65C-D0E8-4AEC-9DE6-11BE08EDB785}"/>
              </a:ext>
            </a:extLst>
          </p:cNvPr>
          <p:cNvSpPr>
            <a:spLocks noGrp="1"/>
          </p:cNvSpPr>
          <p:nvPr>
            <p:ph idx="1"/>
          </p:nvPr>
        </p:nvSpPr>
        <p:spPr>
          <a:xfrm>
            <a:off x="6096000" y="876300"/>
            <a:ext cx="5219700" cy="5105400"/>
          </a:xfrm>
        </p:spPr>
        <p:txBody>
          <a:bodyPr>
            <a:normAutofit/>
          </a:bodyPr>
          <a:lstStyle/>
          <a:p>
            <a:r>
              <a:rPr lang="en-US" sz="2800" dirty="0"/>
              <a:t>Chapter 2</a:t>
            </a:r>
          </a:p>
          <a:p>
            <a:r>
              <a:rPr lang="en-US" sz="2800" dirty="0"/>
              <a:t>Seven characteristics of the sharing economy</a:t>
            </a:r>
          </a:p>
          <a:p>
            <a:r>
              <a:rPr lang="en-US" sz="2800" dirty="0"/>
              <a:t>The sharing – exchange continuum</a:t>
            </a:r>
          </a:p>
          <a:p>
            <a:r>
              <a:rPr lang="en-US" sz="2800" dirty="0"/>
              <a:t>Airbnb – the exchange  side of the continuum</a:t>
            </a:r>
          </a:p>
        </p:txBody>
      </p:sp>
      <p:pic>
        <p:nvPicPr>
          <p:cNvPr id="4" name="Recorded Sound">
            <a:hlinkClick r:id="" action="ppaction://media"/>
            <a:extLst>
              <a:ext uri="{FF2B5EF4-FFF2-40B4-BE49-F238E27FC236}">
                <a16:creationId xmlns:a16="http://schemas.microsoft.com/office/drawing/2014/main" id="{1CDBB9E5-D265-456B-B481-5CC987584AF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86691" y="5981700"/>
            <a:ext cx="406400" cy="406400"/>
          </a:xfrm>
          <a:prstGeom prst="rect">
            <a:avLst/>
          </a:prstGeom>
        </p:spPr>
      </p:pic>
    </p:spTree>
    <p:extLst>
      <p:ext uri="{BB962C8B-B14F-4D97-AF65-F5344CB8AC3E}">
        <p14:creationId xmlns:p14="http://schemas.microsoft.com/office/powerpoint/2010/main" val="2288531651"/>
      </p:ext>
    </p:extLst>
  </p:cSld>
  <p:clrMapOvr>
    <a:masterClrMapping/>
  </p:clrMapOvr>
  <mc:AlternateContent xmlns:mc="http://schemas.openxmlformats.org/markup-compatibility/2006">
    <mc:Choice xmlns:p14="http://schemas.microsoft.com/office/powerpoint/2010/main" Requires="p14">
      <p:transition spd="slow" p14:dur="2000" advTm="130761"/>
    </mc:Choice>
    <mc:Fallback>
      <p:transition spd="slow" advTm="1307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969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3" name="Rectangle 292">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5" name="Rectangle 294">
            <a:extLst>
              <a:ext uri="{FF2B5EF4-FFF2-40B4-BE49-F238E27FC236}">
                <a16:creationId xmlns:a16="http://schemas.microsoft.com/office/drawing/2014/main" id="{969239DF-EAA4-47C3-B4E3-79C6BCB24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3" y="5267"/>
            <a:ext cx="6635041"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25DA0E-8931-41D9-9551-AF6CB8B88200}"/>
              </a:ext>
            </a:extLst>
          </p:cNvPr>
          <p:cNvSpPr>
            <a:spLocks noGrp="1"/>
          </p:cNvSpPr>
          <p:nvPr>
            <p:ph type="title"/>
          </p:nvPr>
        </p:nvSpPr>
        <p:spPr>
          <a:xfrm>
            <a:off x="803932" y="571500"/>
            <a:ext cx="5110909" cy="1691969"/>
          </a:xfrm>
        </p:spPr>
        <p:txBody>
          <a:bodyPr vert="horz" lIns="91440" tIns="45720" rIns="91440" bIns="45720" rtlCol="0">
            <a:normAutofit/>
          </a:bodyPr>
          <a:lstStyle/>
          <a:p>
            <a:pPr algn="ctr">
              <a:lnSpc>
                <a:spcPct val="90000"/>
              </a:lnSpc>
            </a:pPr>
            <a:r>
              <a:rPr lang="en-US" sz="3700"/>
              <a:t>Theme no 3</a:t>
            </a:r>
            <a:br>
              <a:rPr lang="en-US" sz="3700"/>
            </a:br>
            <a:r>
              <a:rPr lang="en-US" sz="3700"/>
              <a:t>Collaborative Consumption</a:t>
            </a:r>
          </a:p>
        </p:txBody>
      </p:sp>
      <p:sp>
        <p:nvSpPr>
          <p:cNvPr id="290" name="Content Placeholder 289">
            <a:extLst>
              <a:ext uri="{FF2B5EF4-FFF2-40B4-BE49-F238E27FC236}">
                <a16:creationId xmlns:a16="http://schemas.microsoft.com/office/drawing/2014/main" id="{1E766739-90CC-4D6E-BC40-517E124AC8F3}"/>
              </a:ext>
            </a:extLst>
          </p:cNvPr>
          <p:cNvSpPr>
            <a:spLocks noGrp="1"/>
          </p:cNvSpPr>
          <p:nvPr>
            <p:ph idx="1"/>
          </p:nvPr>
        </p:nvSpPr>
        <p:spPr>
          <a:xfrm>
            <a:off x="1050249" y="2677241"/>
            <a:ext cx="4539129" cy="3699747"/>
          </a:xfrm>
        </p:spPr>
        <p:txBody>
          <a:bodyPr>
            <a:normAutofit/>
          </a:bodyPr>
          <a:lstStyle/>
          <a:p>
            <a:r>
              <a:rPr lang="en-US" sz="2800" dirty="0"/>
              <a:t>Web 2.0</a:t>
            </a:r>
          </a:p>
          <a:p>
            <a:r>
              <a:rPr lang="en-US" sz="2800" dirty="0"/>
              <a:t>Access over ownership</a:t>
            </a:r>
          </a:p>
          <a:p>
            <a:r>
              <a:rPr lang="en-US" sz="2800" dirty="0"/>
              <a:t>Peer-to-peer activities via online services</a:t>
            </a:r>
          </a:p>
          <a:p>
            <a:endParaRPr lang="en-US" dirty="0"/>
          </a:p>
          <a:p>
            <a:endParaRPr lang="en-US" dirty="0"/>
          </a:p>
        </p:txBody>
      </p:sp>
      <p:pic>
        <p:nvPicPr>
          <p:cNvPr id="11" name="Content Placeholder 10" descr="Blue push pin surrounded by circle of red push pins">
            <a:extLst>
              <a:ext uri="{FF2B5EF4-FFF2-40B4-BE49-F238E27FC236}">
                <a16:creationId xmlns:a16="http://schemas.microsoft.com/office/drawing/2014/main" id="{9372C829-AE32-4103-9C5D-15041E2ADB85}"/>
              </a:ext>
            </a:extLst>
          </p:cNvPr>
          <p:cNvPicPr>
            <a:picLocks noChangeAspect="1"/>
          </p:cNvPicPr>
          <p:nvPr/>
        </p:nvPicPr>
        <p:blipFill rotWithShape="1">
          <a:blip r:embed="rId5">
            <a:extLst>
              <a:ext uri="{28A0092B-C50C-407E-A947-70E740481C1C}">
                <a14:useLocalDpi xmlns:a14="http://schemas.microsoft.com/office/drawing/2010/main" val="0"/>
              </a:ext>
            </a:extLst>
          </a:blip>
          <a:srcRect l="23146" r="22936"/>
          <a:stretch/>
        </p:blipFill>
        <p:spPr>
          <a:xfrm>
            <a:off x="6645834" y="1"/>
            <a:ext cx="5546166" cy="6866192"/>
          </a:xfrm>
          <a:prstGeom prst="rect">
            <a:avLst/>
          </a:prstGeom>
        </p:spPr>
      </p:pic>
      <p:grpSp>
        <p:nvGrpSpPr>
          <p:cNvPr id="297" name="Group 296">
            <a:extLst>
              <a:ext uri="{FF2B5EF4-FFF2-40B4-BE49-F238E27FC236}">
                <a16:creationId xmlns:a16="http://schemas.microsoft.com/office/drawing/2014/main" id="{3389B237-4CAB-4403-A95C-C04D71F4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45458" y="-31769"/>
            <a:ext cx="510538" cy="6804779"/>
            <a:chOff x="11445458" y="-31769"/>
            <a:chExt cx="510538" cy="6804779"/>
          </a:xfrm>
        </p:grpSpPr>
        <p:sp>
          <p:nvSpPr>
            <p:cNvPr id="298" name="Freeform 8">
              <a:extLst>
                <a:ext uri="{FF2B5EF4-FFF2-40B4-BE49-F238E27FC236}">
                  <a16:creationId xmlns:a16="http://schemas.microsoft.com/office/drawing/2014/main" id="{57652216-AF47-4D6B-A81B-2DC28B6255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7521" y="666336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99" name="Freeform 43">
              <a:extLst>
                <a:ext uri="{FF2B5EF4-FFF2-40B4-BE49-F238E27FC236}">
                  <a16:creationId xmlns:a16="http://schemas.microsoft.com/office/drawing/2014/main" id="{0E53B701-E5D9-4269-97AD-69F3087D28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8634" y="742112"/>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00" name="Freeform 51">
              <a:extLst>
                <a:ext uri="{FF2B5EF4-FFF2-40B4-BE49-F238E27FC236}">
                  <a16:creationId xmlns:a16="http://schemas.microsoft.com/office/drawing/2014/main" id="{53F3EB0D-ADA8-4F65-9811-0A990FE6BE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06592" y="959823"/>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01" name="Freeform 53">
              <a:extLst>
                <a:ext uri="{FF2B5EF4-FFF2-40B4-BE49-F238E27FC236}">
                  <a16:creationId xmlns:a16="http://schemas.microsoft.com/office/drawing/2014/main" id="{7FC10137-17E1-4C6D-B7A2-CD86B7C148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678" y="1198596"/>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02" name="Freeform 54">
              <a:extLst>
                <a:ext uri="{FF2B5EF4-FFF2-40B4-BE49-F238E27FC236}">
                  <a16:creationId xmlns:a16="http://schemas.microsoft.com/office/drawing/2014/main" id="{983715DD-6794-4B57-8585-E0EFF671E7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8560" y="447364"/>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03" name="Freeform 55">
              <a:extLst>
                <a:ext uri="{FF2B5EF4-FFF2-40B4-BE49-F238E27FC236}">
                  <a16:creationId xmlns:a16="http://schemas.microsoft.com/office/drawing/2014/main" id="{6B8B9805-E14F-4943-B15E-48460BFD60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538" y="140819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04" name="Freeform 56">
              <a:extLst>
                <a:ext uri="{FF2B5EF4-FFF2-40B4-BE49-F238E27FC236}">
                  <a16:creationId xmlns:a16="http://schemas.microsoft.com/office/drawing/2014/main" id="{112C42C6-34DE-404D-B18A-8E94E76A3C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234" y="2238233"/>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05" name="Freeform 57">
              <a:extLst>
                <a:ext uri="{FF2B5EF4-FFF2-40B4-BE49-F238E27FC236}">
                  <a16:creationId xmlns:a16="http://schemas.microsoft.com/office/drawing/2014/main" id="{105114E3-B528-44FB-AD64-31F7940A69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80687" y="1617942"/>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06" name="Freeform 59">
              <a:extLst>
                <a:ext uri="{FF2B5EF4-FFF2-40B4-BE49-F238E27FC236}">
                  <a16:creationId xmlns:a16="http://schemas.microsoft.com/office/drawing/2014/main" id="{66162961-2E66-4F1D-AD08-A09C28C5E0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0137" y="200295"/>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07" name="Freeform 60">
              <a:extLst>
                <a:ext uri="{FF2B5EF4-FFF2-40B4-BE49-F238E27FC236}">
                  <a16:creationId xmlns:a16="http://schemas.microsoft.com/office/drawing/2014/main" id="{7DF10D80-7F03-41B7-BF83-7086CFB705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5368" y="1847736"/>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08" name="Freeform 61">
              <a:extLst>
                <a:ext uri="{FF2B5EF4-FFF2-40B4-BE49-F238E27FC236}">
                  <a16:creationId xmlns:a16="http://schemas.microsoft.com/office/drawing/2014/main" id="{60E5BEF8-88A7-4088-8382-FC596B16B9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4067" y="-12868"/>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09" name="Freeform 78">
              <a:extLst>
                <a:ext uri="{FF2B5EF4-FFF2-40B4-BE49-F238E27FC236}">
                  <a16:creationId xmlns:a16="http://schemas.microsoft.com/office/drawing/2014/main" id="{4850C240-229E-44CC-9B0C-7C70B85241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0903" y="665835"/>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10" name="Freeform 79">
              <a:extLst>
                <a:ext uri="{FF2B5EF4-FFF2-40B4-BE49-F238E27FC236}">
                  <a16:creationId xmlns:a16="http://schemas.microsoft.com/office/drawing/2014/main" id="{0C20C1F3-97C9-485A-BBF1-F712C6FDD9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275" y="896880"/>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11" name="Freeform 80">
              <a:extLst>
                <a:ext uri="{FF2B5EF4-FFF2-40B4-BE49-F238E27FC236}">
                  <a16:creationId xmlns:a16="http://schemas.microsoft.com/office/drawing/2014/main" id="{5FB7F486-D669-4315-848B-079715C0A6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7934" y="1134675"/>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12" name="Freeform 81">
              <a:extLst>
                <a:ext uri="{FF2B5EF4-FFF2-40B4-BE49-F238E27FC236}">
                  <a16:creationId xmlns:a16="http://schemas.microsoft.com/office/drawing/2014/main" id="{884943FC-F8F5-47A2-8C6C-AD8385B0F3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0984" y="2147729"/>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13" name="Freeform 82">
              <a:extLst>
                <a:ext uri="{FF2B5EF4-FFF2-40B4-BE49-F238E27FC236}">
                  <a16:creationId xmlns:a16="http://schemas.microsoft.com/office/drawing/2014/main" id="{FBD1CFD7-B550-428B-99C5-E70AE1117A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820" y="1925276"/>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14" name="Freeform 83">
              <a:extLst>
                <a:ext uri="{FF2B5EF4-FFF2-40B4-BE49-F238E27FC236}">
                  <a16:creationId xmlns:a16="http://schemas.microsoft.com/office/drawing/2014/main" id="{86464553-DBB1-4FDD-A906-723DE0BFAF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1377" y="1610488"/>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15" name="Freeform 84">
              <a:extLst>
                <a:ext uri="{FF2B5EF4-FFF2-40B4-BE49-F238E27FC236}">
                  <a16:creationId xmlns:a16="http://schemas.microsoft.com/office/drawing/2014/main" id="{41C1AA59-6A1E-4A61-8483-8056A09E0C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22393" y="461249"/>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16" name="Freeform 86">
              <a:extLst>
                <a:ext uri="{FF2B5EF4-FFF2-40B4-BE49-F238E27FC236}">
                  <a16:creationId xmlns:a16="http://schemas.microsoft.com/office/drawing/2014/main" id="{851A3E4E-2857-4A69-AEC0-79CF8C413D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6789" y="39307"/>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17" name="Freeform 89">
              <a:extLst>
                <a:ext uri="{FF2B5EF4-FFF2-40B4-BE49-F238E27FC236}">
                  <a16:creationId xmlns:a16="http://schemas.microsoft.com/office/drawing/2014/main" id="{363F6E9F-7E05-4464-BE66-BB27B4589D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165" y="1398137"/>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18" name="Freeform 90">
              <a:extLst>
                <a:ext uri="{FF2B5EF4-FFF2-40B4-BE49-F238E27FC236}">
                  <a16:creationId xmlns:a16="http://schemas.microsoft.com/office/drawing/2014/main" id="{CE4367E1-2C4E-4A0B-A9E2-2DC3B3BCD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65017" y="2021046"/>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19" name="Freeform 105">
              <a:extLst>
                <a:ext uri="{FF2B5EF4-FFF2-40B4-BE49-F238E27FC236}">
                  <a16:creationId xmlns:a16="http://schemas.microsoft.com/office/drawing/2014/main" id="{EE215DA3-ED82-4F29-9835-DD3B5ADD4D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39032" y="202351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20" name="Freeform 106">
              <a:extLst>
                <a:ext uri="{FF2B5EF4-FFF2-40B4-BE49-F238E27FC236}">
                  <a16:creationId xmlns:a16="http://schemas.microsoft.com/office/drawing/2014/main" id="{449C2B94-6D2C-466B-9091-18CA599565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729" y="26124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21" name="Freeform 32">
              <a:extLst>
                <a:ext uri="{FF2B5EF4-FFF2-40B4-BE49-F238E27FC236}">
                  <a16:creationId xmlns:a16="http://schemas.microsoft.com/office/drawing/2014/main" id="{9873A13E-F493-4022-9CDB-496767477D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3710" y="3240972"/>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22" name="Freeform 33">
              <a:extLst>
                <a:ext uri="{FF2B5EF4-FFF2-40B4-BE49-F238E27FC236}">
                  <a16:creationId xmlns:a16="http://schemas.microsoft.com/office/drawing/2014/main" id="{631ED96D-0634-4E7F-BE08-A8ACAA0A64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623" y="433228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23" name="Freeform 34">
              <a:extLst>
                <a:ext uri="{FF2B5EF4-FFF2-40B4-BE49-F238E27FC236}">
                  <a16:creationId xmlns:a16="http://schemas.microsoft.com/office/drawing/2014/main" id="{D43F1416-268F-487F-ABB4-1C62E6C68B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7553" y="5329606"/>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24" name="Freeform 35">
              <a:extLst>
                <a:ext uri="{FF2B5EF4-FFF2-40B4-BE49-F238E27FC236}">
                  <a16:creationId xmlns:a16="http://schemas.microsoft.com/office/drawing/2014/main" id="{E5E99890-1E26-4DDC-8F50-128C4875BA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205" y="4540510"/>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25" name="Freeform 36">
              <a:extLst>
                <a:ext uri="{FF2B5EF4-FFF2-40B4-BE49-F238E27FC236}">
                  <a16:creationId xmlns:a16="http://schemas.microsoft.com/office/drawing/2014/main" id="{21D3B3BA-A1D7-450E-B002-44DFDC68F9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5991495"/>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26" name="Freeform 37">
              <a:extLst>
                <a:ext uri="{FF2B5EF4-FFF2-40B4-BE49-F238E27FC236}">
                  <a16:creationId xmlns:a16="http://schemas.microsoft.com/office/drawing/2014/main" id="{666093C3-5DCC-4A45-897C-F2C5CA94AC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7108" y="3005032"/>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27" name="Freeform 38">
              <a:extLst>
                <a:ext uri="{FF2B5EF4-FFF2-40B4-BE49-F238E27FC236}">
                  <a16:creationId xmlns:a16="http://schemas.microsoft.com/office/drawing/2014/main" id="{E5879CC9-6134-4E28-8170-9DD4240CC5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777" y="4845128"/>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28" name="Freeform 39">
              <a:extLst>
                <a:ext uri="{FF2B5EF4-FFF2-40B4-BE49-F238E27FC236}">
                  <a16:creationId xmlns:a16="http://schemas.microsoft.com/office/drawing/2014/main" id="{52B9234F-7351-4670-9340-3ABC48A30B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6885" y="5086249"/>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29" name="Freeform 40">
              <a:extLst>
                <a:ext uri="{FF2B5EF4-FFF2-40B4-BE49-F238E27FC236}">
                  <a16:creationId xmlns:a16="http://schemas.microsoft.com/office/drawing/2014/main" id="{3F67C8B5-D925-449D-BCA7-7517305514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1849" y="2542950"/>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30" name="Freeform 41">
              <a:extLst>
                <a:ext uri="{FF2B5EF4-FFF2-40B4-BE49-F238E27FC236}">
                  <a16:creationId xmlns:a16="http://schemas.microsoft.com/office/drawing/2014/main" id="{71516E84-743F-4EE4-B466-909E55FCC9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6223503"/>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31" name="Freeform 42">
              <a:extLst>
                <a:ext uri="{FF2B5EF4-FFF2-40B4-BE49-F238E27FC236}">
                  <a16:creationId xmlns:a16="http://schemas.microsoft.com/office/drawing/2014/main" id="{285EE84A-B305-47FC-9896-3EAAE94F6D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3510" y="5541519"/>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32" name="Freeform 44">
              <a:extLst>
                <a:ext uri="{FF2B5EF4-FFF2-40B4-BE49-F238E27FC236}">
                  <a16:creationId xmlns:a16="http://schemas.microsoft.com/office/drawing/2014/main" id="{52175DC6-FE35-414D-B1FC-53870E0F6B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7300" y="402564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33" name="Freeform 45">
              <a:extLst>
                <a:ext uri="{FF2B5EF4-FFF2-40B4-BE49-F238E27FC236}">
                  <a16:creationId xmlns:a16="http://schemas.microsoft.com/office/drawing/2014/main" id="{ACD91DA3-CF45-4374-AEDA-5DA2E53EE4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5149" y="5781473"/>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34" name="Freeform 46">
              <a:extLst>
                <a:ext uri="{FF2B5EF4-FFF2-40B4-BE49-F238E27FC236}">
                  <a16:creationId xmlns:a16="http://schemas.microsoft.com/office/drawing/2014/main" id="{8AAA7A16-3076-4557-9DC3-297D83248E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208" y="2775569"/>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35" name="Freeform 47">
              <a:extLst>
                <a:ext uri="{FF2B5EF4-FFF2-40B4-BE49-F238E27FC236}">
                  <a16:creationId xmlns:a16="http://schemas.microsoft.com/office/drawing/2014/main" id="{62AFF181-4F3A-40CE-BC79-BD8D97E0C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22353" y="3794520"/>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36" name="Freeform 48">
              <a:extLst>
                <a:ext uri="{FF2B5EF4-FFF2-40B4-BE49-F238E27FC236}">
                  <a16:creationId xmlns:a16="http://schemas.microsoft.com/office/drawing/2014/main" id="{E9EE8F9C-63EF-41F7-90AC-95F093366F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7610" y="3561050"/>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37" name="Freeform 62">
              <a:extLst>
                <a:ext uri="{FF2B5EF4-FFF2-40B4-BE49-F238E27FC236}">
                  <a16:creationId xmlns:a16="http://schemas.microsoft.com/office/drawing/2014/main" id="{F99D5EE6-2CC4-4A54-9A07-4734713E7A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08042" y="2895364"/>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38" name="Freeform 63">
              <a:extLst>
                <a:ext uri="{FF2B5EF4-FFF2-40B4-BE49-F238E27FC236}">
                  <a16:creationId xmlns:a16="http://schemas.microsoft.com/office/drawing/2014/main" id="{DC83D62C-4898-4734-893F-7FE7A2D706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9400" y="4033977"/>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39" name="Freeform 64">
              <a:extLst>
                <a:ext uri="{FF2B5EF4-FFF2-40B4-BE49-F238E27FC236}">
                  <a16:creationId xmlns:a16="http://schemas.microsoft.com/office/drawing/2014/main" id="{EFA4198B-E065-405F-84E4-B0220DCEF9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351" y="2627056"/>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40" name="Freeform 65">
              <a:extLst>
                <a:ext uri="{FF2B5EF4-FFF2-40B4-BE49-F238E27FC236}">
                  <a16:creationId xmlns:a16="http://schemas.microsoft.com/office/drawing/2014/main" id="{F6D1AC12-FB95-4593-BF80-DABEDD4E3E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982" y="3771071"/>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41" name="Freeform 66">
              <a:extLst>
                <a:ext uri="{FF2B5EF4-FFF2-40B4-BE49-F238E27FC236}">
                  <a16:creationId xmlns:a16="http://schemas.microsoft.com/office/drawing/2014/main" id="{9F41615F-3978-4890-992E-1D44D0D914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64" y="5317507"/>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42" name="Freeform 67">
              <a:extLst>
                <a:ext uri="{FF2B5EF4-FFF2-40B4-BE49-F238E27FC236}">
                  <a16:creationId xmlns:a16="http://schemas.microsoft.com/office/drawing/2014/main" id="{293C0AD6-F904-4337-8CAB-2FF649834B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5944" y="4533529"/>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43" name="Freeform 68">
              <a:extLst>
                <a:ext uri="{FF2B5EF4-FFF2-40B4-BE49-F238E27FC236}">
                  <a16:creationId xmlns:a16="http://schemas.microsoft.com/office/drawing/2014/main" id="{E68410D4-6ED4-4651-8543-78B0AB57A2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3332" y="3190789"/>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44" name="Freeform 69">
              <a:extLst>
                <a:ext uri="{FF2B5EF4-FFF2-40B4-BE49-F238E27FC236}">
                  <a16:creationId xmlns:a16="http://schemas.microsoft.com/office/drawing/2014/main" id="{BB356FF6-7153-4AE8-904C-8535363AA8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2589" y="5599752"/>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45" name="Freeform 70">
              <a:extLst>
                <a:ext uri="{FF2B5EF4-FFF2-40B4-BE49-F238E27FC236}">
                  <a16:creationId xmlns:a16="http://schemas.microsoft.com/office/drawing/2014/main" id="{D9CD9700-C2DA-4CCD-8700-D763281E4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802" y="6191496"/>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46" name="Freeform 71">
              <a:extLst>
                <a:ext uri="{FF2B5EF4-FFF2-40B4-BE49-F238E27FC236}">
                  <a16:creationId xmlns:a16="http://schemas.microsoft.com/office/drawing/2014/main" id="{6CC97770-31D6-46F7-9608-9D96AEF4A1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4132" y="5079102"/>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47" name="Freeform 72">
              <a:extLst>
                <a:ext uri="{FF2B5EF4-FFF2-40B4-BE49-F238E27FC236}">
                  <a16:creationId xmlns:a16="http://schemas.microsoft.com/office/drawing/2014/main" id="{1F6A0344-12D8-457F-B2C4-BF6ABC3F97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0869" y="4852243"/>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48" name="Freeform 73">
              <a:extLst>
                <a:ext uri="{FF2B5EF4-FFF2-40B4-BE49-F238E27FC236}">
                  <a16:creationId xmlns:a16="http://schemas.microsoft.com/office/drawing/2014/main" id="{A659A3FC-205E-41C5-90D8-2909635C66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42" y="4352608"/>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49" name="Freeform 74">
              <a:extLst>
                <a:ext uri="{FF2B5EF4-FFF2-40B4-BE49-F238E27FC236}">
                  <a16:creationId xmlns:a16="http://schemas.microsoft.com/office/drawing/2014/main" id="{EF5898F8-F274-4A71-ABC2-9727884523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694" y="5932892"/>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0" name="Freeform 75">
              <a:extLst>
                <a:ext uri="{FF2B5EF4-FFF2-40B4-BE49-F238E27FC236}">
                  <a16:creationId xmlns:a16="http://schemas.microsoft.com/office/drawing/2014/main" id="{A337719B-635F-4455-A8E8-6983D9B3DE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703" y="2387288"/>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1" name="Freeform 77">
              <a:extLst>
                <a:ext uri="{FF2B5EF4-FFF2-40B4-BE49-F238E27FC236}">
                  <a16:creationId xmlns:a16="http://schemas.microsoft.com/office/drawing/2014/main" id="{665D8F7B-6125-4923-82FD-4541506B66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949" y="3551571"/>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2" name="Freeform 85">
              <a:extLst>
                <a:ext uri="{FF2B5EF4-FFF2-40B4-BE49-F238E27FC236}">
                  <a16:creationId xmlns:a16="http://schemas.microsoft.com/office/drawing/2014/main" id="{AEBBE398-C737-4798-92D3-68B6928A9B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30208" y="6379390"/>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3" name="Freeform 87">
              <a:extLst>
                <a:ext uri="{FF2B5EF4-FFF2-40B4-BE49-F238E27FC236}">
                  <a16:creationId xmlns:a16="http://schemas.microsoft.com/office/drawing/2014/main" id="{F3116C15-246C-412A-B5A8-DC7E056EC8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4699" y="6633625"/>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4" name="Freeform 88">
              <a:extLst>
                <a:ext uri="{FF2B5EF4-FFF2-40B4-BE49-F238E27FC236}">
                  <a16:creationId xmlns:a16="http://schemas.microsoft.com/office/drawing/2014/main" id="{F9FA8A4C-F799-47E7-85C8-4DA109A003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8248" y="5648840"/>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pic>
        <p:nvPicPr>
          <p:cNvPr id="4" name="Recorded Sound">
            <a:hlinkClick r:id="" action="ppaction://media"/>
            <a:extLst>
              <a:ext uri="{FF2B5EF4-FFF2-40B4-BE49-F238E27FC236}">
                <a16:creationId xmlns:a16="http://schemas.microsoft.com/office/drawing/2014/main" id="{D523793E-34B4-468D-B22D-28F3A3E588F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953286" y="5987100"/>
            <a:ext cx="406400" cy="406400"/>
          </a:xfrm>
          <a:prstGeom prst="rect">
            <a:avLst/>
          </a:prstGeom>
        </p:spPr>
      </p:pic>
    </p:spTree>
    <p:extLst>
      <p:ext uri="{BB962C8B-B14F-4D97-AF65-F5344CB8AC3E}">
        <p14:creationId xmlns:p14="http://schemas.microsoft.com/office/powerpoint/2010/main" val="3413868569"/>
      </p:ext>
    </p:extLst>
  </p:cSld>
  <p:clrMapOvr>
    <a:masterClrMapping/>
  </p:clrMapOvr>
  <mc:AlternateContent xmlns:mc="http://schemas.openxmlformats.org/markup-compatibility/2006">
    <mc:Choice xmlns:p14="http://schemas.microsoft.com/office/powerpoint/2010/main" Requires="p14">
      <p:transition spd="slow" p14:dur="2000" advTm="74194"/>
    </mc:Choice>
    <mc:Fallback>
      <p:transition spd="slow" advTm="741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558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1" name="Rectangle 230">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3" name="Rectangle 232">
            <a:extLst>
              <a:ext uri="{FF2B5EF4-FFF2-40B4-BE49-F238E27FC236}">
                <a16:creationId xmlns:a16="http://schemas.microsoft.com/office/drawing/2014/main" id="{6F53D3C3-F24F-4317-98B6-A05ECD304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 y="1713"/>
            <a:ext cx="5289354" cy="68661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Content Placeholder 10" descr="Hand with a gavel">
            <a:extLst>
              <a:ext uri="{FF2B5EF4-FFF2-40B4-BE49-F238E27FC236}">
                <a16:creationId xmlns:a16="http://schemas.microsoft.com/office/drawing/2014/main" id="{26325B48-B5AB-4C4D-BE99-1357BE51C681}"/>
              </a:ext>
            </a:extLst>
          </p:cNvPr>
          <p:cNvPicPr>
            <a:picLocks noChangeAspect="1"/>
          </p:cNvPicPr>
          <p:nvPr/>
        </p:nvPicPr>
        <p:blipFill rotWithShape="1">
          <a:blip r:embed="rId5">
            <a:alphaModFix amt="60000"/>
            <a:extLst>
              <a:ext uri="{28A0092B-C50C-407E-A947-70E740481C1C}">
                <a14:useLocalDpi xmlns:a14="http://schemas.microsoft.com/office/drawing/2010/main" val="0"/>
              </a:ext>
            </a:extLst>
          </a:blip>
          <a:srcRect l="14927" r="33666" b="-1"/>
          <a:stretch/>
        </p:blipFill>
        <p:spPr>
          <a:xfrm>
            <a:off x="-1" y="1"/>
            <a:ext cx="5295331" cy="6875834"/>
          </a:xfrm>
          <a:prstGeom prst="rect">
            <a:avLst/>
          </a:prstGeom>
        </p:spPr>
      </p:pic>
      <p:sp>
        <p:nvSpPr>
          <p:cNvPr id="2" name="Title 1">
            <a:extLst>
              <a:ext uri="{FF2B5EF4-FFF2-40B4-BE49-F238E27FC236}">
                <a16:creationId xmlns:a16="http://schemas.microsoft.com/office/drawing/2014/main" id="{832DAE85-589D-4235-8AB0-2AC23AE41D1A}"/>
              </a:ext>
            </a:extLst>
          </p:cNvPr>
          <p:cNvSpPr>
            <a:spLocks noGrp="1"/>
          </p:cNvSpPr>
          <p:nvPr>
            <p:ph type="title"/>
          </p:nvPr>
        </p:nvSpPr>
        <p:spPr>
          <a:xfrm>
            <a:off x="591674" y="1395699"/>
            <a:ext cx="4223965" cy="4111831"/>
          </a:xfrm>
        </p:spPr>
        <p:txBody>
          <a:bodyPr vert="horz" lIns="91440" tIns="45720" rIns="91440" bIns="45720" rtlCol="0">
            <a:normAutofit/>
          </a:bodyPr>
          <a:lstStyle/>
          <a:p>
            <a:pPr algn="ctr"/>
            <a:r>
              <a:rPr lang="en-US">
                <a:solidFill>
                  <a:srgbClr val="FFFFFF"/>
                </a:solidFill>
              </a:rPr>
              <a:t>Theme no 4</a:t>
            </a:r>
            <a:br>
              <a:rPr lang="en-US">
                <a:solidFill>
                  <a:srgbClr val="FFFFFF"/>
                </a:solidFill>
              </a:rPr>
            </a:br>
            <a:r>
              <a:rPr lang="en-US">
                <a:solidFill>
                  <a:srgbClr val="FFFFFF"/>
                </a:solidFill>
              </a:rPr>
              <a:t>Regulatory Framework</a:t>
            </a:r>
          </a:p>
        </p:txBody>
      </p:sp>
      <p:sp>
        <p:nvSpPr>
          <p:cNvPr id="604" name="Content Placeholder 603">
            <a:extLst>
              <a:ext uri="{FF2B5EF4-FFF2-40B4-BE49-F238E27FC236}">
                <a16:creationId xmlns:a16="http://schemas.microsoft.com/office/drawing/2014/main" id="{D3FEA8D7-78D8-43D3-9E46-13F18086CDCB}"/>
              </a:ext>
            </a:extLst>
          </p:cNvPr>
          <p:cNvSpPr>
            <a:spLocks noGrp="1"/>
          </p:cNvSpPr>
          <p:nvPr>
            <p:ph idx="1"/>
          </p:nvPr>
        </p:nvSpPr>
        <p:spPr>
          <a:xfrm>
            <a:off x="6096000" y="876300"/>
            <a:ext cx="5219700" cy="5105400"/>
          </a:xfrm>
        </p:spPr>
        <p:txBody>
          <a:bodyPr>
            <a:normAutofit fontScale="92500" lnSpcReduction="10000"/>
          </a:bodyPr>
          <a:lstStyle/>
          <a:p>
            <a:r>
              <a:rPr lang="en-US" sz="2800" dirty="0"/>
              <a:t>Chapter nine and 24</a:t>
            </a:r>
          </a:p>
          <a:p>
            <a:r>
              <a:rPr lang="en-US" sz="2800" dirty="0"/>
              <a:t>Under-regulated sharing economy</a:t>
            </a:r>
          </a:p>
          <a:p>
            <a:r>
              <a:rPr lang="en-US" sz="2800" dirty="0"/>
              <a:t>Challenges: working conditions, trust, risk, liability and individual agency.</a:t>
            </a:r>
          </a:p>
          <a:p>
            <a:r>
              <a:rPr lang="en-US" sz="2800" dirty="0"/>
              <a:t>Airbnb – the exemption way of disrupting policies.</a:t>
            </a:r>
          </a:p>
          <a:p>
            <a:endParaRPr lang="en-US" sz="2800" dirty="0"/>
          </a:p>
        </p:txBody>
      </p:sp>
      <p:pic>
        <p:nvPicPr>
          <p:cNvPr id="4" name="Recorded Sound">
            <a:hlinkClick r:id="" action="ppaction://media"/>
            <a:extLst>
              <a:ext uri="{FF2B5EF4-FFF2-40B4-BE49-F238E27FC236}">
                <a16:creationId xmlns:a16="http://schemas.microsoft.com/office/drawing/2014/main" id="{889D8016-0220-4B16-8A38-C55F1C641EB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909300" y="5850843"/>
            <a:ext cx="406400" cy="406400"/>
          </a:xfrm>
          <a:prstGeom prst="rect">
            <a:avLst/>
          </a:prstGeom>
        </p:spPr>
      </p:pic>
    </p:spTree>
    <p:extLst>
      <p:ext uri="{BB962C8B-B14F-4D97-AF65-F5344CB8AC3E}">
        <p14:creationId xmlns:p14="http://schemas.microsoft.com/office/powerpoint/2010/main" val="3261124540"/>
      </p:ext>
    </p:extLst>
  </p:cSld>
  <p:clrMapOvr>
    <a:masterClrMapping/>
  </p:clrMapOvr>
  <mc:AlternateContent xmlns:mc="http://schemas.openxmlformats.org/markup-compatibility/2006">
    <mc:Choice xmlns:p14="http://schemas.microsoft.com/office/powerpoint/2010/main" Requires="p14">
      <p:transition spd="slow" p14:dur="2000" advTm="131829"/>
    </mc:Choice>
    <mc:Fallback>
      <p:transition spd="slow" advTm="1318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586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0" name="Rectangle 429">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2" name="Rectangle 431">
            <a:extLst>
              <a:ext uri="{FF2B5EF4-FFF2-40B4-BE49-F238E27FC236}">
                <a16:creationId xmlns:a16="http://schemas.microsoft.com/office/drawing/2014/main" id="{969239DF-EAA4-47C3-B4E3-79C6BCB24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3" y="5267"/>
            <a:ext cx="6635041"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887D87-BD1A-4C72-A552-29BFB1032141}"/>
              </a:ext>
            </a:extLst>
          </p:cNvPr>
          <p:cNvSpPr>
            <a:spLocks noGrp="1"/>
          </p:cNvSpPr>
          <p:nvPr>
            <p:ph type="title"/>
          </p:nvPr>
        </p:nvSpPr>
        <p:spPr>
          <a:xfrm>
            <a:off x="780906" y="95613"/>
            <a:ext cx="5110909" cy="1469542"/>
          </a:xfrm>
        </p:spPr>
        <p:txBody>
          <a:bodyPr vert="horz" lIns="91440" tIns="45720" rIns="91440" bIns="45720" rtlCol="0">
            <a:normAutofit/>
          </a:bodyPr>
          <a:lstStyle/>
          <a:p>
            <a:pPr algn="ctr"/>
            <a:r>
              <a:rPr lang="en-US" dirty="0"/>
              <a:t>Theme no 5</a:t>
            </a:r>
            <a:br>
              <a:rPr lang="en-US" dirty="0"/>
            </a:br>
            <a:r>
              <a:rPr lang="en-US" dirty="0"/>
              <a:t>Sustainability</a:t>
            </a:r>
          </a:p>
        </p:txBody>
      </p:sp>
      <p:sp>
        <p:nvSpPr>
          <p:cNvPr id="427" name="Content Placeholder 426">
            <a:extLst>
              <a:ext uri="{FF2B5EF4-FFF2-40B4-BE49-F238E27FC236}">
                <a16:creationId xmlns:a16="http://schemas.microsoft.com/office/drawing/2014/main" id="{76689D34-0459-4E9C-8D94-27123232BC30}"/>
              </a:ext>
            </a:extLst>
          </p:cNvPr>
          <p:cNvSpPr>
            <a:spLocks noGrp="1"/>
          </p:cNvSpPr>
          <p:nvPr>
            <p:ph idx="1"/>
          </p:nvPr>
        </p:nvSpPr>
        <p:spPr>
          <a:xfrm>
            <a:off x="1066795" y="1557952"/>
            <a:ext cx="4539129" cy="3699747"/>
          </a:xfrm>
        </p:spPr>
        <p:txBody>
          <a:bodyPr>
            <a:noAutofit/>
          </a:bodyPr>
          <a:lstStyle/>
          <a:p>
            <a:r>
              <a:rPr lang="en-US" sz="2400" dirty="0"/>
              <a:t>Chapter nine and 24</a:t>
            </a:r>
          </a:p>
          <a:p>
            <a:r>
              <a:rPr lang="en-US" sz="2400" dirty="0"/>
              <a:t>Environment</a:t>
            </a:r>
          </a:p>
          <a:p>
            <a:r>
              <a:rPr lang="en-US" sz="2400" dirty="0"/>
              <a:t>Hotel industry vs. peer-to-peer accommodation networks - Airbnb</a:t>
            </a:r>
          </a:p>
          <a:p>
            <a:r>
              <a:rPr lang="en-US" sz="2400" dirty="0"/>
              <a:t>Collaborative consumption a way towards a sustainable marketplace</a:t>
            </a:r>
          </a:p>
        </p:txBody>
      </p:sp>
      <p:pic>
        <p:nvPicPr>
          <p:cNvPr id="123" name="Content Placeholder 122" descr="A solar panel farm">
            <a:extLst>
              <a:ext uri="{FF2B5EF4-FFF2-40B4-BE49-F238E27FC236}">
                <a16:creationId xmlns:a16="http://schemas.microsoft.com/office/drawing/2014/main" id="{C871959D-F4DC-4244-89C6-ED1F967A09C2}"/>
              </a:ext>
            </a:extLst>
          </p:cNvPr>
          <p:cNvPicPr>
            <a:picLocks noChangeAspect="1"/>
          </p:cNvPicPr>
          <p:nvPr/>
        </p:nvPicPr>
        <p:blipFill rotWithShape="1">
          <a:blip r:embed="rId5">
            <a:extLst>
              <a:ext uri="{28A0092B-C50C-407E-A947-70E740481C1C}">
                <a14:useLocalDpi xmlns:a14="http://schemas.microsoft.com/office/drawing/2010/main" val="0"/>
              </a:ext>
            </a:extLst>
          </a:blip>
          <a:srcRect l="28689" r="17797" b="-1"/>
          <a:stretch/>
        </p:blipFill>
        <p:spPr>
          <a:xfrm>
            <a:off x="6645834" y="1"/>
            <a:ext cx="5546166" cy="6866192"/>
          </a:xfrm>
          <a:prstGeom prst="rect">
            <a:avLst/>
          </a:prstGeom>
        </p:spPr>
      </p:pic>
      <p:grpSp>
        <p:nvGrpSpPr>
          <p:cNvPr id="434" name="Group 433">
            <a:extLst>
              <a:ext uri="{FF2B5EF4-FFF2-40B4-BE49-F238E27FC236}">
                <a16:creationId xmlns:a16="http://schemas.microsoft.com/office/drawing/2014/main" id="{3389B237-4CAB-4403-A95C-C04D71F4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45458" y="-31769"/>
            <a:ext cx="510538" cy="6804779"/>
            <a:chOff x="11445458" y="-31769"/>
            <a:chExt cx="510538" cy="6804779"/>
          </a:xfrm>
        </p:grpSpPr>
        <p:sp>
          <p:nvSpPr>
            <p:cNvPr id="435" name="Freeform 8">
              <a:extLst>
                <a:ext uri="{FF2B5EF4-FFF2-40B4-BE49-F238E27FC236}">
                  <a16:creationId xmlns:a16="http://schemas.microsoft.com/office/drawing/2014/main" id="{57652216-AF47-4D6B-A81B-2DC28B6255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7521" y="666336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36" name="Freeform 43">
              <a:extLst>
                <a:ext uri="{FF2B5EF4-FFF2-40B4-BE49-F238E27FC236}">
                  <a16:creationId xmlns:a16="http://schemas.microsoft.com/office/drawing/2014/main" id="{0E53B701-E5D9-4269-97AD-69F3087D28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8634" y="742112"/>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37" name="Freeform 51">
              <a:extLst>
                <a:ext uri="{FF2B5EF4-FFF2-40B4-BE49-F238E27FC236}">
                  <a16:creationId xmlns:a16="http://schemas.microsoft.com/office/drawing/2014/main" id="{53F3EB0D-ADA8-4F65-9811-0A990FE6BE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06592" y="959823"/>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38" name="Freeform 53">
              <a:extLst>
                <a:ext uri="{FF2B5EF4-FFF2-40B4-BE49-F238E27FC236}">
                  <a16:creationId xmlns:a16="http://schemas.microsoft.com/office/drawing/2014/main" id="{7FC10137-17E1-4C6D-B7A2-CD86B7C148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678" y="1198596"/>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39" name="Freeform 54">
              <a:extLst>
                <a:ext uri="{FF2B5EF4-FFF2-40B4-BE49-F238E27FC236}">
                  <a16:creationId xmlns:a16="http://schemas.microsoft.com/office/drawing/2014/main" id="{983715DD-6794-4B57-8585-E0EFF671E7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8560" y="447364"/>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40" name="Freeform 55">
              <a:extLst>
                <a:ext uri="{FF2B5EF4-FFF2-40B4-BE49-F238E27FC236}">
                  <a16:creationId xmlns:a16="http://schemas.microsoft.com/office/drawing/2014/main" id="{6B8B9805-E14F-4943-B15E-48460BFD60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538" y="140819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41" name="Freeform 56">
              <a:extLst>
                <a:ext uri="{FF2B5EF4-FFF2-40B4-BE49-F238E27FC236}">
                  <a16:creationId xmlns:a16="http://schemas.microsoft.com/office/drawing/2014/main" id="{112C42C6-34DE-404D-B18A-8E94E76A3C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234" y="2238233"/>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42" name="Freeform 57">
              <a:extLst>
                <a:ext uri="{FF2B5EF4-FFF2-40B4-BE49-F238E27FC236}">
                  <a16:creationId xmlns:a16="http://schemas.microsoft.com/office/drawing/2014/main" id="{105114E3-B528-44FB-AD64-31F7940A69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80687" y="1617942"/>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43" name="Freeform 59">
              <a:extLst>
                <a:ext uri="{FF2B5EF4-FFF2-40B4-BE49-F238E27FC236}">
                  <a16:creationId xmlns:a16="http://schemas.microsoft.com/office/drawing/2014/main" id="{66162961-2E66-4F1D-AD08-A09C28C5E0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0137" y="200295"/>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44" name="Freeform 60">
              <a:extLst>
                <a:ext uri="{FF2B5EF4-FFF2-40B4-BE49-F238E27FC236}">
                  <a16:creationId xmlns:a16="http://schemas.microsoft.com/office/drawing/2014/main" id="{7DF10D80-7F03-41B7-BF83-7086CFB705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5368" y="1847736"/>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45" name="Freeform 61">
              <a:extLst>
                <a:ext uri="{FF2B5EF4-FFF2-40B4-BE49-F238E27FC236}">
                  <a16:creationId xmlns:a16="http://schemas.microsoft.com/office/drawing/2014/main" id="{60E5BEF8-88A7-4088-8382-FC596B16B9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4067" y="-12868"/>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46" name="Freeform 78">
              <a:extLst>
                <a:ext uri="{FF2B5EF4-FFF2-40B4-BE49-F238E27FC236}">
                  <a16:creationId xmlns:a16="http://schemas.microsoft.com/office/drawing/2014/main" id="{4850C240-229E-44CC-9B0C-7C70B85241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0903" y="665835"/>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47" name="Freeform 79">
              <a:extLst>
                <a:ext uri="{FF2B5EF4-FFF2-40B4-BE49-F238E27FC236}">
                  <a16:creationId xmlns:a16="http://schemas.microsoft.com/office/drawing/2014/main" id="{0C20C1F3-97C9-485A-BBF1-F712C6FDD9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275" y="896880"/>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48" name="Freeform 80">
              <a:extLst>
                <a:ext uri="{FF2B5EF4-FFF2-40B4-BE49-F238E27FC236}">
                  <a16:creationId xmlns:a16="http://schemas.microsoft.com/office/drawing/2014/main" id="{5FB7F486-D669-4315-848B-079715C0A6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7934" y="1134675"/>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49" name="Freeform 81">
              <a:extLst>
                <a:ext uri="{FF2B5EF4-FFF2-40B4-BE49-F238E27FC236}">
                  <a16:creationId xmlns:a16="http://schemas.microsoft.com/office/drawing/2014/main" id="{884943FC-F8F5-47A2-8C6C-AD8385B0F3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0984" y="2147729"/>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50" name="Freeform 82">
              <a:extLst>
                <a:ext uri="{FF2B5EF4-FFF2-40B4-BE49-F238E27FC236}">
                  <a16:creationId xmlns:a16="http://schemas.microsoft.com/office/drawing/2014/main" id="{FBD1CFD7-B550-428B-99C5-E70AE1117A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820" y="1925276"/>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51" name="Freeform 83">
              <a:extLst>
                <a:ext uri="{FF2B5EF4-FFF2-40B4-BE49-F238E27FC236}">
                  <a16:creationId xmlns:a16="http://schemas.microsoft.com/office/drawing/2014/main" id="{86464553-DBB1-4FDD-A906-723DE0BFAF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1377" y="1610488"/>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52" name="Freeform 84">
              <a:extLst>
                <a:ext uri="{FF2B5EF4-FFF2-40B4-BE49-F238E27FC236}">
                  <a16:creationId xmlns:a16="http://schemas.microsoft.com/office/drawing/2014/main" id="{41C1AA59-6A1E-4A61-8483-8056A09E0C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22393" y="461249"/>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53" name="Freeform 86">
              <a:extLst>
                <a:ext uri="{FF2B5EF4-FFF2-40B4-BE49-F238E27FC236}">
                  <a16:creationId xmlns:a16="http://schemas.microsoft.com/office/drawing/2014/main" id="{851A3E4E-2857-4A69-AEC0-79CF8C413D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6789" y="39307"/>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54" name="Freeform 89">
              <a:extLst>
                <a:ext uri="{FF2B5EF4-FFF2-40B4-BE49-F238E27FC236}">
                  <a16:creationId xmlns:a16="http://schemas.microsoft.com/office/drawing/2014/main" id="{363F6E9F-7E05-4464-BE66-BB27B4589D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165" y="1398137"/>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55" name="Freeform 90">
              <a:extLst>
                <a:ext uri="{FF2B5EF4-FFF2-40B4-BE49-F238E27FC236}">
                  <a16:creationId xmlns:a16="http://schemas.microsoft.com/office/drawing/2014/main" id="{CE4367E1-2C4E-4A0B-A9E2-2DC3B3BCD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65017" y="2021046"/>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56" name="Freeform 105">
              <a:extLst>
                <a:ext uri="{FF2B5EF4-FFF2-40B4-BE49-F238E27FC236}">
                  <a16:creationId xmlns:a16="http://schemas.microsoft.com/office/drawing/2014/main" id="{EE215DA3-ED82-4F29-9835-DD3B5ADD4D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39032" y="202351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57" name="Freeform 106">
              <a:extLst>
                <a:ext uri="{FF2B5EF4-FFF2-40B4-BE49-F238E27FC236}">
                  <a16:creationId xmlns:a16="http://schemas.microsoft.com/office/drawing/2014/main" id="{449C2B94-6D2C-466B-9091-18CA599565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729" y="26124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58" name="Freeform 32">
              <a:extLst>
                <a:ext uri="{FF2B5EF4-FFF2-40B4-BE49-F238E27FC236}">
                  <a16:creationId xmlns:a16="http://schemas.microsoft.com/office/drawing/2014/main" id="{9873A13E-F493-4022-9CDB-496767477D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3710" y="3240972"/>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59" name="Freeform 33">
              <a:extLst>
                <a:ext uri="{FF2B5EF4-FFF2-40B4-BE49-F238E27FC236}">
                  <a16:creationId xmlns:a16="http://schemas.microsoft.com/office/drawing/2014/main" id="{631ED96D-0634-4E7F-BE08-A8ACAA0A64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623" y="433228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60" name="Freeform 34">
              <a:extLst>
                <a:ext uri="{FF2B5EF4-FFF2-40B4-BE49-F238E27FC236}">
                  <a16:creationId xmlns:a16="http://schemas.microsoft.com/office/drawing/2014/main" id="{D43F1416-268F-487F-ABB4-1C62E6C68B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7553" y="5329606"/>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61" name="Freeform 35">
              <a:extLst>
                <a:ext uri="{FF2B5EF4-FFF2-40B4-BE49-F238E27FC236}">
                  <a16:creationId xmlns:a16="http://schemas.microsoft.com/office/drawing/2014/main" id="{E5E99890-1E26-4DDC-8F50-128C4875BA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205" y="4540510"/>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62" name="Freeform 36">
              <a:extLst>
                <a:ext uri="{FF2B5EF4-FFF2-40B4-BE49-F238E27FC236}">
                  <a16:creationId xmlns:a16="http://schemas.microsoft.com/office/drawing/2014/main" id="{21D3B3BA-A1D7-450E-B002-44DFDC68F9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5991495"/>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63" name="Freeform 37">
              <a:extLst>
                <a:ext uri="{FF2B5EF4-FFF2-40B4-BE49-F238E27FC236}">
                  <a16:creationId xmlns:a16="http://schemas.microsoft.com/office/drawing/2014/main" id="{666093C3-5DCC-4A45-897C-F2C5CA94AC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7108" y="3005032"/>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64" name="Freeform 38">
              <a:extLst>
                <a:ext uri="{FF2B5EF4-FFF2-40B4-BE49-F238E27FC236}">
                  <a16:creationId xmlns:a16="http://schemas.microsoft.com/office/drawing/2014/main" id="{E5879CC9-6134-4E28-8170-9DD4240CC5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777" y="4845128"/>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65" name="Freeform 39">
              <a:extLst>
                <a:ext uri="{FF2B5EF4-FFF2-40B4-BE49-F238E27FC236}">
                  <a16:creationId xmlns:a16="http://schemas.microsoft.com/office/drawing/2014/main" id="{52B9234F-7351-4670-9340-3ABC48A30B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6885" y="5086249"/>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66" name="Freeform 40">
              <a:extLst>
                <a:ext uri="{FF2B5EF4-FFF2-40B4-BE49-F238E27FC236}">
                  <a16:creationId xmlns:a16="http://schemas.microsoft.com/office/drawing/2014/main" id="{3F67C8B5-D925-449D-BCA7-7517305514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1849" y="2542950"/>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67" name="Freeform 41">
              <a:extLst>
                <a:ext uri="{FF2B5EF4-FFF2-40B4-BE49-F238E27FC236}">
                  <a16:creationId xmlns:a16="http://schemas.microsoft.com/office/drawing/2014/main" id="{71516E84-743F-4EE4-B466-909E55FCC9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6223503"/>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68" name="Freeform 42">
              <a:extLst>
                <a:ext uri="{FF2B5EF4-FFF2-40B4-BE49-F238E27FC236}">
                  <a16:creationId xmlns:a16="http://schemas.microsoft.com/office/drawing/2014/main" id="{285EE84A-B305-47FC-9896-3EAAE94F6D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3510" y="5541519"/>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69" name="Freeform 44">
              <a:extLst>
                <a:ext uri="{FF2B5EF4-FFF2-40B4-BE49-F238E27FC236}">
                  <a16:creationId xmlns:a16="http://schemas.microsoft.com/office/drawing/2014/main" id="{52175DC6-FE35-414D-B1FC-53870E0F6B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7300" y="402564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70" name="Freeform 45">
              <a:extLst>
                <a:ext uri="{FF2B5EF4-FFF2-40B4-BE49-F238E27FC236}">
                  <a16:creationId xmlns:a16="http://schemas.microsoft.com/office/drawing/2014/main" id="{ACD91DA3-CF45-4374-AEDA-5DA2E53EE4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5149" y="5781473"/>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71" name="Freeform 46">
              <a:extLst>
                <a:ext uri="{FF2B5EF4-FFF2-40B4-BE49-F238E27FC236}">
                  <a16:creationId xmlns:a16="http://schemas.microsoft.com/office/drawing/2014/main" id="{8AAA7A16-3076-4557-9DC3-297D83248E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208" y="2775569"/>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72" name="Freeform 47">
              <a:extLst>
                <a:ext uri="{FF2B5EF4-FFF2-40B4-BE49-F238E27FC236}">
                  <a16:creationId xmlns:a16="http://schemas.microsoft.com/office/drawing/2014/main" id="{62AFF181-4F3A-40CE-BC79-BD8D97E0C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22353" y="3794520"/>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73" name="Freeform 48">
              <a:extLst>
                <a:ext uri="{FF2B5EF4-FFF2-40B4-BE49-F238E27FC236}">
                  <a16:creationId xmlns:a16="http://schemas.microsoft.com/office/drawing/2014/main" id="{E9EE8F9C-63EF-41F7-90AC-95F093366F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7610" y="3561050"/>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74" name="Freeform 62">
              <a:extLst>
                <a:ext uri="{FF2B5EF4-FFF2-40B4-BE49-F238E27FC236}">
                  <a16:creationId xmlns:a16="http://schemas.microsoft.com/office/drawing/2014/main" id="{F99D5EE6-2CC4-4A54-9A07-4734713E7A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08042" y="2895364"/>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75" name="Freeform 63">
              <a:extLst>
                <a:ext uri="{FF2B5EF4-FFF2-40B4-BE49-F238E27FC236}">
                  <a16:creationId xmlns:a16="http://schemas.microsoft.com/office/drawing/2014/main" id="{DC83D62C-4898-4734-893F-7FE7A2D706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9400" y="4033977"/>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76" name="Freeform 64">
              <a:extLst>
                <a:ext uri="{FF2B5EF4-FFF2-40B4-BE49-F238E27FC236}">
                  <a16:creationId xmlns:a16="http://schemas.microsoft.com/office/drawing/2014/main" id="{EFA4198B-E065-405F-84E4-B0220DCEF9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351" y="2627056"/>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77" name="Freeform 65">
              <a:extLst>
                <a:ext uri="{FF2B5EF4-FFF2-40B4-BE49-F238E27FC236}">
                  <a16:creationId xmlns:a16="http://schemas.microsoft.com/office/drawing/2014/main" id="{F6D1AC12-FB95-4593-BF80-DABEDD4E3E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982" y="3771071"/>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78" name="Freeform 66">
              <a:extLst>
                <a:ext uri="{FF2B5EF4-FFF2-40B4-BE49-F238E27FC236}">
                  <a16:creationId xmlns:a16="http://schemas.microsoft.com/office/drawing/2014/main" id="{9F41615F-3978-4890-992E-1D44D0D914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64" y="5317507"/>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79" name="Freeform 67">
              <a:extLst>
                <a:ext uri="{FF2B5EF4-FFF2-40B4-BE49-F238E27FC236}">
                  <a16:creationId xmlns:a16="http://schemas.microsoft.com/office/drawing/2014/main" id="{293C0AD6-F904-4337-8CAB-2FF649834B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5944" y="4533529"/>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80" name="Freeform 68">
              <a:extLst>
                <a:ext uri="{FF2B5EF4-FFF2-40B4-BE49-F238E27FC236}">
                  <a16:creationId xmlns:a16="http://schemas.microsoft.com/office/drawing/2014/main" id="{E68410D4-6ED4-4651-8543-78B0AB57A2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3332" y="3190789"/>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81" name="Freeform 69">
              <a:extLst>
                <a:ext uri="{FF2B5EF4-FFF2-40B4-BE49-F238E27FC236}">
                  <a16:creationId xmlns:a16="http://schemas.microsoft.com/office/drawing/2014/main" id="{BB356FF6-7153-4AE8-904C-8535363AA8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2589" y="5599752"/>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82" name="Freeform 70">
              <a:extLst>
                <a:ext uri="{FF2B5EF4-FFF2-40B4-BE49-F238E27FC236}">
                  <a16:creationId xmlns:a16="http://schemas.microsoft.com/office/drawing/2014/main" id="{D9CD9700-C2DA-4CCD-8700-D763281E4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802" y="6191496"/>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83" name="Freeform 71">
              <a:extLst>
                <a:ext uri="{FF2B5EF4-FFF2-40B4-BE49-F238E27FC236}">
                  <a16:creationId xmlns:a16="http://schemas.microsoft.com/office/drawing/2014/main" id="{6CC97770-31D6-46F7-9608-9D96AEF4A1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4132" y="5079102"/>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84" name="Freeform 72">
              <a:extLst>
                <a:ext uri="{FF2B5EF4-FFF2-40B4-BE49-F238E27FC236}">
                  <a16:creationId xmlns:a16="http://schemas.microsoft.com/office/drawing/2014/main" id="{1F6A0344-12D8-457F-B2C4-BF6ABC3F97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0869" y="4852243"/>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85" name="Freeform 73">
              <a:extLst>
                <a:ext uri="{FF2B5EF4-FFF2-40B4-BE49-F238E27FC236}">
                  <a16:creationId xmlns:a16="http://schemas.microsoft.com/office/drawing/2014/main" id="{A659A3FC-205E-41C5-90D8-2909635C66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42" y="4352608"/>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86" name="Freeform 74">
              <a:extLst>
                <a:ext uri="{FF2B5EF4-FFF2-40B4-BE49-F238E27FC236}">
                  <a16:creationId xmlns:a16="http://schemas.microsoft.com/office/drawing/2014/main" id="{EF5898F8-F274-4A71-ABC2-9727884523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694" y="5932892"/>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87" name="Freeform 75">
              <a:extLst>
                <a:ext uri="{FF2B5EF4-FFF2-40B4-BE49-F238E27FC236}">
                  <a16:creationId xmlns:a16="http://schemas.microsoft.com/office/drawing/2014/main" id="{A337719B-635F-4455-A8E8-6983D9B3DE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703" y="2387288"/>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88" name="Freeform 77">
              <a:extLst>
                <a:ext uri="{FF2B5EF4-FFF2-40B4-BE49-F238E27FC236}">
                  <a16:creationId xmlns:a16="http://schemas.microsoft.com/office/drawing/2014/main" id="{665D8F7B-6125-4923-82FD-4541506B66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949" y="3551571"/>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89" name="Freeform 85">
              <a:extLst>
                <a:ext uri="{FF2B5EF4-FFF2-40B4-BE49-F238E27FC236}">
                  <a16:creationId xmlns:a16="http://schemas.microsoft.com/office/drawing/2014/main" id="{AEBBE398-C737-4798-92D3-68B6928A9B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30208" y="6379390"/>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90" name="Freeform 87">
              <a:extLst>
                <a:ext uri="{FF2B5EF4-FFF2-40B4-BE49-F238E27FC236}">
                  <a16:creationId xmlns:a16="http://schemas.microsoft.com/office/drawing/2014/main" id="{F3116C15-246C-412A-B5A8-DC7E056EC8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4699" y="6633625"/>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91" name="Freeform 88">
              <a:extLst>
                <a:ext uri="{FF2B5EF4-FFF2-40B4-BE49-F238E27FC236}">
                  <a16:creationId xmlns:a16="http://schemas.microsoft.com/office/drawing/2014/main" id="{F9FA8A4C-F799-47E7-85C8-4DA109A003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8248" y="5648840"/>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pic>
        <p:nvPicPr>
          <p:cNvPr id="4" name="Recorded Sound">
            <a:hlinkClick r:id="" action="ppaction://media"/>
            <a:extLst>
              <a:ext uri="{FF2B5EF4-FFF2-40B4-BE49-F238E27FC236}">
                <a16:creationId xmlns:a16="http://schemas.microsoft.com/office/drawing/2014/main" id="{6208E79B-9E5A-43B7-B572-1CD64357A7E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19479" y="6115127"/>
            <a:ext cx="406400" cy="406400"/>
          </a:xfrm>
          <a:prstGeom prst="rect">
            <a:avLst/>
          </a:prstGeom>
        </p:spPr>
      </p:pic>
    </p:spTree>
    <p:extLst>
      <p:ext uri="{BB962C8B-B14F-4D97-AF65-F5344CB8AC3E}">
        <p14:creationId xmlns:p14="http://schemas.microsoft.com/office/powerpoint/2010/main" val="99165308"/>
      </p:ext>
    </p:extLst>
  </p:cSld>
  <p:clrMapOvr>
    <a:masterClrMapping/>
  </p:clrMapOvr>
  <mc:AlternateContent xmlns:mc="http://schemas.openxmlformats.org/markup-compatibility/2006">
    <mc:Choice xmlns:p14="http://schemas.microsoft.com/office/powerpoint/2010/main" Requires="p14">
      <p:transition spd="slow" p14:dur="2000" advTm="98951"/>
    </mc:Choice>
    <mc:Fallback>
      <p:transition spd="slow" advTm="989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958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6" name="Rectangle 125">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 name="Rectangle 127">
            <a:extLst>
              <a:ext uri="{FF2B5EF4-FFF2-40B4-BE49-F238E27FC236}">
                <a16:creationId xmlns:a16="http://schemas.microsoft.com/office/drawing/2014/main" id="{969239DF-EAA4-47C3-B4E3-79C6BCB24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3" y="5267"/>
            <a:ext cx="6635041"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980DE1-51E0-4382-BDCF-9EDA26E87EF9}"/>
              </a:ext>
            </a:extLst>
          </p:cNvPr>
          <p:cNvSpPr>
            <a:spLocks noGrp="1"/>
          </p:cNvSpPr>
          <p:nvPr>
            <p:ph type="title"/>
          </p:nvPr>
        </p:nvSpPr>
        <p:spPr>
          <a:xfrm>
            <a:off x="590973" y="273631"/>
            <a:ext cx="5110909" cy="1691969"/>
          </a:xfrm>
        </p:spPr>
        <p:txBody>
          <a:bodyPr>
            <a:normAutofit/>
          </a:bodyPr>
          <a:lstStyle/>
          <a:p>
            <a:pPr algn="ctr"/>
            <a:r>
              <a:rPr lang="en-GB" dirty="0"/>
              <a:t>Theme no 6</a:t>
            </a:r>
            <a:br>
              <a:rPr lang="en-GB" dirty="0"/>
            </a:br>
            <a:r>
              <a:rPr lang="en-GB" dirty="0"/>
              <a:t>Value Creation</a:t>
            </a:r>
          </a:p>
        </p:txBody>
      </p:sp>
      <p:sp>
        <p:nvSpPr>
          <p:cNvPr id="123" name="Content Placeholder 122">
            <a:extLst>
              <a:ext uri="{FF2B5EF4-FFF2-40B4-BE49-F238E27FC236}">
                <a16:creationId xmlns:a16="http://schemas.microsoft.com/office/drawing/2014/main" id="{9F707C75-BE7B-4125-9EB0-27755694A57E}"/>
              </a:ext>
            </a:extLst>
          </p:cNvPr>
          <p:cNvSpPr>
            <a:spLocks noGrp="1"/>
          </p:cNvSpPr>
          <p:nvPr>
            <p:ph idx="1"/>
          </p:nvPr>
        </p:nvSpPr>
        <p:spPr>
          <a:xfrm>
            <a:off x="1058748" y="2060913"/>
            <a:ext cx="4539129" cy="3699747"/>
          </a:xfrm>
        </p:spPr>
        <p:txBody>
          <a:bodyPr>
            <a:noAutofit/>
          </a:bodyPr>
          <a:lstStyle/>
          <a:p>
            <a:r>
              <a:rPr lang="en-US" sz="2400" dirty="0"/>
              <a:t>Chapter 2</a:t>
            </a:r>
          </a:p>
          <a:p>
            <a:r>
              <a:rPr lang="en-US" sz="2400" dirty="0"/>
              <a:t>Different types of platform equals different value proposition</a:t>
            </a:r>
          </a:p>
          <a:p>
            <a:r>
              <a:rPr lang="en-US" sz="2400" dirty="0"/>
              <a:t>Airbnb – feedback and review system</a:t>
            </a:r>
          </a:p>
          <a:p>
            <a:r>
              <a:rPr lang="en-US" sz="2400" dirty="0"/>
              <a:t>Value co-creation</a:t>
            </a:r>
          </a:p>
        </p:txBody>
      </p:sp>
      <p:pic>
        <p:nvPicPr>
          <p:cNvPr id="5" name="Content Placeholder 4" descr="Small, medium, and large light bulbs on top of boxes">
            <a:extLst>
              <a:ext uri="{FF2B5EF4-FFF2-40B4-BE49-F238E27FC236}">
                <a16:creationId xmlns:a16="http://schemas.microsoft.com/office/drawing/2014/main" id="{2D78928E-26FC-40D3-A4AB-2EE7856B814F}"/>
              </a:ext>
            </a:extLst>
          </p:cNvPr>
          <p:cNvPicPr>
            <a:picLocks noChangeAspect="1"/>
          </p:cNvPicPr>
          <p:nvPr/>
        </p:nvPicPr>
        <p:blipFill rotWithShape="1">
          <a:blip r:embed="rId5">
            <a:extLst>
              <a:ext uri="{28A0092B-C50C-407E-A947-70E740481C1C}">
                <a14:useLocalDpi xmlns:a14="http://schemas.microsoft.com/office/drawing/2010/main" val="0"/>
              </a:ext>
            </a:extLst>
          </a:blip>
          <a:srcRect l="18922" r="27363" b="1"/>
          <a:stretch/>
        </p:blipFill>
        <p:spPr>
          <a:xfrm>
            <a:off x="6645834" y="1"/>
            <a:ext cx="5546166" cy="6866192"/>
          </a:xfrm>
          <a:prstGeom prst="rect">
            <a:avLst/>
          </a:prstGeom>
        </p:spPr>
      </p:pic>
      <p:grpSp>
        <p:nvGrpSpPr>
          <p:cNvPr id="130" name="Group 129">
            <a:extLst>
              <a:ext uri="{FF2B5EF4-FFF2-40B4-BE49-F238E27FC236}">
                <a16:creationId xmlns:a16="http://schemas.microsoft.com/office/drawing/2014/main" id="{3389B237-4CAB-4403-A95C-C04D71F4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45458" y="-31769"/>
            <a:ext cx="510538" cy="6804779"/>
            <a:chOff x="11445458" y="-31769"/>
            <a:chExt cx="510538" cy="6804779"/>
          </a:xfrm>
        </p:grpSpPr>
        <p:sp>
          <p:nvSpPr>
            <p:cNvPr id="131" name="Freeform 8">
              <a:extLst>
                <a:ext uri="{FF2B5EF4-FFF2-40B4-BE49-F238E27FC236}">
                  <a16:creationId xmlns:a16="http://schemas.microsoft.com/office/drawing/2014/main" id="{57652216-AF47-4D6B-A81B-2DC28B6255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7521" y="666336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2" name="Freeform 43">
              <a:extLst>
                <a:ext uri="{FF2B5EF4-FFF2-40B4-BE49-F238E27FC236}">
                  <a16:creationId xmlns:a16="http://schemas.microsoft.com/office/drawing/2014/main" id="{0E53B701-E5D9-4269-97AD-69F3087D28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8634" y="742112"/>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3" name="Freeform 51">
              <a:extLst>
                <a:ext uri="{FF2B5EF4-FFF2-40B4-BE49-F238E27FC236}">
                  <a16:creationId xmlns:a16="http://schemas.microsoft.com/office/drawing/2014/main" id="{53F3EB0D-ADA8-4F65-9811-0A990FE6BE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06592" y="959823"/>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4" name="Freeform 53">
              <a:extLst>
                <a:ext uri="{FF2B5EF4-FFF2-40B4-BE49-F238E27FC236}">
                  <a16:creationId xmlns:a16="http://schemas.microsoft.com/office/drawing/2014/main" id="{7FC10137-17E1-4C6D-B7A2-CD86B7C148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678" y="1198596"/>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5" name="Freeform 54">
              <a:extLst>
                <a:ext uri="{FF2B5EF4-FFF2-40B4-BE49-F238E27FC236}">
                  <a16:creationId xmlns:a16="http://schemas.microsoft.com/office/drawing/2014/main" id="{983715DD-6794-4B57-8585-E0EFF671E7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8560" y="447364"/>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6" name="Freeform 55">
              <a:extLst>
                <a:ext uri="{FF2B5EF4-FFF2-40B4-BE49-F238E27FC236}">
                  <a16:creationId xmlns:a16="http://schemas.microsoft.com/office/drawing/2014/main" id="{6B8B9805-E14F-4943-B15E-48460BFD60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538" y="140819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7" name="Freeform 56">
              <a:extLst>
                <a:ext uri="{FF2B5EF4-FFF2-40B4-BE49-F238E27FC236}">
                  <a16:creationId xmlns:a16="http://schemas.microsoft.com/office/drawing/2014/main" id="{112C42C6-34DE-404D-B18A-8E94E76A3C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234" y="2238233"/>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8" name="Freeform 57">
              <a:extLst>
                <a:ext uri="{FF2B5EF4-FFF2-40B4-BE49-F238E27FC236}">
                  <a16:creationId xmlns:a16="http://schemas.microsoft.com/office/drawing/2014/main" id="{105114E3-B528-44FB-AD64-31F7940A69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80687" y="1617942"/>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59">
              <a:extLst>
                <a:ext uri="{FF2B5EF4-FFF2-40B4-BE49-F238E27FC236}">
                  <a16:creationId xmlns:a16="http://schemas.microsoft.com/office/drawing/2014/main" id="{66162961-2E66-4F1D-AD08-A09C28C5E0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0137" y="200295"/>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60">
              <a:extLst>
                <a:ext uri="{FF2B5EF4-FFF2-40B4-BE49-F238E27FC236}">
                  <a16:creationId xmlns:a16="http://schemas.microsoft.com/office/drawing/2014/main" id="{7DF10D80-7F03-41B7-BF83-7086CFB705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5368" y="1847736"/>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61">
              <a:extLst>
                <a:ext uri="{FF2B5EF4-FFF2-40B4-BE49-F238E27FC236}">
                  <a16:creationId xmlns:a16="http://schemas.microsoft.com/office/drawing/2014/main" id="{60E5BEF8-88A7-4088-8382-FC596B16B9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4067" y="-12868"/>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78">
              <a:extLst>
                <a:ext uri="{FF2B5EF4-FFF2-40B4-BE49-F238E27FC236}">
                  <a16:creationId xmlns:a16="http://schemas.microsoft.com/office/drawing/2014/main" id="{4850C240-229E-44CC-9B0C-7C70B85241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0903" y="665835"/>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79">
              <a:extLst>
                <a:ext uri="{FF2B5EF4-FFF2-40B4-BE49-F238E27FC236}">
                  <a16:creationId xmlns:a16="http://schemas.microsoft.com/office/drawing/2014/main" id="{0C20C1F3-97C9-485A-BBF1-F712C6FDD9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275" y="896880"/>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4" name="Freeform 80">
              <a:extLst>
                <a:ext uri="{FF2B5EF4-FFF2-40B4-BE49-F238E27FC236}">
                  <a16:creationId xmlns:a16="http://schemas.microsoft.com/office/drawing/2014/main" id="{5FB7F486-D669-4315-848B-079715C0A6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7934" y="1134675"/>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5" name="Freeform 81">
              <a:extLst>
                <a:ext uri="{FF2B5EF4-FFF2-40B4-BE49-F238E27FC236}">
                  <a16:creationId xmlns:a16="http://schemas.microsoft.com/office/drawing/2014/main" id="{884943FC-F8F5-47A2-8C6C-AD8385B0F3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0984" y="2147729"/>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6" name="Freeform 82">
              <a:extLst>
                <a:ext uri="{FF2B5EF4-FFF2-40B4-BE49-F238E27FC236}">
                  <a16:creationId xmlns:a16="http://schemas.microsoft.com/office/drawing/2014/main" id="{FBD1CFD7-B550-428B-99C5-E70AE1117A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820" y="1925276"/>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7" name="Freeform 83">
              <a:extLst>
                <a:ext uri="{FF2B5EF4-FFF2-40B4-BE49-F238E27FC236}">
                  <a16:creationId xmlns:a16="http://schemas.microsoft.com/office/drawing/2014/main" id="{86464553-DBB1-4FDD-A906-723DE0BFAF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1377" y="1610488"/>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8" name="Freeform 84">
              <a:extLst>
                <a:ext uri="{FF2B5EF4-FFF2-40B4-BE49-F238E27FC236}">
                  <a16:creationId xmlns:a16="http://schemas.microsoft.com/office/drawing/2014/main" id="{41C1AA59-6A1E-4A61-8483-8056A09E0C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22393" y="461249"/>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9" name="Freeform 86">
              <a:extLst>
                <a:ext uri="{FF2B5EF4-FFF2-40B4-BE49-F238E27FC236}">
                  <a16:creationId xmlns:a16="http://schemas.microsoft.com/office/drawing/2014/main" id="{851A3E4E-2857-4A69-AEC0-79CF8C413D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6789" y="39307"/>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0" name="Freeform 89">
              <a:extLst>
                <a:ext uri="{FF2B5EF4-FFF2-40B4-BE49-F238E27FC236}">
                  <a16:creationId xmlns:a16="http://schemas.microsoft.com/office/drawing/2014/main" id="{363F6E9F-7E05-4464-BE66-BB27B4589D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165" y="1398137"/>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1" name="Freeform 90">
              <a:extLst>
                <a:ext uri="{FF2B5EF4-FFF2-40B4-BE49-F238E27FC236}">
                  <a16:creationId xmlns:a16="http://schemas.microsoft.com/office/drawing/2014/main" id="{CE4367E1-2C4E-4A0B-A9E2-2DC3B3BCD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65017" y="2021046"/>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2" name="Freeform 105">
              <a:extLst>
                <a:ext uri="{FF2B5EF4-FFF2-40B4-BE49-F238E27FC236}">
                  <a16:creationId xmlns:a16="http://schemas.microsoft.com/office/drawing/2014/main" id="{EE215DA3-ED82-4F29-9835-DD3B5ADD4D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39032" y="202351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3" name="Freeform 106">
              <a:extLst>
                <a:ext uri="{FF2B5EF4-FFF2-40B4-BE49-F238E27FC236}">
                  <a16:creationId xmlns:a16="http://schemas.microsoft.com/office/drawing/2014/main" id="{449C2B94-6D2C-466B-9091-18CA599565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729" y="26124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4" name="Freeform 32">
              <a:extLst>
                <a:ext uri="{FF2B5EF4-FFF2-40B4-BE49-F238E27FC236}">
                  <a16:creationId xmlns:a16="http://schemas.microsoft.com/office/drawing/2014/main" id="{9873A13E-F493-4022-9CDB-496767477D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3710" y="3240972"/>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5" name="Freeform 33">
              <a:extLst>
                <a:ext uri="{FF2B5EF4-FFF2-40B4-BE49-F238E27FC236}">
                  <a16:creationId xmlns:a16="http://schemas.microsoft.com/office/drawing/2014/main" id="{631ED96D-0634-4E7F-BE08-A8ACAA0A64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623" y="433228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6" name="Freeform 34">
              <a:extLst>
                <a:ext uri="{FF2B5EF4-FFF2-40B4-BE49-F238E27FC236}">
                  <a16:creationId xmlns:a16="http://schemas.microsoft.com/office/drawing/2014/main" id="{D43F1416-268F-487F-ABB4-1C62E6C68B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7553" y="5329606"/>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7" name="Freeform 35">
              <a:extLst>
                <a:ext uri="{FF2B5EF4-FFF2-40B4-BE49-F238E27FC236}">
                  <a16:creationId xmlns:a16="http://schemas.microsoft.com/office/drawing/2014/main" id="{E5E99890-1E26-4DDC-8F50-128C4875BA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205" y="4540510"/>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8" name="Freeform 36">
              <a:extLst>
                <a:ext uri="{FF2B5EF4-FFF2-40B4-BE49-F238E27FC236}">
                  <a16:creationId xmlns:a16="http://schemas.microsoft.com/office/drawing/2014/main" id="{21D3B3BA-A1D7-450E-B002-44DFDC68F9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5991495"/>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9" name="Freeform 37">
              <a:extLst>
                <a:ext uri="{FF2B5EF4-FFF2-40B4-BE49-F238E27FC236}">
                  <a16:creationId xmlns:a16="http://schemas.microsoft.com/office/drawing/2014/main" id="{666093C3-5DCC-4A45-897C-F2C5CA94AC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7108" y="3005032"/>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0" name="Freeform 38">
              <a:extLst>
                <a:ext uri="{FF2B5EF4-FFF2-40B4-BE49-F238E27FC236}">
                  <a16:creationId xmlns:a16="http://schemas.microsoft.com/office/drawing/2014/main" id="{E5879CC9-6134-4E28-8170-9DD4240CC5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777" y="4845128"/>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1" name="Freeform 39">
              <a:extLst>
                <a:ext uri="{FF2B5EF4-FFF2-40B4-BE49-F238E27FC236}">
                  <a16:creationId xmlns:a16="http://schemas.microsoft.com/office/drawing/2014/main" id="{52B9234F-7351-4670-9340-3ABC48A30B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6885" y="5086249"/>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2" name="Freeform 40">
              <a:extLst>
                <a:ext uri="{FF2B5EF4-FFF2-40B4-BE49-F238E27FC236}">
                  <a16:creationId xmlns:a16="http://schemas.microsoft.com/office/drawing/2014/main" id="{3F67C8B5-D925-449D-BCA7-7517305514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1849" y="2542950"/>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3" name="Freeform 41">
              <a:extLst>
                <a:ext uri="{FF2B5EF4-FFF2-40B4-BE49-F238E27FC236}">
                  <a16:creationId xmlns:a16="http://schemas.microsoft.com/office/drawing/2014/main" id="{71516E84-743F-4EE4-B466-909E55FCC9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6223503"/>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4" name="Freeform 42">
              <a:extLst>
                <a:ext uri="{FF2B5EF4-FFF2-40B4-BE49-F238E27FC236}">
                  <a16:creationId xmlns:a16="http://schemas.microsoft.com/office/drawing/2014/main" id="{285EE84A-B305-47FC-9896-3EAAE94F6D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3510" y="5541519"/>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5" name="Freeform 44">
              <a:extLst>
                <a:ext uri="{FF2B5EF4-FFF2-40B4-BE49-F238E27FC236}">
                  <a16:creationId xmlns:a16="http://schemas.microsoft.com/office/drawing/2014/main" id="{52175DC6-FE35-414D-B1FC-53870E0F6B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7300" y="402564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6" name="Freeform 45">
              <a:extLst>
                <a:ext uri="{FF2B5EF4-FFF2-40B4-BE49-F238E27FC236}">
                  <a16:creationId xmlns:a16="http://schemas.microsoft.com/office/drawing/2014/main" id="{ACD91DA3-CF45-4374-AEDA-5DA2E53EE4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5149" y="5781473"/>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7" name="Freeform 46">
              <a:extLst>
                <a:ext uri="{FF2B5EF4-FFF2-40B4-BE49-F238E27FC236}">
                  <a16:creationId xmlns:a16="http://schemas.microsoft.com/office/drawing/2014/main" id="{8AAA7A16-3076-4557-9DC3-297D83248E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208" y="2775569"/>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8" name="Freeform 47">
              <a:extLst>
                <a:ext uri="{FF2B5EF4-FFF2-40B4-BE49-F238E27FC236}">
                  <a16:creationId xmlns:a16="http://schemas.microsoft.com/office/drawing/2014/main" id="{62AFF181-4F3A-40CE-BC79-BD8D97E0C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22353" y="3794520"/>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9" name="Freeform 48">
              <a:extLst>
                <a:ext uri="{FF2B5EF4-FFF2-40B4-BE49-F238E27FC236}">
                  <a16:creationId xmlns:a16="http://schemas.microsoft.com/office/drawing/2014/main" id="{E9EE8F9C-63EF-41F7-90AC-95F093366F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7610" y="3561050"/>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70" name="Freeform 62">
              <a:extLst>
                <a:ext uri="{FF2B5EF4-FFF2-40B4-BE49-F238E27FC236}">
                  <a16:creationId xmlns:a16="http://schemas.microsoft.com/office/drawing/2014/main" id="{F99D5EE6-2CC4-4A54-9A07-4734713E7A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08042" y="2895364"/>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71" name="Freeform 63">
              <a:extLst>
                <a:ext uri="{FF2B5EF4-FFF2-40B4-BE49-F238E27FC236}">
                  <a16:creationId xmlns:a16="http://schemas.microsoft.com/office/drawing/2014/main" id="{DC83D62C-4898-4734-893F-7FE7A2D706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9400" y="4033977"/>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72" name="Freeform 64">
              <a:extLst>
                <a:ext uri="{FF2B5EF4-FFF2-40B4-BE49-F238E27FC236}">
                  <a16:creationId xmlns:a16="http://schemas.microsoft.com/office/drawing/2014/main" id="{EFA4198B-E065-405F-84E4-B0220DCEF9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351" y="2627056"/>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73" name="Freeform 65">
              <a:extLst>
                <a:ext uri="{FF2B5EF4-FFF2-40B4-BE49-F238E27FC236}">
                  <a16:creationId xmlns:a16="http://schemas.microsoft.com/office/drawing/2014/main" id="{F6D1AC12-FB95-4593-BF80-DABEDD4E3E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982" y="3771071"/>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74" name="Freeform 66">
              <a:extLst>
                <a:ext uri="{FF2B5EF4-FFF2-40B4-BE49-F238E27FC236}">
                  <a16:creationId xmlns:a16="http://schemas.microsoft.com/office/drawing/2014/main" id="{9F41615F-3978-4890-992E-1D44D0D914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64" y="5317507"/>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75" name="Freeform 67">
              <a:extLst>
                <a:ext uri="{FF2B5EF4-FFF2-40B4-BE49-F238E27FC236}">
                  <a16:creationId xmlns:a16="http://schemas.microsoft.com/office/drawing/2014/main" id="{293C0AD6-F904-4337-8CAB-2FF649834B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5944" y="4533529"/>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76" name="Freeform 68">
              <a:extLst>
                <a:ext uri="{FF2B5EF4-FFF2-40B4-BE49-F238E27FC236}">
                  <a16:creationId xmlns:a16="http://schemas.microsoft.com/office/drawing/2014/main" id="{E68410D4-6ED4-4651-8543-78B0AB57A2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3332" y="3190789"/>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77" name="Freeform 69">
              <a:extLst>
                <a:ext uri="{FF2B5EF4-FFF2-40B4-BE49-F238E27FC236}">
                  <a16:creationId xmlns:a16="http://schemas.microsoft.com/office/drawing/2014/main" id="{BB356FF6-7153-4AE8-904C-8535363AA8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2589" y="5599752"/>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78" name="Freeform 70">
              <a:extLst>
                <a:ext uri="{FF2B5EF4-FFF2-40B4-BE49-F238E27FC236}">
                  <a16:creationId xmlns:a16="http://schemas.microsoft.com/office/drawing/2014/main" id="{D9CD9700-C2DA-4CCD-8700-D763281E4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802" y="6191496"/>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79" name="Freeform 71">
              <a:extLst>
                <a:ext uri="{FF2B5EF4-FFF2-40B4-BE49-F238E27FC236}">
                  <a16:creationId xmlns:a16="http://schemas.microsoft.com/office/drawing/2014/main" id="{6CC97770-31D6-46F7-9608-9D96AEF4A1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4132" y="5079102"/>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80" name="Freeform 72">
              <a:extLst>
                <a:ext uri="{FF2B5EF4-FFF2-40B4-BE49-F238E27FC236}">
                  <a16:creationId xmlns:a16="http://schemas.microsoft.com/office/drawing/2014/main" id="{1F6A0344-12D8-457F-B2C4-BF6ABC3F97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0869" y="4852243"/>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81" name="Freeform 73">
              <a:extLst>
                <a:ext uri="{FF2B5EF4-FFF2-40B4-BE49-F238E27FC236}">
                  <a16:creationId xmlns:a16="http://schemas.microsoft.com/office/drawing/2014/main" id="{A659A3FC-205E-41C5-90D8-2909635C66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42" y="4352608"/>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82" name="Freeform 74">
              <a:extLst>
                <a:ext uri="{FF2B5EF4-FFF2-40B4-BE49-F238E27FC236}">
                  <a16:creationId xmlns:a16="http://schemas.microsoft.com/office/drawing/2014/main" id="{EF5898F8-F274-4A71-ABC2-9727884523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694" y="5932892"/>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75">
              <a:extLst>
                <a:ext uri="{FF2B5EF4-FFF2-40B4-BE49-F238E27FC236}">
                  <a16:creationId xmlns:a16="http://schemas.microsoft.com/office/drawing/2014/main" id="{A337719B-635F-4455-A8E8-6983D9B3DE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703" y="2387288"/>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84" name="Freeform 77">
              <a:extLst>
                <a:ext uri="{FF2B5EF4-FFF2-40B4-BE49-F238E27FC236}">
                  <a16:creationId xmlns:a16="http://schemas.microsoft.com/office/drawing/2014/main" id="{665D8F7B-6125-4923-82FD-4541506B66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949" y="3551571"/>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2" name="Freeform 85">
              <a:extLst>
                <a:ext uri="{FF2B5EF4-FFF2-40B4-BE49-F238E27FC236}">
                  <a16:creationId xmlns:a16="http://schemas.microsoft.com/office/drawing/2014/main" id="{AEBBE398-C737-4798-92D3-68B6928A9B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30208" y="6379390"/>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86" name="Freeform 87">
              <a:extLst>
                <a:ext uri="{FF2B5EF4-FFF2-40B4-BE49-F238E27FC236}">
                  <a16:creationId xmlns:a16="http://schemas.microsoft.com/office/drawing/2014/main" id="{F3116C15-246C-412A-B5A8-DC7E056EC8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4699" y="6633625"/>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88">
              <a:extLst>
                <a:ext uri="{FF2B5EF4-FFF2-40B4-BE49-F238E27FC236}">
                  <a16:creationId xmlns:a16="http://schemas.microsoft.com/office/drawing/2014/main" id="{F9FA8A4C-F799-47E7-85C8-4DA109A003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8248" y="5648840"/>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pic>
        <p:nvPicPr>
          <p:cNvPr id="4" name="Recorded Sound">
            <a:hlinkClick r:id="" action="ppaction://media"/>
            <a:extLst>
              <a:ext uri="{FF2B5EF4-FFF2-40B4-BE49-F238E27FC236}">
                <a16:creationId xmlns:a16="http://schemas.microsoft.com/office/drawing/2014/main" id="{CDF9AC45-4BAA-4CC0-BE88-E59525DFDBC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904168" y="5970682"/>
            <a:ext cx="406400" cy="406400"/>
          </a:xfrm>
          <a:prstGeom prst="rect">
            <a:avLst/>
          </a:prstGeom>
        </p:spPr>
      </p:pic>
    </p:spTree>
    <p:extLst>
      <p:ext uri="{BB962C8B-B14F-4D97-AF65-F5344CB8AC3E}">
        <p14:creationId xmlns:p14="http://schemas.microsoft.com/office/powerpoint/2010/main" val="4119771936"/>
      </p:ext>
    </p:extLst>
  </p:cSld>
  <p:clrMapOvr>
    <a:masterClrMapping/>
  </p:clrMapOvr>
  <mc:AlternateContent xmlns:mc="http://schemas.openxmlformats.org/markup-compatibility/2006">
    <mc:Choice xmlns:p14="http://schemas.microsoft.com/office/powerpoint/2010/main" Requires="p14">
      <p:transition spd="slow" p14:dur="2000" advTm="95072"/>
    </mc:Choice>
    <mc:Fallback>
      <p:transition spd="slow" advTm="950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203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40" name="Group 275">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441"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2"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3"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4"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5"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6"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7"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8"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9"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0"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1"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2"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3"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4"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5"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6"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7"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8"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9"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0"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1"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2"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3"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4"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5"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6"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7"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8"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9"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0"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1"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2"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3"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4"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5"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6"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7"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8"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9"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0"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1"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2"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3"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4"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5"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6"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7"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8"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9"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0"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1"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2"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3"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4"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5"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6"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7"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498" name="Rectangle 334">
            <a:extLst>
              <a:ext uri="{FF2B5EF4-FFF2-40B4-BE49-F238E27FC236}">
                <a16:creationId xmlns:a16="http://schemas.microsoft.com/office/drawing/2014/main" id="{D6F5F07B-A917-442C-82D5-5719737E9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Pencils">
            <a:extLst>
              <a:ext uri="{FF2B5EF4-FFF2-40B4-BE49-F238E27FC236}">
                <a16:creationId xmlns:a16="http://schemas.microsoft.com/office/drawing/2014/main" id="{1CAB5882-1D07-4726-806E-14955F9E283D}"/>
              </a:ext>
            </a:extLst>
          </p:cNvPr>
          <p:cNvPicPr>
            <a:picLocks noGrp="1" noChangeAspect="1"/>
          </p:cNvPicPr>
          <p:nvPr>
            <p:ph idx="1"/>
          </p:nvPr>
        </p:nvPicPr>
        <p:blipFill rotWithShape="1">
          <a:blip r:embed="rId5">
            <a:extLst>
              <a:ext uri="{28A0092B-C50C-407E-A947-70E740481C1C}">
                <a14:useLocalDpi xmlns:a14="http://schemas.microsoft.com/office/drawing/2010/main" val="0"/>
              </a:ext>
            </a:extLst>
          </a:blip>
          <a:srcRect t="9368" b="12235"/>
          <a:stretch/>
        </p:blipFill>
        <p:spPr>
          <a:xfrm>
            <a:off x="20" y="10"/>
            <a:ext cx="12191962" cy="6857990"/>
          </a:xfrm>
          <a:prstGeom prst="rect">
            <a:avLst/>
          </a:prstGeom>
        </p:spPr>
      </p:pic>
      <p:sp>
        <p:nvSpPr>
          <p:cNvPr id="499" name="Rectangle 336">
            <a:extLst>
              <a:ext uri="{FF2B5EF4-FFF2-40B4-BE49-F238E27FC236}">
                <a16:creationId xmlns:a16="http://schemas.microsoft.com/office/drawing/2014/main" id="{B7E0C296-2B1B-4589-84EA-239D87849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9175" y="2279176"/>
            <a:ext cx="5199894" cy="258567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D241B1-9EB5-45DB-B545-3831CE41DC03}"/>
              </a:ext>
            </a:extLst>
          </p:cNvPr>
          <p:cNvSpPr>
            <a:spLocks noGrp="1"/>
          </p:cNvSpPr>
          <p:nvPr>
            <p:ph type="title"/>
          </p:nvPr>
        </p:nvSpPr>
        <p:spPr>
          <a:xfrm>
            <a:off x="3785812" y="2522070"/>
            <a:ext cx="4606621" cy="1533098"/>
          </a:xfrm>
        </p:spPr>
        <p:txBody>
          <a:bodyPr vert="horz" lIns="91440" tIns="45720" rIns="91440" bIns="45720" rtlCol="0" anchor="b">
            <a:normAutofit/>
          </a:bodyPr>
          <a:lstStyle/>
          <a:p>
            <a:pPr algn="ctr"/>
            <a:r>
              <a:rPr lang="en-US"/>
              <a:t>Conclusion</a:t>
            </a:r>
          </a:p>
        </p:txBody>
      </p:sp>
      <p:grpSp>
        <p:nvGrpSpPr>
          <p:cNvPr id="500" name="Group 338">
            <a:extLst>
              <a:ext uri="{FF2B5EF4-FFF2-40B4-BE49-F238E27FC236}">
                <a16:creationId xmlns:a16="http://schemas.microsoft.com/office/drawing/2014/main" id="{3CDD339A-0D5C-435F-B70C-6498DB974B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552" y="3022005"/>
            <a:ext cx="12161561" cy="1033163"/>
            <a:chOff x="23552" y="3022005"/>
            <a:chExt cx="12161561" cy="1033163"/>
          </a:xfrm>
        </p:grpSpPr>
        <p:sp>
          <p:nvSpPr>
            <p:cNvPr id="501" name="Freeform 6">
              <a:extLst>
                <a:ext uri="{FF2B5EF4-FFF2-40B4-BE49-F238E27FC236}">
                  <a16:creationId xmlns:a16="http://schemas.microsoft.com/office/drawing/2014/main" id="{21D7864D-9CC0-4345-A8ED-01EEC9C57B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33426" y="3820899"/>
              <a:ext cx="146874" cy="103369"/>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02" name="Freeform 63">
              <a:extLst>
                <a:ext uri="{FF2B5EF4-FFF2-40B4-BE49-F238E27FC236}">
                  <a16:creationId xmlns:a16="http://schemas.microsoft.com/office/drawing/2014/main" id="{F9F23CAB-0676-4AC7-8CA8-7B5BF73E27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012632" y="3146103"/>
              <a:ext cx="143728" cy="146842"/>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03" name="Freeform 65">
              <a:extLst>
                <a:ext uri="{FF2B5EF4-FFF2-40B4-BE49-F238E27FC236}">
                  <a16:creationId xmlns:a16="http://schemas.microsoft.com/office/drawing/2014/main" id="{EB1A7EF0-FD1E-4431-AA12-061658B276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58308" y="3186235"/>
              <a:ext cx="143728" cy="93707"/>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04" name="Freeform 66">
              <a:extLst>
                <a:ext uri="{FF2B5EF4-FFF2-40B4-BE49-F238E27FC236}">
                  <a16:creationId xmlns:a16="http://schemas.microsoft.com/office/drawing/2014/main" id="{AAA8D351-4D5D-43CA-9EA3-3A209DBA7B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19141" y="3199239"/>
              <a:ext cx="155267" cy="132351"/>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05" name="Freeform 67">
              <a:extLst>
                <a:ext uri="{FF2B5EF4-FFF2-40B4-BE49-F238E27FC236}">
                  <a16:creationId xmlns:a16="http://schemas.microsoft.com/office/drawing/2014/main" id="{AEB482CE-8502-400F-A587-CEA8BF6680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579147" y="3203103"/>
              <a:ext cx="186739" cy="140079"/>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06" name="Freeform 69">
              <a:extLst>
                <a:ext uri="{FF2B5EF4-FFF2-40B4-BE49-F238E27FC236}">
                  <a16:creationId xmlns:a16="http://schemas.microsoft.com/office/drawing/2014/main" id="{B86FDE7E-057E-44EF-9209-38C5CD45C1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45413" y="3206968"/>
              <a:ext cx="171003" cy="132351"/>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07" name="Freeform 70">
              <a:extLst>
                <a:ext uri="{FF2B5EF4-FFF2-40B4-BE49-F238E27FC236}">
                  <a16:creationId xmlns:a16="http://schemas.microsoft.com/office/drawing/2014/main" id="{9DAEC7B8-1258-418C-8918-40304A03F27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32571" y="3278457"/>
              <a:ext cx="155267" cy="89843"/>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08" name="Freeform 71">
              <a:extLst>
                <a:ext uri="{FF2B5EF4-FFF2-40B4-BE49-F238E27FC236}">
                  <a16:creationId xmlns:a16="http://schemas.microsoft.com/office/drawing/2014/main" id="{7B3E59D7-9F28-4FEB-8725-3474C434C1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24344" y="3213730"/>
              <a:ext cx="155267" cy="107233"/>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09" name="Freeform 72">
              <a:extLst>
                <a:ext uri="{FF2B5EF4-FFF2-40B4-BE49-F238E27FC236}">
                  <a16:creationId xmlns:a16="http://schemas.microsoft.com/office/drawing/2014/main" id="{FB6EF793-0487-49E6-ACD6-A61029C0A8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55774" y="3217593"/>
              <a:ext cx="155267" cy="107233"/>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10" name="Freeform 73">
              <a:extLst>
                <a:ext uri="{FF2B5EF4-FFF2-40B4-BE49-F238E27FC236}">
                  <a16:creationId xmlns:a16="http://schemas.microsoft.com/office/drawing/2014/main" id="{98ABF759-8FA6-48D5-B872-D9CEECD39B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366180" y="3221457"/>
              <a:ext cx="143728" cy="99505"/>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11" name="Freeform 74">
              <a:extLst>
                <a:ext uri="{FF2B5EF4-FFF2-40B4-BE49-F238E27FC236}">
                  <a16:creationId xmlns:a16="http://schemas.microsoft.com/office/drawing/2014/main" id="{DDB8BBFA-C9D7-4F60-A252-7ED1743E47A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49313" y="3228221"/>
              <a:ext cx="162611" cy="142976"/>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12" name="Freeform 85">
              <a:extLst>
                <a:ext uri="{FF2B5EF4-FFF2-40B4-BE49-F238E27FC236}">
                  <a16:creationId xmlns:a16="http://schemas.microsoft.com/office/drawing/2014/main" id="{A0FF6E41-0C56-4070-B2E2-2B584C5785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69669" y="3263964"/>
              <a:ext cx="151070" cy="114961"/>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13" name="Freeform 87">
              <a:extLst>
                <a:ext uri="{FF2B5EF4-FFF2-40B4-BE49-F238E27FC236}">
                  <a16:creationId xmlns:a16="http://schemas.microsoft.com/office/drawing/2014/main" id="{BF2AC548-3795-4AF1-B887-1983F7F8A9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025650" y="3278455"/>
              <a:ext cx="159463" cy="107233"/>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14" name="Freeform 88">
              <a:extLst>
                <a:ext uri="{FF2B5EF4-FFF2-40B4-BE49-F238E27FC236}">
                  <a16:creationId xmlns:a16="http://schemas.microsoft.com/office/drawing/2014/main" id="{2BDFC7FA-5D85-4F31-B712-6E0C0D7B04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23043" y="3285217"/>
              <a:ext cx="7345" cy="77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15" name="Freeform 94">
              <a:extLst>
                <a:ext uri="{FF2B5EF4-FFF2-40B4-BE49-F238E27FC236}">
                  <a16:creationId xmlns:a16="http://schemas.microsoft.com/office/drawing/2014/main" id="{DD1464FA-ADAE-4DB6-A9A6-A809763A36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50139" y="3580387"/>
              <a:ext cx="163660" cy="121724"/>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16" name="Freeform 97">
              <a:extLst>
                <a:ext uri="{FF2B5EF4-FFF2-40B4-BE49-F238E27FC236}">
                  <a16:creationId xmlns:a16="http://schemas.microsoft.com/office/drawing/2014/main" id="{A247191C-2FEA-4AA3-9B1B-4F1602D26A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815064" y="3539291"/>
              <a:ext cx="225557" cy="143944"/>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17" name="Freeform 98">
              <a:extLst>
                <a:ext uri="{FF2B5EF4-FFF2-40B4-BE49-F238E27FC236}">
                  <a16:creationId xmlns:a16="http://schemas.microsoft.com/office/drawing/2014/main" id="{92676367-B42C-46BC-BF52-A543723C22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091835" y="3539292"/>
              <a:ext cx="175200" cy="93707"/>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18" name="Freeform 99">
              <a:extLst>
                <a:ext uri="{FF2B5EF4-FFF2-40B4-BE49-F238E27FC236}">
                  <a16:creationId xmlns:a16="http://schemas.microsoft.com/office/drawing/2014/main" id="{F96083BD-2E2F-43C1-B5B8-90A19ECB2F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320539" y="3539289"/>
              <a:ext cx="260178" cy="143944"/>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19" name="Freeform 100">
              <a:extLst>
                <a:ext uri="{FF2B5EF4-FFF2-40B4-BE49-F238E27FC236}">
                  <a16:creationId xmlns:a16="http://schemas.microsoft.com/office/drawing/2014/main" id="{36D49EC8-F959-4206-9496-81C1FCE950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59800" y="3539291"/>
              <a:ext cx="152120" cy="111097"/>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20" name="Freeform 101">
              <a:extLst>
                <a:ext uri="{FF2B5EF4-FFF2-40B4-BE49-F238E27FC236}">
                  <a16:creationId xmlns:a16="http://schemas.microsoft.com/office/drawing/2014/main" id="{0D1F9B54-5650-4ADE-8769-818D5AD39D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04341" y="3569721"/>
              <a:ext cx="163660" cy="96607"/>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21" name="Freeform 102">
              <a:extLst>
                <a:ext uri="{FF2B5EF4-FFF2-40B4-BE49-F238E27FC236}">
                  <a16:creationId xmlns:a16="http://schemas.microsoft.com/office/drawing/2014/main" id="{1208F64B-D1E2-4308-A921-2791E4D902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59349" y="3594839"/>
              <a:ext cx="143728" cy="117858"/>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22" name="Freeform 103">
              <a:extLst>
                <a:ext uri="{FF2B5EF4-FFF2-40B4-BE49-F238E27FC236}">
                  <a16:creationId xmlns:a16="http://schemas.microsoft.com/office/drawing/2014/main" id="{DD5592E3-A816-49FE-824E-AF5845C511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71682" y="3557646"/>
              <a:ext cx="166807" cy="121724"/>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23" name="Freeform 113">
              <a:extLst>
                <a:ext uri="{FF2B5EF4-FFF2-40B4-BE49-F238E27FC236}">
                  <a16:creationId xmlns:a16="http://schemas.microsoft.com/office/drawing/2014/main" id="{048AF30C-3E40-4065-A7E2-A78D26B059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13811" y="3611744"/>
              <a:ext cx="11540" cy="10628"/>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24" name="Freeform 115">
              <a:extLst>
                <a:ext uri="{FF2B5EF4-FFF2-40B4-BE49-F238E27FC236}">
                  <a16:creationId xmlns:a16="http://schemas.microsoft.com/office/drawing/2014/main" id="{F6E9CB87-8280-47D0-88C8-BAC285D5DE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8190" y="3618509"/>
              <a:ext cx="7345"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25" name="Freeform 117">
              <a:extLst>
                <a:ext uri="{FF2B5EF4-FFF2-40B4-BE49-F238E27FC236}">
                  <a16:creationId xmlns:a16="http://schemas.microsoft.com/office/drawing/2014/main" id="{C126D247-0C11-4EAB-BE52-A4D807955C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45118" y="3633000"/>
              <a:ext cx="8392"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26" name="Freeform 118">
              <a:extLst>
                <a:ext uri="{FF2B5EF4-FFF2-40B4-BE49-F238E27FC236}">
                  <a16:creationId xmlns:a16="http://schemas.microsoft.com/office/drawing/2014/main" id="{A15D480B-DA3E-4F00-BDEA-52E018D2CE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09199" y="3636863"/>
              <a:ext cx="155267" cy="113994"/>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27" name="Freeform 119">
              <a:extLst>
                <a:ext uri="{FF2B5EF4-FFF2-40B4-BE49-F238E27FC236}">
                  <a16:creationId xmlns:a16="http://schemas.microsoft.com/office/drawing/2014/main" id="{171F133F-A692-4513-A861-47BDCCC8F6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625942" y="3622374"/>
              <a:ext cx="151070" cy="178722"/>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28" name="Freeform 120">
              <a:extLst>
                <a:ext uri="{FF2B5EF4-FFF2-40B4-BE49-F238E27FC236}">
                  <a16:creationId xmlns:a16="http://schemas.microsoft.com/office/drawing/2014/main" id="{38207A8D-8E7E-463D-9992-9844A78082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06294" y="3832973"/>
              <a:ext cx="143728" cy="79216"/>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29" name="Freeform 127">
              <a:extLst>
                <a:ext uri="{FF2B5EF4-FFF2-40B4-BE49-F238E27FC236}">
                  <a16:creationId xmlns:a16="http://schemas.microsoft.com/office/drawing/2014/main" id="{7BA77B91-9626-4DFA-A5D2-86BE3EAC8F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72096" y="3868719"/>
              <a:ext cx="162611" cy="93707"/>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30" name="Freeform 129">
              <a:extLst>
                <a:ext uri="{FF2B5EF4-FFF2-40B4-BE49-F238E27FC236}">
                  <a16:creationId xmlns:a16="http://schemas.microsoft.com/office/drawing/2014/main" id="{E160D945-C924-441B-827A-C27206D18F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734415" y="3872581"/>
              <a:ext cx="175200" cy="129453"/>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31" name="Freeform 133">
              <a:extLst>
                <a:ext uri="{FF2B5EF4-FFF2-40B4-BE49-F238E27FC236}">
                  <a16:creationId xmlns:a16="http://schemas.microsoft.com/office/drawing/2014/main" id="{034D50E5-CC96-47EA-909D-9CC6ABA24F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505710" y="3883209"/>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32" name="Freeform 136">
              <a:extLst>
                <a:ext uri="{FF2B5EF4-FFF2-40B4-BE49-F238E27FC236}">
                  <a16:creationId xmlns:a16="http://schemas.microsoft.com/office/drawing/2014/main" id="{CE529D6B-DA12-4C21-8816-B7C0655DCA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733368" y="3958373"/>
              <a:ext cx="151070" cy="82115"/>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33" name="Freeform 137">
              <a:extLst>
                <a:ext uri="{FF2B5EF4-FFF2-40B4-BE49-F238E27FC236}">
                  <a16:creationId xmlns:a16="http://schemas.microsoft.com/office/drawing/2014/main" id="{8BD20D1C-AFD2-46C5-B874-E1E6575AB6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06887" y="3901564"/>
              <a:ext cx="151070" cy="111097"/>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34" name="Freeform 138">
              <a:extLst>
                <a:ext uri="{FF2B5EF4-FFF2-40B4-BE49-F238E27FC236}">
                  <a16:creationId xmlns:a16="http://schemas.microsoft.com/office/drawing/2014/main" id="{1553F3A5-DAE1-4BE4-A62C-DC0B2B0765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07894" y="3904464"/>
              <a:ext cx="139530" cy="93707"/>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35" name="Freeform 139">
              <a:extLst>
                <a:ext uri="{FF2B5EF4-FFF2-40B4-BE49-F238E27FC236}">
                  <a16:creationId xmlns:a16="http://schemas.microsoft.com/office/drawing/2014/main" id="{7248432C-E709-4AB9-B196-B17BABF546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09199" y="3912191"/>
              <a:ext cx="155267" cy="103369"/>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36" name="Freeform 142">
              <a:extLst>
                <a:ext uri="{FF2B5EF4-FFF2-40B4-BE49-F238E27FC236}">
                  <a16:creationId xmlns:a16="http://schemas.microsoft.com/office/drawing/2014/main" id="{87579DF1-0CD1-48D7-9B6C-2B437C7B00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812046" y="3947935"/>
              <a:ext cx="4197" cy="676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37" name="Freeform 143">
              <a:extLst>
                <a:ext uri="{FF2B5EF4-FFF2-40B4-BE49-F238E27FC236}">
                  <a16:creationId xmlns:a16="http://schemas.microsoft.com/office/drawing/2014/main" id="{51C5165A-A8BD-4E8A-BB51-96ADB4E0CF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27955" y="3951797"/>
              <a:ext cx="143728" cy="92743"/>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38" name="Freeform 144">
              <a:extLst>
                <a:ext uri="{FF2B5EF4-FFF2-40B4-BE49-F238E27FC236}">
                  <a16:creationId xmlns:a16="http://schemas.microsoft.com/office/drawing/2014/main" id="{3318A639-15FE-47E4-883D-24F0DAF6B4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345833" y="3947935"/>
              <a:ext cx="167855" cy="107233"/>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39" name="Freeform 145">
              <a:extLst>
                <a:ext uri="{FF2B5EF4-FFF2-40B4-BE49-F238E27FC236}">
                  <a16:creationId xmlns:a16="http://schemas.microsoft.com/office/drawing/2014/main" id="{B03EC112-0D5C-48DA-93EE-940B74A624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94469" y="3954698"/>
              <a:ext cx="143728" cy="79216"/>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40" name="Freeform 10">
              <a:extLst>
                <a:ext uri="{FF2B5EF4-FFF2-40B4-BE49-F238E27FC236}">
                  <a16:creationId xmlns:a16="http://schemas.microsoft.com/office/drawing/2014/main" id="{982DB46C-F13E-4ED7-90F3-47B25A0858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8264" y="3024903"/>
              <a:ext cx="163660" cy="104334"/>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41" name="Freeform 15">
              <a:extLst>
                <a:ext uri="{FF2B5EF4-FFF2-40B4-BE49-F238E27FC236}">
                  <a16:creationId xmlns:a16="http://schemas.microsoft.com/office/drawing/2014/main" id="{FF698AC9-5CD1-4A7F-8D25-5787F7E8E3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67792" y="3039394"/>
              <a:ext cx="143728" cy="85979"/>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42" name="Freeform 18">
              <a:extLst>
                <a:ext uri="{FF2B5EF4-FFF2-40B4-BE49-F238E27FC236}">
                  <a16:creationId xmlns:a16="http://schemas.microsoft.com/office/drawing/2014/main" id="{580965AB-01A6-476C-8F50-ED23508207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57259" y="3022005"/>
              <a:ext cx="163660" cy="92743"/>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43" name="Freeform 19">
              <a:extLst>
                <a:ext uri="{FF2B5EF4-FFF2-40B4-BE49-F238E27FC236}">
                  <a16:creationId xmlns:a16="http://schemas.microsoft.com/office/drawing/2014/main" id="{E3C0DF2F-3170-4A79-ADAA-4BC015B2416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56843" y="3047122"/>
              <a:ext cx="147925" cy="82115"/>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44" name="Freeform 20">
              <a:extLst>
                <a:ext uri="{FF2B5EF4-FFF2-40B4-BE49-F238E27FC236}">
                  <a16:creationId xmlns:a16="http://schemas.microsoft.com/office/drawing/2014/main" id="{69010010-E67A-4065-8312-BE392BB1CB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93941" y="3057748"/>
              <a:ext cx="152120" cy="92743"/>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45" name="Freeform 22">
              <a:extLst>
                <a:ext uri="{FF2B5EF4-FFF2-40B4-BE49-F238E27FC236}">
                  <a16:creationId xmlns:a16="http://schemas.microsoft.com/office/drawing/2014/main" id="{631A2BD3-8DA4-49DA-961C-2A84252DDF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8079" y="3068377"/>
              <a:ext cx="178347" cy="117858"/>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46" name="Freeform 23">
              <a:extLst>
                <a:ext uri="{FF2B5EF4-FFF2-40B4-BE49-F238E27FC236}">
                  <a16:creationId xmlns:a16="http://schemas.microsoft.com/office/drawing/2014/main" id="{B3462A74-8748-4CC2-A7DC-0F765B7342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5247" y="3072240"/>
              <a:ext cx="159463" cy="96607"/>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47" name="Freeform 26">
              <a:extLst>
                <a:ext uri="{FF2B5EF4-FFF2-40B4-BE49-F238E27FC236}">
                  <a16:creationId xmlns:a16="http://schemas.microsoft.com/office/drawing/2014/main" id="{3FD72CB2-5280-4C42-ABD9-AC2202E756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630154" y="3093493"/>
              <a:ext cx="151070" cy="92743"/>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48" name="Freeform 27">
              <a:extLst>
                <a:ext uri="{FF2B5EF4-FFF2-40B4-BE49-F238E27FC236}">
                  <a16:creationId xmlns:a16="http://schemas.microsoft.com/office/drawing/2014/main" id="{7BB6BA01-F7D6-431B-97F7-2DAD44DF93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154702" y="3093493"/>
              <a:ext cx="155267" cy="111097"/>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49" name="Freeform 28">
              <a:extLst>
                <a:ext uri="{FF2B5EF4-FFF2-40B4-BE49-F238E27FC236}">
                  <a16:creationId xmlns:a16="http://schemas.microsoft.com/office/drawing/2014/main" id="{6CBFA44B-13FA-4E01-8EC8-3C2E03DC7B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78791" y="3125373"/>
              <a:ext cx="151070" cy="82115"/>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50" name="Freeform 30">
              <a:extLst>
                <a:ext uri="{FF2B5EF4-FFF2-40B4-BE49-F238E27FC236}">
                  <a16:creationId xmlns:a16="http://schemas.microsoft.com/office/drawing/2014/main" id="{0B5F8AEE-90EF-4529-B573-77F764D89A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69975" y="3143729"/>
              <a:ext cx="11540" cy="676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51" name="Freeform 43">
              <a:extLst>
                <a:ext uri="{FF2B5EF4-FFF2-40B4-BE49-F238E27FC236}">
                  <a16:creationId xmlns:a16="http://schemas.microsoft.com/office/drawing/2014/main" id="{56BAE621-EB8E-4E88-9B1A-F840BFE658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86006" y="3362058"/>
              <a:ext cx="169954" cy="88879"/>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52" name="Freeform 51">
              <a:extLst>
                <a:ext uri="{FF2B5EF4-FFF2-40B4-BE49-F238E27FC236}">
                  <a16:creationId xmlns:a16="http://schemas.microsoft.com/office/drawing/2014/main" id="{14B4DED6-A4BF-4F3B-B1FC-82825676BD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4777" y="3401668"/>
              <a:ext cx="136383" cy="107233"/>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53" name="Freeform 52">
              <a:extLst>
                <a:ext uri="{FF2B5EF4-FFF2-40B4-BE49-F238E27FC236}">
                  <a16:creationId xmlns:a16="http://schemas.microsoft.com/office/drawing/2014/main" id="{E93A246E-C93F-4DCB-8EB4-8AE46BC81F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19156" y="3408428"/>
              <a:ext cx="140580" cy="96607"/>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54" name="Freeform 53">
              <a:extLst>
                <a:ext uri="{FF2B5EF4-FFF2-40B4-BE49-F238E27FC236}">
                  <a16:creationId xmlns:a16="http://schemas.microsoft.com/office/drawing/2014/main" id="{2D8ABAA9-E978-42EE-9895-4A97F33EAF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63345" y="3415192"/>
              <a:ext cx="151070" cy="93707"/>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55" name="Freeform 54">
              <a:extLst>
                <a:ext uri="{FF2B5EF4-FFF2-40B4-BE49-F238E27FC236}">
                  <a16:creationId xmlns:a16="http://schemas.microsoft.com/office/drawing/2014/main" id="{1BDBC350-8F9F-44B7-8860-EE05E45569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17434" y="3412293"/>
              <a:ext cx="159463" cy="124621"/>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56" name="Freeform 55">
              <a:extLst>
                <a:ext uri="{FF2B5EF4-FFF2-40B4-BE49-F238E27FC236}">
                  <a16:creationId xmlns:a16="http://schemas.microsoft.com/office/drawing/2014/main" id="{8CC1825B-07E8-4D9A-99FC-AF22F9D705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03589" y="3419055"/>
              <a:ext cx="155267" cy="82115"/>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57" name="Freeform 56">
              <a:extLst>
                <a:ext uri="{FF2B5EF4-FFF2-40B4-BE49-F238E27FC236}">
                  <a16:creationId xmlns:a16="http://schemas.microsoft.com/office/drawing/2014/main" id="{E208343E-229A-4E39-AF3B-DAE8625D5E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767596" y="3450937"/>
              <a:ext cx="152120" cy="85979"/>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58" name="Freeform 57">
              <a:extLst>
                <a:ext uri="{FF2B5EF4-FFF2-40B4-BE49-F238E27FC236}">
                  <a16:creationId xmlns:a16="http://schemas.microsoft.com/office/drawing/2014/main" id="{C48670A5-7175-4E13-BCF9-70B92BFB75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60620" y="3415192"/>
              <a:ext cx="166807" cy="111097"/>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59" name="Freeform 59">
              <a:extLst>
                <a:ext uri="{FF2B5EF4-FFF2-40B4-BE49-F238E27FC236}">
                  <a16:creationId xmlns:a16="http://schemas.microsoft.com/office/drawing/2014/main" id="{F4203D1F-0C38-4CC7-9667-06D91693C8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3108" y="3458664"/>
              <a:ext cx="146874" cy="92743"/>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60" name="Freeform 60">
              <a:extLst>
                <a:ext uri="{FF2B5EF4-FFF2-40B4-BE49-F238E27FC236}">
                  <a16:creationId xmlns:a16="http://schemas.microsoft.com/office/drawing/2014/main" id="{7C6039CA-A1B7-4086-B035-CF1A0B147A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223943" y="3465427"/>
              <a:ext cx="155267" cy="82115"/>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61" name="Freeform 61">
              <a:extLst>
                <a:ext uri="{FF2B5EF4-FFF2-40B4-BE49-F238E27FC236}">
                  <a16:creationId xmlns:a16="http://schemas.microsoft.com/office/drawing/2014/main" id="{BCF25F37-4F50-4174-88D1-A3A43F614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5592" y="3483783"/>
              <a:ext cx="162611" cy="117858"/>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62" name="Freeform 78">
              <a:extLst>
                <a:ext uri="{FF2B5EF4-FFF2-40B4-BE49-F238E27FC236}">
                  <a16:creationId xmlns:a16="http://schemas.microsoft.com/office/drawing/2014/main" id="{F076F369-289A-4E93-BF39-B4C99E16B9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149" y="3705975"/>
              <a:ext cx="175200" cy="88879"/>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63" name="Freeform 79">
              <a:extLst>
                <a:ext uri="{FF2B5EF4-FFF2-40B4-BE49-F238E27FC236}">
                  <a16:creationId xmlns:a16="http://schemas.microsoft.com/office/drawing/2014/main" id="{F014AE29-4A4C-418D-8D72-233AECCE70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2456" y="3708874"/>
              <a:ext cx="146874" cy="82115"/>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64" name="Freeform 80">
              <a:extLst>
                <a:ext uri="{FF2B5EF4-FFF2-40B4-BE49-F238E27FC236}">
                  <a16:creationId xmlns:a16="http://schemas.microsoft.com/office/drawing/2014/main" id="{169B666F-51A1-4D47-851D-BF226C5366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81515" y="3716603"/>
              <a:ext cx="147925" cy="78251"/>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65" name="Freeform 81">
              <a:extLst>
                <a:ext uri="{FF2B5EF4-FFF2-40B4-BE49-F238E27FC236}">
                  <a16:creationId xmlns:a16="http://schemas.microsoft.com/office/drawing/2014/main" id="{1D47E7BB-91A2-4C01-848C-7528FB8DC8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85883" y="3712738"/>
              <a:ext cx="166807" cy="107233"/>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66" name="Freeform 82">
              <a:extLst>
                <a:ext uri="{FF2B5EF4-FFF2-40B4-BE49-F238E27FC236}">
                  <a16:creationId xmlns:a16="http://schemas.microsoft.com/office/drawing/2014/main" id="{E8C443E6-6590-4FA5-9143-C734D59DCF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17313" y="3723363"/>
              <a:ext cx="152120" cy="82115"/>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67" name="Freeform 83">
              <a:extLst>
                <a:ext uri="{FF2B5EF4-FFF2-40B4-BE49-F238E27FC236}">
                  <a16:creationId xmlns:a16="http://schemas.microsoft.com/office/drawing/2014/main" id="{8AE369CB-90BC-49E0-84E4-E46339759E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95241" y="3702111"/>
              <a:ext cx="155267" cy="186450"/>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68" name="Freeform 84">
              <a:extLst>
                <a:ext uri="{FF2B5EF4-FFF2-40B4-BE49-F238E27FC236}">
                  <a16:creationId xmlns:a16="http://schemas.microsoft.com/office/drawing/2014/main" id="{DC1D6E23-7CDE-45A3-B8E0-2C5D1BDE76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3642" y="3730128"/>
              <a:ext cx="155267" cy="104334"/>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69" name="Freeform 86">
              <a:extLst>
                <a:ext uri="{FF2B5EF4-FFF2-40B4-BE49-F238E27FC236}">
                  <a16:creationId xmlns:a16="http://schemas.microsoft.com/office/drawing/2014/main" id="{AF542CA1-45D2-4197-B34E-0A63A758B2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730" y="3737922"/>
              <a:ext cx="155267" cy="133317"/>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70" name="Freeform 89">
              <a:extLst>
                <a:ext uri="{FF2B5EF4-FFF2-40B4-BE49-F238E27FC236}">
                  <a16:creationId xmlns:a16="http://schemas.microsoft.com/office/drawing/2014/main" id="{5ED5642D-E343-41C8-8FF3-3368A866012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01490" y="3709999"/>
              <a:ext cx="159463" cy="110131"/>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71" name="Freeform 90">
              <a:extLst>
                <a:ext uri="{FF2B5EF4-FFF2-40B4-BE49-F238E27FC236}">
                  <a16:creationId xmlns:a16="http://schemas.microsoft.com/office/drawing/2014/main" id="{BDD03E24-B855-4A54-9C06-9665F8E964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69434" y="3802579"/>
              <a:ext cx="3148" cy="10628"/>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72" name="Freeform 5">
              <a:extLst>
                <a:ext uri="{FF2B5EF4-FFF2-40B4-BE49-F238E27FC236}">
                  <a16:creationId xmlns:a16="http://schemas.microsoft.com/office/drawing/2014/main" id="{92A5ABF9-C9AB-440A-9046-57769BAA7FC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57751" y="3076723"/>
              <a:ext cx="143728" cy="96607"/>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73" name="Freeform 7">
              <a:extLst>
                <a:ext uri="{FF2B5EF4-FFF2-40B4-BE49-F238E27FC236}">
                  <a16:creationId xmlns:a16="http://schemas.microsoft.com/office/drawing/2014/main" id="{20CCFA26-8B22-4B64-A21B-01B13BE5B9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19939" y="3091214"/>
              <a:ext cx="163660"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74" name="Freeform 40">
              <a:extLst>
                <a:ext uri="{FF2B5EF4-FFF2-40B4-BE49-F238E27FC236}">
                  <a16:creationId xmlns:a16="http://schemas.microsoft.com/office/drawing/2014/main" id="{7034E999-C5DC-41C3-93CF-5AA4288924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052129" y="3460249"/>
              <a:ext cx="159463" cy="96607"/>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75" name="Freeform 46">
              <a:extLst>
                <a:ext uri="{FF2B5EF4-FFF2-40B4-BE49-F238E27FC236}">
                  <a16:creationId xmlns:a16="http://schemas.microsoft.com/office/drawing/2014/main" id="{1A197C36-622D-4B69-91BB-4C6D3D209E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335385" y="3453485"/>
              <a:ext cx="143728" cy="96607"/>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76" name="Freeform 64">
              <a:extLst>
                <a:ext uri="{FF2B5EF4-FFF2-40B4-BE49-F238E27FC236}">
                  <a16:creationId xmlns:a16="http://schemas.microsoft.com/office/drawing/2014/main" id="{2B41BCF4-897C-4C73-A9C9-92A909F18A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05696" y="3715636"/>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77" name="Freeform 75">
              <a:extLst>
                <a:ext uri="{FF2B5EF4-FFF2-40B4-BE49-F238E27FC236}">
                  <a16:creationId xmlns:a16="http://schemas.microsoft.com/office/drawing/2014/main" id="{406FB574-90F0-417D-ABCD-95DDE91A29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69586" y="3718188"/>
              <a:ext cx="152120" cy="92743"/>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78" name="Freeform 8">
              <a:extLst>
                <a:ext uri="{FF2B5EF4-FFF2-40B4-BE49-F238E27FC236}">
                  <a16:creationId xmlns:a16="http://schemas.microsoft.com/office/drawing/2014/main" id="{4B98C702-29E3-4C5E-AA82-64BAC1F2AD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552" y="3423540"/>
              <a:ext cx="155267" cy="104334"/>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79" name="Freeform 136">
              <a:extLst>
                <a:ext uri="{FF2B5EF4-FFF2-40B4-BE49-F238E27FC236}">
                  <a16:creationId xmlns:a16="http://schemas.microsoft.com/office/drawing/2014/main" id="{943DBA82-CBF2-40C6-A535-C02BA2F1E7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657107" y="3584213"/>
              <a:ext cx="151070" cy="82115"/>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80" name="Freeform 64">
              <a:extLst>
                <a:ext uri="{FF2B5EF4-FFF2-40B4-BE49-F238E27FC236}">
                  <a16:creationId xmlns:a16="http://schemas.microsoft.com/office/drawing/2014/main" id="{5A1CC399-638B-44DB-80A7-401D797A9A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8048" y="3693860"/>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pic>
        <p:nvPicPr>
          <p:cNvPr id="4" name="Recorded Sound">
            <a:hlinkClick r:id="" action="ppaction://media"/>
            <a:extLst>
              <a:ext uri="{FF2B5EF4-FFF2-40B4-BE49-F238E27FC236}">
                <a16:creationId xmlns:a16="http://schemas.microsoft.com/office/drawing/2014/main" id="{E93485DB-C126-413B-BB20-D9B9EF0123D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905012" y="2615605"/>
            <a:ext cx="406400" cy="406400"/>
          </a:xfrm>
          <a:prstGeom prst="rect">
            <a:avLst/>
          </a:prstGeom>
        </p:spPr>
      </p:pic>
    </p:spTree>
    <p:extLst>
      <p:ext uri="{BB962C8B-B14F-4D97-AF65-F5344CB8AC3E}">
        <p14:creationId xmlns:p14="http://schemas.microsoft.com/office/powerpoint/2010/main" val="1327152047"/>
      </p:ext>
    </p:extLst>
  </p:cSld>
  <p:clrMapOvr>
    <a:masterClrMapping/>
  </p:clrMapOvr>
  <mc:AlternateContent xmlns:mc="http://schemas.openxmlformats.org/markup-compatibility/2006">
    <mc:Choice xmlns:p14="http://schemas.microsoft.com/office/powerpoint/2010/main" Requires="p14">
      <p:transition spd="slow" p14:dur="2000" advTm="122379"/>
    </mc:Choice>
    <mc:Fallback>
      <p:transition spd="slow" advTm="1223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651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080BC15-6F3E-4EDC-BB73-20706F743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A26D362-1F0D-41F6-ADB3-AFB080502B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5980618"/>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9145F-84A4-4B5A-B24B-DEF56FF60CB2}"/>
              </a:ext>
            </a:extLst>
          </p:cNvPr>
          <p:cNvSpPr>
            <a:spLocks noGrp="1"/>
          </p:cNvSpPr>
          <p:nvPr>
            <p:ph type="title"/>
          </p:nvPr>
        </p:nvSpPr>
        <p:spPr>
          <a:xfrm>
            <a:off x="4027810" y="72030"/>
            <a:ext cx="3782138" cy="572180"/>
          </a:xfrm>
        </p:spPr>
        <p:txBody>
          <a:bodyPr>
            <a:normAutofit/>
          </a:bodyPr>
          <a:lstStyle/>
          <a:p>
            <a:pPr algn="ctr"/>
            <a:r>
              <a:rPr lang="en-GB" sz="2400" dirty="0"/>
              <a:t>References</a:t>
            </a:r>
          </a:p>
        </p:txBody>
      </p:sp>
      <p:sp>
        <p:nvSpPr>
          <p:cNvPr id="3" name="Content Placeholder 2">
            <a:extLst>
              <a:ext uri="{FF2B5EF4-FFF2-40B4-BE49-F238E27FC236}">
                <a16:creationId xmlns:a16="http://schemas.microsoft.com/office/drawing/2014/main" id="{904172BE-3056-4F89-8344-4C61F7162CF9}"/>
              </a:ext>
            </a:extLst>
          </p:cNvPr>
          <p:cNvSpPr>
            <a:spLocks noGrp="1"/>
          </p:cNvSpPr>
          <p:nvPr>
            <p:ph idx="1"/>
          </p:nvPr>
        </p:nvSpPr>
        <p:spPr>
          <a:xfrm>
            <a:off x="484930" y="622659"/>
            <a:ext cx="11336703" cy="5113158"/>
          </a:xfrm>
        </p:spPr>
        <p:txBody>
          <a:bodyPr>
            <a:normAutofit fontScale="25000" lnSpcReduction="20000"/>
          </a:bodyPr>
          <a:lstStyle/>
          <a:p>
            <a:pPr>
              <a:lnSpc>
                <a:spcPct val="150000"/>
              </a:lnSpc>
              <a:spcBef>
                <a:spcPts val="0"/>
              </a:spcBef>
            </a:pPr>
            <a:r>
              <a:rPr lang="en-GB" sz="6400" dirty="0" err="1">
                <a:solidFill>
                  <a:srgbClr val="222222"/>
                </a:solidFill>
                <a:effectLst/>
                <a:ea typeface="Calibri" panose="020F0502020204030204" pitchFamily="34" charset="0"/>
                <a:cs typeface="Times New Roman" panose="02020603050405020304" pitchFamily="18" charset="0"/>
              </a:rPr>
              <a:t>Botsman</a:t>
            </a:r>
            <a:r>
              <a:rPr lang="en-GB" sz="6400" dirty="0">
                <a:solidFill>
                  <a:srgbClr val="222222"/>
                </a:solidFill>
                <a:effectLst/>
                <a:ea typeface="Calibri" panose="020F0502020204030204" pitchFamily="34" charset="0"/>
                <a:cs typeface="Times New Roman" panose="02020603050405020304" pitchFamily="18" charset="0"/>
              </a:rPr>
              <a:t>, R. (2013). Fast Company: The Sharing Economy Lacks a Shared Definition.</a:t>
            </a:r>
          </a:p>
          <a:p>
            <a:pPr>
              <a:lnSpc>
                <a:spcPct val="150000"/>
              </a:lnSpc>
              <a:spcBef>
                <a:spcPts val="0"/>
              </a:spcBef>
            </a:pPr>
            <a:r>
              <a:rPr lang="en-GB" sz="6400" dirty="0">
                <a:effectLst/>
                <a:ea typeface="Calibri" panose="020F0502020204030204" pitchFamily="34" charset="0"/>
                <a:cs typeface="Times New Roman" panose="02020603050405020304" pitchFamily="18" charset="0"/>
              </a:rPr>
              <a:t>Erickson, K. &amp; </a:t>
            </a:r>
            <a:r>
              <a:rPr lang="en-GB" sz="6400" dirty="0" err="1">
                <a:effectLst/>
                <a:ea typeface="Calibri" panose="020F0502020204030204" pitchFamily="34" charset="0"/>
                <a:cs typeface="Times New Roman" panose="02020603050405020304" pitchFamily="18" charset="0"/>
              </a:rPr>
              <a:t>Sørensen</a:t>
            </a:r>
            <a:r>
              <a:rPr lang="en-GB" sz="6400" dirty="0">
                <a:effectLst/>
                <a:ea typeface="Calibri" panose="020F0502020204030204" pitchFamily="34" charset="0"/>
                <a:cs typeface="Times New Roman" panose="02020603050405020304" pitchFamily="18" charset="0"/>
              </a:rPr>
              <a:t>, I. (2016). Regulating the sharing economy. Internet Policy Review, 5(2). </a:t>
            </a:r>
            <a:r>
              <a:rPr lang="en-GB" sz="6400" u="sng" dirty="0">
                <a:solidFill>
                  <a:srgbClr val="0563C1"/>
                </a:solidFill>
                <a:effectLst/>
                <a:ea typeface="Calibri" panose="020F0502020204030204" pitchFamily="34" charset="0"/>
                <a:cs typeface="Times New Roman" panose="02020603050405020304" pitchFamily="18" charset="0"/>
                <a:hlinkClick r:id="rId2"/>
              </a:rPr>
              <a:t>https://doi.org/10.14763/2016.2.414</a:t>
            </a:r>
            <a:endParaRPr lang="en-GB" sz="6400" u="sng" dirty="0">
              <a:ea typeface="Calibri" panose="020F0502020204030204" pitchFamily="34" charset="0"/>
              <a:cs typeface="Times New Roman" panose="02020603050405020304" pitchFamily="18" charset="0"/>
            </a:endParaRPr>
          </a:p>
          <a:p>
            <a:pPr>
              <a:lnSpc>
                <a:spcPct val="150000"/>
              </a:lnSpc>
              <a:spcBef>
                <a:spcPts val="0"/>
              </a:spcBef>
            </a:pPr>
            <a:r>
              <a:rPr lang="en-GB" sz="6400" dirty="0" err="1">
                <a:solidFill>
                  <a:srgbClr val="222222"/>
                </a:solidFill>
                <a:effectLst/>
                <a:ea typeface="Calibri" panose="020F0502020204030204" pitchFamily="34" charset="0"/>
                <a:cs typeface="Times New Roman" panose="02020603050405020304" pitchFamily="18" charset="0"/>
              </a:rPr>
              <a:t>Frenken</a:t>
            </a:r>
            <a:r>
              <a:rPr lang="en-GB" sz="6400" dirty="0">
                <a:solidFill>
                  <a:srgbClr val="222222"/>
                </a:solidFill>
                <a:effectLst/>
                <a:ea typeface="Calibri" panose="020F0502020204030204" pitchFamily="34" charset="0"/>
                <a:cs typeface="Times New Roman" panose="02020603050405020304" pitchFamily="18" charset="0"/>
              </a:rPr>
              <a:t>, K., &amp; Schor, J. (2019). Putting the sharing economy into perspective. In </a:t>
            </a:r>
            <a:r>
              <a:rPr lang="en-GB" sz="6400" i="1" dirty="0">
                <a:solidFill>
                  <a:srgbClr val="222222"/>
                </a:solidFill>
                <a:effectLst/>
                <a:ea typeface="Calibri" panose="020F0502020204030204" pitchFamily="34" charset="0"/>
                <a:cs typeface="Times New Roman" panose="02020603050405020304" pitchFamily="18" charset="0"/>
              </a:rPr>
              <a:t>A research agenda for sustainable consumption governance</a:t>
            </a:r>
            <a:r>
              <a:rPr lang="en-GB" sz="6400" dirty="0">
                <a:solidFill>
                  <a:srgbClr val="222222"/>
                </a:solidFill>
                <a:effectLst/>
                <a:ea typeface="Calibri" panose="020F0502020204030204" pitchFamily="34" charset="0"/>
                <a:cs typeface="Times New Roman" panose="02020603050405020304" pitchFamily="18" charset="0"/>
              </a:rPr>
              <a:t>. Edward Elgar Publishing.</a:t>
            </a:r>
            <a:endParaRPr lang="en-GB" sz="6400" dirty="0">
              <a:effectLst/>
              <a:ea typeface="Calibri" panose="020F0502020204030204" pitchFamily="34" charset="0"/>
              <a:cs typeface="Times New Roman" panose="02020603050405020304" pitchFamily="18" charset="0"/>
            </a:endParaRPr>
          </a:p>
          <a:p>
            <a:pPr>
              <a:lnSpc>
                <a:spcPct val="150000"/>
              </a:lnSpc>
              <a:spcBef>
                <a:spcPts val="0"/>
              </a:spcBef>
            </a:pPr>
            <a:r>
              <a:rPr lang="en-GB" sz="6400" dirty="0">
                <a:solidFill>
                  <a:srgbClr val="222222"/>
                </a:solidFill>
                <a:effectLst/>
                <a:ea typeface="Calibri" panose="020F0502020204030204" pitchFamily="34" charset="0"/>
                <a:cs typeface="Times New Roman" panose="02020603050405020304" pitchFamily="18" charset="0"/>
              </a:rPr>
              <a:t> </a:t>
            </a:r>
            <a:r>
              <a:rPr lang="en-GB" sz="6400" dirty="0" err="1">
                <a:solidFill>
                  <a:srgbClr val="3A3A3A"/>
                </a:solidFill>
                <a:effectLst/>
                <a:ea typeface="Calibri" panose="020F0502020204030204" pitchFamily="34" charset="0"/>
                <a:cs typeface="Times New Roman" panose="02020603050405020304" pitchFamily="18" charset="0"/>
              </a:rPr>
              <a:t>Gronroos</a:t>
            </a:r>
            <a:r>
              <a:rPr lang="en-GB" sz="6400" dirty="0">
                <a:solidFill>
                  <a:srgbClr val="3A3A3A"/>
                </a:solidFill>
                <a:effectLst/>
                <a:ea typeface="Calibri" panose="020F0502020204030204" pitchFamily="34" charset="0"/>
                <a:cs typeface="Times New Roman" panose="02020603050405020304" pitchFamily="18" charset="0"/>
              </a:rPr>
              <a:t>. (2012). Conceptualising value co-creation: A journey to the 1970s and back to the future. </a:t>
            </a:r>
            <a:r>
              <a:rPr lang="en-GB" sz="6400" i="1" dirty="0">
                <a:solidFill>
                  <a:srgbClr val="3A3A3A"/>
                </a:solidFill>
                <a:effectLst/>
                <a:ea typeface="Calibri" panose="020F0502020204030204" pitchFamily="34" charset="0"/>
                <a:cs typeface="Times New Roman" panose="02020603050405020304" pitchFamily="18" charset="0"/>
              </a:rPr>
              <a:t>Journal of Marketing Management</a:t>
            </a:r>
            <a:r>
              <a:rPr lang="en-GB" sz="6400" dirty="0">
                <a:solidFill>
                  <a:srgbClr val="3A3A3A"/>
                </a:solidFill>
                <a:effectLst/>
                <a:ea typeface="Calibri" panose="020F0502020204030204" pitchFamily="34" charset="0"/>
                <a:cs typeface="Times New Roman" panose="02020603050405020304" pitchFamily="18" charset="0"/>
              </a:rPr>
              <a:t>, </a:t>
            </a:r>
            <a:r>
              <a:rPr lang="en-GB" sz="6400" i="1" dirty="0">
                <a:solidFill>
                  <a:srgbClr val="3A3A3A"/>
                </a:solidFill>
                <a:effectLst/>
                <a:ea typeface="Calibri" panose="020F0502020204030204" pitchFamily="34" charset="0"/>
                <a:cs typeface="Times New Roman" panose="02020603050405020304" pitchFamily="18" charset="0"/>
              </a:rPr>
              <a:t>28</a:t>
            </a:r>
            <a:r>
              <a:rPr lang="en-GB" sz="6400" dirty="0">
                <a:solidFill>
                  <a:srgbClr val="3A3A3A"/>
                </a:solidFill>
                <a:effectLst/>
                <a:ea typeface="Calibri" panose="020F0502020204030204" pitchFamily="34" charset="0"/>
                <a:cs typeface="Times New Roman" panose="02020603050405020304" pitchFamily="18" charset="0"/>
              </a:rPr>
              <a:t>(13-14), 1520–1534. </a:t>
            </a:r>
            <a:r>
              <a:rPr lang="en-GB" sz="6400" u="sng" dirty="0">
                <a:solidFill>
                  <a:srgbClr val="0563C1"/>
                </a:solidFill>
                <a:effectLst/>
                <a:ea typeface="Calibri" panose="020F0502020204030204" pitchFamily="34" charset="0"/>
                <a:cs typeface="Times New Roman" panose="02020603050405020304" pitchFamily="18" charset="0"/>
                <a:hlinkClick r:id="rId3"/>
              </a:rPr>
              <a:t>https://doi.org/10.1080/0267257X.2012.737357</a:t>
            </a:r>
            <a:endParaRPr lang="en-GB" sz="6400" dirty="0">
              <a:effectLst/>
              <a:ea typeface="Calibri" panose="020F0502020204030204" pitchFamily="34" charset="0"/>
              <a:cs typeface="Times New Roman" panose="02020603050405020304" pitchFamily="18" charset="0"/>
            </a:endParaRPr>
          </a:p>
          <a:p>
            <a:pPr>
              <a:lnSpc>
                <a:spcPct val="150000"/>
              </a:lnSpc>
              <a:spcBef>
                <a:spcPts val="0"/>
              </a:spcBef>
            </a:pPr>
            <a:r>
              <a:rPr lang="en-GB" sz="6400" dirty="0" err="1">
                <a:solidFill>
                  <a:srgbClr val="3A3A3A"/>
                </a:solidFill>
                <a:effectLst/>
                <a:ea typeface="Calibri" panose="020F0502020204030204" pitchFamily="34" charset="0"/>
                <a:cs typeface="Times New Roman" panose="02020603050405020304" pitchFamily="18" charset="0"/>
              </a:rPr>
              <a:t>Hagiu</a:t>
            </a:r>
            <a:r>
              <a:rPr lang="en-GB" sz="6400" dirty="0">
                <a:solidFill>
                  <a:srgbClr val="3A3A3A"/>
                </a:solidFill>
                <a:effectLst/>
                <a:ea typeface="Calibri" panose="020F0502020204030204" pitchFamily="34" charset="0"/>
                <a:cs typeface="Times New Roman" panose="02020603050405020304" pitchFamily="18" charset="0"/>
              </a:rPr>
              <a:t>. (2014). Strategic decisions for multisided platforms. </a:t>
            </a:r>
            <a:r>
              <a:rPr lang="en-GB" sz="6400" i="1" dirty="0">
                <a:effectLst/>
                <a:ea typeface="Calibri" panose="020F0502020204030204" pitchFamily="34" charset="0"/>
                <a:cs typeface="Times New Roman" panose="02020603050405020304" pitchFamily="18" charset="0"/>
              </a:rPr>
              <a:t>MIT Sloan Management Review</a:t>
            </a:r>
            <a:r>
              <a:rPr lang="en-GB" sz="6400" dirty="0">
                <a:effectLst/>
                <a:ea typeface="Calibri" panose="020F0502020204030204" pitchFamily="34" charset="0"/>
                <a:cs typeface="Times New Roman" panose="02020603050405020304" pitchFamily="18" charset="0"/>
              </a:rPr>
              <a:t>, </a:t>
            </a:r>
            <a:r>
              <a:rPr lang="en-GB" sz="6400" i="1" dirty="0">
                <a:effectLst/>
                <a:ea typeface="Calibri" panose="020F0502020204030204" pitchFamily="34" charset="0"/>
                <a:cs typeface="Times New Roman" panose="02020603050405020304" pitchFamily="18" charset="0"/>
              </a:rPr>
              <a:t>55</a:t>
            </a:r>
            <a:r>
              <a:rPr lang="en-GB" sz="6400" dirty="0">
                <a:effectLst/>
                <a:ea typeface="Calibri" panose="020F0502020204030204" pitchFamily="34" charset="0"/>
                <a:cs typeface="Times New Roman" panose="02020603050405020304" pitchFamily="18" charset="0"/>
              </a:rPr>
              <a:t>(2), 71</a:t>
            </a:r>
          </a:p>
          <a:p>
            <a:pPr>
              <a:lnSpc>
                <a:spcPct val="150000"/>
              </a:lnSpc>
              <a:spcBef>
                <a:spcPts val="0"/>
              </a:spcBef>
            </a:pPr>
            <a:r>
              <a:rPr lang="en-GB" sz="6400" dirty="0">
                <a:solidFill>
                  <a:srgbClr val="3A3A3A"/>
                </a:solidFill>
                <a:effectLst/>
                <a:ea typeface="Calibri" panose="020F0502020204030204" pitchFamily="34" charset="0"/>
                <a:cs typeface="Times New Roman" panose="02020603050405020304" pitchFamily="18" charset="0"/>
              </a:rPr>
              <a:t> </a:t>
            </a:r>
            <a:r>
              <a:rPr lang="en-GB" sz="6400" dirty="0" err="1">
                <a:solidFill>
                  <a:srgbClr val="222222"/>
                </a:solidFill>
                <a:effectLst/>
                <a:ea typeface="Calibri" panose="020F0502020204030204" pitchFamily="34" charset="0"/>
                <a:cs typeface="Times New Roman" panose="02020603050405020304" pitchFamily="18" charset="0"/>
              </a:rPr>
              <a:t>Hamari</a:t>
            </a:r>
            <a:r>
              <a:rPr lang="en-GB" sz="6400" dirty="0">
                <a:solidFill>
                  <a:srgbClr val="222222"/>
                </a:solidFill>
                <a:effectLst/>
                <a:ea typeface="Calibri" panose="020F0502020204030204" pitchFamily="34" charset="0"/>
                <a:cs typeface="Times New Roman" panose="02020603050405020304" pitchFamily="18" charset="0"/>
              </a:rPr>
              <a:t>, J., </a:t>
            </a:r>
            <a:r>
              <a:rPr lang="en-GB" sz="6400" dirty="0" err="1">
                <a:solidFill>
                  <a:srgbClr val="222222"/>
                </a:solidFill>
                <a:effectLst/>
                <a:ea typeface="Calibri" panose="020F0502020204030204" pitchFamily="34" charset="0"/>
                <a:cs typeface="Times New Roman" panose="02020603050405020304" pitchFamily="18" charset="0"/>
              </a:rPr>
              <a:t>Sjöklint</a:t>
            </a:r>
            <a:r>
              <a:rPr lang="en-GB" sz="6400" dirty="0">
                <a:solidFill>
                  <a:srgbClr val="222222"/>
                </a:solidFill>
                <a:effectLst/>
                <a:ea typeface="Calibri" panose="020F0502020204030204" pitchFamily="34" charset="0"/>
                <a:cs typeface="Times New Roman" panose="02020603050405020304" pitchFamily="18" charset="0"/>
              </a:rPr>
              <a:t>, M., &amp; </a:t>
            </a:r>
            <a:r>
              <a:rPr lang="en-GB" sz="6400" dirty="0" err="1">
                <a:solidFill>
                  <a:srgbClr val="222222"/>
                </a:solidFill>
                <a:effectLst/>
                <a:ea typeface="Calibri" panose="020F0502020204030204" pitchFamily="34" charset="0"/>
                <a:cs typeface="Times New Roman" panose="02020603050405020304" pitchFamily="18" charset="0"/>
              </a:rPr>
              <a:t>Ukkonen</a:t>
            </a:r>
            <a:r>
              <a:rPr lang="en-GB" sz="6400" dirty="0">
                <a:solidFill>
                  <a:srgbClr val="222222"/>
                </a:solidFill>
                <a:effectLst/>
                <a:ea typeface="Calibri" panose="020F0502020204030204" pitchFamily="34" charset="0"/>
                <a:cs typeface="Times New Roman" panose="02020603050405020304" pitchFamily="18" charset="0"/>
              </a:rPr>
              <a:t>, A. (2016). The sharing economy: Why people participate in collaborative consumption. </a:t>
            </a:r>
            <a:r>
              <a:rPr lang="en-GB" sz="6400" i="1" dirty="0">
                <a:solidFill>
                  <a:srgbClr val="222222"/>
                </a:solidFill>
                <a:effectLst/>
                <a:ea typeface="Calibri" panose="020F0502020204030204" pitchFamily="34" charset="0"/>
                <a:cs typeface="Times New Roman" panose="02020603050405020304" pitchFamily="18" charset="0"/>
              </a:rPr>
              <a:t>Journal of the association for information science and technology</a:t>
            </a:r>
            <a:r>
              <a:rPr lang="en-GB" sz="6400" dirty="0">
                <a:solidFill>
                  <a:srgbClr val="222222"/>
                </a:solidFill>
                <a:effectLst/>
                <a:ea typeface="Calibri" panose="020F0502020204030204" pitchFamily="34" charset="0"/>
                <a:cs typeface="Times New Roman" panose="02020603050405020304" pitchFamily="18" charset="0"/>
              </a:rPr>
              <a:t>, </a:t>
            </a:r>
            <a:r>
              <a:rPr lang="en-GB" sz="6400" i="1" dirty="0">
                <a:solidFill>
                  <a:srgbClr val="222222"/>
                </a:solidFill>
                <a:effectLst/>
                <a:ea typeface="Calibri" panose="020F0502020204030204" pitchFamily="34" charset="0"/>
                <a:cs typeface="Times New Roman" panose="02020603050405020304" pitchFamily="18" charset="0"/>
              </a:rPr>
              <a:t>67</a:t>
            </a:r>
            <a:r>
              <a:rPr lang="en-GB" sz="6400" dirty="0">
                <a:solidFill>
                  <a:srgbClr val="222222"/>
                </a:solidFill>
                <a:effectLst/>
                <a:ea typeface="Calibri" panose="020F0502020204030204" pitchFamily="34" charset="0"/>
                <a:cs typeface="Times New Roman" panose="02020603050405020304" pitchFamily="18" charset="0"/>
              </a:rPr>
              <a:t>(9), 2047-2059.</a:t>
            </a:r>
            <a:endParaRPr lang="en-GB" sz="6400" dirty="0">
              <a:effectLst/>
              <a:ea typeface="Calibri" panose="020F0502020204030204" pitchFamily="34" charset="0"/>
              <a:cs typeface="Times New Roman" panose="02020603050405020304" pitchFamily="18" charset="0"/>
            </a:endParaRPr>
          </a:p>
          <a:p>
            <a:pPr>
              <a:lnSpc>
                <a:spcPct val="150000"/>
              </a:lnSpc>
              <a:spcBef>
                <a:spcPts val="0"/>
              </a:spcBef>
            </a:pPr>
            <a:r>
              <a:rPr lang="en-GB" sz="6400" dirty="0">
                <a:solidFill>
                  <a:srgbClr val="222222"/>
                </a:solidFill>
                <a:effectLst/>
                <a:ea typeface="Calibri" panose="020F0502020204030204" pitchFamily="34" charset="0"/>
                <a:cs typeface="Times New Roman" panose="02020603050405020304" pitchFamily="18" charset="0"/>
              </a:rPr>
              <a:t> </a:t>
            </a:r>
            <a:r>
              <a:rPr lang="en-GB" sz="6400" dirty="0">
                <a:solidFill>
                  <a:srgbClr val="3A3A3A"/>
                </a:solidFill>
                <a:effectLst/>
                <a:ea typeface="Calibri" panose="020F0502020204030204" pitchFamily="34" charset="0"/>
                <a:cs typeface="Times New Roman" panose="02020603050405020304" pitchFamily="18" charset="0"/>
              </a:rPr>
              <a:t>Heinrichs. (2013). Sharing Economy: A Potential New Pathway to Sustainability. </a:t>
            </a:r>
            <a:r>
              <a:rPr lang="en-GB" sz="6400" i="1" dirty="0">
                <a:solidFill>
                  <a:srgbClr val="3A3A3A"/>
                </a:solidFill>
                <a:effectLst/>
                <a:ea typeface="Calibri" panose="020F0502020204030204" pitchFamily="34" charset="0"/>
                <a:cs typeface="Times New Roman" panose="02020603050405020304" pitchFamily="18" charset="0"/>
              </a:rPr>
              <a:t>Gaia (Heidelberg, Germany)</a:t>
            </a:r>
            <a:r>
              <a:rPr lang="en-GB" sz="6400" dirty="0">
                <a:solidFill>
                  <a:srgbClr val="3A3A3A"/>
                </a:solidFill>
                <a:effectLst/>
                <a:ea typeface="Calibri" panose="020F0502020204030204" pitchFamily="34" charset="0"/>
                <a:cs typeface="Times New Roman" panose="02020603050405020304" pitchFamily="18" charset="0"/>
              </a:rPr>
              <a:t>, </a:t>
            </a:r>
            <a:r>
              <a:rPr lang="en-GB" sz="6400" i="1" dirty="0">
                <a:solidFill>
                  <a:srgbClr val="3A3A3A"/>
                </a:solidFill>
                <a:effectLst/>
                <a:ea typeface="Calibri" panose="020F0502020204030204" pitchFamily="34" charset="0"/>
                <a:cs typeface="Times New Roman" panose="02020603050405020304" pitchFamily="18" charset="0"/>
              </a:rPr>
              <a:t>22</a:t>
            </a:r>
            <a:r>
              <a:rPr lang="en-GB" sz="6400" dirty="0">
                <a:solidFill>
                  <a:srgbClr val="3A3A3A"/>
                </a:solidFill>
                <a:effectLst/>
                <a:ea typeface="Calibri" panose="020F0502020204030204" pitchFamily="34" charset="0"/>
                <a:cs typeface="Times New Roman" panose="02020603050405020304" pitchFamily="18" charset="0"/>
              </a:rPr>
              <a:t>(4), 228–231. </a:t>
            </a:r>
            <a:r>
              <a:rPr lang="en-GB" sz="6400" u="sng" dirty="0">
                <a:solidFill>
                  <a:srgbClr val="0563C1"/>
                </a:solidFill>
                <a:effectLst/>
                <a:ea typeface="Calibri" panose="020F0502020204030204" pitchFamily="34" charset="0"/>
                <a:cs typeface="Times New Roman" panose="02020603050405020304" pitchFamily="18" charset="0"/>
                <a:hlinkClick r:id="rId4"/>
              </a:rPr>
              <a:t>https://doi.org/10.14512/gaia.22.4.5</a:t>
            </a:r>
            <a:endParaRPr lang="en-GB" sz="6400" dirty="0">
              <a:effectLst/>
              <a:ea typeface="Calibri" panose="020F0502020204030204" pitchFamily="34" charset="0"/>
              <a:cs typeface="Times New Roman" panose="02020603050405020304" pitchFamily="18" charset="0"/>
            </a:endParaRPr>
          </a:p>
          <a:p>
            <a:pPr>
              <a:lnSpc>
                <a:spcPct val="150000"/>
              </a:lnSpc>
              <a:spcBef>
                <a:spcPts val="0"/>
              </a:spcBef>
            </a:pPr>
            <a:r>
              <a:rPr lang="en-GB" sz="6400" dirty="0">
                <a:solidFill>
                  <a:srgbClr val="3A3A3A"/>
                </a:solidFill>
                <a:effectLst/>
                <a:ea typeface="Calibri" panose="020F0502020204030204" pitchFamily="34" charset="0"/>
                <a:cs typeface="Times New Roman" panose="02020603050405020304" pitchFamily="18" charset="0"/>
              </a:rPr>
              <a:t> </a:t>
            </a:r>
            <a:r>
              <a:rPr lang="en-GB" sz="6400" dirty="0">
                <a:effectLst/>
                <a:ea typeface="Calibri" panose="020F0502020204030204" pitchFamily="34" charset="0"/>
                <a:cs typeface="Times New Roman" panose="02020603050405020304" pitchFamily="18" charset="0"/>
              </a:rPr>
              <a:t>Lock, S. (2019). Airbnb - statistics &amp; facts. Available at: </a:t>
            </a:r>
            <a:r>
              <a:rPr lang="en-GB" sz="6400" u="sng" dirty="0">
                <a:solidFill>
                  <a:srgbClr val="0563C1"/>
                </a:solidFill>
                <a:effectLst/>
                <a:ea typeface="Calibri" panose="020F0502020204030204" pitchFamily="34" charset="0"/>
                <a:cs typeface="Times New Roman" panose="02020603050405020304" pitchFamily="18" charset="0"/>
                <a:hlinkClick r:id="rId5"/>
              </a:rPr>
              <a:t>https://www.statista.com/topics/2273/airbnb/#dossierKeyfigures</a:t>
            </a:r>
            <a:endParaRPr lang="en-GB" sz="6400" dirty="0">
              <a:effectLst/>
              <a:ea typeface="Calibri" panose="020F0502020204030204" pitchFamily="34" charset="0"/>
              <a:cs typeface="Times New Roman" panose="02020603050405020304" pitchFamily="18" charset="0"/>
            </a:endParaRPr>
          </a:p>
          <a:p>
            <a:pPr>
              <a:spcBef>
                <a:spcPts val="0"/>
              </a:spcBef>
            </a:pPr>
            <a:r>
              <a:rPr lang="en-GB" sz="5600" dirty="0">
                <a:effectLst/>
                <a:ea typeface="Calibri" panose="020F0502020204030204" pitchFamily="34" charset="0"/>
                <a:cs typeface="Times New Roman" panose="02020603050405020304" pitchFamily="18" charset="0"/>
              </a:rPr>
              <a:t> </a:t>
            </a:r>
            <a:r>
              <a:rPr lang="en-GB" sz="6000" dirty="0" err="1">
                <a:solidFill>
                  <a:srgbClr val="3A3A3A"/>
                </a:solidFill>
                <a:effectLst/>
                <a:ea typeface="Calibri" panose="020F0502020204030204" pitchFamily="34" charset="0"/>
                <a:cs typeface="Times New Roman" panose="02020603050405020304" pitchFamily="18" charset="0"/>
              </a:rPr>
              <a:t>Luchs</a:t>
            </a:r>
            <a:r>
              <a:rPr lang="en-GB" sz="6000" dirty="0">
                <a:solidFill>
                  <a:srgbClr val="3A3A3A"/>
                </a:solidFill>
                <a:effectLst/>
                <a:ea typeface="Calibri" panose="020F0502020204030204" pitchFamily="34" charset="0"/>
                <a:cs typeface="Times New Roman" panose="02020603050405020304" pitchFamily="18" charset="0"/>
              </a:rPr>
              <a:t>, M. et al., (2011). Toward a Sustainable Marketplace: Expanding Options and Benefits for Consumers. </a:t>
            </a:r>
            <a:r>
              <a:rPr lang="en-GB" sz="6000" i="1" dirty="0">
                <a:solidFill>
                  <a:srgbClr val="3A3A3A"/>
                </a:solidFill>
                <a:effectLst/>
                <a:ea typeface="Calibri" panose="020F0502020204030204" pitchFamily="34" charset="0"/>
                <a:cs typeface="Times New Roman" panose="02020603050405020304" pitchFamily="18" charset="0"/>
              </a:rPr>
              <a:t>Journal of Research for Consumers</a:t>
            </a:r>
            <a:r>
              <a:rPr lang="en-GB" sz="6000" dirty="0">
                <a:solidFill>
                  <a:srgbClr val="3A3A3A"/>
                </a:solidFill>
                <a:effectLst/>
                <a:ea typeface="Calibri" panose="020F0502020204030204" pitchFamily="34" charset="0"/>
                <a:cs typeface="Times New Roman" panose="02020603050405020304" pitchFamily="18" charset="0"/>
              </a:rPr>
              <a:t>, </a:t>
            </a:r>
            <a:r>
              <a:rPr lang="en-GB" sz="6000" i="1" dirty="0">
                <a:solidFill>
                  <a:srgbClr val="3A3A3A"/>
                </a:solidFill>
                <a:effectLst/>
                <a:ea typeface="Calibri" panose="020F0502020204030204" pitchFamily="34" charset="0"/>
                <a:cs typeface="Times New Roman" panose="02020603050405020304" pitchFamily="18" charset="0"/>
              </a:rPr>
              <a:t>19</a:t>
            </a:r>
            <a:r>
              <a:rPr lang="en-GB" sz="6000" dirty="0">
                <a:solidFill>
                  <a:srgbClr val="3A3A3A"/>
                </a:solidFill>
                <a:effectLst/>
                <a:ea typeface="Calibri" panose="020F0502020204030204" pitchFamily="34" charset="0"/>
                <a:cs typeface="Times New Roman" panose="02020603050405020304" pitchFamily="18" charset="0"/>
              </a:rPr>
              <a:t>, 1–.</a:t>
            </a:r>
            <a:endParaRPr lang="en-GB" sz="6000" dirty="0">
              <a:ea typeface="Calibri" panose="020F0502020204030204" pitchFamily="34" charset="0"/>
              <a:cs typeface="Times New Roman" panose="02020603050405020304" pitchFamily="18" charset="0"/>
            </a:endParaRPr>
          </a:p>
          <a:p>
            <a:pPr>
              <a:lnSpc>
                <a:spcPct val="150000"/>
              </a:lnSpc>
              <a:spcBef>
                <a:spcPts val="0"/>
              </a:spcBef>
            </a:pPr>
            <a:endParaRPr lang="en-GB" sz="5600" dirty="0">
              <a:effectLst/>
              <a:ea typeface="Calibri" panose="020F0502020204030204" pitchFamily="34" charset="0"/>
              <a:cs typeface="Times New Roman" panose="02020603050405020304" pitchFamily="18" charset="0"/>
            </a:endParaRPr>
          </a:p>
          <a:p>
            <a:endParaRPr lang="en-GB" sz="4300" dirty="0"/>
          </a:p>
        </p:txBody>
      </p:sp>
      <p:grpSp>
        <p:nvGrpSpPr>
          <p:cNvPr id="12" name="Group 11">
            <a:extLst>
              <a:ext uri="{FF2B5EF4-FFF2-40B4-BE49-F238E27FC236}">
                <a16:creationId xmlns:a16="http://schemas.microsoft.com/office/drawing/2014/main" id="{4C8A8758-6178-4720-BC90-28C23033F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258" y="5703711"/>
            <a:ext cx="12105779" cy="653700"/>
            <a:chOff x="0" y="5833367"/>
            <a:chExt cx="12243348" cy="653700"/>
          </a:xfrm>
        </p:grpSpPr>
        <p:sp>
          <p:nvSpPr>
            <p:cNvPr id="13" name="Freeform 6">
              <a:extLst>
                <a:ext uri="{FF2B5EF4-FFF2-40B4-BE49-F238E27FC236}">
                  <a16:creationId xmlns:a16="http://schemas.microsoft.com/office/drawing/2014/main" id="{19D4861C-7907-48BF-84E7-96C0E098D4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32866" y="6266740"/>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105">
              <a:extLst>
                <a:ext uri="{FF2B5EF4-FFF2-40B4-BE49-F238E27FC236}">
                  <a16:creationId xmlns:a16="http://schemas.microsoft.com/office/drawing/2014/main" id="{24690199-C217-4DCB-9B31-1A45649B0B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58428" y="583855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106">
              <a:extLst>
                <a:ext uri="{FF2B5EF4-FFF2-40B4-BE49-F238E27FC236}">
                  <a16:creationId xmlns:a16="http://schemas.microsoft.com/office/drawing/2014/main" id="{800D5F55-AC8B-4C26-ABB0-D8D609EC46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0691" y="584998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107">
              <a:extLst>
                <a:ext uri="{FF2B5EF4-FFF2-40B4-BE49-F238E27FC236}">
                  <a16:creationId xmlns:a16="http://schemas.microsoft.com/office/drawing/2014/main" id="{77F70717-3071-4962-8A7C-F9A58151CF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198566" y="592668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108">
              <a:extLst>
                <a:ext uri="{FF2B5EF4-FFF2-40B4-BE49-F238E27FC236}">
                  <a16:creationId xmlns:a16="http://schemas.microsoft.com/office/drawing/2014/main" id="{E16B2E5A-8EC8-4C56-AB77-380486FDF0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83918" y="5862220"/>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109">
              <a:extLst>
                <a:ext uri="{FF2B5EF4-FFF2-40B4-BE49-F238E27FC236}">
                  <a16:creationId xmlns:a16="http://schemas.microsoft.com/office/drawing/2014/main" id="{CABAB4BD-890F-4563-A5CA-536788B1E9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665993" y="5865486"/>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110">
              <a:extLst>
                <a:ext uri="{FF2B5EF4-FFF2-40B4-BE49-F238E27FC236}">
                  <a16:creationId xmlns:a16="http://schemas.microsoft.com/office/drawing/2014/main" id="{05F36030-F60E-436E-81FE-74DD0776DB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34969" y="5867234"/>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111">
              <a:extLst>
                <a:ext uri="{FF2B5EF4-FFF2-40B4-BE49-F238E27FC236}">
                  <a16:creationId xmlns:a16="http://schemas.microsoft.com/office/drawing/2014/main" id="{C87A69CB-2620-4628-9781-88BD40636F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07232" y="5877726"/>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112">
              <a:extLst>
                <a:ext uri="{FF2B5EF4-FFF2-40B4-BE49-F238E27FC236}">
                  <a16:creationId xmlns:a16="http://schemas.microsoft.com/office/drawing/2014/main" id="{2DF0B83D-C899-44CA-9B54-A9C57E8EB3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45291" y="5833367"/>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122">
              <a:extLst>
                <a:ext uri="{FF2B5EF4-FFF2-40B4-BE49-F238E27FC236}">
                  <a16:creationId xmlns:a16="http://schemas.microsoft.com/office/drawing/2014/main" id="{0ED49C08-BE23-43F9-A421-6CD45C7808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72383" y="6167445"/>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123">
              <a:extLst>
                <a:ext uri="{FF2B5EF4-FFF2-40B4-BE49-F238E27FC236}">
                  <a16:creationId xmlns:a16="http://schemas.microsoft.com/office/drawing/2014/main" id="{24F4B005-B785-4A57-9E5A-82D85F00D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0525" y="6136843"/>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130">
              <a:extLst>
                <a:ext uri="{FF2B5EF4-FFF2-40B4-BE49-F238E27FC236}">
                  <a16:creationId xmlns:a16="http://schemas.microsoft.com/office/drawing/2014/main" id="{196ED9B6-969E-4AC4-ACD0-95A421BAB3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67876" y="613368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131">
              <a:extLst>
                <a:ext uri="{FF2B5EF4-FFF2-40B4-BE49-F238E27FC236}">
                  <a16:creationId xmlns:a16="http://schemas.microsoft.com/office/drawing/2014/main" id="{496BF3B0-761A-4454-BE3C-86B4675DC0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3018" y="6164589"/>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132">
              <a:extLst>
                <a:ext uri="{FF2B5EF4-FFF2-40B4-BE49-F238E27FC236}">
                  <a16:creationId xmlns:a16="http://schemas.microsoft.com/office/drawing/2014/main" id="{F16259CF-A0BC-4673-91C7-A7D3CDF7C7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80494" y="6206007"/>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134">
              <a:extLst>
                <a:ext uri="{FF2B5EF4-FFF2-40B4-BE49-F238E27FC236}">
                  <a16:creationId xmlns:a16="http://schemas.microsoft.com/office/drawing/2014/main" id="{B09A934A-4464-4C9B-ACAD-9128E0B615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76791" y="6211976"/>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135">
              <a:extLst>
                <a:ext uri="{FF2B5EF4-FFF2-40B4-BE49-F238E27FC236}">
                  <a16:creationId xmlns:a16="http://schemas.microsoft.com/office/drawing/2014/main" id="{2E9B2055-E384-472D-91D3-74775CDA16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8831" y="6118074"/>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141">
              <a:extLst>
                <a:ext uri="{FF2B5EF4-FFF2-40B4-BE49-F238E27FC236}">
                  <a16:creationId xmlns:a16="http://schemas.microsoft.com/office/drawing/2014/main" id="{B519F0F1-B284-44D5-91E9-5018219AFF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77721" y="6192483"/>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91">
              <a:extLst>
                <a:ext uri="{FF2B5EF4-FFF2-40B4-BE49-F238E27FC236}">
                  <a16:creationId xmlns:a16="http://schemas.microsoft.com/office/drawing/2014/main" id="{8379C6B3-49BE-4333-B322-AF02BBB41C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99219" y="5925439"/>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92">
              <a:extLst>
                <a:ext uri="{FF2B5EF4-FFF2-40B4-BE49-F238E27FC236}">
                  <a16:creationId xmlns:a16="http://schemas.microsoft.com/office/drawing/2014/main" id="{9E870E95-FCD6-4158-861A-5CEC896F52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43340" y="586221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93">
              <a:extLst>
                <a:ext uri="{FF2B5EF4-FFF2-40B4-BE49-F238E27FC236}">
                  <a16:creationId xmlns:a16="http://schemas.microsoft.com/office/drawing/2014/main" id="{CD22207C-B504-40B2-A1EB-2DC9B81625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325078" y="5884777"/>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94">
              <a:extLst>
                <a:ext uri="{FF2B5EF4-FFF2-40B4-BE49-F238E27FC236}">
                  <a16:creationId xmlns:a16="http://schemas.microsoft.com/office/drawing/2014/main" id="{E317ADBB-3E4F-42D2-B7F2-A15924AD50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255785" y="5970867"/>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95">
              <a:extLst>
                <a:ext uri="{FF2B5EF4-FFF2-40B4-BE49-F238E27FC236}">
                  <a16:creationId xmlns:a16="http://schemas.microsoft.com/office/drawing/2014/main" id="{6D7188E6-F4DA-4486-938D-F45FE01A26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038154" y="591497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96">
              <a:extLst>
                <a:ext uri="{FF2B5EF4-FFF2-40B4-BE49-F238E27FC236}">
                  <a16:creationId xmlns:a16="http://schemas.microsoft.com/office/drawing/2014/main" id="{0FBC38BC-DE18-4960-A9D4-F24C6F60C0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56561" y="5921498"/>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97">
              <a:extLst>
                <a:ext uri="{FF2B5EF4-FFF2-40B4-BE49-F238E27FC236}">
                  <a16:creationId xmlns:a16="http://schemas.microsoft.com/office/drawing/2014/main" id="{1F8EFF99-76BF-4F9B-ADAA-B8D310153B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50229" y="5923946"/>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98">
              <a:extLst>
                <a:ext uri="{FF2B5EF4-FFF2-40B4-BE49-F238E27FC236}">
                  <a16:creationId xmlns:a16="http://schemas.microsoft.com/office/drawing/2014/main" id="{76909582-A285-4EA4-AE72-9DBF0D5659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31821" y="5923946"/>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99">
              <a:extLst>
                <a:ext uri="{FF2B5EF4-FFF2-40B4-BE49-F238E27FC236}">
                  <a16:creationId xmlns:a16="http://schemas.microsoft.com/office/drawing/2014/main" id="{700BC7B2-0C3D-459F-92C1-3605AA3F09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425006" y="592394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100">
              <a:extLst>
                <a:ext uri="{FF2B5EF4-FFF2-40B4-BE49-F238E27FC236}">
                  <a16:creationId xmlns:a16="http://schemas.microsoft.com/office/drawing/2014/main" id="{D3C4B45C-266A-45BF-98FA-CA5409C462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877354" y="5923945"/>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101">
              <a:extLst>
                <a:ext uri="{FF2B5EF4-FFF2-40B4-BE49-F238E27FC236}">
                  <a16:creationId xmlns:a16="http://schemas.microsoft.com/office/drawing/2014/main" id="{C72C1CB8-8213-4EE7-AFFF-B0A74E7A74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74567" y="5930475"/>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102">
              <a:extLst>
                <a:ext uri="{FF2B5EF4-FFF2-40B4-BE49-F238E27FC236}">
                  <a16:creationId xmlns:a16="http://schemas.microsoft.com/office/drawing/2014/main" id="{2FF32C41-49E2-459E-9AC4-64269039B1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34759" y="593378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103">
              <a:extLst>
                <a:ext uri="{FF2B5EF4-FFF2-40B4-BE49-F238E27FC236}">
                  <a16:creationId xmlns:a16="http://schemas.microsoft.com/office/drawing/2014/main" id="{06B5D5F0-EA51-440D-81A0-FE60CCFBA9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14652" y="593945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104">
              <a:extLst>
                <a:ext uri="{FF2B5EF4-FFF2-40B4-BE49-F238E27FC236}">
                  <a16:creationId xmlns:a16="http://schemas.microsoft.com/office/drawing/2014/main" id="{6E01758F-8AEC-4155-B791-2A8CB8A482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63918" y="5939450"/>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113">
              <a:extLst>
                <a:ext uri="{FF2B5EF4-FFF2-40B4-BE49-F238E27FC236}">
                  <a16:creationId xmlns:a16="http://schemas.microsoft.com/office/drawing/2014/main" id="{626F1B89-B88E-4CE3-90BF-3704BAF488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52139" y="5985147"/>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114">
              <a:extLst>
                <a:ext uri="{FF2B5EF4-FFF2-40B4-BE49-F238E27FC236}">
                  <a16:creationId xmlns:a16="http://schemas.microsoft.com/office/drawing/2014/main" id="{BC872037-D6F5-4CE7-A090-32A977A79F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618593" y="5985147"/>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115">
              <a:extLst>
                <a:ext uri="{FF2B5EF4-FFF2-40B4-BE49-F238E27FC236}">
                  <a16:creationId xmlns:a16="http://schemas.microsoft.com/office/drawing/2014/main" id="{A620CFBF-D373-4BA6-BE41-62B50B9457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81447" y="599086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117">
              <a:extLst>
                <a:ext uri="{FF2B5EF4-FFF2-40B4-BE49-F238E27FC236}">
                  <a16:creationId xmlns:a16="http://schemas.microsoft.com/office/drawing/2014/main" id="{B7CA6C2F-61C2-486F-B691-E8EB4BA276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76684" y="600310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18">
              <a:extLst>
                <a:ext uri="{FF2B5EF4-FFF2-40B4-BE49-F238E27FC236}">
                  <a16:creationId xmlns:a16="http://schemas.microsoft.com/office/drawing/2014/main" id="{A0073675-5E26-428E-A2F7-2A952D3145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37628" y="6006364"/>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119">
              <a:extLst>
                <a:ext uri="{FF2B5EF4-FFF2-40B4-BE49-F238E27FC236}">
                  <a16:creationId xmlns:a16="http://schemas.microsoft.com/office/drawing/2014/main" id="{92F171FA-0CB2-4F4C-A2F3-1B7B6B0289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54193" y="5947089"/>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120">
              <a:extLst>
                <a:ext uri="{FF2B5EF4-FFF2-40B4-BE49-F238E27FC236}">
                  <a16:creationId xmlns:a16="http://schemas.microsoft.com/office/drawing/2014/main" id="{ED29B115-F34D-4E41-A4A2-C0CE41C697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822857" y="6249048"/>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121">
              <a:extLst>
                <a:ext uri="{FF2B5EF4-FFF2-40B4-BE49-F238E27FC236}">
                  <a16:creationId xmlns:a16="http://schemas.microsoft.com/office/drawing/2014/main" id="{106009C3-0971-47AF-8BD9-2EC8A6A4B2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37067" y="6260039"/>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125">
              <a:extLst>
                <a:ext uri="{FF2B5EF4-FFF2-40B4-BE49-F238E27FC236}">
                  <a16:creationId xmlns:a16="http://schemas.microsoft.com/office/drawing/2014/main" id="{CB010BB8-6FD4-498C-994D-53C8DC7491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14022" y="6238145"/>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126">
              <a:extLst>
                <a:ext uri="{FF2B5EF4-FFF2-40B4-BE49-F238E27FC236}">
                  <a16:creationId xmlns:a16="http://schemas.microsoft.com/office/drawing/2014/main" id="{B8F74E45-2803-4A11-9333-3639A1C2F2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50834" y="6249979"/>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127">
              <a:extLst>
                <a:ext uri="{FF2B5EF4-FFF2-40B4-BE49-F238E27FC236}">
                  <a16:creationId xmlns:a16="http://schemas.microsoft.com/office/drawing/2014/main" id="{AEF03EB9-6D77-4E55-BCF2-4402550D39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25618" y="6249978"/>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128">
              <a:extLst>
                <a:ext uri="{FF2B5EF4-FFF2-40B4-BE49-F238E27FC236}">
                  <a16:creationId xmlns:a16="http://schemas.microsoft.com/office/drawing/2014/main" id="{217D616F-FDFA-439E-8B09-E55F8234B0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752808" y="6253241"/>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129">
              <a:extLst>
                <a:ext uri="{FF2B5EF4-FFF2-40B4-BE49-F238E27FC236}">
                  <a16:creationId xmlns:a16="http://schemas.microsoft.com/office/drawing/2014/main" id="{1EB7CB2D-F6AA-4861-B158-DA3E6B923E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00604" y="6253241"/>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133">
              <a:extLst>
                <a:ext uri="{FF2B5EF4-FFF2-40B4-BE49-F238E27FC236}">
                  <a16:creationId xmlns:a16="http://schemas.microsoft.com/office/drawing/2014/main" id="{1C9C3C8B-A28D-44DF-AA29-02B28AED71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507420" y="6262219"/>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136">
              <a:extLst>
                <a:ext uri="{FF2B5EF4-FFF2-40B4-BE49-F238E27FC236}">
                  <a16:creationId xmlns:a16="http://schemas.microsoft.com/office/drawing/2014/main" id="{BA82150B-D747-458F-8C52-72FBA52BCD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568517" y="6274085"/>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137">
              <a:extLst>
                <a:ext uri="{FF2B5EF4-FFF2-40B4-BE49-F238E27FC236}">
                  <a16:creationId xmlns:a16="http://schemas.microsoft.com/office/drawing/2014/main" id="{0288BD39-0846-445A-BD81-1E34E0E99E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268636" y="6277723"/>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138">
              <a:extLst>
                <a:ext uri="{FF2B5EF4-FFF2-40B4-BE49-F238E27FC236}">
                  <a16:creationId xmlns:a16="http://schemas.microsoft.com/office/drawing/2014/main" id="{B89B3B49-0A7E-4573-9B52-D1B0659831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16079" y="6280172"/>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139">
              <a:extLst>
                <a:ext uri="{FF2B5EF4-FFF2-40B4-BE49-F238E27FC236}">
                  <a16:creationId xmlns:a16="http://schemas.microsoft.com/office/drawing/2014/main" id="{EB447648-FE0A-4D8E-86B8-D38D5F938B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37627" y="6286699"/>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140">
              <a:extLst>
                <a:ext uri="{FF2B5EF4-FFF2-40B4-BE49-F238E27FC236}">
                  <a16:creationId xmlns:a16="http://schemas.microsoft.com/office/drawing/2014/main" id="{0F74D32E-67FC-452C-A52B-988DB49843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95618" y="6289963"/>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142">
              <a:extLst>
                <a:ext uri="{FF2B5EF4-FFF2-40B4-BE49-F238E27FC236}">
                  <a16:creationId xmlns:a16="http://schemas.microsoft.com/office/drawing/2014/main" id="{48203367-1F19-4C4F-B38D-929816F787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6179" y="6316892"/>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143">
              <a:extLst>
                <a:ext uri="{FF2B5EF4-FFF2-40B4-BE49-F238E27FC236}">
                  <a16:creationId xmlns:a16="http://schemas.microsoft.com/office/drawing/2014/main" id="{FEBB9D94-7802-4607-9BA4-62FB212BFC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93248" y="6320155"/>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144">
              <a:extLst>
                <a:ext uri="{FF2B5EF4-FFF2-40B4-BE49-F238E27FC236}">
                  <a16:creationId xmlns:a16="http://schemas.microsoft.com/office/drawing/2014/main" id="{24743784-06E3-4913-9DFD-2FCBF9D929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61757" y="6316892"/>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145">
              <a:extLst>
                <a:ext uri="{FF2B5EF4-FFF2-40B4-BE49-F238E27FC236}">
                  <a16:creationId xmlns:a16="http://schemas.microsoft.com/office/drawing/2014/main" id="{25CD3315-6611-406F-AF95-2EF9F5A5B0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1778" y="6322605"/>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8">
              <a:extLst>
                <a:ext uri="{FF2B5EF4-FFF2-40B4-BE49-F238E27FC236}">
                  <a16:creationId xmlns:a16="http://schemas.microsoft.com/office/drawing/2014/main" id="{4B0A51D7-FF65-4E97-9E1A-8C4688E862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27269" y="628058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8">
              <a:extLst>
                <a:ext uri="{FF2B5EF4-FFF2-40B4-BE49-F238E27FC236}">
                  <a16:creationId xmlns:a16="http://schemas.microsoft.com/office/drawing/2014/main" id="{E4E336B8-243A-49D9-9876-4BF3A08D3A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6018" y="584276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106">
              <a:extLst>
                <a:ext uri="{FF2B5EF4-FFF2-40B4-BE49-F238E27FC236}">
                  <a16:creationId xmlns:a16="http://schemas.microsoft.com/office/drawing/2014/main" id="{CFBBE0E2-8BDF-4B26-BEBC-DB799B8F6B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0" y="605725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120">
              <a:extLst>
                <a:ext uri="{FF2B5EF4-FFF2-40B4-BE49-F238E27FC236}">
                  <a16:creationId xmlns:a16="http://schemas.microsoft.com/office/drawing/2014/main" id="{A6727626-8944-4EB7-B327-B696FE484D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137524" y="594290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120">
              <a:extLst>
                <a:ext uri="{FF2B5EF4-FFF2-40B4-BE49-F238E27FC236}">
                  <a16:creationId xmlns:a16="http://schemas.microsoft.com/office/drawing/2014/main" id="{D8C4C7E6-114C-4D16-9FC6-1260653C23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19407" y="5951690"/>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125">
              <a:extLst>
                <a:ext uri="{FF2B5EF4-FFF2-40B4-BE49-F238E27FC236}">
                  <a16:creationId xmlns:a16="http://schemas.microsoft.com/office/drawing/2014/main" id="{2D373437-2902-4D8A-B887-F6941556C2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28670" y="6231153"/>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137">
              <a:extLst>
                <a:ext uri="{FF2B5EF4-FFF2-40B4-BE49-F238E27FC236}">
                  <a16:creationId xmlns:a16="http://schemas.microsoft.com/office/drawing/2014/main" id="{8EB99B25-2662-42DE-8F5D-E0F6F28C85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56267" y="5963524"/>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6">
              <a:extLst>
                <a:ext uri="{FF2B5EF4-FFF2-40B4-BE49-F238E27FC236}">
                  <a16:creationId xmlns:a16="http://schemas.microsoft.com/office/drawing/2014/main" id="{724D4F80-B109-4438-BC6D-ABB522B441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83488" y="6310399"/>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105">
              <a:extLst>
                <a:ext uri="{FF2B5EF4-FFF2-40B4-BE49-F238E27FC236}">
                  <a16:creationId xmlns:a16="http://schemas.microsoft.com/office/drawing/2014/main" id="{F5A66334-17A8-4594-AB17-4C33A955B2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78638" y="5996207"/>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106">
              <a:extLst>
                <a:ext uri="{FF2B5EF4-FFF2-40B4-BE49-F238E27FC236}">
                  <a16:creationId xmlns:a16="http://schemas.microsoft.com/office/drawing/2014/main" id="{D12EC8B9-DE60-44BC-9911-A9CD8EF506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230164" y="595079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107">
              <a:extLst>
                <a:ext uri="{FF2B5EF4-FFF2-40B4-BE49-F238E27FC236}">
                  <a16:creationId xmlns:a16="http://schemas.microsoft.com/office/drawing/2014/main" id="{FB7FEAD3-708C-4B79-B452-4445C27780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58039" y="6027497"/>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108">
              <a:extLst>
                <a:ext uri="{FF2B5EF4-FFF2-40B4-BE49-F238E27FC236}">
                  <a16:creationId xmlns:a16="http://schemas.microsoft.com/office/drawing/2014/main" id="{8C6933FD-FAB6-403B-9CD4-EF0E06CF79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843391" y="5963034"/>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109">
              <a:extLst>
                <a:ext uri="{FF2B5EF4-FFF2-40B4-BE49-F238E27FC236}">
                  <a16:creationId xmlns:a16="http://schemas.microsoft.com/office/drawing/2014/main" id="{3F4D3F48-1D65-45EB-91E2-BEFFB2440C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334906" y="5995680"/>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110">
              <a:extLst>
                <a:ext uri="{FF2B5EF4-FFF2-40B4-BE49-F238E27FC236}">
                  <a16:creationId xmlns:a16="http://schemas.microsoft.com/office/drawing/2014/main" id="{5FB2CD0B-BF87-4FEC-B6B6-0DA50B9314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51575" y="5968048"/>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111">
              <a:extLst>
                <a:ext uri="{FF2B5EF4-FFF2-40B4-BE49-F238E27FC236}">
                  <a16:creationId xmlns:a16="http://schemas.microsoft.com/office/drawing/2014/main" id="{5C2A4452-6B00-411C-80AB-29AE135B4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066705" y="5978540"/>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112">
              <a:extLst>
                <a:ext uri="{FF2B5EF4-FFF2-40B4-BE49-F238E27FC236}">
                  <a16:creationId xmlns:a16="http://schemas.microsoft.com/office/drawing/2014/main" id="{9B0D6CF6-D17B-4DC7-828A-773636910C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551876" y="596629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122">
              <a:extLst>
                <a:ext uri="{FF2B5EF4-FFF2-40B4-BE49-F238E27FC236}">
                  <a16:creationId xmlns:a16="http://schemas.microsoft.com/office/drawing/2014/main" id="{E0E5EA9F-6192-466D-BF45-46D9BCE3BD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311861" y="6280580"/>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130">
              <a:extLst>
                <a:ext uri="{FF2B5EF4-FFF2-40B4-BE49-F238E27FC236}">
                  <a16:creationId xmlns:a16="http://schemas.microsoft.com/office/drawing/2014/main" id="{008FF77B-AC18-4E35-BB9B-0CA39278F7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050053" y="6283842"/>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131">
              <a:extLst>
                <a:ext uri="{FF2B5EF4-FFF2-40B4-BE49-F238E27FC236}">
                  <a16:creationId xmlns:a16="http://schemas.microsoft.com/office/drawing/2014/main" id="{F237A1D4-9D62-4DEA-BD39-E5EC93B33B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683480" y="6267114"/>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132">
              <a:extLst>
                <a:ext uri="{FF2B5EF4-FFF2-40B4-BE49-F238E27FC236}">
                  <a16:creationId xmlns:a16="http://schemas.microsoft.com/office/drawing/2014/main" id="{CFF6BE31-4842-4659-8D68-63423F8269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39967" y="6306821"/>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134">
              <a:extLst>
                <a:ext uri="{FF2B5EF4-FFF2-40B4-BE49-F238E27FC236}">
                  <a16:creationId xmlns:a16="http://schemas.microsoft.com/office/drawing/2014/main" id="{3EC2112B-E2EC-492A-8AF9-D78F4B4A99B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36264" y="6312790"/>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135">
              <a:extLst>
                <a:ext uri="{FF2B5EF4-FFF2-40B4-BE49-F238E27FC236}">
                  <a16:creationId xmlns:a16="http://schemas.microsoft.com/office/drawing/2014/main" id="{E71F6428-AC25-4A5A-8439-04768A17B6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397411" y="6285468"/>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141">
              <a:extLst>
                <a:ext uri="{FF2B5EF4-FFF2-40B4-BE49-F238E27FC236}">
                  <a16:creationId xmlns:a16="http://schemas.microsoft.com/office/drawing/2014/main" id="{87E919CC-AC41-4F0D-A842-792D7A4187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864771" y="626918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91">
              <a:extLst>
                <a:ext uri="{FF2B5EF4-FFF2-40B4-BE49-F238E27FC236}">
                  <a16:creationId xmlns:a16="http://schemas.microsoft.com/office/drawing/2014/main" id="{DE28BE4E-1A59-46FF-810A-A8F9A46F70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358692" y="6026253"/>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92">
              <a:extLst>
                <a:ext uri="{FF2B5EF4-FFF2-40B4-BE49-F238E27FC236}">
                  <a16:creationId xmlns:a16="http://schemas.microsoft.com/office/drawing/2014/main" id="{41281533-9B25-42A4-9F50-34B4F24C0E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02813" y="5963033"/>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93">
              <a:extLst>
                <a:ext uri="{FF2B5EF4-FFF2-40B4-BE49-F238E27FC236}">
                  <a16:creationId xmlns:a16="http://schemas.microsoft.com/office/drawing/2014/main" id="{E5B56BED-7578-4E42-889D-34AA58F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28451" y="6033253"/>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94">
              <a:extLst>
                <a:ext uri="{FF2B5EF4-FFF2-40B4-BE49-F238E27FC236}">
                  <a16:creationId xmlns:a16="http://schemas.microsoft.com/office/drawing/2014/main" id="{583E2F4A-E235-4600-A80D-18C1C36EE5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15258" y="6071681"/>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95">
              <a:extLst>
                <a:ext uri="{FF2B5EF4-FFF2-40B4-BE49-F238E27FC236}">
                  <a16:creationId xmlns:a16="http://schemas.microsoft.com/office/drawing/2014/main" id="{A3CF799A-9839-4CB1-9381-DCC0C1FE1B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697627" y="6015784"/>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96">
              <a:extLst>
                <a:ext uri="{FF2B5EF4-FFF2-40B4-BE49-F238E27FC236}">
                  <a16:creationId xmlns:a16="http://schemas.microsoft.com/office/drawing/2014/main" id="{FCC7DD6E-E0E5-46B9-81B7-3B2F7B3332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16034" y="6022312"/>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97">
              <a:extLst>
                <a:ext uri="{FF2B5EF4-FFF2-40B4-BE49-F238E27FC236}">
                  <a16:creationId xmlns:a16="http://schemas.microsoft.com/office/drawing/2014/main" id="{0D5C974E-4B43-4FFA-8230-DB0E1993C3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09702" y="6024760"/>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98">
              <a:extLst>
                <a:ext uri="{FF2B5EF4-FFF2-40B4-BE49-F238E27FC236}">
                  <a16:creationId xmlns:a16="http://schemas.microsoft.com/office/drawing/2014/main" id="{3C1174EE-071E-4421-BD9C-2C2D84190D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91294" y="6024760"/>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99">
              <a:extLst>
                <a:ext uri="{FF2B5EF4-FFF2-40B4-BE49-F238E27FC236}">
                  <a16:creationId xmlns:a16="http://schemas.microsoft.com/office/drawing/2014/main" id="{6F280CAD-1F1B-4F43-99A3-B2EC2A7F30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84479" y="6024758"/>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100">
              <a:extLst>
                <a:ext uri="{FF2B5EF4-FFF2-40B4-BE49-F238E27FC236}">
                  <a16:creationId xmlns:a16="http://schemas.microsoft.com/office/drawing/2014/main" id="{9C83D9FD-E06E-407B-BA7C-2C2AD5B16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36827" y="6024759"/>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101">
              <a:extLst>
                <a:ext uri="{FF2B5EF4-FFF2-40B4-BE49-F238E27FC236}">
                  <a16:creationId xmlns:a16="http://schemas.microsoft.com/office/drawing/2014/main" id="{A1CACEBA-A7A9-45FB-897A-888150011B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34040" y="6031289"/>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104">
              <a:extLst>
                <a:ext uri="{FF2B5EF4-FFF2-40B4-BE49-F238E27FC236}">
                  <a16:creationId xmlns:a16="http://schemas.microsoft.com/office/drawing/2014/main" id="{4A695BE5-DE27-460F-845F-45BB814FE3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23391" y="6040264"/>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113">
              <a:extLst>
                <a:ext uri="{FF2B5EF4-FFF2-40B4-BE49-F238E27FC236}">
                  <a16:creationId xmlns:a16="http://schemas.microsoft.com/office/drawing/2014/main" id="{77CDD712-F443-4EDC-B663-5EC5ACD7D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11612" y="6085961"/>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114">
              <a:extLst>
                <a:ext uri="{FF2B5EF4-FFF2-40B4-BE49-F238E27FC236}">
                  <a16:creationId xmlns:a16="http://schemas.microsoft.com/office/drawing/2014/main" id="{007246F1-084B-45D9-BDD9-99BB53F6C9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78066" y="6085961"/>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115">
              <a:extLst>
                <a:ext uri="{FF2B5EF4-FFF2-40B4-BE49-F238E27FC236}">
                  <a16:creationId xmlns:a16="http://schemas.microsoft.com/office/drawing/2014/main" id="{1EFA42E9-27C0-423D-93C8-794A9683FC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40920" y="6091674"/>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120">
              <a:extLst>
                <a:ext uri="{FF2B5EF4-FFF2-40B4-BE49-F238E27FC236}">
                  <a16:creationId xmlns:a16="http://schemas.microsoft.com/office/drawing/2014/main" id="{DFCCEBA8-5961-480A-9134-51605F650B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1632" y="6320599"/>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121">
              <a:extLst>
                <a:ext uri="{FF2B5EF4-FFF2-40B4-BE49-F238E27FC236}">
                  <a16:creationId xmlns:a16="http://schemas.microsoft.com/office/drawing/2014/main" id="{00B8B62E-6551-4805-BD5A-5188FE5D3A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87481" y="6343820"/>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125">
              <a:extLst>
                <a:ext uri="{FF2B5EF4-FFF2-40B4-BE49-F238E27FC236}">
                  <a16:creationId xmlns:a16="http://schemas.microsoft.com/office/drawing/2014/main" id="{EB635BC8-61BC-44D5-AA11-9A308B3BA4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73495" y="6338959"/>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126">
              <a:extLst>
                <a:ext uri="{FF2B5EF4-FFF2-40B4-BE49-F238E27FC236}">
                  <a16:creationId xmlns:a16="http://schemas.microsoft.com/office/drawing/2014/main" id="{3C0CF799-2713-48A8-94DF-F8CB5F3324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10307" y="6350793"/>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127">
              <a:extLst>
                <a:ext uri="{FF2B5EF4-FFF2-40B4-BE49-F238E27FC236}">
                  <a16:creationId xmlns:a16="http://schemas.microsoft.com/office/drawing/2014/main" id="{52A7149F-5A3F-4537-981A-974C7409CA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85091" y="6350792"/>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128">
              <a:extLst>
                <a:ext uri="{FF2B5EF4-FFF2-40B4-BE49-F238E27FC236}">
                  <a16:creationId xmlns:a16="http://schemas.microsoft.com/office/drawing/2014/main" id="{5D7163FE-5ADD-41E7-985B-F95E7E0484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412281" y="6354055"/>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129">
              <a:extLst>
                <a:ext uri="{FF2B5EF4-FFF2-40B4-BE49-F238E27FC236}">
                  <a16:creationId xmlns:a16="http://schemas.microsoft.com/office/drawing/2014/main" id="{FA796F21-7CE5-4483-A137-919B3D433B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360077" y="6354055"/>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133">
              <a:extLst>
                <a:ext uri="{FF2B5EF4-FFF2-40B4-BE49-F238E27FC236}">
                  <a16:creationId xmlns:a16="http://schemas.microsoft.com/office/drawing/2014/main" id="{89A8D3E3-3518-4738-B94E-F7DD9818D8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66893" y="6363033"/>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136">
              <a:extLst>
                <a:ext uri="{FF2B5EF4-FFF2-40B4-BE49-F238E27FC236}">
                  <a16:creationId xmlns:a16="http://schemas.microsoft.com/office/drawing/2014/main" id="{965D7305-50C2-4D93-8832-19DC70C5B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28899" y="6292819"/>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137">
              <a:extLst>
                <a:ext uri="{FF2B5EF4-FFF2-40B4-BE49-F238E27FC236}">
                  <a16:creationId xmlns:a16="http://schemas.microsoft.com/office/drawing/2014/main" id="{04637E45-0880-40BC-B488-4EA4CA4356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28109" y="6378537"/>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138">
              <a:extLst>
                <a:ext uri="{FF2B5EF4-FFF2-40B4-BE49-F238E27FC236}">
                  <a16:creationId xmlns:a16="http://schemas.microsoft.com/office/drawing/2014/main" id="{D938207F-A865-48E5-A15D-FD578BC59D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675552" y="6380986"/>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140">
              <a:extLst>
                <a:ext uri="{FF2B5EF4-FFF2-40B4-BE49-F238E27FC236}">
                  <a16:creationId xmlns:a16="http://schemas.microsoft.com/office/drawing/2014/main" id="{DCD7108A-C70D-4FD9-B91A-0E9F9501AE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655091" y="6390777"/>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142">
              <a:extLst>
                <a:ext uri="{FF2B5EF4-FFF2-40B4-BE49-F238E27FC236}">
                  <a16:creationId xmlns:a16="http://schemas.microsoft.com/office/drawing/2014/main" id="{57FC30BB-0D8F-43B0-910E-7DDE8C9331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25652" y="6417706"/>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125">
              <a:extLst>
                <a:ext uri="{FF2B5EF4-FFF2-40B4-BE49-F238E27FC236}">
                  <a16:creationId xmlns:a16="http://schemas.microsoft.com/office/drawing/2014/main" id="{7E9ACE65-00C6-4A75-8F61-CCADAF3EC1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88143" y="6331967"/>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137">
              <a:extLst>
                <a:ext uri="{FF2B5EF4-FFF2-40B4-BE49-F238E27FC236}">
                  <a16:creationId xmlns:a16="http://schemas.microsoft.com/office/drawing/2014/main" id="{A66BC798-DA88-404E-ABF9-4334D68972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115740" y="6064338"/>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18539242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080BC15-6F3E-4EDC-BB73-20706F743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A26D362-1F0D-41F6-ADB3-AFB080502B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5980618"/>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9145F-84A4-4B5A-B24B-DEF56FF60CB2}"/>
              </a:ext>
            </a:extLst>
          </p:cNvPr>
          <p:cNvSpPr>
            <a:spLocks noGrp="1"/>
          </p:cNvSpPr>
          <p:nvPr>
            <p:ph type="title"/>
          </p:nvPr>
        </p:nvSpPr>
        <p:spPr>
          <a:xfrm>
            <a:off x="4027810" y="72030"/>
            <a:ext cx="3782138" cy="508156"/>
          </a:xfrm>
        </p:spPr>
        <p:txBody>
          <a:bodyPr>
            <a:normAutofit/>
          </a:bodyPr>
          <a:lstStyle/>
          <a:p>
            <a:pPr algn="ctr"/>
            <a:r>
              <a:rPr lang="en-GB" sz="2400" dirty="0"/>
              <a:t>References</a:t>
            </a:r>
          </a:p>
        </p:txBody>
      </p:sp>
      <p:sp>
        <p:nvSpPr>
          <p:cNvPr id="3" name="Content Placeholder 2">
            <a:extLst>
              <a:ext uri="{FF2B5EF4-FFF2-40B4-BE49-F238E27FC236}">
                <a16:creationId xmlns:a16="http://schemas.microsoft.com/office/drawing/2014/main" id="{904172BE-3056-4F89-8344-4C61F7162CF9}"/>
              </a:ext>
            </a:extLst>
          </p:cNvPr>
          <p:cNvSpPr>
            <a:spLocks noGrp="1"/>
          </p:cNvSpPr>
          <p:nvPr>
            <p:ph idx="1"/>
          </p:nvPr>
        </p:nvSpPr>
        <p:spPr>
          <a:xfrm>
            <a:off x="484930" y="693624"/>
            <a:ext cx="11336703" cy="4737084"/>
          </a:xfrm>
        </p:spPr>
        <p:txBody>
          <a:bodyPr>
            <a:normAutofit fontScale="25000" lnSpcReduction="20000"/>
          </a:bodyPr>
          <a:lstStyle/>
          <a:p>
            <a:pPr>
              <a:lnSpc>
                <a:spcPct val="150000"/>
              </a:lnSpc>
              <a:spcBef>
                <a:spcPts val="0"/>
              </a:spcBef>
            </a:pPr>
            <a:r>
              <a:rPr lang="en-GB" sz="6400" dirty="0">
                <a:solidFill>
                  <a:srgbClr val="3A3A3A"/>
                </a:solidFill>
                <a:effectLst/>
                <a:ea typeface="Calibri" panose="020F0502020204030204" pitchFamily="34" charset="0"/>
                <a:cs typeface="Times New Roman" panose="02020603050405020304" pitchFamily="18" charset="0"/>
              </a:rPr>
              <a:t> </a:t>
            </a:r>
            <a:r>
              <a:rPr lang="en-GB" sz="6400" dirty="0">
                <a:solidFill>
                  <a:srgbClr val="222222"/>
                </a:solidFill>
                <a:effectLst/>
                <a:ea typeface="Calibri" panose="020F0502020204030204" pitchFamily="34" charset="0"/>
                <a:cs typeface="Times New Roman" panose="02020603050405020304" pitchFamily="18" charset="0"/>
              </a:rPr>
              <a:t>Minami, A. L., Ramos, C., &amp; </a:t>
            </a:r>
            <a:r>
              <a:rPr lang="en-GB" sz="6400" dirty="0" err="1">
                <a:solidFill>
                  <a:srgbClr val="222222"/>
                </a:solidFill>
                <a:effectLst/>
                <a:ea typeface="Calibri" panose="020F0502020204030204" pitchFamily="34" charset="0"/>
                <a:cs typeface="Times New Roman" panose="02020603050405020304" pitchFamily="18" charset="0"/>
              </a:rPr>
              <a:t>Bortoluzzo</a:t>
            </a:r>
            <a:r>
              <a:rPr lang="en-GB" sz="6400" dirty="0">
                <a:solidFill>
                  <a:srgbClr val="222222"/>
                </a:solidFill>
                <a:effectLst/>
                <a:ea typeface="Calibri" panose="020F0502020204030204" pitchFamily="34" charset="0"/>
                <a:cs typeface="Times New Roman" panose="02020603050405020304" pitchFamily="18" charset="0"/>
              </a:rPr>
              <a:t>, A. B. (2021). Sharing economy versus collaborative consumption: What drives consumers in the new forms of exchange?. </a:t>
            </a:r>
            <a:r>
              <a:rPr lang="en-GB" sz="6400" i="1" dirty="0">
                <a:solidFill>
                  <a:srgbClr val="222222"/>
                </a:solidFill>
                <a:effectLst/>
                <a:ea typeface="Calibri" panose="020F0502020204030204" pitchFamily="34" charset="0"/>
                <a:cs typeface="Times New Roman" panose="02020603050405020304" pitchFamily="18" charset="0"/>
              </a:rPr>
              <a:t>Journal of Business Research</a:t>
            </a:r>
            <a:r>
              <a:rPr lang="en-GB" sz="6400" dirty="0">
                <a:solidFill>
                  <a:srgbClr val="222222"/>
                </a:solidFill>
                <a:effectLst/>
                <a:ea typeface="Calibri" panose="020F0502020204030204" pitchFamily="34" charset="0"/>
                <a:cs typeface="Times New Roman" panose="02020603050405020304" pitchFamily="18" charset="0"/>
              </a:rPr>
              <a:t>, </a:t>
            </a:r>
            <a:r>
              <a:rPr lang="en-GB" sz="6400" i="1" dirty="0">
                <a:solidFill>
                  <a:srgbClr val="222222"/>
                </a:solidFill>
                <a:effectLst/>
                <a:ea typeface="Calibri" panose="020F0502020204030204" pitchFamily="34" charset="0"/>
                <a:cs typeface="Times New Roman" panose="02020603050405020304" pitchFamily="18" charset="0"/>
              </a:rPr>
              <a:t>128</a:t>
            </a:r>
            <a:r>
              <a:rPr lang="en-GB" sz="6400" dirty="0">
                <a:solidFill>
                  <a:srgbClr val="222222"/>
                </a:solidFill>
                <a:effectLst/>
                <a:ea typeface="Calibri" panose="020F0502020204030204" pitchFamily="34" charset="0"/>
                <a:cs typeface="Times New Roman" panose="02020603050405020304" pitchFamily="18" charset="0"/>
              </a:rPr>
              <a:t>, 124-137.</a:t>
            </a:r>
            <a:endParaRPr lang="en-GB" sz="6400" dirty="0">
              <a:effectLst/>
              <a:ea typeface="Calibri" panose="020F0502020204030204" pitchFamily="34" charset="0"/>
              <a:cs typeface="Times New Roman" panose="02020603050405020304" pitchFamily="18" charset="0"/>
            </a:endParaRPr>
          </a:p>
          <a:p>
            <a:pPr>
              <a:lnSpc>
                <a:spcPct val="150000"/>
              </a:lnSpc>
              <a:spcBef>
                <a:spcPts val="0"/>
              </a:spcBef>
            </a:pPr>
            <a:r>
              <a:rPr lang="en-GB" sz="6400" dirty="0">
                <a:solidFill>
                  <a:srgbClr val="222222"/>
                </a:solidFill>
                <a:effectLst/>
                <a:ea typeface="Calibri" panose="020F0502020204030204" pitchFamily="34" charset="0"/>
                <a:cs typeface="Times New Roman" panose="02020603050405020304" pitchFamily="18" charset="0"/>
              </a:rPr>
              <a:t> </a:t>
            </a:r>
            <a:r>
              <a:rPr lang="en-GB" sz="6400" dirty="0">
                <a:effectLst/>
                <a:ea typeface="Calibri" panose="020F0502020204030204" pitchFamily="34" charset="0"/>
                <a:cs typeface="Times New Roman" panose="02020603050405020304" pitchFamily="18" charset="0"/>
              </a:rPr>
              <a:t>Osterwalder, A. and Y. Pigneur (2010). Business Model Generation. Amsterdam, The Netherlands: Self Published, p. 281.</a:t>
            </a:r>
          </a:p>
          <a:p>
            <a:pPr>
              <a:lnSpc>
                <a:spcPct val="150000"/>
              </a:lnSpc>
              <a:spcBef>
                <a:spcPts val="0"/>
              </a:spcBef>
            </a:pPr>
            <a:r>
              <a:rPr lang="en-GB" sz="6400" dirty="0">
                <a:effectLst/>
                <a:ea typeface="Calibri" panose="020F0502020204030204" pitchFamily="34" charset="0"/>
                <a:cs typeface="Times New Roman" panose="02020603050405020304" pitchFamily="18" charset="0"/>
              </a:rPr>
              <a:t> </a:t>
            </a:r>
            <a:r>
              <a:rPr lang="en-GB" sz="6400" dirty="0" err="1">
                <a:solidFill>
                  <a:srgbClr val="3A3A3A"/>
                </a:solidFill>
                <a:effectLst/>
                <a:ea typeface="Calibri" panose="020F0502020204030204" pitchFamily="34" charset="0"/>
                <a:cs typeface="Times New Roman" panose="02020603050405020304" pitchFamily="18" charset="0"/>
              </a:rPr>
              <a:t>Petruzzi</a:t>
            </a:r>
            <a:r>
              <a:rPr lang="en-GB" sz="6400" dirty="0">
                <a:solidFill>
                  <a:srgbClr val="3A3A3A"/>
                </a:solidFill>
                <a:effectLst/>
                <a:ea typeface="Calibri" panose="020F0502020204030204" pitchFamily="34" charset="0"/>
                <a:cs typeface="Times New Roman" panose="02020603050405020304" pitchFamily="18" charset="0"/>
              </a:rPr>
              <a:t>, Sheppard, V., &amp; Marques, C. (2019). Positioning Airbnb and </a:t>
            </a:r>
            <a:r>
              <a:rPr lang="en-GB" sz="6400" dirty="0" err="1">
                <a:solidFill>
                  <a:srgbClr val="3A3A3A"/>
                </a:solidFill>
                <a:effectLst/>
                <a:ea typeface="Calibri" panose="020F0502020204030204" pitchFamily="34" charset="0"/>
                <a:cs typeface="Times New Roman" panose="02020603050405020304" pitchFamily="18" charset="0"/>
              </a:rPr>
              <a:t>Fairbnb</a:t>
            </a:r>
            <a:r>
              <a:rPr lang="en-GB" sz="6400" dirty="0">
                <a:solidFill>
                  <a:srgbClr val="3A3A3A"/>
                </a:solidFill>
                <a:effectLst/>
                <a:ea typeface="Calibri" panose="020F0502020204030204" pitchFamily="34" charset="0"/>
                <a:cs typeface="Times New Roman" panose="02020603050405020304" pitchFamily="18" charset="0"/>
              </a:rPr>
              <a:t> in the sharing-exchange continuum. </a:t>
            </a:r>
            <a:r>
              <a:rPr lang="en-GB" sz="6400" i="1" dirty="0">
                <a:solidFill>
                  <a:srgbClr val="3A3A3A"/>
                </a:solidFill>
                <a:effectLst/>
                <a:ea typeface="Calibri" panose="020F0502020204030204" pitchFamily="34" charset="0"/>
                <a:cs typeface="Times New Roman" panose="02020603050405020304" pitchFamily="18" charset="0"/>
              </a:rPr>
              <a:t>Current Issues in Tourism</a:t>
            </a:r>
            <a:r>
              <a:rPr lang="en-GB" sz="6400" dirty="0">
                <a:solidFill>
                  <a:srgbClr val="3A3A3A"/>
                </a:solidFill>
                <a:effectLst/>
                <a:ea typeface="Calibri" panose="020F0502020204030204" pitchFamily="34" charset="0"/>
                <a:cs typeface="Times New Roman" panose="02020603050405020304" pitchFamily="18" charset="0"/>
              </a:rPr>
              <a:t>, 1–4. </a:t>
            </a:r>
            <a:r>
              <a:rPr lang="en-GB" sz="6400" u="sng" dirty="0">
                <a:solidFill>
                  <a:srgbClr val="0563C1"/>
                </a:solidFill>
                <a:effectLst/>
                <a:ea typeface="Calibri" panose="020F0502020204030204" pitchFamily="34" charset="0"/>
                <a:cs typeface="Times New Roman" panose="02020603050405020304" pitchFamily="18" charset="0"/>
                <a:hlinkClick r:id="rId3"/>
              </a:rPr>
              <a:t>https://doi.org/10.1080/13683500.2019.1697650</a:t>
            </a:r>
            <a:endParaRPr lang="en-GB" sz="6400" dirty="0">
              <a:effectLst/>
              <a:ea typeface="Calibri" panose="020F0502020204030204" pitchFamily="34" charset="0"/>
              <a:cs typeface="Times New Roman" panose="02020603050405020304" pitchFamily="18" charset="0"/>
            </a:endParaRPr>
          </a:p>
          <a:p>
            <a:pPr>
              <a:lnSpc>
                <a:spcPct val="150000"/>
              </a:lnSpc>
              <a:spcBef>
                <a:spcPts val="0"/>
              </a:spcBef>
            </a:pPr>
            <a:r>
              <a:rPr lang="en-GB" sz="6400" dirty="0">
                <a:solidFill>
                  <a:srgbClr val="3A3A3A"/>
                </a:solidFill>
                <a:effectLst/>
                <a:ea typeface="Calibri" panose="020F0502020204030204" pitchFamily="34" charset="0"/>
                <a:cs typeface="Times New Roman" panose="02020603050405020304" pitchFamily="18" charset="0"/>
              </a:rPr>
              <a:t> </a:t>
            </a:r>
            <a:r>
              <a:rPr lang="en-GB" sz="6400" dirty="0" err="1">
                <a:solidFill>
                  <a:srgbClr val="222222"/>
                </a:solidFill>
                <a:effectLst/>
                <a:ea typeface="Calibri" panose="020F0502020204030204" pitchFamily="34" charset="0"/>
                <a:cs typeface="Times New Roman" panose="02020603050405020304" pitchFamily="18" charset="0"/>
              </a:rPr>
              <a:t>Quattrone</a:t>
            </a:r>
            <a:r>
              <a:rPr lang="en-GB" sz="6400" dirty="0">
                <a:solidFill>
                  <a:srgbClr val="222222"/>
                </a:solidFill>
                <a:effectLst/>
                <a:ea typeface="Calibri" panose="020F0502020204030204" pitchFamily="34" charset="0"/>
                <a:cs typeface="Times New Roman" panose="02020603050405020304" pitchFamily="18" charset="0"/>
              </a:rPr>
              <a:t>, G. et al, (2016). Who benefits from the" sharing" economy of Airbnb?. In </a:t>
            </a:r>
            <a:r>
              <a:rPr lang="en-GB" sz="6400" i="1" dirty="0">
                <a:solidFill>
                  <a:srgbClr val="222222"/>
                </a:solidFill>
                <a:effectLst/>
                <a:ea typeface="Calibri" panose="020F0502020204030204" pitchFamily="34" charset="0"/>
                <a:cs typeface="Times New Roman" panose="02020603050405020304" pitchFamily="18" charset="0"/>
              </a:rPr>
              <a:t>Proceedings of the 25th international conference on world wide web</a:t>
            </a:r>
            <a:r>
              <a:rPr lang="en-GB" sz="6400" dirty="0">
                <a:solidFill>
                  <a:srgbClr val="222222"/>
                </a:solidFill>
                <a:effectLst/>
                <a:ea typeface="Calibri" panose="020F0502020204030204" pitchFamily="34" charset="0"/>
                <a:cs typeface="Times New Roman" panose="02020603050405020304" pitchFamily="18" charset="0"/>
              </a:rPr>
              <a:t> (pp. 1385-1394).</a:t>
            </a:r>
            <a:endParaRPr lang="en-GB" sz="6400" dirty="0">
              <a:effectLst/>
              <a:ea typeface="Calibri" panose="020F0502020204030204" pitchFamily="34" charset="0"/>
              <a:cs typeface="Times New Roman" panose="02020603050405020304" pitchFamily="18" charset="0"/>
            </a:endParaRPr>
          </a:p>
          <a:p>
            <a:pPr>
              <a:lnSpc>
                <a:spcPct val="150000"/>
              </a:lnSpc>
              <a:spcBef>
                <a:spcPts val="0"/>
              </a:spcBef>
            </a:pPr>
            <a:r>
              <a:rPr lang="en-GB" sz="6400" dirty="0">
                <a:solidFill>
                  <a:srgbClr val="222222"/>
                </a:solidFill>
                <a:effectLst/>
                <a:ea typeface="Calibri" panose="020F0502020204030204" pitchFamily="34" charset="0"/>
                <a:cs typeface="Times New Roman" panose="02020603050405020304" pitchFamily="18" charset="0"/>
              </a:rPr>
              <a:t> </a:t>
            </a:r>
            <a:r>
              <a:rPr lang="en-GB" sz="6400" dirty="0" err="1">
                <a:effectLst/>
                <a:ea typeface="Calibri" panose="020F0502020204030204" pitchFamily="34" charset="0"/>
                <a:cs typeface="Times New Roman" panose="02020603050405020304" pitchFamily="18" charset="0"/>
              </a:rPr>
              <a:t>Sheps</a:t>
            </a:r>
            <a:r>
              <a:rPr lang="en-GB" sz="6400" dirty="0">
                <a:effectLst/>
                <a:ea typeface="Calibri" panose="020F0502020204030204" pitchFamily="34" charset="0"/>
                <a:cs typeface="Times New Roman" panose="02020603050405020304" pitchFamily="18" charset="0"/>
              </a:rPr>
              <a:t>, D.(2019) When Start-Ups Become the Acquirers. Available at: </a:t>
            </a:r>
            <a:r>
              <a:rPr lang="en-GB" sz="6400" u="sng" dirty="0">
                <a:solidFill>
                  <a:srgbClr val="0563C1"/>
                </a:solidFill>
                <a:effectLst/>
                <a:ea typeface="Calibri" panose="020F0502020204030204" pitchFamily="34" charset="0"/>
                <a:cs typeface="Times New Roman" panose="02020603050405020304" pitchFamily="18" charset="0"/>
                <a:hlinkClick r:id="rId4"/>
              </a:rPr>
              <a:t> https://medium.com/swlh/real-estate-start-up-consolidation-37cdcfd96718</a:t>
            </a:r>
            <a:endParaRPr lang="en-GB" sz="6400" dirty="0">
              <a:effectLst/>
              <a:ea typeface="Calibri" panose="020F0502020204030204" pitchFamily="34" charset="0"/>
              <a:cs typeface="Times New Roman" panose="02020603050405020304" pitchFamily="18" charset="0"/>
            </a:endParaRPr>
          </a:p>
          <a:p>
            <a:pPr>
              <a:lnSpc>
                <a:spcPct val="150000"/>
              </a:lnSpc>
              <a:spcBef>
                <a:spcPts val="0"/>
              </a:spcBef>
            </a:pPr>
            <a:r>
              <a:rPr lang="en-GB" sz="6400" dirty="0">
                <a:effectLst/>
                <a:ea typeface="Calibri" panose="020F0502020204030204" pitchFamily="34" charset="0"/>
                <a:cs typeface="Times New Roman" panose="02020603050405020304" pitchFamily="18" charset="0"/>
              </a:rPr>
              <a:t> Skog, D A., </a:t>
            </a:r>
            <a:r>
              <a:rPr lang="en-GB" sz="6400" dirty="0" err="1">
                <a:effectLst/>
                <a:ea typeface="Calibri" panose="020F0502020204030204" pitchFamily="34" charset="0"/>
                <a:cs typeface="Times New Roman" panose="02020603050405020304" pitchFamily="18" charset="0"/>
              </a:rPr>
              <a:t>Wimelius</a:t>
            </a:r>
            <a:r>
              <a:rPr lang="en-GB" sz="6400" dirty="0">
                <a:effectLst/>
                <a:ea typeface="Calibri" panose="020F0502020204030204" pitchFamily="34" charset="0"/>
                <a:cs typeface="Times New Roman" panose="02020603050405020304" pitchFamily="18" charset="0"/>
              </a:rPr>
              <a:t>, H., Sandberg, J. (2018) Digital Disruption Business &amp; Information Systems Engineering, 60(5): 431-437 https://doi.org/10.1007/s12599-018-0550-4</a:t>
            </a:r>
          </a:p>
          <a:p>
            <a:pPr>
              <a:lnSpc>
                <a:spcPct val="150000"/>
              </a:lnSpc>
              <a:spcBef>
                <a:spcPts val="0"/>
              </a:spcBef>
            </a:pPr>
            <a:r>
              <a:rPr lang="en-GB" sz="6400" dirty="0">
                <a:effectLst/>
                <a:ea typeface="Calibri" panose="020F0502020204030204" pitchFamily="34" charset="0"/>
                <a:cs typeface="Times New Roman" panose="02020603050405020304" pitchFamily="18" charset="0"/>
              </a:rPr>
              <a:t>The Wharton University of Pennsylvania, (2018).  Why Regulation Is a Tricky Business in the Sharing Economy. Available at: </a:t>
            </a:r>
            <a:r>
              <a:rPr lang="en-GB" sz="6400" u="sng" dirty="0">
                <a:solidFill>
                  <a:srgbClr val="0563C1"/>
                </a:solidFill>
                <a:effectLst/>
                <a:ea typeface="Calibri" panose="020F0502020204030204" pitchFamily="34" charset="0"/>
                <a:cs typeface="Times New Roman" panose="02020603050405020304" pitchFamily="18" charset="0"/>
                <a:hlinkClick r:id="rId5"/>
              </a:rPr>
              <a:t>https://knowledge.wharton.upenn.edu/article/regulating-sharing-economy/</a:t>
            </a:r>
            <a:endParaRPr lang="en-GB" sz="6400" dirty="0">
              <a:effectLst/>
              <a:ea typeface="Calibri" panose="020F0502020204030204" pitchFamily="34" charset="0"/>
              <a:cs typeface="Times New Roman" panose="02020603050405020304" pitchFamily="18" charset="0"/>
            </a:endParaRPr>
          </a:p>
          <a:p>
            <a:pPr marL="0" indent="0">
              <a:lnSpc>
                <a:spcPct val="150000"/>
              </a:lnSpc>
              <a:spcBef>
                <a:spcPts val="0"/>
              </a:spcBef>
              <a:buNone/>
            </a:pPr>
            <a:endParaRPr lang="en-GB" sz="6400" dirty="0">
              <a:effectLst/>
              <a:ea typeface="Calibri" panose="020F0502020204030204" pitchFamily="34" charset="0"/>
              <a:cs typeface="Times New Roman" panose="02020603050405020304" pitchFamily="18" charset="0"/>
            </a:endParaRPr>
          </a:p>
          <a:p>
            <a:pPr marL="0" indent="0">
              <a:lnSpc>
                <a:spcPct val="150000"/>
              </a:lnSpc>
              <a:spcBef>
                <a:spcPts val="0"/>
              </a:spcBef>
              <a:buNone/>
            </a:pPr>
            <a:endParaRPr lang="en-GB" sz="64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grpSp>
        <p:nvGrpSpPr>
          <p:cNvPr id="12" name="Group 11">
            <a:extLst>
              <a:ext uri="{FF2B5EF4-FFF2-40B4-BE49-F238E27FC236}">
                <a16:creationId xmlns:a16="http://schemas.microsoft.com/office/drawing/2014/main" id="{4C8A8758-6178-4720-BC90-28C23033F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258" y="5703711"/>
            <a:ext cx="12105779" cy="653700"/>
            <a:chOff x="0" y="5833367"/>
            <a:chExt cx="12243348" cy="653700"/>
          </a:xfrm>
        </p:grpSpPr>
        <p:sp>
          <p:nvSpPr>
            <p:cNvPr id="13" name="Freeform 6">
              <a:extLst>
                <a:ext uri="{FF2B5EF4-FFF2-40B4-BE49-F238E27FC236}">
                  <a16:creationId xmlns:a16="http://schemas.microsoft.com/office/drawing/2014/main" id="{19D4861C-7907-48BF-84E7-96C0E098D4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32866" y="6266740"/>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105">
              <a:extLst>
                <a:ext uri="{FF2B5EF4-FFF2-40B4-BE49-F238E27FC236}">
                  <a16:creationId xmlns:a16="http://schemas.microsoft.com/office/drawing/2014/main" id="{24690199-C217-4DCB-9B31-1A45649B0B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58428" y="583855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106">
              <a:extLst>
                <a:ext uri="{FF2B5EF4-FFF2-40B4-BE49-F238E27FC236}">
                  <a16:creationId xmlns:a16="http://schemas.microsoft.com/office/drawing/2014/main" id="{800D5F55-AC8B-4C26-ABB0-D8D609EC46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0691" y="584998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107">
              <a:extLst>
                <a:ext uri="{FF2B5EF4-FFF2-40B4-BE49-F238E27FC236}">
                  <a16:creationId xmlns:a16="http://schemas.microsoft.com/office/drawing/2014/main" id="{77F70717-3071-4962-8A7C-F9A58151CF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198566" y="592668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108">
              <a:extLst>
                <a:ext uri="{FF2B5EF4-FFF2-40B4-BE49-F238E27FC236}">
                  <a16:creationId xmlns:a16="http://schemas.microsoft.com/office/drawing/2014/main" id="{E16B2E5A-8EC8-4C56-AB77-380486FDF0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83918" y="5862220"/>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109">
              <a:extLst>
                <a:ext uri="{FF2B5EF4-FFF2-40B4-BE49-F238E27FC236}">
                  <a16:creationId xmlns:a16="http://schemas.microsoft.com/office/drawing/2014/main" id="{CABAB4BD-890F-4563-A5CA-536788B1E9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665993" y="5865486"/>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110">
              <a:extLst>
                <a:ext uri="{FF2B5EF4-FFF2-40B4-BE49-F238E27FC236}">
                  <a16:creationId xmlns:a16="http://schemas.microsoft.com/office/drawing/2014/main" id="{05F36030-F60E-436E-81FE-74DD0776DB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34969" y="5867234"/>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111">
              <a:extLst>
                <a:ext uri="{FF2B5EF4-FFF2-40B4-BE49-F238E27FC236}">
                  <a16:creationId xmlns:a16="http://schemas.microsoft.com/office/drawing/2014/main" id="{C87A69CB-2620-4628-9781-88BD40636F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07232" y="5877726"/>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112">
              <a:extLst>
                <a:ext uri="{FF2B5EF4-FFF2-40B4-BE49-F238E27FC236}">
                  <a16:creationId xmlns:a16="http://schemas.microsoft.com/office/drawing/2014/main" id="{2DF0B83D-C899-44CA-9B54-A9C57E8EB3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45291" y="5833367"/>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122">
              <a:extLst>
                <a:ext uri="{FF2B5EF4-FFF2-40B4-BE49-F238E27FC236}">
                  <a16:creationId xmlns:a16="http://schemas.microsoft.com/office/drawing/2014/main" id="{0ED49C08-BE23-43F9-A421-6CD45C7808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72383" y="6167445"/>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123">
              <a:extLst>
                <a:ext uri="{FF2B5EF4-FFF2-40B4-BE49-F238E27FC236}">
                  <a16:creationId xmlns:a16="http://schemas.microsoft.com/office/drawing/2014/main" id="{24F4B005-B785-4A57-9E5A-82D85F00D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0525" y="6136843"/>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130">
              <a:extLst>
                <a:ext uri="{FF2B5EF4-FFF2-40B4-BE49-F238E27FC236}">
                  <a16:creationId xmlns:a16="http://schemas.microsoft.com/office/drawing/2014/main" id="{196ED9B6-969E-4AC4-ACD0-95A421BAB3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67876" y="613368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131">
              <a:extLst>
                <a:ext uri="{FF2B5EF4-FFF2-40B4-BE49-F238E27FC236}">
                  <a16:creationId xmlns:a16="http://schemas.microsoft.com/office/drawing/2014/main" id="{496BF3B0-761A-4454-BE3C-86B4675DC0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3018" y="6164589"/>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132">
              <a:extLst>
                <a:ext uri="{FF2B5EF4-FFF2-40B4-BE49-F238E27FC236}">
                  <a16:creationId xmlns:a16="http://schemas.microsoft.com/office/drawing/2014/main" id="{F16259CF-A0BC-4673-91C7-A7D3CDF7C7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80494" y="6206007"/>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134">
              <a:extLst>
                <a:ext uri="{FF2B5EF4-FFF2-40B4-BE49-F238E27FC236}">
                  <a16:creationId xmlns:a16="http://schemas.microsoft.com/office/drawing/2014/main" id="{B09A934A-4464-4C9B-ACAD-9128E0B615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76791" y="6211976"/>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135">
              <a:extLst>
                <a:ext uri="{FF2B5EF4-FFF2-40B4-BE49-F238E27FC236}">
                  <a16:creationId xmlns:a16="http://schemas.microsoft.com/office/drawing/2014/main" id="{2E9B2055-E384-472D-91D3-74775CDA16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8831" y="6118074"/>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141">
              <a:extLst>
                <a:ext uri="{FF2B5EF4-FFF2-40B4-BE49-F238E27FC236}">
                  <a16:creationId xmlns:a16="http://schemas.microsoft.com/office/drawing/2014/main" id="{B519F0F1-B284-44D5-91E9-5018219AFF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77721" y="6192483"/>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91">
              <a:extLst>
                <a:ext uri="{FF2B5EF4-FFF2-40B4-BE49-F238E27FC236}">
                  <a16:creationId xmlns:a16="http://schemas.microsoft.com/office/drawing/2014/main" id="{8379C6B3-49BE-4333-B322-AF02BBB41C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99219" y="5925439"/>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92">
              <a:extLst>
                <a:ext uri="{FF2B5EF4-FFF2-40B4-BE49-F238E27FC236}">
                  <a16:creationId xmlns:a16="http://schemas.microsoft.com/office/drawing/2014/main" id="{9E870E95-FCD6-4158-861A-5CEC896F52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43340" y="586221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93">
              <a:extLst>
                <a:ext uri="{FF2B5EF4-FFF2-40B4-BE49-F238E27FC236}">
                  <a16:creationId xmlns:a16="http://schemas.microsoft.com/office/drawing/2014/main" id="{CD22207C-B504-40B2-A1EB-2DC9B81625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325078" y="5884777"/>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94">
              <a:extLst>
                <a:ext uri="{FF2B5EF4-FFF2-40B4-BE49-F238E27FC236}">
                  <a16:creationId xmlns:a16="http://schemas.microsoft.com/office/drawing/2014/main" id="{E317ADBB-3E4F-42D2-B7F2-A15924AD50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255785" y="5970867"/>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95">
              <a:extLst>
                <a:ext uri="{FF2B5EF4-FFF2-40B4-BE49-F238E27FC236}">
                  <a16:creationId xmlns:a16="http://schemas.microsoft.com/office/drawing/2014/main" id="{6D7188E6-F4DA-4486-938D-F45FE01A26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038154" y="591497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96">
              <a:extLst>
                <a:ext uri="{FF2B5EF4-FFF2-40B4-BE49-F238E27FC236}">
                  <a16:creationId xmlns:a16="http://schemas.microsoft.com/office/drawing/2014/main" id="{0FBC38BC-DE18-4960-A9D4-F24C6F60C0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56561" y="5921498"/>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97">
              <a:extLst>
                <a:ext uri="{FF2B5EF4-FFF2-40B4-BE49-F238E27FC236}">
                  <a16:creationId xmlns:a16="http://schemas.microsoft.com/office/drawing/2014/main" id="{1F8EFF99-76BF-4F9B-ADAA-B8D310153B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50229" y="5923946"/>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98">
              <a:extLst>
                <a:ext uri="{FF2B5EF4-FFF2-40B4-BE49-F238E27FC236}">
                  <a16:creationId xmlns:a16="http://schemas.microsoft.com/office/drawing/2014/main" id="{76909582-A285-4EA4-AE72-9DBF0D5659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31821" y="5923946"/>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99">
              <a:extLst>
                <a:ext uri="{FF2B5EF4-FFF2-40B4-BE49-F238E27FC236}">
                  <a16:creationId xmlns:a16="http://schemas.microsoft.com/office/drawing/2014/main" id="{700BC7B2-0C3D-459F-92C1-3605AA3F09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425006" y="592394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100">
              <a:extLst>
                <a:ext uri="{FF2B5EF4-FFF2-40B4-BE49-F238E27FC236}">
                  <a16:creationId xmlns:a16="http://schemas.microsoft.com/office/drawing/2014/main" id="{D3C4B45C-266A-45BF-98FA-CA5409C462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877354" y="5923945"/>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101">
              <a:extLst>
                <a:ext uri="{FF2B5EF4-FFF2-40B4-BE49-F238E27FC236}">
                  <a16:creationId xmlns:a16="http://schemas.microsoft.com/office/drawing/2014/main" id="{C72C1CB8-8213-4EE7-AFFF-B0A74E7A74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74567" y="5930475"/>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102">
              <a:extLst>
                <a:ext uri="{FF2B5EF4-FFF2-40B4-BE49-F238E27FC236}">
                  <a16:creationId xmlns:a16="http://schemas.microsoft.com/office/drawing/2014/main" id="{2FF32C41-49E2-459E-9AC4-64269039B1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34759" y="593378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103">
              <a:extLst>
                <a:ext uri="{FF2B5EF4-FFF2-40B4-BE49-F238E27FC236}">
                  <a16:creationId xmlns:a16="http://schemas.microsoft.com/office/drawing/2014/main" id="{06B5D5F0-EA51-440D-81A0-FE60CCFBA9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14652" y="593945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104">
              <a:extLst>
                <a:ext uri="{FF2B5EF4-FFF2-40B4-BE49-F238E27FC236}">
                  <a16:creationId xmlns:a16="http://schemas.microsoft.com/office/drawing/2014/main" id="{6E01758F-8AEC-4155-B791-2A8CB8A482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63918" y="5939450"/>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113">
              <a:extLst>
                <a:ext uri="{FF2B5EF4-FFF2-40B4-BE49-F238E27FC236}">
                  <a16:creationId xmlns:a16="http://schemas.microsoft.com/office/drawing/2014/main" id="{626F1B89-B88E-4CE3-90BF-3704BAF488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52139" y="5985147"/>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114">
              <a:extLst>
                <a:ext uri="{FF2B5EF4-FFF2-40B4-BE49-F238E27FC236}">
                  <a16:creationId xmlns:a16="http://schemas.microsoft.com/office/drawing/2014/main" id="{BC872037-D6F5-4CE7-A090-32A977A79F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618593" y="5985147"/>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115">
              <a:extLst>
                <a:ext uri="{FF2B5EF4-FFF2-40B4-BE49-F238E27FC236}">
                  <a16:creationId xmlns:a16="http://schemas.microsoft.com/office/drawing/2014/main" id="{A620CFBF-D373-4BA6-BE41-62B50B9457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81447" y="599086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117">
              <a:extLst>
                <a:ext uri="{FF2B5EF4-FFF2-40B4-BE49-F238E27FC236}">
                  <a16:creationId xmlns:a16="http://schemas.microsoft.com/office/drawing/2014/main" id="{B7CA6C2F-61C2-486F-B691-E8EB4BA276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76684" y="600310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18">
              <a:extLst>
                <a:ext uri="{FF2B5EF4-FFF2-40B4-BE49-F238E27FC236}">
                  <a16:creationId xmlns:a16="http://schemas.microsoft.com/office/drawing/2014/main" id="{A0073675-5E26-428E-A2F7-2A952D3145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37628" y="6006364"/>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119">
              <a:extLst>
                <a:ext uri="{FF2B5EF4-FFF2-40B4-BE49-F238E27FC236}">
                  <a16:creationId xmlns:a16="http://schemas.microsoft.com/office/drawing/2014/main" id="{92F171FA-0CB2-4F4C-A2F3-1B7B6B0289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54193" y="5947089"/>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120">
              <a:extLst>
                <a:ext uri="{FF2B5EF4-FFF2-40B4-BE49-F238E27FC236}">
                  <a16:creationId xmlns:a16="http://schemas.microsoft.com/office/drawing/2014/main" id="{ED29B115-F34D-4E41-A4A2-C0CE41C697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822857" y="6249048"/>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121">
              <a:extLst>
                <a:ext uri="{FF2B5EF4-FFF2-40B4-BE49-F238E27FC236}">
                  <a16:creationId xmlns:a16="http://schemas.microsoft.com/office/drawing/2014/main" id="{106009C3-0971-47AF-8BD9-2EC8A6A4B2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37067" y="6260039"/>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125">
              <a:extLst>
                <a:ext uri="{FF2B5EF4-FFF2-40B4-BE49-F238E27FC236}">
                  <a16:creationId xmlns:a16="http://schemas.microsoft.com/office/drawing/2014/main" id="{CB010BB8-6FD4-498C-994D-53C8DC7491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14022" y="6238145"/>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126">
              <a:extLst>
                <a:ext uri="{FF2B5EF4-FFF2-40B4-BE49-F238E27FC236}">
                  <a16:creationId xmlns:a16="http://schemas.microsoft.com/office/drawing/2014/main" id="{B8F74E45-2803-4A11-9333-3639A1C2F2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50834" y="6249979"/>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127">
              <a:extLst>
                <a:ext uri="{FF2B5EF4-FFF2-40B4-BE49-F238E27FC236}">
                  <a16:creationId xmlns:a16="http://schemas.microsoft.com/office/drawing/2014/main" id="{AEF03EB9-6D77-4E55-BCF2-4402550D39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25618" y="6249978"/>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128">
              <a:extLst>
                <a:ext uri="{FF2B5EF4-FFF2-40B4-BE49-F238E27FC236}">
                  <a16:creationId xmlns:a16="http://schemas.microsoft.com/office/drawing/2014/main" id="{217D616F-FDFA-439E-8B09-E55F8234B0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752808" y="6253241"/>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129">
              <a:extLst>
                <a:ext uri="{FF2B5EF4-FFF2-40B4-BE49-F238E27FC236}">
                  <a16:creationId xmlns:a16="http://schemas.microsoft.com/office/drawing/2014/main" id="{1EB7CB2D-F6AA-4861-B158-DA3E6B923E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00604" y="6253241"/>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133">
              <a:extLst>
                <a:ext uri="{FF2B5EF4-FFF2-40B4-BE49-F238E27FC236}">
                  <a16:creationId xmlns:a16="http://schemas.microsoft.com/office/drawing/2014/main" id="{1C9C3C8B-A28D-44DF-AA29-02B28AED71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507420" y="6262219"/>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136">
              <a:extLst>
                <a:ext uri="{FF2B5EF4-FFF2-40B4-BE49-F238E27FC236}">
                  <a16:creationId xmlns:a16="http://schemas.microsoft.com/office/drawing/2014/main" id="{BA82150B-D747-458F-8C52-72FBA52BCD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568517" y="6274085"/>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137">
              <a:extLst>
                <a:ext uri="{FF2B5EF4-FFF2-40B4-BE49-F238E27FC236}">
                  <a16:creationId xmlns:a16="http://schemas.microsoft.com/office/drawing/2014/main" id="{0288BD39-0846-445A-BD81-1E34E0E99E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268636" y="6277723"/>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138">
              <a:extLst>
                <a:ext uri="{FF2B5EF4-FFF2-40B4-BE49-F238E27FC236}">
                  <a16:creationId xmlns:a16="http://schemas.microsoft.com/office/drawing/2014/main" id="{B89B3B49-0A7E-4573-9B52-D1B0659831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16079" y="6280172"/>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139">
              <a:extLst>
                <a:ext uri="{FF2B5EF4-FFF2-40B4-BE49-F238E27FC236}">
                  <a16:creationId xmlns:a16="http://schemas.microsoft.com/office/drawing/2014/main" id="{EB447648-FE0A-4D8E-86B8-D38D5F938B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37627" y="6286699"/>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140">
              <a:extLst>
                <a:ext uri="{FF2B5EF4-FFF2-40B4-BE49-F238E27FC236}">
                  <a16:creationId xmlns:a16="http://schemas.microsoft.com/office/drawing/2014/main" id="{0F74D32E-67FC-452C-A52B-988DB49843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95618" y="6289963"/>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142">
              <a:extLst>
                <a:ext uri="{FF2B5EF4-FFF2-40B4-BE49-F238E27FC236}">
                  <a16:creationId xmlns:a16="http://schemas.microsoft.com/office/drawing/2014/main" id="{48203367-1F19-4C4F-B38D-929816F787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6179" y="6316892"/>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143">
              <a:extLst>
                <a:ext uri="{FF2B5EF4-FFF2-40B4-BE49-F238E27FC236}">
                  <a16:creationId xmlns:a16="http://schemas.microsoft.com/office/drawing/2014/main" id="{FEBB9D94-7802-4607-9BA4-62FB212BFC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93248" y="6320155"/>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144">
              <a:extLst>
                <a:ext uri="{FF2B5EF4-FFF2-40B4-BE49-F238E27FC236}">
                  <a16:creationId xmlns:a16="http://schemas.microsoft.com/office/drawing/2014/main" id="{24743784-06E3-4913-9DFD-2FCBF9D929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61757" y="6316892"/>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145">
              <a:extLst>
                <a:ext uri="{FF2B5EF4-FFF2-40B4-BE49-F238E27FC236}">
                  <a16:creationId xmlns:a16="http://schemas.microsoft.com/office/drawing/2014/main" id="{25CD3315-6611-406F-AF95-2EF9F5A5B0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1778" y="6322605"/>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8">
              <a:extLst>
                <a:ext uri="{FF2B5EF4-FFF2-40B4-BE49-F238E27FC236}">
                  <a16:creationId xmlns:a16="http://schemas.microsoft.com/office/drawing/2014/main" id="{4B0A51D7-FF65-4E97-9E1A-8C4688E862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27269" y="628058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8">
              <a:extLst>
                <a:ext uri="{FF2B5EF4-FFF2-40B4-BE49-F238E27FC236}">
                  <a16:creationId xmlns:a16="http://schemas.microsoft.com/office/drawing/2014/main" id="{E4E336B8-243A-49D9-9876-4BF3A08D3A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6018" y="584276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106">
              <a:extLst>
                <a:ext uri="{FF2B5EF4-FFF2-40B4-BE49-F238E27FC236}">
                  <a16:creationId xmlns:a16="http://schemas.microsoft.com/office/drawing/2014/main" id="{CFBBE0E2-8BDF-4B26-BEBC-DB799B8F6B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0" y="605725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120">
              <a:extLst>
                <a:ext uri="{FF2B5EF4-FFF2-40B4-BE49-F238E27FC236}">
                  <a16:creationId xmlns:a16="http://schemas.microsoft.com/office/drawing/2014/main" id="{A6727626-8944-4EB7-B327-B696FE484D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137524" y="594290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120">
              <a:extLst>
                <a:ext uri="{FF2B5EF4-FFF2-40B4-BE49-F238E27FC236}">
                  <a16:creationId xmlns:a16="http://schemas.microsoft.com/office/drawing/2014/main" id="{D8C4C7E6-114C-4D16-9FC6-1260653C23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19407" y="5951690"/>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125">
              <a:extLst>
                <a:ext uri="{FF2B5EF4-FFF2-40B4-BE49-F238E27FC236}">
                  <a16:creationId xmlns:a16="http://schemas.microsoft.com/office/drawing/2014/main" id="{2D373437-2902-4D8A-B887-F6941556C2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28670" y="6231153"/>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137">
              <a:extLst>
                <a:ext uri="{FF2B5EF4-FFF2-40B4-BE49-F238E27FC236}">
                  <a16:creationId xmlns:a16="http://schemas.microsoft.com/office/drawing/2014/main" id="{8EB99B25-2662-42DE-8F5D-E0F6F28C85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56267" y="5963524"/>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6">
              <a:extLst>
                <a:ext uri="{FF2B5EF4-FFF2-40B4-BE49-F238E27FC236}">
                  <a16:creationId xmlns:a16="http://schemas.microsoft.com/office/drawing/2014/main" id="{724D4F80-B109-4438-BC6D-ABB522B441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83488" y="6310399"/>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105">
              <a:extLst>
                <a:ext uri="{FF2B5EF4-FFF2-40B4-BE49-F238E27FC236}">
                  <a16:creationId xmlns:a16="http://schemas.microsoft.com/office/drawing/2014/main" id="{F5A66334-17A8-4594-AB17-4C33A955B2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78638" y="5996207"/>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106">
              <a:extLst>
                <a:ext uri="{FF2B5EF4-FFF2-40B4-BE49-F238E27FC236}">
                  <a16:creationId xmlns:a16="http://schemas.microsoft.com/office/drawing/2014/main" id="{D12EC8B9-DE60-44BC-9911-A9CD8EF506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230164" y="595079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107">
              <a:extLst>
                <a:ext uri="{FF2B5EF4-FFF2-40B4-BE49-F238E27FC236}">
                  <a16:creationId xmlns:a16="http://schemas.microsoft.com/office/drawing/2014/main" id="{FB7FEAD3-708C-4B79-B452-4445C27780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58039" y="6027497"/>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108">
              <a:extLst>
                <a:ext uri="{FF2B5EF4-FFF2-40B4-BE49-F238E27FC236}">
                  <a16:creationId xmlns:a16="http://schemas.microsoft.com/office/drawing/2014/main" id="{8C6933FD-FAB6-403B-9CD4-EF0E06CF79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843391" y="5963034"/>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109">
              <a:extLst>
                <a:ext uri="{FF2B5EF4-FFF2-40B4-BE49-F238E27FC236}">
                  <a16:creationId xmlns:a16="http://schemas.microsoft.com/office/drawing/2014/main" id="{3F4D3F48-1D65-45EB-91E2-BEFFB2440C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334906" y="5995680"/>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110">
              <a:extLst>
                <a:ext uri="{FF2B5EF4-FFF2-40B4-BE49-F238E27FC236}">
                  <a16:creationId xmlns:a16="http://schemas.microsoft.com/office/drawing/2014/main" id="{5FB2CD0B-BF87-4FEC-B6B6-0DA50B9314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51575" y="5968048"/>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111">
              <a:extLst>
                <a:ext uri="{FF2B5EF4-FFF2-40B4-BE49-F238E27FC236}">
                  <a16:creationId xmlns:a16="http://schemas.microsoft.com/office/drawing/2014/main" id="{5C2A4452-6B00-411C-80AB-29AE135B4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066705" y="5978540"/>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112">
              <a:extLst>
                <a:ext uri="{FF2B5EF4-FFF2-40B4-BE49-F238E27FC236}">
                  <a16:creationId xmlns:a16="http://schemas.microsoft.com/office/drawing/2014/main" id="{9B0D6CF6-D17B-4DC7-828A-773636910C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551876" y="596629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122">
              <a:extLst>
                <a:ext uri="{FF2B5EF4-FFF2-40B4-BE49-F238E27FC236}">
                  <a16:creationId xmlns:a16="http://schemas.microsoft.com/office/drawing/2014/main" id="{E0E5EA9F-6192-466D-BF45-46D9BCE3BD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311861" y="6280580"/>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130">
              <a:extLst>
                <a:ext uri="{FF2B5EF4-FFF2-40B4-BE49-F238E27FC236}">
                  <a16:creationId xmlns:a16="http://schemas.microsoft.com/office/drawing/2014/main" id="{008FF77B-AC18-4E35-BB9B-0CA39278F7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050053" y="6283842"/>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131">
              <a:extLst>
                <a:ext uri="{FF2B5EF4-FFF2-40B4-BE49-F238E27FC236}">
                  <a16:creationId xmlns:a16="http://schemas.microsoft.com/office/drawing/2014/main" id="{F237A1D4-9D62-4DEA-BD39-E5EC93B33B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683480" y="6267114"/>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132">
              <a:extLst>
                <a:ext uri="{FF2B5EF4-FFF2-40B4-BE49-F238E27FC236}">
                  <a16:creationId xmlns:a16="http://schemas.microsoft.com/office/drawing/2014/main" id="{CFF6BE31-4842-4659-8D68-63423F8269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39967" y="6306821"/>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134">
              <a:extLst>
                <a:ext uri="{FF2B5EF4-FFF2-40B4-BE49-F238E27FC236}">
                  <a16:creationId xmlns:a16="http://schemas.microsoft.com/office/drawing/2014/main" id="{3EC2112B-E2EC-492A-8AF9-D78F4B4A99B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36264" y="6312790"/>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135">
              <a:extLst>
                <a:ext uri="{FF2B5EF4-FFF2-40B4-BE49-F238E27FC236}">
                  <a16:creationId xmlns:a16="http://schemas.microsoft.com/office/drawing/2014/main" id="{E71F6428-AC25-4A5A-8439-04768A17B6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397411" y="6285468"/>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141">
              <a:extLst>
                <a:ext uri="{FF2B5EF4-FFF2-40B4-BE49-F238E27FC236}">
                  <a16:creationId xmlns:a16="http://schemas.microsoft.com/office/drawing/2014/main" id="{87E919CC-AC41-4F0D-A842-792D7A4187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864771" y="626918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91">
              <a:extLst>
                <a:ext uri="{FF2B5EF4-FFF2-40B4-BE49-F238E27FC236}">
                  <a16:creationId xmlns:a16="http://schemas.microsoft.com/office/drawing/2014/main" id="{DE28BE4E-1A59-46FF-810A-A8F9A46F70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358692" y="6026253"/>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92">
              <a:extLst>
                <a:ext uri="{FF2B5EF4-FFF2-40B4-BE49-F238E27FC236}">
                  <a16:creationId xmlns:a16="http://schemas.microsoft.com/office/drawing/2014/main" id="{41281533-9B25-42A4-9F50-34B4F24C0E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02813" y="5963033"/>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93">
              <a:extLst>
                <a:ext uri="{FF2B5EF4-FFF2-40B4-BE49-F238E27FC236}">
                  <a16:creationId xmlns:a16="http://schemas.microsoft.com/office/drawing/2014/main" id="{E5B56BED-7578-4E42-889D-34AA58F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28451" y="6033253"/>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94">
              <a:extLst>
                <a:ext uri="{FF2B5EF4-FFF2-40B4-BE49-F238E27FC236}">
                  <a16:creationId xmlns:a16="http://schemas.microsoft.com/office/drawing/2014/main" id="{583E2F4A-E235-4600-A80D-18C1C36EE5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15258" y="6071681"/>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95">
              <a:extLst>
                <a:ext uri="{FF2B5EF4-FFF2-40B4-BE49-F238E27FC236}">
                  <a16:creationId xmlns:a16="http://schemas.microsoft.com/office/drawing/2014/main" id="{A3CF799A-9839-4CB1-9381-DCC0C1FE1B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697627" y="6015784"/>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96">
              <a:extLst>
                <a:ext uri="{FF2B5EF4-FFF2-40B4-BE49-F238E27FC236}">
                  <a16:creationId xmlns:a16="http://schemas.microsoft.com/office/drawing/2014/main" id="{FCC7DD6E-E0E5-46B9-81B7-3B2F7B3332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16034" y="6022312"/>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97">
              <a:extLst>
                <a:ext uri="{FF2B5EF4-FFF2-40B4-BE49-F238E27FC236}">
                  <a16:creationId xmlns:a16="http://schemas.microsoft.com/office/drawing/2014/main" id="{0D5C974E-4B43-4FFA-8230-DB0E1993C3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09702" y="6024760"/>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98">
              <a:extLst>
                <a:ext uri="{FF2B5EF4-FFF2-40B4-BE49-F238E27FC236}">
                  <a16:creationId xmlns:a16="http://schemas.microsoft.com/office/drawing/2014/main" id="{3C1174EE-071E-4421-BD9C-2C2D84190D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91294" y="6024760"/>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99">
              <a:extLst>
                <a:ext uri="{FF2B5EF4-FFF2-40B4-BE49-F238E27FC236}">
                  <a16:creationId xmlns:a16="http://schemas.microsoft.com/office/drawing/2014/main" id="{6F280CAD-1F1B-4F43-99A3-B2EC2A7F30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84479" y="6024758"/>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100">
              <a:extLst>
                <a:ext uri="{FF2B5EF4-FFF2-40B4-BE49-F238E27FC236}">
                  <a16:creationId xmlns:a16="http://schemas.microsoft.com/office/drawing/2014/main" id="{9C83D9FD-E06E-407B-BA7C-2C2AD5B16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36827" y="6024759"/>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101">
              <a:extLst>
                <a:ext uri="{FF2B5EF4-FFF2-40B4-BE49-F238E27FC236}">
                  <a16:creationId xmlns:a16="http://schemas.microsoft.com/office/drawing/2014/main" id="{A1CACEBA-A7A9-45FB-897A-888150011B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34040" y="6031289"/>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104">
              <a:extLst>
                <a:ext uri="{FF2B5EF4-FFF2-40B4-BE49-F238E27FC236}">
                  <a16:creationId xmlns:a16="http://schemas.microsoft.com/office/drawing/2014/main" id="{4A695BE5-DE27-460F-845F-45BB814FE3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23391" y="6040264"/>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113">
              <a:extLst>
                <a:ext uri="{FF2B5EF4-FFF2-40B4-BE49-F238E27FC236}">
                  <a16:creationId xmlns:a16="http://schemas.microsoft.com/office/drawing/2014/main" id="{77CDD712-F443-4EDC-B663-5EC5ACD7D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11612" y="6085961"/>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114">
              <a:extLst>
                <a:ext uri="{FF2B5EF4-FFF2-40B4-BE49-F238E27FC236}">
                  <a16:creationId xmlns:a16="http://schemas.microsoft.com/office/drawing/2014/main" id="{007246F1-084B-45D9-BDD9-99BB53F6C9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78066" y="6085961"/>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115">
              <a:extLst>
                <a:ext uri="{FF2B5EF4-FFF2-40B4-BE49-F238E27FC236}">
                  <a16:creationId xmlns:a16="http://schemas.microsoft.com/office/drawing/2014/main" id="{1EFA42E9-27C0-423D-93C8-794A9683FC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40920" y="6091674"/>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120">
              <a:extLst>
                <a:ext uri="{FF2B5EF4-FFF2-40B4-BE49-F238E27FC236}">
                  <a16:creationId xmlns:a16="http://schemas.microsoft.com/office/drawing/2014/main" id="{DFCCEBA8-5961-480A-9134-51605F650B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1632" y="6320599"/>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121">
              <a:extLst>
                <a:ext uri="{FF2B5EF4-FFF2-40B4-BE49-F238E27FC236}">
                  <a16:creationId xmlns:a16="http://schemas.microsoft.com/office/drawing/2014/main" id="{00B8B62E-6551-4805-BD5A-5188FE5D3A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87481" y="6343820"/>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125">
              <a:extLst>
                <a:ext uri="{FF2B5EF4-FFF2-40B4-BE49-F238E27FC236}">
                  <a16:creationId xmlns:a16="http://schemas.microsoft.com/office/drawing/2014/main" id="{EB635BC8-61BC-44D5-AA11-9A308B3BA4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73495" y="6338959"/>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126">
              <a:extLst>
                <a:ext uri="{FF2B5EF4-FFF2-40B4-BE49-F238E27FC236}">
                  <a16:creationId xmlns:a16="http://schemas.microsoft.com/office/drawing/2014/main" id="{3C0CF799-2713-48A8-94DF-F8CB5F3324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10307" y="6350793"/>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127">
              <a:extLst>
                <a:ext uri="{FF2B5EF4-FFF2-40B4-BE49-F238E27FC236}">
                  <a16:creationId xmlns:a16="http://schemas.microsoft.com/office/drawing/2014/main" id="{52A7149F-5A3F-4537-981A-974C7409CA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85091" y="6350792"/>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128">
              <a:extLst>
                <a:ext uri="{FF2B5EF4-FFF2-40B4-BE49-F238E27FC236}">
                  <a16:creationId xmlns:a16="http://schemas.microsoft.com/office/drawing/2014/main" id="{5D7163FE-5ADD-41E7-985B-F95E7E0484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412281" y="6354055"/>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129">
              <a:extLst>
                <a:ext uri="{FF2B5EF4-FFF2-40B4-BE49-F238E27FC236}">
                  <a16:creationId xmlns:a16="http://schemas.microsoft.com/office/drawing/2014/main" id="{FA796F21-7CE5-4483-A137-919B3D433B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360077" y="6354055"/>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133">
              <a:extLst>
                <a:ext uri="{FF2B5EF4-FFF2-40B4-BE49-F238E27FC236}">
                  <a16:creationId xmlns:a16="http://schemas.microsoft.com/office/drawing/2014/main" id="{89A8D3E3-3518-4738-B94E-F7DD9818D8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66893" y="6363033"/>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136">
              <a:extLst>
                <a:ext uri="{FF2B5EF4-FFF2-40B4-BE49-F238E27FC236}">
                  <a16:creationId xmlns:a16="http://schemas.microsoft.com/office/drawing/2014/main" id="{965D7305-50C2-4D93-8832-19DC70C5B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28899" y="6292819"/>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137">
              <a:extLst>
                <a:ext uri="{FF2B5EF4-FFF2-40B4-BE49-F238E27FC236}">
                  <a16:creationId xmlns:a16="http://schemas.microsoft.com/office/drawing/2014/main" id="{04637E45-0880-40BC-B488-4EA4CA4356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28109" y="6378537"/>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138">
              <a:extLst>
                <a:ext uri="{FF2B5EF4-FFF2-40B4-BE49-F238E27FC236}">
                  <a16:creationId xmlns:a16="http://schemas.microsoft.com/office/drawing/2014/main" id="{D938207F-A865-48E5-A15D-FD578BC59D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675552" y="6380986"/>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140">
              <a:extLst>
                <a:ext uri="{FF2B5EF4-FFF2-40B4-BE49-F238E27FC236}">
                  <a16:creationId xmlns:a16="http://schemas.microsoft.com/office/drawing/2014/main" id="{DCD7108A-C70D-4FD9-B91A-0E9F9501AE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655091" y="6390777"/>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142">
              <a:extLst>
                <a:ext uri="{FF2B5EF4-FFF2-40B4-BE49-F238E27FC236}">
                  <a16:creationId xmlns:a16="http://schemas.microsoft.com/office/drawing/2014/main" id="{57FC30BB-0D8F-43B0-910E-7DDE8C9331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25652" y="6417706"/>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125">
              <a:extLst>
                <a:ext uri="{FF2B5EF4-FFF2-40B4-BE49-F238E27FC236}">
                  <a16:creationId xmlns:a16="http://schemas.microsoft.com/office/drawing/2014/main" id="{7E9ACE65-00C6-4A75-8F61-CCADAF3EC1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88143" y="6331967"/>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137">
              <a:extLst>
                <a:ext uri="{FF2B5EF4-FFF2-40B4-BE49-F238E27FC236}">
                  <a16:creationId xmlns:a16="http://schemas.microsoft.com/office/drawing/2014/main" id="{A66BC798-DA88-404E-ABF9-4334D68972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115740" y="6064338"/>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3396127019"/>
      </p:ext>
    </p:extLst>
  </p:cSld>
  <p:clrMapOvr>
    <a:masterClrMapping/>
  </p:clrMapOvr>
</p:sld>
</file>

<file path=ppt/theme/theme1.xml><?xml version="1.0" encoding="utf-8"?>
<a:theme xmlns:a="http://schemas.openxmlformats.org/drawingml/2006/main" name="BohemianVTI">
  <a:themeElements>
    <a:clrScheme name="AnalogousFromLightSeedLeftStep">
      <a:dk1>
        <a:srgbClr val="000000"/>
      </a:dk1>
      <a:lt1>
        <a:srgbClr val="FFFFFF"/>
      </a:lt1>
      <a:dk2>
        <a:srgbClr val="242F41"/>
      </a:dk2>
      <a:lt2>
        <a:srgbClr val="E2E3E8"/>
      </a:lt2>
      <a:accent1>
        <a:srgbClr val="A8A17F"/>
      </a:accent1>
      <a:accent2>
        <a:srgbClr val="BA987F"/>
      </a:accent2>
      <a:accent3>
        <a:srgbClr val="C49393"/>
      </a:accent3>
      <a:accent4>
        <a:srgbClr val="BA7F97"/>
      </a:accent4>
      <a:accent5>
        <a:srgbClr val="C390BA"/>
      </a:accent5>
      <a:accent6>
        <a:srgbClr val="AC7FBA"/>
      </a:accent6>
      <a:hlink>
        <a:srgbClr val="6974AE"/>
      </a:hlink>
      <a:folHlink>
        <a:srgbClr val="7F7F7F"/>
      </a:folHlink>
    </a:clrScheme>
    <a:fontScheme name="modern love avenir">
      <a:majorFont>
        <a:latin typeface="Modern Love"/>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hemianVTI" id="{B5E50611-F7C7-47BC-81A6-BE9493DF8677}" vid="{7A26D0DD-A1A5-444B-B0FB-E7DB9E2D04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4779</TotalTime>
  <Words>3266</Words>
  <Application>Microsoft Office PowerPoint</Application>
  <PresentationFormat>Widescreen</PresentationFormat>
  <Paragraphs>131</Paragraphs>
  <Slides>12</Slides>
  <Notes>11</Notes>
  <HiddenSlides>0</HiddenSlides>
  <MMClips>10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Avenir Next LT Pro</vt:lpstr>
      <vt:lpstr>Calibri</vt:lpstr>
      <vt:lpstr>Modern Love</vt:lpstr>
      <vt:lpstr>Times New Roman</vt:lpstr>
      <vt:lpstr>BohemianVTI</vt:lpstr>
      <vt:lpstr>Digital Business BMSP 6002</vt:lpstr>
      <vt:lpstr>Airbnb an Overview </vt:lpstr>
      <vt:lpstr>Airbnb</vt:lpstr>
      <vt:lpstr>Theme no 1 Peer to Peer Business Model</vt:lpstr>
      <vt:lpstr>Theme no 2 The Sharing Economy</vt:lpstr>
      <vt:lpstr>Theme no 3 Collaborative Consumption</vt:lpstr>
      <vt:lpstr>Theme no 4 Regulatory Framework</vt:lpstr>
      <vt:lpstr>Theme no 5 Sustainability</vt:lpstr>
      <vt:lpstr>Theme no 6 Value Creation</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Business BMSP 6002</dc:title>
  <dc:creator>Kasia White</dc:creator>
  <cp:lastModifiedBy>Kasia White</cp:lastModifiedBy>
  <cp:revision>1</cp:revision>
  <dcterms:created xsi:type="dcterms:W3CDTF">2021-12-15T10:02:46Z</dcterms:created>
  <dcterms:modified xsi:type="dcterms:W3CDTF">2021-12-19T15:40:08Z</dcterms:modified>
</cp:coreProperties>
</file>