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6.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8.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19.xml" ContentType="application/vnd.openxmlformats-officedocument.theme+xml"/>
  <Override PartName="/ppt/slideLayouts/slideLayout7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5"/>
  </p:notesMasterIdLst>
  <p:sldIdLst>
    <p:sldId id="719" r:id="rId24"/>
    <p:sldId id="775" r:id="rId25"/>
    <p:sldId id="785" r:id="rId26"/>
    <p:sldId id="776" r:id="rId27"/>
    <p:sldId id="790" r:id="rId28"/>
    <p:sldId id="786" r:id="rId29"/>
    <p:sldId id="788" r:id="rId30"/>
    <p:sldId id="791" r:id="rId31"/>
    <p:sldId id="787" r:id="rId32"/>
    <p:sldId id="789" r:id="rId33"/>
    <p:sldId id="732" r:id="rId34"/>
  </p:sldIdLst>
  <p:sldSz cx="12192000" cy="6858000"/>
  <p:notesSz cx="6858000" cy="9144000"/>
  <p:custDataLst>
    <p:tags r:id="rId3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44" autoAdjust="0"/>
    <p:restoredTop sz="94660"/>
  </p:normalViewPr>
  <p:slideViewPr>
    <p:cSldViewPr snapToGrid="0">
      <p:cViewPr varScale="1">
        <p:scale>
          <a:sx n="101" d="100"/>
          <a:sy n="101" d="100"/>
        </p:scale>
        <p:origin x="4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theme" Target="theme/theme1.xml"/><Relationship Id="rId21" Type="http://schemas.openxmlformats.org/officeDocument/2006/relationships/slideMaster" Target="slideMasters/slideMaster18.xml"/><Relationship Id="rId34" Type="http://schemas.openxmlformats.org/officeDocument/2006/relationships/slide" Target="slides/slide1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tags" Target="tags/tag1.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notesMaster" Target="notesMasters/notesMaster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65552ECD-EC05-45D0-9532-795ADBFC9FE9}"/>
    <pc:docChg chg="custSel addSld delSld modSld sldOrd">
      <pc:chgData name="Jenifer Prince Devaraj" userId="c3fb109c-09d1-42a6-93f4-69472d709861" providerId="ADAL" clId="{65552ECD-EC05-45D0-9532-795ADBFC9FE9}" dt="2025-11-28T14:49:47.792" v="433" actId="20577"/>
      <pc:docMkLst>
        <pc:docMk/>
      </pc:docMkLst>
      <pc:sldChg chg="modSp mod">
        <pc:chgData name="Jenifer Prince Devaraj" userId="c3fb109c-09d1-42a6-93f4-69472d709861" providerId="ADAL" clId="{65552ECD-EC05-45D0-9532-795ADBFC9FE9}" dt="2025-11-28T14:49:47.792" v="433" actId="20577"/>
        <pc:sldMkLst>
          <pc:docMk/>
          <pc:sldMk cId="3119007398" sldId="719"/>
        </pc:sldMkLst>
        <pc:spChg chg="mod">
          <ac:chgData name="Jenifer Prince Devaraj" userId="c3fb109c-09d1-42a6-93f4-69472d709861" providerId="ADAL" clId="{65552ECD-EC05-45D0-9532-795ADBFC9FE9}" dt="2025-11-28T14:49:47.792" v="433" actId="20577"/>
          <ac:spMkLst>
            <pc:docMk/>
            <pc:sldMk cId="3119007398" sldId="719"/>
            <ac:spMk id="3" creationId="{B8D71402-7CBC-DCA2-6899-47998E0C8857}"/>
          </ac:spMkLst>
        </pc:spChg>
      </pc:sldChg>
      <pc:sldChg chg="del">
        <pc:chgData name="Jenifer Prince Devaraj" userId="c3fb109c-09d1-42a6-93f4-69472d709861" providerId="ADAL" clId="{65552ECD-EC05-45D0-9532-795ADBFC9FE9}" dt="2025-11-28T13:40:18.892" v="49" actId="47"/>
        <pc:sldMkLst>
          <pc:docMk/>
          <pc:sldMk cId="34574601" sldId="760"/>
        </pc:sldMkLst>
      </pc:sldChg>
      <pc:sldChg chg="modSp mod">
        <pc:chgData name="Jenifer Prince Devaraj" userId="c3fb109c-09d1-42a6-93f4-69472d709861" providerId="ADAL" clId="{65552ECD-EC05-45D0-9532-795ADBFC9FE9}" dt="2025-11-28T14:42:19.997" v="257" actId="179"/>
        <pc:sldMkLst>
          <pc:docMk/>
          <pc:sldMk cId="516702989" sldId="775"/>
        </pc:sldMkLst>
        <pc:spChg chg="mod">
          <ac:chgData name="Jenifer Prince Devaraj" userId="c3fb109c-09d1-42a6-93f4-69472d709861" providerId="ADAL" clId="{65552ECD-EC05-45D0-9532-795ADBFC9FE9}" dt="2025-11-28T14:15:16.766" v="153"/>
          <ac:spMkLst>
            <pc:docMk/>
            <pc:sldMk cId="516702989" sldId="775"/>
            <ac:spMk id="3" creationId="{A96050BB-709E-6C0A-01C5-CFEA0C28E0BD}"/>
          </ac:spMkLst>
        </pc:spChg>
        <pc:spChg chg="mod">
          <ac:chgData name="Jenifer Prince Devaraj" userId="c3fb109c-09d1-42a6-93f4-69472d709861" providerId="ADAL" clId="{65552ECD-EC05-45D0-9532-795ADBFC9FE9}" dt="2025-11-28T13:39:35.935" v="48" actId="20577"/>
          <ac:spMkLst>
            <pc:docMk/>
            <pc:sldMk cId="516702989" sldId="775"/>
            <ac:spMk id="4" creationId="{D5A8CBA3-8AC7-410A-5598-3954622EB88B}"/>
          </ac:spMkLst>
        </pc:spChg>
        <pc:spChg chg="mod">
          <ac:chgData name="Jenifer Prince Devaraj" userId="c3fb109c-09d1-42a6-93f4-69472d709861" providerId="ADAL" clId="{65552ECD-EC05-45D0-9532-795ADBFC9FE9}" dt="2025-11-28T14:42:19.997" v="257" actId="179"/>
          <ac:spMkLst>
            <pc:docMk/>
            <pc:sldMk cId="516702989" sldId="775"/>
            <ac:spMk id="15" creationId="{85B9DB09-AFF2-ED26-610C-81DB3EC95191}"/>
          </ac:spMkLst>
        </pc:spChg>
      </pc:sldChg>
      <pc:sldChg chg="addSp delSp modSp mod delAnim modAnim">
        <pc:chgData name="Jenifer Prince Devaraj" userId="c3fb109c-09d1-42a6-93f4-69472d709861" providerId="ADAL" clId="{65552ECD-EC05-45D0-9532-795ADBFC9FE9}" dt="2025-11-28T14:15:16.766" v="153"/>
        <pc:sldMkLst>
          <pc:docMk/>
          <pc:sldMk cId="1893827762" sldId="776"/>
        </pc:sldMkLst>
        <pc:spChg chg="mod">
          <ac:chgData name="Jenifer Prince Devaraj" userId="c3fb109c-09d1-42a6-93f4-69472d709861" providerId="ADAL" clId="{65552ECD-EC05-45D0-9532-795ADBFC9FE9}" dt="2025-11-28T14:15:16.766" v="153"/>
          <ac:spMkLst>
            <pc:docMk/>
            <pc:sldMk cId="1893827762" sldId="776"/>
            <ac:spMk id="3" creationId="{A96050BB-709E-6C0A-01C5-CFEA0C28E0BD}"/>
          </ac:spMkLst>
        </pc:spChg>
        <pc:spChg chg="mod">
          <ac:chgData name="Jenifer Prince Devaraj" userId="c3fb109c-09d1-42a6-93f4-69472d709861" providerId="ADAL" clId="{65552ECD-EC05-45D0-9532-795ADBFC9FE9}" dt="2025-11-28T14:13:39.120" v="118" actId="20577"/>
          <ac:spMkLst>
            <pc:docMk/>
            <pc:sldMk cId="1893827762" sldId="776"/>
            <ac:spMk id="4" creationId="{D5A8CBA3-8AC7-410A-5598-3954622EB88B}"/>
          </ac:spMkLst>
        </pc:spChg>
        <pc:picChg chg="del">
          <ac:chgData name="Jenifer Prince Devaraj" userId="c3fb109c-09d1-42a6-93f4-69472d709861" providerId="ADAL" clId="{65552ECD-EC05-45D0-9532-795ADBFC9FE9}" dt="2025-11-28T13:41:23.831" v="64" actId="478"/>
          <ac:picMkLst>
            <pc:docMk/>
            <pc:sldMk cId="1893827762" sldId="776"/>
            <ac:picMk id="6" creationId="{0B3FA428-D0B4-4F9D-8A9E-46A1B744C3F1}"/>
          </ac:picMkLst>
        </pc:picChg>
        <pc:picChg chg="add del mod">
          <ac:chgData name="Jenifer Prince Devaraj" userId="c3fb109c-09d1-42a6-93f4-69472d709861" providerId="ADAL" clId="{65552ECD-EC05-45D0-9532-795ADBFC9FE9}" dt="2025-11-28T13:50:06.630" v="68" actId="478"/>
          <ac:picMkLst>
            <pc:docMk/>
            <pc:sldMk cId="1893827762" sldId="776"/>
            <ac:picMk id="7" creationId="{4C286BC6-AEBF-41D4-A8E2-E957D2DDE8B3}"/>
          </ac:picMkLst>
        </pc:picChg>
        <pc:picChg chg="add del mod">
          <ac:chgData name="Jenifer Prince Devaraj" userId="c3fb109c-09d1-42a6-93f4-69472d709861" providerId="ADAL" clId="{65552ECD-EC05-45D0-9532-795ADBFC9FE9}" dt="2025-11-28T13:59:27.088" v="73" actId="478"/>
          <ac:picMkLst>
            <pc:docMk/>
            <pc:sldMk cId="1893827762" sldId="776"/>
            <ac:picMk id="8" creationId="{409A5DE7-5E1E-49A0-A74C-84B9DE48E270}"/>
          </ac:picMkLst>
        </pc:picChg>
        <pc:picChg chg="add mod">
          <ac:chgData name="Jenifer Prince Devaraj" userId="c3fb109c-09d1-42a6-93f4-69472d709861" providerId="ADAL" clId="{65552ECD-EC05-45D0-9532-795ADBFC9FE9}" dt="2025-11-28T14:00:09.451" v="76" actId="1076"/>
          <ac:picMkLst>
            <pc:docMk/>
            <pc:sldMk cId="1893827762" sldId="776"/>
            <ac:picMk id="9" creationId="{5CBB9C30-00F2-451D-B526-8E72A59CA737}"/>
          </ac:picMkLst>
        </pc:picChg>
      </pc:sldChg>
      <pc:sldChg chg="del">
        <pc:chgData name="Jenifer Prince Devaraj" userId="c3fb109c-09d1-42a6-93f4-69472d709861" providerId="ADAL" clId="{65552ECD-EC05-45D0-9532-795ADBFC9FE9}" dt="2025-11-28T14:01:42.692" v="77" actId="47"/>
        <pc:sldMkLst>
          <pc:docMk/>
          <pc:sldMk cId="3920065789" sldId="777"/>
        </pc:sldMkLst>
      </pc:sldChg>
      <pc:sldChg chg="del">
        <pc:chgData name="Jenifer Prince Devaraj" userId="c3fb109c-09d1-42a6-93f4-69472d709861" providerId="ADAL" clId="{65552ECD-EC05-45D0-9532-795ADBFC9FE9}" dt="2025-11-28T14:01:44.496" v="80" actId="47"/>
        <pc:sldMkLst>
          <pc:docMk/>
          <pc:sldMk cId="4001338554" sldId="779"/>
        </pc:sldMkLst>
      </pc:sldChg>
      <pc:sldChg chg="del">
        <pc:chgData name="Jenifer Prince Devaraj" userId="c3fb109c-09d1-42a6-93f4-69472d709861" providerId="ADAL" clId="{65552ECD-EC05-45D0-9532-795ADBFC9FE9}" dt="2025-11-28T14:01:44.082" v="79" actId="47"/>
        <pc:sldMkLst>
          <pc:docMk/>
          <pc:sldMk cId="801157786" sldId="780"/>
        </pc:sldMkLst>
      </pc:sldChg>
      <pc:sldChg chg="del">
        <pc:chgData name="Jenifer Prince Devaraj" userId="c3fb109c-09d1-42a6-93f4-69472d709861" providerId="ADAL" clId="{65552ECD-EC05-45D0-9532-795ADBFC9FE9}" dt="2025-11-28T14:01:45.484" v="82" actId="47"/>
        <pc:sldMkLst>
          <pc:docMk/>
          <pc:sldMk cId="1842465817" sldId="781"/>
        </pc:sldMkLst>
      </pc:sldChg>
      <pc:sldChg chg="del">
        <pc:chgData name="Jenifer Prince Devaraj" userId="c3fb109c-09d1-42a6-93f4-69472d709861" providerId="ADAL" clId="{65552ECD-EC05-45D0-9532-795ADBFC9FE9}" dt="2025-11-28T14:01:44.938" v="81" actId="47"/>
        <pc:sldMkLst>
          <pc:docMk/>
          <pc:sldMk cId="1346418976" sldId="782"/>
        </pc:sldMkLst>
      </pc:sldChg>
      <pc:sldChg chg="del">
        <pc:chgData name="Jenifer Prince Devaraj" userId="c3fb109c-09d1-42a6-93f4-69472d709861" providerId="ADAL" clId="{65552ECD-EC05-45D0-9532-795ADBFC9FE9}" dt="2025-11-28T14:01:46.536" v="83" actId="47"/>
        <pc:sldMkLst>
          <pc:docMk/>
          <pc:sldMk cId="480975178" sldId="783"/>
        </pc:sldMkLst>
      </pc:sldChg>
      <pc:sldChg chg="addSp delSp modSp mod">
        <pc:chgData name="Jenifer Prince Devaraj" userId="c3fb109c-09d1-42a6-93f4-69472d709861" providerId="ADAL" clId="{65552ECD-EC05-45D0-9532-795ADBFC9FE9}" dt="2025-11-28T14:15:16.766" v="153"/>
        <pc:sldMkLst>
          <pc:docMk/>
          <pc:sldMk cId="3238446514" sldId="785"/>
        </pc:sldMkLst>
        <pc:spChg chg="mod">
          <ac:chgData name="Jenifer Prince Devaraj" userId="c3fb109c-09d1-42a6-93f4-69472d709861" providerId="ADAL" clId="{65552ECD-EC05-45D0-9532-795ADBFC9FE9}" dt="2025-11-28T14:15:16.766" v="153"/>
          <ac:spMkLst>
            <pc:docMk/>
            <pc:sldMk cId="3238446514" sldId="785"/>
            <ac:spMk id="3" creationId="{A96050BB-709E-6C0A-01C5-CFEA0C28E0BD}"/>
          </ac:spMkLst>
        </pc:spChg>
        <pc:spChg chg="mod">
          <ac:chgData name="Jenifer Prince Devaraj" userId="c3fb109c-09d1-42a6-93f4-69472d709861" providerId="ADAL" clId="{65552ECD-EC05-45D0-9532-795ADBFC9FE9}" dt="2025-11-28T13:40:39.505" v="56" actId="1076"/>
          <ac:spMkLst>
            <pc:docMk/>
            <pc:sldMk cId="3238446514" sldId="785"/>
            <ac:spMk id="4" creationId="{D5A8CBA3-8AC7-410A-5598-3954622EB88B}"/>
          </ac:spMkLst>
        </pc:spChg>
        <pc:picChg chg="add mod">
          <ac:chgData name="Jenifer Prince Devaraj" userId="c3fb109c-09d1-42a6-93f4-69472d709861" providerId="ADAL" clId="{65552ECD-EC05-45D0-9532-795ADBFC9FE9}" dt="2025-11-28T13:41:00.707" v="63" actId="14100"/>
          <ac:picMkLst>
            <pc:docMk/>
            <pc:sldMk cId="3238446514" sldId="785"/>
            <ac:picMk id="7" creationId="{F7AE4A17-DF5C-4A4D-984E-EE76E059BE78}"/>
          </ac:picMkLst>
        </pc:picChg>
        <pc:picChg chg="add mod">
          <ac:chgData name="Jenifer Prince Devaraj" userId="c3fb109c-09d1-42a6-93f4-69472d709861" providerId="ADAL" clId="{65552ECD-EC05-45D0-9532-795ADBFC9FE9}" dt="2025-11-28T13:40:53.153" v="60" actId="1076"/>
          <ac:picMkLst>
            <pc:docMk/>
            <pc:sldMk cId="3238446514" sldId="785"/>
            <ac:picMk id="8" creationId="{665E16D6-30CC-4B23-A547-E9333C6F5C93}"/>
          </ac:picMkLst>
        </pc:picChg>
        <pc:picChg chg="del">
          <ac:chgData name="Jenifer Prince Devaraj" userId="c3fb109c-09d1-42a6-93f4-69472d709861" providerId="ADAL" clId="{65552ECD-EC05-45D0-9532-795ADBFC9FE9}" dt="2025-11-28T13:40:20.782" v="50" actId="478"/>
          <ac:picMkLst>
            <pc:docMk/>
            <pc:sldMk cId="3238446514" sldId="785"/>
            <ac:picMk id="10" creationId="{910EDEC0-0546-428F-959D-74248B964565}"/>
          </ac:picMkLst>
        </pc:picChg>
      </pc:sldChg>
      <pc:sldChg chg="addSp delSp modSp add mod delAnim modAnim">
        <pc:chgData name="Jenifer Prince Devaraj" userId="c3fb109c-09d1-42a6-93f4-69472d709861" providerId="ADAL" clId="{65552ECD-EC05-45D0-9532-795ADBFC9FE9}" dt="2025-11-28T14:15:16.766" v="153"/>
        <pc:sldMkLst>
          <pc:docMk/>
          <pc:sldMk cId="4034365158" sldId="786"/>
        </pc:sldMkLst>
        <pc:spChg chg="mod">
          <ac:chgData name="Jenifer Prince Devaraj" userId="c3fb109c-09d1-42a6-93f4-69472d709861" providerId="ADAL" clId="{65552ECD-EC05-45D0-9532-795ADBFC9FE9}" dt="2025-11-28T14:15:16.766" v="153"/>
          <ac:spMkLst>
            <pc:docMk/>
            <pc:sldMk cId="4034365158" sldId="786"/>
            <ac:spMk id="3" creationId="{A96050BB-709E-6C0A-01C5-CFEA0C28E0BD}"/>
          </ac:spMkLst>
        </pc:spChg>
        <pc:spChg chg="mod">
          <ac:chgData name="Jenifer Prince Devaraj" userId="c3fb109c-09d1-42a6-93f4-69472d709861" providerId="ADAL" clId="{65552ECD-EC05-45D0-9532-795ADBFC9FE9}" dt="2025-11-28T14:13:33.677" v="112" actId="20577"/>
          <ac:spMkLst>
            <pc:docMk/>
            <pc:sldMk cId="4034365158" sldId="786"/>
            <ac:spMk id="4" creationId="{D5A8CBA3-8AC7-410A-5598-3954622EB88B}"/>
          </ac:spMkLst>
        </pc:spChg>
        <pc:picChg chg="add mod">
          <ac:chgData name="Jenifer Prince Devaraj" userId="c3fb109c-09d1-42a6-93f4-69472d709861" providerId="ADAL" clId="{65552ECD-EC05-45D0-9532-795ADBFC9FE9}" dt="2025-11-28T14:02:50.446" v="95" actId="1076"/>
          <ac:picMkLst>
            <pc:docMk/>
            <pc:sldMk cId="4034365158" sldId="786"/>
            <ac:picMk id="6" creationId="{39C8308B-43D4-434E-9737-A4FAE5E360DA}"/>
          </ac:picMkLst>
        </pc:picChg>
        <pc:picChg chg="del">
          <ac:chgData name="Jenifer Prince Devaraj" userId="c3fb109c-09d1-42a6-93f4-69472d709861" providerId="ADAL" clId="{65552ECD-EC05-45D0-9532-795ADBFC9FE9}" dt="2025-11-28T14:01:58.952" v="92" actId="478"/>
          <ac:picMkLst>
            <pc:docMk/>
            <pc:sldMk cId="4034365158" sldId="786"/>
            <ac:picMk id="9" creationId="{5CBB9C30-00F2-451D-B526-8E72A59CA737}"/>
          </ac:picMkLst>
        </pc:picChg>
      </pc:sldChg>
      <pc:sldChg chg="del">
        <pc:chgData name="Jenifer Prince Devaraj" userId="c3fb109c-09d1-42a6-93f4-69472d709861" providerId="ADAL" clId="{65552ECD-EC05-45D0-9532-795ADBFC9FE9}" dt="2025-11-28T14:01:43.586" v="78" actId="47"/>
        <pc:sldMkLst>
          <pc:docMk/>
          <pc:sldMk cId="1699773032" sldId="787"/>
        </pc:sldMkLst>
      </pc:sldChg>
      <pc:sldChg chg="addSp delSp modSp add mod delAnim modAnim">
        <pc:chgData name="Jenifer Prince Devaraj" userId="c3fb109c-09d1-42a6-93f4-69472d709861" providerId="ADAL" clId="{65552ECD-EC05-45D0-9532-795ADBFC9FE9}" dt="2025-11-28T14:15:16.766" v="153"/>
        <pc:sldMkLst>
          <pc:docMk/>
          <pc:sldMk cId="2073242144" sldId="787"/>
        </pc:sldMkLst>
        <pc:spChg chg="mod">
          <ac:chgData name="Jenifer Prince Devaraj" userId="c3fb109c-09d1-42a6-93f4-69472d709861" providerId="ADAL" clId="{65552ECD-EC05-45D0-9532-795ADBFC9FE9}" dt="2025-11-28T14:15:16.766" v="153"/>
          <ac:spMkLst>
            <pc:docMk/>
            <pc:sldMk cId="2073242144" sldId="787"/>
            <ac:spMk id="3" creationId="{A96050BB-709E-6C0A-01C5-CFEA0C28E0BD}"/>
          </ac:spMkLst>
        </pc:spChg>
        <pc:spChg chg="mod">
          <ac:chgData name="Jenifer Prince Devaraj" userId="c3fb109c-09d1-42a6-93f4-69472d709861" providerId="ADAL" clId="{65552ECD-EC05-45D0-9532-795ADBFC9FE9}" dt="2025-11-28T14:14:23.530" v="146" actId="20577"/>
          <ac:spMkLst>
            <pc:docMk/>
            <pc:sldMk cId="2073242144" sldId="787"/>
            <ac:spMk id="4" creationId="{D5A8CBA3-8AC7-410A-5598-3954622EB88B}"/>
          </ac:spMkLst>
        </pc:spChg>
        <pc:picChg chg="del">
          <ac:chgData name="Jenifer Prince Devaraj" userId="c3fb109c-09d1-42a6-93f4-69472d709861" providerId="ADAL" clId="{65552ECD-EC05-45D0-9532-795ADBFC9FE9}" dt="2025-11-28T14:11:43.413" v="97" actId="478"/>
          <ac:picMkLst>
            <pc:docMk/>
            <pc:sldMk cId="2073242144" sldId="787"/>
            <ac:picMk id="6" creationId="{39C8308B-43D4-434E-9737-A4FAE5E360DA}"/>
          </ac:picMkLst>
        </pc:picChg>
        <pc:picChg chg="add del mod">
          <ac:chgData name="Jenifer Prince Devaraj" userId="c3fb109c-09d1-42a6-93f4-69472d709861" providerId="ADAL" clId="{65552ECD-EC05-45D0-9532-795ADBFC9FE9}" dt="2025-11-28T14:12:19.560" v="99" actId="478"/>
          <ac:picMkLst>
            <pc:docMk/>
            <pc:sldMk cId="2073242144" sldId="787"/>
            <ac:picMk id="7" creationId="{E9B17272-1648-4F46-A511-17A743E47B6D}"/>
          </ac:picMkLst>
        </pc:picChg>
        <pc:picChg chg="add mod">
          <ac:chgData name="Jenifer Prince Devaraj" userId="c3fb109c-09d1-42a6-93f4-69472d709861" providerId="ADAL" clId="{65552ECD-EC05-45D0-9532-795ADBFC9FE9}" dt="2025-11-28T14:13:02.976" v="102" actId="1076"/>
          <ac:picMkLst>
            <pc:docMk/>
            <pc:sldMk cId="2073242144" sldId="787"/>
            <ac:picMk id="8" creationId="{6E251215-EB56-400E-8B47-6C4E5D03FE1C}"/>
          </ac:picMkLst>
        </pc:picChg>
      </pc:sldChg>
      <pc:sldChg chg="add del">
        <pc:chgData name="Jenifer Prince Devaraj" userId="c3fb109c-09d1-42a6-93f4-69472d709861" providerId="ADAL" clId="{65552ECD-EC05-45D0-9532-795ADBFC9FE9}" dt="2025-11-28T14:13:47.802" v="119" actId="47"/>
        <pc:sldMkLst>
          <pc:docMk/>
          <pc:sldMk cId="2911399902" sldId="788"/>
        </pc:sldMkLst>
      </pc:sldChg>
      <pc:sldChg chg="addSp delSp modSp add mod delAnim">
        <pc:chgData name="Jenifer Prince Devaraj" userId="c3fb109c-09d1-42a6-93f4-69472d709861" providerId="ADAL" clId="{65552ECD-EC05-45D0-9532-795ADBFC9FE9}" dt="2025-11-28T14:19:15.332" v="157" actId="1076"/>
        <pc:sldMkLst>
          <pc:docMk/>
          <pc:sldMk cId="2982885972" sldId="788"/>
        </pc:sldMkLst>
        <pc:spChg chg="mod">
          <ac:chgData name="Jenifer Prince Devaraj" userId="c3fb109c-09d1-42a6-93f4-69472d709861" providerId="ADAL" clId="{65552ECD-EC05-45D0-9532-795ADBFC9FE9}" dt="2025-11-28T14:15:16.766" v="153"/>
          <ac:spMkLst>
            <pc:docMk/>
            <pc:sldMk cId="2982885972" sldId="788"/>
            <ac:spMk id="3" creationId="{A96050BB-709E-6C0A-01C5-CFEA0C28E0BD}"/>
          </ac:spMkLst>
        </pc:spChg>
        <pc:picChg chg="del">
          <ac:chgData name="Jenifer Prince Devaraj" userId="c3fb109c-09d1-42a6-93f4-69472d709861" providerId="ADAL" clId="{65552ECD-EC05-45D0-9532-795ADBFC9FE9}" dt="2025-11-28T14:13:52.123" v="121" actId="478"/>
          <ac:picMkLst>
            <pc:docMk/>
            <pc:sldMk cId="2982885972" sldId="788"/>
            <ac:picMk id="6" creationId="{39C8308B-43D4-434E-9737-A4FAE5E360DA}"/>
          </ac:picMkLst>
        </pc:picChg>
        <pc:picChg chg="add mod">
          <ac:chgData name="Jenifer Prince Devaraj" userId="c3fb109c-09d1-42a6-93f4-69472d709861" providerId="ADAL" clId="{65552ECD-EC05-45D0-9532-795ADBFC9FE9}" dt="2025-11-28T14:19:15.332" v="157" actId="1076"/>
          <ac:picMkLst>
            <pc:docMk/>
            <pc:sldMk cId="2982885972" sldId="788"/>
            <ac:picMk id="8" creationId="{998D1BA7-AA54-4C66-8503-90F1933A8FCC}"/>
          </ac:picMkLst>
        </pc:picChg>
      </pc:sldChg>
      <pc:sldChg chg="addSp delSp modSp add mod delAnim">
        <pc:chgData name="Jenifer Prince Devaraj" userId="c3fb109c-09d1-42a6-93f4-69472d709861" providerId="ADAL" clId="{65552ECD-EC05-45D0-9532-795ADBFC9FE9}" dt="2025-11-28T14:15:16.766" v="153"/>
        <pc:sldMkLst>
          <pc:docMk/>
          <pc:sldMk cId="3134980019" sldId="789"/>
        </pc:sldMkLst>
        <pc:spChg chg="mod">
          <ac:chgData name="Jenifer Prince Devaraj" userId="c3fb109c-09d1-42a6-93f4-69472d709861" providerId="ADAL" clId="{65552ECD-EC05-45D0-9532-795ADBFC9FE9}" dt="2025-11-28T14:15:16.766" v="153"/>
          <ac:spMkLst>
            <pc:docMk/>
            <pc:sldMk cId="3134980019" sldId="789"/>
            <ac:spMk id="3" creationId="{A96050BB-709E-6C0A-01C5-CFEA0C28E0BD}"/>
          </ac:spMkLst>
        </pc:spChg>
        <pc:picChg chg="add mod">
          <ac:chgData name="Jenifer Prince Devaraj" userId="c3fb109c-09d1-42a6-93f4-69472d709861" providerId="ADAL" clId="{65552ECD-EC05-45D0-9532-795ADBFC9FE9}" dt="2025-11-28T14:14:55.900" v="152" actId="1076"/>
          <ac:picMkLst>
            <pc:docMk/>
            <pc:sldMk cId="3134980019" sldId="789"/>
            <ac:picMk id="7" creationId="{9B6A7A84-454B-4F55-BA04-107AD25616C1}"/>
          </ac:picMkLst>
        </pc:picChg>
        <pc:picChg chg="del">
          <ac:chgData name="Jenifer Prince Devaraj" userId="c3fb109c-09d1-42a6-93f4-69472d709861" providerId="ADAL" clId="{65552ECD-EC05-45D0-9532-795ADBFC9FE9}" dt="2025-11-28T14:14:29.655" v="148" actId="478"/>
          <ac:picMkLst>
            <pc:docMk/>
            <pc:sldMk cId="3134980019" sldId="789"/>
            <ac:picMk id="8" creationId="{6E251215-EB56-400E-8B47-6C4E5D03FE1C}"/>
          </ac:picMkLst>
        </pc:picChg>
      </pc:sldChg>
      <pc:sldChg chg="del">
        <pc:chgData name="Jenifer Prince Devaraj" userId="c3fb109c-09d1-42a6-93f4-69472d709861" providerId="ADAL" clId="{65552ECD-EC05-45D0-9532-795ADBFC9FE9}" dt="2025-11-28T14:01:47.433" v="85" actId="47"/>
        <pc:sldMkLst>
          <pc:docMk/>
          <pc:sldMk cId="4223079398" sldId="789"/>
        </pc:sldMkLst>
      </pc:sldChg>
      <pc:sldChg chg="del">
        <pc:chgData name="Jenifer Prince Devaraj" userId="c3fb109c-09d1-42a6-93f4-69472d709861" providerId="ADAL" clId="{65552ECD-EC05-45D0-9532-795ADBFC9FE9}" dt="2025-11-28T14:01:47.920" v="86" actId="47"/>
        <pc:sldMkLst>
          <pc:docMk/>
          <pc:sldMk cId="658242934" sldId="790"/>
        </pc:sldMkLst>
      </pc:sldChg>
      <pc:sldChg chg="modSp add mod ord">
        <pc:chgData name="Jenifer Prince Devaraj" userId="c3fb109c-09d1-42a6-93f4-69472d709861" providerId="ADAL" clId="{65552ECD-EC05-45D0-9532-795ADBFC9FE9}" dt="2025-11-28T14:39:41.844" v="201" actId="1076"/>
        <pc:sldMkLst>
          <pc:docMk/>
          <pc:sldMk cId="939960164" sldId="790"/>
        </pc:sldMkLst>
        <pc:spChg chg="mod">
          <ac:chgData name="Jenifer Prince Devaraj" userId="c3fb109c-09d1-42a6-93f4-69472d709861" providerId="ADAL" clId="{65552ECD-EC05-45D0-9532-795ADBFC9FE9}" dt="2025-11-28T14:38:53.316" v="190" actId="1076"/>
          <ac:spMkLst>
            <pc:docMk/>
            <pc:sldMk cId="939960164" sldId="790"/>
            <ac:spMk id="4" creationId="{D5A8CBA3-8AC7-410A-5598-3954622EB88B}"/>
          </ac:spMkLst>
        </pc:spChg>
        <pc:spChg chg="mod">
          <ac:chgData name="Jenifer Prince Devaraj" userId="c3fb109c-09d1-42a6-93f4-69472d709861" providerId="ADAL" clId="{65552ECD-EC05-45D0-9532-795ADBFC9FE9}" dt="2025-11-28T14:39:41.844" v="201" actId="1076"/>
          <ac:spMkLst>
            <pc:docMk/>
            <pc:sldMk cId="939960164" sldId="790"/>
            <ac:spMk id="15" creationId="{85B9DB09-AFF2-ED26-610C-81DB3EC95191}"/>
          </ac:spMkLst>
        </pc:spChg>
      </pc:sldChg>
      <pc:sldChg chg="modSp add mod ord">
        <pc:chgData name="Jenifer Prince Devaraj" userId="c3fb109c-09d1-42a6-93f4-69472d709861" providerId="ADAL" clId="{65552ECD-EC05-45D0-9532-795ADBFC9FE9}" dt="2025-11-28T14:46:54.470" v="408" actId="255"/>
        <pc:sldMkLst>
          <pc:docMk/>
          <pc:sldMk cId="1624264800" sldId="791"/>
        </pc:sldMkLst>
        <pc:spChg chg="mod">
          <ac:chgData name="Jenifer Prince Devaraj" userId="c3fb109c-09d1-42a6-93f4-69472d709861" providerId="ADAL" clId="{65552ECD-EC05-45D0-9532-795ADBFC9FE9}" dt="2025-11-28T14:41:44.192" v="252" actId="1076"/>
          <ac:spMkLst>
            <pc:docMk/>
            <pc:sldMk cId="1624264800" sldId="791"/>
            <ac:spMk id="4" creationId="{D5A8CBA3-8AC7-410A-5598-3954622EB88B}"/>
          </ac:spMkLst>
        </pc:spChg>
        <pc:spChg chg="mod">
          <ac:chgData name="Jenifer Prince Devaraj" userId="c3fb109c-09d1-42a6-93f4-69472d709861" providerId="ADAL" clId="{65552ECD-EC05-45D0-9532-795ADBFC9FE9}" dt="2025-11-28T14:46:54.470" v="408" actId="255"/>
          <ac:spMkLst>
            <pc:docMk/>
            <pc:sldMk cId="1624264800" sldId="791"/>
            <ac:spMk id="15" creationId="{85B9DB09-AFF2-ED26-610C-81DB3EC95191}"/>
          </ac:spMkLst>
        </pc:spChg>
      </pc:sldChg>
      <pc:sldChg chg="del">
        <pc:chgData name="Jenifer Prince Devaraj" userId="c3fb109c-09d1-42a6-93f4-69472d709861" providerId="ADAL" clId="{65552ECD-EC05-45D0-9532-795ADBFC9FE9}" dt="2025-11-28T14:01:47.031" v="84" actId="47"/>
        <pc:sldMkLst>
          <pc:docMk/>
          <pc:sldMk cId="3392337256" sldId="792"/>
        </pc:sldMkLst>
      </pc:sldChg>
      <pc:sldChg chg="del">
        <pc:chgData name="Jenifer Prince Devaraj" userId="c3fb109c-09d1-42a6-93f4-69472d709861" providerId="ADAL" clId="{65552ECD-EC05-45D0-9532-795ADBFC9FE9}" dt="2025-11-28T14:01:48.457" v="87" actId="47"/>
        <pc:sldMkLst>
          <pc:docMk/>
          <pc:sldMk cId="2266911506" sldId="793"/>
        </pc:sldMkLst>
      </pc:sldChg>
      <pc:sldChg chg="del">
        <pc:chgData name="Jenifer Prince Devaraj" userId="c3fb109c-09d1-42a6-93f4-69472d709861" providerId="ADAL" clId="{65552ECD-EC05-45D0-9532-795ADBFC9FE9}" dt="2025-11-28T14:01:49.544" v="88" actId="47"/>
        <pc:sldMkLst>
          <pc:docMk/>
          <pc:sldMk cId="626046052" sldId="794"/>
        </pc:sldMkLst>
      </pc:sldChg>
      <pc:sldChg chg="del">
        <pc:chgData name="Jenifer Prince Devaraj" userId="c3fb109c-09d1-42a6-93f4-69472d709861" providerId="ADAL" clId="{65552ECD-EC05-45D0-9532-795ADBFC9FE9}" dt="2025-11-28T14:01:50.213" v="89" actId="47"/>
        <pc:sldMkLst>
          <pc:docMk/>
          <pc:sldMk cId="2726260593" sldId="795"/>
        </pc:sldMkLst>
      </pc:sldChg>
      <pc:sldChg chg="del">
        <pc:chgData name="Jenifer Prince Devaraj" userId="c3fb109c-09d1-42a6-93f4-69472d709861" providerId="ADAL" clId="{65552ECD-EC05-45D0-9532-795ADBFC9FE9}" dt="2025-11-28T14:01:51.307" v="90" actId="47"/>
        <pc:sldMkLst>
          <pc:docMk/>
          <pc:sldMk cId="562457708" sldId="797"/>
        </pc:sldMkLst>
      </pc:sldChg>
    </pc:docChg>
  </pc:docChgLst>
  <pc:docChgLst>
    <pc:chgData name="Jenifer Prince Devaraj" userId="c3fb109c-09d1-42a6-93f4-69472d709861" providerId="ADAL" clId="{971AB100-F606-4051-914D-ABC207D67A11}"/>
    <pc:docChg chg="modSld">
      <pc:chgData name="Jenifer Prince Devaraj" userId="c3fb109c-09d1-42a6-93f4-69472d709861" providerId="ADAL" clId="{971AB100-F606-4051-914D-ABC207D67A11}" dt="2025-12-02T00:08:54.238" v="1" actId="20577"/>
      <pc:docMkLst>
        <pc:docMk/>
      </pc:docMkLst>
      <pc:sldChg chg="modSp mod">
        <pc:chgData name="Jenifer Prince Devaraj" userId="c3fb109c-09d1-42a6-93f4-69472d709861" providerId="ADAL" clId="{971AB100-F606-4051-914D-ABC207D67A11}" dt="2025-12-02T00:08:54.238" v="1" actId="20577"/>
        <pc:sldMkLst>
          <pc:docMk/>
          <pc:sldMk cId="3119007398" sldId="719"/>
        </pc:sldMkLst>
        <pc:spChg chg="mod">
          <ac:chgData name="Jenifer Prince Devaraj" userId="c3fb109c-09d1-42a6-93f4-69472d709861" providerId="ADAL" clId="{971AB100-F606-4051-914D-ABC207D67A11}" dt="2025-12-02T00:08:54.238" v="1" actId="20577"/>
          <ac:spMkLst>
            <pc:docMk/>
            <pc:sldMk cId="3119007398" sldId="719"/>
            <ac:spMk id="3" creationId="{B8D71402-7CBC-DCA2-6899-47998E0C885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02/12/2025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377628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13.png"/><Relationship Id="rId5" Type="http://schemas.openxmlformats.org/officeDocument/2006/relationships/theme" Target="../theme/theme12.xml"/><Relationship Id="rId4"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8.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5.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14.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6.xml"/><Relationship Id="rId7" Type="http://schemas.openxmlformats.org/officeDocument/2006/relationships/image" Target="../media/image16.png"/><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theme" Target="../theme/theme15.xml"/><Relationship Id="rId5" Type="http://schemas.openxmlformats.org/officeDocument/2006/relationships/slideLayout" Target="../slideLayouts/slideLayout48.xml"/><Relationship Id="rId4" Type="http://schemas.openxmlformats.org/officeDocument/2006/relationships/slideLayout" Target="../slideLayouts/slideLayout47.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1.xml"/><Relationship Id="rId7" Type="http://schemas.openxmlformats.org/officeDocument/2006/relationships/image" Target="../media/image17.png"/><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theme" Target="../theme/theme16.xml"/><Relationship Id="rId5" Type="http://schemas.openxmlformats.org/officeDocument/2006/relationships/slideLayout" Target="../slideLayouts/slideLayout53.xml"/><Relationship Id="rId4" Type="http://schemas.openxmlformats.org/officeDocument/2006/relationships/slideLayout" Target="../slideLayouts/slideLayout5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9.xml"/><Relationship Id="rId7" Type="http://schemas.openxmlformats.org/officeDocument/2006/relationships/theme" Target="../theme/theme1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5" Type="http://schemas.openxmlformats.org/officeDocument/2006/relationships/slideLayout" Target="../slideLayouts/slideLayout71.xml"/><Relationship Id="rId4" Type="http://schemas.openxmlformats.org/officeDocument/2006/relationships/slideLayout" Target="../slideLayouts/slideLayout70.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5.xml"/><Relationship Id="rId7" Type="http://schemas.openxmlformats.org/officeDocument/2006/relationships/image" Target="../media/image24.png"/><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theme" Target="../theme/theme19.xml"/><Relationship Id="rId5" Type="http://schemas.openxmlformats.org/officeDocument/2006/relationships/slideLayout" Target="../slideLayouts/slideLayout77.xml"/><Relationship Id="rId4" Type="http://schemas.openxmlformats.org/officeDocument/2006/relationships/slideLayout" Target="../slideLayouts/slideLayout7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9.png"/></Relationships>
</file>

<file path=ppt/slides/_rels/slide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1.png"/></Relationships>
</file>

<file path=ppt/slides/_rels/slide1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B8D71402-7CBC-DCA2-6899-47998E0C8857}"/>
              </a:ext>
            </a:extLst>
          </p:cNvPr>
          <p:cNvSpPr txBox="1">
            <a:spLocks/>
          </p:cNvSpPr>
          <p:nvPr/>
        </p:nvSpPr>
        <p:spPr>
          <a:xfrm>
            <a:off x="1137994" y="1587536"/>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Module Name	: Embedded C</a:t>
            </a:r>
          </a:p>
          <a:p>
            <a:r>
              <a:rPr lang="en-GB" b="1" dirty="0">
                <a:latin typeface="Cambria" panose="02040503050406030204" pitchFamily="18" charset="0"/>
                <a:ea typeface="Cambria" panose="02040503050406030204" pitchFamily="18" charset="0"/>
                <a:cs typeface="Arial"/>
              </a:rPr>
              <a:t>Module Code	:  </a:t>
            </a:r>
            <a:r>
              <a:rPr lang="en-GB" b="1" dirty="0">
                <a:effectLst/>
                <a:latin typeface="Cambria" panose="02040503050406030204" pitchFamily="18" charset="0"/>
                <a:ea typeface="Cambria" panose="02040503050406030204" pitchFamily="18" charset="0"/>
                <a:cs typeface="Arial"/>
              </a:rPr>
              <a:t>ACDA 4013</a:t>
            </a:r>
          </a:p>
          <a:p>
            <a:r>
              <a:rPr lang="en-GB" b="1" dirty="0">
                <a:latin typeface="Cambria" panose="02040503050406030204" pitchFamily="18" charset="0"/>
                <a:ea typeface="Cambria" panose="02040503050406030204" pitchFamily="18" charset="0"/>
                <a:cs typeface="Arial"/>
              </a:rPr>
              <a:t>Topic 		: Programs on Chaser,</a:t>
            </a:r>
          </a:p>
          <a:p>
            <a:r>
              <a:rPr lang="en-GB" b="1" dirty="0">
                <a:latin typeface="Cambria" panose="02040503050406030204" pitchFamily="18" charset="0"/>
                <a:ea typeface="Cambria" panose="02040503050406030204" pitchFamily="18" charset="0"/>
                <a:cs typeface="Arial"/>
              </a:rPr>
              <a:t>			 Switching &amp; Virtual Terminal</a:t>
            </a:r>
          </a:p>
          <a:p>
            <a:r>
              <a:rPr lang="en-GB" b="1" dirty="0">
                <a:latin typeface="Cambria" panose="02040503050406030204" pitchFamily="18" charset="0"/>
                <a:ea typeface="Cambria" panose="02040503050406030204" pitchFamily="18" charset="0"/>
                <a:cs typeface="Arial"/>
              </a:rPr>
              <a:t>Lecture 		</a:t>
            </a:r>
            <a:r>
              <a:rPr lang="en-GB" b="1">
                <a:latin typeface="Cambria" panose="02040503050406030204" pitchFamily="18" charset="0"/>
                <a:ea typeface="Cambria" panose="02040503050406030204" pitchFamily="18" charset="0"/>
                <a:cs typeface="Arial"/>
              </a:rPr>
              <a:t>: 13</a:t>
            </a:r>
            <a:endParaRPr lang="en-GB" b="1" dirty="0">
              <a:latin typeface="Cambria" panose="02040503050406030204" pitchFamily="18" charset="0"/>
              <a:ea typeface="Cambria" panose="02040503050406030204" pitchFamily="18" charset="0"/>
              <a:cs typeface="Arial"/>
            </a:endParaRPr>
          </a:p>
        </p:txBody>
      </p:sp>
      <p:sp>
        <p:nvSpPr>
          <p:cNvPr id="7" name="Content Placeholder 1">
            <a:extLst>
              <a:ext uri="{FF2B5EF4-FFF2-40B4-BE49-F238E27FC236}">
                <a16:creationId xmlns:a16="http://schemas.microsoft.com/office/drawing/2014/main" id="{0D2AF696-522B-ED88-A45F-9270647006CB}"/>
              </a:ext>
            </a:extLst>
          </p:cNvPr>
          <p:cNvSpPr txBox="1">
            <a:spLocks/>
          </p:cNvSpPr>
          <p:nvPr/>
        </p:nvSpPr>
        <p:spPr>
          <a:xfrm>
            <a:off x="7826142" y="4200854"/>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311066" y="0"/>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Counters using LED</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494073" y="2220052"/>
            <a:ext cx="9627388" cy="4448718"/>
          </a:xfrm>
          <a:prstGeom prst="rect">
            <a:avLst/>
          </a:prstGeom>
          <a:noFill/>
        </p:spPr>
        <p:txBody>
          <a:bodyPr wrap="square" lIns="91440" tIns="45720" rIns="91440" bIns="45720" rtlCol="0" anchor="t">
            <a:spAutoFit/>
          </a:bodyPr>
          <a:lstStyle/>
          <a:p>
            <a:pPr algn="just">
              <a:lnSpc>
                <a:spcPct val="200000"/>
              </a:lnSpc>
            </a:pPr>
            <a:r>
              <a:rPr lang="en-GB" dirty="0">
                <a:latin typeface="Book Antiqua" panose="02040602050305030304" pitchFamily="18" charset="0"/>
                <a:ea typeface="Cambria"/>
              </a:rPr>
              <a:t>Demonstrate an LED chaser and motor control sequence by considering the following conditions:</a:t>
            </a:r>
          </a:p>
          <a:p>
            <a:pPr marL="536575" indent="-285750" algn="just">
              <a:lnSpc>
                <a:spcPct val="200000"/>
              </a:lnSpc>
              <a:buFont typeface="Arial" panose="020B0604020202020204" pitchFamily="34" charset="0"/>
              <a:buChar char="•"/>
            </a:pPr>
            <a:r>
              <a:rPr lang="en-GB" dirty="0">
                <a:latin typeface="Book Antiqua" panose="02040602050305030304" pitchFamily="18" charset="0"/>
                <a:ea typeface="Cambria"/>
              </a:rPr>
              <a:t>When a push button is pressed, a left-to-right LED chaser pattern should run on pins RC0 to RC3, where each LED turns ON one at a time with a 200 </a:t>
            </a:r>
            <a:r>
              <a:rPr lang="en-GB" dirty="0" err="1">
                <a:latin typeface="Book Antiqua" panose="02040602050305030304" pitchFamily="18" charset="0"/>
                <a:ea typeface="Cambria"/>
              </a:rPr>
              <a:t>ms</a:t>
            </a:r>
            <a:r>
              <a:rPr lang="en-GB" dirty="0">
                <a:latin typeface="Book Antiqua" panose="02040602050305030304" pitchFamily="18" charset="0"/>
                <a:ea typeface="Cambria"/>
              </a:rPr>
              <a:t> delay. The chaser sequence must repeat for two full cycles. </a:t>
            </a:r>
          </a:p>
          <a:p>
            <a:pPr marL="536575" indent="-285750" algn="just">
              <a:lnSpc>
                <a:spcPct val="200000"/>
              </a:lnSpc>
              <a:buFont typeface="Arial" panose="020B0604020202020204" pitchFamily="34" charset="0"/>
              <a:buChar char="•"/>
            </a:pPr>
            <a:r>
              <a:rPr lang="en-GB" dirty="0">
                <a:latin typeface="Book Antiqua" panose="02040602050305030304" pitchFamily="18" charset="0"/>
                <a:ea typeface="Cambria"/>
              </a:rPr>
              <a:t>After the LED pattern finishes, a DC motor should turn ON for 3 seconds, then turn OFF, after which the system should wait for the next button press to repeat the entire operation. </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118111" y="1146880"/>
            <a:ext cx="6888480" cy="98488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Chaser Sequence</a:t>
            </a:r>
          </a:p>
          <a:p>
            <a:r>
              <a:rPr lang="en-GB" sz="2600" b="1" dirty="0">
                <a:latin typeface="Cambria" panose="02040503050406030204" pitchFamily="18" charset="0"/>
                <a:ea typeface="Cambria" panose="02040503050406030204" pitchFamily="18" charset="0"/>
              </a:rPr>
              <a:t>Exercise 1</a:t>
            </a:r>
          </a:p>
        </p:txBody>
      </p:sp>
    </p:spTree>
    <p:extLst>
      <p:ext uri="{BB962C8B-B14F-4D97-AF65-F5344CB8AC3E}">
        <p14:creationId xmlns:p14="http://schemas.microsoft.com/office/powerpoint/2010/main" val="5167029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411285" y="-65854"/>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Counters using LED</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0" y="1215588"/>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Chaser Sequence</a:t>
            </a:r>
          </a:p>
        </p:txBody>
      </p:sp>
      <p:pic>
        <p:nvPicPr>
          <p:cNvPr id="7" name="Picture 6">
            <a:extLst>
              <a:ext uri="{FF2B5EF4-FFF2-40B4-BE49-F238E27FC236}">
                <a16:creationId xmlns:a16="http://schemas.microsoft.com/office/drawing/2014/main" id="{F7AE4A17-DF5C-4A4D-984E-EE76E059BE78}"/>
              </a:ext>
            </a:extLst>
          </p:cNvPr>
          <p:cNvPicPr/>
          <p:nvPr/>
        </p:nvPicPr>
        <p:blipFill>
          <a:blip r:embed="rId2"/>
          <a:stretch>
            <a:fillRect/>
          </a:stretch>
        </p:blipFill>
        <p:spPr>
          <a:xfrm>
            <a:off x="581079" y="1903866"/>
            <a:ext cx="5756659" cy="4370810"/>
          </a:xfrm>
          <a:prstGeom prst="rect">
            <a:avLst/>
          </a:prstGeom>
        </p:spPr>
      </p:pic>
      <p:pic>
        <p:nvPicPr>
          <p:cNvPr id="8" name="Picture 7">
            <a:extLst>
              <a:ext uri="{FF2B5EF4-FFF2-40B4-BE49-F238E27FC236}">
                <a16:creationId xmlns:a16="http://schemas.microsoft.com/office/drawing/2014/main" id="{665E16D6-30CC-4B23-A547-E9333C6F5C93}"/>
              </a:ext>
            </a:extLst>
          </p:cNvPr>
          <p:cNvPicPr/>
          <p:nvPr/>
        </p:nvPicPr>
        <p:blipFill>
          <a:blip r:embed="rId3"/>
          <a:stretch>
            <a:fillRect/>
          </a:stretch>
        </p:blipFill>
        <p:spPr>
          <a:xfrm>
            <a:off x="7059175" y="2000648"/>
            <a:ext cx="4855669" cy="2243594"/>
          </a:xfrm>
          <a:prstGeom prst="rect">
            <a:avLst/>
          </a:prstGeom>
        </p:spPr>
      </p:pic>
    </p:spTree>
    <p:extLst>
      <p:ext uri="{BB962C8B-B14F-4D97-AF65-F5344CB8AC3E}">
        <p14:creationId xmlns:p14="http://schemas.microsoft.com/office/powerpoint/2010/main" val="3238446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411285" y="-65854"/>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Counters using LED</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86581" y="1144740"/>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Chaser</a:t>
            </a:r>
            <a:endParaRPr lang="en-GB" sz="2600" b="1" dirty="0">
              <a:latin typeface="Cambria" panose="02040503050406030204" pitchFamily="18" charset="0"/>
              <a:ea typeface="Cambria" panose="02040503050406030204" pitchFamily="18" charset="0"/>
            </a:endParaRPr>
          </a:p>
        </p:txBody>
      </p:sp>
      <p:pic>
        <p:nvPicPr>
          <p:cNvPr id="9" name="Screen Recording 8">
            <a:hlinkClick r:id="" action="ppaction://media"/>
            <a:extLst>
              <a:ext uri="{FF2B5EF4-FFF2-40B4-BE49-F238E27FC236}">
                <a16:creationId xmlns:a16="http://schemas.microsoft.com/office/drawing/2014/main" id="{5CBB9C30-00F2-451D-B526-8E72A59CA73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553280" y="2049517"/>
            <a:ext cx="6541146" cy="4474210"/>
          </a:xfrm>
          <a:prstGeom prst="rect">
            <a:avLst/>
          </a:prstGeom>
        </p:spPr>
      </p:pic>
    </p:spTree>
    <p:extLst>
      <p:ext uri="{BB962C8B-B14F-4D97-AF65-F5344CB8AC3E}">
        <p14:creationId xmlns:p14="http://schemas.microsoft.com/office/powerpoint/2010/main" val="1893827762"/>
      </p:ext>
    </p:extLst>
  </p:cSld>
  <p:clrMapOvr>
    <a:masterClrMapping/>
  </p:clrMapOvr>
  <mc:AlternateContent xmlns:mc="http://schemas.openxmlformats.org/markup-compatibility/2006" xmlns:p14="http://schemas.microsoft.com/office/powerpoint/2010/main">
    <mc:Choice Requires="p14">
      <p:transition spd="slow" p14:dur="2000" advTm="10657"/>
    </mc:Choice>
    <mc:Fallback xmlns="">
      <p:transition spd="slow" advTm="10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7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par>
              <p:cTn id="7"/>
            </p:par>
            <p:par>
              <p:cTn id="8"/>
            </p:par>
            <p:video>
              <p:cMediaNode vol="80000">
                <p:cTn id="9" fill="hold" display="0">
                  <p:stCondLst>
                    <p:cond delay="indefinite"/>
                  </p:stCondLst>
                </p:cTn>
                <p:tgtEl>
                  <p:spTgt spid="9"/>
                </p:tgtEl>
              </p:cMediaNode>
            </p:video>
            <p:seq concurrent="1" nextAc="seek">
              <p:cTn id="10" restart="whenNotActive" fill="hold" evtFilter="cancelBubble" nodeType="interactiveSeq">
                <p:stCondLst>
                  <p:cond evt="onClick" delay="0">
                    <p:tgtEl>
                      <p:spTgt spid="9"/>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311066" y="0"/>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Counters using LED</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594972" y="2001369"/>
            <a:ext cx="9829188" cy="4457118"/>
          </a:xfrm>
          <a:prstGeom prst="rect">
            <a:avLst/>
          </a:prstGeom>
          <a:noFill/>
        </p:spPr>
        <p:txBody>
          <a:bodyPr wrap="square" lIns="91440" tIns="45720" rIns="91440" bIns="45720" rtlCol="0" anchor="t">
            <a:spAutoFit/>
          </a:bodyPr>
          <a:lstStyle/>
          <a:p>
            <a:pPr algn="just">
              <a:lnSpc>
                <a:spcPct val="200000"/>
              </a:lnSpc>
            </a:pPr>
            <a:r>
              <a:rPr lang="en-GB" sz="1600" dirty="0">
                <a:latin typeface="Book Antiqua" panose="02040602050305030304" pitchFamily="18" charset="0"/>
                <a:ea typeface="Cambria"/>
              </a:rPr>
              <a:t>Demonstrate LED control using a push-button by considering the following conditions:</a:t>
            </a:r>
          </a:p>
          <a:p>
            <a:pPr marL="719138" indent="-285750" algn="just">
              <a:lnSpc>
                <a:spcPct val="200000"/>
              </a:lnSpc>
              <a:buFont typeface="Arial" panose="020B0604020202020204" pitchFamily="34" charset="0"/>
              <a:buChar char="•"/>
            </a:pPr>
            <a:r>
              <a:rPr lang="en-GB" sz="1600" dirty="0">
                <a:latin typeface="Book Antiqua" panose="02040602050305030304" pitchFamily="18" charset="0"/>
                <a:ea typeface="Cambria"/>
              </a:rPr>
              <a:t>A push button is connected to pin RB4, configured as an input. </a:t>
            </a:r>
          </a:p>
          <a:p>
            <a:pPr marL="719138" indent="-285750" algn="just">
              <a:lnSpc>
                <a:spcPct val="200000"/>
              </a:lnSpc>
              <a:buFont typeface="Arial" panose="020B0604020202020204" pitchFamily="34" charset="0"/>
              <a:buChar char="•"/>
            </a:pPr>
            <a:r>
              <a:rPr lang="en-GB" sz="1600" dirty="0">
                <a:latin typeface="Book Antiqua" panose="02040602050305030304" pitchFamily="18" charset="0"/>
                <a:ea typeface="Cambria"/>
              </a:rPr>
              <a:t>The LEDs connected to RB0 and RB1 are configured as outputs.</a:t>
            </a:r>
          </a:p>
          <a:p>
            <a:pPr marL="719138" indent="-285750" algn="just">
              <a:lnSpc>
                <a:spcPct val="200000"/>
              </a:lnSpc>
              <a:buFont typeface="Arial" panose="020B0604020202020204" pitchFamily="34" charset="0"/>
              <a:buChar char="•"/>
            </a:pPr>
            <a:r>
              <a:rPr lang="en-GB" sz="1600" dirty="0">
                <a:latin typeface="Book Antiqua" panose="02040602050305030304" pitchFamily="18" charset="0"/>
                <a:ea typeface="Cambria"/>
              </a:rPr>
              <a:t>When the push button is pressed, the system should turn ON the LED on RB0 and turn OFF the LED on RB1.</a:t>
            </a:r>
          </a:p>
          <a:p>
            <a:pPr marL="719138" indent="-285750" algn="just">
              <a:lnSpc>
                <a:spcPct val="200000"/>
              </a:lnSpc>
              <a:buFont typeface="Arial" panose="020B0604020202020204" pitchFamily="34" charset="0"/>
              <a:buChar char="•"/>
            </a:pPr>
            <a:r>
              <a:rPr lang="en-GB" sz="1600" dirty="0">
                <a:latin typeface="Book Antiqua" panose="02040602050305030304" pitchFamily="18" charset="0"/>
                <a:ea typeface="Cambria"/>
              </a:rPr>
              <a:t>When the push button is released, the system should turn OFF the LED on RB0 and turn ON the LED on RB1.</a:t>
            </a:r>
          </a:p>
          <a:p>
            <a:pPr marL="719138" indent="-285750" algn="just">
              <a:lnSpc>
                <a:spcPct val="200000"/>
              </a:lnSpc>
              <a:buFont typeface="Arial" panose="020B0604020202020204" pitchFamily="34" charset="0"/>
              <a:buChar char="•"/>
            </a:pPr>
            <a:r>
              <a:rPr lang="en-GB" sz="1600" dirty="0">
                <a:latin typeface="Book Antiqua" panose="02040602050305030304" pitchFamily="18" charset="0"/>
                <a:ea typeface="Cambria"/>
              </a:rPr>
              <a:t>The system should continuously monitor the button state and update the LEDs accordingly inside an infinite loop.</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67661" y="1043711"/>
            <a:ext cx="6888480" cy="98488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Switching</a:t>
            </a:r>
          </a:p>
          <a:p>
            <a:r>
              <a:rPr lang="en-GB" sz="2600" b="1" dirty="0">
                <a:latin typeface="Cambria" panose="02040503050406030204" pitchFamily="18" charset="0"/>
                <a:ea typeface="Cambria" panose="02040503050406030204" pitchFamily="18" charset="0"/>
              </a:rPr>
              <a:t>Exercise 2</a:t>
            </a:r>
          </a:p>
        </p:txBody>
      </p:sp>
    </p:spTree>
    <p:extLst>
      <p:ext uri="{BB962C8B-B14F-4D97-AF65-F5344CB8AC3E}">
        <p14:creationId xmlns:p14="http://schemas.microsoft.com/office/powerpoint/2010/main" val="939960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411285" y="-65854"/>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Counters using LED</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86581" y="1144740"/>
            <a:ext cx="6888480" cy="98488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Switching</a:t>
            </a:r>
          </a:p>
          <a:p>
            <a:endParaRPr lang="en-GB" sz="2600" b="1" dirty="0">
              <a:latin typeface="Cambria" panose="02040503050406030204" pitchFamily="18" charset="0"/>
              <a:ea typeface="Cambria" panose="02040503050406030204" pitchFamily="18" charset="0"/>
            </a:endParaRPr>
          </a:p>
        </p:txBody>
      </p:sp>
      <p:pic>
        <p:nvPicPr>
          <p:cNvPr id="6" name="Screen Recording 5">
            <a:hlinkClick r:id="" action="ppaction://media"/>
            <a:extLst>
              <a:ext uri="{FF2B5EF4-FFF2-40B4-BE49-F238E27FC236}">
                <a16:creationId xmlns:a16="http://schemas.microsoft.com/office/drawing/2014/main" id="{39C8308B-43D4-434E-9737-A4FAE5E360D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465726" y="2129625"/>
            <a:ext cx="6262939" cy="4283914"/>
          </a:xfrm>
          <a:prstGeom prst="rect">
            <a:avLst/>
          </a:prstGeom>
        </p:spPr>
      </p:pic>
    </p:spTree>
    <p:extLst>
      <p:ext uri="{BB962C8B-B14F-4D97-AF65-F5344CB8AC3E}">
        <p14:creationId xmlns:p14="http://schemas.microsoft.com/office/powerpoint/2010/main" val="4034365158"/>
      </p:ext>
    </p:extLst>
  </p:cSld>
  <p:clrMapOvr>
    <a:masterClrMapping/>
  </p:clrMapOvr>
  <mc:AlternateContent xmlns:mc="http://schemas.openxmlformats.org/markup-compatibility/2006" xmlns:p14="http://schemas.microsoft.com/office/powerpoint/2010/main">
    <mc:Choice Requires="p14">
      <p:transition spd="slow" p14:dur="2000" advTm="10657"/>
    </mc:Choice>
    <mc:Fallback xmlns="">
      <p:transition spd="slow" advTm="10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80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par>
              <p:cTn id="7"/>
            </p:par>
            <p:par>
              <p:cTn id="8"/>
            </p:par>
            <p:video>
              <p:cMediaNode vol="80000">
                <p:cTn id="9" fill="hold" display="0">
                  <p:stCondLst>
                    <p:cond delay="indefinite"/>
                  </p:stCondLst>
                </p:cTn>
                <p:tgtEl>
                  <p:spTgt spid="6"/>
                </p:tgtEl>
              </p:cMediaNode>
            </p:video>
            <p:seq concurrent="1" nextAc="seek">
              <p:cTn id="10" restart="whenNotActive" fill="hold" evtFilter="cancelBubble" nodeType="interactiveSeq">
                <p:stCondLst>
                  <p:cond evt="onClick" delay="0">
                    <p:tgtEl>
                      <p:spTgt spid="6"/>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411285" y="-65854"/>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Counters using LED</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86581" y="1144740"/>
            <a:ext cx="6888480" cy="98488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Switching</a:t>
            </a:r>
          </a:p>
          <a:p>
            <a:endParaRPr lang="en-GB" sz="2600" b="1" dirty="0">
              <a:latin typeface="Cambria" panose="02040503050406030204" pitchFamily="18" charset="0"/>
              <a:ea typeface="Cambria" panose="02040503050406030204" pitchFamily="18" charset="0"/>
            </a:endParaRPr>
          </a:p>
        </p:txBody>
      </p:sp>
      <p:pic>
        <p:nvPicPr>
          <p:cNvPr id="8" name="Picture 7">
            <a:extLst>
              <a:ext uri="{FF2B5EF4-FFF2-40B4-BE49-F238E27FC236}">
                <a16:creationId xmlns:a16="http://schemas.microsoft.com/office/drawing/2014/main" id="{998D1BA7-AA54-4C66-8503-90F1933A8FCC}"/>
              </a:ext>
            </a:extLst>
          </p:cNvPr>
          <p:cNvPicPr>
            <a:picLocks noChangeAspect="1"/>
          </p:cNvPicPr>
          <p:nvPr/>
        </p:nvPicPr>
        <p:blipFill>
          <a:blip r:embed="rId2"/>
          <a:stretch>
            <a:fillRect/>
          </a:stretch>
        </p:blipFill>
        <p:spPr>
          <a:xfrm>
            <a:off x="1388696" y="2129625"/>
            <a:ext cx="5081472" cy="3901586"/>
          </a:xfrm>
          <a:prstGeom prst="rect">
            <a:avLst/>
          </a:prstGeom>
        </p:spPr>
      </p:pic>
    </p:spTree>
    <p:extLst>
      <p:ext uri="{BB962C8B-B14F-4D97-AF65-F5344CB8AC3E}">
        <p14:creationId xmlns:p14="http://schemas.microsoft.com/office/powerpoint/2010/main" val="2982885972"/>
      </p:ext>
    </p:extLst>
  </p:cSld>
  <p:clrMapOvr>
    <a:masterClrMapping/>
  </p:clrMapOvr>
  <mc:AlternateContent xmlns:mc="http://schemas.openxmlformats.org/markup-compatibility/2006" xmlns:p14="http://schemas.microsoft.com/office/powerpoint/2010/main">
    <mc:Choice Requires="p14">
      <p:transition spd="slow" p14:dur="2000" advTm="10657"/>
    </mc:Choice>
    <mc:Fallback xmlns="">
      <p:transition spd="slow" advTm="10657"/>
    </mc:Fallback>
  </mc:AlternateContent>
  <p:timing>
    <p:tnLst>
      <p:par>
        <p:cTn id="1" dur="indefinite" restart="never" nodeType="tmRoot">
          <p:childTnLst>
            <p:par>
              <p:cTn id="2"/>
            </p:par>
            <p:par>
              <p:cTn id="3"/>
            </p:par>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311066" y="0"/>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Counters using LED</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494072" y="2083350"/>
            <a:ext cx="10264317" cy="3964675"/>
          </a:xfrm>
          <a:prstGeom prst="rect">
            <a:avLst/>
          </a:prstGeom>
          <a:noFill/>
        </p:spPr>
        <p:txBody>
          <a:bodyPr wrap="square" lIns="91440" tIns="45720" rIns="91440" bIns="45720" rtlCol="0" anchor="t">
            <a:spAutoFit/>
          </a:bodyPr>
          <a:lstStyle/>
          <a:p>
            <a:pPr algn="just">
              <a:lnSpc>
                <a:spcPct val="200000"/>
              </a:lnSpc>
            </a:pPr>
            <a:r>
              <a:rPr lang="en-GB" sz="1600" dirty="0">
                <a:latin typeface="Book Antiqua" panose="02040602050305030304" pitchFamily="18" charset="0"/>
                <a:ea typeface="Cambria"/>
              </a:rPr>
              <a:t>Demonstrate UART-based LED control using a push button by considering the following conditions:</a:t>
            </a:r>
          </a:p>
          <a:p>
            <a:pPr marL="806450" indent="-285750" algn="just">
              <a:lnSpc>
                <a:spcPct val="200000"/>
              </a:lnSpc>
              <a:buFont typeface="Arial" panose="020B0604020202020204" pitchFamily="34" charset="0"/>
              <a:buChar char="•"/>
            </a:pPr>
            <a:r>
              <a:rPr lang="en-GB" sz="1600" dirty="0">
                <a:latin typeface="Book Antiqua" panose="02040602050305030304" pitchFamily="18" charset="0"/>
                <a:ea typeface="Cambria"/>
              </a:rPr>
              <a:t>A push button is connected to RC0 and configured as an input (active LOW). An LED is connected to RB0, configured as an output, and is initially turned OFF.</a:t>
            </a:r>
          </a:p>
          <a:p>
            <a:pPr marL="806450" indent="-285750" algn="just">
              <a:lnSpc>
                <a:spcPct val="200000"/>
              </a:lnSpc>
              <a:buFont typeface="Arial" panose="020B0604020202020204" pitchFamily="34" charset="0"/>
              <a:buChar char="•"/>
            </a:pPr>
            <a:r>
              <a:rPr lang="en-GB" sz="1600" dirty="0">
                <a:latin typeface="Book Antiqua" panose="02040602050305030304" pitchFamily="18" charset="0"/>
                <a:ea typeface="Cambria"/>
              </a:rPr>
              <a:t>When the push button is pressed, the system should turn ON the LED connected to RB0 and send the message "LED ON" to the virtual terminal through UART configured at 9600 baud. </a:t>
            </a:r>
          </a:p>
          <a:p>
            <a:pPr marL="806450" indent="-285750" algn="just">
              <a:lnSpc>
                <a:spcPct val="200000"/>
              </a:lnSpc>
              <a:buFont typeface="Arial" panose="020B0604020202020204" pitchFamily="34" charset="0"/>
              <a:buChar char="•"/>
            </a:pPr>
            <a:r>
              <a:rPr lang="en-GB" sz="1600" dirty="0">
                <a:latin typeface="Book Antiqua" panose="02040602050305030304" pitchFamily="18" charset="0"/>
                <a:ea typeface="Cambria"/>
              </a:rPr>
              <a:t>The program should then wait until the button is released before allowing another press event to be detected.</a:t>
            </a:r>
          </a:p>
          <a:p>
            <a:pPr marL="806450" indent="-285750" algn="just">
              <a:lnSpc>
                <a:spcPct val="200000"/>
              </a:lnSpc>
              <a:buFont typeface="Arial" panose="020B0604020202020204" pitchFamily="34" charset="0"/>
              <a:buChar char="•"/>
            </a:pPr>
            <a:r>
              <a:rPr lang="en-GB" sz="1600" dirty="0">
                <a:latin typeface="Book Antiqua" panose="02040602050305030304" pitchFamily="18" charset="0"/>
                <a:ea typeface="Cambria"/>
              </a:rPr>
              <a:t>The system continuously monitors the button inside an infinite loop to handle repeated operations.</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67661" y="1016484"/>
            <a:ext cx="6888480" cy="98488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LED with Virtual Terminal</a:t>
            </a:r>
          </a:p>
          <a:p>
            <a:r>
              <a:rPr lang="en-GB" sz="2600" b="1" dirty="0">
                <a:latin typeface="Cambria" panose="02040503050406030204" pitchFamily="18" charset="0"/>
                <a:ea typeface="Cambria" panose="02040503050406030204" pitchFamily="18" charset="0"/>
              </a:rPr>
              <a:t>Exercise 3</a:t>
            </a:r>
          </a:p>
        </p:txBody>
      </p:sp>
    </p:spTree>
    <p:extLst>
      <p:ext uri="{BB962C8B-B14F-4D97-AF65-F5344CB8AC3E}">
        <p14:creationId xmlns:p14="http://schemas.microsoft.com/office/powerpoint/2010/main" val="16242648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411285" y="-65854"/>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Counters using LED</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86581" y="1144740"/>
            <a:ext cx="6888480" cy="98488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LED with Virtual Terminal</a:t>
            </a:r>
          </a:p>
          <a:p>
            <a:endParaRPr lang="en-GB" sz="2600" b="1" dirty="0">
              <a:latin typeface="Cambria" panose="02040503050406030204" pitchFamily="18" charset="0"/>
              <a:ea typeface="Cambria" panose="02040503050406030204" pitchFamily="18" charset="0"/>
            </a:endParaRPr>
          </a:p>
        </p:txBody>
      </p:sp>
      <p:pic>
        <p:nvPicPr>
          <p:cNvPr id="8" name="Screen Recording 7">
            <a:hlinkClick r:id="" action="ppaction://media"/>
            <a:extLst>
              <a:ext uri="{FF2B5EF4-FFF2-40B4-BE49-F238E27FC236}">
                <a16:creationId xmlns:a16="http://schemas.microsoft.com/office/drawing/2014/main" id="{6E251215-EB56-400E-8B47-6C4E5D03FE1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472032" y="2028949"/>
            <a:ext cx="6411967" cy="4588700"/>
          </a:xfrm>
          <a:prstGeom prst="rect">
            <a:avLst/>
          </a:prstGeom>
        </p:spPr>
      </p:pic>
    </p:spTree>
    <p:extLst>
      <p:ext uri="{BB962C8B-B14F-4D97-AF65-F5344CB8AC3E}">
        <p14:creationId xmlns:p14="http://schemas.microsoft.com/office/powerpoint/2010/main" val="2073242144"/>
      </p:ext>
    </p:extLst>
  </p:cSld>
  <p:clrMapOvr>
    <a:masterClrMapping/>
  </p:clrMapOvr>
  <mc:AlternateContent xmlns:mc="http://schemas.openxmlformats.org/markup-compatibility/2006" xmlns:p14="http://schemas.microsoft.com/office/powerpoint/2010/main">
    <mc:Choice Requires="p14">
      <p:transition spd="slow" p14:dur="2000" advTm="10657"/>
    </mc:Choice>
    <mc:Fallback xmlns="">
      <p:transition spd="slow" advTm="10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9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par>
              <p:cTn id="7"/>
            </p:par>
            <p:par>
              <p:cTn id="8"/>
            </p:par>
            <p:video>
              <p:cMediaNode vol="80000">
                <p:cTn id="9" fill="hold" display="0">
                  <p:stCondLst>
                    <p:cond delay="indefinite"/>
                  </p:stCondLst>
                </p:cTn>
                <p:tgtEl>
                  <p:spTgt spid="8"/>
                </p:tgtEl>
              </p:cMediaNode>
            </p:video>
            <p:seq concurrent="1" nextAc="seek">
              <p:cTn id="10" restart="whenNotActive" fill="hold" evtFilter="cancelBubble" nodeType="interactiveSeq">
                <p:stCondLst>
                  <p:cond evt="onClick" delay="0">
                    <p:tgtEl>
                      <p:spTgt spid="8"/>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411285" y="-65854"/>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Counters using LED</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86581" y="1144740"/>
            <a:ext cx="6888480" cy="98488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LED with Virtual Terminal</a:t>
            </a:r>
          </a:p>
          <a:p>
            <a:endParaRPr lang="en-GB" sz="2600" b="1" dirty="0">
              <a:latin typeface="Cambria" panose="020405030504060302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9B6A7A84-454B-4F55-BA04-107AD25616C1}"/>
              </a:ext>
            </a:extLst>
          </p:cNvPr>
          <p:cNvPicPr>
            <a:picLocks noChangeAspect="1"/>
          </p:cNvPicPr>
          <p:nvPr/>
        </p:nvPicPr>
        <p:blipFill>
          <a:blip r:embed="rId2"/>
          <a:stretch>
            <a:fillRect/>
          </a:stretch>
        </p:blipFill>
        <p:spPr>
          <a:xfrm>
            <a:off x="2286425" y="1786689"/>
            <a:ext cx="5072917" cy="4738364"/>
          </a:xfrm>
          <a:prstGeom prst="rect">
            <a:avLst/>
          </a:prstGeom>
        </p:spPr>
      </p:pic>
    </p:spTree>
    <p:extLst>
      <p:ext uri="{BB962C8B-B14F-4D97-AF65-F5344CB8AC3E}">
        <p14:creationId xmlns:p14="http://schemas.microsoft.com/office/powerpoint/2010/main" val="3134980019"/>
      </p:ext>
    </p:extLst>
  </p:cSld>
  <p:clrMapOvr>
    <a:masterClrMapping/>
  </p:clrMapOvr>
  <mc:AlternateContent xmlns:mc="http://schemas.openxmlformats.org/markup-compatibility/2006" xmlns:p14="http://schemas.microsoft.com/office/powerpoint/2010/main">
    <mc:Choice Requires="p14">
      <p:transition spd="slow" p14:dur="2000" advTm="10657"/>
    </mc:Choice>
    <mc:Fallback xmlns="">
      <p:transition spd="slow" advTm="10657"/>
    </mc:Fallback>
  </mc:AlternateContent>
  <p:timing>
    <p:tnLst>
      <p:par>
        <p:cTn id="1" dur="indefinite" restart="never" nodeType="tmRoot">
          <p:childTnLst>
            <p:par>
              <p:cTn id="2"/>
            </p:par>
            <p:par>
              <p:cTn id="3"/>
            </p:par>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7.1.4619"/>
  <p:tag name="SLIDO_PRESENTATION_ID" val="00000000-0000-0000-0000-000000000000"/>
  <p:tag name="SLIDO_EVENT_UUID" val="40032227-b979-4871-9810-e89219de304c"/>
  <p:tag name="SLIDO_EVENT_SECTION_UUID" val="a08ce91e-770a-4298-aca7-f3666eb3b522"/>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2572</TotalTime>
  <Words>523</Words>
  <Application>Microsoft Office PowerPoint</Application>
  <PresentationFormat>Widescreen</PresentationFormat>
  <Paragraphs>74</Paragraphs>
  <Slides>11</Slides>
  <Notes>0</Notes>
  <HiddenSlides>0</HiddenSlides>
  <MMClips>3</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11</vt:i4>
      </vt:variant>
    </vt:vector>
  </HeadingPairs>
  <TitlesOfParts>
    <vt:vector size="36" baseType="lpstr">
      <vt:lpstr>Arial</vt:lpstr>
      <vt:lpstr>Book Antiqua</vt:lpstr>
      <vt:lpstr>Calibri</vt:lpstr>
      <vt:lpstr>Calibri Light</vt:lpstr>
      <vt:lpstr>Cambria</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Counters using LED</vt:lpstr>
      <vt:lpstr>Counters using LED</vt:lpstr>
      <vt:lpstr>Counters using LED</vt:lpstr>
      <vt:lpstr>Counters using LED</vt:lpstr>
      <vt:lpstr>Counters using LED</vt:lpstr>
      <vt:lpstr>Counters using LED</vt:lpstr>
      <vt:lpstr>Counters using LED</vt:lpstr>
      <vt:lpstr>Counters using LED</vt:lpstr>
      <vt:lpstr>Counters using LED</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9</cp:revision>
  <dcterms:created xsi:type="dcterms:W3CDTF">2021-03-09T15:35:42Z</dcterms:created>
  <dcterms:modified xsi:type="dcterms:W3CDTF">2025-12-02T00:08:55Z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1.7.1.4619</vt:lpwstr>
  </property>
</Properties>
</file>