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 id="264"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64" d="100"/>
          <a:sy n="64" d="100"/>
        </p:scale>
        <p:origin x="60"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9E46BE1A-8F38-462C-8071-B9AAA4F9EAB8}"/>
    <pc:docChg chg="undo custSel addSld delSld modSld">
      <pc:chgData name="Zita Draper" userId="b063123c-f51f-481b-b99c-f574606c9ace" providerId="ADAL" clId="{9E46BE1A-8F38-462C-8071-B9AAA4F9EAB8}" dt="2025-09-22T13:34:13.407" v="795" actId="403"/>
      <pc:docMkLst>
        <pc:docMk/>
      </pc:docMkLst>
      <pc:sldChg chg="addSp delSp modSp new mod setBg">
        <pc:chgData name="Zita Draper" userId="b063123c-f51f-481b-b99c-f574606c9ace" providerId="ADAL" clId="{9E46BE1A-8F38-462C-8071-B9AAA4F9EAB8}" dt="2025-09-19T08:21:33.939" v="268" actId="403"/>
        <pc:sldMkLst>
          <pc:docMk/>
          <pc:sldMk cId="3535841961" sldId="257"/>
        </pc:sldMkLst>
      </pc:sldChg>
      <pc:sldChg chg="addSp delSp modSp new mod setBg">
        <pc:chgData name="Zita Draper" userId="b063123c-f51f-481b-b99c-f574606c9ace" providerId="ADAL" clId="{9E46BE1A-8F38-462C-8071-B9AAA4F9EAB8}" dt="2025-09-19T10:04:40.063" v="311" actId="403"/>
        <pc:sldMkLst>
          <pc:docMk/>
          <pc:sldMk cId="1678599587" sldId="258"/>
        </pc:sldMkLst>
      </pc:sldChg>
      <pc:sldChg chg="addSp delSp modSp new mod">
        <pc:chgData name="Zita Draper" userId="b063123c-f51f-481b-b99c-f574606c9ace" providerId="ADAL" clId="{9E46BE1A-8F38-462C-8071-B9AAA4F9EAB8}" dt="2025-09-19T10:11:53.261" v="446" actId="255"/>
        <pc:sldMkLst>
          <pc:docMk/>
          <pc:sldMk cId="3504061930" sldId="259"/>
        </pc:sldMkLst>
      </pc:sldChg>
      <pc:sldChg chg="modSp new mod">
        <pc:chgData name="Zita Draper" userId="b063123c-f51f-481b-b99c-f574606c9ace" providerId="ADAL" clId="{9E46BE1A-8F38-462C-8071-B9AAA4F9EAB8}" dt="2025-09-22T13:32:05.035" v="450" actId="122"/>
        <pc:sldMkLst>
          <pc:docMk/>
          <pc:sldMk cId="2173959647" sldId="260"/>
        </pc:sldMkLst>
      </pc:sldChg>
      <pc:sldChg chg="new">
        <pc:chgData name="Zita Draper" userId="b063123c-f51f-481b-b99c-f574606c9ace" providerId="ADAL" clId="{9E46BE1A-8F38-462C-8071-B9AAA4F9EAB8}" dt="2025-09-19T08:16:46.265" v="4" actId="680"/>
        <pc:sldMkLst>
          <pc:docMk/>
          <pc:sldMk cId="918463241" sldId="261"/>
        </pc:sldMkLst>
      </pc:sldChg>
      <pc:sldChg chg="new">
        <pc:chgData name="Zita Draper" userId="b063123c-f51f-481b-b99c-f574606c9ace" providerId="ADAL" clId="{9E46BE1A-8F38-462C-8071-B9AAA4F9EAB8}" dt="2025-09-19T08:16:46.774" v="5" actId="680"/>
        <pc:sldMkLst>
          <pc:docMk/>
          <pc:sldMk cId="1602916145" sldId="262"/>
        </pc:sldMkLst>
      </pc:sldChg>
      <pc:sldChg chg="addSp delSp modSp new mod setBg">
        <pc:chgData name="Zita Draper" userId="b063123c-f51f-481b-b99c-f574606c9ace" providerId="ADAL" clId="{9E46BE1A-8F38-462C-8071-B9AAA4F9EAB8}" dt="2025-09-22T13:34:13.407" v="795" actId="403"/>
        <pc:sldMkLst>
          <pc:docMk/>
          <pc:sldMk cId="3886302234" sldId="263"/>
        </pc:sldMkLst>
      </pc:sldChg>
      <pc:sldChg chg="modSp new mod">
        <pc:chgData name="Zita Draper" userId="b063123c-f51f-481b-b99c-f574606c9ace" providerId="ADAL" clId="{9E46BE1A-8F38-462C-8071-B9AAA4F9EAB8}" dt="2025-09-19T08:19:28.274" v="164" actId="20577"/>
        <pc:sldMkLst>
          <pc:docMk/>
          <pc:sldMk cId="1234914317" sldId="264"/>
        </pc:sldMkLst>
      </pc:sldChg>
      <pc:sldChg chg="new">
        <pc:chgData name="Zita Draper" userId="b063123c-f51f-481b-b99c-f574606c9ace" providerId="ADAL" clId="{9E46BE1A-8F38-462C-8071-B9AAA4F9EAB8}" dt="2025-09-19T08:16:46.852" v="8" actId="680"/>
        <pc:sldMkLst>
          <pc:docMk/>
          <pc:sldMk cId="180023141" sldId="265"/>
        </pc:sldMkLst>
      </pc:sldChg>
      <pc:sldChg chg="modSp new mod">
        <pc:chgData name="Zita Draper" userId="b063123c-f51f-481b-b99c-f574606c9ace" providerId="ADAL" clId="{9E46BE1A-8F38-462C-8071-B9AAA4F9EAB8}" dt="2025-09-19T08:18:54.781" v="87" actId="122"/>
        <pc:sldMkLst>
          <pc:docMk/>
          <pc:sldMk cId="854199144" sldId="266"/>
        </pc:sldMkLst>
      </pc:sldChg>
      <pc:sldChg chg="addSp delSp modSp new mod setBg modClrScheme chgLayout">
        <pc:chgData name="Zita Draper" userId="b063123c-f51f-481b-b99c-f574606c9ace" providerId="ADAL" clId="{9E46BE1A-8F38-462C-8071-B9AAA4F9EAB8}" dt="2025-09-19T08:18:39.719" v="73" actId="403"/>
        <pc:sldMkLst>
          <pc:docMk/>
          <pc:sldMk cId="762703444" sldId="267"/>
        </pc:sldMkLst>
      </pc:sldChg>
      <pc:sldChg chg="new del">
        <pc:chgData name="Zita Draper" userId="b063123c-f51f-481b-b99c-f574606c9ace" providerId="ADAL" clId="{9E46BE1A-8F38-462C-8071-B9AAA4F9EAB8}" dt="2025-09-19T08:16:54.500" v="40" actId="47"/>
        <pc:sldMkLst>
          <pc:docMk/>
          <pc:sldMk cId="1068979987" sldId="268"/>
        </pc:sldMkLst>
      </pc:sldChg>
      <pc:sldChg chg="new del">
        <pc:chgData name="Zita Draper" userId="b063123c-f51f-481b-b99c-f574606c9ace" providerId="ADAL" clId="{9E46BE1A-8F38-462C-8071-B9AAA4F9EAB8}" dt="2025-09-19T08:16:53.037" v="39" actId="47"/>
        <pc:sldMkLst>
          <pc:docMk/>
          <pc:sldMk cId="665450635" sldId="269"/>
        </pc:sldMkLst>
      </pc:sldChg>
      <pc:sldChg chg="new del">
        <pc:chgData name="Zita Draper" userId="b063123c-f51f-481b-b99c-f574606c9ace" providerId="ADAL" clId="{9E46BE1A-8F38-462C-8071-B9AAA4F9EAB8}" dt="2025-09-19T08:16:52.624" v="38" actId="47"/>
        <pc:sldMkLst>
          <pc:docMk/>
          <pc:sldMk cId="1085291555" sldId="270"/>
        </pc:sldMkLst>
      </pc:sldChg>
      <pc:sldChg chg="new del">
        <pc:chgData name="Zita Draper" userId="b063123c-f51f-481b-b99c-f574606c9ace" providerId="ADAL" clId="{9E46BE1A-8F38-462C-8071-B9AAA4F9EAB8}" dt="2025-09-19T08:16:52.038" v="37" actId="47"/>
        <pc:sldMkLst>
          <pc:docMk/>
          <pc:sldMk cId="4081622615" sldId="271"/>
        </pc:sldMkLst>
      </pc:sldChg>
      <pc:sldChg chg="new del">
        <pc:chgData name="Zita Draper" userId="b063123c-f51f-481b-b99c-f574606c9ace" providerId="ADAL" clId="{9E46BE1A-8F38-462C-8071-B9AAA4F9EAB8}" dt="2025-09-19T08:16:51.763" v="36" actId="47"/>
        <pc:sldMkLst>
          <pc:docMk/>
          <pc:sldMk cId="780388212" sldId="272"/>
        </pc:sldMkLst>
      </pc:sldChg>
      <pc:sldChg chg="new del">
        <pc:chgData name="Zita Draper" userId="b063123c-f51f-481b-b99c-f574606c9ace" providerId="ADAL" clId="{9E46BE1A-8F38-462C-8071-B9AAA4F9EAB8}" dt="2025-09-19T08:16:51.531" v="35" actId="47"/>
        <pc:sldMkLst>
          <pc:docMk/>
          <pc:sldMk cId="710397418" sldId="273"/>
        </pc:sldMkLst>
      </pc:sldChg>
      <pc:sldChg chg="new del">
        <pc:chgData name="Zita Draper" userId="b063123c-f51f-481b-b99c-f574606c9ace" providerId="ADAL" clId="{9E46BE1A-8F38-462C-8071-B9AAA4F9EAB8}" dt="2025-09-19T08:16:51.331" v="34" actId="47"/>
        <pc:sldMkLst>
          <pc:docMk/>
          <pc:sldMk cId="1502123814" sldId="274"/>
        </pc:sldMkLst>
      </pc:sldChg>
      <pc:sldChg chg="new del">
        <pc:chgData name="Zita Draper" userId="b063123c-f51f-481b-b99c-f574606c9ace" providerId="ADAL" clId="{9E46BE1A-8F38-462C-8071-B9AAA4F9EAB8}" dt="2025-09-19T08:16:51.130" v="33" actId="47"/>
        <pc:sldMkLst>
          <pc:docMk/>
          <pc:sldMk cId="2243215582" sldId="275"/>
        </pc:sldMkLst>
      </pc:sldChg>
      <pc:sldChg chg="new del">
        <pc:chgData name="Zita Draper" userId="b063123c-f51f-481b-b99c-f574606c9ace" providerId="ADAL" clId="{9E46BE1A-8F38-462C-8071-B9AAA4F9EAB8}" dt="2025-09-19T08:16:50.949" v="32" actId="47"/>
        <pc:sldMkLst>
          <pc:docMk/>
          <pc:sldMk cId="111478925" sldId="276"/>
        </pc:sldMkLst>
      </pc:sldChg>
      <pc:sldChg chg="new del">
        <pc:chgData name="Zita Draper" userId="b063123c-f51f-481b-b99c-f574606c9ace" providerId="ADAL" clId="{9E46BE1A-8F38-462C-8071-B9AAA4F9EAB8}" dt="2025-09-19T08:16:50.768" v="31" actId="47"/>
        <pc:sldMkLst>
          <pc:docMk/>
          <pc:sldMk cId="941735621" sldId="277"/>
        </pc:sldMkLst>
      </pc:sldChg>
      <pc:sldChg chg="new del">
        <pc:chgData name="Zita Draper" userId="b063123c-f51f-481b-b99c-f574606c9ace" providerId="ADAL" clId="{9E46BE1A-8F38-462C-8071-B9AAA4F9EAB8}" dt="2025-09-19T08:16:50.583" v="30" actId="47"/>
        <pc:sldMkLst>
          <pc:docMk/>
          <pc:sldMk cId="2424885457" sldId="278"/>
        </pc:sldMkLst>
      </pc:sldChg>
      <pc:sldChg chg="new del">
        <pc:chgData name="Zita Draper" userId="b063123c-f51f-481b-b99c-f574606c9ace" providerId="ADAL" clId="{9E46BE1A-8F38-462C-8071-B9AAA4F9EAB8}" dt="2025-09-19T08:16:50.400" v="29" actId="47"/>
        <pc:sldMkLst>
          <pc:docMk/>
          <pc:sldMk cId="3826116667" sldId="279"/>
        </pc:sldMkLst>
      </pc:sldChg>
      <pc:sldChg chg="new del">
        <pc:chgData name="Zita Draper" userId="b063123c-f51f-481b-b99c-f574606c9ace" providerId="ADAL" clId="{9E46BE1A-8F38-462C-8071-B9AAA4F9EAB8}" dt="2025-09-19T08:16:50.200" v="28" actId="47"/>
        <pc:sldMkLst>
          <pc:docMk/>
          <pc:sldMk cId="3229107585" sldId="280"/>
        </pc:sldMkLst>
      </pc:sldChg>
      <pc:sldChg chg="new del">
        <pc:chgData name="Zita Draper" userId="b063123c-f51f-481b-b99c-f574606c9ace" providerId="ADAL" clId="{9E46BE1A-8F38-462C-8071-B9AAA4F9EAB8}" dt="2025-09-19T08:16:49.999" v="27" actId="47"/>
        <pc:sldMkLst>
          <pc:docMk/>
          <pc:sldMk cId="700038862" sldId="281"/>
        </pc:sldMkLst>
      </pc:sldChg>
      <pc:sldChg chg="new del">
        <pc:chgData name="Zita Draper" userId="b063123c-f51f-481b-b99c-f574606c9ace" providerId="ADAL" clId="{9E46BE1A-8F38-462C-8071-B9AAA4F9EAB8}" dt="2025-09-19T08:16:49.783" v="26" actId="47"/>
        <pc:sldMkLst>
          <pc:docMk/>
          <pc:sldMk cId="3596906847" sldId="282"/>
        </pc:sldMkLst>
      </pc:sldChg>
    </pc:docChg>
  </pc:docChgLst>
  <pc:docChgLst>
    <pc:chgData name="Zita Draper" userId="b063123c-f51f-481b-b99c-f574606c9ace" providerId="ADAL" clId="{EF0E77A1-30A0-420A-8B5C-1D4447251AB8}"/>
    <pc:docChg chg="undo custSel delSld modSld">
      <pc:chgData name="Zita Draper" userId="b063123c-f51f-481b-b99c-f574606c9ace" providerId="ADAL" clId="{EF0E77A1-30A0-420A-8B5C-1D4447251AB8}" dt="2025-10-29T13:50:48.636" v="1646" actId="26606"/>
      <pc:docMkLst>
        <pc:docMk/>
      </pc:docMkLst>
      <pc:sldChg chg="addSp modSp mod setBg">
        <pc:chgData name="Zita Draper" userId="b063123c-f51f-481b-b99c-f574606c9ace" providerId="ADAL" clId="{EF0E77A1-30A0-420A-8B5C-1D4447251AB8}" dt="2025-10-29T13:24:51.008" v="824" actId="33524"/>
        <pc:sldMkLst>
          <pc:docMk/>
          <pc:sldMk cId="2173959647" sldId="260"/>
        </pc:sldMkLst>
        <pc:spChg chg="mod">
          <ac:chgData name="Zita Draper" userId="b063123c-f51f-481b-b99c-f574606c9ace" providerId="ADAL" clId="{EF0E77A1-30A0-420A-8B5C-1D4447251AB8}" dt="2025-10-29T13:24:47.797" v="823" actId="122"/>
          <ac:spMkLst>
            <pc:docMk/>
            <pc:sldMk cId="2173959647" sldId="260"/>
            <ac:spMk id="2" creationId="{8B4CAFFD-E28A-E44D-08F8-8B1EE5E75236}"/>
          </ac:spMkLst>
        </pc:spChg>
        <pc:spChg chg="mod">
          <ac:chgData name="Zita Draper" userId="b063123c-f51f-481b-b99c-f574606c9ace" providerId="ADAL" clId="{EF0E77A1-30A0-420A-8B5C-1D4447251AB8}" dt="2025-10-29T13:24:51.008" v="824" actId="33524"/>
          <ac:spMkLst>
            <pc:docMk/>
            <pc:sldMk cId="2173959647" sldId="260"/>
            <ac:spMk id="3" creationId="{2DF4E719-FC34-CE2F-3094-CE3A10166DD9}"/>
          </ac:spMkLst>
        </pc:spChg>
        <pc:spChg chg="add">
          <ac:chgData name="Zita Draper" userId="b063123c-f51f-481b-b99c-f574606c9ace" providerId="ADAL" clId="{EF0E77A1-30A0-420A-8B5C-1D4447251AB8}" dt="2025-10-29T13:24:44.066" v="822" actId="26606"/>
          <ac:spMkLst>
            <pc:docMk/>
            <pc:sldMk cId="2173959647" sldId="260"/>
            <ac:spMk id="8" creationId="{9FF4A234-29BA-4B70-BFC0-64FBB64F2A7B}"/>
          </ac:spMkLst>
        </pc:spChg>
        <pc:spChg chg="add">
          <ac:chgData name="Zita Draper" userId="b063123c-f51f-481b-b99c-f574606c9ace" providerId="ADAL" clId="{EF0E77A1-30A0-420A-8B5C-1D4447251AB8}" dt="2025-10-29T13:24:44.066" v="822" actId="26606"/>
          <ac:spMkLst>
            <pc:docMk/>
            <pc:sldMk cId="2173959647" sldId="260"/>
            <ac:spMk id="10" creationId="{7FF62AAC-1C5B-406E-8F1E-5B0FD8E9D6E4}"/>
          </ac:spMkLst>
        </pc:spChg>
        <pc:spChg chg="add">
          <ac:chgData name="Zita Draper" userId="b063123c-f51f-481b-b99c-f574606c9ace" providerId="ADAL" clId="{EF0E77A1-30A0-420A-8B5C-1D4447251AB8}" dt="2025-10-29T13:24:44.066" v="822" actId="26606"/>
          <ac:spMkLst>
            <pc:docMk/>
            <pc:sldMk cId="2173959647" sldId="260"/>
            <ac:spMk id="12" creationId="{EC2268EF-1ED3-4797-8355-F5078CB18B33}"/>
          </ac:spMkLst>
        </pc:spChg>
        <pc:grpChg chg="add">
          <ac:chgData name="Zita Draper" userId="b063123c-f51f-481b-b99c-f574606c9ace" providerId="ADAL" clId="{EF0E77A1-30A0-420A-8B5C-1D4447251AB8}" dt="2025-10-29T13:24:44.066" v="822" actId="26606"/>
          <ac:grpSpMkLst>
            <pc:docMk/>
            <pc:sldMk cId="2173959647" sldId="260"/>
            <ac:grpSpMk id="14" creationId="{5CCCD93E-51C6-47E1-8405-8D870E6B524B}"/>
          </ac:grpSpMkLst>
        </pc:grpChg>
      </pc:sldChg>
      <pc:sldChg chg="addSp delSp modSp mod setBg">
        <pc:chgData name="Zita Draper" userId="b063123c-f51f-481b-b99c-f574606c9ace" providerId="ADAL" clId="{EF0E77A1-30A0-420A-8B5C-1D4447251AB8}" dt="2025-10-29T13:27:34.275" v="1445" actId="26606"/>
        <pc:sldMkLst>
          <pc:docMk/>
          <pc:sldMk cId="918463241" sldId="261"/>
        </pc:sldMkLst>
        <pc:spChg chg="mod">
          <ac:chgData name="Zita Draper" userId="b063123c-f51f-481b-b99c-f574606c9ace" providerId="ADAL" clId="{EF0E77A1-30A0-420A-8B5C-1D4447251AB8}" dt="2025-10-29T13:27:34.275" v="1445" actId="26606"/>
          <ac:spMkLst>
            <pc:docMk/>
            <pc:sldMk cId="918463241" sldId="261"/>
            <ac:spMk id="2" creationId="{F8A1C9FA-0365-6734-1AA2-81C91B70C1DB}"/>
          </ac:spMkLst>
        </pc:spChg>
        <pc:spChg chg="del mod">
          <ac:chgData name="Zita Draper" userId="b063123c-f51f-481b-b99c-f574606c9ace" providerId="ADAL" clId="{EF0E77A1-30A0-420A-8B5C-1D4447251AB8}" dt="2025-10-29T13:27:34.275" v="1445" actId="26606"/>
          <ac:spMkLst>
            <pc:docMk/>
            <pc:sldMk cId="918463241" sldId="261"/>
            <ac:spMk id="3" creationId="{752FCD15-CCFF-71DF-E898-9BCC12A5BF81}"/>
          </ac:spMkLst>
        </pc:spChg>
        <pc:spChg chg="add">
          <ac:chgData name="Zita Draper" userId="b063123c-f51f-481b-b99c-f574606c9ace" providerId="ADAL" clId="{EF0E77A1-30A0-420A-8B5C-1D4447251AB8}" dt="2025-10-29T13:27:34.275" v="1445" actId="26606"/>
          <ac:spMkLst>
            <pc:docMk/>
            <pc:sldMk cId="918463241" sldId="261"/>
            <ac:spMk id="9" creationId="{9FF4A234-29BA-4B70-BFC0-64FBB64F2A7B}"/>
          </ac:spMkLst>
        </pc:spChg>
        <pc:spChg chg="add">
          <ac:chgData name="Zita Draper" userId="b063123c-f51f-481b-b99c-f574606c9ace" providerId="ADAL" clId="{EF0E77A1-30A0-420A-8B5C-1D4447251AB8}" dt="2025-10-29T13:27:34.275" v="1445" actId="26606"/>
          <ac:spMkLst>
            <pc:docMk/>
            <pc:sldMk cId="918463241" sldId="261"/>
            <ac:spMk id="11" creationId="{CDA16EB2-8F47-4759-A206-DA4D0FF38EDF}"/>
          </ac:spMkLst>
        </pc:spChg>
        <pc:graphicFrameChg chg="add">
          <ac:chgData name="Zita Draper" userId="b063123c-f51f-481b-b99c-f574606c9ace" providerId="ADAL" clId="{EF0E77A1-30A0-420A-8B5C-1D4447251AB8}" dt="2025-10-29T13:27:34.275" v="1445" actId="26606"/>
          <ac:graphicFrameMkLst>
            <pc:docMk/>
            <pc:sldMk cId="918463241" sldId="261"/>
            <ac:graphicFrameMk id="5" creationId="{517288AC-2C21-4313-ECB3-DD63D6C462E4}"/>
          </ac:graphicFrameMkLst>
        </pc:graphicFrameChg>
      </pc:sldChg>
      <pc:sldChg chg="addSp modSp mod setBg">
        <pc:chgData name="Zita Draper" userId="b063123c-f51f-481b-b99c-f574606c9ace" providerId="ADAL" clId="{EF0E77A1-30A0-420A-8B5C-1D4447251AB8}" dt="2025-10-29T13:50:48.636" v="1646" actId="26606"/>
        <pc:sldMkLst>
          <pc:docMk/>
          <pc:sldMk cId="1602916145" sldId="262"/>
        </pc:sldMkLst>
        <pc:spChg chg="mod">
          <ac:chgData name="Zita Draper" userId="b063123c-f51f-481b-b99c-f574606c9ace" providerId="ADAL" clId="{EF0E77A1-30A0-420A-8B5C-1D4447251AB8}" dt="2025-10-29T13:50:48.636" v="1646" actId="26606"/>
          <ac:spMkLst>
            <pc:docMk/>
            <pc:sldMk cId="1602916145" sldId="262"/>
            <ac:spMk id="2" creationId="{12707C0A-FE7D-F156-465B-09D5A7B5A245}"/>
          </ac:spMkLst>
        </pc:spChg>
        <pc:spChg chg="mod">
          <ac:chgData name="Zita Draper" userId="b063123c-f51f-481b-b99c-f574606c9ace" providerId="ADAL" clId="{EF0E77A1-30A0-420A-8B5C-1D4447251AB8}" dt="2025-10-29T13:50:48.636" v="1646" actId="26606"/>
          <ac:spMkLst>
            <pc:docMk/>
            <pc:sldMk cId="1602916145" sldId="262"/>
            <ac:spMk id="3" creationId="{CA4D836E-6B6D-06D0-AFF5-3E48815FE3A4}"/>
          </ac:spMkLst>
        </pc:spChg>
        <pc:spChg chg="add">
          <ac:chgData name="Zita Draper" userId="b063123c-f51f-481b-b99c-f574606c9ace" providerId="ADAL" clId="{EF0E77A1-30A0-420A-8B5C-1D4447251AB8}" dt="2025-10-29T13:50:48.636" v="1646" actId="26606"/>
          <ac:spMkLst>
            <pc:docMk/>
            <pc:sldMk cId="1602916145" sldId="262"/>
            <ac:spMk id="8" creationId="{368CBA64-7743-4C5C-83B8-655DE14502ED}"/>
          </ac:spMkLst>
        </pc:spChg>
        <pc:spChg chg="add">
          <ac:chgData name="Zita Draper" userId="b063123c-f51f-481b-b99c-f574606c9ace" providerId="ADAL" clId="{EF0E77A1-30A0-420A-8B5C-1D4447251AB8}" dt="2025-10-29T13:50:48.636" v="1646" actId="26606"/>
          <ac:spMkLst>
            <pc:docMk/>
            <pc:sldMk cId="1602916145" sldId="262"/>
            <ac:spMk id="161" creationId="{B4CE0640-B5AC-420F-A979-4701983D46CE}"/>
          </ac:spMkLst>
        </pc:spChg>
        <pc:grpChg chg="add">
          <ac:chgData name="Zita Draper" userId="b063123c-f51f-481b-b99c-f574606c9ace" providerId="ADAL" clId="{EF0E77A1-30A0-420A-8B5C-1D4447251AB8}" dt="2025-10-29T13:50:48.636" v="1646" actId="26606"/>
          <ac:grpSpMkLst>
            <pc:docMk/>
            <pc:sldMk cId="1602916145" sldId="262"/>
            <ac:grpSpMk id="10" creationId="{12153040-1C1F-4962-9E5D-0793F73FC5CB}"/>
          </ac:grpSpMkLst>
        </pc:grpChg>
        <pc:grpChg chg="add">
          <ac:chgData name="Zita Draper" userId="b063123c-f51f-481b-b99c-f574606c9ace" providerId="ADAL" clId="{EF0E77A1-30A0-420A-8B5C-1D4447251AB8}" dt="2025-10-29T13:50:48.636" v="1646" actId="26606"/>
          <ac:grpSpMkLst>
            <pc:docMk/>
            <pc:sldMk cId="1602916145" sldId="262"/>
            <ac:grpSpMk id="85" creationId="{9E420B60-EB39-4544-87CE-09C5D7DE30C7}"/>
          </ac:grpSpMkLst>
        </pc:grpChg>
      </pc:sldChg>
      <pc:sldChg chg="addSp delSp modSp mod setBg">
        <pc:chgData name="Zita Draper" userId="b063123c-f51f-481b-b99c-f574606c9ace" providerId="ADAL" clId="{EF0E77A1-30A0-420A-8B5C-1D4447251AB8}" dt="2025-10-29T13:23:16.562" v="525" actId="26606"/>
        <pc:sldMkLst>
          <pc:docMk/>
          <pc:sldMk cId="1234914317" sldId="264"/>
        </pc:sldMkLst>
        <pc:spChg chg="mod">
          <ac:chgData name="Zita Draper" userId="b063123c-f51f-481b-b99c-f574606c9ace" providerId="ADAL" clId="{EF0E77A1-30A0-420A-8B5C-1D4447251AB8}" dt="2025-10-29T13:23:16.562" v="525" actId="26606"/>
          <ac:spMkLst>
            <pc:docMk/>
            <pc:sldMk cId="1234914317" sldId="264"/>
            <ac:spMk id="2" creationId="{B4B356A3-2B6F-7A65-2D6C-984BC0EB6259}"/>
          </ac:spMkLst>
        </pc:spChg>
        <pc:spChg chg="add del mod">
          <ac:chgData name="Zita Draper" userId="b063123c-f51f-481b-b99c-f574606c9ace" providerId="ADAL" clId="{EF0E77A1-30A0-420A-8B5C-1D4447251AB8}" dt="2025-10-29T13:23:16.562" v="525" actId="26606"/>
          <ac:spMkLst>
            <pc:docMk/>
            <pc:sldMk cId="1234914317" sldId="264"/>
            <ac:spMk id="3" creationId="{083C204A-FB46-E7A3-C80F-53F870A7139E}"/>
          </ac:spMkLst>
        </pc:spChg>
        <pc:spChg chg="add del">
          <ac:chgData name="Zita Draper" userId="b063123c-f51f-481b-b99c-f574606c9ace" providerId="ADAL" clId="{EF0E77A1-30A0-420A-8B5C-1D4447251AB8}" dt="2025-10-29T13:23:16.483" v="524" actId="26606"/>
          <ac:spMkLst>
            <pc:docMk/>
            <pc:sldMk cId="1234914317" sldId="264"/>
            <ac:spMk id="9" creationId="{9FF4A234-29BA-4B70-BFC0-64FBB64F2A7B}"/>
          </ac:spMkLst>
        </pc:spChg>
        <pc:spChg chg="add del">
          <ac:chgData name="Zita Draper" userId="b063123c-f51f-481b-b99c-f574606c9ace" providerId="ADAL" clId="{EF0E77A1-30A0-420A-8B5C-1D4447251AB8}" dt="2025-10-29T13:23:16.483" v="524" actId="26606"/>
          <ac:spMkLst>
            <pc:docMk/>
            <pc:sldMk cId="1234914317" sldId="264"/>
            <ac:spMk id="11" creationId="{CDA16EB2-8F47-4759-A206-DA4D0FF38EDF}"/>
          </ac:spMkLst>
        </pc:spChg>
        <pc:spChg chg="add">
          <ac:chgData name="Zita Draper" userId="b063123c-f51f-481b-b99c-f574606c9ace" providerId="ADAL" clId="{EF0E77A1-30A0-420A-8B5C-1D4447251AB8}" dt="2025-10-29T13:23:16.562" v="525" actId="26606"/>
          <ac:spMkLst>
            <pc:docMk/>
            <pc:sldMk cId="1234914317" sldId="264"/>
            <ac:spMk id="119" creationId="{4080BC15-6F3E-4EDC-BB73-20706F743138}"/>
          </ac:spMkLst>
        </pc:spChg>
        <pc:grpChg chg="add">
          <ac:chgData name="Zita Draper" userId="b063123c-f51f-481b-b99c-f574606c9ace" providerId="ADAL" clId="{EF0E77A1-30A0-420A-8B5C-1D4447251AB8}" dt="2025-10-29T13:23:16.562" v="525" actId="26606"/>
          <ac:grpSpMkLst>
            <pc:docMk/>
            <pc:sldMk cId="1234914317" sldId="264"/>
            <ac:grpSpMk id="120" creationId="{4C8A8758-6178-4720-BC90-28C23033FABF}"/>
          </ac:grpSpMkLst>
        </pc:grpChg>
        <pc:graphicFrameChg chg="add del">
          <ac:chgData name="Zita Draper" userId="b063123c-f51f-481b-b99c-f574606c9ace" providerId="ADAL" clId="{EF0E77A1-30A0-420A-8B5C-1D4447251AB8}" dt="2025-10-29T13:23:16.483" v="524" actId="26606"/>
          <ac:graphicFrameMkLst>
            <pc:docMk/>
            <pc:sldMk cId="1234914317" sldId="264"/>
            <ac:graphicFrameMk id="5" creationId="{A18DEE21-F3C0-B5D2-A769-50C741CADA4B}"/>
          </ac:graphicFrameMkLst>
        </pc:graphicFrameChg>
        <pc:graphicFrameChg chg="add">
          <ac:chgData name="Zita Draper" userId="b063123c-f51f-481b-b99c-f574606c9ace" providerId="ADAL" clId="{EF0E77A1-30A0-420A-8B5C-1D4447251AB8}" dt="2025-10-29T13:23:16.562" v="525" actId="26606"/>
          <ac:graphicFrameMkLst>
            <pc:docMk/>
            <pc:sldMk cId="1234914317" sldId="264"/>
            <ac:graphicFrameMk id="121" creationId="{822807EE-DF1F-F329-5504-7BF2A99FBD67}"/>
          </ac:graphicFrameMkLst>
        </pc:graphicFrameChg>
      </pc:sldChg>
      <pc:sldChg chg="del">
        <pc:chgData name="Zita Draper" userId="b063123c-f51f-481b-b99c-f574606c9ace" providerId="ADAL" clId="{EF0E77A1-30A0-420A-8B5C-1D4447251AB8}" dt="2025-10-29T13:27:39.258" v="1446" actId="47"/>
        <pc:sldMkLst>
          <pc:docMk/>
          <pc:sldMk cId="180023141" sldId="265"/>
        </pc:sldMkLst>
      </pc:sldChg>
      <pc:sldChg chg="addSp delSp modSp mod setBg">
        <pc:chgData name="Zita Draper" userId="b063123c-f51f-481b-b99c-f574606c9ace" providerId="ADAL" clId="{EF0E77A1-30A0-420A-8B5C-1D4447251AB8}" dt="2025-10-29T13:23:09.532" v="522" actId="27636"/>
        <pc:sldMkLst>
          <pc:docMk/>
          <pc:sldMk cId="854199144" sldId="266"/>
        </pc:sldMkLst>
        <pc:spChg chg="mod">
          <ac:chgData name="Zita Draper" userId="b063123c-f51f-481b-b99c-f574606c9ace" providerId="ADAL" clId="{EF0E77A1-30A0-420A-8B5C-1D4447251AB8}" dt="2025-10-29T13:23:09.532" v="522" actId="27636"/>
          <ac:spMkLst>
            <pc:docMk/>
            <pc:sldMk cId="854199144" sldId="266"/>
            <ac:spMk id="2" creationId="{52502A2F-29AC-8F6D-4F48-83FEB3209E01}"/>
          </ac:spMkLst>
        </pc:spChg>
        <pc:spChg chg="del mod">
          <ac:chgData name="Zita Draper" userId="b063123c-f51f-481b-b99c-f574606c9ace" providerId="ADAL" clId="{EF0E77A1-30A0-420A-8B5C-1D4447251AB8}" dt="2025-10-29T13:23:01.507" v="515" actId="26606"/>
          <ac:spMkLst>
            <pc:docMk/>
            <pc:sldMk cId="854199144" sldId="266"/>
            <ac:spMk id="3" creationId="{9492B693-B2F5-9E6A-0C85-DE5DC665C5DA}"/>
          </ac:spMkLst>
        </pc:spChg>
        <pc:spChg chg="add">
          <ac:chgData name="Zita Draper" userId="b063123c-f51f-481b-b99c-f574606c9ace" providerId="ADAL" clId="{EF0E77A1-30A0-420A-8B5C-1D4447251AB8}" dt="2025-10-29T13:23:01.507" v="515" actId="26606"/>
          <ac:spMkLst>
            <pc:docMk/>
            <pc:sldMk cId="854199144" sldId="266"/>
            <ac:spMk id="9" creationId="{9FF4A234-29BA-4B70-BFC0-64FBB64F2A7B}"/>
          </ac:spMkLst>
        </pc:spChg>
        <pc:spChg chg="add">
          <ac:chgData name="Zita Draper" userId="b063123c-f51f-481b-b99c-f574606c9ace" providerId="ADAL" clId="{EF0E77A1-30A0-420A-8B5C-1D4447251AB8}" dt="2025-10-29T13:23:01.507" v="515" actId="26606"/>
          <ac:spMkLst>
            <pc:docMk/>
            <pc:sldMk cId="854199144" sldId="266"/>
            <ac:spMk id="11" creationId="{CDA16EB2-8F47-4759-A206-DA4D0FF38EDF}"/>
          </ac:spMkLst>
        </pc:spChg>
        <pc:graphicFrameChg chg="add">
          <ac:chgData name="Zita Draper" userId="b063123c-f51f-481b-b99c-f574606c9ace" providerId="ADAL" clId="{EF0E77A1-30A0-420A-8B5C-1D4447251AB8}" dt="2025-10-29T13:23:01.507" v="515" actId="26606"/>
          <ac:graphicFrameMkLst>
            <pc:docMk/>
            <pc:sldMk cId="854199144" sldId="266"/>
            <ac:graphicFrameMk id="5" creationId="{A9AF1309-C10F-2CE4-C820-B94E3F76AA3B}"/>
          </ac:graphicFrameMkLst>
        </pc:graphicFrame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E534AEE-EE61-465A-AD5F-A6CC693D0B93}" type="doc">
      <dgm:prSet loTypeId="urn:microsoft.com/office/officeart/2016/7/layout/RepeatingBendingProcessNew" loCatId="process" qsTypeId="urn:microsoft.com/office/officeart/2005/8/quickstyle/simple1" qsCatId="simple" csTypeId="urn:microsoft.com/office/officeart/2018/5/colors/Iconchunking_neutralicon_colorful1" csCatId="colorful" phldr="1"/>
      <dgm:spPr/>
      <dgm:t>
        <a:bodyPr/>
        <a:lstStyle/>
        <a:p>
          <a:endParaRPr lang="en-US"/>
        </a:p>
      </dgm:t>
    </dgm:pt>
    <dgm:pt modelId="{EA327F28-5A42-4952-A4C2-07CADB6570E2}">
      <dgm:prSet/>
      <dgm:spPr/>
      <dgm:t>
        <a:bodyPr/>
        <a:lstStyle/>
        <a:p>
          <a:pPr>
            <a:defRPr cap="all"/>
          </a:pPr>
          <a:r>
            <a:rPr lang="en-GB"/>
            <a:t>Element task </a:t>
          </a:r>
          <a:endParaRPr lang="en-US"/>
        </a:p>
      </dgm:t>
    </dgm:pt>
    <dgm:pt modelId="{FD3E19A3-2908-4AC8-94D5-56AAD36B634F}" type="parTrans" cxnId="{57C57DBC-BA45-4B07-B582-9F84F1754D9A}">
      <dgm:prSet/>
      <dgm:spPr/>
      <dgm:t>
        <a:bodyPr/>
        <a:lstStyle/>
        <a:p>
          <a:endParaRPr lang="en-US"/>
        </a:p>
      </dgm:t>
    </dgm:pt>
    <dgm:pt modelId="{5B201C87-4A29-4786-88B7-50D4DC170A42}" type="sibTrans" cxnId="{57C57DBC-BA45-4B07-B582-9F84F1754D9A}">
      <dgm:prSet/>
      <dgm:spPr/>
      <dgm:t>
        <a:bodyPr/>
        <a:lstStyle/>
        <a:p>
          <a:endParaRPr lang="en-US"/>
        </a:p>
      </dgm:t>
    </dgm:pt>
    <dgm:pt modelId="{590DBCF2-3DC6-4DC9-AFA5-79E8ABA519C0}">
      <dgm:prSet/>
      <dgm:spPr/>
      <dgm:t>
        <a:bodyPr/>
        <a:lstStyle/>
        <a:p>
          <a:pPr>
            <a:defRPr cap="all"/>
          </a:pPr>
          <a:r>
            <a:rPr lang="en-GB"/>
            <a:t>Guidance </a:t>
          </a:r>
          <a:endParaRPr lang="en-US"/>
        </a:p>
      </dgm:t>
    </dgm:pt>
    <dgm:pt modelId="{0618A381-66D7-4EC4-975D-B31502988872}" type="parTrans" cxnId="{41DD4840-8D10-4779-BA9D-196B4D0C2AF7}">
      <dgm:prSet/>
      <dgm:spPr/>
      <dgm:t>
        <a:bodyPr/>
        <a:lstStyle/>
        <a:p>
          <a:endParaRPr lang="en-US"/>
        </a:p>
      </dgm:t>
    </dgm:pt>
    <dgm:pt modelId="{FF756CD7-224F-43AA-839E-257830932D26}" type="sibTrans" cxnId="{41DD4840-8D10-4779-BA9D-196B4D0C2AF7}">
      <dgm:prSet/>
      <dgm:spPr/>
      <dgm:t>
        <a:bodyPr/>
        <a:lstStyle/>
        <a:p>
          <a:endParaRPr lang="en-US"/>
        </a:p>
      </dgm:t>
    </dgm:pt>
    <dgm:pt modelId="{C22AF225-C8DF-4CEE-9AC6-67DC724305D1}">
      <dgm:prSet/>
      <dgm:spPr/>
      <dgm:t>
        <a:bodyPr/>
        <a:lstStyle/>
        <a:p>
          <a:pPr>
            <a:defRPr cap="all"/>
          </a:pPr>
          <a:r>
            <a:rPr lang="en-GB"/>
            <a:t>Example Answer </a:t>
          </a:r>
          <a:endParaRPr lang="en-US"/>
        </a:p>
      </dgm:t>
    </dgm:pt>
    <dgm:pt modelId="{754728E7-D140-4981-8DA6-61F534AEF957}" type="parTrans" cxnId="{94EBAA39-2A7D-4CEA-975A-476E6277D91A}">
      <dgm:prSet/>
      <dgm:spPr/>
      <dgm:t>
        <a:bodyPr/>
        <a:lstStyle/>
        <a:p>
          <a:endParaRPr lang="en-US"/>
        </a:p>
      </dgm:t>
    </dgm:pt>
    <dgm:pt modelId="{8454BA69-1F5F-452E-AE56-D887D7A9A40D}" type="sibTrans" cxnId="{94EBAA39-2A7D-4CEA-975A-476E6277D91A}">
      <dgm:prSet/>
      <dgm:spPr/>
      <dgm:t>
        <a:bodyPr/>
        <a:lstStyle/>
        <a:p>
          <a:endParaRPr lang="en-US"/>
        </a:p>
      </dgm:t>
    </dgm:pt>
    <dgm:pt modelId="{232E76D9-507E-4FD1-9E95-0A3EC81D1FE8}">
      <dgm:prSet/>
      <dgm:spPr/>
      <dgm:t>
        <a:bodyPr/>
        <a:lstStyle/>
        <a:p>
          <a:pPr>
            <a:defRPr cap="all"/>
          </a:pPr>
          <a:r>
            <a:rPr lang="en-GB"/>
            <a:t>Please note </a:t>
          </a:r>
          <a:endParaRPr lang="en-US"/>
        </a:p>
      </dgm:t>
    </dgm:pt>
    <dgm:pt modelId="{2F3E94FC-F36B-4BE7-8AB9-25798BEE44B7}" type="parTrans" cxnId="{DDF5F1FB-86D7-4865-B6B0-E52DAF4623F6}">
      <dgm:prSet/>
      <dgm:spPr/>
      <dgm:t>
        <a:bodyPr/>
        <a:lstStyle/>
        <a:p>
          <a:endParaRPr lang="en-US"/>
        </a:p>
      </dgm:t>
    </dgm:pt>
    <dgm:pt modelId="{20E69487-3B7E-4991-963C-BFC69117F8FF}" type="sibTrans" cxnId="{DDF5F1FB-86D7-4865-B6B0-E52DAF4623F6}">
      <dgm:prSet/>
      <dgm:spPr/>
      <dgm:t>
        <a:bodyPr/>
        <a:lstStyle/>
        <a:p>
          <a:endParaRPr lang="en-US"/>
        </a:p>
      </dgm:t>
    </dgm:pt>
    <dgm:pt modelId="{4018071E-3C3F-437D-AA94-E55E47FC2876}">
      <dgm:prSet/>
      <dgm:spPr/>
      <dgm:t>
        <a:bodyPr/>
        <a:lstStyle/>
        <a:p>
          <a:pPr>
            <a:defRPr cap="all"/>
          </a:pPr>
          <a:r>
            <a:rPr lang="en-GB"/>
            <a:t>Summary </a:t>
          </a:r>
          <a:endParaRPr lang="en-US"/>
        </a:p>
      </dgm:t>
    </dgm:pt>
    <dgm:pt modelId="{1237FF06-69D5-44DA-9148-AB15376107D9}" type="parTrans" cxnId="{1B650DCE-CD71-484D-8534-691016486B7D}">
      <dgm:prSet/>
      <dgm:spPr/>
      <dgm:t>
        <a:bodyPr/>
        <a:lstStyle/>
        <a:p>
          <a:endParaRPr lang="en-US"/>
        </a:p>
      </dgm:t>
    </dgm:pt>
    <dgm:pt modelId="{C86BAE34-9AE4-40DB-9596-F309542B3C50}" type="sibTrans" cxnId="{1B650DCE-CD71-484D-8534-691016486B7D}">
      <dgm:prSet/>
      <dgm:spPr/>
      <dgm:t>
        <a:bodyPr/>
        <a:lstStyle/>
        <a:p>
          <a:endParaRPr lang="en-US"/>
        </a:p>
      </dgm:t>
    </dgm:pt>
    <dgm:pt modelId="{EA60B7A4-A705-4AA2-9EE7-D05F40EAE79D}">
      <dgm:prSet/>
      <dgm:spPr/>
      <dgm:t>
        <a:bodyPr/>
        <a:lstStyle/>
        <a:p>
          <a:pPr>
            <a:defRPr cap="all"/>
          </a:pPr>
          <a:r>
            <a:rPr lang="en-GB"/>
            <a:t>Thank you, any questions?</a:t>
          </a:r>
          <a:endParaRPr lang="en-US"/>
        </a:p>
      </dgm:t>
    </dgm:pt>
    <dgm:pt modelId="{7DBC6A6D-9295-47DA-87BB-E7DA50E0AC42}" type="parTrans" cxnId="{B1E64660-7A1A-479E-8811-11745544216E}">
      <dgm:prSet/>
      <dgm:spPr/>
      <dgm:t>
        <a:bodyPr/>
        <a:lstStyle/>
        <a:p>
          <a:endParaRPr lang="en-US"/>
        </a:p>
      </dgm:t>
    </dgm:pt>
    <dgm:pt modelId="{EFFBAF0A-28C0-4E0B-9067-6572D672124C}" type="sibTrans" cxnId="{B1E64660-7A1A-479E-8811-11745544216E}">
      <dgm:prSet/>
      <dgm:spPr/>
      <dgm:t>
        <a:bodyPr/>
        <a:lstStyle/>
        <a:p>
          <a:endParaRPr lang="en-US"/>
        </a:p>
      </dgm:t>
    </dgm:pt>
    <dgm:pt modelId="{925E279D-5DF1-4743-9D87-09FFCD6EE60B}" type="pres">
      <dgm:prSet presAssocID="{FE534AEE-EE61-465A-AD5F-A6CC693D0B93}" presName="Name0" presStyleCnt="0">
        <dgm:presLayoutVars>
          <dgm:dir/>
          <dgm:resizeHandles val="exact"/>
        </dgm:presLayoutVars>
      </dgm:prSet>
      <dgm:spPr/>
    </dgm:pt>
    <dgm:pt modelId="{2791E6D3-5849-420E-99B1-97B7DF543DE9}" type="pres">
      <dgm:prSet presAssocID="{EA327F28-5A42-4952-A4C2-07CADB6570E2}" presName="node" presStyleLbl="node1" presStyleIdx="0" presStyleCnt="6">
        <dgm:presLayoutVars>
          <dgm:bulletEnabled val="1"/>
        </dgm:presLayoutVars>
      </dgm:prSet>
      <dgm:spPr/>
    </dgm:pt>
    <dgm:pt modelId="{AE6E04A0-0052-4991-9716-5ED771180184}" type="pres">
      <dgm:prSet presAssocID="{5B201C87-4A29-4786-88B7-50D4DC170A42}" presName="sibTrans" presStyleLbl="sibTrans1D1" presStyleIdx="0" presStyleCnt="5"/>
      <dgm:spPr/>
    </dgm:pt>
    <dgm:pt modelId="{73481F1B-4BD6-4B42-8B14-50249FE422EC}" type="pres">
      <dgm:prSet presAssocID="{5B201C87-4A29-4786-88B7-50D4DC170A42}" presName="connectorText" presStyleLbl="sibTrans1D1" presStyleIdx="0" presStyleCnt="5"/>
      <dgm:spPr/>
    </dgm:pt>
    <dgm:pt modelId="{A0CC8E40-9F06-490A-9003-E1CAB4E1B1E9}" type="pres">
      <dgm:prSet presAssocID="{590DBCF2-3DC6-4DC9-AFA5-79E8ABA519C0}" presName="node" presStyleLbl="node1" presStyleIdx="1" presStyleCnt="6">
        <dgm:presLayoutVars>
          <dgm:bulletEnabled val="1"/>
        </dgm:presLayoutVars>
      </dgm:prSet>
      <dgm:spPr/>
    </dgm:pt>
    <dgm:pt modelId="{622C9E3D-7539-468A-8541-5BCC11138137}" type="pres">
      <dgm:prSet presAssocID="{FF756CD7-224F-43AA-839E-257830932D26}" presName="sibTrans" presStyleLbl="sibTrans1D1" presStyleIdx="1" presStyleCnt="5"/>
      <dgm:spPr/>
    </dgm:pt>
    <dgm:pt modelId="{00902AAF-2BD4-4E8D-84B7-29AE7AE2CC18}" type="pres">
      <dgm:prSet presAssocID="{FF756CD7-224F-43AA-839E-257830932D26}" presName="connectorText" presStyleLbl="sibTrans1D1" presStyleIdx="1" presStyleCnt="5"/>
      <dgm:spPr/>
    </dgm:pt>
    <dgm:pt modelId="{5D50A814-8562-46E3-AB0D-23FC55835915}" type="pres">
      <dgm:prSet presAssocID="{C22AF225-C8DF-4CEE-9AC6-67DC724305D1}" presName="node" presStyleLbl="node1" presStyleIdx="2" presStyleCnt="6">
        <dgm:presLayoutVars>
          <dgm:bulletEnabled val="1"/>
        </dgm:presLayoutVars>
      </dgm:prSet>
      <dgm:spPr/>
    </dgm:pt>
    <dgm:pt modelId="{EB09ED86-77AC-40DB-9449-41D5D9CDB663}" type="pres">
      <dgm:prSet presAssocID="{8454BA69-1F5F-452E-AE56-D887D7A9A40D}" presName="sibTrans" presStyleLbl="sibTrans1D1" presStyleIdx="2" presStyleCnt="5"/>
      <dgm:spPr/>
    </dgm:pt>
    <dgm:pt modelId="{E699FC9C-5A24-4E01-8FBC-B0B408441066}" type="pres">
      <dgm:prSet presAssocID="{8454BA69-1F5F-452E-AE56-D887D7A9A40D}" presName="connectorText" presStyleLbl="sibTrans1D1" presStyleIdx="2" presStyleCnt="5"/>
      <dgm:spPr/>
    </dgm:pt>
    <dgm:pt modelId="{AB493712-F0F7-4AC7-B33D-3AD38707E307}" type="pres">
      <dgm:prSet presAssocID="{232E76D9-507E-4FD1-9E95-0A3EC81D1FE8}" presName="node" presStyleLbl="node1" presStyleIdx="3" presStyleCnt="6">
        <dgm:presLayoutVars>
          <dgm:bulletEnabled val="1"/>
        </dgm:presLayoutVars>
      </dgm:prSet>
      <dgm:spPr/>
    </dgm:pt>
    <dgm:pt modelId="{BEB00465-E166-47AD-96A5-FEC4B72CA87D}" type="pres">
      <dgm:prSet presAssocID="{20E69487-3B7E-4991-963C-BFC69117F8FF}" presName="sibTrans" presStyleLbl="sibTrans1D1" presStyleIdx="3" presStyleCnt="5"/>
      <dgm:spPr/>
    </dgm:pt>
    <dgm:pt modelId="{706D70FB-76E2-4579-9D2E-1EA8C8A202C8}" type="pres">
      <dgm:prSet presAssocID="{20E69487-3B7E-4991-963C-BFC69117F8FF}" presName="connectorText" presStyleLbl="sibTrans1D1" presStyleIdx="3" presStyleCnt="5"/>
      <dgm:spPr/>
    </dgm:pt>
    <dgm:pt modelId="{9898FC3A-0709-4329-9E25-6DAB7275C283}" type="pres">
      <dgm:prSet presAssocID="{4018071E-3C3F-437D-AA94-E55E47FC2876}" presName="node" presStyleLbl="node1" presStyleIdx="4" presStyleCnt="6">
        <dgm:presLayoutVars>
          <dgm:bulletEnabled val="1"/>
        </dgm:presLayoutVars>
      </dgm:prSet>
      <dgm:spPr/>
    </dgm:pt>
    <dgm:pt modelId="{ADBA7B3A-9F93-46DB-9133-E328FDCDF10F}" type="pres">
      <dgm:prSet presAssocID="{C86BAE34-9AE4-40DB-9596-F309542B3C50}" presName="sibTrans" presStyleLbl="sibTrans1D1" presStyleIdx="4" presStyleCnt="5"/>
      <dgm:spPr/>
    </dgm:pt>
    <dgm:pt modelId="{BD3E355A-8E89-4F79-82C1-7E4C2BB7582C}" type="pres">
      <dgm:prSet presAssocID="{C86BAE34-9AE4-40DB-9596-F309542B3C50}" presName="connectorText" presStyleLbl="sibTrans1D1" presStyleIdx="4" presStyleCnt="5"/>
      <dgm:spPr/>
    </dgm:pt>
    <dgm:pt modelId="{6E053C83-4A99-42D4-BE91-ED698E51316A}" type="pres">
      <dgm:prSet presAssocID="{EA60B7A4-A705-4AA2-9EE7-D05F40EAE79D}" presName="node" presStyleLbl="node1" presStyleIdx="5" presStyleCnt="6">
        <dgm:presLayoutVars>
          <dgm:bulletEnabled val="1"/>
        </dgm:presLayoutVars>
      </dgm:prSet>
      <dgm:spPr/>
    </dgm:pt>
  </dgm:ptLst>
  <dgm:cxnLst>
    <dgm:cxn modelId="{82CBB001-B060-46D4-86E8-85EB49CB1C1A}" type="presOf" srcId="{FF756CD7-224F-43AA-839E-257830932D26}" destId="{00902AAF-2BD4-4E8D-84B7-29AE7AE2CC18}" srcOrd="1" destOrd="0" presId="urn:microsoft.com/office/officeart/2016/7/layout/RepeatingBendingProcessNew"/>
    <dgm:cxn modelId="{78F8B20C-B376-4469-974F-60672A1FAFEC}" type="presOf" srcId="{5B201C87-4A29-4786-88B7-50D4DC170A42}" destId="{AE6E04A0-0052-4991-9716-5ED771180184}" srcOrd="0" destOrd="0" presId="urn:microsoft.com/office/officeart/2016/7/layout/RepeatingBendingProcessNew"/>
    <dgm:cxn modelId="{FFB8331C-37CE-4B0F-8EC1-1A4E242D7F41}" type="presOf" srcId="{20E69487-3B7E-4991-963C-BFC69117F8FF}" destId="{706D70FB-76E2-4579-9D2E-1EA8C8A202C8}" srcOrd="1" destOrd="0" presId="urn:microsoft.com/office/officeart/2016/7/layout/RepeatingBendingProcessNew"/>
    <dgm:cxn modelId="{2D1B2824-9D06-47C8-8CD2-590D8DCDB0D4}" type="presOf" srcId="{EA327F28-5A42-4952-A4C2-07CADB6570E2}" destId="{2791E6D3-5849-420E-99B1-97B7DF543DE9}" srcOrd="0" destOrd="0" presId="urn:microsoft.com/office/officeart/2016/7/layout/RepeatingBendingProcessNew"/>
    <dgm:cxn modelId="{B90AED37-F2A0-44E1-9C90-F57885E653AA}" type="presOf" srcId="{20E69487-3B7E-4991-963C-BFC69117F8FF}" destId="{BEB00465-E166-47AD-96A5-FEC4B72CA87D}" srcOrd="0" destOrd="0" presId="urn:microsoft.com/office/officeart/2016/7/layout/RepeatingBendingProcessNew"/>
    <dgm:cxn modelId="{94EBAA39-2A7D-4CEA-975A-476E6277D91A}" srcId="{FE534AEE-EE61-465A-AD5F-A6CC693D0B93}" destId="{C22AF225-C8DF-4CEE-9AC6-67DC724305D1}" srcOrd="2" destOrd="0" parTransId="{754728E7-D140-4981-8DA6-61F534AEF957}" sibTransId="{8454BA69-1F5F-452E-AE56-D887D7A9A40D}"/>
    <dgm:cxn modelId="{41DD4840-8D10-4779-BA9D-196B4D0C2AF7}" srcId="{FE534AEE-EE61-465A-AD5F-A6CC693D0B93}" destId="{590DBCF2-3DC6-4DC9-AFA5-79E8ABA519C0}" srcOrd="1" destOrd="0" parTransId="{0618A381-66D7-4EC4-975D-B31502988872}" sibTransId="{FF756CD7-224F-43AA-839E-257830932D26}"/>
    <dgm:cxn modelId="{B1E64660-7A1A-479E-8811-11745544216E}" srcId="{FE534AEE-EE61-465A-AD5F-A6CC693D0B93}" destId="{EA60B7A4-A705-4AA2-9EE7-D05F40EAE79D}" srcOrd="5" destOrd="0" parTransId="{7DBC6A6D-9295-47DA-87BB-E7DA50E0AC42}" sibTransId="{EFFBAF0A-28C0-4E0B-9067-6572D672124C}"/>
    <dgm:cxn modelId="{99D8E951-2E06-4F79-B783-B4508353305A}" type="presOf" srcId="{4018071E-3C3F-437D-AA94-E55E47FC2876}" destId="{9898FC3A-0709-4329-9E25-6DAB7275C283}" srcOrd="0" destOrd="0" presId="urn:microsoft.com/office/officeart/2016/7/layout/RepeatingBendingProcessNew"/>
    <dgm:cxn modelId="{E6F26374-CFB7-47C1-ACF4-225768B52EC7}" type="presOf" srcId="{EA60B7A4-A705-4AA2-9EE7-D05F40EAE79D}" destId="{6E053C83-4A99-42D4-BE91-ED698E51316A}" srcOrd="0" destOrd="0" presId="urn:microsoft.com/office/officeart/2016/7/layout/RepeatingBendingProcessNew"/>
    <dgm:cxn modelId="{63A44E82-3F71-4E11-B56D-76F59810CC3E}" type="presOf" srcId="{5B201C87-4A29-4786-88B7-50D4DC170A42}" destId="{73481F1B-4BD6-4B42-8B14-50249FE422EC}" srcOrd="1" destOrd="0" presId="urn:microsoft.com/office/officeart/2016/7/layout/RepeatingBendingProcessNew"/>
    <dgm:cxn modelId="{17896985-2E97-459B-8F09-A9EC90634033}" type="presOf" srcId="{590DBCF2-3DC6-4DC9-AFA5-79E8ABA519C0}" destId="{A0CC8E40-9F06-490A-9003-E1CAB4E1B1E9}" srcOrd="0" destOrd="0" presId="urn:microsoft.com/office/officeart/2016/7/layout/RepeatingBendingProcessNew"/>
    <dgm:cxn modelId="{62AC2E9C-BAAA-484D-9556-F00EC32678B0}" type="presOf" srcId="{FF756CD7-224F-43AA-839E-257830932D26}" destId="{622C9E3D-7539-468A-8541-5BCC11138137}" srcOrd="0" destOrd="0" presId="urn:microsoft.com/office/officeart/2016/7/layout/RepeatingBendingProcessNew"/>
    <dgm:cxn modelId="{ACF1F1AA-219E-4768-ACC8-6D6D1496508B}" type="presOf" srcId="{FE534AEE-EE61-465A-AD5F-A6CC693D0B93}" destId="{925E279D-5DF1-4743-9D87-09FFCD6EE60B}" srcOrd="0" destOrd="0" presId="urn:microsoft.com/office/officeart/2016/7/layout/RepeatingBendingProcessNew"/>
    <dgm:cxn modelId="{53D699BB-C308-4B04-ADEF-F85DE003ED8F}" type="presOf" srcId="{C22AF225-C8DF-4CEE-9AC6-67DC724305D1}" destId="{5D50A814-8562-46E3-AB0D-23FC55835915}" srcOrd="0" destOrd="0" presId="urn:microsoft.com/office/officeart/2016/7/layout/RepeatingBendingProcessNew"/>
    <dgm:cxn modelId="{57C57DBC-BA45-4B07-B582-9F84F1754D9A}" srcId="{FE534AEE-EE61-465A-AD5F-A6CC693D0B93}" destId="{EA327F28-5A42-4952-A4C2-07CADB6570E2}" srcOrd="0" destOrd="0" parTransId="{FD3E19A3-2908-4AC8-94D5-56AAD36B634F}" sibTransId="{5B201C87-4A29-4786-88B7-50D4DC170A42}"/>
    <dgm:cxn modelId="{1B650DCE-CD71-484D-8534-691016486B7D}" srcId="{FE534AEE-EE61-465A-AD5F-A6CC693D0B93}" destId="{4018071E-3C3F-437D-AA94-E55E47FC2876}" srcOrd="4" destOrd="0" parTransId="{1237FF06-69D5-44DA-9148-AB15376107D9}" sibTransId="{C86BAE34-9AE4-40DB-9596-F309542B3C50}"/>
    <dgm:cxn modelId="{0629A4D0-CF01-4A35-A414-BA26D2CA1F5B}" type="presOf" srcId="{C86BAE34-9AE4-40DB-9596-F309542B3C50}" destId="{ADBA7B3A-9F93-46DB-9133-E328FDCDF10F}" srcOrd="0" destOrd="0" presId="urn:microsoft.com/office/officeart/2016/7/layout/RepeatingBendingProcessNew"/>
    <dgm:cxn modelId="{F7A74AE2-D2D2-41A8-8741-7E4CCF13081B}" type="presOf" srcId="{C86BAE34-9AE4-40DB-9596-F309542B3C50}" destId="{BD3E355A-8E89-4F79-82C1-7E4C2BB7582C}" srcOrd="1" destOrd="0" presId="urn:microsoft.com/office/officeart/2016/7/layout/RepeatingBendingProcessNew"/>
    <dgm:cxn modelId="{85CD1DF2-3C54-4D68-AF72-445EA880A01E}" type="presOf" srcId="{8454BA69-1F5F-452E-AE56-D887D7A9A40D}" destId="{E699FC9C-5A24-4E01-8FBC-B0B408441066}" srcOrd="1" destOrd="0" presId="urn:microsoft.com/office/officeart/2016/7/layout/RepeatingBendingProcessNew"/>
    <dgm:cxn modelId="{A6F0D3F5-B009-4C17-9459-8185C79C7760}" type="presOf" srcId="{8454BA69-1F5F-452E-AE56-D887D7A9A40D}" destId="{EB09ED86-77AC-40DB-9449-41D5D9CDB663}" srcOrd="0" destOrd="0" presId="urn:microsoft.com/office/officeart/2016/7/layout/RepeatingBendingProcessNew"/>
    <dgm:cxn modelId="{DDF5F1FB-86D7-4865-B6B0-E52DAF4623F6}" srcId="{FE534AEE-EE61-465A-AD5F-A6CC693D0B93}" destId="{232E76D9-507E-4FD1-9E95-0A3EC81D1FE8}" srcOrd="3" destOrd="0" parTransId="{2F3E94FC-F36B-4BE7-8AB9-25798BEE44B7}" sibTransId="{20E69487-3B7E-4991-963C-BFC69117F8FF}"/>
    <dgm:cxn modelId="{92559AFC-FFD1-4675-AAFA-2D6308C05C08}" type="presOf" srcId="{232E76D9-507E-4FD1-9E95-0A3EC81D1FE8}" destId="{AB493712-F0F7-4AC7-B33D-3AD38707E307}" srcOrd="0" destOrd="0" presId="urn:microsoft.com/office/officeart/2016/7/layout/RepeatingBendingProcessNew"/>
    <dgm:cxn modelId="{AFBC6314-5DE3-437A-9A4F-B297E90972A7}" type="presParOf" srcId="{925E279D-5DF1-4743-9D87-09FFCD6EE60B}" destId="{2791E6D3-5849-420E-99B1-97B7DF543DE9}" srcOrd="0" destOrd="0" presId="urn:microsoft.com/office/officeart/2016/7/layout/RepeatingBendingProcessNew"/>
    <dgm:cxn modelId="{EDD98F4A-D676-49E8-A86A-CDCD275C8CB7}" type="presParOf" srcId="{925E279D-5DF1-4743-9D87-09FFCD6EE60B}" destId="{AE6E04A0-0052-4991-9716-5ED771180184}" srcOrd="1" destOrd="0" presId="urn:microsoft.com/office/officeart/2016/7/layout/RepeatingBendingProcessNew"/>
    <dgm:cxn modelId="{CD9E7420-4141-4B43-8376-32CE0143F5EB}" type="presParOf" srcId="{AE6E04A0-0052-4991-9716-5ED771180184}" destId="{73481F1B-4BD6-4B42-8B14-50249FE422EC}" srcOrd="0" destOrd="0" presId="urn:microsoft.com/office/officeart/2016/7/layout/RepeatingBendingProcessNew"/>
    <dgm:cxn modelId="{344D8C61-2D03-4C24-BAD2-B4964E9AC4B6}" type="presParOf" srcId="{925E279D-5DF1-4743-9D87-09FFCD6EE60B}" destId="{A0CC8E40-9F06-490A-9003-E1CAB4E1B1E9}" srcOrd="2" destOrd="0" presId="urn:microsoft.com/office/officeart/2016/7/layout/RepeatingBendingProcessNew"/>
    <dgm:cxn modelId="{C5C0E624-0A1E-4B9A-843B-6BFC96F044FA}" type="presParOf" srcId="{925E279D-5DF1-4743-9D87-09FFCD6EE60B}" destId="{622C9E3D-7539-468A-8541-5BCC11138137}" srcOrd="3" destOrd="0" presId="urn:microsoft.com/office/officeart/2016/7/layout/RepeatingBendingProcessNew"/>
    <dgm:cxn modelId="{43177916-C331-4155-AC7E-7D2EA5F2F443}" type="presParOf" srcId="{622C9E3D-7539-468A-8541-5BCC11138137}" destId="{00902AAF-2BD4-4E8D-84B7-29AE7AE2CC18}" srcOrd="0" destOrd="0" presId="urn:microsoft.com/office/officeart/2016/7/layout/RepeatingBendingProcessNew"/>
    <dgm:cxn modelId="{06C0D2D3-EC47-4F3D-B781-6F2A4971B588}" type="presParOf" srcId="{925E279D-5DF1-4743-9D87-09FFCD6EE60B}" destId="{5D50A814-8562-46E3-AB0D-23FC55835915}" srcOrd="4" destOrd="0" presId="urn:microsoft.com/office/officeart/2016/7/layout/RepeatingBendingProcessNew"/>
    <dgm:cxn modelId="{A08A0226-F4DB-4B00-9E0F-E72EE6CA217E}" type="presParOf" srcId="{925E279D-5DF1-4743-9D87-09FFCD6EE60B}" destId="{EB09ED86-77AC-40DB-9449-41D5D9CDB663}" srcOrd="5" destOrd="0" presId="urn:microsoft.com/office/officeart/2016/7/layout/RepeatingBendingProcessNew"/>
    <dgm:cxn modelId="{E0131C0C-8BCA-4970-9616-6E506A392DD7}" type="presParOf" srcId="{EB09ED86-77AC-40DB-9449-41D5D9CDB663}" destId="{E699FC9C-5A24-4E01-8FBC-B0B408441066}" srcOrd="0" destOrd="0" presId="urn:microsoft.com/office/officeart/2016/7/layout/RepeatingBendingProcessNew"/>
    <dgm:cxn modelId="{F4C02083-B675-4409-99CA-D07DF22E7A30}" type="presParOf" srcId="{925E279D-5DF1-4743-9D87-09FFCD6EE60B}" destId="{AB493712-F0F7-4AC7-B33D-3AD38707E307}" srcOrd="6" destOrd="0" presId="urn:microsoft.com/office/officeart/2016/7/layout/RepeatingBendingProcessNew"/>
    <dgm:cxn modelId="{4882DDAC-D751-40BB-BAA9-4B63C3C4A9F4}" type="presParOf" srcId="{925E279D-5DF1-4743-9D87-09FFCD6EE60B}" destId="{BEB00465-E166-47AD-96A5-FEC4B72CA87D}" srcOrd="7" destOrd="0" presId="urn:microsoft.com/office/officeart/2016/7/layout/RepeatingBendingProcessNew"/>
    <dgm:cxn modelId="{29887F17-CFF0-467C-BF71-1C17F3A317E7}" type="presParOf" srcId="{BEB00465-E166-47AD-96A5-FEC4B72CA87D}" destId="{706D70FB-76E2-4579-9D2E-1EA8C8A202C8}" srcOrd="0" destOrd="0" presId="urn:microsoft.com/office/officeart/2016/7/layout/RepeatingBendingProcessNew"/>
    <dgm:cxn modelId="{9F42AA86-C222-4E77-BA06-22B4FCC3A32B}" type="presParOf" srcId="{925E279D-5DF1-4743-9D87-09FFCD6EE60B}" destId="{9898FC3A-0709-4329-9E25-6DAB7275C283}" srcOrd="8" destOrd="0" presId="urn:microsoft.com/office/officeart/2016/7/layout/RepeatingBendingProcessNew"/>
    <dgm:cxn modelId="{1231451D-C9A7-4E56-97BF-57479AEEF3DE}" type="presParOf" srcId="{925E279D-5DF1-4743-9D87-09FFCD6EE60B}" destId="{ADBA7B3A-9F93-46DB-9133-E328FDCDF10F}" srcOrd="9" destOrd="0" presId="urn:microsoft.com/office/officeart/2016/7/layout/RepeatingBendingProcessNew"/>
    <dgm:cxn modelId="{C04868F7-BAE7-4DF8-A6B3-DB496AE04AF6}" type="presParOf" srcId="{ADBA7B3A-9F93-46DB-9133-E328FDCDF10F}" destId="{BD3E355A-8E89-4F79-82C1-7E4C2BB7582C}" srcOrd="0" destOrd="0" presId="urn:microsoft.com/office/officeart/2016/7/layout/RepeatingBendingProcessNew"/>
    <dgm:cxn modelId="{3A7985E6-3F82-4F39-BEB7-099A68F6C5D1}" type="presParOf" srcId="{925E279D-5DF1-4743-9D87-09FFCD6EE60B}" destId="{6E053C83-4A99-42D4-BE91-ED698E51316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FA4208-E32C-4647-86AD-DA34F126E5EE}"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540BFE8-77D1-4F72-84BC-E169102F7A27}">
      <dgm:prSet custT="1"/>
      <dgm:spPr/>
      <dgm:t>
        <a:bodyPr/>
        <a:lstStyle/>
        <a:p>
          <a:r>
            <a:rPr lang="en-GB" sz="700" dirty="0"/>
            <a:t>Within this question you must write in first person. In addition, you must include 2 academic references. For example, if you express that in the future you would like to become a solicitor, you could do some research into how you become a solicitor and write about this in your assessment including the relevant in text citation and </a:t>
          </a:r>
          <a:r>
            <a:rPr lang="en-GB" sz="600" dirty="0"/>
            <a:t>full </a:t>
          </a:r>
          <a:r>
            <a:rPr lang="en-GB" sz="700" dirty="0"/>
            <a:t>reference in the reference list</a:t>
          </a:r>
          <a:r>
            <a:rPr lang="en-GB" sz="900" dirty="0"/>
            <a:t>. </a:t>
          </a:r>
          <a:endParaRPr lang="en-US" sz="1200" dirty="0"/>
        </a:p>
      </dgm:t>
    </dgm:pt>
    <dgm:pt modelId="{ED72DBC1-AB23-49B4-9537-7C21033AC862}" type="parTrans" cxnId="{CE3336A7-86AC-4DB5-9C91-629653C181B8}">
      <dgm:prSet/>
      <dgm:spPr/>
      <dgm:t>
        <a:bodyPr/>
        <a:lstStyle/>
        <a:p>
          <a:endParaRPr lang="en-US"/>
        </a:p>
      </dgm:t>
    </dgm:pt>
    <dgm:pt modelId="{9376E23C-8BD0-4851-96D4-18FE441704A5}" type="sibTrans" cxnId="{CE3336A7-86AC-4DB5-9C91-629653C181B8}">
      <dgm:prSet/>
      <dgm:spPr/>
      <dgm:t>
        <a:bodyPr/>
        <a:lstStyle/>
        <a:p>
          <a:endParaRPr lang="en-US"/>
        </a:p>
      </dgm:t>
    </dgm:pt>
    <dgm:pt modelId="{243D4009-DDDB-4A3F-95DB-62CF7BB4B6EA}">
      <dgm:prSet/>
      <dgm:spPr/>
      <dgm:t>
        <a:bodyPr/>
        <a:lstStyle/>
        <a:p>
          <a:r>
            <a:rPr lang="en-GB"/>
            <a:t>Within your answer you may wish to include; </a:t>
          </a:r>
          <a:endParaRPr lang="en-US"/>
        </a:p>
      </dgm:t>
    </dgm:pt>
    <dgm:pt modelId="{AE95B15F-0A54-41AC-87FD-7354894425F6}" type="parTrans" cxnId="{3792615D-69DA-42E7-9691-2AF0E823DE13}">
      <dgm:prSet/>
      <dgm:spPr/>
      <dgm:t>
        <a:bodyPr/>
        <a:lstStyle/>
        <a:p>
          <a:endParaRPr lang="en-US"/>
        </a:p>
      </dgm:t>
    </dgm:pt>
    <dgm:pt modelId="{555179AC-6747-411A-9AD6-8D9DDF89EA14}" type="sibTrans" cxnId="{3792615D-69DA-42E7-9691-2AF0E823DE13}">
      <dgm:prSet/>
      <dgm:spPr/>
      <dgm:t>
        <a:bodyPr/>
        <a:lstStyle/>
        <a:p>
          <a:endParaRPr lang="en-US"/>
        </a:p>
      </dgm:t>
    </dgm:pt>
    <dgm:pt modelId="{9D4ACBBA-86C5-46E6-B3CE-7BA7F9C829BD}">
      <dgm:prSet/>
      <dgm:spPr/>
      <dgm:t>
        <a:bodyPr/>
        <a:lstStyle/>
        <a:p>
          <a:r>
            <a:rPr lang="en-GB"/>
            <a:t>Educational background</a:t>
          </a:r>
          <a:endParaRPr lang="en-US"/>
        </a:p>
      </dgm:t>
    </dgm:pt>
    <dgm:pt modelId="{F4E36D3C-58C7-46D6-81B7-EAC4C6DA8423}" type="parTrans" cxnId="{21D8A1B5-F920-450A-8381-4965BB09A7CC}">
      <dgm:prSet/>
      <dgm:spPr/>
      <dgm:t>
        <a:bodyPr/>
        <a:lstStyle/>
        <a:p>
          <a:endParaRPr lang="en-US"/>
        </a:p>
      </dgm:t>
    </dgm:pt>
    <dgm:pt modelId="{F72A8308-74F0-4BD5-B00A-846FAE57B7BC}" type="sibTrans" cxnId="{21D8A1B5-F920-450A-8381-4965BB09A7CC}">
      <dgm:prSet/>
      <dgm:spPr/>
      <dgm:t>
        <a:bodyPr/>
        <a:lstStyle/>
        <a:p>
          <a:endParaRPr lang="en-US"/>
        </a:p>
      </dgm:t>
    </dgm:pt>
    <dgm:pt modelId="{8DFB8D1C-6399-4933-9135-EAF527433D7D}">
      <dgm:prSet/>
      <dgm:spPr/>
      <dgm:t>
        <a:bodyPr/>
        <a:lstStyle/>
        <a:p>
          <a:r>
            <a:rPr lang="en-GB"/>
            <a:t>Hobbies </a:t>
          </a:r>
          <a:endParaRPr lang="en-US"/>
        </a:p>
      </dgm:t>
    </dgm:pt>
    <dgm:pt modelId="{B4D705A8-F15C-41EE-9C1E-158B95CB40EB}" type="parTrans" cxnId="{A6FDFF3F-C509-4EFB-AB42-8B9AB863AEB3}">
      <dgm:prSet/>
      <dgm:spPr/>
      <dgm:t>
        <a:bodyPr/>
        <a:lstStyle/>
        <a:p>
          <a:endParaRPr lang="en-US"/>
        </a:p>
      </dgm:t>
    </dgm:pt>
    <dgm:pt modelId="{3E8F7833-35FB-478D-8141-8B3BE9517948}" type="sibTrans" cxnId="{A6FDFF3F-C509-4EFB-AB42-8B9AB863AEB3}">
      <dgm:prSet/>
      <dgm:spPr/>
      <dgm:t>
        <a:bodyPr/>
        <a:lstStyle/>
        <a:p>
          <a:endParaRPr lang="en-US"/>
        </a:p>
      </dgm:t>
    </dgm:pt>
    <dgm:pt modelId="{30328E75-C40F-4F8D-9ED0-D5D26F0A0CC3}">
      <dgm:prSet/>
      <dgm:spPr/>
      <dgm:t>
        <a:bodyPr/>
        <a:lstStyle/>
        <a:p>
          <a:r>
            <a:rPr lang="en-GB"/>
            <a:t>Life outside of university</a:t>
          </a:r>
          <a:endParaRPr lang="en-US"/>
        </a:p>
      </dgm:t>
    </dgm:pt>
    <dgm:pt modelId="{272D3B80-343C-473D-BF68-A32A29606A8C}" type="parTrans" cxnId="{169BCAB9-9C4A-402E-B428-4036D92C62F4}">
      <dgm:prSet/>
      <dgm:spPr/>
      <dgm:t>
        <a:bodyPr/>
        <a:lstStyle/>
        <a:p>
          <a:endParaRPr lang="en-US"/>
        </a:p>
      </dgm:t>
    </dgm:pt>
    <dgm:pt modelId="{2D125C1D-84E7-4CF4-B51A-6B07A5E8A0D2}" type="sibTrans" cxnId="{169BCAB9-9C4A-402E-B428-4036D92C62F4}">
      <dgm:prSet/>
      <dgm:spPr/>
      <dgm:t>
        <a:bodyPr/>
        <a:lstStyle/>
        <a:p>
          <a:endParaRPr lang="en-US"/>
        </a:p>
      </dgm:t>
    </dgm:pt>
    <dgm:pt modelId="{A9D66BE9-8ECB-41A1-A7B5-04CE97B6F204}">
      <dgm:prSet/>
      <dgm:spPr/>
      <dgm:t>
        <a:bodyPr/>
        <a:lstStyle/>
        <a:p>
          <a:r>
            <a:rPr lang="en-GB"/>
            <a:t>Your achievements </a:t>
          </a:r>
          <a:endParaRPr lang="en-US"/>
        </a:p>
      </dgm:t>
    </dgm:pt>
    <dgm:pt modelId="{7F13C099-913C-4AC1-B94C-C313D762E4EC}" type="parTrans" cxnId="{FBAC0A4D-0289-4256-B1BF-81ABAD444850}">
      <dgm:prSet/>
      <dgm:spPr/>
      <dgm:t>
        <a:bodyPr/>
        <a:lstStyle/>
        <a:p>
          <a:endParaRPr lang="en-US"/>
        </a:p>
      </dgm:t>
    </dgm:pt>
    <dgm:pt modelId="{A0C4BD46-BE3E-4A58-9081-3B6F40E7F32F}" type="sibTrans" cxnId="{FBAC0A4D-0289-4256-B1BF-81ABAD444850}">
      <dgm:prSet/>
      <dgm:spPr/>
      <dgm:t>
        <a:bodyPr/>
        <a:lstStyle/>
        <a:p>
          <a:endParaRPr lang="en-US"/>
        </a:p>
      </dgm:t>
    </dgm:pt>
    <dgm:pt modelId="{1A08A6F0-1DC7-45B7-AD23-7E55FD327C52}">
      <dgm:prSet/>
      <dgm:spPr/>
      <dgm:t>
        <a:bodyPr/>
        <a:lstStyle/>
        <a:p>
          <a:r>
            <a:rPr lang="en-GB"/>
            <a:t>Values and beliefs</a:t>
          </a:r>
          <a:endParaRPr lang="en-US"/>
        </a:p>
      </dgm:t>
    </dgm:pt>
    <dgm:pt modelId="{94B832D6-403F-4A18-94B0-F3B0A458A320}" type="parTrans" cxnId="{CD44EF4F-14A6-4B19-8897-8545EBCDA709}">
      <dgm:prSet/>
      <dgm:spPr/>
      <dgm:t>
        <a:bodyPr/>
        <a:lstStyle/>
        <a:p>
          <a:endParaRPr lang="en-US"/>
        </a:p>
      </dgm:t>
    </dgm:pt>
    <dgm:pt modelId="{0D96840F-4EA4-48E9-B74A-5B4B0F81F296}" type="sibTrans" cxnId="{CD44EF4F-14A6-4B19-8897-8545EBCDA709}">
      <dgm:prSet/>
      <dgm:spPr/>
      <dgm:t>
        <a:bodyPr/>
        <a:lstStyle/>
        <a:p>
          <a:endParaRPr lang="en-US"/>
        </a:p>
      </dgm:t>
    </dgm:pt>
    <dgm:pt modelId="{5BF810BB-6F46-4137-AA5C-29D33C6BF339}">
      <dgm:prSet custT="1"/>
      <dgm:spPr/>
      <dgm:t>
        <a:bodyPr/>
        <a:lstStyle/>
        <a:p>
          <a:r>
            <a:rPr lang="en-GB" sz="900" dirty="0"/>
            <a:t>Please note, it is important to share only what you are comfortable with sharing in relation to   the above guidance. However, you must include information about yourself and what you  would like to do in the future. </a:t>
          </a:r>
          <a:endParaRPr lang="en-US" sz="900" dirty="0"/>
        </a:p>
      </dgm:t>
    </dgm:pt>
    <dgm:pt modelId="{7BDB2A64-E7A4-4B83-BC8A-2EA0E586F600}" type="parTrans" cxnId="{2410E4B9-7999-4B86-9D85-00FF70F82A40}">
      <dgm:prSet/>
      <dgm:spPr/>
      <dgm:t>
        <a:bodyPr/>
        <a:lstStyle/>
        <a:p>
          <a:endParaRPr lang="en-US"/>
        </a:p>
      </dgm:t>
    </dgm:pt>
    <dgm:pt modelId="{A866E6EC-A303-4D22-8C65-7EF787E2B62B}" type="sibTrans" cxnId="{2410E4B9-7999-4B86-9D85-00FF70F82A40}">
      <dgm:prSet/>
      <dgm:spPr/>
      <dgm:t>
        <a:bodyPr/>
        <a:lstStyle/>
        <a:p>
          <a:endParaRPr lang="en-US"/>
        </a:p>
      </dgm:t>
    </dgm:pt>
    <dgm:pt modelId="{6ACE2455-379A-4F1A-BF0C-1B548EBC3EAE}">
      <dgm:prSet custT="1"/>
      <dgm:spPr/>
      <dgm:t>
        <a:bodyPr/>
        <a:lstStyle/>
        <a:p>
          <a:r>
            <a:rPr lang="en-GB" sz="900" dirty="0"/>
            <a:t>In addition, please note that the university has an amazing student support team who can  support you during your time at university you can contact them via the wellbeing tile on the  hwb. </a:t>
          </a:r>
          <a:endParaRPr lang="en-US" sz="900" dirty="0"/>
        </a:p>
      </dgm:t>
    </dgm:pt>
    <dgm:pt modelId="{2F7C2F25-DEA6-4564-93F0-7BEF518571B9}" type="parTrans" cxnId="{1ED7BE59-767E-48DB-8980-6C9D944DB1DC}">
      <dgm:prSet/>
      <dgm:spPr/>
      <dgm:t>
        <a:bodyPr/>
        <a:lstStyle/>
        <a:p>
          <a:endParaRPr lang="en-US"/>
        </a:p>
      </dgm:t>
    </dgm:pt>
    <dgm:pt modelId="{7B4035E9-77CC-4707-A38C-44C1ED348274}" type="sibTrans" cxnId="{1ED7BE59-767E-48DB-8980-6C9D944DB1DC}">
      <dgm:prSet/>
      <dgm:spPr/>
      <dgm:t>
        <a:bodyPr/>
        <a:lstStyle/>
        <a:p>
          <a:endParaRPr lang="en-US"/>
        </a:p>
      </dgm:t>
    </dgm:pt>
    <dgm:pt modelId="{AF80088C-FBBA-4DF8-ACC2-FA620CE874CC}" type="pres">
      <dgm:prSet presAssocID="{DEFA4208-E32C-4647-86AD-DA34F126E5EE}" presName="Name0" presStyleCnt="0">
        <dgm:presLayoutVars>
          <dgm:dir/>
          <dgm:resizeHandles val="exact"/>
        </dgm:presLayoutVars>
      </dgm:prSet>
      <dgm:spPr/>
    </dgm:pt>
    <dgm:pt modelId="{F27DDD4A-DE27-448C-9A47-ED7A3B08E0A2}" type="pres">
      <dgm:prSet presAssocID="{B540BFE8-77D1-4F72-84BC-E169102F7A27}" presName="node" presStyleLbl="node1" presStyleIdx="0" presStyleCnt="9">
        <dgm:presLayoutVars>
          <dgm:bulletEnabled val="1"/>
        </dgm:presLayoutVars>
      </dgm:prSet>
      <dgm:spPr/>
    </dgm:pt>
    <dgm:pt modelId="{265CD689-C7B8-4EE1-857B-5917ADE36CD7}" type="pres">
      <dgm:prSet presAssocID="{9376E23C-8BD0-4851-96D4-18FE441704A5}" presName="sibTrans" presStyleLbl="sibTrans1D1" presStyleIdx="0" presStyleCnt="8"/>
      <dgm:spPr/>
    </dgm:pt>
    <dgm:pt modelId="{078161C5-EF91-4517-839D-340F470B2C29}" type="pres">
      <dgm:prSet presAssocID="{9376E23C-8BD0-4851-96D4-18FE441704A5}" presName="connectorText" presStyleLbl="sibTrans1D1" presStyleIdx="0" presStyleCnt="8"/>
      <dgm:spPr/>
    </dgm:pt>
    <dgm:pt modelId="{1EF0BE3B-35DC-4BF8-9437-2616A20BB42A}" type="pres">
      <dgm:prSet presAssocID="{243D4009-DDDB-4A3F-95DB-62CF7BB4B6EA}" presName="node" presStyleLbl="node1" presStyleIdx="1" presStyleCnt="9">
        <dgm:presLayoutVars>
          <dgm:bulletEnabled val="1"/>
        </dgm:presLayoutVars>
      </dgm:prSet>
      <dgm:spPr/>
    </dgm:pt>
    <dgm:pt modelId="{4973FAEC-EEDF-4ABC-A6F4-30C15C3FF4AD}" type="pres">
      <dgm:prSet presAssocID="{555179AC-6747-411A-9AD6-8D9DDF89EA14}" presName="sibTrans" presStyleLbl="sibTrans1D1" presStyleIdx="1" presStyleCnt="8"/>
      <dgm:spPr/>
    </dgm:pt>
    <dgm:pt modelId="{77F10608-7179-4F8A-A23C-70815D594B11}" type="pres">
      <dgm:prSet presAssocID="{555179AC-6747-411A-9AD6-8D9DDF89EA14}" presName="connectorText" presStyleLbl="sibTrans1D1" presStyleIdx="1" presStyleCnt="8"/>
      <dgm:spPr/>
    </dgm:pt>
    <dgm:pt modelId="{97901630-7CD1-4584-9140-4C8FD93F33C7}" type="pres">
      <dgm:prSet presAssocID="{9D4ACBBA-86C5-46E6-B3CE-7BA7F9C829BD}" presName="node" presStyleLbl="node1" presStyleIdx="2" presStyleCnt="9">
        <dgm:presLayoutVars>
          <dgm:bulletEnabled val="1"/>
        </dgm:presLayoutVars>
      </dgm:prSet>
      <dgm:spPr/>
    </dgm:pt>
    <dgm:pt modelId="{2DCAFDCA-D3D9-4C07-849A-BCC74E075795}" type="pres">
      <dgm:prSet presAssocID="{F72A8308-74F0-4BD5-B00A-846FAE57B7BC}" presName="sibTrans" presStyleLbl="sibTrans1D1" presStyleIdx="2" presStyleCnt="8"/>
      <dgm:spPr/>
    </dgm:pt>
    <dgm:pt modelId="{0638F6BB-8569-4D68-9EAF-2644C3F9AA18}" type="pres">
      <dgm:prSet presAssocID="{F72A8308-74F0-4BD5-B00A-846FAE57B7BC}" presName="connectorText" presStyleLbl="sibTrans1D1" presStyleIdx="2" presStyleCnt="8"/>
      <dgm:spPr/>
    </dgm:pt>
    <dgm:pt modelId="{7E8C5279-7961-472E-9D5E-42B770B5617E}" type="pres">
      <dgm:prSet presAssocID="{8DFB8D1C-6399-4933-9135-EAF527433D7D}" presName="node" presStyleLbl="node1" presStyleIdx="3" presStyleCnt="9">
        <dgm:presLayoutVars>
          <dgm:bulletEnabled val="1"/>
        </dgm:presLayoutVars>
      </dgm:prSet>
      <dgm:spPr/>
    </dgm:pt>
    <dgm:pt modelId="{6C654E6C-9CFB-4CAF-B820-49DF3F27B4C1}" type="pres">
      <dgm:prSet presAssocID="{3E8F7833-35FB-478D-8141-8B3BE9517948}" presName="sibTrans" presStyleLbl="sibTrans1D1" presStyleIdx="3" presStyleCnt="8"/>
      <dgm:spPr/>
    </dgm:pt>
    <dgm:pt modelId="{900FED09-ED90-4793-AB50-A26C5EED8740}" type="pres">
      <dgm:prSet presAssocID="{3E8F7833-35FB-478D-8141-8B3BE9517948}" presName="connectorText" presStyleLbl="sibTrans1D1" presStyleIdx="3" presStyleCnt="8"/>
      <dgm:spPr/>
    </dgm:pt>
    <dgm:pt modelId="{B65BF223-FC1B-4221-8CE7-4D41EC6423C4}" type="pres">
      <dgm:prSet presAssocID="{30328E75-C40F-4F8D-9ED0-D5D26F0A0CC3}" presName="node" presStyleLbl="node1" presStyleIdx="4" presStyleCnt="9">
        <dgm:presLayoutVars>
          <dgm:bulletEnabled val="1"/>
        </dgm:presLayoutVars>
      </dgm:prSet>
      <dgm:spPr/>
    </dgm:pt>
    <dgm:pt modelId="{4777CFAD-EFAF-4976-B533-231A50864028}" type="pres">
      <dgm:prSet presAssocID="{2D125C1D-84E7-4CF4-B51A-6B07A5E8A0D2}" presName="sibTrans" presStyleLbl="sibTrans1D1" presStyleIdx="4" presStyleCnt="8"/>
      <dgm:spPr/>
    </dgm:pt>
    <dgm:pt modelId="{CA50CC68-0CC1-4D63-BE83-0C383D1187A6}" type="pres">
      <dgm:prSet presAssocID="{2D125C1D-84E7-4CF4-B51A-6B07A5E8A0D2}" presName="connectorText" presStyleLbl="sibTrans1D1" presStyleIdx="4" presStyleCnt="8"/>
      <dgm:spPr/>
    </dgm:pt>
    <dgm:pt modelId="{6C83ECFC-2084-4BBD-A717-192C17F942A1}" type="pres">
      <dgm:prSet presAssocID="{A9D66BE9-8ECB-41A1-A7B5-04CE97B6F204}" presName="node" presStyleLbl="node1" presStyleIdx="5" presStyleCnt="9">
        <dgm:presLayoutVars>
          <dgm:bulletEnabled val="1"/>
        </dgm:presLayoutVars>
      </dgm:prSet>
      <dgm:spPr/>
    </dgm:pt>
    <dgm:pt modelId="{36F804F7-5855-4D50-849F-CC7D1DED607F}" type="pres">
      <dgm:prSet presAssocID="{A0C4BD46-BE3E-4A58-9081-3B6F40E7F32F}" presName="sibTrans" presStyleLbl="sibTrans1D1" presStyleIdx="5" presStyleCnt="8"/>
      <dgm:spPr/>
    </dgm:pt>
    <dgm:pt modelId="{0035FF8B-F364-4AB6-9222-00FDA1AE5DB6}" type="pres">
      <dgm:prSet presAssocID="{A0C4BD46-BE3E-4A58-9081-3B6F40E7F32F}" presName="connectorText" presStyleLbl="sibTrans1D1" presStyleIdx="5" presStyleCnt="8"/>
      <dgm:spPr/>
    </dgm:pt>
    <dgm:pt modelId="{EA4E68CF-1EB9-4121-9E7D-5132831C6413}" type="pres">
      <dgm:prSet presAssocID="{1A08A6F0-1DC7-45B7-AD23-7E55FD327C52}" presName="node" presStyleLbl="node1" presStyleIdx="6" presStyleCnt="9">
        <dgm:presLayoutVars>
          <dgm:bulletEnabled val="1"/>
        </dgm:presLayoutVars>
      </dgm:prSet>
      <dgm:spPr/>
    </dgm:pt>
    <dgm:pt modelId="{B9A4EFAF-2A33-4F27-A9D1-26C42D2560C7}" type="pres">
      <dgm:prSet presAssocID="{0D96840F-4EA4-48E9-B74A-5B4B0F81F296}" presName="sibTrans" presStyleLbl="sibTrans1D1" presStyleIdx="6" presStyleCnt="8"/>
      <dgm:spPr/>
    </dgm:pt>
    <dgm:pt modelId="{CC7045C0-74FB-4B37-BC48-63187F4E8789}" type="pres">
      <dgm:prSet presAssocID="{0D96840F-4EA4-48E9-B74A-5B4B0F81F296}" presName="connectorText" presStyleLbl="sibTrans1D1" presStyleIdx="6" presStyleCnt="8"/>
      <dgm:spPr/>
    </dgm:pt>
    <dgm:pt modelId="{10889AC1-062C-4949-8B55-49410C829AED}" type="pres">
      <dgm:prSet presAssocID="{5BF810BB-6F46-4137-AA5C-29D33C6BF339}" presName="node" presStyleLbl="node1" presStyleIdx="7" presStyleCnt="9">
        <dgm:presLayoutVars>
          <dgm:bulletEnabled val="1"/>
        </dgm:presLayoutVars>
      </dgm:prSet>
      <dgm:spPr/>
    </dgm:pt>
    <dgm:pt modelId="{999F2870-3ED1-4741-AE19-3778A4643F63}" type="pres">
      <dgm:prSet presAssocID="{A866E6EC-A303-4D22-8C65-7EF787E2B62B}" presName="sibTrans" presStyleLbl="sibTrans1D1" presStyleIdx="7" presStyleCnt="8"/>
      <dgm:spPr/>
    </dgm:pt>
    <dgm:pt modelId="{7106CB30-551E-47AC-A09B-415639EA82A9}" type="pres">
      <dgm:prSet presAssocID="{A866E6EC-A303-4D22-8C65-7EF787E2B62B}" presName="connectorText" presStyleLbl="sibTrans1D1" presStyleIdx="7" presStyleCnt="8"/>
      <dgm:spPr/>
    </dgm:pt>
    <dgm:pt modelId="{6447F73E-9E58-42BE-8229-6A38134F7A90}" type="pres">
      <dgm:prSet presAssocID="{6ACE2455-379A-4F1A-BF0C-1B548EBC3EAE}" presName="node" presStyleLbl="node1" presStyleIdx="8" presStyleCnt="9">
        <dgm:presLayoutVars>
          <dgm:bulletEnabled val="1"/>
        </dgm:presLayoutVars>
      </dgm:prSet>
      <dgm:spPr/>
    </dgm:pt>
  </dgm:ptLst>
  <dgm:cxnLst>
    <dgm:cxn modelId="{AEE9FC04-DF23-4B0D-8AA3-9E5A8CD8815C}" type="presOf" srcId="{5BF810BB-6F46-4137-AA5C-29D33C6BF339}" destId="{10889AC1-062C-4949-8B55-49410C829AED}" srcOrd="0" destOrd="0" presId="urn:microsoft.com/office/officeart/2016/7/layout/RepeatingBendingProcessNew"/>
    <dgm:cxn modelId="{51B72605-3D54-4C94-8CBA-38FC3E8F647D}" type="presOf" srcId="{0D96840F-4EA4-48E9-B74A-5B4B0F81F296}" destId="{B9A4EFAF-2A33-4F27-A9D1-26C42D2560C7}" srcOrd="0" destOrd="0" presId="urn:microsoft.com/office/officeart/2016/7/layout/RepeatingBendingProcessNew"/>
    <dgm:cxn modelId="{DA544C13-C528-4B04-8B12-B9FC84A6AC4B}" type="presOf" srcId="{30328E75-C40F-4F8D-9ED0-D5D26F0A0CC3}" destId="{B65BF223-FC1B-4221-8CE7-4D41EC6423C4}" srcOrd="0" destOrd="0" presId="urn:microsoft.com/office/officeart/2016/7/layout/RepeatingBendingProcessNew"/>
    <dgm:cxn modelId="{28493817-F55E-4ABA-AE2B-922C0E706D51}" type="presOf" srcId="{F72A8308-74F0-4BD5-B00A-846FAE57B7BC}" destId="{2DCAFDCA-D3D9-4C07-849A-BCC74E075795}" srcOrd="0" destOrd="0" presId="urn:microsoft.com/office/officeart/2016/7/layout/RepeatingBendingProcessNew"/>
    <dgm:cxn modelId="{F1FBE01D-7358-443C-80F6-6B1D96A598A6}" type="presOf" srcId="{A9D66BE9-8ECB-41A1-A7B5-04CE97B6F204}" destId="{6C83ECFC-2084-4BBD-A717-192C17F942A1}" srcOrd="0" destOrd="0" presId="urn:microsoft.com/office/officeart/2016/7/layout/RepeatingBendingProcessNew"/>
    <dgm:cxn modelId="{F198BA31-6F70-486C-9CD0-F878E88E6981}" type="presOf" srcId="{9376E23C-8BD0-4851-96D4-18FE441704A5}" destId="{265CD689-C7B8-4EE1-857B-5917ADE36CD7}" srcOrd="0" destOrd="0" presId="urn:microsoft.com/office/officeart/2016/7/layout/RepeatingBendingProcessNew"/>
    <dgm:cxn modelId="{6991AE38-F7DF-461E-9898-ADD275EBB71A}" type="presOf" srcId="{0D96840F-4EA4-48E9-B74A-5B4B0F81F296}" destId="{CC7045C0-74FB-4B37-BC48-63187F4E8789}" srcOrd="1" destOrd="0" presId="urn:microsoft.com/office/officeart/2016/7/layout/RepeatingBendingProcessNew"/>
    <dgm:cxn modelId="{C4AEA23E-818A-4ABB-8C26-C162756FD190}" type="presOf" srcId="{3E8F7833-35FB-478D-8141-8B3BE9517948}" destId="{900FED09-ED90-4793-AB50-A26C5EED8740}" srcOrd="1" destOrd="0" presId="urn:microsoft.com/office/officeart/2016/7/layout/RepeatingBendingProcessNew"/>
    <dgm:cxn modelId="{A6FDFF3F-C509-4EFB-AB42-8B9AB863AEB3}" srcId="{DEFA4208-E32C-4647-86AD-DA34F126E5EE}" destId="{8DFB8D1C-6399-4933-9135-EAF527433D7D}" srcOrd="3" destOrd="0" parTransId="{B4D705A8-F15C-41EE-9C1E-158B95CB40EB}" sibTransId="{3E8F7833-35FB-478D-8141-8B3BE9517948}"/>
    <dgm:cxn modelId="{3792615D-69DA-42E7-9691-2AF0E823DE13}" srcId="{DEFA4208-E32C-4647-86AD-DA34F126E5EE}" destId="{243D4009-DDDB-4A3F-95DB-62CF7BB4B6EA}" srcOrd="1" destOrd="0" parTransId="{AE95B15F-0A54-41AC-87FD-7354894425F6}" sibTransId="{555179AC-6747-411A-9AD6-8D9DDF89EA14}"/>
    <dgm:cxn modelId="{A32BA542-9911-4DB1-927C-F7C2AA736A2D}" type="presOf" srcId="{F72A8308-74F0-4BD5-B00A-846FAE57B7BC}" destId="{0638F6BB-8569-4D68-9EAF-2644C3F9AA18}" srcOrd="1" destOrd="0" presId="urn:microsoft.com/office/officeart/2016/7/layout/RepeatingBendingProcessNew"/>
    <dgm:cxn modelId="{76B3C047-78DF-483F-A611-6EF0137E60B1}" type="presOf" srcId="{A866E6EC-A303-4D22-8C65-7EF787E2B62B}" destId="{999F2870-3ED1-4741-AE19-3778A4643F63}" srcOrd="0" destOrd="0" presId="urn:microsoft.com/office/officeart/2016/7/layout/RepeatingBendingProcessNew"/>
    <dgm:cxn modelId="{FBAC0A4D-0289-4256-B1BF-81ABAD444850}" srcId="{DEFA4208-E32C-4647-86AD-DA34F126E5EE}" destId="{A9D66BE9-8ECB-41A1-A7B5-04CE97B6F204}" srcOrd="5" destOrd="0" parTransId="{7F13C099-913C-4AC1-B94C-C313D762E4EC}" sibTransId="{A0C4BD46-BE3E-4A58-9081-3B6F40E7F32F}"/>
    <dgm:cxn modelId="{CD44EF4F-14A6-4B19-8897-8545EBCDA709}" srcId="{DEFA4208-E32C-4647-86AD-DA34F126E5EE}" destId="{1A08A6F0-1DC7-45B7-AD23-7E55FD327C52}" srcOrd="6" destOrd="0" parTransId="{94B832D6-403F-4A18-94B0-F3B0A458A320}" sibTransId="{0D96840F-4EA4-48E9-B74A-5B4B0F81F296}"/>
    <dgm:cxn modelId="{34120C58-AC02-4106-93D7-9B1B536A64A6}" type="presOf" srcId="{8DFB8D1C-6399-4933-9135-EAF527433D7D}" destId="{7E8C5279-7961-472E-9D5E-42B770B5617E}" srcOrd="0" destOrd="0" presId="urn:microsoft.com/office/officeart/2016/7/layout/RepeatingBendingProcessNew"/>
    <dgm:cxn modelId="{CB619F79-E77D-4F85-B880-8F8365F8D6E6}" type="presOf" srcId="{555179AC-6747-411A-9AD6-8D9DDF89EA14}" destId="{77F10608-7179-4F8A-A23C-70815D594B11}" srcOrd="1" destOrd="0" presId="urn:microsoft.com/office/officeart/2016/7/layout/RepeatingBendingProcessNew"/>
    <dgm:cxn modelId="{1ED7BE59-767E-48DB-8980-6C9D944DB1DC}" srcId="{DEFA4208-E32C-4647-86AD-DA34F126E5EE}" destId="{6ACE2455-379A-4F1A-BF0C-1B548EBC3EAE}" srcOrd="8" destOrd="0" parTransId="{2F7C2F25-DEA6-4564-93F0-7BEF518571B9}" sibTransId="{7B4035E9-77CC-4707-A38C-44C1ED348274}"/>
    <dgm:cxn modelId="{969DF77C-D1BD-4F0E-A35F-D054DB28D8CC}" type="presOf" srcId="{9376E23C-8BD0-4851-96D4-18FE441704A5}" destId="{078161C5-EF91-4517-839D-340F470B2C29}" srcOrd="1" destOrd="0" presId="urn:microsoft.com/office/officeart/2016/7/layout/RepeatingBendingProcessNew"/>
    <dgm:cxn modelId="{7269EA88-52F1-4FFE-B602-A451DDD1842A}" type="presOf" srcId="{A866E6EC-A303-4D22-8C65-7EF787E2B62B}" destId="{7106CB30-551E-47AC-A09B-415639EA82A9}" srcOrd="1" destOrd="0" presId="urn:microsoft.com/office/officeart/2016/7/layout/RepeatingBendingProcessNew"/>
    <dgm:cxn modelId="{3EDD3A91-3FF1-4F9D-848B-AD592872BA9F}" type="presOf" srcId="{1A08A6F0-1DC7-45B7-AD23-7E55FD327C52}" destId="{EA4E68CF-1EB9-4121-9E7D-5132831C6413}" srcOrd="0" destOrd="0" presId="urn:microsoft.com/office/officeart/2016/7/layout/RepeatingBendingProcessNew"/>
    <dgm:cxn modelId="{F93559A2-52F3-4D5F-97B1-B49E4BF76DF9}" type="presOf" srcId="{9D4ACBBA-86C5-46E6-B3CE-7BA7F9C829BD}" destId="{97901630-7CD1-4584-9140-4C8FD93F33C7}" srcOrd="0" destOrd="0" presId="urn:microsoft.com/office/officeart/2016/7/layout/RepeatingBendingProcessNew"/>
    <dgm:cxn modelId="{CE3336A7-86AC-4DB5-9C91-629653C181B8}" srcId="{DEFA4208-E32C-4647-86AD-DA34F126E5EE}" destId="{B540BFE8-77D1-4F72-84BC-E169102F7A27}" srcOrd="0" destOrd="0" parTransId="{ED72DBC1-AB23-49B4-9537-7C21033AC862}" sibTransId="{9376E23C-8BD0-4851-96D4-18FE441704A5}"/>
    <dgm:cxn modelId="{8C4D05AD-7281-43A5-AB02-51983E62CA8A}" type="presOf" srcId="{6ACE2455-379A-4F1A-BF0C-1B548EBC3EAE}" destId="{6447F73E-9E58-42BE-8229-6A38134F7A90}" srcOrd="0" destOrd="0" presId="urn:microsoft.com/office/officeart/2016/7/layout/RepeatingBendingProcessNew"/>
    <dgm:cxn modelId="{A44D6EAE-6802-4D9E-A09B-EDE32BCCFB0A}" type="presOf" srcId="{2D125C1D-84E7-4CF4-B51A-6B07A5E8A0D2}" destId="{CA50CC68-0CC1-4D63-BE83-0C383D1187A6}" srcOrd="1" destOrd="0" presId="urn:microsoft.com/office/officeart/2016/7/layout/RepeatingBendingProcessNew"/>
    <dgm:cxn modelId="{47C22DB5-E74D-4462-B9DB-B7B62305FFD4}" type="presOf" srcId="{A0C4BD46-BE3E-4A58-9081-3B6F40E7F32F}" destId="{36F804F7-5855-4D50-849F-CC7D1DED607F}" srcOrd="0" destOrd="0" presId="urn:microsoft.com/office/officeart/2016/7/layout/RepeatingBendingProcessNew"/>
    <dgm:cxn modelId="{21D8A1B5-F920-450A-8381-4965BB09A7CC}" srcId="{DEFA4208-E32C-4647-86AD-DA34F126E5EE}" destId="{9D4ACBBA-86C5-46E6-B3CE-7BA7F9C829BD}" srcOrd="2" destOrd="0" parTransId="{F4E36D3C-58C7-46D6-81B7-EAC4C6DA8423}" sibTransId="{F72A8308-74F0-4BD5-B00A-846FAE57B7BC}"/>
    <dgm:cxn modelId="{169BCAB9-9C4A-402E-B428-4036D92C62F4}" srcId="{DEFA4208-E32C-4647-86AD-DA34F126E5EE}" destId="{30328E75-C40F-4F8D-9ED0-D5D26F0A0CC3}" srcOrd="4" destOrd="0" parTransId="{272D3B80-343C-473D-BF68-A32A29606A8C}" sibTransId="{2D125C1D-84E7-4CF4-B51A-6B07A5E8A0D2}"/>
    <dgm:cxn modelId="{2410E4B9-7999-4B86-9D85-00FF70F82A40}" srcId="{DEFA4208-E32C-4647-86AD-DA34F126E5EE}" destId="{5BF810BB-6F46-4137-AA5C-29D33C6BF339}" srcOrd="7" destOrd="0" parTransId="{7BDB2A64-E7A4-4B83-BC8A-2EA0E586F600}" sibTransId="{A866E6EC-A303-4D22-8C65-7EF787E2B62B}"/>
    <dgm:cxn modelId="{5F4AEBBA-D411-4F50-BF48-A81D4D36B90E}" type="presOf" srcId="{243D4009-DDDB-4A3F-95DB-62CF7BB4B6EA}" destId="{1EF0BE3B-35DC-4BF8-9437-2616A20BB42A}" srcOrd="0" destOrd="0" presId="urn:microsoft.com/office/officeart/2016/7/layout/RepeatingBendingProcessNew"/>
    <dgm:cxn modelId="{6C16DFBB-954D-4AB2-89EB-023EAD9A5490}" type="presOf" srcId="{B540BFE8-77D1-4F72-84BC-E169102F7A27}" destId="{F27DDD4A-DE27-448C-9A47-ED7A3B08E0A2}" srcOrd="0" destOrd="0" presId="urn:microsoft.com/office/officeart/2016/7/layout/RepeatingBendingProcessNew"/>
    <dgm:cxn modelId="{B6E46AC0-5AD9-488F-9910-49D6F7F95905}" type="presOf" srcId="{3E8F7833-35FB-478D-8141-8B3BE9517948}" destId="{6C654E6C-9CFB-4CAF-B820-49DF3F27B4C1}" srcOrd="0" destOrd="0" presId="urn:microsoft.com/office/officeart/2016/7/layout/RepeatingBendingProcessNew"/>
    <dgm:cxn modelId="{38437DD3-DBF0-45EA-AF60-5FCE00FD7017}" type="presOf" srcId="{2D125C1D-84E7-4CF4-B51A-6B07A5E8A0D2}" destId="{4777CFAD-EFAF-4976-B533-231A50864028}" srcOrd="0" destOrd="0" presId="urn:microsoft.com/office/officeart/2016/7/layout/RepeatingBendingProcessNew"/>
    <dgm:cxn modelId="{9D2D13DD-1F63-4BA2-AAC6-8FE07B23FE46}" type="presOf" srcId="{A0C4BD46-BE3E-4A58-9081-3B6F40E7F32F}" destId="{0035FF8B-F364-4AB6-9222-00FDA1AE5DB6}" srcOrd="1" destOrd="0" presId="urn:microsoft.com/office/officeart/2016/7/layout/RepeatingBendingProcessNew"/>
    <dgm:cxn modelId="{62648BF0-290E-43B9-B7FD-DA8714156A1E}" type="presOf" srcId="{555179AC-6747-411A-9AD6-8D9DDF89EA14}" destId="{4973FAEC-EEDF-4ABC-A6F4-30C15C3FF4AD}" srcOrd="0" destOrd="0" presId="urn:microsoft.com/office/officeart/2016/7/layout/RepeatingBendingProcessNew"/>
    <dgm:cxn modelId="{14E330FE-4952-41BE-A1D9-12E40C3382B2}" type="presOf" srcId="{DEFA4208-E32C-4647-86AD-DA34F126E5EE}" destId="{AF80088C-FBBA-4DF8-ACC2-FA620CE874CC}" srcOrd="0" destOrd="0" presId="urn:microsoft.com/office/officeart/2016/7/layout/RepeatingBendingProcessNew"/>
    <dgm:cxn modelId="{2DC00042-9CBD-4F85-AFE0-22F4433EE707}" type="presParOf" srcId="{AF80088C-FBBA-4DF8-ACC2-FA620CE874CC}" destId="{F27DDD4A-DE27-448C-9A47-ED7A3B08E0A2}" srcOrd="0" destOrd="0" presId="urn:microsoft.com/office/officeart/2016/7/layout/RepeatingBendingProcessNew"/>
    <dgm:cxn modelId="{64BCBE2B-F7CB-4BF2-9D56-1C6229FC9C08}" type="presParOf" srcId="{AF80088C-FBBA-4DF8-ACC2-FA620CE874CC}" destId="{265CD689-C7B8-4EE1-857B-5917ADE36CD7}" srcOrd="1" destOrd="0" presId="urn:microsoft.com/office/officeart/2016/7/layout/RepeatingBendingProcessNew"/>
    <dgm:cxn modelId="{B3F3735F-65C2-45C1-9581-FA142C058602}" type="presParOf" srcId="{265CD689-C7B8-4EE1-857B-5917ADE36CD7}" destId="{078161C5-EF91-4517-839D-340F470B2C29}" srcOrd="0" destOrd="0" presId="urn:microsoft.com/office/officeart/2016/7/layout/RepeatingBendingProcessNew"/>
    <dgm:cxn modelId="{EF736AE6-E1F3-4662-9111-A0617551A971}" type="presParOf" srcId="{AF80088C-FBBA-4DF8-ACC2-FA620CE874CC}" destId="{1EF0BE3B-35DC-4BF8-9437-2616A20BB42A}" srcOrd="2" destOrd="0" presId="urn:microsoft.com/office/officeart/2016/7/layout/RepeatingBendingProcessNew"/>
    <dgm:cxn modelId="{19EBC7AE-8135-4D27-9C90-E0C758500E6F}" type="presParOf" srcId="{AF80088C-FBBA-4DF8-ACC2-FA620CE874CC}" destId="{4973FAEC-EEDF-4ABC-A6F4-30C15C3FF4AD}" srcOrd="3" destOrd="0" presId="urn:microsoft.com/office/officeart/2016/7/layout/RepeatingBendingProcessNew"/>
    <dgm:cxn modelId="{BAEF7860-5316-4CDB-92CF-D61B011CC7DB}" type="presParOf" srcId="{4973FAEC-EEDF-4ABC-A6F4-30C15C3FF4AD}" destId="{77F10608-7179-4F8A-A23C-70815D594B11}" srcOrd="0" destOrd="0" presId="urn:microsoft.com/office/officeart/2016/7/layout/RepeatingBendingProcessNew"/>
    <dgm:cxn modelId="{768C63E0-7129-4EE9-ABE3-401D19A40151}" type="presParOf" srcId="{AF80088C-FBBA-4DF8-ACC2-FA620CE874CC}" destId="{97901630-7CD1-4584-9140-4C8FD93F33C7}" srcOrd="4" destOrd="0" presId="urn:microsoft.com/office/officeart/2016/7/layout/RepeatingBendingProcessNew"/>
    <dgm:cxn modelId="{8D6AF827-A4F6-462E-AB65-EA6DDC1D6708}" type="presParOf" srcId="{AF80088C-FBBA-4DF8-ACC2-FA620CE874CC}" destId="{2DCAFDCA-D3D9-4C07-849A-BCC74E075795}" srcOrd="5" destOrd="0" presId="urn:microsoft.com/office/officeart/2016/7/layout/RepeatingBendingProcessNew"/>
    <dgm:cxn modelId="{988130B8-9A41-4020-910D-A5174D65F7E2}" type="presParOf" srcId="{2DCAFDCA-D3D9-4C07-849A-BCC74E075795}" destId="{0638F6BB-8569-4D68-9EAF-2644C3F9AA18}" srcOrd="0" destOrd="0" presId="urn:microsoft.com/office/officeart/2016/7/layout/RepeatingBendingProcessNew"/>
    <dgm:cxn modelId="{16D17CB4-227A-4BB4-8C74-B9E67DBE36C9}" type="presParOf" srcId="{AF80088C-FBBA-4DF8-ACC2-FA620CE874CC}" destId="{7E8C5279-7961-472E-9D5E-42B770B5617E}" srcOrd="6" destOrd="0" presId="urn:microsoft.com/office/officeart/2016/7/layout/RepeatingBendingProcessNew"/>
    <dgm:cxn modelId="{9C2A3D95-43C0-4E36-8DDC-FEC6FA592779}" type="presParOf" srcId="{AF80088C-FBBA-4DF8-ACC2-FA620CE874CC}" destId="{6C654E6C-9CFB-4CAF-B820-49DF3F27B4C1}" srcOrd="7" destOrd="0" presId="urn:microsoft.com/office/officeart/2016/7/layout/RepeatingBendingProcessNew"/>
    <dgm:cxn modelId="{C20033D3-37E0-4729-AFB9-1DE320B72549}" type="presParOf" srcId="{6C654E6C-9CFB-4CAF-B820-49DF3F27B4C1}" destId="{900FED09-ED90-4793-AB50-A26C5EED8740}" srcOrd="0" destOrd="0" presId="urn:microsoft.com/office/officeart/2016/7/layout/RepeatingBendingProcessNew"/>
    <dgm:cxn modelId="{AFCD7BE7-BAE2-4550-8F8E-7658E3EBCCDB}" type="presParOf" srcId="{AF80088C-FBBA-4DF8-ACC2-FA620CE874CC}" destId="{B65BF223-FC1B-4221-8CE7-4D41EC6423C4}" srcOrd="8" destOrd="0" presId="urn:microsoft.com/office/officeart/2016/7/layout/RepeatingBendingProcessNew"/>
    <dgm:cxn modelId="{D05D9AEF-7083-4D30-AF51-070C670E3DF5}" type="presParOf" srcId="{AF80088C-FBBA-4DF8-ACC2-FA620CE874CC}" destId="{4777CFAD-EFAF-4976-B533-231A50864028}" srcOrd="9" destOrd="0" presId="urn:microsoft.com/office/officeart/2016/7/layout/RepeatingBendingProcessNew"/>
    <dgm:cxn modelId="{FE507B95-F3FA-4DF5-92B0-420769D79E9D}" type="presParOf" srcId="{4777CFAD-EFAF-4976-B533-231A50864028}" destId="{CA50CC68-0CC1-4D63-BE83-0C383D1187A6}" srcOrd="0" destOrd="0" presId="urn:microsoft.com/office/officeart/2016/7/layout/RepeatingBendingProcessNew"/>
    <dgm:cxn modelId="{F79D485A-D602-47C7-A4DF-885A9013AA59}" type="presParOf" srcId="{AF80088C-FBBA-4DF8-ACC2-FA620CE874CC}" destId="{6C83ECFC-2084-4BBD-A717-192C17F942A1}" srcOrd="10" destOrd="0" presId="urn:microsoft.com/office/officeart/2016/7/layout/RepeatingBendingProcessNew"/>
    <dgm:cxn modelId="{E6E2B0F3-BE9F-42EC-A9FD-710F0E0F877E}" type="presParOf" srcId="{AF80088C-FBBA-4DF8-ACC2-FA620CE874CC}" destId="{36F804F7-5855-4D50-849F-CC7D1DED607F}" srcOrd="11" destOrd="0" presId="urn:microsoft.com/office/officeart/2016/7/layout/RepeatingBendingProcessNew"/>
    <dgm:cxn modelId="{4D763C12-A68C-414F-BFB2-EE3B4E34B8C1}" type="presParOf" srcId="{36F804F7-5855-4D50-849F-CC7D1DED607F}" destId="{0035FF8B-F364-4AB6-9222-00FDA1AE5DB6}" srcOrd="0" destOrd="0" presId="urn:microsoft.com/office/officeart/2016/7/layout/RepeatingBendingProcessNew"/>
    <dgm:cxn modelId="{DE323EF1-72FC-454B-944C-603B7EC94E03}" type="presParOf" srcId="{AF80088C-FBBA-4DF8-ACC2-FA620CE874CC}" destId="{EA4E68CF-1EB9-4121-9E7D-5132831C6413}" srcOrd="12" destOrd="0" presId="urn:microsoft.com/office/officeart/2016/7/layout/RepeatingBendingProcessNew"/>
    <dgm:cxn modelId="{1D681233-F17F-4E77-8CFF-A91BC6C9795A}" type="presParOf" srcId="{AF80088C-FBBA-4DF8-ACC2-FA620CE874CC}" destId="{B9A4EFAF-2A33-4F27-A9D1-26C42D2560C7}" srcOrd="13" destOrd="0" presId="urn:microsoft.com/office/officeart/2016/7/layout/RepeatingBendingProcessNew"/>
    <dgm:cxn modelId="{0BE686FE-8C91-4EE7-935A-55C4919E6E67}" type="presParOf" srcId="{B9A4EFAF-2A33-4F27-A9D1-26C42D2560C7}" destId="{CC7045C0-74FB-4B37-BC48-63187F4E8789}" srcOrd="0" destOrd="0" presId="urn:microsoft.com/office/officeart/2016/7/layout/RepeatingBendingProcessNew"/>
    <dgm:cxn modelId="{356C056D-95F6-4B4E-BB8C-FB791B0179BF}" type="presParOf" srcId="{AF80088C-FBBA-4DF8-ACC2-FA620CE874CC}" destId="{10889AC1-062C-4949-8B55-49410C829AED}" srcOrd="14" destOrd="0" presId="urn:microsoft.com/office/officeart/2016/7/layout/RepeatingBendingProcessNew"/>
    <dgm:cxn modelId="{C2A493F0-AE11-4482-85B8-8571264EDB7D}" type="presParOf" srcId="{AF80088C-FBBA-4DF8-ACC2-FA620CE874CC}" destId="{999F2870-3ED1-4741-AE19-3778A4643F63}" srcOrd="15" destOrd="0" presId="urn:microsoft.com/office/officeart/2016/7/layout/RepeatingBendingProcessNew"/>
    <dgm:cxn modelId="{DCE46297-BC62-4E08-AF92-857134F99453}" type="presParOf" srcId="{999F2870-3ED1-4741-AE19-3778A4643F63}" destId="{7106CB30-551E-47AC-A09B-415639EA82A9}" srcOrd="0" destOrd="0" presId="urn:microsoft.com/office/officeart/2016/7/layout/RepeatingBendingProcessNew"/>
    <dgm:cxn modelId="{520C561B-DD29-4B75-A41B-7488B763788C}" type="presParOf" srcId="{AF80088C-FBBA-4DF8-ACC2-FA620CE874CC}" destId="{6447F73E-9E58-42BE-8229-6A38134F7A90}"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6D3528-4B1B-48E2-9F53-51197B6A9B6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34CC5F3-FC72-4C2E-B86F-DA0CD937E906}">
      <dgm:prSet/>
      <dgm:spPr/>
      <dgm:t>
        <a:bodyPr/>
        <a:lstStyle/>
        <a:p>
          <a:r>
            <a:rPr lang="en-GB"/>
            <a:t>Main body – </a:t>
          </a:r>
          <a:endParaRPr lang="en-US"/>
        </a:p>
      </dgm:t>
    </dgm:pt>
    <dgm:pt modelId="{C8DA9733-5638-4B8F-8306-BFCF083F1C01}" type="parTrans" cxnId="{4B6E224C-B25D-49B7-BFC3-F3AFCF8BBFBB}">
      <dgm:prSet/>
      <dgm:spPr/>
      <dgm:t>
        <a:bodyPr/>
        <a:lstStyle/>
        <a:p>
          <a:endParaRPr lang="en-US"/>
        </a:p>
      </dgm:t>
    </dgm:pt>
    <dgm:pt modelId="{60E68718-19BB-4A2D-BBFD-C9BFF57DE533}" type="sibTrans" cxnId="{4B6E224C-B25D-49B7-BFC3-F3AFCF8BBFBB}">
      <dgm:prSet/>
      <dgm:spPr/>
      <dgm:t>
        <a:bodyPr/>
        <a:lstStyle/>
        <a:p>
          <a:endParaRPr lang="en-US"/>
        </a:p>
      </dgm:t>
    </dgm:pt>
    <dgm:pt modelId="{A02058F5-0DF7-4611-A763-FF7BC1AE93E8}">
      <dgm:prSet/>
      <dgm:spPr/>
      <dgm:t>
        <a:bodyPr/>
        <a:lstStyle/>
        <a:p>
          <a:r>
            <a:rPr lang="en-GB"/>
            <a:t>I currently have two dogs named Saffi (9) and Ruby (7). Therefore, one thing that I enjoy is spending time with them and ensuring they have the best life possible. </a:t>
          </a:r>
          <a:endParaRPr lang="en-US"/>
        </a:p>
      </dgm:t>
    </dgm:pt>
    <dgm:pt modelId="{B5B2ADAA-D14C-49AB-8D3E-9F88DFF68A63}" type="parTrans" cxnId="{D58093BD-58BD-4BFF-BF5D-D928D11FB12B}">
      <dgm:prSet/>
      <dgm:spPr/>
      <dgm:t>
        <a:bodyPr/>
        <a:lstStyle/>
        <a:p>
          <a:endParaRPr lang="en-US"/>
        </a:p>
      </dgm:t>
    </dgm:pt>
    <dgm:pt modelId="{FD2AD504-6F5D-44BE-B1FD-7BEB4794FFBB}" type="sibTrans" cxnId="{D58093BD-58BD-4BFF-BF5D-D928D11FB12B}">
      <dgm:prSet/>
      <dgm:spPr/>
      <dgm:t>
        <a:bodyPr/>
        <a:lstStyle/>
        <a:p>
          <a:endParaRPr lang="en-US"/>
        </a:p>
      </dgm:t>
    </dgm:pt>
    <dgm:pt modelId="{1EA94E8A-2D78-4B1F-82E2-8E926F581EA2}">
      <dgm:prSet/>
      <dgm:spPr/>
      <dgm:t>
        <a:bodyPr/>
        <a:lstStyle/>
        <a:p>
          <a:r>
            <a:rPr lang="en-GB"/>
            <a:t>My hobbies include driving……………………. </a:t>
          </a:r>
          <a:endParaRPr lang="en-US"/>
        </a:p>
      </dgm:t>
    </dgm:pt>
    <dgm:pt modelId="{8CA781A7-0E45-4AF2-BD39-E94FE8A25459}" type="parTrans" cxnId="{2A2FED72-F4C8-4CE0-825D-B5E32CB46F18}">
      <dgm:prSet/>
      <dgm:spPr/>
      <dgm:t>
        <a:bodyPr/>
        <a:lstStyle/>
        <a:p>
          <a:endParaRPr lang="en-US"/>
        </a:p>
      </dgm:t>
    </dgm:pt>
    <dgm:pt modelId="{E9412912-1FD2-4711-B6BB-A57C4935E43D}" type="sibTrans" cxnId="{2A2FED72-F4C8-4CE0-825D-B5E32CB46F18}">
      <dgm:prSet/>
      <dgm:spPr/>
      <dgm:t>
        <a:bodyPr/>
        <a:lstStyle/>
        <a:p>
          <a:endParaRPr lang="en-US"/>
        </a:p>
      </dgm:t>
    </dgm:pt>
    <dgm:pt modelId="{72402C73-D882-49AE-8FB5-C6972E5A51A0}">
      <dgm:prSet/>
      <dgm:spPr/>
      <dgm:t>
        <a:bodyPr/>
        <a:lstStyle/>
        <a:p>
          <a:r>
            <a:rPr lang="en-GB"/>
            <a:t>My educational background consists of me going from comprehensive school to college and then to University namely USW to study law………………</a:t>
          </a:r>
          <a:endParaRPr lang="en-US"/>
        </a:p>
      </dgm:t>
    </dgm:pt>
    <dgm:pt modelId="{55DBB2A9-E2D3-4869-B631-FFE4AA75CF24}" type="parTrans" cxnId="{1772A4A7-CB04-4ABC-903D-C6727A450067}">
      <dgm:prSet/>
      <dgm:spPr/>
      <dgm:t>
        <a:bodyPr/>
        <a:lstStyle/>
        <a:p>
          <a:endParaRPr lang="en-US"/>
        </a:p>
      </dgm:t>
    </dgm:pt>
    <dgm:pt modelId="{A43312CC-EBC8-426A-8F14-93E97453630E}" type="sibTrans" cxnId="{1772A4A7-CB04-4ABC-903D-C6727A450067}">
      <dgm:prSet/>
      <dgm:spPr/>
      <dgm:t>
        <a:bodyPr/>
        <a:lstStyle/>
        <a:p>
          <a:endParaRPr lang="en-US"/>
        </a:p>
      </dgm:t>
    </dgm:pt>
    <dgm:pt modelId="{22608ECF-B79D-43B0-90B2-1ACB3AE9F637}" type="pres">
      <dgm:prSet presAssocID="{116D3528-4B1B-48E2-9F53-51197B6A9B6E}" presName="root" presStyleCnt="0">
        <dgm:presLayoutVars>
          <dgm:dir/>
          <dgm:resizeHandles val="exact"/>
        </dgm:presLayoutVars>
      </dgm:prSet>
      <dgm:spPr/>
    </dgm:pt>
    <dgm:pt modelId="{92327DCD-66DB-4E01-B85A-6159D7329453}" type="pres">
      <dgm:prSet presAssocID="{234CC5F3-FC72-4C2E-B86F-DA0CD937E906}" presName="compNode" presStyleCnt="0"/>
      <dgm:spPr/>
    </dgm:pt>
    <dgm:pt modelId="{3896CA27-4D0D-4796-B1AC-7BA9C907538A}" type="pres">
      <dgm:prSet presAssocID="{234CC5F3-FC72-4C2E-B86F-DA0CD937E906}" presName="bgRect" presStyleLbl="bgShp" presStyleIdx="0" presStyleCnt="4"/>
      <dgm:spPr/>
    </dgm:pt>
    <dgm:pt modelId="{5127B89E-A291-482D-BE48-09940515F3F4}" type="pres">
      <dgm:prSet presAssocID="{234CC5F3-FC72-4C2E-B86F-DA0CD937E9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0A993B4D-1923-4436-BF10-CE776819A429}" type="pres">
      <dgm:prSet presAssocID="{234CC5F3-FC72-4C2E-B86F-DA0CD937E906}" presName="spaceRect" presStyleCnt="0"/>
      <dgm:spPr/>
    </dgm:pt>
    <dgm:pt modelId="{9E683F33-EF40-4574-BA4A-722D2012A733}" type="pres">
      <dgm:prSet presAssocID="{234CC5F3-FC72-4C2E-B86F-DA0CD937E906}" presName="parTx" presStyleLbl="revTx" presStyleIdx="0" presStyleCnt="4">
        <dgm:presLayoutVars>
          <dgm:chMax val="0"/>
          <dgm:chPref val="0"/>
        </dgm:presLayoutVars>
      </dgm:prSet>
      <dgm:spPr/>
    </dgm:pt>
    <dgm:pt modelId="{7C69FD1C-3B8F-4A93-88B4-241C3DA229C6}" type="pres">
      <dgm:prSet presAssocID="{60E68718-19BB-4A2D-BBFD-C9BFF57DE533}" presName="sibTrans" presStyleCnt="0"/>
      <dgm:spPr/>
    </dgm:pt>
    <dgm:pt modelId="{C8C204C4-62C7-44A0-B944-33FC186AD85A}" type="pres">
      <dgm:prSet presAssocID="{A02058F5-0DF7-4611-A763-FF7BC1AE93E8}" presName="compNode" presStyleCnt="0"/>
      <dgm:spPr/>
    </dgm:pt>
    <dgm:pt modelId="{D6A6D232-9817-49B8-9CFA-7FE1F0A51FBC}" type="pres">
      <dgm:prSet presAssocID="{A02058F5-0DF7-4611-A763-FF7BC1AE93E8}" presName="bgRect" presStyleLbl="bgShp" presStyleIdx="1" presStyleCnt="4"/>
      <dgm:spPr/>
    </dgm:pt>
    <dgm:pt modelId="{9402A825-1691-4131-BD8A-789CFC3D0371}" type="pres">
      <dgm:prSet presAssocID="{A02058F5-0DF7-4611-A763-FF7BC1AE93E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ne"/>
        </a:ext>
      </dgm:extLst>
    </dgm:pt>
    <dgm:pt modelId="{1F4182A2-0DE9-456E-8B22-122F324A723F}" type="pres">
      <dgm:prSet presAssocID="{A02058F5-0DF7-4611-A763-FF7BC1AE93E8}" presName="spaceRect" presStyleCnt="0"/>
      <dgm:spPr/>
    </dgm:pt>
    <dgm:pt modelId="{171449B8-9BC4-4074-861D-44DD046C2F1D}" type="pres">
      <dgm:prSet presAssocID="{A02058F5-0DF7-4611-A763-FF7BC1AE93E8}" presName="parTx" presStyleLbl="revTx" presStyleIdx="1" presStyleCnt="4">
        <dgm:presLayoutVars>
          <dgm:chMax val="0"/>
          <dgm:chPref val="0"/>
        </dgm:presLayoutVars>
      </dgm:prSet>
      <dgm:spPr/>
    </dgm:pt>
    <dgm:pt modelId="{AC305A70-44A6-4820-ACDC-20BECDAFD55B}" type="pres">
      <dgm:prSet presAssocID="{FD2AD504-6F5D-44BE-B1FD-7BEB4794FFBB}" presName="sibTrans" presStyleCnt="0"/>
      <dgm:spPr/>
    </dgm:pt>
    <dgm:pt modelId="{B626BFA4-EDE6-44A9-AE88-39970CBD0216}" type="pres">
      <dgm:prSet presAssocID="{1EA94E8A-2D78-4B1F-82E2-8E926F581EA2}" presName="compNode" presStyleCnt="0"/>
      <dgm:spPr/>
    </dgm:pt>
    <dgm:pt modelId="{D357C360-6889-4B53-8C13-6AC3DC766052}" type="pres">
      <dgm:prSet presAssocID="{1EA94E8A-2D78-4B1F-82E2-8E926F581EA2}" presName="bgRect" presStyleLbl="bgShp" presStyleIdx="2" presStyleCnt="4"/>
      <dgm:spPr/>
    </dgm:pt>
    <dgm:pt modelId="{77FF6426-0288-45F2-A0C4-89A1E79EA11F}" type="pres">
      <dgm:prSet presAssocID="{1EA94E8A-2D78-4B1F-82E2-8E926F581EA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uitar"/>
        </a:ext>
      </dgm:extLst>
    </dgm:pt>
    <dgm:pt modelId="{9AFC7040-574B-4107-B4FB-70970D4D8242}" type="pres">
      <dgm:prSet presAssocID="{1EA94E8A-2D78-4B1F-82E2-8E926F581EA2}" presName="spaceRect" presStyleCnt="0"/>
      <dgm:spPr/>
    </dgm:pt>
    <dgm:pt modelId="{DA621D6B-8C04-47A5-96AB-3DC3CD65EB38}" type="pres">
      <dgm:prSet presAssocID="{1EA94E8A-2D78-4B1F-82E2-8E926F581EA2}" presName="parTx" presStyleLbl="revTx" presStyleIdx="2" presStyleCnt="4">
        <dgm:presLayoutVars>
          <dgm:chMax val="0"/>
          <dgm:chPref val="0"/>
        </dgm:presLayoutVars>
      </dgm:prSet>
      <dgm:spPr/>
    </dgm:pt>
    <dgm:pt modelId="{17F91868-2876-4289-9734-1FFB2AEB108C}" type="pres">
      <dgm:prSet presAssocID="{E9412912-1FD2-4711-B6BB-A57C4935E43D}" presName="sibTrans" presStyleCnt="0"/>
      <dgm:spPr/>
    </dgm:pt>
    <dgm:pt modelId="{F7CFAAC4-2D17-4FD9-BCCA-ECCCBBDCC0FC}" type="pres">
      <dgm:prSet presAssocID="{72402C73-D882-49AE-8FB5-C6972E5A51A0}" presName="compNode" presStyleCnt="0"/>
      <dgm:spPr/>
    </dgm:pt>
    <dgm:pt modelId="{38070AD5-0EE1-4163-802B-2A4FBEC7AC95}" type="pres">
      <dgm:prSet presAssocID="{72402C73-D882-49AE-8FB5-C6972E5A51A0}" presName="bgRect" presStyleLbl="bgShp" presStyleIdx="3" presStyleCnt="4"/>
      <dgm:spPr/>
    </dgm:pt>
    <dgm:pt modelId="{D77F03A3-1B8C-44F6-B12E-39DD2115E0F1}" type="pres">
      <dgm:prSet presAssocID="{72402C73-D882-49AE-8FB5-C6972E5A51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DF1DFFA0-7A02-4365-87CB-9986961E2B54}" type="pres">
      <dgm:prSet presAssocID="{72402C73-D882-49AE-8FB5-C6972E5A51A0}" presName="spaceRect" presStyleCnt="0"/>
      <dgm:spPr/>
    </dgm:pt>
    <dgm:pt modelId="{F7DC4773-F3A1-40F6-8A7A-ADC52A642C6E}" type="pres">
      <dgm:prSet presAssocID="{72402C73-D882-49AE-8FB5-C6972E5A51A0}" presName="parTx" presStyleLbl="revTx" presStyleIdx="3" presStyleCnt="4">
        <dgm:presLayoutVars>
          <dgm:chMax val="0"/>
          <dgm:chPref val="0"/>
        </dgm:presLayoutVars>
      </dgm:prSet>
      <dgm:spPr/>
    </dgm:pt>
  </dgm:ptLst>
  <dgm:cxnLst>
    <dgm:cxn modelId="{A9A27D1C-2DE9-4EA7-9C8B-8EE7A70500EB}" type="presOf" srcId="{A02058F5-0DF7-4611-A763-FF7BC1AE93E8}" destId="{171449B8-9BC4-4074-861D-44DD046C2F1D}" srcOrd="0" destOrd="0" presId="urn:microsoft.com/office/officeart/2018/2/layout/IconVerticalSolidList"/>
    <dgm:cxn modelId="{3772AA2E-4D9F-44C4-975B-361309A863EB}" type="presOf" srcId="{234CC5F3-FC72-4C2E-B86F-DA0CD937E906}" destId="{9E683F33-EF40-4574-BA4A-722D2012A733}" srcOrd="0" destOrd="0" presId="urn:microsoft.com/office/officeart/2018/2/layout/IconVerticalSolidList"/>
    <dgm:cxn modelId="{FCAA8847-F412-46DB-9699-E1DD5FCB0B9E}" type="presOf" srcId="{72402C73-D882-49AE-8FB5-C6972E5A51A0}" destId="{F7DC4773-F3A1-40F6-8A7A-ADC52A642C6E}" srcOrd="0" destOrd="0" presId="urn:microsoft.com/office/officeart/2018/2/layout/IconVerticalSolidList"/>
    <dgm:cxn modelId="{4B6E224C-B25D-49B7-BFC3-F3AFCF8BBFBB}" srcId="{116D3528-4B1B-48E2-9F53-51197B6A9B6E}" destId="{234CC5F3-FC72-4C2E-B86F-DA0CD937E906}" srcOrd="0" destOrd="0" parTransId="{C8DA9733-5638-4B8F-8306-BFCF083F1C01}" sibTransId="{60E68718-19BB-4A2D-BBFD-C9BFF57DE533}"/>
    <dgm:cxn modelId="{2A2FED72-F4C8-4CE0-825D-B5E32CB46F18}" srcId="{116D3528-4B1B-48E2-9F53-51197B6A9B6E}" destId="{1EA94E8A-2D78-4B1F-82E2-8E926F581EA2}" srcOrd="2" destOrd="0" parTransId="{8CA781A7-0E45-4AF2-BD39-E94FE8A25459}" sibTransId="{E9412912-1FD2-4711-B6BB-A57C4935E43D}"/>
    <dgm:cxn modelId="{9781F875-1E80-4DC5-B249-9D342E5B97CB}" type="presOf" srcId="{1EA94E8A-2D78-4B1F-82E2-8E926F581EA2}" destId="{DA621D6B-8C04-47A5-96AB-3DC3CD65EB38}" srcOrd="0" destOrd="0" presId="urn:microsoft.com/office/officeart/2018/2/layout/IconVerticalSolidList"/>
    <dgm:cxn modelId="{FCF7BB7B-173E-49E2-85F0-ED450641396A}" type="presOf" srcId="{116D3528-4B1B-48E2-9F53-51197B6A9B6E}" destId="{22608ECF-B79D-43B0-90B2-1ACB3AE9F637}" srcOrd="0" destOrd="0" presId="urn:microsoft.com/office/officeart/2018/2/layout/IconVerticalSolidList"/>
    <dgm:cxn modelId="{1772A4A7-CB04-4ABC-903D-C6727A450067}" srcId="{116D3528-4B1B-48E2-9F53-51197B6A9B6E}" destId="{72402C73-D882-49AE-8FB5-C6972E5A51A0}" srcOrd="3" destOrd="0" parTransId="{55DBB2A9-E2D3-4869-B631-FFE4AA75CF24}" sibTransId="{A43312CC-EBC8-426A-8F14-93E97453630E}"/>
    <dgm:cxn modelId="{D58093BD-58BD-4BFF-BF5D-D928D11FB12B}" srcId="{116D3528-4B1B-48E2-9F53-51197B6A9B6E}" destId="{A02058F5-0DF7-4611-A763-FF7BC1AE93E8}" srcOrd="1" destOrd="0" parTransId="{B5B2ADAA-D14C-49AB-8D3E-9F88DFF68A63}" sibTransId="{FD2AD504-6F5D-44BE-B1FD-7BEB4794FFBB}"/>
    <dgm:cxn modelId="{9778E5DD-D104-4031-A629-47B2984F9D68}" type="presParOf" srcId="{22608ECF-B79D-43B0-90B2-1ACB3AE9F637}" destId="{92327DCD-66DB-4E01-B85A-6159D7329453}" srcOrd="0" destOrd="0" presId="urn:microsoft.com/office/officeart/2018/2/layout/IconVerticalSolidList"/>
    <dgm:cxn modelId="{560056CD-CE9D-4F35-A08C-EE36AC94B903}" type="presParOf" srcId="{92327DCD-66DB-4E01-B85A-6159D7329453}" destId="{3896CA27-4D0D-4796-B1AC-7BA9C907538A}" srcOrd="0" destOrd="0" presId="urn:microsoft.com/office/officeart/2018/2/layout/IconVerticalSolidList"/>
    <dgm:cxn modelId="{48868A0C-4897-4D7A-B70F-201DE0BBCA98}" type="presParOf" srcId="{92327DCD-66DB-4E01-B85A-6159D7329453}" destId="{5127B89E-A291-482D-BE48-09940515F3F4}" srcOrd="1" destOrd="0" presId="urn:microsoft.com/office/officeart/2018/2/layout/IconVerticalSolidList"/>
    <dgm:cxn modelId="{F6560C47-6271-4CC6-86F7-A1999057F308}" type="presParOf" srcId="{92327DCD-66DB-4E01-B85A-6159D7329453}" destId="{0A993B4D-1923-4436-BF10-CE776819A429}" srcOrd="2" destOrd="0" presId="urn:microsoft.com/office/officeart/2018/2/layout/IconVerticalSolidList"/>
    <dgm:cxn modelId="{9175CA18-FD11-4E57-91FE-F7ED63D58553}" type="presParOf" srcId="{92327DCD-66DB-4E01-B85A-6159D7329453}" destId="{9E683F33-EF40-4574-BA4A-722D2012A733}" srcOrd="3" destOrd="0" presId="urn:microsoft.com/office/officeart/2018/2/layout/IconVerticalSolidList"/>
    <dgm:cxn modelId="{E729DB14-679E-4692-8C45-63D020C197FC}" type="presParOf" srcId="{22608ECF-B79D-43B0-90B2-1ACB3AE9F637}" destId="{7C69FD1C-3B8F-4A93-88B4-241C3DA229C6}" srcOrd="1" destOrd="0" presId="urn:microsoft.com/office/officeart/2018/2/layout/IconVerticalSolidList"/>
    <dgm:cxn modelId="{81105E43-3502-40AE-8FA7-ACE0AC596E91}" type="presParOf" srcId="{22608ECF-B79D-43B0-90B2-1ACB3AE9F637}" destId="{C8C204C4-62C7-44A0-B944-33FC186AD85A}" srcOrd="2" destOrd="0" presId="urn:microsoft.com/office/officeart/2018/2/layout/IconVerticalSolidList"/>
    <dgm:cxn modelId="{1FB75BB0-B880-44AC-A05A-A3B55F946A7C}" type="presParOf" srcId="{C8C204C4-62C7-44A0-B944-33FC186AD85A}" destId="{D6A6D232-9817-49B8-9CFA-7FE1F0A51FBC}" srcOrd="0" destOrd="0" presId="urn:microsoft.com/office/officeart/2018/2/layout/IconVerticalSolidList"/>
    <dgm:cxn modelId="{2C1CDDB3-6D8D-4B21-94F8-5FD744D9396A}" type="presParOf" srcId="{C8C204C4-62C7-44A0-B944-33FC186AD85A}" destId="{9402A825-1691-4131-BD8A-789CFC3D0371}" srcOrd="1" destOrd="0" presId="urn:microsoft.com/office/officeart/2018/2/layout/IconVerticalSolidList"/>
    <dgm:cxn modelId="{B7475418-1C40-4C39-A246-8373B53C82F7}" type="presParOf" srcId="{C8C204C4-62C7-44A0-B944-33FC186AD85A}" destId="{1F4182A2-0DE9-456E-8B22-122F324A723F}" srcOrd="2" destOrd="0" presId="urn:microsoft.com/office/officeart/2018/2/layout/IconVerticalSolidList"/>
    <dgm:cxn modelId="{3E18A028-5229-4A03-8427-F137801EAFDA}" type="presParOf" srcId="{C8C204C4-62C7-44A0-B944-33FC186AD85A}" destId="{171449B8-9BC4-4074-861D-44DD046C2F1D}" srcOrd="3" destOrd="0" presId="urn:microsoft.com/office/officeart/2018/2/layout/IconVerticalSolidList"/>
    <dgm:cxn modelId="{25978ADC-3ED3-46C3-89A8-30D9E707C01A}" type="presParOf" srcId="{22608ECF-B79D-43B0-90B2-1ACB3AE9F637}" destId="{AC305A70-44A6-4820-ACDC-20BECDAFD55B}" srcOrd="3" destOrd="0" presId="urn:microsoft.com/office/officeart/2018/2/layout/IconVerticalSolidList"/>
    <dgm:cxn modelId="{5C8C01C7-6E2E-412F-B638-E0320B1DC136}" type="presParOf" srcId="{22608ECF-B79D-43B0-90B2-1ACB3AE9F637}" destId="{B626BFA4-EDE6-44A9-AE88-39970CBD0216}" srcOrd="4" destOrd="0" presId="urn:microsoft.com/office/officeart/2018/2/layout/IconVerticalSolidList"/>
    <dgm:cxn modelId="{96209B9D-AE42-4A1F-9F2A-3FBBCD79068B}" type="presParOf" srcId="{B626BFA4-EDE6-44A9-AE88-39970CBD0216}" destId="{D357C360-6889-4B53-8C13-6AC3DC766052}" srcOrd="0" destOrd="0" presId="urn:microsoft.com/office/officeart/2018/2/layout/IconVerticalSolidList"/>
    <dgm:cxn modelId="{1C4FC293-F828-4ADF-8293-A358ECE6552A}" type="presParOf" srcId="{B626BFA4-EDE6-44A9-AE88-39970CBD0216}" destId="{77FF6426-0288-45F2-A0C4-89A1E79EA11F}" srcOrd="1" destOrd="0" presId="urn:microsoft.com/office/officeart/2018/2/layout/IconVerticalSolidList"/>
    <dgm:cxn modelId="{3495ECBD-9B5F-4CA2-BF74-CA2DECE8EC56}" type="presParOf" srcId="{B626BFA4-EDE6-44A9-AE88-39970CBD0216}" destId="{9AFC7040-574B-4107-B4FB-70970D4D8242}" srcOrd="2" destOrd="0" presId="urn:microsoft.com/office/officeart/2018/2/layout/IconVerticalSolidList"/>
    <dgm:cxn modelId="{276242A4-B2FE-4DC1-8C6A-52FC0873A1DE}" type="presParOf" srcId="{B626BFA4-EDE6-44A9-AE88-39970CBD0216}" destId="{DA621D6B-8C04-47A5-96AB-3DC3CD65EB38}" srcOrd="3" destOrd="0" presId="urn:microsoft.com/office/officeart/2018/2/layout/IconVerticalSolidList"/>
    <dgm:cxn modelId="{AE274D1F-B4DB-4FF9-86D2-E55041E56C33}" type="presParOf" srcId="{22608ECF-B79D-43B0-90B2-1ACB3AE9F637}" destId="{17F91868-2876-4289-9734-1FFB2AEB108C}" srcOrd="5" destOrd="0" presId="urn:microsoft.com/office/officeart/2018/2/layout/IconVerticalSolidList"/>
    <dgm:cxn modelId="{D9AECD0A-661F-47A3-9E7D-207485230BF1}" type="presParOf" srcId="{22608ECF-B79D-43B0-90B2-1ACB3AE9F637}" destId="{F7CFAAC4-2D17-4FD9-BCCA-ECCCBBDCC0FC}" srcOrd="6" destOrd="0" presId="urn:microsoft.com/office/officeart/2018/2/layout/IconVerticalSolidList"/>
    <dgm:cxn modelId="{91A0D709-7685-4E99-B326-0BA58E0EDBB1}" type="presParOf" srcId="{F7CFAAC4-2D17-4FD9-BCCA-ECCCBBDCC0FC}" destId="{38070AD5-0EE1-4163-802B-2A4FBEC7AC95}" srcOrd="0" destOrd="0" presId="urn:microsoft.com/office/officeart/2018/2/layout/IconVerticalSolidList"/>
    <dgm:cxn modelId="{C108383D-4740-43C9-8A79-6044A8F97F66}" type="presParOf" srcId="{F7CFAAC4-2D17-4FD9-BCCA-ECCCBBDCC0FC}" destId="{D77F03A3-1B8C-44F6-B12E-39DD2115E0F1}" srcOrd="1" destOrd="0" presId="urn:microsoft.com/office/officeart/2018/2/layout/IconVerticalSolidList"/>
    <dgm:cxn modelId="{25F6F8CF-EB0A-4CD7-B5A1-18A364A8A70D}" type="presParOf" srcId="{F7CFAAC4-2D17-4FD9-BCCA-ECCCBBDCC0FC}" destId="{DF1DFFA0-7A02-4365-87CB-9986961E2B54}" srcOrd="2" destOrd="0" presId="urn:microsoft.com/office/officeart/2018/2/layout/IconVerticalSolidList"/>
    <dgm:cxn modelId="{B6176076-D769-44AE-9D0C-3334A8C2F546}" type="presParOf" srcId="{F7CFAAC4-2D17-4FD9-BCCA-ECCCBBDCC0FC}" destId="{F7DC4773-F3A1-40F6-8A7A-ADC52A642C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9B4CCF-38B1-42BD-910F-A345A1508F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FED380-1495-4196-A95D-3A2CA830E4D2}">
      <dgm:prSet/>
      <dgm:spPr/>
      <dgm:t>
        <a:bodyPr/>
        <a:lstStyle/>
        <a:p>
          <a:r>
            <a:rPr lang="en-GB"/>
            <a:t>This essay needs to be written in first person. </a:t>
          </a:r>
          <a:endParaRPr lang="en-US"/>
        </a:p>
      </dgm:t>
    </dgm:pt>
    <dgm:pt modelId="{C9D06D97-3776-433F-B7DD-E73E49800D2C}" type="parTrans" cxnId="{1398A5CB-DECD-4CC6-BB70-3D49F5D2B04F}">
      <dgm:prSet/>
      <dgm:spPr/>
      <dgm:t>
        <a:bodyPr/>
        <a:lstStyle/>
        <a:p>
          <a:endParaRPr lang="en-US"/>
        </a:p>
      </dgm:t>
    </dgm:pt>
    <dgm:pt modelId="{6E48B749-BA07-427D-B618-1DEB6491C499}" type="sibTrans" cxnId="{1398A5CB-DECD-4CC6-BB70-3D49F5D2B04F}">
      <dgm:prSet/>
      <dgm:spPr/>
      <dgm:t>
        <a:bodyPr/>
        <a:lstStyle/>
        <a:p>
          <a:endParaRPr lang="en-US"/>
        </a:p>
      </dgm:t>
    </dgm:pt>
    <dgm:pt modelId="{7FB120E0-42F4-4728-90E4-812C7D10042E}">
      <dgm:prSet/>
      <dgm:spPr/>
      <dgm:t>
        <a:bodyPr/>
        <a:lstStyle/>
        <a:p>
          <a:r>
            <a:rPr lang="en-GB"/>
            <a:t>Ensure you submit the assignment by 23:59pm on the 12</a:t>
          </a:r>
          <a:r>
            <a:rPr lang="en-GB" baseline="30000"/>
            <a:t>th</a:t>
          </a:r>
          <a:r>
            <a:rPr lang="en-GB"/>
            <a:t> of December 2025</a:t>
          </a:r>
          <a:endParaRPr lang="en-US"/>
        </a:p>
      </dgm:t>
    </dgm:pt>
    <dgm:pt modelId="{59608044-E0EA-432C-ACED-A9F4E348CD4C}" type="parTrans" cxnId="{BC4B3CE3-087A-4F03-BF20-26FCD256ED84}">
      <dgm:prSet/>
      <dgm:spPr/>
      <dgm:t>
        <a:bodyPr/>
        <a:lstStyle/>
        <a:p>
          <a:endParaRPr lang="en-US"/>
        </a:p>
      </dgm:t>
    </dgm:pt>
    <dgm:pt modelId="{97FEEE51-3759-42DD-A860-4C28017585AF}" type="sibTrans" cxnId="{BC4B3CE3-087A-4F03-BF20-26FCD256ED84}">
      <dgm:prSet/>
      <dgm:spPr/>
      <dgm:t>
        <a:bodyPr/>
        <a:lstStyle/>
        <a:p>
          <a:endParaRPr lang="en-US"/>
        </a:p>
      </dgm:t>
    </dgm:pt>
    <dgm:pt modelId="{33F9AEF3-2736-4229-8E8D-2C31DC0DCA69}">
      <dgm:prSet/>
      <dgm:spPr/>
      <dgm:t>
        <a:bodyPr/>
        <a:lstStyle/>
        <a:p>
          <a:r>
            <a:rPr lang="en-GB"/>
            <a:t>Make use of the draft sessions (One draft per student)</a:t>
          </a:r>
          <a:endParaRPr lang="en-US"/>
        </a:p>
      </dgm:t>
    </dgm:pt>
    <dgm:pt modelId="{408729D7-59FB-47DC-BC01-65237E05EA4D}" type="parTrans" cxnId="{6E7C53B0-DAF7-4272-9D1C-91E7D116B2E4}">
      <dgm:prSet/>
      <dgm:spPr/>
      <dgm:t>
        <a:bodyPr/>
        <a:lstStyle/>
        <a:p>
          <a:endParaRPr lang="en-US"/>
        </a:p>
      </dgm:t>
    </dgm:pt>
    <dgm:pt modelId="{CD5253A6-9CEE-4C06-80FC-D07E9AF82A14}" type="sibTrans" cxnId="{6E7C53B0-DAF7-4272-9D1C-91E7D116B2E4}">
      <dgm:prSet/>
      <dgm:spPr/>
      <dgm:t>
        <a:bodyPr/>
        <a:lstStyle/>
        <a:p>
          <a:endParaRPr lang="en-US"/>
        </a:p>
      </dgm:t>
    </dgm:pt>
    <dgm:pt modelId="{733B8D1E-9933-4A5A-A85A-9F12C4AE371A}">
      <dgm:prSet/>
      <dgm:spPr/>
      <dgm:t>
        <a:bodyPr/>
        <a:lstStyle/>
        <a:p>
          <a:r>
            <a:rPr lang="en-GB"/>
            <a:t>Submission links are one submission only. </a:t>
          </a:r>
          <a:endParaRPr lang="en-US"/>
        </a:p>
      </dgm:t>
    </dgm:pt>
    <dgm:pt modelId="{01940381-0929-4556-8407-6207D0C4A25D}" type="parTrans" cxnId="{8A970608-7EB3-4827-B87D-9E82E9E96D56}">
      <dgm:prSet/>
      <dgm:spPr/>
      <dgm:t>
        <a:bodyPr/>
        <a:lstStyle/>
        <a:p>
          <a:endParaRPr lang="en-US"/>
        </a:p>
      </dgm:t>
    </dgm:pt>
    <dgm:pt modelId="{35A07E32-6E70-4245-B820-AEE8C0208473}" type="sibTrans" cxnId="{8A970608-7EB3-4827-B87D-9E82E9E96D56}">
      <dgm:prSet/>
      <dgm:spPr/>
      <dgm:t>
        <a:bodyPr/>
        <a:lstStyle/>
        <a:p>
          <a:endParaRPr lang="en-US"/>
        </a:p>
      </dgm:t>
    </dgm:pt>
    <dgm:pt modelId="{50D83FE7-EA3E-4D5F-9D5A-8D0805289D91}">
      <dgm:prSet/>
      <dgm:spPr/>
      <dgm:t>
        <a:bodyPr/>
        <a:lstStyle/>
        <a:p>
          <a:r>
            <a:rPr lang="en-GB"/>
            <a:t>Referencing – important. </a:t>
          </a:r>
          <a:endParaRPr lang="en-US"/>
        </a:p>
      </dgm:t>
    </dgm:pt>
    <dgm:pt modelId="{8B997294-F11E-4E14-90F8-FF9F85BB8250}" type="parTrans" cxnId="{D1952694-0398-4B78-8E12-D5AC526C5B53}">
      <dgm:prSet/>
      <dgm:spPr/>
      <dgm:t>
        <a:bodyPr/>
        <a:lstStyle/>
        <a:p>
          <a:endParaRPr lang="en-US"/>
        </a:p>
      </dgm:t>
    </dgm:pt>
    <dgm:pt modelId="{D095F5A8-831D-4680-9938-359DE7C9F9C7}" type="sibTrans" cxnId="{D1952694-0398-4B78-8E12-D5AC526C5B53}">
      <dgm:prSet/>
      <dgm:spPr/>
      <dgm:t>
        <a:bodyPr/>
        <a:lstStyle/>
        <a:p>
          <a:endParaRPr lang="en-US"/>
        </a:p>
      </dgm:t>
    </dgm:pt>
    <dgm:pt modelId="{67436654-6DDB-410B-8054-0599C744EA2E}" type="pres">
      <dgm:prSet presAssocID="{5F9B4CCF-38B1-42BD-910F-A345A1508F06}" presName="linear" presStyleCnt="0">
        <dgm:presLayoutVars>
          <dgm:animLvl val="lvl"/>
          <dgm:resizeHandles val="exact"/>
        </dgm:presLayoutVars>
      </dgm:prSet>
      <dgm:spPr/>
    </dgm:pt>
    <dgm:pt modelId="{D0E77242-6AF2-45D8-80CE-6B2AEA3946DF}" type="pres">
      <dgm:prSet presAssocID="{EFFED380-1495-4196-A95D-3A2CA830E4D2}" presName="parentText" presStyleLbl="node1" presStyleIdx="0" presStyleCnt="5">
        <dgm:presLayoutVars>
          <dgm:chMax val="0"/>
          <dgm:bulletEnabled val="1"/>
        </dgm:presLayoutVars>
      </dgm:prSet>
      <dgm:spPr/>
    </dgm:pt>
    <dgm:pt modelId="{97430B3A-1D0D-40E8-9D5E-630049676966}" type="pres">
      <dgm:prSet presAssocID="{6E48B749-BA07-427D-B618-1DEB6491C499}" presName="spacer" presStyleCnt="0"/>
      <dgm:spPr/>
    </dgm:pt>
    <dgm:pt modelId="{163E2950-BA89-4940-8C19-E60A7FB711EF}" type="pres">
      <dgm:prSet presAssocID="{7FB120E0-42F4-4728-90E4-812C7D10042E}" presName="parentText" presStyleLbl="node1" presStyleIdx="1" presStyleCnt="5">
        <dgm:presLayoutVars>
          <dgm:chMax val="0"/>
          <dgm:bulletEnabled val="1"/>
        </dgm:presLayoutVars>
      </dgm:prSet>
      <dgm:spPr/>
    </dgm:pt>
    <dgm:pt modelId="{25842E1C-250E-4599-82CA-98E117C911D8}" type="pres">
      <dgm:prSet presAssocID="{97FEEE51-3759-42DD-A860-4C28017585AF}" presName="spacer" presStyleCnt="0"/>
      <dgm:spPr/>
    </dgm:pt>
    <dgm:pt modelId="{ADAA17AE-E1A1-49E8-B33F-FFEBE5565CB2}" type="pres">
      <dgm:prSet presAssocID="{33F9AEF3-2736-4229-8E8D-2C31DC0DCA69}" presName="parentText" presStyleLbl="node1" presStyleIdx="2" presStyleCnt="5">
        <dgm:presLayoutVars>
          <dgm:chMax val="0"/>
          <dgm:bulletEnabled val="1"/>
        </dgm:presLayoutVars>
      </dgm:prSet>
      <dgm:spPr/>
    </dgm:pt>
    <dgm:pt modelId="{6C2F88D3-8B1C-4439-8371-C410B4BCAE00}" type="pres">
      <dgm:prSet presAssocID="{CD5253A6-9CEE-4C06-80FC-D07E9AF82A14}" presName="spacer" presStyleCnt="0"/>
      <dgm:spPr/>
    </dgm:pt>
    <dgm:pt modelId="{0B72348D-3F3A-4093-803E-ECDBF74820D7}" type="pres">
      <dgm:prSet presAssocID="{733B8D1E-9933-4A5A-A85A-9F12C4AE371A}" presName="parentText" presStyleLbl="node1" presStyleIdx="3" presStyleCnt="5">
        <dgm:presLayoutVars>
          <dgm:chMax val="0"/>
          <dgm:bulletEnabled val="1"/>
        </dgm:presLayoutVars>
      </dgm:prSet>
      <dgm:spPr/>
    </dgm:pt>
    <dgm:pt modelId="{550790B8-B487-479B-BECD-09A92E8EEBB9}" type="pres">
      <dgm:prSet presAssocID="{35A07E32-6E70-4245-B820-AEE8C0208473}" presName="spacer" presStyleCnt="0"/>
      <dgm:spPr/>
    </dgm:pt>
    <dgm:pt modelId="{EF3831C4-D63F-4E10-8F87-8746B0932C2A}" type="pres">
      <dgm:prSet presAssocID="{50D83FE7-EA3E-4D5F-9D5A-8D0805289D91}" presName="parentText" presStyleLbl="node1" presStyleIdx="4" presStyleCnt="5">
        <dgm:presLayoutVars>
          <dgm:chMax val="0"/>
          <dgm:bulletEnabled val="1"/>
        </dgm:presLayoutVars>
      </dgm:prSet>
      <dgm:spPr/>
    </dgm:pt>
  </dgm:ptLst>
  <dgm:cxnLst>
    <dgm:cxn modelId="{8A970608-7EB3-4827-B87D-9E82E9E96D56}" srcId="{5F9B4CCF-38B1-42BD-910F-A345A1508F06}" destId="{733B8D1E-9933-4A5A-A85A-9F12C4AE371A}" srcOrd="3" destOrd="0" parTransId="{01940381-0929-4556-8407-6207D0C4A25D}" sibTransId="{35A07E32-6E70-4245-B820-AEE8C0208473}"/>
    <dgm:cxn modelId="{4DCD5D33-CF5C-4DFB-8516-9E07CB740DA5}" type="presOf" srcId="{733B8D1E-9933-4A5A-A85A-9F12C4AE371A}" destId="{0B72348D-3F3A-4093-803E-ECDBF74820D7}" srcOrd="0" destOrd="0" presId="urn:microsoft.com/office/officeart/2005/8/layout/vList2"/>
    <dgm:cxn modelId="{4B3EC936-60DD-4683-8328-8CD56CC93C1A}" type="presOf" srcId="{EFFED380-1495-4196-A95D-3A2CA830E4D2}" destId="{D0E77242-6AF2-45D8-80CE-6B2AEA3946DF}" srcOrd="0" destOrd="0" presId="urn:microsoft.com/office/officeart/2005/8/layout/vList2"/>
    <dgm:cxn modelId="{D722EF7C-E45F-49A8-976D-502C4EFE687C}" type="presOf" srcId="{5F9B4CCF-38B1-42BD-910F-A345A1508F06}" destId="{67436654-6DDB-410B-8054-0599C744EA2E}" srcOrd="0" destOrd="0" presId="urn:microsoft.com/office/officeart/2005/8/layout/vList2"/>
    <dgm:cxn modelId="{D1952694-0398-4B78-8E12-D5AC526C5B53}" srcId="{5F9B4CCF-38B1-42BD-910F-A345A1508F06}" destId="{50D83FE7-EA3E-4D5F-9D5A-8D0805289D91}" srcOrd="4" destOrd="0" parTransId="{8B997294-F11E-4E14-90F8-FF9F85BB8250}" sibTransId="{D095F5A8-831D-4680-9938-359DE7C9F9C7}"/>
    <dgm:cxn modelId="{9B53F09C-8BF5-4D87-923B-B4BE70D262BA}" type="presOf" srcId="{50D83FE7-EA3E-4D5F-9D5A-8D0805289D91}" destId="{EF3831C4-D63F-4E10-8F87-8746B0932C2A}" srcOrd="0" destOrd="0" presId="urn:microsoft.com/office/officeart/2005/8/layout/vList2"/>
    <dgm:cxn modelId="{6E7C53B0-DAF7-4272-9D1C-91E7D116B2E4}" srcId="{5F9B4CCF-38B1-42BD-910F-A345A1508F06}" destId="{33F9AEF3-2736-4229-8E8D-2C31DC0DCA69}" srcOrd="2" destOrd="0" parTransId="{408729D7-59FB-47DC-BC01-65237E05EA4D}" sibTransId="{CD5253A6-9CEE-4C06-80FC-D07E9AF82A14}"/>
    <dgm:cxn modelId="{1398A5CB-DECD-4CC6-BB70-3D49F5D2B04F}" srcId="{5F9B4CCF-38B1-42BD-910F-A345A1508F06}" destId="{EFFED380-1495-4196-A95D-3A2CA830E4D2}" srcOrd="0" destOrd="0" parTransId="{C9D06D97-3776-433F-B7DD-E73E49800D2C}" sibTransId="{6E48B749-BA07-427D-B618-1DEB6491C499}"/>
    <dgm:cxn modelId="{BC4B3CE3-087A-4F03-BF20-26FCD256ED84}" srcId="{5F9B4CCF-38B1-42BD-910F-A345A1508F06}" destId="{7FB120E0-42F4-4728-90E4-812C7D10042E}" srcOrd="1" destOrd="0" parTransId="{59608044-E0EA-432C-ACED-A9F4E348CD4C}" sibTransId="{97FEEE51-3759-42DD-A860-4C28017585AF}"/>
    <dgm:cxn modelId="{5CFA48E8-0089-4318-AB71-1BFF6A9A164A}" type="presOf" srcId="{33F9AEF3-2736-4229-8E8D-2C31DC0DCA69}" destId="{ADAA17AE-E1A1-49E8-B33F-FFEBE5565CB2}" srcOrd="0" destOrd="0" presId="urn:microsoft.com/office/officeart/2005/8/layout/vList2"/>
    <dgm:cxn modelId="{2026A4FD-FEE6-4BBE-831D-19E1FAEEEA44}" type="presOf" srcId="{7FB120E0-42F4-4728-90E4-812C7D10042E}" destId="{163E2950-BA89-4940-8C19-E60A7FB711EF}" srcOrd="0" destOrd="0" presId="urn:microsoft.com/office/officeart/2005/8/layout/vList2"/>
    <dgm:cxn modelId="{BAD4E6FE-87F0-41DA-BF9A-853D811247BD}" type="presParOf" srcId="{67436654-6DDB-410B-8054-0599C744EA2E}" destId="{D0E77242-6AF2-45D8-80CE-6B2AEA3946DF}" srcOrd="0" destOrd="0" presId="urn:microsoft.com/office/officeart/2005/8/layout/vList2"/>
    <dgm:cxn modelId="{705F6E10-8B84-4641-94F6-D979CFEDBAC9}" type="presParOf" srcId="{67436654-6DDB-410B-8054-0599C744EA2E}" destId="{97430B3A-1D0D-40E8-9D5E-630049676966}" srcOrd="1" destOrd="0" presId="urn:microsoft.com/office/officeart/2005/8/layout/vList2"/>
    <dgm:cxn modelId="{D4390256-386E-4912-A46D-FA713CC2FFF8}" type="presParOf" srcId="{67436654-6DDB-410B-8054-0599C744EA2E}" destId="{163E2950-BA89-4940-8C19-E60A7FB711EF}" srcOrd="2" destOrd="0" presId="urn:microsoft.com/office/officeart/2005/8/layout/vList2"/>
    <dgm:cxn modelId="{92ED3CE8-2FF0-480C-A6F3-FC2101EC800F}" type="presParOf" srcId="{67436654-6DDB-410B-8054-0599C744EA2E}" destId="{25842E1C-250E-4599-82CA-98E117C911D8}" srcOrd="3" destOrd="0" presId="urn:microsoft.com/office/officeart/2005/8/layout/vList2"/>
    <dgm:cxn modelId="{A6F34D23-5EAF-458C-B6D8-3E268F0DA5EB}" type="presParOf" srcId="{67436654-6DDB-410B-8054-0599C744EA2E}" destId="{ADAA17AE-E1A1-49E8-B33F-FFEBE5565CB2}" srcOrd="4" destOrd="0" presId="urn:microsoft.com/office/officeart/2005/8/layout/vList2"/>
    <dgm:cxn modelId="{FD1B6E4F-DF25-4C93-90C5-BE53F4AC9A81}" type="presParOf" srcId="{67436654-6DDB-410B-8054-0599C744EA2E}" destId="{6C2F88D3-8B1C-4439-8371-C410B4BCAE00}" srcOrd="5" destOrd="0" presId="urn:microsoft.com/office/officeart/2005/8/layout/vList2"/>
    <dgm:cxn modelId="{27BE1974-AE80-4872-B121-CD70C8A1B331}" type="presParOf" srcId="{67436654-6DDB-410B-8054-0599C744EA2E}" destId="{0B72348D-3F3A-4093-803E-ECDBF74820D7}" srcOrd="6" destOrd="0" presId="urn:microsoft.com/office/officeart/2005/8/layout/vList2"/>
    <dgm:cxn modelId="{AD217F39-D13A-4FAC-81AA-1D0072DBED12}" type="presParOf" srcId="{67436654-6DDB-410B-8054-0599C744EA2E}" destId="{550790B8-B487-479B-BECD-09A92E8EEBB9}" srcOrd="7" destOrd="0" presId="urn:microsoft.com/office/officeart/2005/8/layout/vList2"/>
    <dgm:cxn modelId="{D7ECB26A-2C2E-4D93-978B-9F1B11541BF3}" type="presParOf" srcId="{67436654-6DDB-410B-8054-0599C744EA2E}" destId="{EF3831C4-D63F-4E10-8F87-8746B0932C2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13E89F9-E23A-4C94-BCD1-8E2A792CD4D7}"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87EA8B75-6F8E-4DBE-9BE5-E175B909E43D}">
      <dgm:prSet/>
      <dgm:spPr/>
      <dgm:t>
        <a:bodyPr/>
        <a:lstStyle/>
        <a:p>
          <a:r>
            <a:rPr lang="en-GB"/>
            <a:t>I am not expecting a significant amount of referencing. </a:t>
          </a:r>
          <a:endParaRPr lang="en-US"/>
        </a:p>
      </dgm:t>
    </dgm:pt>
    <dgm:pt modelId="{0DEE0738-41C7-46C4-9F6B-79F17D8D2BC0}" type="parTrans" cxnId="{738DAEB2-DF67-4197-951C-229AB0C5BB92}">
      <dgm:prSet/>
      <dgm:spPr/>
      <dgm:t>
        <a:bodyPr/>
        <a:lstStyle/>
        <a:p>
          <a:endParaRPr lang="en-US"/>
        </a:p>
      </dgm:t>
    </dgm:pt>
    <dgm:pt modelId="{0B120CA1-A9E0-43DB-B6BB-A2795377479D}" type="sibTrans" cxnId="{738DAEB2-DF67-4197-951C-229AB0C5BB92}">
      <dgm:prSet/>
      <dgm:spPr/>
      <dgm:t>
        <a:bodyPr/>
        <a:lstStyle/>
        <a:p>
          <a:endParaRPr lang="en-US"/>
        </a:p>
      </dgm:t>
    </dgm:pt>
    <dgm:pt modelId="{E7615D58-0987-46B1-B5C2-C2A8AEEA866B}">
      <dgm:prSet/>
      <dgm:spPr/>
      <dgm:t>
        <a:bodyPr/>
        <a:lstStyle/>
        <a:p>
          <a:r>
            <a:rPr lang="en-GB"/>
            <a:t>Around 2-3 references </a:t>
          </a:r>
          <a:endParaRPr lang="en-US"/>
        </a:p>
      </dgm:t>
    </dgm:pt>
    <dgm:pt modelId="{8F72B067-7E9C-47D4-B09E-7D08250EA6C8}" type="parTrans" cxnId="{A47ED4AD-09F2-4656-992A-CAA98B874476}">
      <dgm:prSet/>
      <dgm:spPr/>
      <dgm:t>
        <a:bodyPr/>
        <a:lstStyle/>
        <a:p>
          <a:endParaRPr lang="en-US"/>
        </a:p>
      </dgm:t>
    </dgm:pt>
    <dgm:pt modelId="{04F78124-BDC2-4D1D-9799-7352181D2972}" type="sibTrans" cxnId="{A47ED4AD-09F2-4656-992A-CAA98B874476}">
      <dgm:prSet/>
      <dgm:spPr/>
      <dgm:t>
        <a:bodyPr/>
        <a:lstStyle/>
        <a:p>
          <a:endParaRPr lang="en-US"/>
        </a:p>
      </dgm:t>
    </dgm:pt>
    <dgm:pt modelId="{3BCCF594-18E5-4BC7-915F-6C9BF1082404}">
      <dgm:prSet/>
      <dgm:spPr/>
      <dgm:t>
        <a:bodyPr/>
        <a:lstStyle/>
        <a:p>
          <a:r>
            <a:rPr lang="en-GB"/>
            <a:t>But you need to be utilising the Harvard referencing guide. </a:t>
          </a:r>
          <a:endParaRPr lang="en-US"/>
        </a:p>
      </dgm:t>
    </dgm:pt>
    <dgm:pt modelId="{6512B3E5-990A-4437-84FD-AE8C79F72520}" type="parTrans" cxnId="{E039E04C-D02E-4794-9E4A-2039D36AA360}">
      <dgm:prSet/>
      <dgm:spPr/>
      <dgm:t>
        <a:bodyPr/>
        <a:lstStyle/>
        <a:p>
          <a:endParaRPr lang="en-US"/>
        </a:p>
      </dgm:t>
    </dgm:pt>
    <dgm:pt modelId="{93C5979F-9698-43C8-BDAA-205A8D8876F9}" type="sibTrans" cxnId="{E039E04C-D02E-4794-9E4A-2039D36AA360}">
      <dgm:prSet/>
      <dgm:spPr/>
      <dgm:t>
        <a:bodyPr/>
        <a:lstStyle/>
        <a:p>
          <a:endParaRPr lang="en-US"/>
        </a:p>
      </dgm:t>
    </dgm:pt>
    <dgm:pt modelId="{795F6276-F79A-467A-B6FA-5FA96D283DE9}">
      <dgm:prSet/>
      <dgm:spPr/>
      <dgm:t>
        <a:bodyPr/>
        <a:lstStyle/>
        <a:p>
          <a:r>
            <a:rPr lang="en-GB"/>
            <a:t>Including in text citations and a reference list. </a:t>
          </a:r>
          <a:endParaRPr lang="en-US"/>
        </a:p>
      </dgm:t>
    </dgm:pt>
    <dgm:pt modelId="{3BC38C54-7A1D-4C77-A69E-CAA3CED2D196}" type="parTrans" cxnId="{8AB0AF7F-E1B4-4F74-963E-4F264D552622}">
      <dgm:prSet/>
      <dgm:spPr/>
      <dgm:t>
        <a:bodyPr/>
        <a:lstStyle/>
        <a:p>
          <a:endParaRPr lang="en-US"/>
        </a:p>
      </dgm:t>
    </dgm:pt>
    <dgm:pt modelId="{06D8632C-97A9-4ED2-A652-5B418905D01E}" type="sibTrans" cxnId="{8AB0AF7F-E1B4-4F74-963E-4F264D552622}">
      <dgm:prSet/>
      <dgm:spPr/>
      <dgm:t>
        <a:bodyPr/>
        <a:lstStyle/>
        <a:p>
          <a:endParaRPr lang="en-US"/>
        </a:p>
      </dgm:t>
    </dgm:pt>
    <dgm:pt modelId="{9B79EACF-819F-4496-AE7B-28B6D49374BD}" type="pres">
      <dgm:prSet presAssocID="{113E89F9-E23A-4C94-BCD1-8E2A792CD4D7}" presName="matrix" presStyleCnt="0">
        <dgm:presLayoutVars>
          <dgm:chMax val="1"/>
          <dgm:dir/>
          <dgm:resizeHandles val="exact"/>
        </dgm:presLayoutVars>
      </dgm:prSet>
      <dgm:spPr/>
    </dgm:pt>
    <dgm:pt modelId="{A094FC15-9604-404E-A101-013FAF872B40}" type="pres">
      <dgm:prSet presAssocID="{113E89F9-E23A-4C94-BCD1-8E2A792CD4D7}" presName="diamond" presStyleLbl="bgShp" presStyleIdx="0" presStyleCnt="1"/>
      <dgm:spPr/>
    </dgm:pt>
    <dgm:pt modelId="{46C5F74F-04B8-4DDA-BC3B-53C06999C8C8}" type="pres">
      <dgm:prSet presAssocID="{113E89F9-E23A-4C94-BCD1-8E2A792CD4D7}" presName="quad1" presStyleLbl="node1" presStyleIdx="0" presStyleCnt="4">
        <dgm:presLayoutVars>
          <dgm:chMax val="0"/>
          <dgm:chPref val="0"/>
          <dgm:bulletEnabled val="1"/>
        </dgm:presLayoutVars>
      </dgm:prSet>
      <dgm:spPr/>
    </dgm:pt>
    <dgm:pt modelId="{637E3F79-4F41-4392-81C8-293CB98CCC07}" type="pres">
      <dgm:prSet presAssocID="{113E89F9-E23A-4C94-BCD1-8E2A792CD4D7}" presName="quad2" presStyleLbl="node1" presStyleIdx="1" presStyleCnt="4">
        <dgm:presLayoutVars>
          <dgm:chMax val="0"/>
          <dgm:chPref val="0"/>
          <dgm:bulletEnabled val="1"/>
        </dgm:presLayoutVars>
      </dgm:prSet>
      <dgm:spPr/>
    </dgm:pt>
    <dgm:pt modelId="{94080C9A-5CC7-4A38-960C-4EF1BEF4FC38}" type="pres">
      <dgm:prSet presAssocID="{113E89F9-E23A-4C94-BCD1-8E2A792CD4D7}" presName="quad3" presStyleLbl="node1" presStyleIdx="2" presStyleCnt="4">
        <dgm:presLayoutVars>
          <dgm:chMax val="0"/>
          <dgm:chPref val="0"/>
          <dgm:bulletEnabled val="1"/>
        </dgm:presLayoutVars>
      </dgm:prSet>
      <dgm:spPr/>
    </dgm:pt>
    <dgm:pt modelId="{677A462C-A6CF-49A8-BEBD-C3E025F811B7}" type="pres">
      <dgm:prSet presAssocID="{113E89F9-E23A-4C94-BCD1-8E2A792CD4D7}" presName="quad4" presStyleLbl="node1" presStyleIdx="3" presStyleCnt="4">
        <dgm:presLayoutVars>
          <dgm:chMax val="0"/>
          <dgm:chPref val="0"/>
          <dgm:bulletEnabled val="1"/>
        </dgm:presLayoutVars>
      </dgm:prSet>
      <dgm:spPr/>
    </dgm:pt>
  </dgm:ptLst>
  <dgm:cxnLst>
    <dgm:cxn modelId="{AC209A03-31C6-4A25-AB30-23E2E28A7B42}" type="presOf" srcId="{113E89F9-E23A-4C94-BCD1-8E2A792CD4D7}" destId="{9B79EACF-819F-4496-AE7B-28B6D49374BD}" srcOrd="0" destOrd="0" presId="urn:microsoft.com/office/officeart/2005/8/layout/matrix3"/>
    <dgm:cxn modelId="{CB432F1A-B399-442E-81EC-F15E1FC66522}" type="presOf" srcId="{795F6276-F79A-467A-B6FA-5FA96D283DE9}" destId="{677A462C-A6CF-49A8-BEBD-C3E025F811B7}" srcOrd="0" destOrd="0" presId="urn:microsoft.com/office/officeart/2005/8/layout/matrix3"/>
    <dgm:cxn modelId="{E039E04C-D02E-4794-9E4A-2039D36AA360}" srcId="{113E89F9-E23A-4C94-BCD1-8E2A792CD4D7}" destId="{3BCCF594-18E5-4BC7-915F-6C9BF1082404}" srcOrd="2" destOrd="0" parTransId="{6512B3E5-990A-4437-84FD-AE8C79F72520}" sibTransId="{93C5979F-9698-43C8-BDAA-205A8D8876F9}"/>
    <dgm:cxn modelId="{2F1B344F-BCF3-4001-831F-2E976252F029}" type="presOf" srcId="{E7615D58-0987-46B1-B5C2-C2A8AEEA866B}" destId="{637E3F79-4F41-4392-81C8-293CB98CCC07}" srcOrd="0" destOrd="0" presId="urn:microsoft.com/office/officeart/2005/8/layout/matrix3"/>
    <dgm:cxn modelId="{8AB0AF7F-E1B4-4F74-963E-4F264D552622}" srcId="{113E89F9-E23A-4C94-BCD1-8E2A792CD4D7}" destId="{795F6276-F79A-467A-B6FA-5FA96D283DE9}" srcOrd="3" destOrd="0" parTransId="{3BC38C54-7A1D-4C77-A69E-CAA3CED2D196}" sibTransId="{06D8632C-97A9-4ED2-A652-5B418905D01E}"/>
    <dgm:cxn modelId="{A47ED4AD-09F2-4656-992A-CAA98B874476}" srcId="{113E89F9-E23A-4C94-BCD1-8E2A792CD4D7}" destId="{E7615D58-0987-46B1-B5C2-C2A8AEEA866B}" srcOrd="1" destOrd="0" parTransId="{8F72B067-7E9C-47D4-B09E-7D08250EA6C8}" sibTransId="{04F78124-BDC2-4D1D-9799-7352181D2972}"/>
    <dgm:cxn modelId="{738DAEB2-DF67-4197-951C-229AB0C5BB92}" srcId="{113E89F9-E23A-4C94-BCD1-8E2A792CD4D7}" destId="{87EA8B75-6F8E-4DBE-9BE5-E175B909E43D}" srcOrd="0" destOrd="0" parTransId="{0DEE0738-41C7-46C4-9F6B-79F17D8D2BC0}" sibTransId="{0B120CA1-A9E0-43DB-B6BB-A2795377479D}"/>
    <dgm:cxn modelId="{4AB8CFB5-DF22-466E-945E-FAEFBC231F9F}" type="presOf" srcId="{3BCCF594-18E5-4BC7-915F-6C9BF1082404}" destId="{94080C9A-5CC7-4A38-960C-4EF1BEF4FC38}" srcOrd="0" destOrd="0" presId="urn:microsoft.com/office/officeart/2005/8/layout/matrix3"/>
    <dgm:cxn modelId="{606F04CB-2314-4941-8D62-D194EF7BB216}" type="presOf" srcId="{87EA8B75-6F8E-4DBE-9BE5-E175B909E43D}" destId="{46C5F74F-04B8-4DDA-BC3B-53C06999C8C8}" srcOrd="0" destOrd="0" presId="urn:microsoft.com/office/officeart/2005/8/layout/matrix3"/>
    <dgm:cxn modelId="{3C1463B7-5BB9-4AE1-ABA5-713D48C3D132}" type="presParOf" srcId="{9B79EACF-819F-4496-AE7B-28B6D49374BD}" destId="{A094FC15-9604-404E-A101-013FAF872B40}" srcOrd="0" destOrd="0" presId="urn:microsoft.com/office/officeart/2005/8/layout/matrix3"/>
    <dgm:cxn modelId="{D047689A-F68C-455A-AF5C-2534BD781FA4}" type="presParOf" srcId="{9B79EACF-819F-4496-AE7B-28B6D49374BD}" destId="{46C5F74F-04B8-4DDA-BC3B-53C06999C8C8}" srcOrd="1" destOrd="0" presId="urn:microsoft.com/office/officeart/2005/8/layout/matrix3"/>
    <dgm:cxn modelId="{BC7550F9-7961-4642-B05F-3DDDD648C72D}" type="presParOf" srcId="{9B79EACF-819F-4496-AE7B-28B6D49374BD}" destId="{637E3F79-4F41-4392-81C8-293CB98CCC07}" srcOrd="2" destOrd="0" presId="urn:microsoft.com/office/officeart/2005/8/layout/matrix3"/>
    <dgm:cxn modelId="{3CBDB749-7585-4ECF-9D1A-4D49A9CB595C}" type="presParOf" srcId="{9B79EACF-819F-4496-AE7B-28B6D49374BD}" destId="{94080C9A-5CC7-4A38-960C-4EF1BEF4FC38}" srcOrd="3" destOrd="0" presId="urn:microsoft.com/office/officeart/2005/8/layout/matrix3"/>
    <dgm:cxn modelId="{834D51CE-24C3-476D-AE38-3AB5C4C4BBA4}" type="presParOf" srcId="{9B79EACF-819F-4496-AE7B-28B6D49374BD}" destId="{677A462C-A6CF-49A8-BEBD-C3E025F811B7}"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53330D-0E3C-4B6C-9DD4-53CF1F30A5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3A24136-A166-485D-8C3F-AF3890AD6FC8}">
      <dgm:prSet/>
      <dgm:spPr/>
      <dgm:t>
        <a:bodyPr/>
        <a:lstStyle/>
        <a:p>
          <a:r>
            <a:rPr lang="en-GB"/>
            <a:t>850-word essay about yourself. </a:t>
          </a:r>
          <a:endParaRPr lang="en-US"/>
        </a:p>
      </dgm:t>
    </dgm:pt>
    <dgm:pt modelId="{1A914749-54DD-4536-B846-A126E0EB6D44}" type="parTrans" cxnId="{8A3CEBFB-9745-46AF-B252-17E9898A44B2}">
      <dgm:prSet/>
      <dgm:spPr/>
      <dgm:t>
        <a:bodyPr/>
        <a:lstStyle/>
        <a:p>
          <a:endParaRPr lang="en-US"/>
        </a:p>
      </dgm:t>
    </dgm:pt>
    <dgm:pt modelId="{42F36B2C-666C-4CFF-AC2B-BEEB1A39A0AF}" type="sibTrans" cxnId="{8A3CEBFB-9745-46AF-B252-17E9898A44B2}">
      <dgm:prSet/>
      <dgm:spPr/>
      <dgm:t>
        <a:bodyPr/>
        <a:lstStyle/>
        <a:p>
          <a:endParaRPr lang="en-US"/>
        </a:p>
      </dgm:t>
    </dgm:pt>
    <dgm:pt modelId="{620EC722-8F8B-45CC-921A-11A450A7589F}">
      <dgm:prSet/>
      <dgm:spPr/>
      <dgm:t>
        <a:bodyPr/>
        <a:lstStyle/>
        <a:p>
          <a:r>
            <a:rPr lang="en-GB"/>
            <a:t>Only share what you are comfortable with sharing. </a:t>
          </a:r>
          <a:endParaRPr lang="en-US"/>
        </a:p>
      </dgm:t>
    </dgm:pt>
    <dgm:pt modelId="{883DF114-2692-4B34-975D-A2C62AC4ED93}" type="parTrans" cxnId="{C0A6F723-7DAC-4664-8C3D-D2D5920CF4A2}">
      <dgm:prSet/>
      <dgm:spPr/>
      <dgm:t>
        <a:bodyPr/>
        <a:lstStyle/>
        <a:p>
          <a:endParaRPr lang="en-US"/>
        </a:p>
      </dgm:t>
    </dgm:pt>
    <dgm:pt modelId="{0D04BD16-1C1C-461F-8DBB-18044026E68F}" type="sibTrans" cxnId="{C0A6F723-7DAC-4664-8C3D-D2D5920CF4A2}">
      <dgm:prSet/>
      <dgm:spPr/>
      <dgm:t>
        <a:bodyPr/>
        <a:lstStyle/>
        <a:p>
          <a:endParaRPr lang="en-US"/>
        </a:p>
      </dgm:t>
    </dgm:pt>
    <dgm:pt modelId="{DECE8412-E537-4A59-8017-D71352695041}">
      <dgm:prSet/>
      <dgm:spPr/>
      <dgm:t>
        <a:bodyPr/>
        <a:lstStyle/>
        <a:p>
          <a:r>
            <a:rPr lang="en-GB"/>
            <a:t>Due 12</a:t>
          </a:r>
          <a:r>
            <a:rPr lang="en-GB" baseline="30000"/>
            <a:t>th</a:t>
          </a:r>
          <a:r>
            <a:rPr lang="en-GB"/>
            <a:t> of December 2025 by 23:59pm </a:t>
          </a:r>
          <a:endParaRPr lang="en-US"/>
        </a:p>
      </dgm:t>
    </dgm:pt>
    <dgm:pt modelId="{F2A75632-8055-4D06-9BF7-9E622ACFE94F}" type="parTrans" cxnId="{AE7C9F7E-1B06-4D54-BD98-EF7091EDB213}">
      <dgm:prSet/>
      <dgm:spPr/>
      <dgm:t>
        <a:bodyPr/>
        <a:lstStyle/>
        <a:p>
          <a:endParaRPr lang="en-US"/>
        </a:p>
      </dgm:t>
    </dgm:pt>
    <dgm:pt modelId="{7964CB15-26B8-4EDC-A4A1-142983010A36}" type="sibTrans" cxnId="{AE7C9F7E-1B06-4D54-BD98-EF7091EDB213}">
      <dgm:prSet/>
      <dgm:spPr/>
      <dgm:t>
        <a:bodyPr/>
        <a:lstStyle/>
        <a:p>
          <a:endParaRPr lang="en-US"/>
        </a:p>
      </dgm:t>
    </dgm:pt>
    <dgm:pt modelId="{D7B20FED-A0BA-4CBD-9AEC-09E2094A6685}">
      <dgm:prSet/>
      <dgm:spPr/>
      <dgm:t>
        <a:bodyPr/>
        <a:lstStyle/>
        <a:p>
          <a:r>
            <a:rPr lang="en-GB"/>
            <a:t>Try and get it in by 4:30pm that day, so you have time to contact someone should you need anything. </a:t>
          </a:r>
          <a:endParaRPr lang="en-US"/>
        </a:p>
      </dgm:t>
    </dgm:pt>
    <dgm:pt modelId="{B02BB5D8-198F-4E75-B559-38665B956CEB}" type="parTrans" cxnId="{435DD6A0-8C22-4A9C-9265-F4D595D34D24}">
      <dgm:prSet/>
      <dgm:spPr/>
      <dgm:t>
        <a:bodyPr/>
        <a:lstStyle/>
        <a:p>
          <a:endParaRPr lang="en-US"/>
        </a:p>
      </dgm:t>
    </dgm:pt>
    <dgm:pt modelId="{0F21C776-924E-4D65-A885-51E9F07D96E5}" type="sibTrans" cxnId="{435DD6A0-8C22-4A9C-9265-F4D595D34D24}">
      <dgm:prSet/>
      <dgm:spPr/>
      <dgm:t>
        <a:bodyPr/>
        <a:lstStyle/>
        <a:p>
          <a:endParaRPr lang="en-US"/>
        </a:p>
      </dgm:t>
    </dgm:pt>
    <dgm:pt modelId="{A3526683-8F0A-4C87-B686-0E655BA91478}">
      <dgm:prSet/>
      <dgm:spPr/>
      <dgm:t>
        <a:bodyPr/>
        <a:lstStyle/>
        <a:p>
          <a:r>
            <a:rPr lang="en-GB"/>
            <a:t>Extenuating circumstances?</a:t>
          </a:r>
          <a:endParaRPr lang="en-US"/>
        </a:p>
      </dgm:t>
    </dgm:pt>
    <dgm:pt modelId="{75CA526D-768E-4201-818C-37981BDF6C6F}" type="parTrans" cxnId="{3480B4C2-E8EB-4057-A2DC-50E1745FB081}">
      <dgm:prSet/>
      <dgm:spPr/>
      <dgm:t>
        <a:bodyPr/>
        <a:lstStyle/>
        <a:p>
          <a:endParaRPr lang="en-US"/>
        </a:p>
      </dgm:t>
    </dgm:pt>
    <dgm:pt modelId="{8687E1BE-A897-4274-8AAF-2EFB626A040D}" type="sibTrans" cxnId="{3480B4C2-E8EB-4057-A2DC-50E1745FB081}">
      <dgm:prSet/>
      <dgm:spPr/>
      <dgm:t>
        <a:bodyPr/>
        <a:lstStyle/>
        <a:p>
          <a:endParaRPr lang="en-US"/>
        </a:p>
      </dgm:t>
    </dgm:pt>
    <dgm:pt modelId="{85C7DDCA-FA60-4392-A8A2-B21C87AE0E3D}" type="pres">
      <dgm:prSet presAssocID="{3F53330D-0E3C-4B6C-9DD4-53CF1F30A584}" presName="root" presStyleCnt="0">
        <dgm:presLayoutVars>
          <dgm:dir/>
          <dgm:resizeHandles val="exact"/>
        </dgm:presLayoutVars>
      </dgm:prSet>
      <dgm:spPr/>
    </dgm:pt>
    <dgm:pt modelId="{745A9D84-BC9B-4070-97E3-DC26B197020B}" type="pres">
      <dgm:prSet presAssocID="{C3A24136-A166-485D-8C3F-AF3890AD6FC8}" presName="compNode" presStyleCnt="0"/>
      <dgm:spPr/>
    </dgm:pt>
    <dgm:pt modelId="{856E4DFF-C8FE-40E5-A494-5058E9F64D92}" type="pres">
      <dgm:prSet presAssocID="{C3A24136-A166-485D-8C3F-AF3890AD6FC8}" presName="bgRect" presStyleLbl="bgShp" presStyleIdx="0" presStyleCnt="5"/>
      <dgm:spPr/>
    </dgm:pt>
    <dgm:pt modelId="{FD8A4974-17AA-4C04-B9D0-887D45E002E4}" type="pres">
      <dgm:prSet presAssocID="{C3A24136-A166-485D-8C3F-AF3890AD6FC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5F78D0D-97BE-413C-9BFE-C422DEDC91D2}" type="pres">
      <dgm:prSet presAssocID="{C3A24136-A166-485D-8C3F-AF3890AD6FC8}" presName="spaceRect" presStyleCnt="0"/>
      <dgm:spPr/>
    </dgm:pt>
    <dgm:pt modelId="{360EC036-D8A5-4D5E-844A-833A197318B0}" type="pres">
      <dgm:prSet presAssocID="{C3A24136-A166-485D-8C3F-AF3890AD6FC8}" presName="parTx" presStyleLbl="revTx" presStyleIdx="0" presStyleCnt="5">
        <dgm:presLayoutVars>
          <dgm:chMax val="0"/>
          <dgm:chPref val="0"/>
        </dgm:presLayoutVars>
      </dgm:prSet>
      <dgm:spPr/>
    </dgm:pt>
    <dgm:pt modelId="{22C1CBDF-F400-4085-9D2A-03BA6E2F9DEB}" type="pres">
      <dgm:prSet presAssocID="{42F36B2C-666C-4CFF-AC2B-BEEB1A39A0AF}" presName="sibTrans" presStyleCnt="0"/>
      <dgm:spPr/>
    </dgm:pt>
    <dgm:pt modelId="{555E73AD-A2DC-4956-9115-050C7B044124}" type="pres">
      <dgm:prSet presAssocID="{620EC722-8F8B-45CC-921A-11A450A7589F}" presName="compNode" presStyleCnt="0"/>
      <dgm:spPr/>
    </dgm:pt>
    <dgm:pt modelId="{F3DDD793-7CFB-4299-84AC-4D99547A6331}" type="pres">
      <dgm:prSet presAssocID="{620EC722-8F8B-45CC-921A-11A450A7589F}" presName="bgRect" presStyleLbl="bgShp" presStyleIdx="1" presStyleCnt="5"/>
      <dgm:spPr/>
    </dgm:pt>
    <dgm:pt modelId="{F7212FF7-72B9-4063-BA63-5BA638C92245}" type="pres">
      <dgm:prSet presAssocID="{620EC722-8F8B-45CC-921A-11A450A7589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B1083F6A-BE9F-4B4A-9C3B-C1568D20D6A2}" type="pres">
      <dgm:prSet presAssocID="{620EC722-8F8B-45CC-921A-11A450A7589F}" presName="spaceRect" presStyleCnt="0"/>
      <dgm:spPr/>
    </dgm:pt>
    <dgm:pt modelId="{1FA4495C-20D7-450A-81DB-E69656D7A874}" type="pres">
      <dgm:prSet presAssocID="{620EC722-8F8B-45CC-921A-11A450A7589F}" presName="parTx" presStyleLbl="revTx" presStyleIdx="1" presStyleCnt="5">
        <dgm:presLayoutVars>
          <dgm:chMax val="0"/>
          <dgm:chPref val="0"/>
        </dgm:presLayoutVars>
      </dgm:prSet>
      <dgm:spPr/>
    </dgm:pt>
    <dgm:pt modelId="{CC9476BF-4033-4C85-B3FD-99D2B4D2B3B4}" type="pres">
      <dgm:prSet presAssocID="{0D04BD16-1C1C-461F-8DBB-18044026E68F}" presName="sibTrans" presStyleCnt="0"/>
      <dgm:spPr/>
    </dgm:pt>
    <dgm:pt modelId="{2D4496AD-F11D-4BB7-9B73-57844CC09979}" type="pres">
      <dgm:prSet presAssocID="{DECE8412-E537-4A59-8017-D71352695041}" presName="compNode" presStyleCnt="0"/>
      <dgm:spPr/>
    </dgm:pt>
    <dgm:pt modelId="{7C2EE0DA-029B-471D-B4B4-F3EAC4ACA30F}" type="pres">
      <dgm:prSet presAssocID="{DECE8412-E537-4A59-8017-D71352695041}" presName="bgRect" presStyleLbl="bgShp" presStyleIdx="2" presStyleCnt="5"/>
      <dgm:spPr/>
    </dgm:pt>
    <dgm:pt modelId="{69074FEC-CA4B-416B-8633-7100B4345E42}" type="pres">
      <dgm:prSet presAssocID="{DECE8412-E537-4A59-8017-D7135269504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Fi"/>
        </a:ext>
      </dgm:extLst>
    </dgm:pt>
    <dgm:pt modelId="{84BBC8E6-69A6-4E8C-B5D9-D1E70DF514C7}" type="pres">
      <dgm:prSet presAssocID="{DECE8412-E537-4A59-8017-D71352695041}" presName="spaceRect" presStyleCnt="0"/>
      <dgm:spPr/>
    </dgm:pt>
    <dgm:pt modelId="{4FD1FFF1-B8A2-4E4F-B0C4-02B443CA6AE1}" type="pres">
      <dgm:prSet presAssocID="{DECE8412-E537-4A59-8017-D71352695041}" presName="parTx" presStyleLbl="revTx" presStyleIdx="2" presStyleCnt="5">
        <dgm:presLayoutVars>
          <dgm:chMax val="0"/>
          <dgm:chPref val="0"/>
        </dgm:presLayoutVars>
      </dgm:prSet>
      <dgm:spPr/>
    </dgm:pt>
    <dgm:pt modelId="{9B60E9D6-BCEA-4ECC-B217-57464F5B7764}" type="pres">
      <dgm:prSet presAssocID="{7964CB15-26B8-4EDC-A4A1-142983010A36}" presName="sibTrans" presStyleCnt="0"/>
      <dgm:spPr/>
    </dgm:pt>
    <dgm:pt modelId="{C6047CD2-B06F-4DF9-9FAF-AE635BE27D90}" type="pres">
      <dgm:prSet presAssocID="{D7B20FED-A0BA-4CBD-9AEC-09E2094A6685}" presName="compNode" presStyleCnt="0"/>
      <dgm:spPr/>
    </dgm:pt>
    <dgm:pt modelId="{307E002F-55FE-40EC-B25F-53BFA5C0A8E8}" type="pres">
      <dgm:prSet presAssocID="{D7B20FED-A0BA-4CBD-9AEC-09E2094A6685}" presName="bgRect" presStyleLbl="bgShp" presStyleIdx="3" presStyleCnt="5"/>
      <dgm:spPr/>
    </dgm:pt>
    <dgm:pt modelId="{39354EF6-367B-4D03-AB73-31130307B44C}" type="pres">
      <dgm:prSet presAssocID="{D7B20FED-A0BA-4CBD-9AEC-09E2094A668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ck"/>
        </a:ext>
      </dgm:extLst>
    </dgm:pt>
    <dgm:pt modelId="{61CEB91A-1F14-405A-8D1B-60EA99CE6EEC}" type="pres">
      <dgm:prSet presAssocID="{D7B20FED-A0BA-4CBD-9AEC-09E2094A6685}" presName="spaceRect" presStyleCnt="0"/>
      <dgm:spPr/>
    </dgm:pt>
    <dgm:pt modelId="{52296C37-7DEE-4051-97C0-76DC9CFA42EA}" type="pres">
      <dgm:prSet presAssocID="{D7B20FED-A0BA-4CBD-9AEC-09E2094A6685}" presName="parTx" presStyleLbl="revTx" presStyleIdx="3" presStyleCnt="5">
        <dgm:presLayoutVars>
          <dgm:chMax val="0"/>
          <dgm:chPref val="0"/>
        </dgm:presLayoutVars>
      </dgm:prSet>
      <dgm:spPr/>
    </dgm:pt>
    <dgm:pt modelId="{0D37683F-9A44-4025-A1A7-0A22F7DF6BAA}" type="pres">
      <dgm:prSet presAssocID="{0F21C776-924E-4D65-A885-51E9F07D96E5}" presName="sibTrans" presStyleCnt="0"/>
      <dgm:spPr/>
    </dgm:pt>
    <dgm:pt modelId="{1AA201E8-1C7E-416C-BB0D-5E3AB62D5820}" type="pres">
      <dgm:prSet presAssocID="{A3526683-8F0A-4C87-B686-0E655BA91478}" presName="compNode" presStyleCnt="0"/>
      <dgm:spPr/>
    </dgm:pt>
    <dgm:pt modelId="{FFB5E89A-BC48-4381-9ED5-DFCD40E74BFD}" type="pres">
      <dgm:prSet presAssocID="{A3526683-8F0A-4C87-B686-0E655BA91478}" presName="bgRect" presStyleLbl="bgShp" presStyleIdx="4" presStyleCnt="5"/>
      <dgm:spPr/>
    </dgm:pt>
    <dgm:pt modelId="{9E7708E4-960F-438C-A94B-B55A7F48B56A}" type="pres">
      <dgm:prSet presAssocID="{A3526683-8F0A-4C87-B686-0E655BA914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xclamation Mark"/>
        </a:ext>
      </dgm:extLst>
    </dgm:pt>
    <dgm:pt modelId="{652EEFE8-31A6-406F-A589-1E93213C38ED}" type="pres">
      <dgm:prSet presAssocID="{A3526683-8F0A-4C87-B686-0E655BA91478}" presName="spaceRect" presStyleCnt="0"/>
      <dgm:spPr/>
    </dgm:pt>
    <dgm:pt modelId="{A370D63F-FE3D-4168-BD91-0D5A180094D2}" type="pres">
      <dgm:prSet presAssocID="{A3526683-8F0A-4C87-B686-0E655BA91478}" presName="parTx" presStyleLbl="revTx" presStyleIdx="4" presStyleCnt="5">
        <dgm:presLayoutVars>
          <dgm:chMax val="0"/>
          <dgm:chPref val="0"/>
        </dgm:presLayoutVars>
      </dgm:prSet>
      <dgm:spPr/>
    </dgm:pt>
  </dgm:ptLst>
  <dgm:cxnLst>
    <dgm:cxn modelId="{C0A6F723-7DAC-4664-8C3D-D2D5920CF4A2}" srcId="{3F53330D-0E3C-4B6C-9DD4-53CF1F30A584}" destId="{620EC722-8F8B-45CC-921A-11A450A7589F}" srcOrd="1" destOrd="0" parTransId="{883DF114-2692-4B34-975D-A2C62AC4ED93}" sibTransId="{0D04BD16-1C1C-461F-8DBB-18044026E68F}"/>
    <dgm:cxn modelId="{5EF6332E-AC81-414F-9605-0B9AE1EE382C}" type="presOf" srcId="{DECE8412-E537-4A59-8017-D71352695041}" destId="{4FD1FFF1-B8A2-4E4F-B0C4-02B443CA6AE1}" srcOrd="0" destOrd="0" presId="urn:microsoft.com/office/officeart/2018/2/layout/IconVerticalSolidList"/>
    <dgm:cxn modelId="{BF6E6A30-841A-4019-ADA4-EBDE5A8AB6C7}" type="presOf" srcId="{3F53330D-0E3C-4B6C-9DD4-53CF1F30A584}" destId="{85C7DDCA-FA60-4392-A8A2-B21C87AE0E3D}" srcOrd="0" destOrd="0" presId="urn:microsoft.com/office/officeart/2018/2/layout/IconVerticalSolidList"/>
    <dgm:cxn modelId="{D5B5A332-0C46-4862-8857-4B5D43C7EE9E}" type="presOf" srcId="{620EC722-8F8B-45CC-921A-11A450A7589F}" destId="{1FA4495C-20D7-450A-81DB-E69656D7A874}" srcOrd="0" destOrd="0" presId="urn:microsoft.com/office/officeart/2018/2/layout/IconVerticalSolidList"/>
    <dgm:cxn modelId="{2F0E4541-5DD5-4E1F-91B6-3D2023FE875B}" type="presOf" srcId="{D7B20FED-A0BA-4CBD-9AEC-09E2094A6685}" destId="{52296C37-7DEE-4051-97C0-76DC9CFA42EA}" srcOrd="0" destOrd="0" presId="urn:microsoft.com/office/officeart/2018/2/layout/IconVerticalSolidList"/>
    <dgm:cxn modelId="{B1F81D43-D9D1-43C4-871A-265463DF46CA}" type="presOf" srcId="{A3526683-8F0A-4C87-B686-0E655BA91478}" destId="{A370D63F-FE3D-4168-BD91-0D5A180094D2}" srcOrd="0" destOrd="0" presId="urn:microsoft.com/office/officeart/2018/2/layout/IconVerticalSolidList"/>
    <dgm:cxn modelId="{AE7C9F7E-1B06-4D54-BD98-EF7091EDB213}" srcId="{3F53330D-0E3C-4B6C-9DD4-53CF1F30A584}" destId="{DECE8412-E537-4A59-8017-D71352695041}" srcOrd="2" destOrd="0" parTransId="{F2A75632-8055-4D06-9BF7-9E622ACFE94F}" sibTransId="{7964CB15-26B8-4EDC-A4A1-142983010A36}"/>
    <dgm:cxn modelId="{6B486284-3084-4B07-9C14-3EBC86680560}" type="presOf" srcId="{C3A24136-A166-485D-8C3F-AF3890AD6FC8}" destId="{360EC036-D8A5-4D5E-844A-833A197318B0}" srcOrd="0" destOrd="0" presId="urn:microsoft.com/office/officeart/2018/2/layout/IconVerticalSolidList"/>
    <dgm:cxn modelId="{435DD6A0-8C22-4A9C-9265-F4D595D34D24}" srcId="{3F53330D-0E3C-4B6C-9DD4-53CF1F30A584}" destId="{D7B20FED-A0BA-4CBD-9AEC-09E2094A6685}" srcOrd="3" destOrd="0" parTransId="{B02BB5D8-198F-4E75-B559-38665B956CEB}" sibTransId="{0F21C776-924E-4D65-A885-51E9F07D96E5}"/>
    <dgm:cxn modelId="{3480B4C2-E8EB-4057-A2DC-50E1745FB081}" srcId="{3F53330D-0E3C-4B6C-9DD4-53CF1F30A584}" destId="{A3526683-8F0A-4C87-B686-0E655BA91478}" srcOrd="4" destOrd="0" parTransId="{75CA526D-768E-4201-818C-37981BDF6C6F}" sibTransId="{8687E1BE-A897-4274-8AAF-2EFB626A040D}"/>
    <dgm:cxn modelId="{8A3CEBFB-9745-46AF-B252-17E9898A44B2}" srcId="{3F53330D-0E3C-4B6C-9DD4-53CF1F30A584}" destId="{C3A24136-A166-485D-8C3F-AF3890AD6FC8}" srcOrd="0" destOrd="0" parTransId="{1A914749-54DD-4536-B846-A126E0EB6D44}" sibTransId="{42F36B2C-666C-4CFF-AC2B-BEEB1A39A0AF}"/>
    <dgm:cxn modelId="{429D671C-0514-4805-B5F2-83DC07F7CE38}" type="presParOf" srcId="{85C7DDCA-FA60-4392-A8A2-B21C87AE0E3D}" destId="{745A9D84-BC9B-4070-97E3-DC26B197020B}" srcOrd="0" destOrd="0" presId="urn:microsoft.com/office/officeart/2018/2/layout/IconVerticalSolidList"/>
    <dgm:cxn modelId="{269D7904-D6C3-4C61-AF38-FE4489D440AB}" type="presParOf" srcId="{745A9D84-BC9B-4070-97E3-DC26B197020B}" destId="{856E4DFF-C8FE-40E5-A494-5058E9F64D92}" srcOrd="0" destOrd="0" presId="urn:microsoft.com/office/officeart/2018/2/layout/IconVerticalSolidList"/>
    <dgm:cxn modelId="{2B2ABA41-08F9-4D6E-B45B-8E50EF370618}" type="presParOf" srcId="{745A9D84-BC9B-4070-97E3-DC26B197020B}" destId="{FD8A4974-17AA-4C04-B9D0-887D45E002E4}" srcOrd="1" destOrd="0" presId="urn:microsoft.com/office/officeart/2018/2/layout/IconVerticalSolidList"/>
    <dgm:cxn modelId="{EEF949C5-C8D8-4614-A3B5-124DEEE32B29}" type="presParOf" srcId="{745A9D84-BC9B-4070-97E3-DC26B197020B}" destId="{85F78D0D-97BE-413C-9BFE-C422DEDC91D2}" srcOrd="2" destOrd="0" presId="urn:microsoft.com/office/officeart/2018/2/layout/IconVerticalSolidList"/>
    <dgm:cxn modelId="{B2CAC6C8-6E6B-44DA-81F5-8D7F9C423FF5}" type="presParOf" srcId="{745A9D84-BC9B-4070-97E3-DC26B197020B}" destId="{360EC036-D8A5-4D5E-844A-833A197318B0}" srcOrd="3" destOrd="0" presId="urn:microsoft.com/office/officeart/2018/2/layout/IconVerticalSolidList"/>
    <dgm:cxn modelId="{17A323F9-6CD3-4D5C-8C25-E35D8A696461}" type="presParOf" srcId="{85C7DDCA-FA60-4392-A8A2-B21C87AE0E3D}" destId="{22C1CBDF-F400-4085-9D2A-03BA6E2F9DEB}" srcOrd="1" destOrd="0" presId="urn:microsoft.com/office/officeart/2018/2/layout/IconVerticalSolidList"/>
    <dgm:cxn modelId="{4ACC2892-4FA5-4545-9AB6-3E98917CEA2E}" type="presParOf" srcId="{85C7DDCA-FA60-4392-A8A2-B21C87AE0E3D}" destId="{555E73AD-A2DC-4956-9115-050C7B044124}" srcOrd="2" destOrd="0" presId="urn:microsoft.com/office/officeart/2018/2/layout/IconVerticalSolidList"/>
    <dgm:cxn modelId="{C421F6A9-E854-4724-AEF2-A701ECEF9A57}" type="presParOf" srcId="{555E73AD-A2DC-4956-9115-050C7B044124}" destId="{F3DDD793-7CFB-4299-84AC-4D99547A6331}" srcOrd="0" destOrd="0" presId="urn:microsoft.com/office/officeart/2018/2/layout/IconVerticalSolidList"/>
    <dgm:cxn modelId="{953507A2-B110-4461-B0F9-BC4D2AD4C5C5}" type="presParOf" srcId="{555E73AD-A2DC-4956-9115-050C7B044124}" destId="{F7212FF7-72B9-4063-BA63-5BA638C92245}" srcOrd="1" destOrd="0" presId="urn:microsoft.com/office/officeart/2018/2/layout/IconVerticalSolidList"/>
    <dgm:cxn modelId="{C06EA3C3-4D1F-42BD-90B2-4DE7C3102A63}" type="presParOf" srcId="{555E73AD-A2DC-4956-9115-050C7B044124}" destId="{B1083F6A-BE9F-4B4A-9C3B-C1568D20D6A2}" srcOrd="2" destOrd="0" presId="urn:microsoft.com/office/officeart/2018/2/layout/IconVerticalSolidList"/>
    <dgm:cxn modelId="{7EDD7D1F-4377-46AF-9391-314146629444}" type="presParOf" srcId="{555E73AD-A2DC-4956-9115-050C7B044124}" destId="{1FA4495C-20D7-450A-81DB-E69656D7A874}" srcOrd="3" destOrd="0" presId="urn:microsoft.com/office/officeart/2018/2/layout/IconVerticalSolidList"/>
    <dgm:cxn modelId="{CACF9D4E-F2A8-4B17-96C0-5E51BAC40D8B}" type="presParOf" srcId="{85C7DDCA-FA60-4392-A8A2-B21C87AE0E3D}" destId="{CC9476BF-4033-4C85-B3FD-99D2B4D2B3B4}" srcOrd="3" destOrd="0" presId="urn:microsoft.com/office/officeart/2018/2/layout/IconVerticalSolidList"/>
    <dgm:cxn modelId="{A04AE7BA-6226-4E14-A9E7-5AA15963624D}" type="presParOf" srcId="{85C7DDCA-FA60-4392-A8A2-B21C87AE0E3D}" destId="{2D4496AD-F11D-4BB7-9B73-57844CC09979}" srcOrd="4" destOrd="0" presId="urn:microsoft.com/office/officeart/2018/2/layout/IconVerticalSolidList"/>
    <dgm:cxn modelId="{3FC953AF-9B44-4433-8439-72A7EDEACECA}" type="presParOf" srcId="{2D4496AD-F11D-4BB7-9B73-57844CC09979}" destId="{7C2EE0DA-029B-471D-B4B4-F3EAC4ACA30F}" srcOrd="0" destOrd="0" presId="urn:microsoft.com/office/officeart/2018/2/layout/IconVerticalSolidList"/>
    <dgm:cxn modelId="{250B0944-8422-4997-82E1-9E011495D23A}" type="presParOf" srcId="{2D4496AD-F11D-4BB7-9B73-57844CC09979}" destId="{69074FEC-CA4B-416B-8633-7100B4345E42}" srcOrd="1" destOrd="0" presId="urn:microsoft.com/office/officeart/2018/2/layout/IconVerticalSolidList"/>
    <dgm:cxn modelId="{175F24AE-7C29-421E-BC60-973EE3FA9935}" type="presParOf" srcId="{2D4496AD-F11D-4BB7-9B73-57844CC09979}" destId="{84BBC8E6-69A6-4E8C-B5D9-D1E70DF514C7}" srcOrd="2" destOrd="0" presId="urn:microsoft.com/office/officeart/2018/2/layout/IconVerticalSolidList"/>
    <dgm:cxn modelId="{63B1E8DD-8C32-4DC8-B422-A6FA0452982B}" type="presParOf" srcId="{2D4496AD-F11D-4BB7-9B73-57844CC09979}" destId="{4FD1FFF1-B8A2-4E4F-B0C4-02B443CA6AE1}" srcOrd="3" destOrd="0" presId="urn:microsoft.com/office/officeart/2018/2/layout/IconVerticalSolidList"/>
    <dgm:cxn modelId="{2BE51AF6-1B21-41DE-8D06-0F1E62D08A53}" type="presParOf" srcId="{85C7DDCA-FA60-4392-A8A2-B21C87AE0E3D}" destId="{9B60E9D6-BCEA-4ECC-B217-57464F5B7764}" srcOrd="5" destOrd="0" presId="urn:microsoft.com/office/officeart/2018/2/layout/IconVerticalSolidList"/>
    <dgm:cxn modelId="{CD3CAC28-4CB6-47FC-8D36-C9E8A1E3284F}" type="presParOf" srcId="{85C7DDCA-FA60-4392-A8A2-B21C87AE0E3D}" destId="{C6047CD2-B06F-4DF9-9FAF-AE635BE27D90}" srcOrd="6" destOrd="0" presId="urn:microsoft.com/office/officeart/2018/2/layout/IconVerticalSolidList"/>
    <dgm:cxn modelId="{77766BBE-D2AA-4BA1-9191-1117FBF2DAA1}" type="presParOf" srcId="{C6047CD2-B06F-4DF9-9FAF-AE635BE27D90}" destId="{307E002F-55FE-40EC-B25F-53BFA5C0A8E8}" srcOrd="0" destOrd="0" presId="urn:microsoft.com/office/officeart/2018/2/layout/IconVerticalSolidList"/>
    <dgm:cxn modelId="{17F3DE03-3F0C-4398-AC05-C8969C237F64}" type="presParOf" srcId="{C6047CD2-B06F-4DF9-9FAF-AE635BE27D90}" destId="{39354EF6-367B-4D03-AB73-31130307B44C}" srcOrd="1" destOrd="0" presId="urn:microsoft.com/office/officeart/2018/2/layout/IconVerticalSolidList"/>
    <dgm:cxn modelId="{8CC9FB9A-28BA-4B45-AD77-2FAF3CFF6BE6}" type="presParOf" srcId="{C6047CD2-B06F-4DF9-9FAF-AE635BE27D90}" destId="{61CEB91A-1F14-405A-8D1B-60EA99CE6EEC}" srcOrd="2" destOrd="0" presId="urn:microsoft.com/office/officeart/2018/2/layout/IconVerticalSolidList"/>
    <dgm:cxn modelId="{E460F50D-17CA-4D16-BF41-9F4D55FF4C8D}" type="presParOf" srcId="{C6047CD2-B06F-4DF9-9FAF-AE635BE27D90}" destId="{52296C37-7DEE-4051-97C0-76DC9CFA42EA}" srcOrd="3" destOrd="0" presId="urn:microsoft.com/office/officeart/2018/2/layout/IconVerticalSolidList"/>
    <dgm:cxn modelId="{3486CE3E-310C-48C7-B5F6-1CF2EFAC5970}" type="presParOf" srcId="{85C7DDCA-FA60-4392-A8A2-B21C87AE0E3D}" destId="{0D37683F-9A44-4025-A1A7-0A22F7DF6BAA}" srcOrd="7" destOrd="0" presId="urn:microsoft.com/office/officeart/2018/2/layout/IconVerticalSolidList"/>
    <dgm:cxn modelId="{B71A9C3D-C07D-47B1-B747-1DBDF57AE41B}" type="presParOf" srcId="{85C7DDCA-FA60-4392-A8A2-B21C87AE0E3D}" destId="{1AA201E8-1C7E-416C-BB0D-5E3AB62D5820}" srcOrd="8" destOrd="0" presId="urn:microsoft.com/office/officeart/2018/2/layout/IconVerticalSolidList"/>
    <dgm:cxn modelId="{65FFFADE-7FE8-48CF-AEE4-6F4814EA5591}" type="presParOf" srcId="{1AA201E8-1C7E-416C-BB0D-5E3AB62D5820}" destId="{FFB5E89A-BC48-4381-9ED5-DFCD40E74BFD}" srcOrd="0" destOrd="0" presId="urn:microsoft.com/office/officeart/2018/2/layout/IconVerticalSolidList"/>
    <dgm:cxn modelId="{AFD0E8C4-A027-4491-9E2D-6A8A3F2F8F1E}" type="presParOf" srcId="{1AA201E8-1C7E-416C-BB0D-5E3AB62D5820}" destId="{9E7708E4-960F-438C-A94B-B55A7F48B56A}" srcOrd="1" destOrd="0" presId="urn:microsoft.com/office/officeart/2018/2/layout/IconVerticalSolidList"/>
    <dgm:cxn modelId="{35703B41-7A68-40A0-AEB7-D8B4718AA782}" type="presParOf" srcId="{1AA201E8-1C7E-416C-BB0D-5E3AB62D5820}" destId="{652EEFE8-31A6-406F-A589-1E93213C38ED}" srcOrd="2" destOrd="0" presId="urn:microsoft.com/office/officeart/2018/2/layout/IconVerticalSolidList"/>
    <dgm:cxn modelId="{683F5E20-FCB8-4562-B8C6-D265638EF29D}" type="presParOf" srcId="{1AA201E8-1C7E-416C-BB0D-5E3AB62D5820}" destId="{A370D63F-FE3D-4168-BD91-0D5A180094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E04A0-0052-4991-9716-5ED771180184}">
      <dsp:nvSpPr>
        <dsp:cNvPr id="0" name=""/>
        <dsp:cNvSpPr/>
      </dsp:nvSpPr>
      <dsp:spPr>
        <a:xfrm>
          <a:off x="2433725" y="793317"/>
          <a:ext cx="529308" cy="91440"/>
        </a:xfrm>
        <a:custGeom>
          <a:avLst/>
          <a:gdLst/>
          <a:ahLst/>
          <a:cxnLst/>
          <a:rect l="0" t="0" r="0" b="0"/>
          <a:pathLst>
            <a:path>
              <a:moveTo>
                <a:pt x="0" y="45720"/>
              </a:moveTo>
              <a:lnTo>
                <a:pt x="52930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382" y="836237"/>
        <a:ext cx="27995" cy="5599"/>
      </dsp:txXfrm>
    </dsp:sp>
    <dsp:sp modelId="{2791E6D3-5849-420E-99B1-97B7DF543DE9}">
      <dsp:nvSpPr>
        <dsp:cNvPr id="0" name=""/>
        <dsp:cNvSpPr/>
      </dsp:nvSpPr>
      <dsp:spPr>
        <a:xfrm>
          <a:off x="1140" y="108721"/>
          <a:ext cx="2434385" cy="1460631"/>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87" tIns="125213" rIns="119287" bIns="125213" numCol="1" spcCol="1270" anchor="ctr" anchorCtr="0">
          <a:noAutofit/>
        </a:bodyPr>
        <a:lstStyle/>
        <a:p>
          <a:pPr marL="0" lvl="0" indent="0" algn="ctr" defTabSz="1200150">
            <a:lnSpc>
              <a:spcPct val="90000"/>
            </a:lnSpc>
            <a:spcBef>
              <a:spcPct val="0"/>
            </a:spcBef>
            <a:spcAft>
              <a:spcPct val="35000"/>
            </a:spcAft>
            <a:buNone/>
            <a:defRPr cap="all"/>
          </a:pPr>
          <a:r>
            <a:rPr lang="en-GB" sz="2700" kern="1200"/>
            <a:t>Element task </a:t>
          </a:r>
          <a:endParaRPr lang="en-US" sz="2700" kern="1200"/>
        </a:p>
      </dsp:txBody>
      <dsp:txXfrm>
        <a:off x="1140" y="108721"/>
        <a:ext cx="2434385" cy="1460631"/>
      </dsp:txXfrm>
    </dsp:sp>
    <dsp:sp modelId="{622C9E3D-7539-468A-8541-5BCC11138137}">
      <dsp:nvSpPr>
        <dsp:cNvPr id="0" name=""/>
        <dsp:cNvSpPr/>
      </dsp:nvSpPr>
      <dsp:spPr>
        <a:xfrm>
          <a:off x="1218332" y="1567552"/>
          <a:ext cx="2994294" cy="529308"/>
        </a:xfrm>
        <a:custGeom>
          <a:avLst/>
          <a:gdLst/>
          <a:ahLst/>
          <a:cxnLst/>
          <a:rect l="0" t="0" r="0" b="0"/>
          <a:pathLst>
            <a:path>
              <a:moveTo>
                <a:pt x="2994294" y="0"/>
              </a:moveTo>
              <a:lnTo>
                <a:pt x="2994294" y="281754"/>
              </a:lnTo>
              <a:lnTo>
                <a:pt x="0" y="281754"/>
              </a:lnTo>
              <a:lnTo>
                <a:pt x="0" y="529308"/>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9325" y="1829407"/>
        <a:ext cx="152309" cy="5599"/>
      </dsp:txXfrm>
    </dsp:sp>
    <dsp:sp modelId="{A0CC8E40-9F06-490A-9003-E1CAB4E1B1E9}">
      <dsp:nvSpPr>
        <dsp:cNvPr id="0" name=""/>
        <dsp:cNvSpPr/>
      </dsp:nvSpPr>
      <dsp:spPr>
        <a:xfrm>
          <a:off x="2995434" y="108721"/>
          <a:ext cx="2434385" cy="1460631"/>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87" tIns="125213" rIns="119287" bIns="125213" numCol="1" spcCol="1270" anchor="ctr" anchorCtr="0">
          <a:noAutofit/>
        </a:bodyPr>
        <a:lstStyle/>
        <a:p>
          <a:pPr marL="0" lvl="0" indent="0" algn="ctr" defTabSz="1200150">
            <a:lnSpc>
              <a:spcPct val="90000"/>
            </a:lnSpc>
            <a:spcBef>
              <a:spcPct val="0"/>
            </a:spcBef>
            <a:spcAft>
              <a:spcPct val="35000"/>
            </a:spcAft>
            <a:buNone/>
            <a:defRPr cap="all"/>
          </a:pPr>
          <a:r>
            <a:rPr lang="en-GB" sz="2700" kern="1200"/>
            <a:t>Guidance </a:t>
          </a:r>
          <a:endParaRPr lang="en-US" sz="2700" kern="1200"/>
        </a:p>
      </dsp:txBody>
      <dsp:txXfrm>
        <a:off x="2995434" y="108721"/>
        <a:ext cx="2434385" cy="1460631"/>
      </dsp:txXfrm>
    </dsp:sp>
    <dsp:sp modelId="{EB09ED86-77AC-40DB-9449-41D5D9CDB663}">
      <dsp:nvSpPr>
        <dsp:cNvPr id="0" name=""/>
        <dsp:cNvSpPr/>
      </dsp:nvSpPr>
      <dsp:spPr>
        <a:xfrm>
          <a:off x="2433725" y="2813857"/>
          <a:ext cx="529308" cy="91440"/>
        </a:xfrm>
        <a:custGeom>
          <a:avLst/>
          <a:gdLst/>
          <a:ahLst/>
          <a:cxnLst/>
          <a:rect l="0" t="0" r="0" b="0"/>
          <a:pathLst>
            <a:path>
              <a:moveTo>
                <a:pt x="0" y="45720"/>
              </a:moveTo>
              <a:lnTo>
                <a:pt x="529308"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382" y="2856777"/>
        <a:ext cx="27995" cy="5599"/>
      </dsp:txXfrm>
    </dsp:sp>
    <dsp:sp modelId="{5D50A814-8562-46E3-AB0D-23FC55835915}">
      <dsp:nvSpPr>
        <dsp:cNvPr id="0" name=""/>
        <dsp:cNvSpPr/>
      </dsp:nvSpPr>
      <dsp:spPr>
        <a:xfrm>
          <a:off x="1140" y="2129261"/>
          <a:ext cx="2434385" cy="1460631"/>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87" tIns="125213" rIns="119287" bIns="125213" numCol="1" spcCol="1270" anchor="ctr" anchorCtr="0">
          <a:noAutofit/>
        </a:bodyPr>
        <a:lstStyle/>
        <a:p>
          <a:pPr marL="0" lvl="0" indent="0" algn="ctr" defTabSz="1200150">
            <a:lnSpc>
              <a:spcPct val="90000"/>
            </a:lnSpc>
            <a:spcBef>
              <a:spcPct val="0"/>
            </a:spcBef>
            <a:spcAft>
              <a:spcPct val="35000"/>
            </a:spcAft>
            <a:buNone/>
            <a:defRPr cap="all"/>
          </a:pPr>
          <a:r>
            <a:rPr lang="en-GB" sz="2700" kern="1200"/>
            <a:t>Example Answer </a:t>
          </a:r>
          <a:endParaRPr lang="en-US" sz="2700" kern="1200"/>
        </a:p>
      </dsp:txBody>
      <dsp:txXfrm>
        <a:off x="1140" y="2129261"/>
        <a:ext cx="2434385" cy="1460631"/>
      </dsp:txXfrm>
    </dsp:sp>
    <dsp:sp modelId="{BEB00465-E166-47AD-96A5-FEC4B72CA87D}">
      <dsp:nvSpPr>
        <dsp:cNvPr id="0" name=""/>
        <dsp:cNvSpPr/>
      </dsp:nvSpPr>
      <dsp:spPr>
        <a:xfrm>
          <a:off x="1218332" y="3588092"/>
          <a:ext cx="2994294" cy="529308"/>
        </a:xfrm>
        <a:custGeom>
          <a:avLst/>
          <a:gdLst/>
          <a:ahLst/>
          <a:cxnLst/>
          <a:rect l="0" t="0" r="0" b="0"/>
          <a:pathLst>
            <a:path>
              <a:moveTo>
                <a:pt x="2994294" y="0"/>
              </a:moveTo>
              <a:lnTo>
                <a:pt x="2994294" y="281754"/>
              </a:lnTo>
              <a:lnTo>
                <a:pt x="0" y="281754"/>
              </a:lnTo>
              <a:lnTo>
                <a:pt x="0" y="529308"/>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9325" y="3849947"/>
        <a:ext cx="152309" cy="5599"/>
      </dsp:txXfrm>
    </dsp:sp>
    <dsp:sp modelId="{AB493712-F0F7-4AC7-B33D-3AD38707E307}">
      <dsp:nvSpPr>
        <dsp:cNvPr id="0" name=""/>
        <dsp:cNvSpPr/>
      </dsp:nvSpPr>
      <dsp:spPr>
        <a:xfrm>
          <a:off x="2995434" y="2129261"/>
          <a:ext cx="2434385" cy="1460631"/>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87" tIns="125213" rIns="119287" bIns="125213" numCol="1" spcCol="1270" anchor="ctr" anchorCtr="0">
          <a:noAutofit/>
        </a:bodyPr>
        <a:lstStyle/>
        <a:p>
          <a:pPr marL="0" lvl="0" indent="0" algn="ctr" defTabSz="1200150">
            <a:lnSpc>
              <a:spcPct val="90000"/>
            </a:lnSpc>
            <a:spcBef>
              <a:spcPct val="0"/>
            </a:spcBef>
            <a:spcAft>
              <a:spcPct val="35000"/>
            </a:spcAft>
            <a:buNone/>
            <a:defRPr cap="all"/>
          </a:pPr>
          <a:r>
            <a:rPr lang="en-GB" sz="2700" kern="1200"/>
            <a:t>Please note </a:t>
          </a:r>
          <a:endParaRPr lang="en-US" sz="2700" kern="1200"/>
        </a:p>
      </dsp:txBody>
      <dsp:txXfrm>
        <a:off x="2995434" y="2129261"/>
        <a:ext cx="2434385" cy="1460631"/>
      </dsp:txXfrm>
    </dsp:sp>
    <dsp:sp modelId="{ADBA7B3A-9F93-46DB-9133-E328FDCDF10F}">
      <dsp:nvSpPr>
        <dsp:cNvPr id="0" name=""/>
        <dsp:cNvSpPr/>
      </dsp:nvSpPr>
      <dsp:spPr>
        <a:xfrm>
          <a:off x="2433725" y="4834396"/>
          <a:ext cx="529308" cy="91440"/>
        </a:xfrm>
        <a:custGeom>
          <a:avLst/>
          <a:gdLst/>
          <a:ahLst/>
          <a:cxnLst/>
          <a:rect l="0" t="0" r="0" b="0"/>
          <a:pathLst>
            <a:path>
              <a:moveTo>
                <a:pt x="0" y="45720"/>
              </a:moveTo>
              <a:lnTo>
                <a:pt x="529308"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84382" y="4877317"/>
        <a:ext cx="27995" cy="5599"/>
      </dsp:txXfrm>
    </dsp:sp>
    <dsp:sp modelId="{9898FC3A-0709-4329-9E25-6DAB7275C283}">
      <dsp:nvSpPr>
        <dsp:cNvPr id="0" name=""/>
        <dsp:cNvSpPr/>
      </dsp:nvSpPr>
      <dsp:spPr>
        <a:xfrm>
          <a:off x="1140" y="4149801"/>
          <a:ext cx="2434385" cy="1460631"/>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87" tIns="125213" rIns="119287" bIns="125213" numCol="1" spcCol="1270" anchor="ctr" anchorCtr="0">
          <a:noAutofit/>
        </a:bodyPr>
        <a:lstStyle/>
        <a:p>
          <a:pPr marL="0" lvl="0" indent="0" algn="ctr" defTabSz="1200150">
            <a:lnSpc>
              <a:spcPct val="90000"/>
            </a:lnSpc>
            <a:spcBef>
              <a:spcPct val="0"/>
            </a:spcBef>
            <a:spcAft>
              <a:spcPct val="35000"/>
            </a:spcAft>
            <a:buNone/>
            <a:defRPr cap="all"/>
          </a:pPr>
          <a:r>
            <a:rPr lang="en-GB" sz="2700" kern="1200"/>
            <a:t>Summary </a:t>
          </a:r>
          <a:endParaRPr lang="en-US" sz="2700" kern="1200"/>
        </a:p>
      </dsp:txBody>
      <dsp:txXfrm>
        <a:off x="1140" y="4149801"/>
        <a:ext cx="2434385" cy="1460631"/>
      </dsp:txXfrm>
    </dsp:sp>
    <dsp:sp modelId="{6E053C83-4A99-42D4-BE91-ED698E51316A}">
      <dsp:nvSpPr>
        <dsp:cNvPr id="0" name=""/>
        <dsp:cNvSpPr/>
      </dsp:nvSpPr>
      <dsp:spPr>
        <a:xfrm>
          <a:off x="2995434" y="4149801"/>
          <a:ext cx="2434385" cy="1460631"/>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287" tIns="125213" rIns="119287" bIns="125213" numCol="1" spcCol="1270" anchor="ctr" anchorCtr="0">
          <a:noAutofit/>
        </a:bodyPr>
        <a:lstStyle/>
        <a:p>
          <a:pPr marL="0" lvl="0" indent="0" algn="ctr" defTabSz="1200150">
            <a:lnSpc>
              <a:spcPct val="90000"/>
            </a:lnSpc>
            <a:spcBef>
              <a:spcPct val="0"/>
            </a:spcBef>
            <a:spcAft>
              <a:spcPct val="35000"/>
            </a:spcAft>
            <a:buNone/>
            <a:defRPr cap="all"/>
          </a:pPr>
          <a:r>
            <a:rPr lang="en-GB" sz="2700" kern="1200"/>
            <a:t>Thank you, any questions?</a:t>
          </a:r>
          <a:endParaRPr lang="en-US" sz="2700" kern="1200"/>
        </a:p>
      </dsp:txBody>
      <dsp:txXfrm>
        <a:off x="2995434" y="4149801"/>
        <a:ext cx="2434385" cy="1460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CD689-C7B8-4EE1-857B-5917ADE36CD7}">
      <dsp:nvSpPr>
        <dsp:cNvPr id="0" name=""/>
        <dsp:cNvSpPr/>
      </dsp:nvSpPr>
      <dsp:spPr>
        <a:xfrm>
          <a:off x="2229979" y="534605"/>
          <a:ext cx="411483" cy="91440"/>
        </a:xfrm>
        <a:custGeom>
          <a:avLst/>
          <a:gdLst/>
          <a:ahLst/>
          <a:cxnLst/>
          <a:rect l="0" t="0" r="0" b="0"/>
          <a:pathLst>
            <a:path>
              <a:moveTo>
                <a:pt x="0" y="45720"/>
              </a:moveTo>
              <a:lnTo>
                <a:pt x="41148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4669" y="578112"/>
        <a:ext cx="22104" cy="4425"/>
      </dsp:txXfrm>
    </dsp:sp>
    <dsp:sp modelId="{F27DDD4A-DE27-448C-9A47-ED7A3B08E0A2}">
      <dsp:nvSpPr>
        <dsp:cNvPr id="0" name=""/>
        <dsp:cNvSpPr/>
      </dsp:nvSpPr>
      <dsp:spPr>
        <a:xfrm>
          <a:off x="309679" y="3695"/>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311150">
            <a:lnSpc>
              <a:spcPct val="90000"/>
            </a:lnSpc>
            <a:spcBef>
              <a:spcPct val="0"/>
            </a:spcBef>
            <a:spcAft>
              <a:spcPct val="35000"/>
            </a:spcAft>
            <a:buNone/>
          </a:pPr>
          <a:r>
            <a:rPr lang="en-GB" sz="700" kern="1200" dirty="0"/>
            <a:t>Within this question you must write in first person. In addition, you must include 2 academic references. For example, if you express that in the future you would like to become a solicitor, you could do some research into how you become a solicitor and write about this in your assessment including the relevant in text citation and </a:t>
          </a:r>
          <a:r>
            <a:rPr lang="en-GB" sz="600" kern="1200" dirty="0"/>
            <a:t>full </a:t>
          </a:r>
          <a:r>
            <a:rPr lang="en-GB" sz="700" kern="1200" dirty="0"/>
            <a:t>reference in the reference list</a:t>
          </a:r>
          <a:r>
            <a:rPr lang="en-GB" sz="900" kern="1200" dirty="0"/>
            <a:t>. </a:t>
          </a:r>
          <a:endParaRPr lang="en-US" sz="1200" kern="1200" dirty="0"/>
        </a:p>
      </dsp:txBody>
      <dsp:txXfrm>
        <a:off x="309679" y="3695"/>
        <a:ext cx="1922100" cy="1153260"/>
      </dsp:txXfrm>
    </dsp:sp>
    <dsp:sp modelId="{4973FAEC-EEDF-4ABC-A6F4-30C15C3FF4AD}">
      <dsp:nvSpPr>
        <dsp:cNvPr id="0" name=""/>
        <dsp:cNvSpPr/>
      </dsp:nvSpPr>
      <dsp:spPr>
        <a:xfrm>
          <a:off x="4594163" y="534605"/>
          <a:ext cx="411483" cy="91440"/>
        </a:xfrm>
        <a:custGeom>
          <a:avLst/>
          <a:gdLst/>
          <a:ahLst/>
          <a:cxnLst/>
          <a:rect l="0" t="0" r="0" b="0"/>
          <a:pathLst>
            <a:path>
              <a:moveTo>
                <a:pt x="0" y="45720"/>
              </a:moveTo>
              <a:lnTo>
                <a:pt x="41148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88853" y="578112"/>
        <a:ext cx="22104" cy="4425"/>
      </dsp:txXfrm>
    </dsp:sp>
    <dsp:sp modelId="{1EF0BE3B-35DC-4BF8-9437-2616A20BB42A}">
      <dsp:nvSpPr>
        <dsp:cNvPr id="0" name=""/>
        <dsp:cNvSpPr/>
      </dsp:nvSpPr>
      <dsp:spPr>
        <a:xfrm>
          <a:off x="2673863" y="3695"/>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800100">
            <a:lnSpc>
              <a:spcPct val="90000"/>
            </a:lnSpc>
            <a:spcBef>
              <a:spcPct val="0"/>
            </a:spcBef>
            <a:spcAft>
              <a:spcPct val="35000"/>
            </a:spcAft>
            <a:buNone/>
          </a:pPr>
          <a:r>
            <a:rPr lang="en-GB" sz="1800" kern="1200"/>
            <a:t>Within your answer you may wish to include; </a:t>
          </a:r>
          <a:endParaRPr lang="en-US" sz="1800" kern="1200"/>
        </a:p>
      </dsp:txBody>
      <dsp:txXfrm>
        <a:off x="2673863" y="3695"/>
        <a:ext cx="1922100" cy="1153260"/>
      </dsp:txXfrm>
    </dsp:sp>
    <dsp:sp modelId="{2DCAFDCA-D3D9-4C07-849A-BCC74E075795}">
      <dsp:nvSpPr>
        <dsp:cNvPr id="0" name=""/>
        <dsp:cNvSpPr/>
      </dsp:nvSpPr>
      <dsp:spPr>
        <a:xfrm>
          <a:off x="6958347" y="534605"/>
          <a:ext cx="411483" cy="91440"/>
        </a:xfrm>
        <a:custGeom>
          <a:avLst/>
          <a:gdLst/>
          <a:ahLst/>
          <a:cxnLst/>
          <a:rect l="0" t="0" r="0" b="0"/>
          <a:pathLst>
            <a:path>
              <a:moveTo>
                <a:pt x="0" y="45720"/>
              </a:moveTo>
              <a:lnTo>
                <a:pt x="41148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3037" y="578112"/>
        <a:ext cx="22104" cy="4425"/>
      </dsp:txXfrm>
    </dsp:sp>
    <dsp:sp modelId="{97901630-7CD1-4584-9140-4C8FD93F33C7}">
      <dsp:nvSpPr>
        <dsp:cNvPr id="0" name=""/>
        <dsp:cNvSpPr/>
      </dsp:nvSpPr>
      <dsp:spPr>
        <a:xfrm>
          <a:off x="5038047" y="3695"/>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800100">
            <a:lnSpc>
              <a:spcPct val="90000"/>
            </a:lnSpc>
            <a:spcBef>
              <a:spcPct val="0"/>
            </a:spcBef>
            <a:spcAft>
              <a:spcPct val="35000"/>
            </a:spcAft>
            <a:buNone/>
          </a:pPr>
          <a:r>
            <a:rPr lang="en-GB" sz="1800" kern="1200"/>
            <a:t>Educational background</a:t>
          </a:r>
          <a:endParaRPr lang="en-US" sz="1800" kern="1200"/>
        </a:p>
      </dsp:txBody>
      <dsp:txXfrm>
        <a:off x="5038047" y="3695"/>
        <a:ext cx="1922100" cy="1153260"/>
      </dsp:txXfrm>
    </dsp:sp>
    <dsp:sp modelId="{6C654E6C-9CFB-4CAF-B820-49DF3F27B4C1}">
      <dsp:nvSpPr>
        <dsp:cNvPr id="0" name=""/>
        <dsp:cNvSpPr/>
      </dsp:nvSpPr>
      <dsp:spPr>
        <a:xfrm>
          <a:off x="1270729" y="1155155"/>
          <a:ext cx="7092552" cy="411483"/>
        </a:xfrm>
        <a:custGeom>
          <a:avLst/>
          <a:gdLst/>
          <a:ahLst/>
          <a:cxnLst/>
          <a:rect l="0" t="0" r="0" b="0"/>
          <a:pathLst>
            <a:path>
              <a:moveTo>
                <a:pt x="7092552" y="0"/>
              </a:moveTo>
              <a:lnTo>
                <a:pt x="7092552" y="222841"/>
              </a:lnTo>
              <a:lnTo>
                <a:pt x="0" y="222841"/>
              </a:lnTo>
              <a:lnTo>
                <a:pt x="0" y="41148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39347" y="1358684"/>
        <a:ext cx="355315" cy="4425"/>
      </dsp:txXfrm>
    </dsp:sp>
    <dsp:sp modelId="{7E8C5279-7961-472E-9D5E-42B770B5617E}">
      <dsp:nvSpPr>
        <dsp:cNvPr id="0" name=""/>
        <dsp:cNvSpPr/>
      </dsp:nvSpPr>
      <dsp:spPr>
        <a:xfrm>
          <a:off x="7402231" y="3695"/>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800100">
            <a:lnSpc>
              <a:spcPct val="90000"/>
            </a:lnSpc>
            <a:spcBef>
              <a:spcPct val="0"/>
            </a:spcBef>
            <a:spcAft>
              <a:spcPct val="35000"/>
            </a:spcAft>
            <a:buNone/>
          </a:pPr>
          <a:r>
            <a:rPr lang="en-GB" sz="1800" kern="1200"/>
            <a:t>Hobbies </a:t>
          </a:r>
          <a:endParaRPr lang="en-US" sz="1800" kern="1200"/>
        </a:p>
      </dsp:txBody>
      <dsp:txXfrm>
        <a:off x="7402231" y="3695"/>
        <a:ext cx="1922100" cy="1153260"/>
      </dsp:txXfrm>
    </dsp:sp>
    <dsp:sp modelId="{4777CFAD-EFAF-4976-B533-231A50864028}">
      <dsp:nvSpPr>
        <dsp:cNvPr id="0" name=""/>
        <dsp:cNvSpPr/>
      </dsp:nvSpPr>
      <dsp:spPr>
        <a:xfrm>
          <a:off x="2229979" y="2129949"/>
          <a:ext cx="411483" cy="91440"/>
        </a:xfrm>
        <a:custGeom>
          <a:avLst/>
          <a:gdLst/>
          <a:ahLst/>
          <a:cxnLst/>
          <a:rect l="0" t="0" r="0" b="0"/>
          <a:pathLst>
            <a:path>
              <a:moveTo>
                <a:pt x="0" y="45720"/>
              </a:moveTo>
              <a:lnTo>
                <a:pt x="41148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4669" y="2173456"/>
        <a:ext cx="22104" cy="4425"/>
      </dsp:txXfrm>
    </dsp:sp>
    <dsp:sp modelId="{B65BF223-FC1B-4221-8CE7-4D41EC6423C4}">
      <dsp:nvSpPr>
        <dsp:cNvPr id="0" name=""/>
        <dsp:cNvSpPr/>
      </dsp:nvSpPr>
      <dsp:spPr>
        <a:xfrm>
          <a:off x="309679" y="1599038"/>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800100">
            <a:lnSpc>
              <a:spcPct val="90000"/>
            </a:lnSpc>
            <a:spcBef>
              <a:spcPct val="0"/>
            </a:spcBef>
            <a:spcAft>
              <a:spcPct val="35000"/>
            </a:spcAft>
            <a:buNone/>
          </a:pPr>
          <a:r>
            <a:rPr lang="en-GB" sz="1800" kern="1200"/>
            <a:t>Life outside of university</a:t>
          </a:r>
          <a:endParaRPr lang="en-US" sz="1800" kern="1200"/>
        </a:p>
      </dsp:txBody>
      <dsp:txXfrm>
        <a:off x="309679" y="1599038"/>
        <a:ext cx="1922100" cy="1153260"/>
      </dsp:txXfrm>
    </dsp:sp>
    <dsp:sp modelId="{36F804F7-5855-4D50-849F-CC7D1DED607F}">
      <dsp:nvSpPr>
        <dsp:cNvPr id="0" name=""/>
        <dsp:cNvSpPr/>
      </dsp:nvSpPr>
      <dsp:spPr>
        <a:xfrm>
          <a:off x="4594163" y="2129949"/>
          <a:ext cx="411483" cy="91440"/>
        </a:xfrm>
        <a:custGeom>
          <a:avLst/>
          <a:gdLst/>
          <a:ahLst/>
          <a:cxnLst/>
          <a:rect l="0" t="0" r="0" b="0"/>
          <a:pathLst>
            <a:path>
              <a:moveTo>
                <a:pt x="0" y="45720"/>
              </a:moveTo>
              <a:lnTo>
                <a:pt x="41148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88853" y="2173456"/>
        <a:ext cx="22104" cy="4425"/>
      </dsp:txXfrm>
    </dsp:sp>
    <dsp:sp modelId="{6C83ECFC-2084-4BBD-A717-192C17F942A1}">
      <dsp:nvSpPr>
        <dsp:cNvPr id="0" name=""/>
        <dsp:cNvSpPr/>
      </dsp:nvSpPr>
      <dsp:spPr>
        <a:xfrm>
          <a:off x="2673863" y="1599038"/>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800100">
            <a:lnSpc>
              <a:spcPct val="90000"/>
            </a:lnSpc>
            <a:spcBef>
              <a:spcPct val="0"/>
            </a:spcBef>
            <a:spcAft>
              <a:spcPct val="35000"/>
            </a:spcAft>
            <a:buNone/>
          </a:pPr>
          <a:r>
            <a:rPr lang="en-GB" sz="1800" kern="1200"/>
            <a:t>Your achievements </a:t>
          </a:r>
          <a:endParaRPr lang="en-US" sz="1800" kern="1200"/>
        </a:p>
      </dsp:txBody>
      <dsp:txXfrm>
        <a:off x="2673863" y="1599038"/>
        <a:ext cx="1922100" cy="1153260"/>
      </dsp:txXfrm>
    </dsp:sp>
    <dsp:sp modelId="{B9A4EFAF-2A33-4F27-A9D1-26C42D2560C7}">
      <dsp:nvSpPr>
        <dsp:cNvPr id="0" name=""/>
        <dsp:cNvSpPr/>
      </dsp:nvSpPr>
      <dsp:spPr>
        <a:xfrm>
          <a:off x="6958347" y="2129949"/>
          <a:ext cx="411483" cy="91440"/>
        </a:xfrm>
        <a:custGeom>
          <a:avLst/>
          <a:gdLst/>
          <a:ahLst/>
          <a:cxnLst/>
          <a:rect l="0" t="0" r="0" b="0"/>
          <a:pathLst>
            <a:path>
              <a:moveTo>
                <a:pt x="0" y="45720"/>
              </a:moveTo>
              <a:lnTo>
                <a:pt x="411483"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53037" y="2173456"/>
        <a:ext cx="22104" cy="4425"/>
      </dsp:txXfrm>
    </dsp:sp>
    <dsp:sp modelId="{EA4E68CF-1EB9-4121-9E7D-5132831C6413}">
      <dsp:nvSpPr>
        <dsp:cNvPr id="0" name=""/>
        <dsp:cNvSpPr/>
      </dsp:nvSpPr>
      <dsp:spPr>
        <a:xfrm>
          <a:off x="5038047" y="1599038"/>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800100">
            <a:lnSpc>
              <a:spcPct val="90000"/>
            </a:lnSpc>
            <a:spcBef>
              <a:spcPct val="0"/>
            </a:spcBef>
            <a:spcAft>
              <a:spcPct val="35000"/>
            </a:spcAft>
            <a:buNone/>
          </a:pPr>
          <a:r>
            <a:rPr lang="en-GB" sz="1800" kern="1200"/>
            <a:t>Values and beliefs</a:t>
          </a:r>
          <a:endParaRPr lang="en-US" sz="1800" kern="1200"/>
        </a:p>
      </dsp:txBody>
      <dsp:txXfrm>
        <a:off x="5038047" y="1599038"/>
        <a:ext cx="1922100" cy="1153260"/>
      </dsp:txXfrm>
    </dsp:sp>
    <dsp:sp modelId="{999F2870-3ED1-4741-AE19-3778A4643F63}">
      <dsp:nvSpPr>
        <dsp:cNvPr id="0" name=""/>
        <dsp:cNvSpPr/>
      </dsp:nvSpPr>
      <dsp:spPr>
        <a:xfrm>
          <a:off x="1270729" y="2750499"/>
          <a:ext cx="7092552" cy="411483"/>
        </a:xfrm>
        <a:custGeom>
          <a:avLst/>
          <a:gdLst/>
          <a:ahLst/>
          <a:cxnLst/>
          <a:rect l="0" t="0" r="0" b="0"/>
          <a:pathLst>
            <a:path>
              <a:moveTo>
                <a:pt x="7092552" y="0"/>
              </a:moveTo>
              <a:lnTo>
                <a:pt x="7092552" y="222841"/>
              </a:lnTo>
              <a:lnTo>
                <a:pt x="0" y="222841"/>
              </a:lnTo>
              <a:lnTo>
                <a:pt x="0" y="411483"/>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39347" y="2954028"/>
        <a:ext cx="355315" cy="4425"/>
      </dsp:txXfrm>
    </dsp:sp>
    <dsp:sp modelId="{10889AC1-062C-4949-8B55-49410C829AED}">
      <dsp:nvSpPr>
        <dsp:cNvPr id="0" name=""/>
        <dsp:cNvSpPr/>
      </dsp:nvSpPr>
      <dsp:spPr>
        <a:xfrm>
          <a:off x="7402231" y="1599038"/>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400050">
            <a:lnSpc>
              <a:spcPct val="90000"/>
            </a:lnSpc>
            <a:spcBef>
              <a:spcPct val="0"/>
            </a:spcBef>
            <a:spcAft>
              <a:spcPct val="35000"/>
            </a:spcAft>
            <a:buNone/>
          </a:pPr>
          <a:r>
            <a:rPr lang="en-GB" sz="900" kern="1200" dirty="0"/>
            <a:t>Please note, it is important to share only what you are comfortable with sharing in relation to   the above guidance. However, you must include information about yourself and what you  would like to do in the future. </a:t>
          </a:r>
          <a:endParaRPr lang="en-US" sz="900" kern="1200" dirty="0"/>
        </a:p>
      </dsp:txBody>
      <dsp:txXfrm>
        <a:off x="7402231" y="1599038"/>
        <a:ext cx="1922100" cy="1153260"/>
      </dsp:txXfrm>
    </dsp:sp>
    <dsp:sp modelId="{6447F73E-9E58-42BE-8229-6A38134F7A90}">
      <dsp:nvSpPr>
        <dsp:cNvPr id="0" name=""/>
        <dsp:cNvSpPr/>
      </dsp:nvSpPr>
      <dsp:spPr>
        <a:xfrm>
          <a:off x="309679" y="3194382"/>
          <a:ext cx="1922100" cy="1153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185" tIns="98863" rIns="94185" bIns="98863" numCol="1" spcCol="1270" anchor="ctr" anchorCtr="0">
          <a:noAutofit/>
        </a:bodyPr>
        <a:lstStyle/>
        <a:p>
          <a:pPr marL="0" lvl="0" indent="0" algn="ctr" defTabSz="400050">
            <a:lnSpc>
              <a:spcPct val="90000"/>
            </a:lnSpc>
            <a:spcBef>
              <a:spcPct val="0"/>
            </a:spcBef>
            <a:spcAft>
              <a:spcPct val="35000"/>
            </a:spcAft>
            <a:buNone/>
          </a:pPr>
          <a:r>
            <a:rPr lang="en-GB" sz="900" kern="1200" dirty="0"/>
            <a:t>In addition, please note that the university has an amazing student support team who can  support you during your time at university you can contact them via the wellbeing tile on the  hwb. </a:t>
          </a:r>
          <a:endParaRPr lang="en-US" sz="900" kern="1200" dirty="0"/>
        </a:p>
      </dsp:txBody>
      <dsp:txXfrm>
        <a:off x="309679" y="3194382"/>
        <a:ext cx="1922100" cy="1153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6CA27-4D0D-4796-B1AC-7BA9C907538A}">
      <dsp:nvSpPr>
        <dsp:cNvPr id="0" name=""/>
        <dsp:cNvSpPr/>
      </dsp:nvSpPr>
      <dsp:spPr>
        <a:xfrm>
          <a:off x="0" y="1619"/>
          <a:ext cx="11049000" cy="8207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7B89E-A291-482D-BE48-09940515F3F4}">
      <dsp:nvSpPr>
        <dsp:cNvPr id="0" name=""/>
        <dsp:cNvSpPr/>
      </dsp:nvSpPr>
      <dsp:spPr>
        <a:xfrm>
          <a:off x="248266" y="186280"/>
          <a:ext cx="451393" cy="4513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83F33-EF40-4574-BA4A-722D2012A733}">
      <dsp:nvSpPr>
        <dsp:cNvPr id="0" name=""/>
        <dsp:cNvSpPr/>
      </dsp:nvSpPr>
      <dsp:spPr>
        <a:xfrm>
          <a:off x="947926" y="1619"/>
          <a:ext cx="10101073" cy="820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859" tIns="86859" rIns="86859" bIns="86859" numCol="1" spcCol="1270" anchor="ctr" anchorCtr="0">
          <a:noAutofit/>
        </a:bodyPr>
        <a:lstStyle/>
        <a:p>
          <a:pPr marL="0" lvl="0" indent="0" algn="l" defTabSz="933450">
            <a:lnSpc>
              <a:spcPct val="90000"/>
            </a:lnSpc>
            <a:spcBef>
              <a:spcPct val="0"/>
            </a:spcBef>
            <a:spcAft>
              <a:spcPct val="35000"/>
            </a:spcAft>
            <a:buNone/>
          </a:pPr>
          <a:r>
            <a:rPr lang="en-GB" sz="2100" kern="1200"/>
            <a:t>Main body – </a:t>
          </a:r>
          <a:endParaRPr lang="en-US" sz="2100" kern="1200"/>
        </a:p>
      </dsp:txBody>
      <dsp:txXfrm>
        <a:off x="947926" y="1619"/>
        <a:ext cx="10101073" cy="820715"/>
      </dsp:txXfrm>
    </dsp:sp>
    <dsp:sp modelId="{D6A6D232-9817-49B8-9CFA-7FE1F0A51FBC}">
      <dsp:nvSpPr>
        <dsp:cNvPr id="0" name=""/>
        <dsp:cNvSpPr/>
      </dsp:nvSpPr>
      <dsp:spPr>
        <a:xfrm>
          <a:off x="0" y="1027513"/>
          <a:ext cx="11049000" cy="8207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2A825-1691-4131-BD8A-789CFC3D0371}">
      <dsp:nvSpPr>
        <dsp:cNvPr id="0" name=""/>
        <dsp:cNvSpPr/>
      </dsp:nvSpPr>
      <dsp:spPr>
        <a:xfrm>
          <a:off x="248266" y="1212174"/>
          <a:ext cx="451393" cy="4513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449B8-9BC4-4074-861D-44DD046C2F1D}">
      <dsp:nvSpPr>
        <dsp:cNvPr id="0" name=""/>
        <dsp:cNvSpPr/>
      </dsp:nvSpPr>
      <dsp:spPr>
        <a:xfrm>
          <a:off x="947926" y="1027513"/>
          <a:ext cx="10101073" cy="820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859" tIns="86859" rIns="86859" bIns="86859" numCol="1" spcCol="1270" anchor="ctr" anchorCtr="0">
          <a:noAutofit/>
        </a:bodyPr>
        <a:lstStyle/>
        <a:p>
          <a:pPr marL="0" lvl="0" indent="0" algn="l" defTabSz="933450">
            <a:lnSpc>
              <a:spcPct val="90000"/>
            </a:lnSpc>
            <a:spcBef>
              <a:spcPct val="0"/>
            </a:spcBef>
            <a:spcAft>
              <a:spcPct val="35000"/>
            </a:spcAft>
            <a:buNone/>
          </a:pPr>
          <a:r>
            <a:rPr lang="en-GB" sz="2100" kern="1200"/>
            <a:t>I currently have two dogs named Saffi (9) and Ruby (7). Therefore, one thing that I enjoy is spending time with them and ensuring they have the best life possible. </a:t>
          </a:r>
          <a:endParaRPr lang="en-US" sz="2100" kern="1200"/>
        </a:p>
      </dsp:txBody>
      <dsp:txXfrm>
        <a:off x="947926" y="1027513"/>
        <a:ext cx="10101073" cy="820715"/>
      </dsp:txXfrm>
    </dsp:sp>
    <dsp:sp modelId="{D357C360-6889-4B53-8C13-6AC3DC766052}">
      <dsp:nvSpPr>
        <dsp:cNvPr id="0" name=""/>
        <dsp:cNvSpPr/>
      </dsp:nvSpPr>
      <dsp:spPr>
        <a:xfrm>
          <a:off x="0" y="2053408"/>
          <a:ext cx="11049000" cy="8207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F6426-0288-45F2-A0C4-89A1E79EA11F}">
      <dsp:nvSpPr>
        <dsp:cNvPr id="0" name=""/>
        <dsp:cNvSpPr/>
      </dsp:nvSpPr>
      <dsp:spPr>
        <a:xfrm>
          <a:off x="248266" y="2238069"/>
          <a:ext cx="451393" cy="4513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621D6B-8C04-47A5-96AB-3DC3CD65EB38}">
      <dsp:nvSpPr>
        <dsp:cNvPr id="0" name=""/>
        <dsp:cNvSpPr/>
      </dsp:nvSpPr>
      <dsp:spPr>
        <a:xfrm>
          <a:off x="947926" y="2053408"/>
          <a:ext cx="10101073" cy="820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859" tIns="86859" rIns="86859" bIns="86859" numCol="1" spcCol="1270" anchor="ctr" anchorCtr="0">
          <a:noAutofit/>
        </a:bodyPr>
        <a:lstStyle/>
        <a:p>
          <a:pPr marL="0" lvl="0" indent="0" algn="l" defTabSz="933450">
            <a:lnSpc>
              <a:spcPct val="90000"/>
            </a:lnSpc>
            <a:spcBef>
              <a:spcPct val="0"/>
            </a:spcBef>
            <a:spcAft>
              <a:spcPct val="35000"/>
            </a:spcAft>
            <a:buNone/>
          </a:pPr>
          <a:r>
            <a:rPr lang="en-GB" sz="2100" kern="1200"/>
            <a:t>My hobbies include driving……………………. </a:t>
          </a:r>
          <a:endParaRPr lang="en-US" sz="2100" kern="1200"/>
        </a:p>
      </dsp:txBody>
      <dsp:txXfrm>
        <a:off x="947926" y="2053408"/>
        <a:ext cx="10101073" cy="820715"/>
      </dsp:txXfrm>
    </dsp:sp>
    <dsp:sp modelId="{38070AD5-0EE1-4163-802B-2A4FBEC7AC95}">
      <dsp:nvSpPr>
        <dsp:cNvPr id="0" name=""/>
        <dsp:cNvSpPr/>
      </dsp:nvSpPr>
      <dsp:spPr>
        <a:xfrm>
          <a:off x="0" y="3079303"/>
          <a:ext cx="11049000" cy="8207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F03A3-1B8C-44F6-B12E-39DD2115E0F1}">
      <dsp:nvSpPr>
        <dsp:cNvPr id="0" name=""/>
        <dsp:cNvSpPr/>
      </dsp:nvSpPr>
      <dsp:spPr>
        <a:xfrm>
          <a:off x="248266" y="3263964"/>
          <a:ext cx="451393" cy="4513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C4773-F3A1-40F6-8A7A-ADC52A642C6E}">
      <dsp:nvSpPr>
        <dsp:cNvPr id="0" name=""/>
        <dsp:cNvSpPr/>
      </dsp:nvSpPr>
      <dsp:spPr>
        <a:xfrm>
          <a:off x="947926" y="3079303"/>
          <a:ext cx="10101073" cy="820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859" tIns="86859" rIns="86859" bIns="86859" numCol="1" spcCol="1270" anchor="ctr" anchorCtr="0">
          <a:noAutofit/>
        </a:bodyPr>
        <a:lstStyle/>
        <a:p>
          <a:pPr marL="0" lvl="0" indent="0" algn="l" defTabSz="933450">
            <a:lnSpc>
              <a:spcPct val="90000"/>
            </a:lnSpc>
            <a:spcBef>
              <a:spcPct val="0"/>
            </a:spcBef>
            <a:spcAft>
              <a:spcPct val="35000"/>
            </a:spcAft>
            <a:buNone/>
          </a:pPr>
          <a:r>
            <a:rPr lang="en-GB" sz="2100" kern="1200"/>
            <a:t>My educational background consists of me going from comprehensive school to college and then to University namely USW to study law………………</a:t>
          </a:r>
          <a:endParaRPr lang="en-US" sz="2100" kern="1200"/>
        </a:p>
      </dsp:txBody>
      <dsp:txXfrm>
        <a:off x="947926" y="3079303"/>
        <a:ext cx="10101073" cy="8207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77242-6AF2-45D8-80CE-6B2AEA3946DF}">
      <dsp:nvSpPr>
        <dsp:cNvPr id="0" name=""/>
        <dsp:cNvSpPr/>
      </dsp:nvSpPr>
      <dsp:spPr>
        <a:xfrm>
          <a:off x="0" y="59371"/>
          <a:ext cx="6525661"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essay needs to be written in first person. </a:t>
          </a:r>
          <a:endParaRPr lang="en-US" sz="2100" kern="1200"/>
        </a:p>
      </dsp:txBody>
      <dsp:txXfrm>
        <a:off x="40724" y="100095"/>
        <a:ext cx="6444213" cy="752780"/>
      </dsp:txXfrm>
    </dsp:sp>
    <dsp:sp modelId="{163E2950-BA89-4940-8C19-E60A7FB711EF}">
      <dsp:nvSpPr>
        <dsp:cNvPr id="0" name=""/>
        <dsp:cNvSpPr/>
      </dsp:nvSpPr>
      <dsp:spPr>
        <a:xfrm>
          <a:off x="0" y="954080"/>
          <a:ext cx="6525661" cy="834228"/>
        </a:xfrm>
        <a:prstGeom prst="roundRect">
          <a:avLst/>
        </a:prstGeom>
        <a:solidFill>
          <a:schemeClr val="accent2">
            <a:hueOff val="195106"/>
            <a:satOff val="-2068"/>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Ensure you submit the assignment by 23:59pm on the 12</a:t>
          </a:r>
          <a:r>
            <a:rPr lang="en-GB" sz="2100" kern="1200" baseline="30000"/>
            <a:t>th</a:t>
          </a:r>
          <a:r>
            <a:rPr lang="en-GB" sz="2100" kern="1200"/>
            <a:t> of December 2025</a:t>
          </a:r>
          <a:endParaRPr lang="en-US" sz="2100" kern="1200"/>
        </a:p>
      </dsp:txBody>
      <dsp:txXfrm>
        <a:off x="40724" y="994804"/>
        <a:ext cx="6444213" cy="752780"/>
      </dsp:txXfrm>
    </dsp:sp>
    <dsp:sp modelId="{ADAA17AE-E1A1-49E8-B33F-FFEBE5565CB2}">
      <dsp:nvSpPr>
        <dsp:cNvPr id="0" name=""/>
        <dsp:cNvSpPr/>
      </dsp:nvSpPr>
      <dsp:spPr>
        <a:xfrm>
          <a:off x="0" y="1848788"/>
          <a:ext cx="6525661" cy="834228"/>
        </a:xfrm>
        <a:prstGeom prst="roundRect">
          <a:avLst/>
        </a:prstGeom>
        <a:solidFill>
          <a:schemeClr val="accent2">
            <a:hueOff val="390212"/>
            <a:satOff val="-4135"/>
            <a:lumOff val="-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Make use of the draft sessions (One draft per student)</a:t>
          </a:r>
          <a:endParaRPr lang="en-US" sz="2100" kern="1200"/>
        </a:p>
      </dsp:txBody>
      <dsp:txXfrm>
        <a:off x="40724" y="1889512"/>
        <a:ext cx="6444213" cy="752780"/>
      </dsp:txXfrm>
    </dsp:sp>
    <dsp:sp modelId="{0B72348D-3F3A-4093-803E-ECDBF74820D7}">
      <dsp:nvSpPr>
        <dsp:cNvPr id="0" name=""/>
        <dsp:cNvSpPr/>
      </dsp:nvSpPr>
      <dsp:spPr>
        <a:xfrm>
          <a:off x="0" y="2743496"/>
          <a:ext cx="6525661" cy="834228"/>
        </a:xfrm>
        <a:prstGeom prst="roundRect">
          <a:avLst/>
        </a:prstGeom>
        <a:solidFill>
          <a:schemeClr val="accent2">
            <a:hueOff val="585317"/>
            <a:satOff val="-6203"/>
            <a:lumOff val="-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Submission links are one submission only. </a:t>
          </a:r>
          <a:endParaRPr lang="en-US" sz="2100" kern="1200"/>
        </a:p>
      </dsp:txBody>
      <dsp:txXfrm>
        <a:off x="40724" y="2784220"/>
        <a:ext cx="6444213" cy="752780"/>
      </dsp:txXfrm>
    </dsp:sp>
    <dsp:sp modelId="{EF3831C4-D63F-4E10-8F87-8746B0932C2A}">
      <dsp:nvSpPr>
        <dsp:cNvPr id="0" name=""/>
        <dsp:cNvSpPr/>
      </dsp:nvSpPr>
      <dsp:spPr>
        <a:xfrm>
          <a:off x="0" y="3638204"/>
          <a:ext cx="6525661" cy="834228"/>
        </a:xfrm>
        <a:prstGeom prst="roundRect">
          <a:avLst/>
        </a:prstGeom>
        <a:solidFill>
          <a:schemeClr val="accent2">
            <a:hueOff val="780423"/>
            <a:satOff val="-8271"/>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Referencing – important. </a:t>
          </a:r>
          <a:endParaRPr lang="en-US" sz="2100" kern="1200"/>
        </a:p>
      </dsp:txBody>
      <dsp:txXfrm>
        <a:off x="40724" y="3678928"/>
        <a:ext cx="6444213" cy="7527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4FC15-9604-404E-A101-013FAF872B40}">
      <dsp:nvSpPr>
        <dsp:cNvPr id="0" name=""/>
        <dsp:cNvSpPr/>
      </dsp:nvSpPr>
      <dsp:spPr>
        <a:xfrm>
          <a:off x="996928" y="0"/>
          <a:ext cx="4531805" cy="453180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C5F74F-04B8-4DDA-BC3B-53C06999C8C8}">
      <dsp:nvSpPr>
        <dsp:cNvPr id="0" name=""/>
        <dsp:cNvSpPr/>
      </dsp:nvSpPr>
      <dsp:spPr>
        <a:xfrm>
          <a:off x="1427449" y="430521"/>
          <a:ext cx="1767403" cy="17674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 am not expecting a significant amount of referencing. </a:t>
          </a:r>
          <a:endParaRPr lang="en-US" sz="1800" kern="1200"/>
        </a:p>
      </dsp:txBody>
      <dsp:txXfrm>
        <a:off x="1513727" y="516799"/>
        <a:ext cx="1594847" cy="1594847"/>
      </dsp:txXfrm>
    </dsp:sp>
    <dsp:sp modelId="{637E3F79-4F41-4392-81C8-293CB98CCC07}">
      <dsp:nvSpPr>
        <dsp:cNvPr id="0" name=""/>
        <dsp:cNvSpPr/>
      </dsp:nvSpPr>
      <dsp:spPr>
        <a:xfrm>
          <a:off x="3330807" y="430521"/>
          <a:ext cx="1767403" cy="176740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Around 2-3 references </a:t>
          </a:r>
          <a:endParaRPr lang="en-US" sz="1800" kern="1200"/>
        </a:p>
      </dsp:txBody>
      <dsp:txXfrm>
        <a:off x="3417085" y="516799"/>
        <a:ext cx="1594847" cy="1594847"/>
      </dsp:txXfrm>
    </dsp:sp>
    <dsp:sp modelId="{94080C9A-5CC7-4A38-960C-4EF1BEF4FC38}">
      <dsp:nvSpPr>
        <dsp:cNvPr id="0" name=""/>
        <dsp:cNvSpPr/>
      </dsp:nvSpPr>
      <dsp:spPr>
        <a:xfrm>
          <a:off x="1427449" y="2333879"/>
          <a:ext cx="1767403" cy="176740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But you need to be utilising the Harvard referencing guide. </a:t>
          </a:r>
          <a:endParaRPr lang="en-US" sz="1800" kern="1200"/>
        </a:p>
      </dsp:txBody>
      <dsp:txXfrm>
        <a:off x="1513727" y="2420157"/>
        <a:ext cx="1594847" cy="1594847"/>
      </dsp:txXfrm>
    </dsp:sp>
    <dsp:sp modelId="{677A462C-A6CF-49A8-BEBD-C3E025F811B7}">
      <dsp:nvSpPr>
        <dsp:cNvPr id="0" name=""/>
        <dsp:cNvSpPr/>
      </dsp:nvSpPr>
      <dsp:spPr>
        <a:xfrm>
          <a:off x="3330807" y="2333879"/>
          <a:ext cx="1767403" cy="176740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Including in text citations and a reference list. </a:t>
          </a:r>
          <a:endParaRPr lang="en-US" sz="1800" kern="1200"/>
        </a:p>
      </dsp:txBody>
      <dsp:txXfrm>
        <a:off x="3417085" y="2420157"/>
        <a:ext cx="1594847" cy="15948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E4DFF-C8FE-40E5-A494-5058E9F64D92}">
      <dsp:nvSpPr>
        <dsp:cNvPr id="0" name=""/>
        <dsp:cNvSpPr/>
      </dsp:nvSpPr>
      <dsp:spPr>
        <a:xfrm>
          <a:off x="0" y="3048"/>
          <a:ext cx="11049000" cy="6492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8A4974-17AA-4C04-B9D0-887D45E002E4}">
      <dsp:nvSpPr>
        <dsp:cNvPr id="0" name=""/>
        <dsp:cNvSpPr/>
      </dsp:nvSpPr>
      <dsp:spPr>
        <a:xfrm>
          <a:off x="196400" y="149130"/>
          <a:ext cx="357091" cy="3570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0EC036-D8A5-4D5E-844A-833A197318B0}">
      <dsp:nvSpPr>
        <dsp:cNvPr id="0" name=""/>
        <dsp:cNvSpPr/>
      </dsp:nvSpPr>
      <dsp:spPr>
        <a:xfrm>
          <a:off x="749891" y="3048"/>
          <a:ext cx="10299108" cy="6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713" tIns="68713" rIns="68713" bIns="68713" numCol="1" spcCol="1270" anchor="ctr" anchorCtr="0">
          <a:noAutofit/>
        </a:bodyPr>
        <a:lstStyle/>
        <a:p>
          <a:pPr marL="0" lvl="0" indent="0" algn="l" defTabSz="800100">
            <a:lnSpc>
              <a:spcPct val="90000"/>
            </a:lnSpc>
            <a:spcBef>
              <a:spcPct val="0"/>
            </a:spcBef>
            <a:spcAft>
              <a:spcPct val="35000"/>
            </a:spcAft>
            <a:buNone/>
          </a:pPr>
          <a:r>
            <a:rPr lang="en-GB" sz="1800" kern="1200"/>
            <a:t>850-word essay about yourself. </a:t>
          </a:r>
          <a:endParaRPr lang="en-US" sz="1800" kern="1200"/>
        </a:p>
      </dsp:txBody>
      <dsp:txXfrm>
        <a:off x="749891" y="3048"/>
        <a:ext cx="10299108" cy="649256"/>
      </dsp:txXfrm>
    </dsp:sp>
    <dsp:sp modelId="{F3DDD793-7CFB-4299-84AC-4D99547A6331}">
      <dsp:nvSpPr>
        <dsp:cNvPr id="0" name=""/>
        <dsp:cNvSpPr/>
      </dsp:nvSpPr>
      <dsp:spPr>
        <a:xfrm>
          <a:off x="0" y="814619"/>
          <a:ext cx="11049000" cy="6492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212FF7-72B9-4063-BA63-5BA638C92245}">
      <dsp:nvSpPr>
        <dsp:cNvPr id="0" name=""/>
        <dsp:cNvSpPr/>
      </dsp:nvSpPr>
      <dsp:spPr>
        <a:xfrm>
          <a:off x="196400" y="960702"/>
          <a:ext cx="357091" cy="3570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4495C-20D7-450A-81DB-E69656D7A874}">
      <dsp:nvSpPr>
        <dsp:cNvPr id="0" name=""/>
        <dsp:cNvSpPr/>
      </dsp:nvSpPr>
      <dsp:spPr>
        <a:xfrm>
          <a:off x="749891" y="814619"/>
          <a:ext cx="10299108" cy="6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713" tIns="68713" rIns="68713" bIns="68713" numCol="1" spcCol="1270" anchor="ctr" anchorCtr="0">
          <a:noAutofit/>
        </a:bodyPr>
        <a:lstStyle/>
        <a:p>
          <a:pPr marL="0" lvl="0" indent="0" algn="l" defTabSz="800100">
            <a:lnSpc>
              <a:spcPct val="90000"/>
            </a:lnSpc>
            <a:spcBef>
              <a:spcPct val="0"/>
            </a:spcBef>
            <a:spcAft>
              <a:spcPct val="35000"/>
            </a:spcAft>
            <a:buNone/>
          </a:pPr>
          <a:r>
            <a:rPr lang="en-GB" sz="1800" kern="1200"/>
            <a:t>Only share what you are comfortable with sharing. </a:t>
          </a:r>
          <a:endParaRPr lang="en-US" sz="1800" kern="1200"/>
        </a:p>
      </dsp:txBody>
      <dsp:txXfrm>
        <a:off x="749891" y="814619"/>
        <a:ext cx="10299108" cy="649256"/>
      </dsp:txXfrm>
    </dsp:sp>
    <dsp:sp modelId="{7C2EE0DA-029B-471D-B4B4-F3EAC4ACA30F}">
      <dsp:nvSpPr>
        <dsp:cNvPr id="0" name=""/>
        <dsp:cNvSpPr/>
      </dsp:nvSpPr>
      <dsp:spPr>
        <a:xfrm>
          <a:off x="0" y="1626190"/>
          <a:ext cx="11049000" cy="6492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74FEC-CA4B-416B-8633-7100B4345E42}">
      <dsp:nvSpPr>
        <dsp:cNvPr id="0" name=""/>
        <dsp:cNvSpPr/>
      </dsp:nvSpPr>
      <dsp:spPr>
        <a:xfrm>
          <a:off x="196400" y="1772273"/>
          <a:ext cx="357091" cy="3570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D1FFF1-B8A2-4E4F-B0C4-02B443CA6AE1}">
      <dsp:nvSpPr>
        <dsp:cNvPr id="0" name=""/>
        <dsp:cNvSpPr/>
      </dsp:nvSpPr>
      <dsp:spPr>
        <a:xfrm>
          <a:off x="749891" y="1626190"/>
          <a:ext cx="10299108" cy="6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713" tIns="68713" rIns="68713" bIns="68713" numCol="1" spcCol="1270" anchor="ctr" anchorCtr="0">
          <a:noAutofit/>
        </a:bodyPr>
        <a:lstStyle/>
        <a:p>
          <a:pPr marL="0" lvl="0" indent="0" algn="l" defTabSz="800100">
            <a:lnSpc>
              <a:spcPct val="90000"/>
            </a:lnSpc>
            <a:spcBef>
              <a:spcPct val="0"/>
            </a:spcBef>
            <a:spcAft>
              <a:spcPct val="35000"/>
            </a:spcAft>
            <a:buNone/>
          </a:pPr>
          <a:r>
            <a:rPr lang="en-GB" sz="1800" kern="1200"/>
            <a:t>Due 12</a:t>
          </a:r>
          <a:r>
            <a:rPr lang="en-GB" sz="1800" kern="1200" baseline="30000"/>
            <a:t>th</a:t>
          </a:r>
          <a:r>
            <a:rPr lang="en-GB" sz="1800" kern="1200"/>
            <a:t> of December 2025 by 23:59pm </a:t>
          </a:r>
          <a:endParaRPr lang="en-US" sz="1800" kern="1200"/>
        </a:p>
      </dsp:txBody>
      <dsp:txXfrm>
        <a:off x="749891" y="1626190"/>
        <a:ext cx="10299108" cy="649256"/>
      </dsp:txXfrm>
    </dsp:sp>
    <dsp:sp modelId="{307E002F-55FE-40EC-B25F-53BFA5C0A8E8}">
      <dsp:nvSpPr>
        <dsp:cNvPr id="0" name=""/>
        <dsp:cNvSpPr/>
      </dsp:nvSpPr>
      <dsp:spPr>
        <a:xfrm>
          <a:off x="0" y="2437761"/>
          <a:ext cx="11049000" cy="64925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354EF6-367B-4D03-AB73-31130307B44C}">
      <dsp:nvSpPr>
        <dsp:cNvPr id="0" name=""/>
        <dsp:cNvSpPr/>
      </dsp:nvSpPr>
      <dsp:spPr>
        <a:xfrm>
          <a:off x="196400" y="2583844"/>
          <a:ext cx="357091" cy="3570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296C37-7DEE-4051-97C0-76DC9CFA42EA}">
      <dsp:nvSpPr>
        <dsp:cNvPr id="0" name=""/>
        <dsp:cNvSpPr/>
      </dsp:nvSpPr>
      <dsp:spPr>
        <a:xfrm>
          <a:off x="749891" y="2437761"/>
          <a:ext cx="10299108" cy="6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713" tIns="68713" rIns="68713" bIns="68713" numCol="1" spcCol="1270" anchor="ctr" anchorCtr="0">
          <a:noAutofit/>
        </a:bodyPr>
        <a:lstStyle/>
        <a:p>
          <a:pPr marL="0" lvl="0" indent="0" algn="l" defTabSz="800100">
            <a:lnSpc>
              <a:spcPct val="90000"/>
            </a:lnSpc>
            <a:spcBef>
              <a:spcPct val="0"/>
            </a:spcBef>
            <a:spcAft>
              <a:spcPct val="35000"/>
            </a:spcAft>
            <a:buNone/>
          </a:pPr>
          <a:r>
            <a:rPr lang="en-GB" sz="1800" kern="1200"/>
            <a:t>Try and get it in by 4:30pm that day, so you have time to contact someone should you need anything. </a:t>
          </a:r>
          <a:endParaRPr lang="en-US" sz="1800" kern="1200"/>
        </a:p>
      </dsp:txBody>
      <dsp:txXfrm>
        <a:off x="749891" y="2437761"/>
        <a:ext cx="10299108" cy="649256"/>
      </dsp:txXfrm>
    </dsp:sp>
    <dsp:sp modelId="{FFB5E89A-BC48-4381-9ED5-DFCD40E74BFD}">
      <dsp:nvSpPr>
        <dsp:cNvPr id="0" name=""/>
        <dsp:cNvSpPr/>
      </dsp:nvSpPr>
      <dsp:spPr>
        <a:xfrm>
          <a:off x="0" y="3249332"/>
          <a:ext cx="11049000" cy="64925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7708E4-960F-438C-A94B-B55A7F48B56A}">
      <dsp:nvSpPr>
        <dsp:cNvPr id="0" name=""/>
        <dsp:cNvSpPr/>
      </dsp:nvSpPr>
      <dsp:spPr>
        <a:xfrm>
          <a:off x="196400" y="3395415"/>
          <a:ext cx="357091" cy="3570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70D63F-FE3D-4168-BD91-0D5A180094D2}">
      <dsp:nvSpPr>
        <dsp:cNvPr id="0" name=""/>
        <dsp:cNvSpPr/>
      </dsp:nvSpPr>
      <dsp:spPr>
        <a:xfrm>
          <a:off x="749891" y="3249332"/>
          <a:ext cx="10299108" cy="6492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713" tIns="68713" rIns="68713" bIns="68713" numCol="1" spcCol="1270" anchor="ctr" anchorCtr="0">
          <a:noAutofit/>
        </a:bodyPr>
        <a:lstStyle/>
        <a:p>
          <a:pPr marL="0" lvl="0" indent="0" algn="l" defTabSz="800100">
            <a:lnSpc>
              <a:spcPct val="90000"/>
            </a:lnSpc>
            <a:spcBef>
              <a:spcPct val="0"/>
            </a:spcBef>
            <a:spcAft>
              <a:spcPct val="35000"/>
            </a:spcAft>
            <a:buNone/>
          </a:pPr>
          <a:r>
            <a:rPr lang="en-GB" sz="1800" kern="1200"/>
            <a:t>Extenuating circumstances?</a:t>
          </a:r>
          <a:endParaRPr lang="en-US" sz="1800" kern="1200"/>
        </a:p>
      </dsp:txBody>
      <dsp:txXfrm>
        <a:off x="749891" y="3249332"/>
        <a:ext cx="10299108" cy="64925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326583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4588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04610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21834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70561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74410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50811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84970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81112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57189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10/29/2025</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67019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10/29/2025</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37396664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945D478C-A9A5-4832-89D8-703607711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8"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6070DF15-E754-42BB-9A78-F070643B1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588F5-1E73-7FC2-FB19-2DF57A324C25}"/>
              </a:ext>
            </a:extLst>
          </p:cNvPr>
          <p:cNvSpPr>
            <a:spLocks noGrp="1"/>
          </p:cNvSpPr>
          <p:nvPr>
            <p:ph type="ctrTitle"/>
          </p:nvPr>
        </p:nvSpPr>
        <p:spPr>
          <a:xfrm>
            <a:off x="2069331" y="4934601"/>
            <a:ext cx="8031961" cy="882398"/>
          </a:xfrm>
        </p:spPr>
        <p:txBody>
          <a:bodyPr>
            <a:normAutofit/>
          </a:bodyPr>
          <a:lstStyle/>
          <a:p>
            <a:r>
              <a:rPr lang="en-GB" sz="4100" b="1" u="sng"/>
              <a:t>Portfolio; Element 1 Guidance</a:t>
            </a:r>
          </a:p>
        </p:txBody>
      </p:sp>
      <p:sp>
        <p:nvSpPr>
          <p:cNvPr id="3" name="Subtitle 2">
            <a:extLst>
              <a:ext uri="{FF2B5EF4-FFF2-40B4-BE49-F238E27FC236}">
                <a16:creationId xmlns:a16="http://schemas.microsoft.com/office/drawing/2014/main" id="{1919FDE4-EEEB-B01A-9ECC-05920501555B}"/>
              </a:ext>
            </a:extLst>
          </p:cNvPr>
          <p:cNvSpPr>
            <a:spLocks noGrp="1"/>
          </p:cNvSpPr>
          <p:nvPr>
            <p:ph type="subTitle" idx="1"/>
          </p:nvPr>
        </p:nvSpPr>
        <p:spPr>
          <a:xfrm>
            <a:off x="2780983" y="5945844"/>
            <a:ext cx="6396471" cy="509627"/>
          </a:xfrm>
        </p:spPr>
        <p:txBody>
          <a:bodyPr>
            <a:normAutofit/>
          </a:bodyPr>
          <a:lstStyle/>
          <a:p>
            <a:r>
              <a:rPr lang="en-GB" sz="1200"/>
              <a:t>By Zita Draper </a:t>
            </a:r>
          </a:p>
        </p:txBody>
      </p:sp>
      <p:pic>
        <p:nvPicPr>
          <p:cNvPr id="4" name="Picture 3" descr="A rainbow colored splatter&#10;&#10;AI-generated content may be incorrect.">
            <a:extLst>
              <a:ext uri="{FF2B5EF4-FFF2-40B4-BE49-F238E27FC236}">
                <a16:creationId xmlns:a16="http://schemas.microsoft.com/office/drawing/2014/main" id="{13F0734A-817B-B7A5-82F3-AA1555A9B7C1}"/>
              </a:ext>
            </a:extLst>
          </p:cNvPr>
          <p:cNvPicPr>
            <a:picLocks noChangeAspect="1"/>
          </p:cNvPicPr>
          <p:nvPr/>
        </p:nvPicPr>
        <p:blipFill>
          <a:blip r:embed="rId2"/>
          <a:srcRect t="19028" b="16400"/>
          <a:stretch>
            <a:fillRect/>
          </a:stretch>
        </p:blipFill>
        <p:spPr>
          <a:xfrm>
            <a:off x="-15059" y="1"/>
            <a:ext cx="12200741" cy="4510316"/>
          </a:xfrm>
          <a:prstGeom prst="rect">
            <a:avLst/>
          </a:prstGeom>
        </p:spPr>
      </p:pic>
      <p:grpSp>
        <p:nvGrpSpPr>
          <p:cNvPr id="122" name="Group 121">
            <a:extLst>
              <a:ext uri="{FF2B5EF4-FFF2-40B4-BE49-F238E27FC236}">
                <a16:creationId xmlns:a16="http://schemas.microsoft.com/office/drawing/2014/main" id="{67A83510-2790-4866-911D-2E1588DF5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32" y="4252353"/>
            <a:ext cx="12157773" cy="494218"/>
            <a:chOff x="18956" y="5952517"/>
            <a:chExt cx="12157773" cy="494218"/>
          </a:xfrm>
          <a:solidFill>
            <a:schemeClr val="bg1"/>
          </a:solidFill>
        </p:grpSpPr>
        <p:sp>
          <p:nvSpPr>
            <p:cNvPr id="21" name="Freeform 10">
              <a:extLst>
                <a:ext uri="{FF2B5EF4-FFF2-40B4-BE49-F238E27FC236}">
                  <a16:creationId xmlns:a16="http://schemas.microsoft.com/office/drawing/2014/main" id="{DAB74ACE-7603-4829-88FE-C3C2B05EBD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2" name="Freeform 15">
              <a:extLst>
                <a:ext uri="{FF2B5EF4-FFF2-40B4-BE49-F238E27FC236}">
                  <a16:creationId xmlns:a16="http://schemas.microsoft.com/office/drawing/2014/main" id="{DE3E37A0-8723-42F4-9435-F06BD0191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3" name="Freeform 18">
              <a:extLst>
                <a:ext uri="{FF2B5EF4-FFF2-40B4-BE49-F238E27FC236}">
                  <a16:creationId xmlns:a16="http://schemas.microsoft.com/office/drawing/2014/main" id="{0C5FE567-8965-4799-B1E6-8A6E1A8488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4" name="Freeform 22">
              <a:extLst>
                <a:ext uri="{FF2B5EF4-FFF2-40B4-BE49-F238E27FC236}">
                  <a16:creationId xmlns:a16="http://schemas.microsoft.com/office/drawing/2014/main" id="{BA3FF2FD-6394-4F97-B186-BD4A98C619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5" name="Freeform 8">
              <a:extLst>
                <a:ext uri="{FF2B5EF4-FFF2-40B4-BE49-F238E27FC236}">
                  <a16:creationId xmlns:a16="http://schemas.microsoft.com/office/drawing/2014/main" id="{1A361C9F-AD97-4338-B557-8766AFD033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6" name="Freeform 19">
              <a:extLst>
                <a:ext uri="{FF2B5EF4-FFF2-40B4-BE49-F238E27FC236}">
                  <a16:creationId xmlns:a16="http://schemas.microsoft.com/office/drawing/2014/main" id="{F4FAA936-A80F-43B5-8A7D-17CC7CF771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7" name="Freeform 20">
              <a:extLst>
                <a:ext uri="{FF2B5EF4-FFF2-40B4-BE49-F238E27FC236}">
                  <a16:creationId xmlns:a16="http://schemas.microsoft.com/office/drawing/2014/main" id="{21246F32-1BA7-40E4-9AF9-CA517D4413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8" name="Freeform 23">
              <a:extLst>
                <a:ext uri="{FF2B5EF4-FFF2-40B4-BE49-F238E27FC236}">
                  <a16:creationId xmlns:a16="http://schemas.microsoft.com/office/drawing/2014/main" id="{C18EE8CE-BCF9-4C64-B335-C7830B03F3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9" name="Freeform 26">
              <a:extLst>
                <a:ext uri="{FF2B5EF4-FFF2-40B4-BE49-F238E27FC236}">
                  <a16:creationId xmlns:a16="http://schemas.microsoft.com/office/drawing/2014/main" id="{64AC2B2B-568F-4175-8D84-AD8F6B563F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0" name="Freeform 27">
              <a:extLst>
                <a:ext uri="{FF2B5EF4-FFF2-40B4-BE49-F238E27FC236}">
                  <a16:creationId xmlns:a16="http://schemas.microsoft.com/office/drawing/2014/main" id="{D9C6CF5C-8CF6-4274-86E0-CAF4A31F4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1" name="Freeform 28">
              <a:extLst>
                <a:ext uri="{FF2B5EF4-FFF2-40B4-BE49-F238E27FC236}">
                  <a16:creationId xmlns:a16="http://schemas.microsoft.com/office/drawing/2014/main" id="{3BFC56A2-55B3-432A-BD3B-4B2423A68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2" name="Freeform 30">
              <a:extLst>
                <a:ext uri="{FF2B5EF4-FFF2-40B4-BE49-F238E27FC236}">
                  <a16:creationId xmlns:a16="http://schemas.microsoft.com/office/drawing/2014/main" id="{BB036CEA-B307-404A-89D6-9414F417D2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3" name="Freeform 43">
              <a:extLst>
                <a:ext uri="{FF2B5EF4-FFF2-40B4-BE49-F238E27FC236}">
                  <a16:creationId xmlns:a16="http://schemas.microsoft.com/office/drawing/2014/main" id="{CB37E5F5-B903-4611-A739-0B7FBE8510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4" name="Freeform 51">
              <a:extLst>
                <a:ext uri="{FF2B5EF4-FFF2-40B4-BE49-F238E27FC236}">
                  <a16:creationId xmlns:a16="http://schemas.microsoft.com/office/drawing/2014/main" id="{B1012F2B-A8F1-4FD5-8E6F-1CC97D0AA8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5" name="Freeform 52">
              <a:extLst>
                <a:ext uri="{FF2B5EF4-FFF2-40B4-BE49-F238E27FC236}">
                  <a16:creationId xmlns:a16="http://schemas.microsoft.com/office/drawing/2014/main" id="{C04C6E0B-838E-4B10-91CA-29C498382A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6" name="Freeform 53">
              <a:extLst>
                <a:ext uri="{FF2B5EF4-FFF2-40B4-BE49-F238E27FC236}">
                  <a16:creationId xmlns:a16="http://schemas.microsoft.com/office/drawing/2014/main" id="{15D6CFEB-4FC5-45C3-8BDF-95EAD1EDF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7" name="Freeform 54">
              <a:extLst>
                <a:ext uri="{FF2B5EF4-FFF2-40B4-BE49-F238E27FC236}">
                  <a16:creationId xmlns:a16="http://schemas.microsoft.com/office/drawing/2014/main" id="{EA8E01BA-7055-4707-906A-F08E2E2535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8" name="Freeform 55">
              <a:extLst>
                <a:ext uri="{FF2B5EF4-FFF2-40B4-BE49-F238E27FC236}">
                  <a16:creationId xmlns:a16="http://schemas.microsoft.com/office/drawing/2014/main" id="{CDA2DE76-0D5E-4F6F-95E7-508B725F8A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39" name="Freeform 56">
              <a:extLst>
                <a:ext uri="{FF2B5EF4-FFF2-40B4-BE49-F238E27FC236}">
                  <a16:creationId xmlns:a16="http://schemas.microsoft.com/office/drawing/2014/main" id="{669578C5-3D06-4B77-A897-A014B441B5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0" name="Freeform 57">
              <a:extLst>
                <a:ext uri="{FF2B5EF4-FFF2-40B4-BE49-F238E27FC236}">
                  <a16:creationId xmlns:a16="http://schemas.microsoft.com/office/drawing/2014/main" id="{85AA3005-AAD0-4587-B352-ECD937D6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1" name="Freeform 59">
              <a:extLst>
                <a:ext uri="{FF2B5EF4-FFF2-40B4-BE49-F238E27FC236}">
                  <a16:creationId xmlns:a16="http://schemas.microsoft.com/office/drawing/2014/main" id="{B4E9730F-E8B1-4F7C-BA99-3B3016F104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2" name="Freeform 60">
              <a:extLst>
                <a:ext uri="{FF2B5EF4-FFF2-40B4-BE49-F238E27FC236}">
                  <a16:creationId xmlns:a16="http://schemas.microsoft.com/office/drawing/2014/main" id="{A8922D05-C325-4918-84E6-1C62AD7BE0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3" name="Freeform 61">
              <a:extLst>
                <a:ext uri="{FF2B5EF4-FFF2-40B4-BE49-F238E27FC236}">
                  <a16:creationId xmlns:a16="http://schemas.microsoft.com/office/drawing/2014/main" id="{38DD42E8-8604-45E3-99FE-72D479AF2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4" name="Freeform 5">
              <a:extLst>
                <a:ext uri="{FF2B5EF4-FFF2-40B4-BE49-F238E27FC236}">
                  <a16:creationId xmlns:a16="http://schemas.microsoft.com/office/drawing/2014/main" id="{2E946C70-11C9-4C85-BE3B-1149117F38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5" name="Freeform 6">
              <a:extLst>
                <a:ext uri="{FF2B5EF4-FFF2-40B4-BE49-F238E27FC236}">
                  <a16:creationId xmlns:a16="http://schemas.microsoft.com/office/drawing/2014/main" id="{48F637C4-CFB7-4421-9DAB-6730244B2C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6" name="Freeform 7">
              <a:extLst>
                <a:ext uri="{FF2B5EF4-FFF2-40B4-BE49-F238E27FC236}">
                  <a16:creationId xmlns:a16="http://schemas.microsoft.com/office/drawing/2014/main" id="{6E137FD9-DCB4-4E5A-960B-350C3627E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7" name="Freeform 8">
              <a:extLst>
                <a:ext uri="{FF2B5EF4-FFF2-40B4-BE49-F238E27FC236}">
                  <a16:creationId xmlns:a16="http://schemas.microsoft.com/office/drawing/2014/main" id="{9DCD8437-9BFD-44B4-AAC8-75388190F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8" name="Freeform 9">
              <a:extLst>
                <a:ext uri="{FF2B5EF4-FFF2-40B4-BE49-F238E27FC236}">
                  <a16:creationId xmlns:a16="http://schemas.microsoft.com/office/drawing/2014/main" id="{C9EEBF9B-D5F1-4EE3-A46A-A5A5E396A4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49" name="Freeform 11">
              <a:extLst>
                <a:ext uri="{FF2B5EF4-FFF2-40B4-BE49-F238E27FC236}">
                  <a16:creationId xmlns:a16="http://schemas.microsoft.com/office/drawing/2014/main" id="{3A77B17D-E4D2-444B-8D75-F0171A3E8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0" name="Freeform 12">
              <a:extLst>
                <a:ext uri="{FF2B5EF4-FFF2-40B4-BE49-F238E27FC236}">
                  <a16:creationId xmlns:a16="http://schemas.microsoft.com/office/drawing/2014/main" id="{5FDB9442-6054-49E2-948E-D30AD9E09F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1" name="Freeform 13">
              <a:extLst>
                <a:ext uri="{FF2B5EF4-FFF2-40B4-BE49-F238E27FC236}">
                  <a16:creationId xmlns:a16="http://schemas.microsoft.com/office/drawing/2014/main" id="{3E1DF8B7-7CB2-4181-8525-4EE2D5D9E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2" name="Freeform 14">
              <a:extLst>
                <a:ext uri="{FF2B5EF4-FFF2-40B4-BE49-F238E27FC236}">
                  <a16:creationId xmlns:a16="http://schemas.microsoft.com/office/drawing/2014/main" id="{4B3B2382-7947-4BAF-BF2F-830393F8EF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3" name="Freeform 16">
              <a:extLst>
                <a:ext uri="{FF2B5EF4-FFF2-40B4-BE49-F238E27FC236}">
                  <a16:creationId xmlns:a16="http://schemas.microsoft.com/office/drawing/2014/main" id="{AC95E7F5-BA75-4053-AC8F-81ACC42626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4" name="Freeform 17">
              <a:extLst>
                <a:ext uri="{FF2B5EF4-FFF2-40B4-BE49-F238E27FC236}">
                  <a16:creationId xmlns:a16="http://schemas.microsoft.com/office/drawing/2014/main" id="{8D431126-FDB6-42AF-BC9E-58E4C417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5" name="Freeform 21">
              <a:extLst>
                <a:ext uri="{FF2B5EF4-FFF2-40B4-BE49-F238E27FC236}">
                  <a16:creationId xmlns:a16="http://schemas.microsoft.com/office/drawing/2014/main" id="{4AA2BE9B-BD88-4958-B98E-7363A0FD5C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6" name="Freeform 25">
              <a:extLst>
                <a:ext uri="{FF2B5EF4-FFF2-40B4-BE49-F238E27FC236}">
                  <a16:creationId xmlns:a16="http://schemas.microsoft.com/office/drawing/2014/main" id="{BA18EADE-8501-4251-ADCD-EB02B73DF1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7" name="Freeform 29">
              <a:extLst>
                <a:ext uri="{FF2B5EF4-FFF2-40B4-BE49-F238E27FC236}">
                  <a16:creationId xmlns:a16="http://schemas.microsoft.com/office/drawing/2014/main" id="{D1886B2F-FFB5-4032-A012-EAE8464DDA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8" name="Freeform 31">
              <a:extLst>
                <a:ext uri="{FF2B5EF4-FFF2-40B4-BE49-F238E27FC236}">
                  <a16:creationId xmlns:a16="http://schemas.microsoft.com/office/drawing/2014/main" id="{65048464-3972-4F85-858C-BD0D6CC8A6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59" name="Freeform 32">
              <a:extLst>
                <a:ext uri="{FF2B5EF4-FFF2-40B4-BE49-F238E27FC236}">
                  <a16:creationId xmlns:a16="http://schemas.microsoft.com/office/drawing/2014/main" id="{9B136B45-B116-4EA4-802D-0D9EC238C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0" name="Freeform 33">
              <a:extLst>
                <a:ext uri="{FF2B5EF4-FFF2-40B4-BE49-F238E27FC236}">
                  <a16:creationId xmlns:a16="http://schemas.microsoft.com/office/drawing/2014/main" id="{F7DA7C34-DDA0-41AB-A47F-E981F63E23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1" name="Freeform 34">
              <a:extLst>
                <a:ext uri="{FF2B5EF4-FFF2-40B4-BE49-F238E27FC236}">
                  <a16:creationId xmlns:a16="http://schemas.microsoft.com/office/drawing/2014/main" id="{BB16C09B-E126-49FC-B0C4-2CB43FA038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2" name="Freeform 35">
              <a:extLst>
                <a:ext uri="{FF2B5EF4-FFF2-40B4-BE49-F238E27FC236}">
                  <a16:creationId xmlns:a16="http://schemas.microsoft.com/office/drawing/2014/main" id="{A12A7CBF-E4C8-4085-88C3-03102FE468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3" name="Freeform 36">
              <a:extLst>
                <a:ext uri="{FF2B5EF4-FFF2-40B4-BE49-F238E27FC236}">
                  <a16:creationId xmlns:a16="http://schemas.microsoft.com/office/drawing/2014/main" id="{55CA9A4D-ABE6-426B-B7F0-F5B933349C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4" name="Freeform 37">
              <a:extLst>
                <a:ext uri="{FF2B5EF4-FFF2-40B4-BE49-F238E27FC236}">
                  <a16:creationId xmlns:a16="http://schemas.microsoft.com/office/drawing/2014/main" id="{8A4F3A5B-B199-4716-ADF4-5E33A7C0D1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5" name="Freeform 38">
              <a:extLst>
                <a:ext uri="{FF2B5EF4-FFF2-40B4-BE49-F238E27FC236}">
                  <a16:creationId xmlns:a16="http://schemas.microsoft.com/office/drawing/2014/main" id="{5846F32E-5DDD-4AF4-BE1C-5F1A3FF10D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6" name="Freeform 39">
              <a:extLst>
                <a:ext uri="{FF2B5EF4-FFF2-40B4-BE49-F238E27FC236}">
                  <a16:creationId xmlns:a16="http://schemas.microsoft.com/office/drawing/2014/main" id="{AFE38B2F-69BC-4661-84A3-EA04CDC3FE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7" name="Freeform 40">
              <a:extLst>
                <a:ext uri="{FF2B5EF4-FFF2-40B4-BE49-F238E27FC236}">
                  <a16:creationId xmlns:a16="http://schemas.microsoft.com/office/drawing/2014/main" id="{5CA6F12C-4208-48A6-B7B0-DD18CB3992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8" name="Freeform 41">
              <a:extLst>
                <a:ext uri="{FF2B5EF4-FFF2-40B4-BE49-F238E27FC236}">
                  <a16:creationId xmlns:a16="http://schemas.microsoft.com/office/drawing/2014/main" id="{0F08EA53-C6C6-49F1-B8DA-E20FFD607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69" name="Freeform 42">
              <a:extLst>
                <a:ext uri="{FF2B5EF4-FFF2-40B4-BE49-F238E27FC236}">
                  <a16:creationId xmlns:a16="http://schemas.microsoft.com/office/drawing/2014/main" id="{6B6EA655-7497-4604-92DF-43CE7322ED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0" name="Freeform 44">
              <a:extLst>
                <a:ext uri="{FF2B5EF4-FFF2-40B4-BE49-F238E27FC236}">
                  <a16:creationId xmlns:a16="http://schemas.microsoft.com/office/drawing/2014/main" id="{082FFE9A-67C2-471A-AF37-ED9C238DB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1" name="Freeform 45">
              <a:extLst>
                <a:ext uri="{FF2B5EF4-FFF2-40B4-BE49-F238E27FC236}">
                  <a16:creationId xmlns:a16="http://schemas.microsoft.com/office/drawing/2014/main" id="{B0FD6176-7431-446D-91DB-56644A93C1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2" name="Freeform 46">
              <a:extLst>
                <a:ext uri="{FF2B5EF4-FFF2-40B4-BE49-F238E27FC236}">
                  <a16:creationId xmlns:a16="http://schemas.microsoft.com/office/drawing/2014/main" id="{A46603FA-6405-410B-AD8A-3D75BE7A85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3" name="Freeform 47">
              <a:extLst>
                <a:ext uri="{FF2B5EF4-FFF2-40B4-BE49-F238E27FC236}">
                  <a16:creationId xmlns:a16="http://schemas.microsoft.com/office/drawing/2014/main" id="{6BE439BF-AE87-4F53-9DC9-72414AD1F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4" name="Freeform 48">
              <a:extLst>
                <a:ext uri="{FF2B5EF4-FFF2-40B4-BE49-F238E27FC236}">
                  <a16:creationId xmlns:a16="http://schemas.microsoft.com/office/drawing/2014/main" id="{55C88911-7FE8-4196-8D02-DAB1B62D9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5" name="Freeform 49">
              <a:extLst>
                <a:ext uri="{FF2B5EF4-FFF2-40B4-BE49-F238E27FC236}">
                  <a16:creationId xmlns:a16="http://schemas.microsoft.com/office/drawing/2014/main" id="{BAD26C77-660F-4C9C-9A98-234048198B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6" name="Freeform 8">
              <a:extLst>
                <a:ext uri="{FF2B5EF4-FFF2-40B4-BE49-F238E27FC236}">
                  <a16:creationId xmlns:a16="http://schemas.microsoft.com/office/drawing/2014/main" id="{507A2021-3F23-43FC-AB0D-130B575906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7" name="Freeform 106">
              <a:extLst>
                <a:ext uri="{FF2B5EF4-FFF2-40B4-BE49-F238E27FC236}">
                  <a16:creationId xmlns:a16="http://schemas.microsoft.com/office/drawing/2014/main" id="{CB855C11-52EB-43D9-8831-1A26FCE12A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8" name="Freeform 19">
              <a:extLst>
                <a:ext uri="{FF2B5EF4-FFF2-40B4-BE49-F238E27FC236}">
                  <a16:creationId xmlns:a16="http://schemas.microsoft.com/office/drawing/2014/main" id="{1A6AD416-1A17-49A9-8301-8C0A5A78CA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9" name="Freeform 20">
              <a:extLst>
                <a:ext uri="{FF2B5EF4-FFF2-40B4-BE49-F238E27FC236}">
                  <a16:creationId xmlns:a16="http://schemas.microsoft.com/office/drawing/2014/main" id="{F03687D9-14CC-461B-B4B5-907E10B6A1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0" name="Freeform 26">
              <a:extLst>
                <a:ext uri="{FF2B5EF4-FFF2-40B4-BE49-F238E27FC236}">
                  <a16:creationId xmlns:a16="http://schemas.microsoft.com/office/drawing/2014/main" id="{FCC639BE-A7F9-46A2-955A-3ACA454554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1" name="Freeform 27">
              <a:extLst>
                <a:ext uri="{FF2B5EF4-FFF2-40B4-BE49-F238E27FC236}">
                  <a16:creationId xmlns:a16="http://schemas.microsoft.com/office/drawing/2014/main" id="{B3FED40E-A961-4D78-947A-5AC1BD510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2" name="Freeform 28">
              <a:extLst>
                <a:ext uri="{FF2B5EF4-FFF2-40B4-BE49-F238E27FC236}">
                  <a16:creationId xmlns:a16="http://schemas.microsoft.com/office/drawing/2014/main" id="{1445BCDF-9E07-46AD-A6B5-5BEFA223C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3" name="Freeform 55">
              <a:extLst>
                <a:ext uri="{FF2B5EF4-FFF2-40B4-BE49-F238E27FC236}">
                  <a16:creationId xmlns:a16="http://schemas.microsoft.com/office/drawing/2014/main" id="{23324DC7-93D9-451A-9ABF-1B4D92BF22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4" name="Freeform 56">
              <a:extLst>
                <a:ext uri="{FF2B5EF4-FFF2-40B4-BE49-F238E27FC236}">
                  <a16:creationId xmlns:a16="http://schemas.microsoft.com/office/drawing/2014/main" id="{003474BA-A947-4598-96BB-BAACE2411D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5" name="Freeform 57">
              <a:extLst>
                <a:ext uri="{FF2B5EF4-FFF2-40B4-BE49-F238E27FC236}">
                  <a16:creationId xmlns:a16="http://schemas.microsoft.com/office/drawing/2014/main" id="{04426A72-0FD0-478F-AAC5-B49E142535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6" name="Freeform 60">
              <a:extLst>
                <a:ext uri="{FF2B5EF4-FFF2-40B4-BE49-F238E27FC236}">
                  <a16:creationId xmlns:a16="http://schemas.microsoft.com/office/drawing/2014/main" id="{17260BB0-9DCA-4927-89A5-1314AD40E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7" name="Freeform 61">
              <a:extLst>
                <a:ext uri="{FF2B5EF4-FFF2-40B4-BE49-F238E27FC236}">
                  <a16:creationId xmlns:a16="http://schemas.microsoft.com/office/drawing/2014/main" id="{F459656F-63AC-4FC7-8D12-282B9B0C4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8" name="Freeform 5">
              <a:extLst>
                <a:ext uri="{FF2B5EF4-FFF2-40B4-BE49-F238E27FC236}">
                  <a16:creationId xmlns:a16="http://schemas.microsoft.com/office/drawing/2014/main" id="{5C345A48-BE33-4B10-AF97-207DC7E2CC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9" name="Freeform 6">
              <a:extLst>
                <a:ext uri="{FF2B5EF4-FFF2-40B4-BE49-F238E27FC236}">
                  <a16:creationId xmlns:a16="http://schemas.microsoft.com/office/drawing/2014/main" id="{65503F74-3A89-46DD-AD4D-9BB164E252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0" name="Freeform 7">
              <a:extLst>
                <a:ext uri="{FF2B5EF4-FFF2-40B4-BE49-F238E27FC236}">
                  <a16:creationId xmlns:a16="http://schemas.microsoft.com/office/drawing/2014/main" id="{5D8D4A6C-9C30-46E6-953F-8FFE24534F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1" name="Freeform 8">
              <a:extLst>
                <a:ext uri="{FF2B5EF4-FFF2-40B4-BE49-F238E27FC236}">
                  <a16:creationId xmlns:a16="http://schemas.microsoft.com/office/drawing/2014/main" id="{844B12AB-BDBA-412B-8127-0671AB6BF8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2" name="Freeform 9">
              <a:extLst>
                <a:ext uri="{FF2B5EF4-FFF2-40B4-BE49-F238E27FC236}">
                  <a16:creationId xmlns:a16="http://schemas.microsoft.com/office/drawing/2014/main" id="{84AE8FA4-8AC5-4D0E-9FF8-B6F6D961FC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3" name="Freeform 11">
              <a:extLst>
                <a:ext uri="{FF2B5EF4-FFF2-40B4-BE49-F238E27FC236}">
                  <a16:creationId xmlns:a16="http://schemas.microsoft.com/office/drawing/2014/main" id="{462515DF-512D-49E0-B5FE-637D9E352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4" name="Freeform 12">
              <a:extLst>
                <a:ext uri="{FF2B5EF4-FFF2-40B4-BE49-F238E27FC236}">
                  <a16:creationId xmlns:a16="http://schemas.microsoft.com/office/drawing/2014/main" id="{342CB8A0-096D-4A9F-B962-294DB670BD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5" name="Freeform 13">
              <a:extLst>
                <a:ext uri="{FF2B5EF4-FFF2-40B4-BE49-F238E27FC236}">
                  <a16:creationId xmlns:a16="http://schemas.microsoft.com/office/drawing/2014/main" id="{6870353D-6B96-4946-8BB5-015BF6E6E2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6" name="Freeform 14">
              <a:extLst>
                <a:ext uri="{FF2B5EF4-FFF2-40B4-BE49-F238E27FC236}">
                  <a16:creationId xmlns:a16="http://schemas.microsoft.com/office/drawing/2014/main" id="{20249E38-6114-4065-8836-941D6C55D5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7" name="Freeform 16">
              <a:extLst>
                <a:ext uri="{FF2B5EF4-FFF2-40B4-BE49-F238E27FC236}">
                  <a16:creationId xmlns:a16="http://schemas.microsoft.com/office/drawing/2014/main" id="{BDA5073D-3C1B-4779-8DEF-FD9CD5308D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8" name="Freeform 17">
              <a:extLst>
                <a:ext uri="{FF2B5EF4-FFF2-40B4-BE49-F238E27FC236}">
                  <a16:creationId xmlns:a16="http://schemas.microsoft.com/office/drawing/2014/main" id="{79505220-ED85-46B5-A218-0991FA579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9" name="Freeform 21">
              <a:extLst>
                <a:ext uri="{FF2B5EF4-FFF2-40B4-BE49-F238E27FC236}">
                  <a16:creationId xmlns:a16="http://schemas.microsoft.com/office/drawing/2014/main" id="{A8513416-DF87-4A83-8026-AF40654BAE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0" name="Freeform 25">
              <a:extLst>
                <a:ext uri="{FF2B5EF4-FFF2-40B4-BE49-F238E27FC236}">
                  <a16:creationId xmlns:a16="http://schemas.microsoft.com/office/drawing/2014/main" id="{AF0489C4-7984-4A49-9D02-ACE2DD3EC8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1" name="Freeform 29">
              <a:extLst>
                <a:ext uri="{FF2B5EF4-FFF2-40B4-BE49-F238E27FC236}">
                  <a16:creationId xmlns:a16="http://schemas.microsoft.com/office/drawing/2014/main" id="{3DB0DE7C-BF6D-4059-94C4-FD4D6E7BA9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2" name="Freeform 31">
              <a:extLst>
                <a:ext uri="{FF2B5EF4-FFF2-40B4-BE49-F238E27FC236}">
                  <a16:creationId xmlns:a16="http://schemas.microsoft.com/office/drawing/2014/main" id="{5B58E23E-6D06-4F24-B6F8-98AE632C2A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3" name="Freeform 32">
              <a:extLst>
                <a:ext uri="{FF2B5EF4-FFF2-40B4-BE49-F238E27FC236}">
                  <a16:creationId xmlns:a16="http://schemas.microsoft.com/office/drawing/2014/main" id="{7D87D95A-4B48-4140-BB5C-9A33AACBF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4" name="Freeform 33">
              <a:extLst>
                <a:ext uri="{FF2B5EF4-FFF2-40B4-BE49-F238E27FC236}">
                  <a16:creationId xmlns:a16="http://schemas.microsoft.com/office/drawing/2014/main" id="{6D78BEA4-B995-4BEC-A3B4-C580D646AD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5" name="Freeform 34">
              <a:extLst>
                <a:ext uri="{FF2B5EF4-FFF2-40B4-BE49-F238E27FC236}">
                  <a16:creationId xmlns:a16="http://schemas.microsoft.com/office/drawing/2014/main" id="{C075F1AC-7155-4487-8B7A-0C74E2C65D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6" name="Freeform 35">
              <a:extLst>
                <a:ext uri="{FF2B5EF4-FFF2-40B4-BE49-F238E27FC236}">
                  <a16:creationId xmlns:a16="http://schemas.microsoft.com/office/drawing/2014/main" id="{2923812A-0930-464A-B863-8232CDF9BE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7" name="Freeform 36">
              <a:extLst>
                <a:ext uri="{FF2B5EF4-FFF2-40B4-BE49-F238E27FC236}">
                  <a16:creationId xmlns:a16="http://schemas.microsoft.com/office/drawing/2014/main" id="{5B22D5AF-1F95-4943-ADBD-50BF0DDC9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8" name="Freeform 37">
              <a:extLst>
                <a:ext uri="{FF2B5EF4-FFF2-40B4-BE49-F238E27FC236}">
                  <a16:creationId xmlns:a16="http://schemas.microsoft.com/office/drawing/2014/main" id="{09709304-5160-4325-BE4E-F970450FA8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9" name="Freeform 38">
              <a:extLst>
                <a:ext uri="{FF2B5EF4-FFF2-40B4-BE49-F238E27FC236}">
                  <a16:creationId xmlns:a16="http://schemas.microsoft.com/office/drawing/2014/main" id="{6086BD94-D139-4DEE-9FB6-849360DABF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0" name="Freeform 39">
              <a:extLst>
                <a:ext uri="{FF2B5EF4-FFF2-40B4-BE49-F238E27FC236}">
                  <a16:creationId xmlns:a16="http://schemas.microsoft.com/office/drawing/2014/main" id="{84B8A4B1-C709-4864-851E-6A76DE4E52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1" name="Freeform 40">
              <a:extLst>
                <a:ext uri="{FF2B5EF4-FFF2-40B4-BE49-F238E27FC236}">
                  <a16:creationId xmlns:a16="http://schemas.microsoft.com/office/drawing/2014/main" id="{51183B3E-65BA-45BB-9238-E5553DA7E2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2" name="Freeform 41">
              <a:extLst>
                <a:ext uri="{FF2B5EF4-FFF2-40B4-BE49-F238E27FC236}">
                  <a16:creationId xmlns:a16="http://schemas.microsoft.com/office/drawing/2014/main" id="{B456CBC6-D8DB-4226-8743-8355D0C1E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3" name="Freeform 42">
              <a:extLst>
                <a:ext uri="{FF2B5EF4-FFF2-40B4-BE49-F238E27FC236}">
                  <a16:creationId xmlns:a16="http://schemas.microsoft.com/office/drawing/2014/main" id="{2A43AE63-9201-415C-A88E-C52685BF9A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4" name="Freeform 44">
              <a:extLst>
                <a:ext uri="{FF2B5EF4-FFF2-40B4-BE49-F238E27FC236}">
                  <a16:creationId xmlns:a16="http://schemas.microsoft.com/office/drawing/2014/main" id="{0BB8C75E-6B9A-4E95-85CF-ACD2D2AD2B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5" name="Freeform 45">
              <a:extLst>
                <a:ext uri="{FF2B5EF4-FFF2-40B4-BE49-F238E27FC236}">
                  <a16:creationId xmlns:a16="http://schemas.microsoft.com/office/drawing/2014/main" id="{F593E6EC-FB46-40CB-825C-C1305B1FB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6" name="Freeform 46">
              <a:extLst>
                <a:ext uri="{FF2B5EF4-FFF2-40B4-BE49-F238E27FC236}">
                  <a16:creationId xmlns:a16="http://schemas.microsoft.com/office/drawing/2014/main" id="{517F36F0-8630-4831-9057-6CA9B217B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7" name="Freeform 47">
              <a:extLst>
                <a:ext uri="{FF2B5EF4-FFF2-40B4-BE49-F238E27FC236}">
                  <a16:creationId xmlns:a16="http://schemas.microsoft.com/office/drawing/2014/main" id="{9614B5E6-3CE1-465E-8381-646179E1B1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8" name="Freeform 48">
              <a:extLst>
                <a:ext uri="{FF2B5EF4-FFF2-40B4-BE49-F238E27FC236}">
                  <a16:creationId xmlns:a16="http://schemas.microsoft.com/office/drawing/2014/main" id="{5A40C31A-16AE-42C0-AC3B-52DCA2F5A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9" name="Freeform 49">
              <a:extLst>
                <a:ext uri="{FF2B5EF4-FFF2-40B4-BE49-F238E27FC236}">
                  <a16:creationId xmlns:a16="http://schemas.microsoft.com/office/drawing/2014/main" id="{CE95CDB5-B8FA-431B-B9BE-7791AD92C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2215410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9C48A9-2FAD-4CB2-9AF3-849F37D80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B38E0-EEC2-447E-1813-0077FB2AA9F9}"/>
              </a:ext>
            </a:extLst>
          </p:cNvPr>
          <p:cNvSpPr>
            <a:spLocks noGrp="1"/>
          </p:cNvSpPr>
          <p:nvPr>
            <p:ph type="title"/>
          </p:nvPr>
        </p:nvSpPr>
        <p:spPr>
          <a:xfrm>
            <a:off x="888531" y="1180163"/>
            <a:ext cx="3910905" cy="4497674"/>
          </a:xfrm>
        </p:spPr>
        <p:txBody>
          <a:bodyPr>
            <a:normAutofit/>
          </a:bodyPr>
          <a:lstStyle/>
          <a:p>
            <a:pPr algn="ctr"/>
            <a:r>
              <a:rPr lang="en-GB" sz="6000" b="1" u="sng" dirty="0"/>
              <a:t>Content </a:t>
            </a:r>
          </a:p>
        </p:txBody>
      </p:sp>
      <p:sp>
        <p:nvSpPr>
          <p:cNvPr id="13" name="Freeform 145">
            <a:extLst>
              <a:ext uri="{FF2B5EF4-FFF2-40B4-BE49-F238E27FC236}">
                <a16:creationId xmlns:a16="http://schemas.microsoft.com/office/drawing/2014/main" id="{B7D9EBFF-BE38-459C-8398-C529622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218215" y="645802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5">
            <a:extLst>
              <a:ext uri="{FF2B5EF4-FFF2-40B4-BE49-F238E27FC236}">
                <a16:creationId xmlns:a16="http://schemas.microsoft.com/office/drawing/2014/main" id="{AE183758-6556-4968-8BCD-BF6907D40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1">
            <a:extLst>
              <a:ext uri="{FF2B5EF4-FFF2-40B4-BE49-F238E27FC236}">
                <a16:creationId xmlns:a16="http://schemas.microsoft.com/office/drawing/2014/main" id="{377BE59D-AC3D-4975-A360-8CC5502A8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758445" y="632496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19" name="Group 18">
            <a:extLst>
              <a:ext uri="{FF2B5EF4-FFF2-40B4-BE49-F238E27FC236}">
                <a16:creationId xmlns:a16="http://schemas.microsoft.com/office/drawing/2014/main" id="{BE44C9CE-DE8C-411B-B3CB-DC298AA925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68825" y="-31769"/>
            <a:ext cx="740657" cy="6354110"/>
            <a:chOff x="11168825" y="-31769"/>
            <a:chExt cx="740657" cy="6354110"/>
          </a:xfrm>
        </p:grpSpPr>
        <p:sp>
          <p:nvSpPr>
            <p:cNvPr id="20" name="Freeform 43">
              <a:extLst>
                <a:ext uri="{FF2B5EF4-FFF2-40B4-BE49-F238E27FC236}">
                  <a16:creationId xmlns:a16="http://schemas.microsoft.com/office/drawing/2014/main" id="{8965F0E1-1C9F-466A-8B63-AE6A0A18F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1">
              <a:extLst>
                <a:ext uri="{FF2B5EF4-FFF2-40B4-BE49-F238E27FC236}">
                  <a16:creationId xmlns:a16="http://schemas.microsoft.com/office/drawing/2014/main" id="{6C7F7A9F-39EB-4986-88ED-7CC2D7F1EB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3">
              <a:extLst>
                <a:ext uri="{FF2B5EF4-FFF2-40B4-BE49-F238E27FC236}">
                  <a16:creationId xmlns:a16="http://schemas.microsoft.com/office/drawing/2014/main" id="{F54E414E-1FB9-4B7E-B98B-FC408EF06A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4">
              <a:extLst>
                <a:ext uri="{FF2B5EF4-FFF2-40B4-BE49-F238E27FC236}">
                  <a16:creationId xmlns:a16="http://schemas.microsoft.com/office/drawing/2014/main" id="{58B6B8AE-D28A-4D01-9590-81CA9E1423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5">
              <a:extLst>
                <a:ext uri="{FF2B5EF4-FFF2-40B4-BE49-F238E27FC236}">
                  <a16:creationId xmlns:a16="http://schemas.microsoft.com/office/drawing/2014/main" id="{A983289D-FF74-405E-9900-40E892EA56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56">
              <a:extLst>
                <a:ext uri="{FF2B5EF4-FFF2-40B4-BE49-F238E27FC236}">
                  <a16:creationId xmlns:a16="http://schemas.microsoft.com/office/drawing/2014/main" id="{6E6E8465-F7F7-4A12-9895-D7559F92AA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19847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57">
              <a:extLst>
                <a:ext uri="{FF2B5EF4-FFF2-40B4-BE49-F238E27FC236}">
                  <a16:creationId xmlns:a16="http://schemas.microsoft.com/office/drawing/2014/main" id="{1044257E-F13F-4F72-B3A0-77BBAEF862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59">
              <a:extLst>
                <a:ext uri="{FF2B5EF4-FFF2-40B4-BE49-F238E27FC236}">
                  <a16:creationId xmlns:a16="http://schemas.microsoft.com/office/drawing/2014/main" id="{6991AD29-0D1D-4943-85B4-396F73331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0">
              <a:extLst>
                <a:ext uri="{FF2B5EF4-FFF2-40B4-BE49-F238E27FC236}">
                  <a16:creationId xmlns:a16="http://schemas.microsoft.com/office/drawing/2014/main" id="{846CC28C-BD2A-4B62-AE65-D758482D88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9324" y="18933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1">
              <a:extLst>
                <a:ext uri="{FF2B5EF4-FFF2-40B4-BE49-F238E27FC236}">
                  <a16:creationId xmlns:a16="http://schemas.microsoft.com/office/drawing/2014/main" id="{5C52B10D-F487-4B22-AAB6-83D0D0BCA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78">
              <a:extLst>
                <a:ext uri="{FF2B5EF4-FFF2-40B4-BE49-F238E27FC236}">
                  <a16:creationId xmlns:a16="http://schemas.microsoft.com/office/drawing/2014/main" id="{5721E3D1-7C7D-4287-836E-E18E6C5E1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9">
              <a:extLst>
                <a:ext uri="{FF2B5EF4-FFF2-40B4-BE49-F238E27FC236}">
                  <a16:creationId xmlns:a16="http://schemas.microsoft.com/office/drawing/2014/main" id="{8B7115D0-6F96-43ED-9605-5D5776D0A5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0">
              <a:extLst>
                <a:ext uri="{FF2B5EF4-FFF2-40B4-BE49-F238E27FC236}">
                  <a16:creationId xmlns:a16="http://schemas.microsoft.com/office/drawing/2014/main" id="{964EAF63-4F75-48E9-839B-72629E0DF9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1">
              <a:extLst>
                <a:ext uri="{FF2B5EF4-FFF2-40B4-BE49-F238E27FC236}">
                  <a16:creationId xmlns:a16="http://schemas.microsoft.com/office/drawing/2014/main" id="{15C8133D-1BB6-4D30-8E66-AC762418ED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2">
              <a:extLst>
                <a:ext uri="{FF2B5EF4-FFF2-40B4-BE49-F238E27FC236}">
                  <a16:creationId xmlns:a16="http://schemas.microsoft.com/office/drawing/2014/main" id="{C900A5D4-F3A2-4DE0-A1FD-256F97AEE4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3">
              <a:extLst>
                <a:ext uri="{FF2B5EF4-FFF2-40B4-BE49-F238E27FC236}">
                  <a16:creationId xmlns:a16="http://schemas.microsoft.com/office/drawing/2014/main" id="{06019569-CED4-4704-B16F-6C737355C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84">
              <a:extLst>
                <a:ext uri="{FF2B5EF4-FFF2-40B4-BE49-F238E27FC236}">
                  <a16:creationId xmlns:a16="http://schemas.microsoft.com/office/drawing/2014/main" id="{C41AAEDF-2C2E-454F-9B1F-B292B6BDA7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6">
              <a:extLst>
                <a:ext uri="{FF2B5EF4-FFF2-40B4-BE49-F238E27FC236}">
                  <a16:creationId xmlns:a16="http://schemas.microsoft.com/office/drawing/2014/main" id="{27635896-F471-440E-82B8-5F20AA0B6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2362" y="11524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9">
              <a:extLst>
                <a:ext uri="{FF2B5EF4-FFF2-40B4-BE49-F238E27FC236}">
                  <a16:creationId xmlns:a16="http://schemas.microsoft.com/office/drawing/2014/main" id="{DCCE6371-0732-4622-BF9B-8CDAE6551B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0">
              <a:extLst>
                <a:ext uri="{FF2B5EF4-FFF2-40B4-BE49-F238E27FC236}">
                  <a16:creationId xmlns:a16="http://schemas.microsoft.com/office/drawing/2014/main" id="{A82995E3-5C87-4E54-948B-78EC02AF63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5">
              <a:extLst>
                <a:ext uri="{FF2B5EF4-FFF2-40B4-BE49-F238E27FC236}">
                  <a16:creationId xmlns:a16="http://schemas.microsoft.com/office/drawing/2014/main" id="{B4A33A69-BC3C-4807-BD4F-29051D4FAC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78424" y="192673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6">
              <a:extLst>
                <a:ext uri="{FF2B5EF4-FFF2-40B4-BE49-F238E27FC236}">
                  <a16:creationId xmlns:a16="http://schemas.microsoft.com/office/drawing/2014/main" id="{77A8CCDF-F727-49B9-92B3-03C8E7552B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68061" y="53385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7">
              <a:extLst>
                <a:ext uri="{FF2B5EF4-FFF2-40B4-BE49-F238E27FC236}">
                  <a16:creationId xmlns:a16="http://schemas.microsoft.com/office/drawing/2014/main" id="{2F823EBE-29F9-4853-8151-44177E789A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3826" y="221380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8">
              <a:extLst>
                <a:ext uri="{FF2B5EF4-FFF2-40B4-BE49-F238E27FC236}">
                  <a16:creationId xmlns:a16="http://schemas.microsoft.com/office/drawing/2014/main" id="{425EFE7D-59A7-408A-B7EC-3C1915D57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65732" y="114370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9">
              <a:extLst>
                <a:ext uri="{FF2B5EF4-FFF2-40B4-BE49-F238E27FC236}">
                  <a16:creationId xmlns:a16="http://schemas.microsoft.com/office/drawing/2014/main" id="{2A01DF9D-6D4D-42E2-B507-712276E6F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8929" y="1645028"/>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0">
              <a:extLst>
                <a:ext uri="{FF2B5EF4-FFF2-40B4-BE49-F238E27FC236}">
                  <a16:creationId xmlns:a16="http://schemas.microsoft.com/office/drawing/2014/main" id="{FC81B218-8E4D-44A5-81A9-BE68BB6886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5785" y="28602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1">
              <a:extLst>
                <a:ext uri="{FF2B5EF4-FFF2-40B4-BE49-F238E27FC236}">
                  <a16:creationId xmlns:a16="http://schemas.microsoft.com/office/drawing/2014/main" id="{BDCFABFF-C0E7-4320-A0AC-1E6A244FB7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6984" y="137352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434BFCB7-FEFD-4E62-AF0D-D31435E8E5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6487" y="85486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32">
              <a:extLst>
                <a:ext uri="{FF2B5EF4-FFF2-40B4-BE49-F238E27FC236}">
                  <a16:creationId xmlns:a16="http://schemas.microsoft.com/office/drawing/2014/main" id="{75F2A950-86FC-437D-9BAE-52430679E9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165300"/>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33">
              <a:extLst>
                <a:ext uri="{FF2B5EF4-FFF2-40B4-BE49-F238E27FC236}">
                  <a16:creationId xmlns:a16="http://schemas.microsoft.com/office/drawing/2014/main" id="{26E9AED6-5A24-489F-8283-2D56A8400C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25661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34">
              <a:extLst>
                <a:ext uri="{FF2B5EF4-FFF2-40B4-BE49-F238E27FC236}">
                  <a16:creationId xmlns:a16="http://schemas.microsoft.com/office/drawing/2014/main" id="{FA389496-22E1-4F21-89B2-94F14A397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25393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35">
              <a:extLst>
                <a:ext uri="{FF2B5EF4-FFF2-40B4-BE49-F238E27FC236}">
                  <a16:creationId xmlns:a16="http://schemas.microsoft.com/office/drawing/2014/main" id="{848F2079-432D-439C-8E89-AC4BE924E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4648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36">
              <a:extLst>
                <a:ext uri="{FF2B5EF4-FFF2-40B4-BE49-F238E27FC236}">
                  <a16:creationId xmlns:a16="http://schemas.microsoft.com/office/drawing/2014/main" id="{92874069-C275-46A3-80AE-8D7C37DBDB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15823"/>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37">
              <a:extLst>
                <a:ext uri="{FF2B5EF4-FFF2-40B4-BE49-F238E27FC236}">
                  <a16:creationId xmlns:a16="http://schemas.microsoft.com/office/drawing/2014/main" id="{42DFDE2E-0FF8-4A98-8841-8BB2C536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292936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38">
              <a:extLst>
                <a:ext uri="{FF2B5EF4-FFF2-40B4-BE49-F238E27FC236}">
                  <a16:creationId xmlns:a16="http://schemas.microsoft.com/office/drawing/2014/main" id="{BF5AE575-247A-4C81-A82D-E3958273EF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76945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39">
              <a:extLst>
                <a:ext uri="{FF2B5EF4-FFF2-40B4-BE49-F238E27FC236}">
                  <a16:creationId xmlns:a16="http://schemas.microsoft.com/office/drawing/2014/main" id="{DB8A4B63-89AB-4556-9AE8-89008B8A0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10577"/>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0">
              <a:extLst>
                <a:ext uri="{FF2B5EF4-FFF2-40B4-BE49-F238E27FC236}">
                  <a16:creationId xmlns:a16="http://schemas.microsoft.com/office/drawing/2014/main" id="{5BD141FA-1B13-4C53-84D6-001A33A37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46727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42">
              <a:extLst>
                <a:ext uri="{FF2B5EF4-FFF2-40B4-BE49-F238E27FC236}">
                  <a16:creationId xmlns:a16="http://schemas.microsoft.com/office/drawing/2014/main" id="{47B6077C-C574-45F3-8A6E-5B95B28983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46584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4">
              <a:extLst>
                <a:ext uri="{FF2B5EF4-FFF2-40B4-BE49-F238E27FC236}">
                  <a16:creationId xmlns:a16="http://schemas.microsoft.com/office/drawing/2014/main" id="{D667AAED-9B7E-40D4-95D3-804437E64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3949975"/>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45">
              <a:extLst>
                <a:ext uri="{FF2B5EF4-FFF2-40B4-BE49-F238E27FC236}">
                  <a16:creationId xmlns:a16="http://schemas.microsoft.com/office/drawing/2014/main" id="{ED4DD42F-20E4-4D5D-B0ED-03EFA335FE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058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6">
              <a:extLst>
                <a:ext uri="{FF2B5EF4-FFF2-40B4-BE49-F238E27FC236}">
                  <a16:creationId xmlns:a16="http://schemas.microsoft.com/office/drawing/2014/main" id="{1896D6C0-F361-4426-8D04-0083D15AA4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699897"/>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7">
              <a:extLst>
                <a:ext uri="{FF2B5EF4-FFF2-40B4-BE49-F238E27FC236}">
                  <a16:creationId xmlns:a16="http://schemas.microsoft.com/office/drawing/2014/main" id="{DD7C46C3-2ECB-4656-848D-9067E38A3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1884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48">
              <a:extLst>
                <a:ext uri="{FF2B5EF4-FFF2-40B4-BE49-F238E27FC236}">
                  <a16:creationId xmlns:a16="http://schemas.microsoft.com/office/drawing/2014/main" id="{FFD18C07-0032-4C82-BE71-4D51ED4B75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485378"/>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62">
              <a:extLst>
                <a:ext uri="{FF2B5EF4-FFF2-40B4-BE49-F238E27FC236}">
                  <a16:creationId xmlns:a16="http://schemas.microsoft.com/office/drawing/2014/main" id="{8950A694-3B9D-46EA-A0F3-7A6649D5C6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63">
              <a:extLst>
                <a:ext uri="{FF2B5EF4-FFF2-40B4-BE49-F238E27FC236}">
                  <a16:creationId xmlns:a16="http://schemas.microsoft.com/office/drawing/2014/main" id="{D062DE1B-C68A-4A16-BEA3-B003CDAA62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4">
              <a:extLst>
                <a:ext uri="{FF2B5EF4-FFF2-40B4-BE49-F238E27FC236}">
                  <a16:creationId xmlns:a16="http://schemas.microsoft.com/office/drawing/2014/main" id="{2A1C73D6-A2FB-465F-A15B-36AA5D01DC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65">
              <a:extLst>
                <a:ext uri="{FF2B5EF4-FFF2-40B4-BE49-F238E27FC236}">
                  <a16:creationId xmlns:a16="http://schemas.microsoft.com/office/drawing/2014/main" id="{D55D7865-E6AE-415D-A8C4-7C5A32A341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66">
              <a:extLst>
                <a:ext uri="{FF2B5EF4-FFF2-40B4-BE49-F238E27FC236}">
                  <a16:creationId xmlns:a16="http://schemas.microsoft.com/office/drawing/2014/main" id="{B9672CA1-9BC0-425C-BF94-79F1793912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67">
              <a:extLst>
                <a:ext uri="{FF2B5EF4-FFF2-40B4-BE49-F238E27FC236}">
                  <a16:creationId xmlns:a16="http://schemas.microsoft.com/office/drawing/2014/main" id="{08DFEA9A-A535-458A-9950-A3358C5AED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68">
              <a:extLst>
                <a:ext uri="{FF2B5EF4-FFF2-40B4-BE49-F238E27FC236}">
                  <a16:creationId xmlns:a16="http://schemas.microsoft.com/office/drawing/2014/main" id="{23245835-C289-45EA-B41A-1252725F12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69">
              <a:extLst>
                <a:ext uri="{FF2B5EF4-FFF2-40B4-BE49-F238E27FC236}">
                  <a16:creationId xmlns:a16="http://schemas.microsoft.com/office/drawing/2014/main" id="{0AFB26ED-87DA-4AFB-AE43-2432C35B4B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70">
              <a:extLst>
                <a:ext uri="{FF2B5EF4-FFF2-40B4-BE49-F238E27FC236}">
                  <a16:creationId xmlns:a16="http://schemas.microsoft.com/office/drawing/2014/main" id="{253F6336-3C2D-45EB-B6CC-837D55DDD4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71">
              <a:extLst>
                <a:ext uri="{FF2B5EF4-FFF2-40B4-BE49-F238E27FC236}">
                  <a16:creationId xmlns:a16="http://schemas.microsoft.com/office/drawing/2014/main" id="{0DA2D173-44B4-483D-A774-4184E40919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72">
              <a:extLst>
                <a:ext uri="{FF2B5EF4-FFF2-40B4-BE49-F238E27FC236}">
                  <a16:creationId xmlns:a16="http://schemas.microsoft.com/office/drawing/2014/main" id="{0CB352C4-5B1D-4A74-8554-F4ECE8CD8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73">
              <a:extLst>
                <a:ext uri="{FF2B5EF4-FFF2-40B4-BE49-F238E27FC236}">
                  <a16:creationId xmlns:a16="http://schemas.microsoft.com/office/drawing/2014/main" id="{271B3474-6418-4288-8006-4098D84E3E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4">
              <a:extLst>
                <a:ext uri="{FF2B5EF4-FFF2-40B4-BE49-F238E27FC236}">
                  <a16:creationId xmlns:a16="http://schemas.microsoft.com/office/drawing/2014/main" id="{A9248BB0-07AC-488D-A21C-C5A6A3917E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5">
              <a:extLst>
                <a:ext uri="{FF2B5EF4-FFF2-40B4-BE49-F238E27FC236}">
                  <a16:creationId xmlns:a16="http://schemas.microsoft.com/office/drawing/2014/main" id="{6CCB1591-9266-4539-8E7B-BD6948551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7">
              <a:extLst>
                <a:ext uri="{FF2B5EF4-FFF2-40B4-BE49-F238E27FC236}">
                  <a16:creationId xmlns:a16="http://schemas.microsoft.com/office/drawing/2014/main" id="{66E23B6C-5D63-47FA-AB5C-B5D0D11F4F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8">
              <a:extLst>
                <a:ext uri="{FF2B5EF4-FFF2-40B4-BE49-F238E27FC236}">
                  <a16:creationId xmlns:a16="http://schemas.microsoft.com/office/drawing/2014/main" id="{1C0F9B2D-2AAA-4359-AC6B-E3FD5A0A2C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91">
              <a:extLst>
                <a:ext uri="{FF2B5EF4-FFF2-40B4-BE49-F238E27FC236}">
                  <a16:creationId xmlns:a16="http://schemas.microsoft.com/office/drawing/2014/main" id="{E9D87B5D-B1E8-4FCD-922C-3DEE976A3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7244" y="2708876"/>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92">
              <a:extLst>
                <a:ext uri="{FF2B5EF4-FFF2-40B4-BE49-F238E27FC236}">
                  <a16:creationId xmlns:a16="http://schemas.microsoft.com/office/drawing/2014/main" id="{AF4AF7C2-3909-4813-BE0A-A413F45C20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6284" y="24335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93">
              <a:extLst>
                <a:ext uri="{FF2B5EF4-FFF2-40B4-BE49-F238E27FC236}">
                  <a16:creationId xmlns:a16="http://schemas.microsoft.com/office/drawing/2014/main" id="{A5099345-9081-4A89-99D9-EF03FD94F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5786" y="323006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94">
              <a:extLst>
                <a:ext uri="{FF2B5EF4-FFF2-40B4-BE49-F238E27FC236}">
                  <a16:creationId xmlns:a16="http://schemas.microsoft.com/office/drawing/2014/main" id="{B11A1299-8A1F-4956-B3C2-6D7354C809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0892" y="5353190"/>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95">
              <a:extLst>
                <a:ext uri="{FF2B5EF4-FFF2-40B4-BE49-F238E27FC236}">
                  <a16:creationId xmlns:a16="http://schemas.microsoft.com/office/drawing/2014/main" id="{813AD72B-F579-4FA3-B790-3413BEA847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19243" y="300065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6">
              <a:extLst>
                <a:ext uri="{FF2B5EF4-FFF2-40B4-BE49-F238E27FC236}">
                  <a16:creationId xmlns:a16="http://schemas.microsoft.com/office/drawing/2014/main" id="{C38D88ED-8B91-49B6-B47B-B4F2F7A5C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4629" y="35202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97">
              <a:extLst>
                <a:ext uri="{FF2B5EF4-FFF2-40B4-BE49-F238E27FC236}">
                  <a16:creationId xmlns:a16="http://schemas.microsoft.com/office/drawing/2014/main" id="{F3D8BECB-5A31-413A-BDF0-073C3C4C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3941" y="472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98">
              <a:extLst>
                <a:ext uri="{FF2B5EF4-FFF2-40B4-BE49-F238E27FC236}">
                  <a16:creationId xmlns:a16="http://schemas.microsoft.com/office/drawing/2014/main" id="{EAF19333-3DD2-43BA-BAAE-748D65A35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6426" y="421061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99">
              <a:extLst>
                <a:ext uri="{FF2B5EF4-FFF2-40B4-BE49-F238E27FC236}">
                  <a16:creationId xmlns:a16="http://schemas.microsoft.com/office/drawing/2014/main" id="{573E1D95-E168-45FC-AC44-2AB70BB57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9321" y="4473061"/>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00">
              <a:extLst>
                <a:ext uri="{FF2B5EF4-FFF2-40B4-BE49-F238E27FC236}">
                  <a16:creationId xmlns:a16="http://schemas.microsoft.com/office/drawing/2014/main" id="{CE894873-89D2-4FE3-A432-8E8603EB5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8830" y="3839052"/>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01">
              <a:extLst>
                <a:ext uri="{FF2B5EF4-FFF2-40B4-BE49-F238E27FC236}">
                  <a16:creationId xmlns:a16="http://schemas.microsoft.com/office/drawing/2014/main" id="{513D056D-2B7A-4F18-80FE-05358FD3F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3547" y="508820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02">
              <a:extLst>
                <a:ext uri="{FF2B5EF4-FFF2-40B4-BE49-F238E27FC236}">
                  <a16:creationId xmlns:a16="http://schemas.microsoft.com/office/drawing/2014/main" id="{83602C49-58ED-42C8-B7FD-65BACB9540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8877" y="571180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3">
              <a:extLst>
                <a:ext uri="{FF2B5EF4-FFF2-40B4-BE49-F238E27FC236}">
                  <a16:creationId xmlns:a16="http://schemas.microsoft.com/office/drawing/2014/main" id="{E2E66761-0338-48F1-BE5A-8A5AF19DC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2634" y="59190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4">
              <a:extLst>
                <a:ext uri="{FF2B5EF4-FFF2-40B4-BE49-F238E27FC236}">
                  <a16:creationId xmlns:a16="http://schemas.microsoft.com/office/drawing/2014/main" id="{2F5694C3-9B6C-48D6-A828-9B393F179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8094" y="240897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3">
              <a:extLst>
                <a:ext uri="{FF2B5EF4-FFF2-40B4-BE49-F238E27FC236}">
                  <a16:creationId xmlns:a16="http://schemas.microsoft.com/office/drawing/2014/main" id="{4AB20198-2EC0-4574-A70E-9B7166C2F7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9435" y="479689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14">
              <a:extLst>
                <a:ext uri="{FF2B5EF4-FFF2-40B4-BE49-F238E27FC236}">
                  <a16:creationId xmlns:a16="http://schemas.microsoft.com/office/drawing/2014/main" id="{4C97BB7D-625E-4D2D-BC87-785EDCB3C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2839" y="356321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15">
              <a:extLst>
                <a:ext uri="{FF2B5EF4-FFF2-40B4-BE49-F238E27FC236}">
                  <a16:creationId xmlns:a16="http://schemas.microsoft.com/office/drawing/2014/main" id="{FC68E95F-01B4-4114-A7BD-32E3D314CD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7126" y="422606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7">
              <a:extLst>
                <a:ext uri="{FF2B5EF4-FFF2-40B4-BE49-F238E27FC236}">
                  <a16:creationId xmlns:a16="http://schemas.microsoft.com/office/drawing/2014/main" id="{B20BB92B-364F-4F10-9567-F286509A1E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4443" y="596268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9">
              <a:extLst>
                <a:ext uri="{FF2B5EF4-FFF2-40B4-BE49-F238E27FC236}">
                  <a16:creationId xmlns:a16="http://schemas.microsoft.com/office/drawing/2014/main" id="{D169AC19-639E-42F2-8431-2FB4D0983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0504" y="618305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36">
              <a:extLst>
                <a:ext uri="{FF2B5EF4-FFF2-40B4-BE49-F238E27FC236}">
                  <a16:creationId xmlns:a16="http://schemas.microsoft.com/office/drawing/2014/main" id="{E78E9D8E-286B-48D4-B196-79F4F76A7D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018" y="6119642"/>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974AB854-D28A-4EA2-BCAB-10CB78BAC2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1542" y="4190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01" name="Freeform 118">
            <a:extLst>
              <a:ext uri="{FF2B5EF4-FFF2-40B4-BE49-F238E27FC236}">
                <a16:creationId xmlns:a16="http://schemas.microsoft.com/office/drawing/2014/main" id="{3A8CD798-CB25-45CA-B21C-641CF4610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207776" y="669811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87">
            <a:extLst>
              <a:ext uri="{FF2B5EF4-FFF2-40B4-BE49-F238E27FC236}">
                <a16:creationId xmlns:a16="http://schemas.microsoft.com/office/drawing/2014/main" id="{39AEB1B0-022C-404F-BAD4-D137A7AC1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8">
            <a:extLst>
              <a:ext uri="{FF2B5EF4-FFF2-40B4-BE49-F238E27FC236}">
                <a16:creationId xmlns:a16="http://schemas.microsoft.com/office/drawing/2014/main" id="{49DF50F8-4893-4663-A0A2-E4AD00AC7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5" name="Content Placeholder 2">
            <a:extLst>
              <a:ext uri="{FF2B5EF4-FFF2-40B4-BE49-F238E27FC236}">
                <a16:creationId xmlns:a16="http://schemas.microsoft.com/office/drawing/2014/main" id="{CB98BB5C-D04E-BBEB-E7F7-FCBBAED77EAE}"/>
              </a:ext>
            </a:extLst>
          </p:cNvPr>
          <p:cNvGraphicFramePr>
            <a:graphicFrameLocks noGrp="1"/>
          </p:cNvGraphicFramePr>
          <p:nvPr>
            <p:ph idx="1"/>
            <p:extLst>
              <p:ext uri="{D42A27DB-BD31-4B8C-83A1-F6EECF244321}">
                <p14:modId xmlns:p14="http://schemas.microsoft.com/office/powerpoint/2010/main" val="3221308995"/>
              </p:ext>
            </p:extLst>
          </p:nvPr>
        </p:nvGraphicFramePr>
        <p:xfrm>
          <a:off x="5364127" y="567346"/>
          <a:ext cx="5430960" cy="5719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841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9" name="Rectangle 23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0" name="Rectangle 239">
            <a:extLst>
              <a:ext uri="{FF2B5EF4-FFF2-40B4-BE49-F238E27FC236}">
                <a16:creationId xmlns:a16="http://schemas.microsoft.com/office/drawing/2014/main" id="{BA26D362-1F0D-41F6-ADB3-AFB080502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598061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B7562-CF3A-6349-C160-B65BD79BEBE1}"/>
              </a:ext>
            </a:extLst>
          </p:cNvPr>
          <p:cNvSpPr>
            <a:spLocks noGrp="1"/>
          </p:cNvSpPr>
          <p:nvPr>
            <p:ph type="title"/>
          </p:nvPr>
        </p:nvSpPr>
        <p:spPr>
          <a:xfrm>
            <a:off x="877327" y="1105647"/>
            <a:ext cx="3782138" cy="3621741"/>
          </a:xfrm>
        </p:spPr>
        <p:txBody>
          <a:bodyPr>
            <a:normAutofit/>
          </a:bodyPr>
          <a:lstStyle/>
          <a:p>
            <a:pPr algn="ctr"/>
            <a:r>
              <a:rPr lang="en-GB" sz="6000" b="1" u="sng" dirty="0"/>
              <a:t>Element task </a:t>
            </a:r>
          </a:p>
        </p:txBody>
      </p:sp>
      <p:sp>
        <p:nvSpPr>
          <p:cNvPr id="3" name="Content Placeholder 2">
            <a:extLst>
              <a:ext uri="{FF2B5EF4-FFF2-40B4-BE49-F238E27FC236}">
                <a16:creationId xmlns:a16="http://schemas.microsoft.com/office/drawing/2014/main" id="{2FCAE52D-EE47-EC04-50FA-123D596609B4}"/>
              </a:ext>
            </a:extLst>
          </p:cNvPr>
          <p:cNvSpPr>
            <a:spLocks noGrp="1"/>
          </p:cNvSpPr>
          <p:nvPr>
            <p:ph idx="1"/>
          </p:nvPr>
        </p:nvSpPr>
        <p:spPr>
          <a:xfrm>
            <a:off x="5348941" y="890269"/>
            <a:ext cx="5769247" cy="4437016"/>
          </a:xfrm>
        </p:spPr>
        <p:txBody>
          <a:bodyPr>
            <a:normAutofit/>
          </a:bodyPr>
          <a:lstStyle/>
          <a:p>
            <a:pPr marL="0" indent="0" algn="ctr">
              <a:buNone/>
            </a:pPr>
            <a:r>
              <a:rPr lang="en-GB" sz="2800" dirty="0"/>
              <a:t> Question; Write an essay about yourself and your aspirations for the future – you must include referencing (850 words) [ 20 Marks]</a:t>
            </a:r>
          </a:p>
        </p:txBody>
      </p:sp>
      <p:grpSp>
        <p:nvGrpSpPr>
          <p:cNvPr id="241" name="Group 24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258" y="5703711"/>
            <a:ext cx="12105779" cy="653700"/>
            <a:chOff x="0" y="5833367"/>
            <a:chExt cx="12243348" cy="653700"/>
          </a:xfrm>
        </p:grpSpPr>
        <p:sp>
          <p:nvSpPr>
            <p:cNvPr id="1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678599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16C60-682A-C4FC-9EC0-9BFE70F77249}"/>
              </a:ext>
            </a:extLst>
          </p:cNvPr>
          <p:cNvSpPr>
            <a:spLocks noGrp="1"/>
          </p:cNvSpPr>
          <p:nvPr>
            <p:ph type="title"/>
          </p:nvPr>
        </p:nvSpPr>
        <p:spPr/>
        <p:txBody>
          <a:bodyPr>
            <a:normAutofit/>
          </a:bodyPr>
          <a:lstStyle/>
          <a:p>
            <a:pPr algn="ctr"/>
            <a:r>
              <a:rPr lang="en-GB" sz="6000" b="1" u="sng" dirty="0"/>
              <a:t>Guidance </a:t>
            </a:r>
          </a:p>
        </p:txBody>
      </p:sp>
      <p:graphicFrame>
        <p:nvGraphicFramePr>
          <p:cNvPr id="5" name="Content Placeholder 2">
            <a:extLst>
              <a:ext uri="{FF2B5EF4-FFF2-40B4-BE49-F238E27FC236}">
                <a16:creationId xmlns:a16="http://schemas.microsoft.com/office/drawing/2014/main" id="{7CF805A3-C80C-C171-4643-AF11F97BABD8}"/>
              </a:ext>
            </a:extLst>
          </p:cNvPr>
          <p:cNvGraphicFramePr>
            <a:graphicFrameLocks noGrp="1"/>
          </p:cNvGraphicFramePr>
          <p:nvPr>
            <p:ph idx="1"/>
            <p:extLst>
              <p:ext uri="{D42A27DB-BD31-4B8C-83A1-F6EECF244321}">
                <p14:modId xmlns:p14="http://schemas.microsoft.com/office/powerpoint/2010/main" val="994965003"/>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061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F62AAC-1C5B-406E-8F1E-5B0FD8E9D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CAFFD-E28A-E44D-08F8-8B1EE5E75236}"/>
              </a:ext>
            </a:extLst>
          </p:cNvPr>
          <p:cNvSpPr>
            <a:spLocks noGrp="1"/>
          </p:cNvSpPr>
          <p:nvPr>
            <p:ph type="title"/>
          </p:nvPr>
        </p:nvSpPr>
        <p:spPr>
          <a:xfrm>
            <a:off x="1073811" y="718366"/>
            <a:ext cx="9483513" cy="944656"/>
          </a:xfrm>
        </p:spPr>
        <p:txBody>
          <a:bodyPr>
            <a:normAutofit/>
          </a:bodyPr>
          <a:lstStyle/>
          <a:p>
            <a:pPr algn="ctr"/>
            <a:r>
              <a:rPr lang="en-GB" b="1" u="sng" dirty="0"/>
              <a:t>Example answer </a:t>
            </a:r>
          </a:p>
        </p:txBody>
      </p:sp>
      <p:sp>
        <p:nvSpPr>
          <p:cNvPr id="12" name="Rectangle 11">
            <a:extLst>
              <a:ext uri="{FF2B5EF4-FFF2-40B4-BE49-F238E27FC236}">
                <a16:creationId xmlns:a16="http://schemas.microsoft.com/office/drawing/2014/main" id="{EC2268EF-1ED3-4797-8355-F5078CB18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90700" y="1883764"/>
            <a:ext cx="8978579" cy="40971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F4E719-FC34-CE2F-3094-CE3A10166DD9}"/>
              </a:ext>
            </a:extLst>
          </p:cNvPr>
          <p:cNvSpPr>
            <a:spLocks noGrp="1"/>
          </p:cNvSpPr>
          <p:nvPr>
            <p:ph idx="1"/>
          </p:nvPr>
        </p:nvSpPr>
        <p:spPr>
          <a:xfrm>
            <a:off x="2503967" y="2478755"/>
            <a:ext cx="7598826" cy="2945618"/>
          </a:xfrm>
        </p:spPr>
        <p:txBody>
          <a:bodyPr>
            <a:normAutofit/>
          </a:bodyPr>
          <a:lstStyle/>
          <a:p>
            <a:r>
              <a:rPr lang="en-GB" dirty="0"/>
              <a:t>Introduction – My name is Zita, and I am a lecturer in law. I am 26 years old and have been a lecturer for 3 years. During this assessment I will be writing about myself. This will include a discussion surrounding my hobbies …………………</a:t>
            </a:r>
          </a:p>
        </p:txBody>
      </p:sp>
      <p:grpSp>
        <p:nvGrpSpPr>
          <p:cNvPr id="14" name="Group 13">
            <a:extLst>
              <a:ext uri="{FF2B5EF4-FFF2-40B4-BE49-F238E27FC236}">
                <a16:creationId xmlns:a16="http://schemas.microsoft.com/office/drawing/2014/main" id="{5CCCD93E-51C6-47E1-8405-8D870E6B52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4460" y="-5553"/>
            <a:ext cx="781459" cy="6853105"/>
            <a:chOff x="11084460" y="-5553"/>
            <a:chExt cx="781459" cy="6853105"/>
          </a:xfrm>
        </p:grpSpPr>
        <p:sp>
          <p:nvSpPr>
            <p:cNvPr id="15" name="Freeform 59">
              <a:extLst>
                <a:ext uri="{FF2B5EF4-FFF2-40B4-BE49-F238E27FC236}">
                  <a16:creationId xmlns:a16="http://schemas.microsoft.com/office/drawing/2014/main" id="{781905C4-1133-4589-891D-4E6052BC9C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5558" y="67086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B549DF45-2D76-437C-ACBF-763DF06F3E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122" y="65743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B49F2B88-F0AA-40D6-997C-4CD28AD29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3494" y="88847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36A4A66A-D1F4-4383-8D28-A68695937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8153" y="112627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1">
              <a:extLst>
                <a:ext uri="{FF2B5EF4-FFF2-40B4-BE49-F238E27FC236}">
                  <a16:creationId xmlns:a16="http://schemas.microsoft.com/office/drawing/2014/main" id="{1A73A306-1140-4842-AB32-DEFA0C75D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1203" y="213932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2">
              <a:extLst>
                <a:ext uri="{FF2B5EF4-FFF2-40B4-BE49-F238E27FC236}">
                  <a16:creationId xmlns:a16="http://schemas.microsoft.com/office/drawing/2014/main" id="{9E9F1E99-2F3F-4867-BBFE-FCA8F92CA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9039" y="191687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83">
              <a:extLst>
                <a:ext uri="{FF2B5EF4-FFF2-40B4-BE49-F238E27FC236}">
                  <a16:creationId xmlns:a16="http://schemas.microsoft.com/office/drawing/2014/main" id="{015B614E-DBF6-4DE6-9339-24B527AE00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1596" y="160208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4">
              <a:extLst>
                <a:ext uri="{FF2B5EF4-FFF2-40B4-BE49-F238E27FC236}">
                  <a16:creationId xmlns:a16="http://schemas.microsoft.com/office/drawing/2014/main" id="{2D99F085-1658-457C-A1E7-8BB59784E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2612" y="45284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86">
              <a:extLst>
                <a:ext uri="{FF2B5EF4-FFF2-40B4-BE49-F238E27FC236}">
                  <a16:creationId xmlns:a16="http://schemas.microsoft.com/office/drawing/2014/main" id="{72314D71-6CB0-478C-A2EE-9DD68D4B0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2581" y="10683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89">
              <a:extLst>
                <a:ext uri="{FF2B5EF4-FFF2-40B4-BE49-F238E27FC236}">
                  <a16:creationId xmlns:a16="http://schemas.microsoft.com/office/drawing/2014/main" id="{CFF40123-9723-4AED-B3F6-54C54E54AC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7384" y="138973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90">
              <a:extLst>
                <a:ext uri="{FF2B5EF4-FFF2-40B4-BE49-F238E27FC236}">
                  <a16:creationId xmlns:a16="http://schemas.microsoft.com/office/drawing/2014/main" id="{18149ACA-B455-497E-A336-7CA5EA3FF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5236" y="20126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62">
              <a:extLst>
                <a:ext uri="{FF2B5EF4-FFF2-40B4-BE49-F238E27FC236}">
                  <a16:creationId xmlns:a16="http://schemas.microsoft.com/office/drawing/2014/main" id="{BEA79FD9-FE3C-474C-9635-FA1AC8B10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8261" y="288696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3">
              <a:extLst>
                <a:ext uri="{FF2B5EF4-FFF2-40B4-BE49-F238E27FC236}">
                  <a16:creationId xmlns:a16="http://schemas.microsoft.com/office/drawing/2014/main" id="{5A1C9036-2209-48AB-9A45-1CF7A88BC8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9619" y="402557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4">
              <a:extLst>
                <a:ext uri="{FF2B5EF4-FFF2-40B4-BE49-F238E27FC236}">
                  <a16:creationId xmlns:a16="http://schemas.microsoft.com/office/drawing/2014/main" id="{949D7B76-E779-437D-BF53-4B314E304D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7570" y="261865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65">
              <a:extLst>
                <a:ext uri="{FF2B5EF4-FFF2-40B4-BE49-F238E27FC236}">
                  <a16:creationId xmlns:a16="http://schemas.microsoft.com/office/drawing/2014/main" id="{6C7666CC-2CD8-49CF-97E8-03A4748E5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8201" y="376266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6">
              <a:extLst>
                <a:ext uri="{FF2B5EF4-FFF2-40B4-BE49-F238E27FC236}">
                  <a16:creationId xmlns:a16="http://schemas.microsoft.com/office/drawing/2014/main" id="{6694159E-961A-40AD-9710-DE5D858BE2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5983" y="530910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67">
              <a:extLst>
                <a:ext uri="{FF2B5EF4-FFF2-40B4-BE49-F238E27FC236}">
                  <a16:creationId xmlns:a16="http://schemas.microsoft.com/office/drawing/2014/main" id="{3415C869-BF38-4F37-A07D-99863F6F0C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66163" y="452512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8">
              <a:extLst>
                <a:ext uri="{FF2B5EF4-FFF2-40B4-BE49-F238E27FC236}">
                  <a16:creationId xmlns:a16="http://schemas.microsoft.com/office/drawing/2014/main" id="{C532C6F8-F368-4C0C-A0C7-26ED5B5C74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93551" y="318238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69">
              <a:extLst>
                <a:ext uri="{FF2B5EF4-FFF2-40B4-BE49-F238E27FC236}">
                  <a16:creationId xmlns:a16="http://schemas.microsoft.com/office/drawing/2014/main" id="{CE0F0051-9235-439E-906C-6D4734860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72808" y="559134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70">
              <a:extLst>
                <a:ext uri="{FF2B5EF4-FFF2-40B4-BE49-F238E27FC236}">
                  <a16:creationId xmlns:a16="http://schemas.microsoft.com/office/drawing/2014/main" id="{595300AA-1720-4A83-A1A6-AEAC14DC4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37021" y="618309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1">
              <a:extLst>
                <a:ext uri="{FF2B5EF4-FFF2-40B4-BE49-F238E27FC236}">
                  <a16:creationId xmlns:a16="http://schemas.microsoft.com/office/drawing/2014/main" id="{4C3205CA-C6A4-4BC9-A856-44012512D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4351" y="507069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72">
              <a:extLst>
                <a:ext uri="{FF2B5EF4-FFF2-40B4-BE49-F238E27FC236}">
                  <a16:creationId xmlns:a16="http://schemas.microsoft.com/office/drawing/2014/main" id="{2ADF09EA-ED2B-435A-98A9-C04F61AEC3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1088" y="484383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73">
              <a:extLst>
                <a:ext uri="{FF2B5EF4-FFF2-40B4-BE49-F238E27FC236}">
                  <a16:creationId xmlns:a16="http://schemas.microsoft.com/office/drawing/2014/main" id="{FECDE996-00DD-4523-A839-977B3099D6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85961" y="434420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74">
              <a:extLst>
                <a:ext uri="{FF2B5EF4-FFF2-40B4-BE49-F238E27FC236}">
                  <a16:creationId xmlns:a16="http://schemas.microsoft.com/office/drawing/2014/main" id="{41E13E80-7416-41BF-9F70-0471C37552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3913" y="59244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75">
              <a:extLst>
                <a:ext uri="{FF2B5EF4-FFF2-40B4-BE49-F238E27FC236}">
                  <a16:creationId xmlns:a16="http://schemas.microsoft.com/office/drawing/2014/main" id="{E0904C63-D5F2-4DEC-BC8B-20A26201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922" y="237888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7">
              <a:extLst>
                <a:ext uri="{FF2B5EF4-FFF2-40B4-BE49-F238E27FC236}">
                  <a16:creationId xmlns:a16="http://schemas.microsoft.com/office/drawing/2014/main" id="{E8FF1427-C8C3-4A62-BA09-C39CD288F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54168" y="354316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5">
              <a:extLst>
                <a:ext uri="{FF2B5EF4-FFF2-40B4-BE49-F238E27FC236}">
                  <a16:creationId xmlns:a16="http://schemas.microsoft.com/office/drawing/2014/main" id="{8A423576-FAF7-451E-8E03-BD83EB4C21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40427" y="637098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7">
              <a:extLst>
                <a:ext uri="{FF2B5EF4-FFF2-40B4-BE49-F238E27FC236}">
                  <a16:creationId xmlns:a16="http://schemas.microsoft.com/office/drawing/2014/main" id="{6E983BE2-E9E0-42E2-9321-D69CE9C5DE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627906" y="666226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8">
              <a:extLst>
                <a:ext uri="{FF2B5EF4-FFF2-40B4-BE49-F238E27FC236}">
                  <a16:creationId xmlns:a16="http://schemas.microsoft.com/office/drawing/2014/main" id="{D3F95FF6-487C-4B8A-8366-D3ED419325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8467" y="564043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7BEB0739-EF74-4D95-80D7-4173F5B980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6657" y="3978357"/>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5">
              <a:extLst>
                <a:ext uri="{FF2B5EF4-FFF2-40B4-BE49-F238E27FC236}">
                  <a16:creationId xmlns:a16="http://schemas.microsoft.com/office/drawing/2014/main" id="{783B7BCE-EE41-439B-B505-CCE4A75EA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643" y="1918333"/>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6">
              <a:extLst>
                <a:ext uri="{FF2B5EF4-FFF2-40B4-BE49-F238E27FC236}">
                  <a16:creationId xmlns:a16="http://schemas.microsoft.com/office/drawing/2014/main" id="{3C74358B-9A47-45F3-8386-A5618A504A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280" y="52545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07">
              <a:extLst>
                <a:ext uri="{FF2B5EF4-FFF2-40B4-BE49-F238E27FC236}">
                  <a16:creationId xmlns:a16="http://schemas.microsoft.com/office/drawing/2014/main" id="{99DE0B49-D1D7-4B06-9F02-E82BAD335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4045" y="22054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8">
              <a:extLst>
                <a:ext uri="{FF2B5EF4-FFF2-40B4-BE49-F238E27FC236}">
                  <a16:creationId xmlns:a16="http://schemas.microsoft.com/office/drawing/2014/main" id="{3E40A68B-6E09-47B3-B503-187E6DB05B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951" y="113529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09">
              <a:extLst>
                <a:ext uri="{FF2B5EF4-FFF2-40B4-BE49-F238E27FC236}">
                  <a16:creationId xmlns:a16="http://schemas.microsoft.com/office/drawing/2014/main" id="{D689A519-2610-420E-A0A9-969BFF67BB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9148" y="1636624"/>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0">
              <a:extLst>
                <a:ext uri="{FF2B5EF4-FFF2-40B4-BE49-F238E27FC236}">
                  <a16:creationId xmlns:a16="http://schemas.microsoft.com/office/drawing/2014/main" id="{6FBC6584-911F-4264-B473-D2BF13165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004" y="27761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1">
              <a:extLst>
                <a:ext uri="{FF2B5EF4-FFF2-40B4-BE49-F238E27FC236}">
                  <a16:creationId xmlns:a16="http://schemas.microsoft.com/office/drawing/2014/main" id="{43BA3088-9071-4CB5-AA87-D26ADA6A0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7203" y="136511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12">
              <a:extLst>
                <a:ext uri="{FF2B5EF4-FFF2-40B4-BE49-F238E27FC236}">
                  <a16:creationId xmlns:a16="http://schemas.microsoft.com/office/drawing/2014/main" id="{036754A1-5FF1-4DAF-865F-51A8F732D4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6706" y="846465"/>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2">
              <a:extLst>
                <a:ext uri="{FF2B5EF4-FFF2-40B4-BE49-F238E27FC236}">
                  <a16:creationId xmlns:a16="http://schemas.microsoft.com/office/drawing/2014/main" id="{3113C36F-F2C1-4AEF-907E-B011FC7DF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9267" y="15726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3">
              <a:extLst>
                <a:ext uri="{FF2B5EF4-FFF2-40B4-BE49-F238E27FC236}">
                  <a16:creationId xmlns:a16="http://schemas.microsoft.com/office/drawing/2014/main" id="{05297B79-2217-4E20-ADCE-55A99DFC2E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1768" y="208501"/>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30">
              <a:extLst>
                <a:ext uri="{FF2B5EF4-FFF2-40B4-BE49-F238E27FC236}">
                  <a16:creationId xmlns:a16="http://schemas.microsoft.com/office/drawing/2014/main" id="{CDFBCAF2-7156-47B5-B4CD-4C9A6B0C57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989" y="49775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1">
              <a:extLst>
                <a:ext uri="{FF2B5EF4-FFF2-40B4-BE49-F238E27FC236}">
                  <a16:creationId xmlns:a16="http://schemas.microsoft.com/office/drawing/2014/main" id="{6141C6ED-A205-4582-B2B7-28AEFFCE9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4755" y="104742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2">
              <a:extLst>
                <a:ext uri="{FF2B5EF4-FFF2-40B4-BE49-F238E27FC236}">
                  <a16:creationId xmlns:a16="http://schemas.microsoft.com/office/drawing/2014/main" id="{45D98E0C-835E-42DB-8E99-55F88B5D39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6410" y="187389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4">
              <a:extLst>
                <a:ext uri="{FF2B5EF4-FFF2-40B4-BE49-F238E27FC236}">
                  <a16:creationId xmlns:a16="http://schemas.microsoft.com/office/drawing/2014/main" id="{C1A190CA-579E-475F-A682-AE831D0B62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558" y="200578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5">
              <a:extLst>
                <a:ext uri="{FF2B5EF4-FFF2-40B4-BE49-F238E27FC236}">
                  <a16:creationId xmlns:a16="http://schemas.microsoft.com/office/drawing/2014/main" id="{95752704-828A-4BF6-9D5B-7EE272F3C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12094" y="81776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41">
              <a:extLst>
                <a:ext uri="{FF2B5EF4-FFF2-40B4-BE49-F238E27FC236}">
                  <a16:creationId xmlns:a16="http://schemas.microsoft.com/office/drawing/2014/main" id="{1DDC7947-4F4F-4B68-8A9A-5B08914D36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6842" y="1202016"/>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91">
              <a:extLst>
                <a:ext uri="{FF2B5EF4-FFF2-40B4-BE49-F238E27FC236}">
                  <a16:creationId xmlns:a16="http://schemas.microsoft.com/office/drawing/2014/main" id="{F9B6A847-04BE-4DA2-9766-403B52C533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7463" y="27004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92">
              <a:extLst>
                <a:ext uri="{FF2B5EF4-FFF2-40B4-BE49-F238E27FC236}">
                  <a16:creationId xmlns:a16="http://schemas.microsoft.com/office/drawing/2014/main" id="{E0120860-FA73-465D-98A8-0A80630A76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6503" y="235689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93">
              <a:extLst>
                <a:ext uri="{FF2B5EF4-FFF2-40B4-BE49-F238E27FC236}">
                  <a16:creationId xmlns:a16="http://schemas.microsoft.com/office/drawing/2014/main" id="{73B154EA-FA98-4BA2-B207-56A75AF5F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6005" y="328527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94">
              <a:extLst>
                <a:ext uri="{FF2B5EF4-FFF2-40B4-BE49-F238E27FC236}">
                  <a16:creationId xmlns:a16="http://schemas.microsoft.com/office/drawing/2014/main" id="{CD9D9A2E-D334-4FF7-AE1B-3C73FF7355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1111" y="530384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95">
              <a:extLst>
                <a:ext uri="{FF2B5EF4-FFF2-40B4-BE49-F238E27FC236}">
                  <a16:creationId xmlns:a16="http://schemas.microsoft.com/office/drawing/2014/main" id="{C3CEB375-641F-4ACA-BFE8-15BCE9CFB4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9462" y="299225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96">
              <a:extLst>
                <a:ext uri="{FF2B5EF4-FFF2-40B4-BE49-F238E27FC236}">
                  <a16:creationId xmlns:a16="http://schemas.microsoft.com/office/drawing/2014/main" id="{64C2C2DC-ADC8-45C1-9176-0BE21158B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4848" y="3511815"/>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97">
              <a:extLst>
                <a:ext uri="{FF2B5EF4-FFF2-40B4-BE49-F238E27FC236}">
                  <a16:creationId xmlns:a16="http://schemas.microsoft.com/office/drawing/2014/main" id="{6DC6FE9E-EE79-4AAD-B79F-D1320F972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4160" y="47206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98">
              <a:extLst>
                <a:ext uri="{FF2B5EF4-FFF2-40B4-BE49-F238E27FC236}">
                  <a16:creationId xmlns:a16="http://schemas.microsoft.com/office/drawing/2014/main" id="{4A065DC5-0B08-4188-9CAC-C782BE3346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6645" y="420220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99">
              <a:extLst>
                <a:ext uri="{FF2B5EF4-FFF2-40B4-BE49-F238E27FC236}">
                  <a16:creationId xmlns:a16="http://schemas.microsoft.com/office/drawing/2014/main" id="{77933EC7-7607-4F9B-8946-946926844C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9540" y="44100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00">
              <a:extLst>
                <a:ext uri="{FF2B5EF4-FFF2-40B4-BE49-F238E27FC236}">
                  <a16:creationId xmlns:a16="http://schemas.microsoft.com/office/drawing/2014/main" id="{98A0955A-87AB-4E27-A4EB-390D5A9973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049" y="383064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01">
              <a:extLst>
                <a:ext uri="{FF2B5EF4-FFF2-40B4-BE49-F238E27FC236}">
                  <a16:creationId xmlns:a16="http://schemas.microsoft.com/office/drawing/2014/main" id="{D0D3E081-021C-476C-A0B4-025460A08C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3766" y="503885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02">
              <a:extLst>
                <a:ext uri="{FF2B5EF4-FFF2-40B4-BE49-F238E27FC236}">
                  <a16:creationId xmlns:a16="http://schemas.microsoft.com/office/drawing/2014/main" id="{73D4B676-80A8-44CB-A417-17AF4DE19D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9945" y="5599239"/>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3">
              <a:extLst>
                <a:ext uri="{FF2B5EF4-FFF2-40B4-BE49-F238E27FC236}">
                  <a16:creationId xmlns:a16="http://schemas.microsoft.com/office/drawing/2014/main" id="{B0210B7F-84AA-41BE-87D2-9F5260010C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2853" y="5869661"/>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4">
              <a:extLst>
                <a:ext uri="{FF2B5EF4-FFF2-40B4-BE49-F238E27FC236}">
                  <a16:creationId xmlns:a16="http://schemas.microsoft.com/office/drawing/2014/main" id="{17B17F87-1255-4200-A4C5-1F8661A386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8313" y="240057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13">
              <a:extLst>
                <a:ext uri="{FF2B5EF4-FFF2-40B4-BE49-F238E27FC236}">
                  <a16:creationId xmlns:a16="http://schemas.microsoft.com/office/drawing/2014/main" id="{D55CF0FB-1894-4689-808C-524F20F21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9654" y="478849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14">
              <a:extLst>
                <a:ext uri="{FF2B5EF4-FFF2-40B4-BE49-F238E27FC236}">
                  <a16:creationId xmlns:a16="http://schemas.microsoft.com/office/drawing/2014/main" id="{6D672041-E9F6-41CA-8F94-8F92F4F523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3058" y="355480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15">
              <a:extLst>
                <a:ext uri="{FF2B5EF4-FFF2-40B4-BE49-F238E27FC236}">
                  <a16:creationId xmlns:a16="http://schemas.microsoft.com/office/drawing/2014/main" id="{F2980BBB-6C11-4661-B664-64A509E79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7345" y="42176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17">
              <a:extLst>
                <a:ext uri="{FF2B5EF4-FFF2-40B4-BE49-F238E27FC236}">
                  <a16:creationId xmlns:a16="http://schemas.microsoft.com/office/drawing/2014/main" id="{74418F40-0BE6-45C5-A622-A4EC9ECC7C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4662" y="591334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8">
              <a:extLst>
                <a:ext uri="{FF2B5EF4-FFF2-40B4-BE49-F238E27FC236}">
                  <a16:creationId xmlns:a16="http://schemas.microsoft.com/office/drawing/2014/main" id="{689670C9-875E-4A8F-8485-379483869D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78" y="649102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9">
              <a:extLst>
                <a:ext uri="{FF2B5EF4-FFF2-40B4-BE49-F238E27FC236}">
                  <a16:creationId xmlns:a16="http://schemas.microsoft.com/office/drawing/2014/main" id="{B73F6F9B-7042-48A0-8AAB-CFD4AE104C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10752" y="622265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0">
              <a:extLst>
                <a:ext uri="{FF2B5EF4-FFF2-40B4-BE49-F238E27FC236}">
                  <a16:creationId xmlns:a16="http://schemas.microsoft.com/office/drawing/2014/main" id="{D9922668-2B6F-4226-BEBD-91DBE7EBF8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7987" y="379537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1">
              <a:extLst>
                <a:ext uri="{FF2B5EF4-FFF2-40B4-BE49-F238E27FC236}">
                  <a16:creationId xmlns:a16="http://schemas.microsoft.com/office/drawing/2014/main" id="{25E4C9F4-6F2B-48AB-A99B-392DE5473A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6278" y="3572831"/>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25">
              <a:extLst>
                <a:ext uri="{FF2B5EF4-FFF2-40B4-BE49-F238E27FC236}">
                  <a16:creationId xmlns:a16="http://schemas.microsoft.com/office/drawing/2014/main" id="{65715319-1FF9-45E8-9E9A-C674AF42E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8374" y="237101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26">
              <a:extLst>
                <a:ext uri="{FF2B5EF4-FFF2-40B4-BE49-F238E27FC236}">
                  <a16:creationId xmlns:a16="http://schemas.microsoft.com/office/drawing/2014/main" id="{12649F26-7CDE-4DB8-83B3-EF3782AD0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6608" y="3222992"/>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27">
              <a:extLst>
                <a:ext uri="{FF2B5EF4-FFF2-40B4-BE49-F238E27FC236}">
                  <a16:creationId xmlns:a16="http://schemas.microsoft.com/office/drawing/2014/main" id="{2FE4021B-DAF2-4374-BA57-A349243422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8" y="41906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28">
              <a:extLst>
                <a:ext uri="{FF2B5EF4-FFF2-40B4-BE49-F238E27FC236}">
                  <a16:creationId xmlns:a16="http://schemas.microsoft.com/office/drawing/2014/main" id="{DF5BAFBB-6EF3-4AB2-AEB6-101F5E93BD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944" y="2715183"/>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9">
              <a:extLst>
                <a:ext uri="{FF2B5EF4-FFF2-40B4-BE49-F238E27FC236}">
                  <a16:creationId xmlns:a16="http://schemas.microsoft.com/office/drawing/2014/main" id="{237BBB0E-5E66-4455-9E38-5A7A576FA9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0021" y="465589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33">
              <a:extLst>
                <a:ext uri="{FF2B5EF4-FFF2-40B4-BE49-F238E27FC236}">
                  <a16:creationId xmlns:a16="http://schemas.microsoft.com/office/drawing/2014/main" id="{F3737C72-7122-4969-90DB-9F1A2A2E76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0849" y="446188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36">
              <a:extLst>
                <a:ext uri="{FF2B5EF4-FFF2-40B4-BE49-F238E27FC236}">
                  <a16:creationId xmlns:a16="http://schemas.microsoft.com/office/drawing/2014/main" id="{E0471B7E-606B-4DF6-97A3-C86A230047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8988" y="5571356"/>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37">
              <a:extLst>
                <a:ext uri="{FF2B5EF4-FFF2-40B4-BE49-F238E27FC236}">
                  <a16:creationId xmlns:a16="http://schemas.microsoft.com/office/drawing/2014/main" id="{90E27B31-5A24-46EB-85BE-DC5C886BC1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3483" y="5221486"/>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38">
              <a:extLst>
                <a:ext uri="{FF2B5EF4-FFF2-40B4-BE49-F238E27FC236}">
                  <a16:creationId xmlns:a16="http://schemas.microsoft.com/office/drawing/2014/main" id="{2EDC5D7B-EB07-447D-B76E-A07A6632D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3252" y="497140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9">
              <a:extLst>
                <a:ext uri="{FF2B5EF4-FFF2-40B4-BE49-F238E27FC236}">
                  <a16:creationId xmlns:a16="http://schemas.microsoft.com/office/drawing/2014/main" id="{BC74D79F-6756-4F06-A0F5-DC43209C5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998" y="649551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40">
              <a:extLst>
                <a:ext uri="{FF2B5EF4-FFF2-40B4-BE49-F238E27FC236}">
                  <a16:creationId xmlns:a16="http://schemas.microsoft.com/office/drawing/2014/main" id="{2210FDBB-A853-4414-A030-69E1F4295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7675" y="2936171"/>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42">
              <a:extLst>
                <a:ext uri="{FF2B5EF4-FFF2-40B4-BE49-F238E27FC236}">
                  <a16:creationId xmlns:a16="http://schemas.microsoft.com/office/drawing/2014/main" id="{9AAC29D9-EC94-4008-824A-E1F0F2187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0411" y="470106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43">
              <a:extLst>
                <a:ext uri="{FF2B5EF4-FFF2-40B4-BE49-F238E27FC236}">
                  <a16:creationId xmlns:a16="http://schemas.microsoft.com/office/drawing/2014/main" id="{8B39C842-398E-4937-A696-BFFC3860BC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4434" y="579327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44">
              <a:extLst>
                <a:ext uri="{FF2B5EF4-FFF2-40B4-BE49-F238E27FC236}">
                  <a16:creationId xmlns:a16="http://schemas.microsoft.com/office/drawing/2014/main" id="{7088F78F-878E-460B-87EC-BA3BF1B546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8857" y="602332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45">
              <a:extLst>
                <a:ext uri="{FF2B5EF4-FFF2-40B4-BE49-F238E27FC236}">
                  <a16:creationId xmlns:a16="http://schemas.microsoft.com/office/drawing/2014/main" id="{63E026E2-AE0E-499A-A8FA-39274DFB0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167" y="623499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
              <a:extLst>
                <a:ext uri="{FF2B5EF4-FFF2-40B4-BE49-F238E27FC236}">
                  <a16:creationId xmlns:a16="http://schemas.microsoft.com/office/drawing/2014/main" id="{550BA48D-6442-47A4-95D9-5C452FF888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710" y="67379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06EF15E3-76AB-4075-B334-94FD017C5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1761" y="334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6">
              <a:extLst>
                <a:ext uri="{FF2B5EF4-FFF2-40B4-BE49-F238E27FC236}">
                  <a16:creationId xmlns:a16="http://schemas.microsoft.com/office/drawing/2014/main" id="{9FED76EA-CA3D-4690-9FCE-768160FAB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55063" y="1324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173959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1C9FA-0365-6734-1AA2-81C91B70C1DB}"/>
              </a:ext>
            </a:extLst>
          </p:cNvPr>
          <p:cNvSpPr>
            <a:spLocks noGrp="1"/>
          </p:cNvSpPr>
          <p:nvPr>
            <p:ph type="title"/>
          </p:nvPr>
        </p:nvSpPr>
        <p:spPr>
          <a:xfrm>
            <a:off x="1422399" y="701749"/>
            <a:ext cx="9343065" cy="999460"/>
          </a:xfrm>
        </p:spPr>
        <p:txBody>
          <a:bodyPr>
            <a:normAutofit/>
          </a:bodyPr>
          <a:lstStyle/>
          <a:p>
            <a:pPr algn="ctr"/>
            <a:r>
              <a:rPr lang="en-GB" b="1" u="sng"/>
              <a:t>Example Answer</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7288AC-2C21-4313-ECB3-DD63D6C462E4}"/>
              </a:ext>
            </a:extLst>
          </p:cNvPr>
          <p:cNvGraphicFramePr>
            <a:graphicFrameLocks noGrp="1"/>
          </p:cNvGraphicFramePr>
          <p:nvPr>
            <p:ph idx="1"/>
            <p:extLst>
              <p:ext uri="{D42A27DB-BD31-4B8C-83A1-F6EECF244321}">
                <p14:modId xmlns:p14="http://schemas.microsoft.com/office/powerpoint/2010/main" val="1132989290"/>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8463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8CBA64-7743-4C5C-83B8-655DE1450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707C0A-FE7D-F156-465B-09D5A7B5A245}"/>
              </a:ext>
            </a:extLst>
          </p:cNvPr>
          <p:cNvSpPr>
            <a:spLocks noGrp="1"/>
          </p:cNvSpPr>
          <p:nvPr>
            <p:ph type="title"/>
          </p:nvPr>
        </p:nvSpPr>
        <p:spPr>
          <a:xfrm>
            <a:off x="782233" y="1028183"/>
            <a:ext cx="3370079" cy="4792068"/>
          </a:xfrm>
        </p:spPr>
        <p:txBody>
          <a:bodyPr>
            <a:normAutofit/>
          </a:bodyPr>
          <a:lstStyle/>
          <a:p>
            <a:r>
              <a:rPr lang="en-GB" u="sng" dirty="0"/>
              <a:t>Example answer </a:t>
            </a:r>
            <a:endParaRPr lang="en-GB" u="sng"/>
          </a:p>
        </p:txBody>
      </p:sp>
      <p:grpSp>
        <p:nvGrpSpPr>
          <p:cNvPr id="10" name="Group 9">
            <a:extLst>
              <a:ext uri="{FF2B5EF4-FFF2-40B4-BE49-F238E27FC236}">
                <a16:creationId xmlns:a16="http://schemas.microsoft.com/office/drawing/2014/main" id="{12153040-1C1F-4962-9E5D-0793F73FC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71012" y="-44968"/>
            <a:ext cx="4693761" cy="1003641"/>
            <a:chOff x="6771012" y="-54859"/>
            <a:chExt cx="4693761" cy="1003641"/>
          </a:xfrm>
        </p:grpSpPr>
        <p:sp>
          <p:nvSpPr>
            <p:cNvPr id="11" name="Freeform 10">
              <a:extLst>
                <a:ext uri="{FF2B5EF4-FFF2-40B4-BE49-F238E27FC236}">
                  <a16:creationId xmlns:a16="http://schemas.microsoft.com/office/drawing/2014/main" id="{22657FD3-A974-4296-9FBE-0C2FD52954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2153" y="110830"/>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15">
              <a:extLst>
                <a:ext uri="{FF2B5EF4-FFF2-40B4-BE49-F238E27FC236}">
                  <a16:creationId xmlns:a16="http://schemas.microsoft.com/office/drawing/2014/main" id="{887B7096-0CDA-429B-A1C2-CDAC575E9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6083" y="62502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8">
              <a:extLst>
                <a:ext uri="{FF2B5EF4-FFF2-40B4-BE49-F238E27FC236}">
                  <a16:creationId xmlns:a16="http://schemas.microsoft.com/office/drawing/2014/main" id="{BB5C54D6-30FE-4CE5-8C46-A7FD28A8A1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9497" y="368284"/>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2">
              <a:extLst>
                <a:ext uri="{FF2B5EF4-FFF2-40B4-BE49-F238E27FC236}">
                  <a16:creationId xmlns:a16="http://schemas.microsoft.com/office/drawing/2014/main" id="{EC42106A-B41F-4ADB-82C8-D3CDCA1C7C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51204" y="40918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ED969A3C-A50C-44D0-ABC9-7ADE93FBCC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132" y="57281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9">
              <a:extLst>
                <a:ext uri="{FF2B5EF4-FFF2-40B4-BE49-F238E27FC236}">
                  <a16:creationId xmlns:a16="http://schemas.microsoft.com/office/drawing/2014/main" id="{341AB3CA-DC2A-4577-8F22-83D408C67A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07744" y="21409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8">
              <a:extLst>
                <a:ext uri="{FF2B5EF4-FFF2-40B4-BE49-F238E27FC236}">
                  <a16:creationId xmlns:a16="http://schemas.microsoft.com/office/drawing/2014/main" id="{E613EEB8-55A9-4D44-B402-00D03F775E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88510" y="67963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9">
              <a:extLst>
                <a:ext uri="{FF2B5EF4-FFF2-40B4-BE49-F238E27FC236}">
                  <a16:creationId xmlns:a16="http://schemas.microsoft.com/office/drawing/2014/main" id="{8F4D24CA-5C8D-49C0-ACC5-434542DDC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45905" y="75259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1FFEFFD4-59AE-43E2-8D65-C2B6FD3C60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70000" y="47504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6">
              <a:extLst>
                <a:ext uri="{FF2B5EF4-FFF2-40B4-BE49-F238E27FC236}">
                  <a16:creationId xmlns:a16="http://schemas.microsoft.com/office/drawing/2014/main" id="{7A9DF6A7-06B9-4C7C-BB38-49BADFABF6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79969" y="129036"/>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6">
              <a:extLst>
                <a:ext uri="{FF2B5EF4-FFF2-40B4-BE49-F238E27FC236}">
                  <a16:creationId xmlns:a16="http://schemas.microsoft.com/office/drawing/2014/main" id="{477D55E3-BEBF-4F32-8501-97DD438187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15668" y="54765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0">
              <a:extLst>
                <a:ext uri="{FF2B5EF4-FFF2-40B4-BE49-F238E27FC236}">
                  <a16:creationId xmlns:a16="http://schemas.microsoft.com/office/drawing/2014/main" id="{7524CAEC-4AFA-4EF2-A441-964B9319F0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93392" y="29981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23">
              <a:extLst>
                <a:ext uri="{FF2B5EF4-FFF2-40B4-BE49-F238E27FC236}">
                  <a16:creationId xmlns:a16="http://schemas.microsoft.com/office/drawing/2014/main" id="{12AEAA0B-80F2-49BE-8FE4-DAF46FDF0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75104" y="172222"/>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719C39C7-4E0E-4693-A9C9-90BD5C82E6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48325" y="461471"/>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73F04989-E7CE-4345-914E-485DC1EFF2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39598" y="69882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
              <a:extLst>
                <a:ext uri="{FF2B5EF4-FFF2-40B4-BE49-F238E27FC236}">
                  <a16:creationId xmlns:a16="http://schemas.microsoft.com/office/drawing/2014/main" id="{73914653-6F3A-4492-92C5-D5B51F5B4C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972" y="-65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
              <a:extLst>
                <a:ext uri="{FF2B5EF4-FFF2-40B4-BE49-F238E27FC236}">
                  <a16:creationId xmlns:a16="http://schemas.microsoft.com/office/drawing/2014/main" id="{A9FC54A4-336E-4076-9203-AA2D68215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29149" y="5569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6">
              <a:extLst>
                <a:ext uri="{FF2B5EF4-FFF2-40B4-BE49-F238E27FC236}">
                  <a16:creationId xmlns:a16="http://schemas.microsoft.com/office/drawing/2014/main" id="{7BE7DE9E-E667-496B-8996-13CF79B193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477466" y="2821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
              <a:extLst>
                <a:ext uri="{FF2B5EF4-FFF2-40B4-BE49-F238E27FC236}">
                  <a16:creationId xmlns:a16="http://schemas.microsoft.com/office/drawing/2014/main" id="{1771F469-0310-43EB-85A0-D9BFF0D9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96038" y="83988"/>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5">
              <a:extLst>
                <a:ext uri="{FF2B5EF4-FFF2-40B4-BE49-F238E27FC236}">
                  <a16:creationId xmlns:a16="http://schemas.microsoft.com/office/drawing/2014/main" id="{E1BA5C1F-DCD5-4D95-9884-0A08346991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199968" y="598185"/>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8">
              <a:extLst>
                <a:ext uri="{FF2B5EF4-FFF2-40B4-BE49-F238E27FC236}">
                  <a16:creationId xmlns:a16="http://schemas.microsoft.com/office/drawing/2014/main" id="{E4992CBB-3FD8-418A-B568-B47907CCC0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03382" y="341442"/>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1B87DF6E-8D8C-4FE7-A8CF-4408ABD047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85089" y="38234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CDAABDF1-DB94-46F6-8825-97360C3BF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62017" y="54597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36FD073-63B2-4137-82CB-2B3D754DFA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41629" y="187249"/>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8">
              <a:extLst>
                <a:ext uri="{FF2B5EF4-FFF2-40B4-BE49-F238E27FC236}">
                  <a16:creationId xmlns:a16="http://schemas.microsoft.com/office/drawing/2014/main" id="{C4ACAB12-D209-499A-A732-0D8F88941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22395" y="65278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84">
              <a:extLst>
                <a:ext uri="{FF2B5EF4-FFF2-40B4-BE49-F238E27FC236}">
                  <a16:creationId xmlns:a16="http://schemas.microsoft.com/office/drawing/2014/main" id="{645005B8-197A-4046-94EF-17115FFA8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603885" y="44820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6">
              <a:extLst>
                <a:ext uri="{FF2B5EF4-FFF2-40B4-BE49-F238E27FC236}">
                  <a16:creationId xmlns:a16="http://schemas.microsoft.com/office/drawing/2014/main" id="{A9BA9B36-D9CE-409A-80D2-A44A673247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55553" y="224568"/>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6">
              <a:extLst>
                <a:ext uri="{FF2B5EF4-FFF2-40B4-BE49-F238E27FC236}">
                  <a16:creationId xmlns:a16="http://schemas.microsoft.com/office/drawing/2014/main" id="{C017D4DA-C769-4177-9064-AE44C2741E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49553" y="52081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0">
              <a:extLst>
                <a:ext uri="{FF2B5EF4-FFF2-40B4-BE49-F238E27FC236}">
                  <a16:creationId xmlns:a16="http://schemas.microsoft.com/office/drawing/2014/main" id="{68CB10AF-3534-40F8-A060-A4553445C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27277" y="27297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23">
              <a:extLst>
                <a:ext uri="{FF2B5EF4-FFF2-40B4-BE49-F238E27FC236}">
                  <a16:creationId xmlns:a16="http://schemas.microsoft.com/office/drawing/2014/main" id="{03FFDE36-0C19-4CC1-BDD1-27A048FE9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97726" y="19570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30">
              <a:extLst>
                <a:ext uri="{FF2B5EF4-FFF2-40B4-BE49-F238E27FC236}">
                  <a16:creationId xmlns:a16="http://schemas.microsoft.com/office/drawing/2014/main" id="{72303E7A-1C17-48A7-93CA-7C7AFD7F23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82210" y="43462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35">
              <a:extLst>
                <a:ext uri="{FF2B5EF4-FFF2-40B4-BE49-F238E27FC236}">
                  <a16:creationId xmlns:a16="http://schemas.microsoft.com/office/drawing/2014/main" id="{D067651F-28D9-48CB-A77C-A15EC7E4EB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83018" y="70214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1D291151-E63E-499B-8FA8-89BA93D9FF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62857" y="-33347"/>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89CB8859-CCFB-4D06-AECC-0029CA6194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63034" y="288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6">
              <a:extLst>
                <a:ext uri="{FF2B5EF4-FFF2-40B4-BE49-F238E27FC236}">
                  <a16:creationId xmlns:a16="http://schemas.microsoft.com/office/drawing/2014/main" id="{2075F976-9885-4165-BC9C-DBA16FD38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073357" y="-39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760609C2-3DE5-4EDD-B7BF-A320FC1F23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64761" y="124645"/>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5">
              <a:extLst>
                <a:ext uri="{FF2B5EF4-FFF2-40B4-BE49-F238E27FC236}">
                  <a16:creationId xmlns:a16="http://schemas.microsoft.com/office/drawing/2014/main" id="{51823375-A051-4BC7-825B-0F6656043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68691" y="638842"/>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8">
              <a:extLst>
                <a:ext uri="{FF2B5EF4-FFF2-40B4-BE49-F238E27FC236}">
                  <a16:creationId xmlns:a16="http://schemas.microsoft.com/office/drawing/2014/main" id="{CFB367EA-590F-47B3-8700-EAF9963CE7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72105" y="382099"/>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52">
              <a:extLst>
                <a:ext uri="{FF2B5EF4-FFF2-40B4-BE49-F238E27FC236}">
                  <a16:creationId xmlns:a16="http://schemas.microsoft.com/office/drawing/2014/main" id="{DE400FD4-1037-42CF-84E1-8E60C7A6A9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53812" y="423003"/>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54">
              <a:extLst>
                <a:ext uri="{FF2B5EF4-FFF2-40B4-BE49-F238E27FC236}">
                  <a16:creationId xmlns:a16="http://schemas.microsoft.com/office/drawing/2014/main" id="{1A8EC63B-9778-42C3-8E45-B6B6224C9D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30740" y="58663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9">
              <a:extLst>
                <a:ext uri="{FF2B5EF4-FFF2-40B4-BE49-F238E27FC236}">
                  <a16:creationId xmlns:a16="http://schemas.microsoft.com/office/drawing/2014/main" id="{B1CC9D87-2F53-4AB3-8F05-4D628F2CD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10352" y="227906"/>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78">
              <a:extLst>
                <a:ext uri="{FF2B5EF4-FFF2-40B4-BE49-F238E27FC236}">
                  <a16:creationId xmlns:a16="http://schemas.microsoft.com/office/drawing/2014/main" id="{648CF0D8-56FC-478C-8B69-D8E76492F3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82824" y="60951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4">
              <a:extLst>
                <a:ext uri="{FF2B5EF4-FFF2-40B4-BE49-F238E27FC236}">
                  <a16:creationId xmlns:a16="http://schemas.microsoft.com/office/drawing/2014/main" id="{1E71CA55-130A-456D-A26A-D072544E1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14853" y="39362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86">
              <a:extLst>
                <a:ext uri="{FF2B5EF4-FFF2-40B4-BE49-F238E27FC236}">
                  <a16:creationId xmlns:a16="http://schemas.microsoft.com/office/drawing/2014/main" id="{FCA6EC8F-0157-4B9B-882A-82225E7E32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82576" y="87808"/>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6">
              <a:extLst>
                <a:ext uri="{FF2B5EF4-FFF2-40B4-BE49-F238E27FC236}">
                  <a16:creationId xmlns:a16="http://schemas.microsoft.com/office/drawing/2014/main" id="{2AC8E27E-3B2B-4726-B298-F8D6E843F1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018276" y="56146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10">
              <a:extLst>
                <a:ext uri="{FF2B5EF4-FFF2-40B4-BE49-F238E27FC236}">
                  <a16:creationId xmlns:a16="http://schemas.microsoft.com/office/drawing/2014/main" id="{97FA679C-2A10-445C-9C4E-7185405D7E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96000" y="3136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23">
              <a:extLst>
                <a:ext uri="{FF2B5EF4-FFF2-40B4-BE49-F238E27FC236}">
                  <a16:creationId xmlns:a16="http://schemas.microsoft.com/office/drawing/2014/main" id="{508CE495-5226-4004-A03C-A1A6986C05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77712" y="20396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0">
              <a:extLst>
                <a:ext uri="{FF2B5EF4-FFF2-40B4-BE49-F238E27FC236}">
                  <a16:creationId xmlns:a16="http://schemas.microsoft.com/office/drawing/2014/main" id="{7E048EA9-47E8-455A-AD7B-24D1474A2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50933" y="4752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8">
              <a:extLst>
                <a:ext uri="{FF2B5EF4-FFF2-40B4-BE49-F238E27FC236}">
                  <a16:creationId xmlns:a16="http://schemas.microsoft.com/office/drawing/2014/main" id="{C0D48D73-E5D7-4D42-98D4-960F12F174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531580" y="7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8">
              <a:extLst>
                <a:ext uri="{FF2B5EF4-FFF2-40B4-BE49-F238E27FC236}">
                  <a16:creationId xmlns:a16="http://schemas.microsoft.com/office/drawing/2014/main" id="{96AC2D82-5C61-4A26-B2B5-B539F28B4D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031757" y="695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06">
              <a:extLst>
                <a:ext uri="{FF2B5EF4-FFF2-40B4-BE49-F238E27FC236}">
                  <a16:creationId xmlns:a16="http://schemas.microsoft.com/office/drawing/2014/main" id="{FAC301C4-466F-464C-A194-6E6FDF04F7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1007" y="870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8">
              <a:extLst>
                <a:ext uri="{FF2B5EF4-FFF2-40B4-BE49-F238E27FC236}">
                  <a16:creationId xmlns:a16="http://schemas.microsoft.com/office/drawing/2014/main" id="{B3D709AF-EABF-4CE4-9F48-4648CBA70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1431" y="566910"/>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84">
              <a:extLst>
                <a:ext uri="{FF2B5EF4-FFF2-40B4-BE49-F238E27FC236}">
                  <a16:creationId xmlns:a16="http://schemas.microsoft.com/office/drawing/2014/main" id="{04E78BF2-AFDF-4D21-9C53-6DB3E2B5D4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2921" y="36232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86">
              <a:extLst>
                <a:ext uri="{FF2B5EF4-FFF2-40B4-BE49-F238E27FC236}">
                  <a16:creationId xmlns:a16="http://schemas.microsoft.com/office/drawing/2014/main" id="{6BA6D0CD-F8DC-4D2F-9D99-098F0F1253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2890" y="940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6">
              <a:extLst>
                <a:ext uri="{FF2B5EF4-FFF2-40B4-BE49-F238E27FC236}">
                  <a16:creationId xmlns:a16="http://schemas.microsoft.com/office/drawing/2014/main" id="{056AADDE-FBBA-497F-9A08-A7D5E3C713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589" y="51262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10">
              <a:extLst>
                <a:ext uri="{FF2B5EF4-FFF2-40B4-BE49-F238E27FC236}">
                  <a16:creationId xmlns:a16="http://schemas.microsoft.com/office/drawing/2014/main" id="{1F60A2E5-6C68-4EC0-A5C3-AD401385E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6313" y="26479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2">
              <a:extLst>
                <a:ext uri="{FF2B5EF4-FFF2-40B4-BE49-F238E27FC236}">
                  <a16:creationId xmlns:a16="http://schemas.microsoft.com/office/drawing/2014/main" id="{99E55911-E2C8-4B40-98FD-79A3B760C1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66607" y="69143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23">
              <a:extLst>
                <a:ext uri="{FF2B5EF4-FFF2-40B4-BE49-F238E27FC236}">
                  <a16:creationId xmlns:a16="http://schemas.microsoft.com/office/drawing/2014/main" id="{12610BA4-0146-4CC0-BDB2-11A948F00F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8025" y="196956"/>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30">
              <a:extLst>
                <a:ext uri="{FF2B5EF4-FFF2-40B4-BE49-F238E27FC236}">
                  <a16:creationId xmlns:a16="http://schemas.microsoft.com/office/drawing/2014/main" id="{76946214-CF5D-4B57-8E22-854F5D5FA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11246" y="48620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35">
              <a:extLst>
                <a:ext uri="{FF2B5EF4-FFF2-40B4-BE49-F238E27FC236}">
                  <a16:creationId xmlns:a16="http://schemas.microsoft.com/office/drawing/2014/main" id="{E285B1F0-7213-4DC0-A10E-B02797F53C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3661" y="78352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
              <a:extLst>
                <a:ext uri="{FF2B5EF4-FFF2-40B4-BE49-F238E27FC236}">
                  <a16:creationId xmlns:a16="http://schemas.microsoft.com/office/drawing/2014/main" id="{01025D1B-EAF1-4988-939A-476DDB2700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2070" y="2066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06">
              <a:extLst>
                <a:ext uri="{FF2B5EF4-FFF2-40B4-BE49-F238E27FC236}">
                  <a16:creationId xmlns:a16="http://schemas.microsoft.com/office/drawing/2014/main" id="{98AC36B2-A922-481E-8AC6-E0CEBACF4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02007" y="4892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5">
              <a:extLst>
                <a:ext uri="{FF2B5EF4-FFF2-40B4-BE49-F238E27FC236}">
                  <a16:creationId xmlns:a16="http://schemas.microsoft.com/office/drawing/2014/main" id="{86793B47-6F23-4531-B615-2117296482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605580" y="82092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E40091B3-76CD-40EF-A893-21701C3A69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013937" y="72724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84">
              <a:extLst>
                <a:ext uri="{FF2B5EF4-FFF2-40B4-BE49-F238E27FC236}">
                  <a16:creationId xmlns:a16="http://schemas.microsoft.com/office/drawing/2014/main" id="{121648B0-1487-40D9-8DAE-916653F526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9500" y="78253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5">
              <a:extLst>
                <a:ext uri="{FF2B5EF4-FFF2-40B4-BE49-F238E27FC236}">
                  <a16:creationId xmlns:a16="http://schemas.microsoft.com/office/drawing/2014/main" id="{B5CF2290-AD1C-4885-917C-498579A14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41841" y="81980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4">
              <a:extLst>
                <a:ext uri="{FF2B5EF4-FFF2-40B4-BE49-F238E27FC236}">
                  <a16:creationId xmlns:a16="http://schemas.microsoft.com/office/drawing/2014/main" id="{F07321C0-AEED-46D0-A0E5-09BD430BC0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38871" y="765768"/>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4">
              <a:extLst>
                <a:ext uri="{FF2B5EF4-FFF2-40B4-BE49-F238E27FC236}">
                  <a16:creationId xmlns:a16="http://schemas.microsoft.com/office/drawing/2014/main" id="{13063EF5-53D0-4CD8-A83E-4089A06CEC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35602" y="77698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35">
              <a:extLst>
                <a:ext uri="{FF2B5EF4-FFF2-40B4-BE49-F238E27FC236}">
                  <a16:creationId xmlns:a16="http://schemas.microsoft.com/office/drawing/2014/main" id="{B2C4E99F-A1C6-4344-BF75-27AFFD091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3873" y="791357"/>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4">
              <a:extLst>
                <a:ext uri="{FF2B5EF4-FFF2-40B4-BE49-F238E27FC236}">
                  <a16:creationId xmlns:a16="http://schemas.microsoft.com/office/drawing/2014/main" id="{00FF74AE-2593-4F6B-81F5-F590CBDE3A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24638" y="7367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0D88C936-973F-4C41-93CD-06ACC3BE0B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853545" y="83106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4">
              <a:extLst>
                <a:ext uri="{FF2B5EF4-FFF2-40B4-BE49-F238E27FC236}">
                  <a16:creationId xmlns:a16="http://schemas.microsoft.com/office/drawing/2014/main" id="{FBB916FA-E2F0-42B2-9568-E0EC975B89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53406" y="76618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4">
              <a:extLst>
                <a:ext uri="{FF2B5EF4-FFF2-40B4-BE49-F238E27FC236}">
                  <a16:creationId xmlns:a16="http://schemas.microsoft.com/office/drawing/2014/main" id="{2EED1F78-EBC1-42E8-B3ED-F3260AE703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240317" y="83914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85" name="Group 84">
            <a:extLst>
              <a:ext uri="{FF2B5EF4-FFF2-40B4-BE49-F238E27FC236}">
                <a16:creationId xmlns:a16="http://schemas.microsoft.com/office/drawing/2014/main" id="{9E420B60-EB39-4544-87CE-09C5D7DE30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24456" y="5884485"/>
            <a:ext cx="4752301" cy="951832"/>
            <a:chOff x="6624456" y="5930493"/>
            <a:chExt cx="4752301" cy="951832"/>
          </a:xfrm>
        </p:grpSpPr>
        <p:sp>
          <p:nvSpPr>
            <p:cNvPr id="86" name="Freeform 8">
              <a:extLst>
                <a:ext uri="{FF2B5EF4-FFF2-40B4-BE49-F238E27FC236}">
                  <a16:creationId xmlns:a16="http://schemas.microsoft.com/office/drawing/2014/main" id="{7E80A177-CE54-47FE-B857-BF477246A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5128" y="674290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25">
              <a:extLst>
                <a:ext uri="{FF2B5EF4-FFF2-40B4-BE49-F238E27FC236}">
                  <a16:creationId xmlns:a16="http://schemas.microsoft.com/office/drawing/2014/main" id="{A198D49F-543D-45A6-8055-BB8E0267A5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11214" y="6481642"/>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31">
              <a:extLst>
                <a:ext uri="{FF2B5EF4-FFF2-40B4-BE49-F238E27FC236}">
                  <a16:creationId xmlns:a16="http://schemas.microsoft.com/office/drawing/2014/main" id="{ECD712F5-F742-47FE-A71E-88165011F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90137" y="6264505"/>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36">
              <a:extLst>
                <a:ext uri="{FF2B5EF4-FFF2-40B4-BE49-F238E27FC236}">
                  <a16:creationId xmlns:a16="http://schemas.microsoft.com/office/drawing/2014/main" id="{42492919-7062-4930-8341-A532F329CE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2949" y="607102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41">
              <a:extLst>
                <a:ext uri="{FF2B5EF4-FFF2-40B4-BE49-F238E27FC236}">
                  <a16:creationId xmlns:a16="http://schemas.microsoft.com/office/drawing/2014/main" id="{5F9DA937-61A8-4E63-B01C-F4A443DDF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92949" y="63030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49">
              <a:extLst>
                <a:ext uri="{FF2B5EF4-FFF2-40B4-BE49-F238E27FC236}">
                  <a16:creationId xmlns:a16="http://schemas.microsoft.com/office/drawing/2014/main" id="{F5A6C680-A4FC-4262-8A10-BC70695E02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63831" y="653225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70">
              <a:extLst>
                <a:ext uri="{FF2B5EF4-FFF2-40B4-BE49-F238E27FC236}">
                  <a16:creationId xmlns:a16="http://schemas.microsoft.com/office/drawing/2014/main" id="{CD563E08-AB21-4835-A4DF-DDAF94780D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74409" y="627102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5">
              <a:extLst>
                <a:ext uri="{FF2B5EF4-FFF2-40B4-BE49-F238E27FC236}">
                  <a16:creationId xmlns:a16="http://schemas.microsoft.com/office/drawing/2014/main" id="{2A586E34-A7CD-4D99-9717-AABFBC2823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77815" y="645892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7">
              <a:extLst>
                <a:ext uri="{FF2B5EF4-FFF2-40B4-BE49-F238E27FC236}">
                  <a16:creationId xmlns:a16="http://schemas.microsoft.com/office/drawing/2014/main" id="{EF31E361-DA1E-4CE6-98D8-291444CEEC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65294" y="6681956"/>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17">
              <a:extLst>
                <a:ext uri="{FF2B5EF4-FFF2-40B4-BE49-F238E27FC236}">
                  <a16:creationId xmlns:a16="http://schemas.microsoft.com/office/drawing/2014/main" id="{66829572-6C2D-47A1-A37E-CC2FA7E86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72050" y="6028572"/>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8">
              <a:extLst>
                <a:ext uri="{FF2B5EF4-FFF2-40B4-BE49-F238E27FC236}">
                  <a16:creationId xmlns:a16="http://schemas.microsoft.com/office/drawing/2014/main" id="{50DCE6C4-F390-41AE-B5CE-BB2DAF401A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1466" y="6606259"/>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9">
              <a:extLst>
                <a:ext uri="{FF2B5EF4-FFF2-40B4-BE49-F238E27FC236}">
                  <a16:creationId xmlns:a16="http://schemas.microsoft.com/office/drawing/2014/main" id="{B172F65D-71C6-45BA-94E4-377171B6FA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47983" y="6387216"/>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39">
              <a:extLst>
                <a:ext uri="{FF2B5EF4-FFF2-40B4-BE49-F238E27FC236}">
                  <a16:creationId xmlns:a16="http://schemas.microsoft.com/office/drawing/2014/main" id="{A1099F0A-8048-4CBD-9ED0-72CF3432E4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33386" y="658345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44">
              <a:extLst>
                <a:ext uri="{FF2B5EF4-FFF2-40B4-BE49-F238E27FC236}">
                  <a16:creationId xmlns:a16="http://schemas.microsoft.com/office/drawing/2014/main" id="{C9CAE903-ADB3-4CE4-950E-EE0837F2D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296245" y="61112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45">
              <a:extLst>
                <a:ext uri="{FF2B5EF4-FFF2-40B4-BE49-F238E27FC236}">
                  <a16:creationId xmlns:a16="http://schemas.microsoft.com/office/drawing/2014/main" id="{81FA9D8F-DF11-408E-A5F7-94E3C41BD0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12555" y="6322928"/>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8">
              <a:extLst>
                <a:ext uri="{FF2B5EF4-FFF2-40B4-BE49-F238E27FC236}">
                  <a16:creationId xmlns:a16="http://schemas.microsoft.com/office/drawing/2014/main" id="{4A8A749C-9CB9-446B-8CA4-7E77E2EDC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339098" y="6772684"/>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6">
              <a:extLst>
                <a:ext uri="{FF2B5EF4-FFF2-40B4-BE49-F238E27FC236}">
                  <a16:creationId xmlns:a16="http://schemas.microsoft.com/office/drawing/2014/main" id="{8DCE61AA-D23B-4949-B97D-8107FB476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88303" y="669747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8">
              <a:extLst>
                <a:ext uri="{FF2B5EF4-FFF2-40B4-BE49-F238E27FC236}">
                  <a16:creationId xmlns:a16="http://schemas.microsoft.com/office/drawing/2014/main" id="{D5734C15-885E-4C4A-BCE2-40EEBC4201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29013" y="671605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25">
              <a:extLst>
                <a:ext uri="{FF2B5EF4-FFF2-40B4-BE49-F238E27FC236}">
                  <a16:creationId xmlns:a16="http://schemas.microsoft.com/office/drawing/2014/main" id="{0DF76958-CCA0-4139-9926-1713899D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45099" y="6447976"/>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31">
              <a:extLst>
                <a:ext uri="{FF2B5EF4-FFF2-40B4-BE49-F238E27FC236}">
                  <a16:creationId xmlns:a16="http://schemas.microsoft.com/office/drawing/2014/main" id="{997EAA8D-E8EB-4B67-BA2D-4CC4C6087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24022" y="623083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1">
              <a:extLst>
                <a:ext uri="{FF2B5EF4-FFF2-40B4-BE49-F238E27FC236}">
                  <a16:creationId xmlns:a16="http://schemas.microsoft.com/office/drawing/2014/main" id="{41C18114-E8E5-4736-9BE6-D4E67C3DF6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826834" y="627619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9">
              <a:extLst>
                <a:ext uri="{FF2B5EF4-FFF2-40B4-BE49-F238E27FC236}">
                  <a16:creationId xmlns:a16="http://schemas.microsoft.com/office/drawing/2014/main" id="{0389C81B-E6D1-4D7D-903B-154945D7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97716" y="6505408"/>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70">
              <a:extLst>
                <a:ext uri="{FF2B5EF4-FFF2-40B4-BE49-F238E27FC236}">
                  <a16:creationId xmlns:a16="http://schemas.microsoft.com/office/drawing/2014/main" id="{D2AB3F76-E9FC-4760-8087-74D9EC6B7A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08294" y="624418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85">
              <a:extLst>
                <a:ext uri="{FF2B5EF4-FFF2-40B4-BE49-F238E27FC236}">
                  <a16:creationId xmlns:a16="http://schemas.microsoft.com/office/drawing/2014/main" id="{BC4AA8F0-169B-4D3A-99B4-B8757EE21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11700" y="643208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87">
              <a:extLst>
                <a:ext uri="{FF2B5EF4-FFF2-40B4-BE49-F238E27FC236}">
                  <a16:creationId xmlns:a16="http://schemas.microsoft.com/office/drawing/2014/main" id="{2E71E590-28E1-4E12-A79C-376650B7B1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499179" y="6655114"/>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3">
              <a:extLst>
                <a:ext uri="{FF2B5EF4-FFF2-40B4-BE49-F238E27FC236}">
                  <a16:creationId xmlns:a16="http://schemas.microsoft.com/office/drawing/2014/main" id="{FB9AB424-39E3-46C5-A19E-DDEE175545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234692" y="67505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17">
              <a:extLst>
                <a:ext uri="{FF2B5EF4-FFF2-40B4-BE49-F238E27FC236}">
                  <a16:creationId xmlns:a16="http://schemas.microsoft.com/office/drawing/2014/main" id="{2ED9F50D-1DF6-4628-AC2C-FB8CAC3D04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305935" y="59744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18">
              <a:extLst>
                <a:ext uri="{FF2B5EF4-FFF2-40B4-BE49-F238E27FC236}">
                  <a16:creationId xmlns:a16="http://schemas.microsoft.com/office/drawing/2014/main" id="{0E070AAF-5102-4318-B35D-13957B198A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195351" y="6552121"/>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9">
              <a:extLst>
                <a:ext uri="{FF2B5EF4-FFF2-40B4-BE49-F238E27FC236}">
                  <a16:creationId xmlns:a16="http://schemas.microsoft.com/office/drawing/2014/main" id="{5436B656-AD36-4B2B-9198-4C370D8F70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182025" y="6283746"/>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39">
              <a:extLst>
                <a:ext uri="{FF2B5EF4-FFF2-40B4-BE49-F238E27FC236}">
                  <a16:creationId xmlns:a16="http://schemas.microsoft.com/office/drawing/2014/main" id="{2071E1E0-F515-47F5-A550-E9ED439385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67271" y="6556608"/>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4">
              <a:extLst>
                <a:ext uri="{FF2B5EF4-FFF2-40B4-BE49-F238E27FC236}">
                  <a16:creationId xmlns:a16="http://schemas.microsoft.com/office/drawing/2014/main" id="{7DCF15B1-1606-4701-8EC0-95112EC8FF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48602" y="597959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45">
              <a:extLst>
                <a:ext uri="{FF2B5EF4-FFF2-40B4-BE49-F238E27FC236}">
                  <a16:creationId xmlns:a16="http://schemas.microsoft.com/office/drawing/2014/main" id="{8C9C97D2-7D94-41DB-B4EC-4B69B0D509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46440" y="629608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8">
              <a:extLst>
                <a:ext uri="{FF2B5EF4-FFF2-40B4-BE49-F238E27FC236}">
                  <a16:creationId xmlns:a16="http://schemas.microsoft.com/office/drawing/2014/main" id="{65F9D91C-5585-464F-8086-E5ED0ADB5C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972983" y="674584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06">
              <a:extLst>
                <a:ext uri="{FF2B5EF4-FFF2-40B4-BE49-F238E27FC236}">
                  <a16:creationId xmlns:a16="http://schemas.microsoft.com/office/drawing/2014/main" id="{99F6EA4E-7EF3-4B4A-BEA7-0D3D931C0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22188" y="666381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8">
              <a:extLst>
                <a:ext uri="{FF2B5EF4-FFF2-40B4-BE49-F238E27FC236}">
                  <a16:creationId xmlns:a16="http://schemas.microsoft.com/office/drawing/2014/main" id="{BA526659-F1A4-4042-A108-76CFB3DBD7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78347" y="672697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25">
              <a:extLst>
                <a:ext uri="{FF2B5EF4-FFF2-40B4-BE49-F238E27FC236}">
                  <a16:creationId xmlns:a16="http://schemas.microsoft.com/office/drawing/2014/main" id="{9877EF40-90CB-4799-8572-4F4A5E10AC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713822" y="653640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29">
              <a:extLst>
                <a:ext uri="{FF2B5EF4-FFF2-40B4-BE49-F238E27FC236}">
                  <a16:creationId xmlns:a16="http://schemas.microsoft.com/office/drawing/2014/main" id="{285DA720-E488-4A9B-A140-1F44737EC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733243" y="6057983"/>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31">
              <a:extLst>
                <a:ext uri="{FF2B5EF4-FFF2-40B4-BE49-F238E27FC236}">
                  <a16:creationId xmlns:a16="http://schemas.microsoft.com/office/drawing/2014/main" id="{D38D4092-51E3-4A36-8175-82F5C85F4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692683" y="637736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36">
              <a:extLst>
                <a:ext uri="{FF2B5EF4-FFF2-40B4-BE49-F238E27FC236}">
                  <a16:creationId xmlns:a16="http://schemas.microsoft.com/office/drawing/2014/main" id="{6D5B3102-2CB4-4953-9813-30F073A29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95557" y="601806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41">
              <a:extLst>
                <a:ext uri="{FF2B5EF4-FFF2-40B4-BE49-F238E27FC236}">
                  <a16:creationId xmlns:a16="http://schemas.microsoft.com/office/drawing/2014/main" id="{AFCEC11A-95B5-4DF7-A30A-DD051FCDAB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95557" y="625006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49">
              <a:extLst>
                <a:ext uri="{FF2B5EF4-FFF2-40B4-BE49-F238E27FC236}">
                  <a16:creationId xmlns:a16="http://schemas.microsoft.com/office/drawing/2014/main" id="{C37CBD80-4119-4E02-94C4-260BA62B5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466439" y="6479284"/>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0">
              <a:extLst>
                <a:ext uri="{FF2B5EF4-FFF2-40B4-BE49-F238E27FC236}">
                  <a16:creationId xmlns:a16="http://schemas.microsoft.com/office/drawing/2014/main" id="{64EDD805-B615-4022-8A64-4554869C68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77017" y="628484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5">
              <a:extLst>
                <a:ext uri="{FF2B5EF4-FFF2-40B4-BE49-F238E27FC236}">
                  <a16:creationId xmlns:a16="http://schemas.microsoft.com/office/drawing/2014/main" id="{5A8DE9EF-D932-4386-88F7-1D0F5A2E1D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80423" y="647273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7">
              <a:extLst>
                <a:ext uri="{FF2B5EF4-FFF2-40B4-BE49-F238E27FC236}">
                  <a16:creationId xmlns:a16="http://schemas.microsoft.com/office/drawing/2014/main" id="{0439362E-63A9-4091-92AF-0B6203699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67902" y="669577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17">
              <a:extLst>
                <a:ext uri="{FF2B5EF4-FFF2-40B4-BE49-F238E27FC236}">
                  <a16:creationId xmlns:a16="http://schemas.microsoft.com/office/drawing/2014/main" id="{041EAA16-517F-47E9-AB9D-47740608E5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74658" y="601509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18">
              <a:extLst>
                <a:ext uri="{FF2B5EF4-FFF2-40B4-BE49-F238E27FC236}">
                  <a16:creationId xmlns:a16="http://schemas.microsoft.com/office/drawing/2014/main" id="{E0071F9A-C5AF-4EA0-A186-BF24F089D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4074" y="659277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19">
              <a:extLst>
                <a:ext uri="{FF2B5EF4-FFF2-40B4-BE49-F238E27FC236}">
                  <a16:creationId xmlns:a16="http://schemas.microsoft.com/office/drawing/2014/main" id="{8273660E-2FC8-4FED-8D67-CFF1D69A3D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0748" y="632440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39">
              <a:extLst>
                <a:ext uri="{FF2B5EF4-FFF2-40B4-BE49-F238E27FC236}">
                  <a16:creationId xmlns:a16="http://schemas.microsoft.com/office/drawing/2014/main" id="{92B33B56-557D-46CD-89E8-FA7B9BFF7C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5994" y="6563145"/>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44">
              <a:extLst>
                <a:ext uri="{FF2B5EF4-FFF2-40B4-BE49-F238E27FC236}">
                  <a16:creationId xmlns:a16="http://schemas.microsoft.com/office/drawing/2014/main" id="{43EAC14F-C938-4BCE-A1EC-4E31AEC3B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8853" y="6090959"/>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45">
              <a:extLst>
                <a:ext uri="{FF2B5EF4-FFF2-40B4-BE49-F238E27FC236}">
                  <a16:creationId xmlns:a16="http://schemas.microsoft.com/office/drawing/2014/main" id="{5C3C5159-9C8B-4BC2-BDF4-DB4B56DF5D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15163" y="6302623"/>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
              <a:extLst>
                <a:ext uri="{FF2B5EF4-FFF2-40B4-BE49-F238E27FC236}">
                  <a16:creationId xmlns:a16="http://schemas.microsoft.com/office/drawing/2014/main" id="{50ECDAAF-E711-4CBA-AD5D-B5A3525892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41706" y="675237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06">
              <a:extLst>
                <a:ext uri="{FF2B5EF4-FFF2-40B4-BE49-F238E27FC236}">
                  <a16:creationId xmlns:a16="http://schemas.microsoft.com/office/drawing/2014/main" id="{ABD3ADE5-C4C8-43BF-A004-1DB4E97675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690911" y="675223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70">
              <a:extLst>
                <a:ext uri="{FF2B5EF4-FFF2-40B4-BE49-F238E27FC236}">
                  <a16:creationId xmlns:a16="http://schemas.microsoft.com/office/drawing/2014/main" id="{E7018D39-07D6-4351-810D-29741E7128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7330" y="6235999"/>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5">
              <a:extLst>
                <a:ext uri="{FF2B5EF4-FFF2-40B4-BE49-F238E27FC236}">
                  <a16:creationId xmlns:a16="http://schemas.microsoft.com/office/drawing/2014/main" id="{45EC1EF3-73E3-46EC-B05F-E68CE1676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40736" y="6423893"/>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87">
              <a:extLst>
                <a:ext uri="{FF2B5EF4-FFF2-40B4-BE49-F238E27FC236}">
                  <a16:creationId xmlns:a16="http://schemas.microsoft.com/office/drawing/2014/main" id="{D455521C-F22B-4367-ACA7-595CC4F42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8215" y="664692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03">
              <a:extLst>
                <a:ext uri="{FF2B5EF4-FFF2-40B4-BE49-F238E27FC236}">
                  <a16:creationId xmlns:a16="http://schemas.microsoft.com/office/drawing/2014/main" id="{9B228660-6A2E-4C6F-9B6C-D7A7CC69D6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5018" y="611334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17">
              <a:extLst>
                <a:ext uri="{FF2B5EF4-FFF2-40B4-BE49-F238E27FC236}">
                  <a16:creationId xmlns:a16="http://schemas.microsoft.com/office/drawing/2014/main" id="{C20DC9CF-6D6F-44D0-A7C5-3222D6A89A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34971" y="596624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18">
              <a:extLst>
                <a:ext uri="{FF2B5EF4-FFF2-40B4-BE49-F238E27FC236}">
                  <a16:creationId xmlns:a16="http://schemas.microsoft.com/office/drawing/2014/main" id="{78BFEA79-09D0-47A0-8777-82867E0E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4271" y="663936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19">
              <a:extLst>
                <a:ext uri="{FF2B5EF4-FFF2-40B4-BE49-F238E27FC236}">
                  <a16:creationId xmlns:a16="http://schemas.microsoft.com/office/drawing/2014/main" id="{A150377E-0862-45D6-9912-9237A1F857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378" y="6380732"/>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39">
              <a:extLst>
                <a:ext uri="{FF2B5EF4-FFF2-40B4-BE49-F238E27FC236}">
                  <a16:creationId xmlns:a16="http://schemas.microsoft.com/office/drawing/2014/main" id="{44B0C21D-2951-47F9-88CA-1F4E98538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6307" y="6548421"/>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44">
              <a:extLst>
                <a:ext uri="{FF2B5EF4-FFF2-40B4-BE49-F238E27FC236}">
                  <a16:creationId xmlns:a16="http://schemas.microsoft.com/office/drawing/2014/main" id="{E5B500A1-AF9B-49A1-B6B0-51FC17B8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59166" y="607623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45">
              <a:extLst>
                <a:ext uri="{FF2B5EF4-FFF2-40B4-BE49-F238E27FC236}">
                  <a16:creationId xmlns:a16="http://schemas.microsoft.com/office/drawing/2014/main" id="{E4D6D63F-DCA7-42C7-A1FF-844F40C50B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75476" y="6287899"/>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8">
              <a:extLst>
                <a:ext uri="{FF2B5EF4-FFF2-40B4-BE49-F238E27FC236}">
                  <a16:creationId xmlns:a16="http://schemas.microsoft.com/office/drawing/2014/main" id="{8697CA0D-22DD-482E-9EBE-5AC02B1C09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02019" y="67376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5">
              <a:extLst>
                <a:ext uri="{FF2B5EF4-FFF2-40B4-BE49-F238E27FC236}">
                  <a16:creationId xmlns:a16="http://schemas.microsoft.com/office/drawing/2014/main" id="{0F638DFA-E3FC-449B-A784-DC4E10846E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011068" y="6040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54">
              <a:extLst>
                <a:ext uri="{FF2B5EF4-FFF2-40B4-BE49-F238E27FC236}">
                  <a16:creationId xmlns:a16="http://schemas.microsoft.com/office/drawing/2014/main" id="{30C58E92-3C12-4DDC-9E8B-6B8949D3EC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517909" y="594520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84">
              <a:extLst>
                <a:ext uri="{FF2B5EF4-FFF2-40B4-BE49-F238E27FC236}">
                  <a16:creationId xmlns:a16="http://schemas.microsoft.com/office/drawing/2014/main" id="{65C2555C-68ED-4AA1-8EC4-9ED08441E0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7117059" y="607518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70">
              <a:extLst>
                <a:ext uri="{FF2B5EF4-FFF2-40B4-BE49-F238E27FC236}">
                  <a16:creationId xmlns:a16="http://schemas.microsoft.com/office/drawing/2014/main" id="{2E89B8BC-4B28-466A-9162-64BABFA94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7349" y="609830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85">
              <a:extLst>
                <a:ext uri="{FF2B5EF4-FFF2-40B4-BE49-F238E27FC236}">
                  <a16:creationId xmlns:a16="http://schemas.microsoft.com/office/drawing/2014/main" id="{CE1C577C-8272-42AD-BA80-547605EE38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212741" y="609601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38">
              <a:extLst>
                <a:ext uri="{FF2B5EF4-FFF2-40B4-BE49-F238E27FC236}">
                  <a16:creationId xmlns:a16="http://schemas.microsoft.com/office/drawing/2014/main" id="{9D6179B9-63A8-4087-B0D7-442412CBD4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5941" y="6004156"/>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39">
              <a:extLst>
                <a:ext uri="{FF2B5EF4-FFF2-40B4-BE49-F238E27FC236}">
                  <a16:creationId xmlns:a16="http://schemas.microsoft.com/office/drawing/2014/main" id="{CADD67EC-77B7-47BA-9D84-FC526915ED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563951" y="6199762"/>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38">
              <a:extLst>
                <a:ext uri="{FF2B5EF4-FFF2-40B4-BE49-F238E27FC236}">
                  <a16:creationId xmlns:a16="http://schemas.microsoft.com/office/drawing/2014/main" id="{5CFAE0AC-B0B1-4BBD-A3B2-476B343D9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61807" y="606739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39">
              <a:extLst>
                <a:ext uri="{FF2B5EF4-FFF2-40B4-BE49-F238E27FC236}">
                  <a16:creationId xmlns:a16="http://schemas.microsoft.com/office/drawing/2014/main" id="{F33104F7-7254-4522-B3EF-B9391BA9DE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70379" y="5977807"/>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38">
              <a:extLst>
                <a:ext uri="{FF2B5EF4-FFF2-40B4-BE49-F238E27FC236}">
                  <a16:creationId xmlns:a16="http://schemas.microsoft.com/office/drawing/2014/main" id="{95F2981E-6FD0-4E2E-9C96-25DDC8ABF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8784348" y="608122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39">
              <a:extLst>
                <a:ext uri="{FF2B5EF4-FFF2-40B4-BE49-F238E27FC236}">
                  <a16:creationId xmlns:a16="http://schemas.microsoft.com/office/drawing/2014/main" id="{C4B43AF8-30C3-4D75-9592-EB022861F6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832809" y="604404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1" name="Rectangle 160">
            <a:extLst>
              <a:ext uri="{FF2B5EF4-FFF2-40B4-BE49-F238E27FC236}">
                <a16:creationId xmlns:a16="http://schemas.microsoft.com/office/drawing/2014/main" id="{B4CE0640-B5AC-420F-A979-4701983D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2773" y="871729"/>
            <a:ext cx="7849227" cy="510997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D836E-6B6D-06D0-AFF5-3E48815FE3A4}"/>
              </a:ext>
            </a:extLst>
          </p:cNvPr>
          <p:cNvSpPr>
            <a:spLocks noGrp="1"/>
          </p:cNvSpPr>
          <p:nvPr>
            <p:ph idx="1"/>
          </p:nvPr>
        </p:nvSpPr>
        <p:spPr>
          <a:xfrm>
            <a:off x="5214561" y="1690931"/>
            <a:ext cx="6173327" cy="3503497"/>
          </a:xfrm>
        </p:spPr>
        <p:txBody>
          <a:bodyPr>
            <a:normAutofit/>
          </a:bodyPr>
          <a:lstStyle/>
          <a:p>
            <a:r>
              <a:rPr lang="en-GB" dirty="0"/>
              <a:t>Conclusion – Throughout this essay I have provided a comprehensive answer to the question, all about me. I have detailed my hobbies………………..</a:t>
            </a:r>
          </a:p>
        </p:txBody>
      </p:sp>
    </p:spTree>
    <p:extLst>
      <p:ext uri="{BB962C8B-B14F-4D97-AF65-F5344CB8AC3E}">
        <p14:creationId xmlns:p14="http://schemas.microsoft.com/office/powerpoint/2010/main" val="1602916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F2C73-2014-95C2-F8AA-50A413656B5F}"/>
              </a:ext>
            </a:extLst>
          </p:cNvPr>
          <p:cNvSpPr>
            <a:spLocks noGrp="1"/>
          </p:cNvSpPr>
          <p:nvPr>
            <p:ph type="title"/>
          </p:nvPr>
        </p:nvSpPr>
        <p:spPr>
          <a:xfrm>
            <a:off x="877326" y="1105647"/>
            <a:ext cx="3782139" cy="3621741"/>
          </a:xfrm>
        </p:spPr>
        <p:txBody>
          <a:bodyPr>
            <a:normAutofit/>
          </a:bodyPr>
          <a:lstStyle/>
          <a:p>
            <a:pPr algn="ctr"/>
            <a:r>
              <a:rPr lang="en-GB" sz="4800" dirty="0"/>
              <a:t>Please note </a:t>
            </a:r>
          </a:p>
        </p:txBody>
      </p:sp>
      <p:grpSp>
        <p:nvGrpSpPr>
          <p:cNvPr id="11" name="Group 1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4535D11E-3A84-DE1E-263F-96DD42405F14}"/>
              </a:ext>
            </a:extLst>
          </p:cNvPr>
          <p:cNvGraphicFramePr>
            <a:graphicFrameLocks noGrp="1"/>
          </p:cNvGraphicFramePr>
          <p:nvPr>
            <p:ph idx="1"/>
            <p:extLst>
              <p:ext uri="{D42A27DB-BD31-4B8C-83A1-F6EECF244321}">
                <p14:modId xmlns:p14="http://schemas.microsoft.com/office/powerpoint/2010/main" val="4211844540"/>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6302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356A3-2B6F-7A65-2D6C-984BC0EB6259}"/>
              </a:ext>
            </a:extLst>
          </p:cNvPr>
          <p:cNvSpPr>
            <a:spLocks noGrp="1"/>
          </p:cNvSpPr>
          <p:nvPr>
            <p:ph type="title"/>
          </p:nvPr>
        </p:nvSpPr>
        <p:spPr>
          <a:xfrm>
            <a:off x="877326" y="1105647"/>
            <a:ext cx="3782139" cy="3621741"/>
          </a:xfrm>
        </p:spPr>
        <p:txBody>
          <a:bodyPr>
            <a:normAutofit/>
          </a:bodyPr>
          <a:lstStyle/>
          <a:p>
            <a:pPr algn="ctr"/>
            <a:r>
              <a:rPr lang="en-GB" u="sng"/>
              <a:t>Referencing </a:t>
            </a:r>
          </a:p>
        </p:txBody>
      </p:sp>
      <p:grpSp>
        <p:nvGrpSpPr>
          <p:cNvPr id="120" name="Group 119">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121" name="Content Placeholder 2">
            <a:extLst>
              <a:ext uri="{FF2B5EF4-FFF2-40B4-BE49-F238E27FC236}">
                <a16:creationId xmlns:a16="http://schemas.microsoft.com/office/drawing/2014/main" id="{822807EE-DF1F-F329-5504-7BF2A99FBD67}"/>
              </a:ext>
            </a:extLst>
          </p:cNvPr>
          <p:cNvGraphicFramePr>
            <a:graphicFrameLocks noGrp="1"/>
          </p:cNvGraphicFramePr>
          <p:nvPr>
            <p:ph idx="1"/>
            <p:extLst>
              <p:ext uri="{D42A27DB-BD31-4B8C-83A1-F6EECF244321}">
                <p14:modId xmlns:p14="http://schemas.microsoft.com/office/powerpoint/2010/main" val="3562975852"/>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914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02A2F-29AC-8F6D-4F48-83FEB3209E01}"/>
              </a:ext>
            </a:extLst>
          </p:cNvPr>
          <p:cNvSpPr>
            <a:spLocks noGrp="1"/>
          </p:cNvSpPr>
          <p:nvPr>
            <p:ph type="title"/>
          </p:nvPr>
        </p:nvSpPr>
        <p:spPr>
          <a:xfrm>
            <a:off x="1422399" y="389744"/>
            <a:ext cx="9343065" cy="1311465"/>
          </a:xfrm>
        </p:spPr>
        <p:txBody>
          <a:bodyPr>
            <a:normAutofit/>
          </a:bodyPr>
          <a:lstStyle/>
          <a:p>
            <a:pPr algn="ctr"/>
            <a:r>
              <a:rPr lang="en-GB" sz="6000" b="1" u="sng" dirty="0"/>
              <a:t>Summary </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AF1309-C10F-2CE4-C820-B94E3F76AA3B}"/>
              </a:ext>
            </a:extLst>
          </p:cNvPr>
          <p:cNvGraphicFramePr>
            <a:graphicFrameLocks noGrp="1"/>
          </p:cNvGraphicFramePr>
          <p:nvPr>
            <p:ph idx="1"/>
            <p:extLst>
              <p:ext uri="{D42A27DB-BD31-4B8C-83A1-F6EECF244321}">
                <p14:modId xmlns:p14="http://schemas.microsoft.com/office/powerpoint/2010/main" val="4151045691"/>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4199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53527CE-0857-4148-A439-03E1284D2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485C514-0C87-0959-FA0E-1240D9E0DF15}"/>
              </a:ext>
            </a:extLst>
          </p:cNvPr>
          <p:cNvSpPr>
            <a:spLocks noGrp="1"/>
          </p:cNvSpPr>
          <p:nvPr>
            <p:ph type="ctrTitle"/>
          </p:nvPr>
        </p:nvSpPr>
        <p:spPr>
          <a:xfrm>
            <a:off x="1148495" y="4980790"/>
            <a:ext cx="9905999" cy="1086564"/>
          </a:xfrm>
        </p:spPr>
        <p:txBody>
          <a:bodyPr anchor="ctr">
            <a:normAutofit/>
          </a:bodyPr>
          <a:lstStyle/>
          <a:p>
            <a:r>
              <a:rPr lang="en-GB" dirty="0"/>
              <a:t>Thank you!</a:t>
            </a:r>
          </a:p>
        </p:txBody>
      </p:sp>
      <p:sp>
        <p:nvSpPr>
          <p:cNvPr id="5" name="Subtitle 4">
            <a:extLst>
              <a:ext uri="{FF2B5EF4-FFF2-40B4-BE49-F238E27FC236}">
                <a16:creationId xmlns:a16="http://schemas.microsoft.com/office/drawing/2014/main" id="{5D9C7EB4-250E-8D08-32E9-4B200593D1D5}"/>
              </a:ext>
            </a:extLst>
          </p:cNvPr>
          <p:cNvSpPr>
            <a:spLocks noGrp="1"/>
          </p:cNvSpPr>
          <p:nvPr>
            <p:ph type="subTitle" idx="1"/>
          </p:nvPr>
        </p:nvSpPr>
        <p:spPr>
          <a:xfrm>
            <a:off x="2712614" y="6062792"/>
            <a:ext cx="6767853" cy="422504"/>
          </a:xfrm>
        </p:spPr>
        <p:txBody>
          <a:bodyPr>
            <a:normAutofit/>
          </a:bodyPr>
          <a:lstStyle/>
          <a:p>
            <a:r>
              <a:rPr lang="en-GB" sz="1200" dirty="0"/>
              <a:t>Any Questions?</a:t>
            </a:r>
          </a:p>
        </p:txBody>
      </p:sp>
      <p:pic>
        <p:nvPicPr>
          <p:cNvPr id="9" name="Graphic 8" descr="Smiling Face with No Fill">
            <a:extLst>
              <a:ext uri="{FF2B5EF4-FFF2-40B4-BE49-F238E27FC236}">
                <a16:creationId xmlns:a16="http://schemas.microsoft.com/office/drawing/2014/main" id="{3260C527-B116-5EF6-AD14-644771C933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72965" y="523732"/>
            <a:ext cx="4457058" cy="4457058"/>
          </a:xfrm>
          <a:prstGeom prst="rect">
            <a:avLst/>
          </a:prstGeom>
        </p:spPr>
      </p:pic>
    </p:spTree>
    <p:extLst>
      <p:ext uri="{BB962C8B-B14F-4D97-AF65-F5344CB8AC3E}">
        <p14:creationId xmlns:p14="http://schemas.microsoft.com/office/powerpoint/2010/main" val="762703444"/>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0</TotalTime>
  <Words>500</Words>
  <Application>Microsoft Office PowerPoint</Application>
  <PresentationFormat>Widescreen</PresentationFormat>
  <Paragraphs>49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Modern Love</vt:lpstr>
      <vt:lpstr>BohemianVTI</vt:lpstr>
      <vt:lpstr>Portfolio; Element 1 Guidance</vt:lpstr>
      <vt:lpstr>Content </vt:lpstr>
      <vt:lpstr>Element task </vt:lpstr>
      <vt:lpstr>Guidance </vt:lpstr>
      <vt:lpstr>Example answer </vt:lpstr>
      <vt:lpstr>Example Answer</vt:lpstr>
      <vt:lpstr>Example answer </vt:lpstr>
      <vt:lpstr>Please note </vt:lpstr>
      <vt:lpstr>Referencing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2025-09-19T08:14:30Z</dcterms:created>
  <dcterms:modified xsi:type="dcterms:W3CDTF">2025-10-29T13:50:49Z</dcterms:modified>
</cp:coreProperties>
</file>