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4" d="100"/>
          <a:sy n="84" d="100"/>
        </p:scale>
        <p:origin x="1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964CB-AE67-788A-58C5-7F143E07F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78E50E-61CF-4E4B-35B6-35996B14E6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4623B2-44E1-FE70-B483-67FC41A12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502BC-F6B8-9E8E-CF4E-F603E084D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AF3953-8EAA-405D-6B67-FAA8E78F4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746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77271-742C-2EDD-3A16-B0FDBF0EA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99C08-91AB-4FAA-60D8-DFAF3C81E3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5BE5E-B393-23C8-D78D-F705CC3F9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7240C-6281-53A0-BFE8-AC7E048F2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B63D15-9CDE-2D4C-E240-E0512264D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200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FA93B-ABA4-AAE4-EF2A-60935286C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02C254-A8C5-4F76-7B95-A64217A8C8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6E525-7291-12F3-F422-C6DE8984C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73C2C-D44C-B6E8-B67B-76D5E7036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612FD-015F-16E7-C826-FC97E686E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634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2F25F-1156-8108-475D-936A44857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431A6-E2B4-96AA-B49D-6017F86820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241052-5126-481C-C428-134664A23C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4A2C38-1BA1-F9B2-F304-F664006C8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49F14F-434B-99B3-C020-AF915584F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735CDB-AA27-EE3D-15E9-A7F011915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547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EE0B4-1818-674F-930A-A33F9145B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63E805-BF6B-DD82-20A3-03AF923BE0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7DFAD0-DA4C-2B33-11DD-24ADAF119D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C476E3-5701-711E-20A2-4BE82D9E46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2BF60E-7C51-8D92-45AA-EFD4E3A511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E0CB55-6763-D84B-FC2E-C4EB67FF4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105F1B-A017-99C5-2039-93A5B1993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80A392-5A68-BBEE-77BE-A01A067A6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44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2E501-0A11-3435-1885-52FD643E2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8DD695-C77C-0EAD-E0C0-C727207AD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9BBC7B-0A27-CF36-E417-CFBE16AF7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99BB66-3AAB-5FD4-DF52-AB41D134B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419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81B48C-6DC2-7BDB-8DBF-2396DDB09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56833C-401D-A165-9682-A466342D0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50900E-56B0-5A91-F5B7-6E7D460DB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927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CEFD7-B77E-5336-6EDD-9D0D93E3F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AF77C-E0AD-5A05-771F-C86D5713D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EB31FE-9A6D-04E6-06D8-1DCE2A680E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E3B963-07D9-A222-C1DE-ED87B921C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DDA319-3944-D661-DD7F-241B13BD0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5468AC-2EE1-1EF0-749A-0D7258CE7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732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6B6C8-BFB4-2B9F-7A35-10E2D95EA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3AF26E-6B68-486E-CDC9-8F4C9522B5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D28835-6892-6D03-578C-6F773262DE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8D47BC-87D2-FC68-AA05-EFE4B4899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A4DCCF-5CC5-01EC-7A96-08A8048D6D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842B5A-1900-BEA8-D3E4-78E0DE792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000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8C9A6-8415-F48E-FACF-040A96216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64CA77-5379-ABEE-E085-E7E204E010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0F53B2-3E65-0F9A-FDC8-8711DA48A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F2CE7E-663E-C716-FCAD-6A620BF76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DA7889-EB3C-DEBE-6C2F-C96886309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072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E446D4-8C76-1A9C-82AC-02AAE1C314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D71131-82A1-7701-CBA5-F5340531D7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8D87-7A64-3C83-2D62-0692EDF15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71C762-06D6-DB6B-6550-37B337C61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4F1535-D8A8-DA52-7C6D-C527FC913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549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684123-728C-016C-F403-9E3936330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EE1284-EE08-FE5C-4444-9D79B0BC34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14663F-8BA5-3B32-D583-8370C65A28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22DB09-A6DB-46A3-A9FC-DC7C4B0E5DF5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927931-06B8-D676-81DF-33E481C7C4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315B5D-3BB7-5F8B-59AF-820F786A9F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ECE757-E53B-4B1E-BA9D-1716F6CAD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881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B9157BB-40E9-D9EF-3594-23F7622378BF}"/>
              </a:ext>
            </a:extLst>
          </p:cNvPr>
          <p:cNvSpPr txBox="1"/>
          <p:nvPr/>
        </p:nvSpPr>
        <p:spPr>
          <a:xfrm>
            <a:off x="0" y="0"/>
            <a:ext cx="6097904" cy="2535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Kajal Miah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Foreign Language and Cultural Awareness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Module: BMIH5003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Rodrigo F. Aguilera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01/06/2022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1956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7B131A3-9228-2F66-C571-3BA0858AA6D2}"/>
              </a:ext>
            </a:extLst>
          </p:cNvPr>
          <p:cNvSpPr txBox="1"/>
          <p:nvPr/>
        </p:nvSpPr>
        <p:spPr>
          <a:xfrm>
            <a:off x="0" y="121925"/>
            <a:ext cx="12192000" cy="6736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 </a:t>
            </a:r>
            <a:r>
              <a:rPr lang="en-GB" sz="11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gustaria</a:t>
            </a: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hacer</a:t>
            </a: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una</a:t>
            </a: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reserve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Dialogo</a:t>
            </a: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Buenos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! Hotel San Rodrigo. Como le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puedo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ayudar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(How May I Help You)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Kajal Miah: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Buenos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! Me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gustaria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reservar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habitacion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hotel. (I would like to make a reservation)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Muy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bien. Como se llama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usted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(What is your name?)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Kajal Miah: 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llamo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Kajal Miah. (My name is Kajal Miah)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Muy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Bien Senor Miah. Para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cuantos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personas? (For how many people?)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Kajal Miah: 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Para cuatro personas. (For four people)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Una o dos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habitaciones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(One or two bedrooms?)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Kajal Miah: 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Dos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habitacion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(Two bedrooms)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doble o dos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individuales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(Double bed or 2 single beds)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Kajal Miah: 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Dos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doble. (2 Double beds)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Para que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fecha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(For what date?)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Kajal Miah: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Para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cinco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julio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</a:t>
            </a:r>
            <a:r>
              <a:rPr lang="en-GB" sz="11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veinte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veintidos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(For the 5</a:t>
            </a:r>
            <a:r>
              <a:rPr lang="en-GB" sz="1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July 2022)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Por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cuantas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noches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(For how many nights?)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Kajal Miah: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Por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noche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(For 3 nights)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Bueno.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Todo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reservado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(Everything is reserved)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Kajal Miah: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Genial!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Muchas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Gracias. Adios. (Cool. Thank you very much. Goodbye)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Muchas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Gracias. Adios. (Thank a lot. Goodbye)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503F0E3D-AB13-4C85-9535-B1D550A282C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1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563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906"/>
    </mc:Choice>
    <mc:Fallback>
      <p:transition spd="slow" advTm="81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282</Words>
  <Application>Microsoft Office PowerPoint</Application>
  <PresentationFormat>Widescreen</PresentationFormat>
  <Paragraphs>24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Kajal Miah</dc:creator>
  <cp:lastModifiedBy>Kajal Miah</cp:lastModifiedBy>
  <cp:revision>1</cp:revision>
  <dcterms:created xsi:type="dcterms:W3CDTF">2022-06-01T22:56:46Z</dcterms:created>
  <dcterms:modified xsi:type="dcterms:W3CDTF">2022-06-01T23:15:27Z</dcterms:modified>
</cp:coreProperties>
</file>