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9" d="100"/>
          <a:sy n="69" d="100"/>
        </p:scale>
        <p:origin x="78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8976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76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07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066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894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940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72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62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431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433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12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3F9626D-A5EE-4999-B0F2-591A48916896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44175D3-E72F-4C41-B482-9EFFCED1EFC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1811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8A900-9BE8-478E-8A53-C55BD5B604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7563" y="-89489"/>
            <a:ext cx="9144000" cy="949643"/>
          </a:xfrm>
        </p:spPr>
        <p:txBody>
          <a:bodyPr>
            <a:normAutofit/>
          </a:bodyPr>
          <a:lstStyle/>
          <a:p>
            <a:r>
              <a:rPr lang="en-GB" sz="4800" dirty="0"/>
              <a:t>Spiritual possession: Gender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CD0A69-58CA-4080-9123-C769E4C973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232" y="1002908"/>
            <a:ext cx="3502855" cy="2015230"/>
          </a:xfrm>
        </p:spPr>
        <p:txBody>
          <a:bodyPr>
            <a:normAutofit fontScale="92500" lnSpcReduction="10000"/>
          </a:bodyPr>
          <a:lstStyle/>
          <a:p>
            <a:r>
              <a:rPr lang="en-GB" sz="1800" b="1" dirty="0"/>
              <a:t>What is spirit possession?</a:t>
            </a:r>
          </a:p>
          <a:p>
            <a:r>
              <a:rPr lang="en-GB" sz="1400" dirty="0"/>
              <a:t>The overwhelming presence of someone or something in one’s mind</a:t>
            </a:r>
          </a:p>
          <a:p>
            <a:r>
              <a:rPr lang="en-GB" sz="1400" dirty="0"/>
              <a:t>The ritual of one or several believers interpreting what they believe as a spirit taking possession of them. ’ (Platvoet 2000).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D99330-692F-4ECE-BD41-A22823268DE9}"/>
              </a:ext>
            </a:extLst>
          </p:cNvPr>
          <p:cNvSpPr txBox="1"/>
          <p:nvPr/>
        </p:nvSpPr>
        <p:spPr>
          <a:xfrm>
            <a:off x="172568" y="3044148"/>
            <a:ext cx="360218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+mj-lt"/>
              </a:rPr>
              <a:t>Influence of gender.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The equation- women equals 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possession trance cannot be baked by the data we have. Despite a predominance of women in possession of trance cults (Bourguignon 1983).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This idea was furthered by the viewpoint of those who have less control of their day /life, will more likely have possession.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Susan </a:t>
            </a:r>
            <a:r>
              <a:rPr lang="en-GB" sz="1400" dirty="0" err="1">
                <a:solidFill>
                  <a:schemeClr val="tx2"/>
                </a:solidFill>
                <a:latin typeface="+mj-lt"/>
              </a:rPr>
              <a:t>sered</a:t>
            </a:r>
            <a:r>
              <a:rPr lang="en-GB" sz="1400" dirty="0">
                <a:solidFill>
                  <a:schemeClr val="tx2"/>
                </a:solidFill>
                <a:latin typeface="+mj-lt"/>
              </a:rPr>
              <a:t> argues that all spirit passion s a normal human experience. A woman’s experience in childbirth and heterosexual intercourse makes her more receptive to others. A woman is a more vulnerable possession.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A15818-C2C2-4304-B3C1-3472AFE230F6}"/>
              </a:ext>
            </a:extLst>
          </p:cNvPr>
          <p:cNvSpPr txBox="1"/>
          <p:nvPr/>
        </p:nvSpPr>
        <p:spPr>
          <a:xfrm>
            <a:off x="8032037" y="832777"/>
            <a:ext cx="350285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+mj-lt"/>
              </a:rPr>
              <a:t>Examples of women in spirit possession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Melville Herskovits (1948) argues that there is a higher number of priestesses in Afro-</a:t>
            </a:r>
            <a:r>
              <a:rPr lang="en-GB" sz="1400" dirty="0" err="1">
                <a:solidFill>
                  <a:schemeClr val="tx2"/>
                </a:solidFill>
                <a:latin typeface="+mj-lt"/>
              </a:rPr>
              <a:t>Brazlian</a:t>
            </a:r>
            <a:r>
              <a:rPr lang="en-GB" sz="1400" dirty="0">
                <a:solidFill>
                  <a:schemeClr val="tx2"/>
                </a:solidFill>
                <a:latin typeface="+mj-lt"/>
              </a:rPr>
              <a:t> religions, is due to women being less occupied than men and therefore having more time for religious activities.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 (Lewis) states that it is decided on the gender line. With males at the head of a family.  Women gain prestige as midwives, herbalists 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And mambos (=Vodou 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Priestess) 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‘To a considerable extent, they protect women from the </a:t>
            </a: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exactions of men, and offer an effective vehicle for manipulating husbands and male relatives.’ (Lewis 2003</a:t>
            </a:r>
            <a:r>
              <a:rPr lang="en-GB" sz="1400" dirty="0">
                <a:solidFill>
                  <a:schemeClr val="tx2"/>
                </a:solidFill>
              </a:rPr>
              <a:t>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C8B34D-12F8-4E13-B338-ABD7D7F4F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4750" y="984165"/>
            <a:ext cx="4039013" cy="29101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3CD3FE-4B0D-4F23-9E38-8534F5E35142}"/>
              </a:ext>
            </a:extLst>
          </p:cNvPr>
          <p:cNvSpPr txBox="1"/>
          <p:nvPr/>
        </p:nvSpPr>
        <p:spPr>
          <a:xfrm rot="10800000" flipV="1">
            <a:off x="3774749" y="3894324"/>
            <a:ext cx="403901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https://afrireligions.com/2021/11/12/spirit-possession-a-return-to-wholeness-strong/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D65AB9-FD2A-40F8-9809-07B3152D2C13}"/>
              </a:ext>
            </a:extLst>
          </p:cNvPr>
          <p:cNvSpPr txBox="1"/>
          <p:nvPr/>
        </p:nvSpPr>
        <p:spPr>
          <a:xfrm>
            <a:off x="8032037" y="4681499"/>
            <a:ext cx="320305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An investigation into what spirit possession is. Alongside how it is influenced and viewed by scholars in regard to gender, more specifically females.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7787A7-F9DA-4000-92B5-D3A4C5ACA664}"/>
              </a:ext>
            </a:extLst>
          </p:cNvPr>
          <p:cNvSpPr txBox="1"/>
          <p:nvPr/>
        </p:nvSpPr>
        <p:spPr>
          <a:xfrm>
            <a:off x="3774750" y="4507494"/>
            <a:ext cx="360218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Looking at the idea of spirit possession I believe that there is a correlation with gender, one that is hard to quantify. </a:t>
            </a:r>
          </a:p>
          <a:p>
            <a:endParaRPr lang="en-GB" sz="1400" dirty="0">
              <a:solidFill>
                <a:schemeClr val="tx2"/>
              </a:solidFill>
              <a:latin typeface="+mj-lt"/>
            </a:endParaRPr>
          </a:p>
          <a:p>
            <a:r>
              <a:rPr lang="en-GB" sz="1400" dirty="0">
                <a:solidFill>
                  <a:schemeClr val="tx2"/>
                </a:solidFill>
                <a:latin typeface="+mj-lt"/>
              </a:rPr>
              <a:t>There are many variables to this, however, I believe that each culture is different.</a:t>
            </a:r>
          </a:p>
        </p:txBody>
      </p:sp>
    </p:spTree>
    <p:extLst>
      <p:ext uri="{BB962C8B-B14F-4D97-AF65-F5344CB8AC3E}">
        <p14:creationId xmlns:p14="http://schemas.microsoft.com/office/powerpoint/2010/main" val="3059600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3F2DC4-880C-4D58-8B1D-1197657F2EDB}"/>
              </a:ext>
            </a:extLst>
          </p:cNvPr>
          <p:cNvSpPr txBox="1"/>
          <p:nvPr/>
        </p:nvSpPr>
        <p:spPr>
          <a:xfrm>
            <a:off x="1413164" y="1080655"/>
            <a:ext cx="11499272" cy="2022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C75F30-4E96-4391-B791-D52BEC6DEB5E}"/>
              </a:ext>
            </a:extLst>
          </p:cNvPr>
          <p:cNvSpPr txBox="1"/>
          <p:nvPr/>
        </p:nvSpPr>
        <p:spPr>
          <a:xfrm>
            <a:off x="1052945" y="2286000"/>
            <a:ext cx="92548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Platvoet, J. and Der, V. (1995). Pluralism and identity : studies in ritual behaviour. Leiden ; New York: E.J. Brill.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Schmidt, B.E. (2016). Spirits and Trance in Brazil. Bloomsbury Publishing.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Herskovits, M.J. (1951). Man and His Works.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 err="1">
                <a:solidFill>
                  <a:schemeClr val="tx2"/>
                </a:solidFill>
              </a:rPr>
              <a:t>Luebben</a:t>
            </a:r>
            <a:r>
              <a:rPr lang="en-GB" sz="1400" dirty="0">
                <a:solidFill>
                  <a:schemeClr val="tx2"/>
                </a:solidFill>
              </a:rPr>
              <a:t>, R.A. and Lewis, I.M. (1991). Ecstatic Religion: A Study of Shamanism and Spirit Possession. Sociological Analysis, 52(1), p.129. </a:t>
            </a:r>
            <a:r>
              <a:rPr lang="en-GB" sz="1400" dirty="0" err="1">
                <a:solidFill>
                  <a:schemeClr val="tx2"/>
                </a:solidFill>
              </a:rPr>
              <a:t>doi:https</a:t>
            </a:r>
            <a:r>
              <a:rPr lang="en-GB" sz="1400" dirty="0">
                <a:solidFill>
                  <a:schemeClr val="tx2"/>
                </a:solidFill>
              </a:rPr>
              <a:t>://doi.org/10.2307/3710724.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B04899-823F-47D1-B699-227152EC2534}"/>
              </a:ext>
            </a:extLst>
          </p:cNvPr>
          <p:cNvSpPr txBox="1"/>
          <p:nvPr/>
        </p:nvSpPr>
        <p:spPr>
          <a:xfrm>
            <a:off x="1052945" y="637309"/>
            <a:ext cx="814647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Bibliography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146327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3200</TotalTime>
  <Words>435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Calibri</vt:lpstr>
      <vt:lpstr>Calibri Light</vt:lpstr>
      <vt:lpstr>Retrospect</vt:lpstr>
      <vt:lpstr>Spiritual possession: Gender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Spiritual possession: Gender</dc:title>
  <dc:creator>Siobhan O'Driscoll (1900688)</dc:creator>
  <cp:lastModifiedBy>Siobhan O'Driscoll (1900688)</cp:lastModifiedBy>
  <cp:revision>5</cp:revision>
  <dcterms:created xsi:type="dcterms:W3CDTF">2023-03-03T13:13:03Z</dcterms:created>
  <dcterms:modified xsi:type="dcterms:W3CDTF">2023-03-05T18:33:34Z</dcterms:modified>
</cp:coreProperties>
</file>