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07164C-DCE8-417B-AB12-54DCB5AE7A43}" v="399" dt="2023-02-23T14:31:06.038"/>
    <p1510:client id="{F104F1CF-3719-2310-8683-6125EEB70205}" v="235" dt="2023-02-26T10:25:15.8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95F64D-0180-431B-9AAC-662AFA8CFFE2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06EEB8A-3E0B-4A1F-8F00-1FA493C7D3F3}">
      <dgm:prSet/>
      <dgm:spPr/>
      <dgm:t>
        <a:bodyPr/>
        <a:lstStyle/>
        <a:p>
          <a:r>
            <a:rPr lang="en-US"/>
            <a:t>Multidisciplinary team</a:t>
          </a:r>
        </a:p>
      </dgm:t>
    </dgm:pt>
    <dgm:pt modelId="{88E1ABCF-C3CB-4138-B1D2-F113DC36C57B}" type="parTrans" cxnId="{39D20E7F-3EC9-4621-9BC2-8CA29A8EE990}">
      <dgm:prSet/>
      <dgm:spPr/>
      <dgm:t>
        <a:bodyPr/>
        <a:lstStyle/>
        <a:p>
          <a:endParaRPr lang="en-US"/>
        </a:p>
      </dgm:t>
    </dgm:pt>
    <dgm:pt modelId="{CEE7302D-241C-4CC4-B978-9AD2E0331824}" type="sibTrans" cxnId="{39D20E7F-3EC9-4621-9BC2-8CA29A8EE990}">
      <dgm:prSet/>
      <dgm:spPr/>
      <dgm:t>
        <a:bodyPr/>
        <a:lstStyle/>
        <a:p>
          <a:endParaRPr lang="en-US"/>
        </a:p>
      </dgm:t>
    </dgm:pt>
    <dgm:pt modelId="{A32EBC60-C771-4E9C-BA15-9FB3A8F1073A}">
      <dgm:prSet/>
      <dgm:spPr/>
      <dgm:t>
        <a:bodyPr/>
        <a:lstStyle/>
        <a:p>
          <a:r>
            <a:rPr lang="en-US"/>
            <a:t>Broad evidence base</a:t>
          </a:r>
        </a:p>
      </dgm:t>
    </dgm:pt>
    <dgm:pt modelId="{93E6A5DE-BFEB-43D6-8D67-B07451BEA446}" type="parTrans" cxnId="{AC0BA755-DB5C-405E-9AEA-CCF756669365}">
      <dgm:prSet/>
      <dgm:spPr/>
      <dgm:t>
        <a:bodyPr/>
        <a:lstStyle/>
        <a:p>
          <a:endParaRPr lang="en-US"/>
        </a:p>
      </dgm:t>
    </dgm:pt>
    <dgm:pt modelId="{F322E413-0232-4072-9E16-B92AFD850F7B}" type="sibTrans" cxnId="{AC0BA755-DB5C-405E-9AEA-CCF756669365}">
      <dgm:prSet/>
      <dgm:spPr/>
      <dgm:t>
        <a:bodyPr/>
        <a:lstStyle/>
        <a:p>
          <a:endParaRPr lang="en-US"/>
        </a:p>
      </dgm:t>
    </dgm:pt>
    <dgm:pt modelId="{98C19953-73E7-44BC-AE05-BBA815C0841F}">
      <dgm:prSet/>
      <dgm:spPr/>
      <dgm:t>
        <a:bodyPr/>
        <a:lstStyle/>
        <a:p>
          <a:r>
            <a:rPr lang="en-US"/>
            <a:t>Research into policy</a:t>
          </a:r>
        </a:p>
      </dgm:t>
    </dgm:pt>
    <dgm:pt modelId="{A12820B0-CFAA-4744-9F3F-805FFCBC821A}" type="parTrans" cxnId="{CF530996-BDA5-4B3D-9CCB-221E10DBC30A}">
      <dgm:prSet/>
      <dgm:spPr/>
      <dgm:t>
        <a:bodyPr/>
        <a:lstStyle/>
        <a:p>
          <a:endParaRPr lang="en-US"/>
        </a:p>
      </dgm:t>
    </dgm:pt>
    <dgm:pt modelId="{A163CBEE-7820-4B09-96C1-E0F10F09375A}" type="sibTrans" cxnId="{CF530996-BDA5-4B3D-9CCB-221E10DBC30A}">
      <dgm:prSet/>
      <dgm:spPr/>
      <dgm:t>
        <a:bodyPr/>
        <a:lstStyle/>
        <a:p>
          <a:endParaRPr lang="en-US"/>
        </a:p>
      </dgm:t>
    </dgm:pt>
    <dgm:pt modelId="{61BA5034-79C4-4BAB-AB72-A87B645C4542}">
      <dgm:prSet/>
      <dgm:spPr/>
      <dgm:t>
        <a:bodyPr/>
        <a:lstStyle/>
        <a:p>
          <a:r>
            <a:rPr lang="en-US"/>
            <a:t>Local factors</a:t>
          </a:r>
        </a:p>
      </dgm:t>
    </dgm:pt>
    <dgm:pt modelId="{780BC28C-362B-445E-B5A7-27DABCDBABF7}" type="parTrans" cxnId="{98EA832C-1779-451C-BD0D-8A5B738043DF}">
      <dgm:prSet/>
      <dgm:spPr/>
      <dgm:t>
        <a:bodyPr/>
        <a:lstStyle/>
        <a:p>
          <a:endParaRPr lang="en-US"/>
        </a:p>
      </dgm:t>
    </dgm:pt>
    <dgm:pt modelId="{074B1449-F955-4B0E-8F52-0195E7A905DF}" type="sibTrans" cxnId="{98EA832C-1779-451C-BD0D-8A5B738043DF}">
      <dgm:prSet/>
      <dgm:spPr/>
      <dgm:t>
        <a:bodyPr/>
        <a:lstStyle/>
        <a:p>
          <a:endParaRPr lang="en-US"/>
        </a:p>
      </dgm:t>
    </dgm:pt>
    <dgm:pt modelId="{A0A82810-3A24-4DD4-B09F-04EB4958DAFE}">
      <dgm:prSet/>
      <dgm:spPr/>
      <dgm:t>
        <a:bodyPr/>
        <a:lstStyle/>
        <a:p>
          <a:r>
            <a:rPr lang="en-US"/>
            <a:t>Involvement od stakeholders</a:t>
          </a:r>
        </a:p>
      </dgm:t>
    </dgm:pt>
    <dgm:pt modelId="{AF6DB356-8487-4BF8-9127-F69D1AB44E1D}" type="parTrans" cxnId="{7345EA5A-FF84-4351-896B-9017905E1D5A}">
      <dgm:prSet/>
      <dgm:spPr/>
      <dgm:t>
        <a:bodyPr/>
        <a:lstStyle/>
        <a:p>
          <a:endParaRPr lang="en-US"/>
        </a:p>
      </dgm:t>
    </dgm:pt>
    <dgm:pt modelId="{FBDB2596-EEF4-4E51-8F29-046350F8F040}" type="sibTrans" cxnId="{7345EA5A-FF84-4351-896B-9017905E1D5A}">
      <dgm:prSet/>
      <dgm:spPr/>
      <dgm:t>
        <a:bodyPr/>
        <a:lstStyle/>
        <a:p>
          <a:endParaRPr lang="en-US"/>
        </a:p>
      </dgm:t>
    </dgm:pt>
    <dgm:pt modelId="{8E99DFB6-10BB-4FD9-82CA-746CD9280E2D}">
      <dgm:prSet/>
      <dgm:spPr/>
      <dgm:t>
        <a:bodyPr/>
        <a:lstStyle/>
        <a:p>
          <a:r>
            <a:rPr lang="en-US"/>
            <a:t>Government support</a:t>
          </a:r>
        </a:p>
      </dgm:t>
    </dgm:pt>
    <dgm:pt modelId="{CCAB7F47-30A8-4F45-AC21-EB3CBDBEEC3E}" type="parTrans" cxnId="{0E68E23C-D500-4857-B422-C4CA612C4BCF}">
      <dgm:prSet/>
      <dgm:spPr/>
      <dgm:t>
        <a:bodyPr/>
        <a:lstStyle/>
        <a:p>
          <a:endParaRPr lang="en-US"/>
        </a:p>
      </dgm:t>
    </dgm:pt>
    <dgm:pt modelId="{427F758E-1055-4C7F-B1C8-989E9A87F711}" type="sibTrans" cxnId="{0E68E23C-D500-4857-B422-C4CA612C4BCF}">
      <dgm:prSet/>
      <dgm:spPr/>
      <dgm:t>
        <a:bodyPr/>
        <a:lstStyle/>
        <a:p>
          <a:endParaRPr lang="en-US"/>
        </a:p>
      </dgm:t>
    </dgm:pt>
    <dgm:pt modelId="{8F33A4F7-BAB2-466F-AEA9-39AEE5DC4711}" type="pres">
      <dgm:prSet presAssocID="{7795F64D-0180-431B-9AAC-662AFA8CFFE2}" presName="diagram" presStyleCnt="0">
        <dgm:presLayoutVars>
          <dgm:dir/>
          <dgm:resizeHandles val="exact"/>
        </dgm:presLayoutVars>
      </dgm:prSet>
      <dgm:spPr/>
    </dgm:pt>
    <dgm:pt modelId="{48044CA7-6E3E-40EC-A9B6-63855C3C3AB8}" type="pres">
      <dgm:prSet presAssocID="{606EEB8A-3E0B-4A1F-8F00-1FA493C7D3F3}" presName="node" presStyleLbl="node1" presStyleIdx="0" presStyleCnt="6">
        <dgm:presLayoutVars>
          <dgm:bulletEnabled val="1"/>
        </dgm:presLayoutVars>
      </dgm:prSet>
      <dgm:spPr/>
    </dgm:pt>
    <dgm:pt modelId="{D82322D7-9692-481B-BD0B-1826F14B432F}" type="pres">
      <dgm:prSet presAssocID="{CEE7302D-241C-4CC4-B978-9AD2E0331824}" presName="sibTrans" presStyleCnt="0"/>
      <dgm:spPr/>
    </dgm:pt>
    <dgm:pt modelId="{5E23A444-FCE6-4D60-980E-C2C21ED7E988}" type="pres">
      <dgm:prSet presAssocID="{A32EBC60-C771-4E9C-BA15-9FB3A8F1073A}" presName="node" presStyleLbl="node1" presStyleIdx="1" presStyleCnt="6">
        <dgm:presLayoutVars>
          <dgm:bulletEnabled val="1"/>
        </dgm:presLayoutVars>
      </dgm:prSet>
      <dgm:spPr/>
    </dgm:pt>
    <dgm:pt modelId="{A6E37580-026C-4E8F-A02F-3EF6033FDB48}" type="pres">
      <dgm:prSet presAssocID="{F322E413-0232-4072-9E16-B92AFD850F7B}" presName="sibTrans" presStyleCnt="0"/>
      <dgm:spPr/>
    </dgm:pt>
    <dgm:pt modelId="{3B16583B-E9A7-4D19-8A29-D23BAB780113}" type="pres">
      <dgm:prSet presAssocID="{98C19953-73E7-44BC-AE05-BBA815C0841F}" presName="node" presStyleLbl="node1" presStyleIdx="2" presStyleCnt="6">
        <dgm:presLayoutVars>
          <dgm:bulletEnabled val="1"/>
        </dgm:presLayoutVars>
      </dgm:prSet>
      <dgm:spPr/>
    </dgm:pt>
    <dgm:pt modelId="{908CB949-F9D2-40F2-AE14-941AEA922503}" type="pres">
      <dgm:prSet presAssocID="{A163CBEE-7820-4B09-96C1-E0F10F09375A}" presName="sibTrans" presStyleCnt="0"/>
      <dgm:spPr/>
    </dgm:pt>
    <dgm:pt modelId="{236CB1FB-5758-41FC-AE83-314285A9D880}" type="pres">
      <dgm:prSet presAssocID="{61BA5034-79C4-4BAB-AB72-A87B645C4542}" presName="node" presStyleLbl="node1" presStyleIdx="3" presStyleCnt="6">
        <dgm:presLayoutVars>
          <dgm:bulletEnabled val="1"/>
        </dgm:presLayoutVars>
      </dgm:prSet>
      <dgm:spPr/>
    </dgm:pt>
    <dgm:pt modelId="{6E103DDB-9CCB-4743-8A3F-94FC06D5A7BB}" type="pres">
      <dgm:prSet presAssocID="{074B1449-F955-4B0E-8F52-0195E7A905DF}" presName="sibTrans" presStyleCnt="0"/>
      <dgm:spPr/>
    </dgm:pt>
    <dgm:pt modelId="{F34CEA0D-F9CA-424C-8230-71865429A639}" type="pres">
      <dgm:prSet presAssocID="{A0A82810-3A24-4DD4-B09F-04EB4958DAFE}" presName="node" presStyleLbl="node1" presStyleIdx="4" presStyleCnt="6">
        <dgm:presLayoutVars>
          <dgm:bulletEnabled val="1"/>
        </dgm:presLayoutVars>
      </dgm:prSet>
      <dgm:spPr/>
    </dgm:pt>
    <dgm:pt modelId="{4F7DAEC5-C77A-423E-B7F7-98F59B1CD8F9}" type="pres">
      <dgm:prSet presAssocID="{FBDB2596-EEF4-4E51-8F29-046350F8F040}" presName="sibTrans" presStyleCnt="0"/>
      <dgm:spPr/>
    </dgm:pt>
    <dgm:pt modelId="{86617815-2999-40CA-93FD-B39458EACD1E}" type="pres">
      <dgm:prSet presAssocID="{8E99DFB6-10BB-4FD9-82CA-746CD9280E2D}" presName="node" presStyleLbl="node1" presStyleIdx="5" presStyleCnt="6">
        <dgm:presLayoutVars>
          <dgm:bulletEnabled val="1"/>
        </dgm:presLayoutVars>
      </dgm:prSet>
      <dgm:spPr/>
    </dgm:pt>
  </dgm:ptLst>
  <dgm:cxnLst>
    <dgm:cxn modelId="{98EA832C-1779-451C-BD0D-8A5B738043DF}" srcId="{7795F64D-0180-431B-9AAC-662AFA8CFFE2}" destId="{61BA5034-79C4-4BAB-AB72-A87B645C4542}" srcOrd="3" destOrd="0" parTransId="{780BC28C-362B-445E-B5A7-27DABCDBABF7}" sibTransId="{074B1449-F955-4B0E-8F52-0195E7A905DF}"/>
    <dgm:cxn modelId="{0E68E23C-D500-4857-B422-C4CA612C4BCF}" srcId="{7795F64D-0180-431B-9AAC-662AFA8CFFE2}" destId="{8E99DFB6-10BB-4FD9-82CA-746CD9280E2D}" srcOrd="5" destOrd="0" parTransId="{CCAB7F47-30A8-4F45-AC21-EB3CBDBEEC3E}" sibTransId="{427F758E-1055-4C7F-B1C8-989E9A87F711}"/>
    <dgm:cxn modelId="{AC0BA755-DB5C-405E-9AEA-CCF756669365}" srcId="{7795F64D-0180-431B-9AAC-662AFA8CFFE2}" destId="{A32EBC60-C771-4E9C-BA15-9FB3A8F1073A}" srcOrd="1" destOrd="0" parTransId="{93E6A5DE-BFEB-43D6-8D67-B07451BEA446}" sibTransId="{F322E413-0232-4072-9E16-B92AFD850F7B}"/>
    <dgm:cxn modelId="{BBAE1657-D411-432A-B88A-CC2F0E728926}" type="presOf" srcId="{7795F64D-0180-431B-9AAC-662AFA8CFFE2}" destId="{8F33A4F7-BAB2-466F-AEA9-39AEE5DC4711}" srcOrd="0" destOrd="0" presId="urn:microsoft.com/office/officeart/2005/8/layout/default"/>
    <dgm:cxn modelId="{7345EA5A-FF84-4351-896B-9017905E1D5A}" srcId="{7795F64D-0180-431B-9AAC-662AFA8CFFE2}" destId="{A0A82810-3A24-4DD4-B09F-04EB4958DAFE}" srcOrd="4" destOrd="0" parTransId="{AF6DB356-8487-4BF8-9127-F69D1AB44E1D}" sibTransId="{FBDB2596-EEF4-4E51-8F29-046350F8F040}"/>
    <dgm:cxn modelId="{39D20E7F-3EC9-4621-9BC2-8CA29A8EE990}" srcId="{7795F64D-0180-431B-9AAC-662AFA8CFFE2}" destId="{606EEB8A-3E0B-4A1F-8F00-1FA493C7D3F3}" srcOrd="0" destOrd="0" parTransId="{88E1ABCF-C3CB-4138-B1D2-F113DC36C57B}" sibTransId="{CEE7302D-241C-4CC4-B978-9AD2E0331824}"/>
    <dgm:cxn modelId="{B9720493-64A5-4D17-8CE8-E924145F92F4}" type="presOf" srcId="{98C19953-73E7-44BC-AE05-BBA815C0841F}" destId="{3B16583B-E9A7-4D19-8A29-D23BAB780113}" srcOrd="0" destOrd="0" presId="urn:microsoft.com/office/officeart/2005/8/layout/default"/>
    <dgm:cxn modelId="{CF530996-BDA5-4B3D-9CCB-221E10DBC30A}" srcId="{7795F64D-0180-431B-9AAC-662AFA8CFFE2}" destId="{98C19953-73E7-44BC-AE05-BBA815C0841F}" srcOrd="2" destOrd="0" parTransId="{A12820B0-CFAA-4744-9F3F-805FFCBC821A}" sibTransId="{A163CBEE-7820-4B09-96C1-E0F10F09375A}"/>
    <dgm:cxn modelId="{7DA43DA0-0F88-4545-900C-F50E30364E32}" type="presOf" srcId="{606EEB8A-3E0B-4A1F-8F00-1FA493C7D3F3}" destId="{48044CA7-6E3E-40EC-A9B6-63855C3C3AB8}" srcOrd="0" destOrd="0" presId="urn:microsoft.com/office/officeart/2005/8/layout/default"/>
    <dgm:cxn modelId="{08414CBC-BF16-4233-BEB9-33CEA3525B9C}" type="presOf" srcId="{A32EBC60-C771-4E9C-BA15-9FB3A8F1073A}" destId="{5E23A444-FCE6-4D60-980E-C2C21ED7E988}" srcOrd="0" destOrd="0" presId="urn:microsoft.com/office/officeart/2005/8/layout/default"/>
    <dgm:cxn modelId="{CE1678CD-E9F3-4355-B695-ABD278CAF999}" type="presOf" srcId="{8E99DFB6-10BB-4FD9-82CA-746CD9280E2D}" destId="{86617815-2999-40CA-93FD-B39458EACD1E}" srcOrd="0" destOrd="0" presId="urn:microsoft.com/office/officeart/2005/8/layout/default"/>
    <dgm:cxn modelId="{289D2FDA-E2E9-4F8A-98C4-7080AFA51627}" type="presOf" srcId="{61BA5034-79C4-4BAB-AB72-A87B645C4542}" destId="{236CB1FB-5758-41FC-AE83-314285A9D880}" srcOrd="0" destOrd="0" presId="urn:microsoft.com/office/officeart/2005/8/layout/default"/>
    <dgm:cxn modelId="{0724E1E0-3002-4E59-9294-21D199B3E8BD}" type="presOf" srcId="{A0A82810-3A24-4DD4-B09F-04EB4958DAFE}" destId="{F34CEA0D-F9CA-424C-8230-71865429A639}" srcOrd="0" destOrd="0" presId="urn:microsoft.com/office/officeart/2005/8/layout/default"/>
    <dgm:cxn modelId="{6C7E7542-4256-461D-9078-E989A36B499F}" type="presParOf" srcId="{8F33A4F7-BAB2-466F-AEA9-39AEE5DC4711}" destId="{48044CA7-6E3E-40EC-A9B6-63855C3C3AB8}" srcOrd="0" destOrd="0" presId="urn:microsoft.com/office/officeart/2005/8/layout/default"/>
    <dgm:cxn modelId="{0D2ED44B-711C-4466-A46A-2AE7D4B2989E}" type="presParOf" srcId="{8F33A4F7-BAB2-466F-AEA9-39AEE5DC4711}" destId="{D82322D7-9692-481B-BD0B-1826F14B432F}" srcOrd="1" destOrd="0" presId="urn:microsoft.com/office/officeart/2005/8/layout/default"/>
    <dgm:cxn modelId="{D92BE3F5-362F-4F18-9E83-7F8E00B2C559}" type="presParOf" srcId="{8F33A4F7-BAB2-466F-AEA9-39AEE5DC4711}" destId="{5E23A444-FCE6-4D60-980E-C2C21ED7E988}" srcOrd="2" destOrd="0" presId="urn:microsoft.com/office/officeart/2005/8/layout/default"/>
    <dgm:cxn modelId="{8437CDED-7284-47D5-9296-F64B8026707C}" type="presParOf" srcId="{8F33A4F7-BAB2-466F-AEA9-39AEE5DC4711}" destId="{A6E37580-026C-4E8F-A02F-3EF6033FDB48}" srcOrd="3" destOrd="0" presId="urn:microsoft.com/office/officeart/2005/8/layout/default"/>
    <dgm:cxn modelId="{19365D64-FDE3-4A87-BCDC-077C2402C68E}" type="presParOf" srcId="{8F33A4F7-BAB2-466F-AEA9-39AEE5DC4711}" destId="{3B16583B-E9A7-4D19-8A29-D23BAB780113}" srcOrd="4" destOrd="0" presId="urn:microsoft.com/office/officeart/2005/8/layout/default"/>
    <dgm:cxn modelId="{E5D32AD3-6D1D-4712-9AB3-5DB7CCBE2E09}" type="presParOf" srcId="{8F33A4F7-BAB2-466F-AEA9-39AEE5DC4711}" destId="{908CB949-F9D2-40F2-AE14-941AEA922503}" srcOrd="5" destOrd="0" presId="urn:microsoft.com/office/officeart/2005/8/layout/default"/>
    <dgm:cxn modelId="{DDD757EF-C4A7-4AB5-AF04-3F0C96E6358B}" type="presParOf" srcId="{8F33A4F7-BAB2-466F-AEA9-39AEE5DC4711}" destId="{236CB1FB-5758-41FC-AE83-314285A9D880}" srcOrd="6" destOrd="0" presId="urn:microsoft.com/office/officeart/2005/8/layout/default"/>
    <dgm:cxn modelId="{58EA784B-F069-4785-8AC5-7BD00FFCD1F0}" type="presParOf" srcId="{8F33A4F7-BAB2-466F-AEA9-39AEE5DC4711}" destId="{6E103DDB-9CCB-4743-8A3F-94FC06D5A7BB}" srcOrd="7" destOrd="0" presId="urn:microsoft.com/office/officeart/2005/8/layout/default"/>
    <dgm:cxn modelId="{BEF1951C-4279-48C4-948E-D8CEC0E82D41}" type="presParOf" srcId="{8F33A4F7-BAB2-466F-AEA9-39AEE5DC4711}" destId="{F34CEA0D-F9CA-424C-8230-71865429A639}" srcOrd="8" destOrd="0" presId="urn:microsoft.com/office/officeart/2005/8/layout/default"/>
    <dgm:cxn modelId="{FA30A732-7685-4891-B63F-CDFEFA6CF1E3}" type="presParOf" srcId="{8F33A4F7-BAB2-466F-AEA9-39AEE5DC4711}" destId="{4F7DAEC5-C77A-423E-B7F7-98F59B1CD8F9}" srcOrd="9" destOrd="0" presId="urn:microsoft.com/office/officeart/2005/8/layout/default"/>
    <dgm:cxn modelId="{A5CD4BDE-EC35-468B-8DA5-95BECD5DD857}" type="presParOf" srcId="{8F33A4F7-BAB2-466F-AEA9-39AEE5DC4711}" destId="{86617815-2999-40CA-93FD-B39458EACD1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BFC933-C327-47BE-B4B0-E585728B0F0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75A1020-BEFA-4DAE-AF03-CBD0F53C39B1}">
      <dgm:prSet/>
      <dgm:spPr/>
      <dgm:t>
        <a:bodyPr/>
        <a:lstStyle/>
        <a:p>
          <a:r>
            <a:rPr lang="en-US"/>
            <a:t>Ensure that we source all available information</a:t>
          </a:r>
        </a:p>
      </dgm:t>
    </dgm:pt>
    <dgm:pt modelId="{4BBEEF0F-301C-4BB4-B411-D751A5C64ECB}" type="parTrans" cxnId="{BC145B69-35EF-4FE4-80DA-D1A53B41154B}">
      <dgm:prSet/>
      <dgm:spPr/>
      <dgm:t>
        <a:bodyPr/>
        <a:lstStyle/>
        <a:p>
          <a:endParaRPr lang="en-US"/>
        </a:p>
      </dgm:t>
    </dgm:pt>
    <dgm:pt modelId="{4F871A13-2965-4976-8765-AF44E7215463}" type="sibTrans" cxnId="{BC145B69-35EF-4FE4-80DA-D1A53B41154B}">
      <dgm:prSet/>
      <dgm:spPr/>
      <dgm:t>
        <a:bodyPr/>
        <a:lstStyle/>
        <a:p>
          <a:endParaRPr lang="en-US"/>
        </a:p>
      </dgm:t>
    </dgm:pt>
    <dgm:pt modelId="{41DAC2B7-79BC-4B69-A605-B8458774F3C3}">
      <dgm:prSet/>
      <dgm:spPr/>
      <dgm:t>
        <a:bodyPr/>
        <a:lstStyle/>
        <a:p>
          <a:r>
            <a:rPr lang="en-US"/>
            <a:t>Research, practice, guidelines</a:t>
          </a:r>
        </a:p>
      </dgm:t>
    </dgm:pt>
    <dgm:pt modelId="{5502ADBB-EF1E-402A-A693-48499AA6D9D0}" type="parTrans" cxnId="{D5559041-CB6B-4F73-962D-5480147F3CF6}">
      <dgm:prSet/>
      <dgm:spPr/>
      <dgm:t>
        <a:bodyPr/>
        <a:lstStyle/>
        <a:p>
          <a:endParaRPr lang="en-US"/>
        </a:p>
      </dgm:t>
    </dgm:pt>
    <dgm:pt modelId="{FC2574E0-41A8-4A19-91EB-C3A825A06FDB}" type="sibTrans" cxnId="{D5559041-CB6B-4F73-962D-5480147F3CF6}">
      <dgm:prSet/>
      <dgm:spPr/>
      <dgm:t>
        <a:bodyPr/>
        <a:lstStyle/>
        <a:p>
          <a:endParaRPr lang="en-US"/>
        </a:p>
      </dgm:t>
    </dgm:pt>
    <dgm:pt modelId="{43087BA9-95B2-4864-9618-51CE7A16CEEB}">
      <dgm:prSet/>
      <dgm:spPr/>
      <dgm:t>
        <a:bodyPr/>
        <a:lstStyle/>
        <a:p>
          <a:r>
            <a:rPr lang="en-US"/>
            <a:t>Failures- Negative results</a:t>
          </a:r>
        </a:p>
      </dgm:t>
    </dgm:pt>
    <dgm:pt modelId="{07F7E898-5AD8-4FB2-B346-73A8A3ABED60}" type="parTrans" cxnId="{AD673108-00E3-4498-80BC-D230EEFBE992}">
      <dgm:prSet/>
      <dgm:spPr/>
      <dgm:t>
        <a:bodyPr/>
        <a:lstStyle/>
        <a:p>
          <a:endParaRPr lang="en-US"/>
        </a:p>
      </dgm:t>
    </dgm:pt>
    <dgm:pt modelId="{EBB53BFE-D0F4-40E5-A692-C99C665B6D5C}" type="sibTrans" cxnId="{AD673108-00E3-4498-80BC-D230EEFBE992}">
      <dgm:prSet/>
      <dgm:spPr/>
      <dgm:t>
        <a:bodyPr/>
        <a:lstStyle/>
        <a:p>
          <a:endParaRPr lang="en-US"/>
        </a:p>
      </dgm:t>
    </dgm:pt>
    <dgm:pt modelId="{C48C8DDB-3C19-4377-AD5B-ED3AE0CDBDDE}" type="pres">
      <dgm:prSet presAssocID="{D1BFC933-C327-47BE-B4B0-E585728B0F08}" presName="vert0" presStyleCnt="0">
        <dgm:presLayoutVars>
          <dgm:dir/>
          <dgm:animOne val="branch"/>
          <dgm:animLvl val="lvl"/>
        </dgm:presLayoutVars>
      </dgm:prSet>
      <dgm:spPr/>
    </dgm:pt>
    <dgm:pt modelId="{BD227827-DCFB-4084-AE43-9BC30D2C6923}" type="pres">
      <dgm:prSet presAssocID="{675A1020-BEFA-4DAE-AF03-CBD0F53C39B1}" presName="thickLine" presStyleLbl="alignNode1" presStyleIdx="0" presStyleCnt="3"/>
      <dgm:spPr/>
    </dgm:pt>
    <dgm:pt modelId="{39703344-4F79-4883-84C1-5082A5211B43}" type="pres">
      <dgm:prSet presAssocID="{675A1020-BEFA-4DAE-AF03-CBD0F53C39B1}" presName="horz1" presStyleCnt="0"/>
      <dgm:spPr/>
    </dgm:pt>
    <dgm:pt modelId="{4EC47275-D8D9-4DB0-89FB-C96778B9E3D5}" type="pres">
      <dgm:prSet presAssocID="{675A1020-BEFA-4DAE-AF03-CBD0F53C39B1}" presName="tx1" presStyleLbl="revTx" presStyleIdx="0" presStyleCnt="3"/>
      <dgm:spPr/>
    </dgm:pt>
    <dgm:pt modelId="{46F86E50-15AC-4C65-A896-353252C252DD}" type="pres">
      <dgm:prSet presAssocID="{675A1020-BEFA-4DAE-AF03-CBD0F53C39B1}" presName="vert1" presStyleCnt="0"/>
      <dgm:spPr/>
    </dgm:pt>
    <dgm:pt modelId="{B7629E74-2C84-4F6B-8CDE-27807C530FB0}" type="pres">
      <dgm:prSet presAssocID="{41DAC2B7-79BC-4B69-A605-B8458774F3C3}" presName="thickLine" presStyleLbl="alignNode1" presStyleIdx="1" presStyleCnt="3"/>
      <dgm:spPr/>
    </dgm:pt>
    <dgm:pt modelId="{F4711E37-856E-4BD8-9459-A13B1CEB5940}" type="pres">
      <dgm:prSet presAssocID="{41DAC2B7-79BC-4B69-A605-B8458774F3C3}" presName="horz1" presStyleCnt="0"/>
      <dgm:spPr/>
    </dgm:pt>
    <dgm:pt modelId="{4E0F5BD1-A652-4F01-89E3-BACBA9E5F7B9}" type="pres">
      <dgm:prSet presAssocID="{41DAC2B7-79BC-4B69-A605-B8458774F3C3}" presName="tx1" presStyleLbl="revTx" presStyleIdx="1" presStyleCnt="3"/>
      <dgm:spPr/>
    </dgm:pt>
    <dgm:pt modelId="{23CBCDA5-D14E-4DD8-8402-94AB0761EDEA}" type="pres">
      <dgm:prSet presAssocID="{41DAC2B7-79BC-4B69-A605-B8458774F3C3}" presName="vert1" presStyleCnt="0"/>
      <dgm:spPr/>
    </dgm:pt>
    <dgm:pt modelId="{D2AB8351-C4F3-47D8-9D6D-26BC900B0F22}" type="pres">
      <dgm:prSet presAssocID="{43087BA9-95B2-4864-9618-51CE7A16CEEB}" presName="thickLine" presStyleLbl="alignNode1" presStyleIdx="2" presStyleCnt="3"/>
      <dgm:spPr/>
    </dgm:pt>
    <dgm:pt modelId="{3C85CE56-B887-4EF4-BB2D-479C17BE1F50}" type="pres">
      <dgm:prSet presAssocID="{43087BA9-95B2-4864-9618-51CE7A16CEEB}" presName="horz1" presStyleCnt="0"/>
      <dgm:spPr/>
    </dgm:pt>
    <dgm:pt modelId="{079D532C-9CF1-4CAA-AFE5-B2A130C6C83A}" type="pres">
      <dgm:prSet presAssocID="{43087BA9-95B2-4864-9618-51CE7A16CEEB}" presName="tx1" presStyleLbl="revTx" presStyleIdx="2" presStyleCnt="3"/>
      <dgm:spPr/>
    </dgm:pt>
    <dgm:pt modelId="{1B82A353-9006-4E73-A240-6B37CA484529}" type="pres">
      <dgm:prSet presAssocID="{43087BA9-95B2-4864-9618-51CE7A16CEEB}" presName="vert1" presStyleCnt="0"/>
      <dgm:spPr/>
    </dgm:pt>
  </dgm:ptLst>
  <dgm:cxnLst>
    <dgm:cxn modelId="{AD673108-00E3-4498-80BC-D230EEFBE992}" srcId="{D1BFC933-C327-47BE-B4B0-E585728B0F08}" destId="{43087BA9-95B2-4864-9618-51CE7A16CEEB}" srcOrd="2" destOrd="0" parTransId="{07F7E898-5AD8-4FB2-B346-73A8A3ABED60}" sibTransId="{EBB53BFE-D0F4-40E5-A692-C99C665B6D5C}"/>
    <dgm:cxn modelId="{D5559041-CB6B-4F73-962D-5480147F3CF6}" srcId="{D1BFC933-C327-47BE-B4B0-E585728B0F08}" destId="{41DAC2B7-79BC-4B69-A605-B8458774F3C3}" srcOrd="1" destOrd="0" parTransId="{5502ADBB-EF1E-402A-A693-48499AA6D9D0}" sibTransId="{FC2574E0-41A8-4A19-91EB-C3A825A06FDB}"/>
    <dgm:cxn modelId="{B4928462-1FB5-4A64-B648-C59D055A7AB1}" type="presOf" srcId="{43087BA9-95B2-4864-9618-51CE7A16CEEB}" destId="{079D532C-9CF1-4CAA-AFE5-B2A130C6C83A}" srcOrd="0" destOrd="0" presId="urn:microsoft.com/office/officeart/2008/layout/LinedList"/>
    <dgm:cxn modelId="{E072F544-1CD4-47A5-B061-33BEB6F63187}" type="presOf" srcId="{675A1020-BEFA-4DAE-AF03-CBD0F53C39B1}" destId="{4EC47275-D8D9-4DB0-89FB-C96778B9E3D5}" srcOrd="0" destOrd="0" presId="urn:microsoft.com/office/officeart/2008/layout/LinedList"/>
    <dgm:cxn modelId="{BC145B69-35EF-4FE4-80DA-D1A53B41154B}" srcId="{D1BFC933-C327-47BE-B4B0-E585728B0F08}" destId="{675A1020-BEFA-4DAE-AF03-CBD0F53C39B1}" srcOrd="0" destOrd="0" parTransId="{4BBEEF0F-301C-4BB4-B411-D751A5C64ECB}" sibTransId="{4F871A13-2965-4976-8765-AF44E7215463}"/>
    <dgm:cxn modelId="{7CE6BB6E-D5DC-4403-B521-1EEE8E445E6C}" type="presOf" srcId="{41DAC2B7-79BC-4B69-A605-B8458774F3C3}" destId="{4E0F5BD1-A652-4F01-89E3-BACBA9E5F7B9}" srcOrd="0" destOrd="0" presId="urn:microsoft.com/office/officeart/2008/layout/LinedList"/>
    <dgm:cxn modelId="{70F63AC9-7A02-4914-A22C-C1625CD4B5AE}" type="presOf" srcId="{D1BFC933-C327-47BE-B4B0-E585728B0F08}" destId="{C48C8DDB-3C19-4377-AD5B-ED3AE0CDBDDE}" srcOrd="0" destOrd="0" presId="urn:microsoft.com/office/officeart/2008/layout/LinedList"/>
    <dgm:cxn modelId="{C15518CB-AC05-44DB-B753-37AE0A40A56B}" type="presParOf" srcId="{C48C8DDB-3C19-4377-AD5B-ED3AE0CDBDDE}" destId="{BD227827-DCFB-4084-AE43-9BC30D2C6923}" srcOrd="0" destOrd="0" presId="urn:microsoft.com/office/officeart/2008/layout/LinedList"/>
    <dgm:cxn modelId="{7472D358-975C-4FDF-9372-1244B6F7DB5A}" type="presParOf" srcId="{C48C8DDB-3C19-4377-AD5B-ED3AE0CDBDDE}" destId="{39703344-4F79-4883-84C1-5082A5211B43}" srcOrd="1" destOrd="0" presId="urn:microsoft.com/office/officeart/2008/layout/LinedList"/>
    <dgm:cxn modelId="{EA0C0446-4232-4191-992A-CF60A3283403}" type="presParOf" srcId="{39703344-4F79-4883-84C1-5082A5211B43}" destId="{4EC47275-D8D9-4DB0-89FB-C96778B9E3D5}" srcOrd="0" destOrd="0" presId="urn:microsoft.com/office/officeart/2008/layout/LinedList"/>
    <dgm:cxn modelId="{ABABEC82-F0EB-401F-A2D0-E1B92D1C8FED}" type="presParOf" srcId="{39703344-4F79-4883-84C1-5082A5211B43}" destId="{46F86E50-15AC-4C65-A896-353252C252DD}" srcOrd="1" destOrd="0" presId="urn:microsoft.com/office/officeart/2008/layout/LinedList"/>
    <dgm:cxn modelId="{C8A3D9C1-E738-4BC4-BA5E-6DF9269F2849}" type="presParOf" srcId="{C48C8DDB-3C19-4377-AD5B-ED3AE0CDBDDE}" destId="{B7629E74-2C84-4F6B-8CDE-27807C530FB0}" srcOrd="2" destOrd="0" presId="urn:microsoft.com/office/officeart/2008/layout/LinedList"/>
    <dgm:cxn modelId="{18E4D561-7D29-463B-8024-973EB9775904}" type="presParOf" srcId="{C48C8DDB-3C19-4377-AD5B-ED3AE0CDBDDE}" destId="{F4711E37-856E-4BD8-9459-A13B1CEB5940}" srcOrd="3" destOrd="0" presId="urn:microsoft.com/office/officeart/2008/layout/LinedList"/>
    <dgm:cxn modelId="{7B83452A-B14E-4DF1-AC03-C6F28BBB61C2}" type="presParOf" srcId="{F4711E37-856E-4BD8-9459-A13B1CEB5940}" destId="{4E0F5BD1-A652-4F01-89E3-BACBA9E5F7B9}" srcOrd="0" destOrd="0" presId="urn:microsoft.com/office/officeart/2008/layout/LinedList"/>
    <dgm:cxn modelId="{41CA0E49-A2AF-49BB-BF37-6FD96C3E4A9E}" type="presParOf" srcId="{F4711E37-856E-4BD8-9459-A13B1CEB5940}" destId="{23CBCDA5-D14E-4DD8-8402-94AB0761EDEA}" srcOrd="1" destOrd="0" presId="urn:microsoft.com/office/officeart/2008/layout/LinedList"/>
    <dgm:cxn modelId="{7BEEF1DE-2F78-45D4-9D23-B90FCA3F6386}" type="presParOf" srcId="{C48C8DDB-3C19-4377-AD5B-ED3AE0CDBDDE}" destId="{D2AB8351-C4F3-47D8-9D6D-26BC900B0F22}" srcOrd="4" destOrd="0" presId="urn:microsoft.com/office/officeart/2008/layout/LinedList"/>
    <dgm:cxn modelId="{FEB52724-A611-4138-9D23-11967E286F25}" type="presParOf" srcId="{C48C8DDB-3C19-4377-AD5B-ED3AE0CDBDDE}" destId="{3C85CE56-B887-4EF4-BB2D-479C17BE1F50}" srcOrd="5" destOrd="0" presId="urn:microsoft.com/office/officeart/2008/layout/LinedList"/>
    <dgm:cxn modelId="{52FF6A4E-DF8A-41F6-BD6F-D5545C8E2616}" type="presParOf" srcId="{3C85CE56-B887-4EF4-BB2D-479C17BE1F50}" destId="{079D532C-9CF1-4CAA-AFE5-B2A130C6C83A}" srcOrd="0" destOrd="0" presId="urn:microsoft.com/office/officeart/2008/layout/LinedList"/>
    <dgm:cxn modelId="{A13395A1-CCEA-47E5-A770-7557241A1C9C}" type="presParOf" srcId="{3C85CE56-B887-4EF4-BB2D-479C17BE1F50}" destId="{1B82A353-9006-4E73-A240-6B37CA4845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0EA73B-BF38-4478-98E1-3A018A5BE6E8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3886AC-AF44-4BD1-BAA2-1C78A587D5E3}">
      <dgm:prSet/>
      <dgm:spPr/>
      <dgm:t>
        <a:bodyPr/>
        <a:lstStyle/>
        <a:p>
          <a:r>
            <a:rPr lang="en-US"/>
            <a:t>Health promotion, Older people</a:t>
          </a:r>
        </a:p>
      </dgm:t>
    </dgm:pt>
    <dgm:pt modelId="{BE80F911-4362-4A9F-A388-CD4B6901F765}" type="parTrans" cxnId="{60F4A4BB-4923-41D0-883F-2A2508C18C48}">
      <dgm:prSet/>
      <dgm:spPr/>
      <dgm:t>
        <a:bodyPr/>
        <a:lstStyle/>
        <a:p>
          <a:endParaRPr lang="en-US"/>
        </a:p>
      </dgm:t>
    </dgm:pt>
    <dgm:pt modelId="{57EB5A35-353B-45E4-BB9B-77A9B5363100}" type="sibTrans" cxnId="{60F4A4BB-4923-41D0-883F-2A2508C18C48}">
      <dgm:prSet/>
      <dgm:spPr/>
      <dgm:t>
        <a:bodyPr/>
        <a:lstStyle/>
        <a:p>
          <a:endParaRPr lang="en-US"/>
        </a:p>
      </dgm:t>
    </dgm:pt>
    <dgm:pt modelId="{0D5D30B8-0F74-4CF0-A049-6B3209F59039}">
      <dgm:prSet/>
      <dgm:spPr/>
      <dgm:t>
        <a:bodyPr/>
        <a:lstStyle/>
        <a:p>
          <a:r>
            <a:rPr lang="en-US"/>
            <a:t>Families </a:t>
          </a:r>
        </a:p>
      </dgm:t>
    </dgm:pt>
    <dgm:pt modelId="{0A423CE5-1323-4536-8E89-E1E4198D8E0E}" type="parTrans" cxnId="{9EB5DA3C-4066-44EC-9AE8-2E18818DE179}">
      <dgm:prSet/>
      <dgm:spPr/>
      <dgm:t>
        <a:bodyPr/>
        <a:lstStyle/>
        <a:p>
          <a:endParaRPr lang="en-US"/>
        </a:p>
      </dgm:t>
    </dgm:pt>
    <dgm:pt modelId="{6B1D9645-6659-4540-AC06-0884332B8C06}" type="sibTrans" cxnId="{9EB5DA3C-4066-44EC-9AE8-2E18818DE179}">
      <dgm:prSet/>
      <dgm:spPr/>
      <dgm:t>
        <a:bodyPr/>
        <a:lstStyle/>
        <a:p>
          <a:endParaRPr lang="en-US"/>
        </a:p>
      </dgm:t>
    </dgm:pt>
    <dgm:pt modelId="{FDFD47DA-D568-429F-B8F4-0F375C065D61}">
      <dgm:prSet/>
      <dgm:spPr/>
      <dgm:t>
        <a:bodyPr/>
        <a:lstStyle/>
        <a:p>
          <a:r>
            <a:rPr lang="en-US"/>
            <a:t>Leisure Centres</a:t>
          </a:r>
        </a:p>
      </dgm:t>
    </dgm:pt>
    <dgm:pt modelId="{8CCEBF01-AF20-4357-84A3-DA15132BAE26}" type="parTrans" cxnId="{B05BC282-B871-4A1F-88FC-1CDE3505984E}">
      <dgm:prSet/>
      <dgm:spPr/>
      <dgm:t>
        <a:bodyPr/>
        <a:lstStyle/>
        <a:p>
          <a:endParaRPr lang="en-US"/>
        </a:p>
      </dgm:t>
    </dgm:pt>
    <dgm:pt modelId="{65B2008C-B6FE-46FF-8042-E8487447498D}" type="sibTrans" cxnId="{B05BC282-B871-4A1F-88FC-1CDE3505984E}">
      <dgm:prSet/>
      <dgm:spPr/>
      <dgm:t>
        <a:bodyPr/>
        <a:lstStyle/>
        <a:p>
          <a:endParaRPr lang="en-US"/>
        </a:p>
      </dgm:t>
    </dgm:pt>
    <dgm:pt modelId="{15F5D199-D5F7-4849-9BBD-655F2EFD76F2}">
      <dgm:prSet/>
      <dgm:spPr/>
      <dgm:t>
        <a:bodyPr/>
        <a:lstStyle/>
        <a:p>
          <a:r>
            <a:rPr lang="en-US"/>
            <a:t>Bus companies</a:t>
          </a:r>
        </a:p>
      </dgm:t>
    </dgm:pt>
    <dgm:pt modelId="{BB6C1E3E-5246-4864-A168-324F8080C258}" type="parTrans" cxnId="{A5E4BE0A-0CE9-4289-B86D-0F0F81DDE48D}">
      <dgm:prSet/>
      <dgm:spPr/>
      <dgm:t>
        <a:bodyPr/>
        <a:lstStyle/>
        <a:p>
          <a:endParaRPr lang="en-US"/>
        </a:p>
      </dgm:t>
    </dgm:pt>
    <dgm:pt modelId="{B3D10F41-81BC-41A8-BC2B-FFB55195B237}" type="sibTrans" cxnId="{A5E4BE0A-0CE9-4289-B86D-0F0F81DDE48D}">
      <dgm:prSet/>
      <dgm:spPr/>
      <dgm:t>
        <a:bodyPr/>
        <a:lstStyle/>
        <a:p>
          <a:endParaRPr lang="en-US"/>
        </a:p>
      </dgm:t>
    </dgm:pt>
    <dgm:pt modelId="{C84F5C99-4289-4F97-B498-9D4AF862B2EE}" type="pres">
      <dgm:prSet presAssocID="{4A0EA73B-BF38-4478-98E1-3A018A5BE6E8}" presName="matrix" presStyleCnt="0">
        <dgm:presLayoutVars>
          <dgm:chMax val="1"/>
          <dgm:dir/>
          <dgm:resizeHandles val="exact"/>
        </dgm:presLayoutVars>
      </dgm:prSet>
      <dgm:spPr/>
    </dgm:pt>
    <dgm:pt modelId="{10784C32-2E10-4D43-A5A5-EC4A4227CF0D}" type="pres">
      <dgm:prSet presAssocID="{4A0EA73B-BF38-4478-98E1-3A018A5BE6E8}" presName="diamond" presStyleLbl="bgShp" presStyleIdx="0" presStyleCnt="1"/>
      <dgm:spPr/>
    </dgm:pt>
    <dgm:pt modelId="{218C8C1C-A760-44DC-86F8-3FC83791CFF0}" type="pres">
      <dgm:prSet presAssocID="{4A0EA73B-BF38-4478-98E1-3A018A5BE6E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A26AC2B-98DB-4E04-82D3-E3E85A539DA0}" type="pres">
      <dgm:prSet presAssocID="{4A0EA73B-BF38-4478-98E1-3A018A5BE6E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5D88CCC-D5E9-4B44-9044-5843C14C56C6}" type="pres">
      <dgm:prSet presAssocID="{4A0EA73B-BF38-4478-98E1-3A018A5BE6E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DCAA203-49F3-48DC-8404-66975A2390E5}" type="pres">
      <dgm:prSet presAssocID="{4A0EA73B-BF38-4478-98E1-3A018A5BE6E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5E4BE0A-0CE9-4289-B86D-0F0F81DDE48D}" srcId="{4A0EA73B-BF38-4478-98E1-3A018A5BE6E8}" destId="{15F5D199-D5F7-4849-9BBD-655F2EFD76F2}" srcOrd="3" destOrd="0" parTransId="{BB6C1E3E-5246-4864-A168-324F8080C258}" sibTransId="{B3D10F41-81BC-41A8-BC2B-FFB55195B237}"/>
    <dgm:cxn modelId="{A62C000F-251E-4ECA-BBB1-F543BD63B3F1}" type="presOf" srcId="{013886AC-AF44-4BD1-BAA2-1C78A587D5E3}" destId="{218C8C1C-A760-44DC-86F8-3FC83791CFF0}" srcOrd="0" destOrd="0" presId="urn:microsoft.com/office/officeart/2005/8/layout/matrix3"/>
    <dgm:cxn modelId="{9EB5DA3C-4066-44EC-9AE8-2E18818DE179}" srcId="{4A0EA73B-BF38-4478-98E1-3A018A5BE6E8}" destId="{0D5D30B8-0F74-4CF0-A049-6B3209F59039}" srcOrd="1" destOrd="0" parTransId="{0A423CE5-1323-4536-8E89-E1E4198D8E0E}" sibTransId="{6B1D9645-6659-4540-AC06-0884332B8C06}"/>
    <dgm:cxn modelId="{F8691761-07D2-4ED3-9A55-C9FF8024F298}" type="presOf" srcId="{4A0EA73B-BF38-4478-98E1-3A018A5BE6E8}" destId="{C84F5C99-4289-4F97-B498-9D4AF862B2EE}" srcOrd="0" destOrd="0" presId="urn:microsoft.com/office/officeart/2005/8/layout/matrix3"/>
    <dgm:cxn modelId="{5763F345-1223-4C15-BA2C-7753C70421DF}" type="presOf" srcId="{0D5D30B8-0F74-4CF0-A049-6B3209F59039}" destId="{AA26AC2B-98DB-4E04-82D3-E3E85A539DA0}" srcOrd="0" destOrd="0" presId="urn:microsoft.com/office/officeart/2005/8/layout/matrix3"/>
    <dgm:cxn modelId="{5E14EA6C-D6B4-43B3-8135-045EDD5AB4ED}" type="presOf" srcId="{15F5D199-D5F7-4849-9BBD-655F2EFD76F2}" destId="{1DCAA203-49F3-48DC-8404-66975A2390E5}" srcOrd="0" destOrd="0" presId="urn:microsoft.com/office/officeart/2005/8/layout/matrix3"/>
    <dgm:cxn modelId="{75BA2253-2AB1-4F5E-A7DF-D056AE2547C7}" type="presOf" srcId="{FDFD47DA-D568-429F-B8F4-0F375C065D61}" destId="{05D88CCC-D5E9-4B44-9044-5843C14C56C6}" srcOrd="0" destOrd="0" presId="urn:microsoft.com/office/officeart/2005/8/layout/matrix3"/>
    <dgm:cxn modelId="{B05BC282-B871-4A1F-88FC-1CDE3505984E}" srcId="{4A0EA73B-BF38-4478-98E1-3A018A5BE6E8}" destId="{FDFD47DA-D568-429F-B8F4-0F375C065D61}" srcOrd="2" destOrd="0" parTransId="{8CCEBF01-AF20-4357-84A3-DA15132BAE26}" sibTransId="{65B2008C-B6FE-46FF-8042-E8487447498D}"/>
    <dgm:cxn modelId="{60F4A4BB-4923-41D0-883F-2A2508C18C48}" srcId="{4A0EA73B-BF38-4478-98E1-3A018A5BE6E8}" destId="{013886AC-AF44-4BD1-BAA2-1C78A587D5E3}" srcOrd="0" destOrd="0" parTransId="{BE80F911-4362-4A9F-A388-CD4B6901F765}" sibTransId="{57EB5A35-353B-45E4-BB9B-77A9B5363100}"/>
    <dgm:cxn modelId="{F00711DA-B54F-4CBE-8BD4-F995D5C606C2}" type="presParOf" srcId="{C84F5C99-4289-4F97-B498-9D4AF862B2EE}" destId="{10784C32-2E10-4D43-A5A5-EC4A4227CF0D}" srcOrd="0" destOrd="0" presId="urn:microsoft.com/office/officeart/2005/8/layout/matrix3"/>
    <dgm:cxn modelId="{9F0F6F99-8851-49E1-BD47-87A627813338}" type="presParOf" srcId="{C84F5C99-4289-4F97-B498-9D4AF862B2EE}" destId="{218C8C1C-A760-44DC-86F8-3FC83791CFF0}" srcOrd="1" destOrd="0" presId="urn:microsoft.com/office/officeart/2005/8/layout/matrix3"/>
    <dgm:cxn modelId="{28F8487D-78CD-4EC5-8FFD-6BE6D803299C}" type="presParOf" srcId="{C84F5C99-4289-4F97-B498-9D4AF862B2EE}" destId="{AA26AC2B-98DB-4E04-82D3-E3E85A539DA0}" srcOrd="2" destOrd="0" presId="urn:microsoft.com/office/officeart/2005/8/layout/matrix3"/>
    <dgm:cxn modelId="{5FBC6E4E-4AAF-4C91-BE36-3B35066177C6}" type="presParOf" srcId="{C84F5C99-4289-4F97-B498-9D4AF862B2EE}" destId="{05D88CCC-D5E9-4B44-9044-5843C14C56C6}" srcOrd="3" destOrd="0" presId="urn:microsoft.com/office/officeart/2005/8/layout/matrix3"/>
    <dgm:cxn modelId="{D4B57E50-BD9D-439A-BD1E-66D577782E50}" type="presParOf" srcId="{C84F5C99-4289-4F97-B498-9D4AF862B2EE}" destId="{1DCAA203-49F3-48DC-8404-66975A2390E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44CA7-6E3E-40EC-A9B6-63855C3C3AB8}">
      <dsp:nvSpPr>
        <dsp:cNvPr id="0" name=""/>
        <dsp:cNvSpPr/>
      </dsp:nvSpPr>
      <dsp:spPr>
        <a:xfrm>
          <a:off x="51117" y="2665"/>
          <a:ext cx="3375884" cy="20255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Multidisciplinary team</a:t>
          </a:r>
        </a:p>
      </dsp:txBody>
      <dsp:txXfrm>
        <a:off x="51117" y="2665"/>
        <a:ext cx="3375884" cy="2025530"/>
      </dsp:txXfrm>
    </dsp:sp>
    <dsp:sp modelId="{5E23A444-FCE6-4D60-980E-C2C21ED7E988}">
      <dsp:nvSpPr>
        <dsp:cNvPr id="0" name=""/>
        <dsp:cNvSpPr/>
      </dsp:nvSpPr>
      <dsp:spPr>
        <a:xfrm>
          <a:off x="3764590" y="2665"/>
          <a:ext cx="3375884" cy="202553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Broad evidence base</a:t>
          </a:r>
        </a:p>
      </dsp:txBody>
      <dsp:txXfrm>
        <a:off x="3764590" y="2665"/>
        <a:ext cx="3375884" cy="2025530"/>
      </dsp:txXfrm>
    </dsp:sp>
    <dsp:sp modelId="{3B16583B-E9A7-4D19-8A29-D23BAB780113}">
      <dsp:nvSpPr>
        <dsp:cNvPr id="0" name=""/>
        <dsp:cNvSpPr/>
      </dsp:nvSpPr>
      <dsp:spPr>
        <a:xfrm>
          <a:off x="7478063" y="2665"/>
          <a:ext cx="3375884" cy="202553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Research into policy</a:t>
          </a:r>
        </a:p>
      </dsp:txBody>
      <dsp:txXfrm>
        <a:off x="7478063" y="2665"/>
        <a:ext cx="3375884" cy="2025530"/>
      </dsp:txXfrm>
    </dsp:sp>
    <dsp:sp modelId="{236CB1FB-5758-41FC-AE83-314285A9D880}">
      <dsp:nvSpPr>
        <dsp:cNvPr id="0" name=""/>
        <dsp:cNvSpPr/>
      </dsp:nvSpPr>
      <dsp:spPr>
        <a:xfrm>
          <a:off x="51117" y="2365785"/>
          <a:ext cx="3375884" cy="202553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Local factors</a:t>
          </a:r>
        </a:p>
      </dsp:txBody>
      <dsp:txXfrm>
        <a:off x="51117" y="2365785"/>
        <a:ext cx="3375884" cy="2025530"/>
      </dsp:txXfrm>
    </dsp:sp>
    <dsp:sp modelId="{F34CEA0D-F9CA-424C-8230-71865429A639}">
      <dsp:nvSpPr>
        <dsp:cNvPr id="0" name=""/>
        <dsp:cNvSpPr/>
      </dsp:nvSpPr>
      <dsp:spPr>
        <a:xfrm>
          <a:off x="3764590" y="2365785"/>
          <a:ext cx="3375884" cy="202553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Involvement od stakeholders</a:t>
          </a:r>
        </a:p>
      </dsp:txBody>
      <dsp:txXfrm>
        <a:off x="3764590" y="2365785"/>
        <a:ext cx="3375884" cy="2025530"/>
      </dsp:txXfrm>
    </dsp:sp>
    <dsp:sp modelId="{86617815-2999-40CA-93FD-B39458EACD1E}">
      <dsp:nvSpPr>
        <dsp:cNvPr id="0" name=""/>
        <dsp:cNvSpPr/>
      </dsp:nvSpPr>
      <dsp:spPr>
        <a:xfrm>
          <a:off x="7478063" y="2365785"/>
          <a:ext cx="3375884" cy="20255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Government support</a:t>
          </a:r>
        </a:p>
      </dsp:txBody>
      <dsp:txXfrm>
        <a:off x="7478063" y="2365785"/>
        <a:ext cx="3375884" cy="20255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27827-DCFB-4084-AE43-9BC30D2C6923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47275-D8D9-4DB0-89FB-C96778B9E3D5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Ensure that we source all available information</a:t>
          </a:r>
        </a:p>
      </dsp:txBody>
      <dsp:txXfrm>
        <a:off x="0" y="2703"/>
        <a:ext cx="6900512" cy="1843578"/>
      </dsp:txXfrm>
    </dsp:sp>
    <dsp:sp modelId="{B7629E74-2C84-4F6B-8CDE-27807C530FB0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5BD1-A652-4F01-89E3-BACBA9E5F7B9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Research, practice, guidelines</a:t>
          </a:r>
        </a:p>
      </dsp:txBody>
      <dsp:txXfrm>
        <a:off x="0" y="1846281"/>
        <a:ext cx="6900512" cy="1843578"/>
      </dsp:txXfrm>
    </dsp:sp>
    <dsp:sp modelId="{D2AB8351-C4F3-47D8-9D6D-26BC900B0F2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D532C-9CF1-4CAA-AFE5-B2A130C6C83A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Failures- Negative results</a:t>
          </a:r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84C32-2E10-4D43-A5A5-EC4A4227CF0D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C8C1C-A760-44DC-86F8-3FC83791CFF0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Health promotion, Older people</a:t>
          </a:r>
        </a:p>
      </dsp:txBody>
      <dsp:txXfrm>
        <a:off x="1007221" y="627745"/>
        <a:ext cx="1937228" cy="1937228"/>
      </dsp:txXfrm>
    </dsp:sp>
    <dsp:sp modelId="{AA26AC2B-98DB-4E04-82D3-E3E85A539DA0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Families </a:t>
          </a:r>
        </a:p>
      </dsp:txBody>
      <dsp:txXfrm>
        <a:off x="3319190" y="627745"/>
        <a:ext cx="1937228" cy="1937228"/>
      </dsp:txXfrm>
    </dsp:sp>
    <dsp:sp modelId="{05D88CCC-D5E9-4B44-9044-5843C14C56C6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Leisure Centres</a:t>
          </a:r>
        </a:p>
      </dsp:txBody>
      <dsp:txXfrm>
        <a:off x="1007221" y="2939714"/>
        <a:ext cx="1937228" cy="1937228"/>
      </dsp:txXfrm>
    </dsp:sp>
    <dsp:sp modelId="{1DCAA203-49F3-48DC-8404-66975A2390E5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Bus companies</a:t>
          </a:r>
        </a:p>
      </dsp:txBody>
      <dsp:txXfrm>
        <a:off x="3319190" y="2939714"/>
        <a:ext cx="1937228" cy="1937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st tubes with one test tube in orange with drops">
            <a:extLst>
              <a:ext uri="{FF2B5EF4-FFF2-40B4-BE49-F238E27FC236}">
                <a16:creationId xmlns:a16="http://schemas.microsoft.com/office/drawing/2014/main" id="{018D63C2-C398-3263-EC13-393E64CABA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86" t="9091" r="1633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cs typeface="Calibri Light"/>
              </a:rPr>
              <a:t>Evidence based policy </a:t>
            </a:r>
            <a:endParaRPr lang="en-US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>
                <a:cs typeface="Calibri"/>
              </a:rPr>
              <a:t>Theory and application</a:t>
            </a:r>
          </a:p>
          <a:p>
            <a:pPr algn="l"/>
            <a:endParaRPr lang="en-US" sz="200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13B8E-78CF-6747-DB36-A4EDA3998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5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cs typeface="Calibri Light"/>
              </a:rPr>
              <a:t>Evidence based policy</a:t>
            </a:r>
            <a:endParaRPr lang="en-US" sz="4000">
              <a:solidFill>
                <a:schemeClr val="bg1"/>
              </a:solidFill>
            </a:endParaRPr>
          </a:p>
        </p:txBody>
      </p:sp>
      <p:pic>
        <p:nvPicPr>
          <p:cNvPr id="15" name="Picture 4" descr="Pen placed on top of a signature line">
            <a:extLst>
              <a:ext uri="{FF2B5EF4-FFF2-40B4-BE49-F238E27FC236}">
                <a16:creationId xmlns:a16="http://schemas.microsoft.com/office/drawing/2014/main" id="{5788277B-B351-970A-3C77-8F6EAFDCAB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872" r="-3" b="-3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16" name="Group 10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E901D4C-59C0-9F2C-711A-64D15A872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6" y="3146400"/>
            <a:ext cx="4391024" cy="2682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What is evidence based-policy?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Why is this important?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  <a:cs typeface="Calibri"/>
              </a:rPr>
              <a:t>What if it is expensive?</a:t>
            </a:r>
          </a:p>
        </p:txBody>
      </p:sp>
    </p:spTree>
    <p:extLst>
      <p:ext uri="{BB962C8B-B14F-4D97-AF65-F5344CB8AC3E}">
        <p14:creationId xmlns:p14="http://schemas.microsoft.com/office/powerpoint/2010/main" val="1996574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4B4FFE39-2AAE-7C69-2FC5-DCD32EC5FB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A750D1-5AFA-E8BB-8698-4489A1A85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cs typeface="Calibri Light"/>
              </a:rPr>
              <a:t>Evidence based policy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DF36A-5D16-302B-1CC4-5487B630A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Is it better to call this evidence-informed policy?</a:t>
            </a:r>
            <a:br>
              <a:rPr lang="en-US">
                <a:solidFill>
                  <a:srgbClr val="FFFFFF"/>
                </a:solidFill>
              </a:rPr>
            </a:br>
            <a:br>
              <a:rPr lang="en-US">
                <a:solidFill>
                  <a:srgbClr val="FFFFFF"/>
                </a:solidFill>
              </a:rPr>
            </a:br>
            <a:br>
              <a:rPr lang="en-US">
                <a:solidFill>
                  <a:srgbClr val="FFFFFF"/>
                </a:solidFill>
              </a:rPr>
            </a:br>
            <a:r>
              <a:rPr lang="en-US" i="1">
                <a:solidFill>
                  <a:srgbClr val="FFFFFF"/>
                </a:solidFill>
                <a:cs typeface="Calibri"/>
              </a:rPr>
              <a:t>Allow local factors to shape policy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1519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45EBFC-1169-C84A-DC90-DBC746A2A6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-3" b="25024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26408B-8D22-1D27-DF2A-D19512777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>
                <a:cs typeface="Calibri Light"/>
              </a:rPr>
              <a:t>6 Factors</a:t>
            </a:r>
            <a:endParaRPr lang="en-US" sz="36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CB22EB-80EE-8BA2-EA01-CB209BE6AB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090823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9565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26727-292C-4F25-0C47-0A67F93A3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>
                <a:cs typeface="Calibri Light"/>
              </a:rPr>
              <a:t>Multi-disciplinary teams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21408-62A5-F1AB-34C7-9CC6FB30F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cs typeface="Calibri"/>
              </a:rPr>
              <a:t>Why is it important?</a:t>
            </a:r>
          </a:p>
          <a:p>
            <a:endParaRPr lang="en-US" sz="3200" dirty="0">
              <a:cs typeface="Calibri"/>
            </a:endParaRPr>
          </a:p>
          <a:p>
            <a:r>
              <a:rPr lang="en-US" sz="3200" dirty="0">
                <a:cs typeface="Calibri"/>
              </a:rPr>
              <a:t>Variety of input</a:t>
            </a:r>
          </a:p>
          <a:p>
            <a:r>
              <a:rPr lang="en-US" sz="3200" dirty="0">
                <a:cs typeface="Calibri"/>
              </a:rPr>
              <a:t>Collection of Expertise </a:t>
            </a:r>
          </a:p>
          <a:p>
            <a:r>
              <a:rPr lang="en-GB" sz="3200" dirty="0">
                <a:cs typeface="Calibri"/>
              </a:rPr>
              <a:t>Financial</a:t>
            </a:r>
            <a:r>
              <a:rPr lang="en-US" sz="3200" dirty="0">
                <a:cs typeface="Calibri"/>
              </a:rPr>
              <a:t>, Managerial, Clinical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2A73BA51-68E2-E987-B825-9A64A1BCF2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429" r="17518" b="-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8D92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531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F9E46-968C-BD5E-1D32-0C890B7E7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>
                <a:cs typeface="Calibri Light"/>
              </a:rPr>
              <a:t>Broad evidence based</a:t>
            </a: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59D5201-CF68-0C3E-600E-6F2181EE82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383593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2285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0E54C371-2F0D-B827-650E-981C103E2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99" r="9085" b="146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00BEC-555B-D7AF-0513-72600C863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r>
              <a:rPr lang="en-US" sz="3400">
                <a:cs typeface="Calibri Light"/>
              </a:rPr>
              <a:t>Research into policy into research</a:t>
            </a: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F9AA4-CC02-E551-5DE3-B9F3DE147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Circular relationship- ensure that we are evaluating what we are doing </a:t>
            </a:r>
          </a:p>
          <a:p>
            <a:r>
              <a:rPr lang="en-US" dirty="0">
                <a:cs typeface="Calibri"/>
              </a:rPr>
              <a:t>Performance management</a:t>
            </a:r>
          </a:p>
          <a:p>
            <a:r>
              <a:rPr lang="en-US" dirty="0">
                <a:cs typeface="Calibri"/>
              </a:rPr>
              <a:t>Continuous quality improvement </a:t>
            </a:r>
          </a:p>
        </p:txBody>
      </p:sp>
    </p:spTree>
    <p:extLst>
      <p:ext uri="{BB962C8B-B14F-4D97-AF65-F5344CB8AC3E}">
        <p14:creationId xmlns:p14="http://schemas.microsoft.com/office/powerpoint/2010/main" val="4141111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E4E16-C7F5-E7FD-B3EF-37FAE0921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Local factors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A670B-C301-FC1D-234E-A0F846A3E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dirty="0">
                <a:ea typeface="+mn-lt"/>
                <a:cs typeface="+mn-lt"/>
              </a:rPr>
              <a:t>Local factors working across Wales on improving services for older people</a:t>
            </a:r>
          </a:p>
          <a:p>
            <a:r>
              <a:rPr lang="en-US" i="1" dirty="0">
                <a:cs typeface="Calibri"/>
              </a:rPr>
              <a:t>Health promotion is done differently in different areas example, Centre of Swansea compared to rural areas</a:t>
            </a:r>
          </a:p>
          <a:p>
            <a:r>
              <a:rPr lang="en-US" i="1" dirty="0">
                <a:cs typeface="Calibri"/>
              </a:rPr>
              <a:t>If the objective is to improve activity. Swansea would possibly be a leisure Centre activity and mid Wales possibly a walking group</a:t>
            </a:r>
          </a:p>
          <a:p>
            <a:endParaRPr lang="en-US" sz="2400" i="1">
              <a:cs typeface="Calibri"/>
            </a:endParaRPr>
          </a:p>
          <a:p>
            <a:pPr marL="0" indent="0">
              <a:buNone/>
            </a:pPr>
            <a:endParaRPr lang="en-US" sz="2400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46755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F07BC-0969-893F-0F0C-15F2A7261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600">
                <a:solidFill>
                  <a:schemeClr val="bg1"/>
                </a:solidFill>
                <a:cs typeface="Calibri Light"/>
              </a:rPr>
              <a:t>Involvement of stakeholders</a:t>
            </a:r>
            <a:endParaRPr lang="en-US" sz="56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F9B6BE-5ECB-D93A-E79D-12A636E833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90836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1781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DEE74-4EB1-BA44-A884-6BE4B556E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Government support</a:t>
            </a: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C8DCF-3E59-E9E1-3719-B8CE66832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Extremely difficult to do without support</a:t>
            </a:r>
          </a:p>
        </p:txBody>
      </p:sp>
    </p:spTree>
    <p:extLst>
      <p:ext uri="{BB962C8B-B14F-4D97-AF65-F5344CB8AC3E}">
        <p14:creationId xmlns:p14="http://schemas.microsoft.com/office/powerpoint/2010/main" val="1643860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Evidence based policy </vt:lpstr>
      <vt:lpstr>Evidence based policy</vt:lpstr>
      <vt:lpstr>Evidence based policy</vt:lpstr>
      <vt:lpstr>6 Factors</vt:lpstr>
      <vt:lpstr>Multi-disciplinary teams</vt:lpstr>
      <vt:lpstr>Broad evidence based</vt:lpstr>
      <vt:lpstr>Research into policy into research</vt:lpstr>
      <vt:lpstr>Local factors</vt:lpstr>
      <vt:lpstr>Involvement of stakeholders</vt:lpstr>
      <vt:lpstr>Government support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171</cp:revision>
  <dcterms:created xsi:type="dcterms:W3CDTF">2023-02-23T14:04:18Z</dcterms:created>
  <dcterms:modified xsi:type="dcterms:W3CDTF">2023-02-26T10:26:26Z</dcterms:modified>
</cp:coreProperties>
</file>