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8970B1-859E-4C4B-8B0B-51CF5070F03A}" v="23" dt="2022-11-17T18:24:38.3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briela Anghel" userId="04c9c47794acd7ea" providerId="LiveId" clId="{288970B1-859E-4C4B-8B0B-51CF5070F03A}"/>
    <pc:docChg chg="custSel addSld modSld">
      <pc:chgData name="Gabriela Anghel" userId="04c9c47794acd7ea" providerId="LiveId" clId="{288970B1-859E-4C4B-8B0B-51CF5070F03A}" dt="2022-11-17T18:31:05.174" v="1634" actId="20577"/>
      <pc:docMkLst>
        <pc:docMk/>
      </pc:docMkLst>
      <pc:sldChg chg="addSp delSp modSp mod">
        <pc:chgData name="Gabriela Anghel" userId="04c9c47794acd7ea" providerId="LiveId" clId="{288970B1-859E-4C4B-8B0B-51CF5070F03A}" dt="2022-11-17T18:11:56.043" v="1294" actId="1076"/>
        <pc:sldMkLst>
          <pc:docMk/>
          <pc:sldMk cId="1569080333" sldId="256"/>
        </pc:sldMkLst>
        <pc:spChg chg="add del mod">
          <ac:chgData name="Gabriela Anghel" userId="04c9c47794acd7ea" providerId="LiveId" clId="{288970B1-859E-4C4B-8B0B-51CF5070F03A}" dt="2022-11-17T18:07:52.871" v="1243"/>
          <ac:spMkLst>
            <pc:docMk/>
            <pc:sldMk cId="1569080333" sldId="256"/>
            <ac:spMk id="2" creationId="{75FFAC4F-95D5-FC00-4FC6-1DDBD4C6DA30}"/>
          </ac:spMkLst>
        </pc:spChg>
        <pc:spChg chg="add mod">
          <ac:chgData name="Gabriela Anghel" userId="04c9c47794acd7ea" providerId="LiveId" clId="{288970B1-859E-4C4B-8B0B-51CF5070F03A}" dt="2022-11-17T17:42:08.018" v="158" actId="1076"/>
          <ac:spMkLst>
            <pc:docMk/>
            <pc:sldMk cId="1569080333" sldId="256"/>
            <ac:spMk id="3" creationId="{13F8EE9D-3D61-9DC6-5141-45FE1D92995E}"/>
          </ac:spMkLst>
        </pc:spChg>
        <pc:spChg chg="add mod">
          <ac:chgData name="Gabriela Anghel" userId="04c9c47794acd7ea" providerId="LiveId" clId="{288970B1-859E-4C4B-8B0B-51CF5070F03A}" dt="2022-11-17T17:42:14.110" v="159" actId="1076"/>
          <ac:spMkLst>
            <pc:docMk/>
            <pc:sldMk cId="1569080333" sldId="256"/>
            <ac:spMk id="4" creationId="{A601B32C-ECEE-D8D8-0E0F-29AB70176C56}"/>
          </ac:spMkLst>
        </pc:spChg>
        <pc:spChg chg="add mod">
          <ac:chgData name="Gabriela Anghel" userId="04c9c47794acd7ea" providerId="LiveId" clId="{288970B1-859E-4C4B-8B0B-51CF5070F03A}" dt="2022-11-17T17:47:29.009" v="344" actId="1076"/>
          <ac:spMkLst>
            <pc:docMk/>
            <pc:sldMk cId="1569080333" sldId="256"/>
            <ac:spMk id="5" creationId="{E0B03F62-6CED-5804-0058-9E735C6EA4EF}"/>
          </ac:spMkLst>
        </pc:spChg>
        <pc:spChg chg="add del mod">
          <ac:chgData name="Gabriela Anghel" userId="04c9c47794acd7ea" providerId="LiveId" clId="{288970B1-859E-4C4B-8B0B-51CF5070F03A}" dt="2022-11-17T18:07:52.871" v="1245"/>
          <ac:spMkLst>
            <pc:docMk/>
            <pc:sldMk cId="1569080333" sldId="256"/>
            <ac:spMk id="6" creationId="{40D825E3-A599-1CF5-6E2F-2ABCFC668650}"/>
          </ac:spMkLst>
        </pc:spChg>
        <pc:spChg chg="add mod">
          <ac:chgData name="Gabriela Anghel" userId="04c9c47794acd7ea" providerId="LiveId" clId="{288970B1-859E-4C4B-8B0B-51CF5070F03A}" dt="2022-11-17T18:04:37.723" v="1147" actId="20577"/>
          <ac:spMkLst>
            <pc:docMk/>
            <pc:sldMk cId="1569080333" sldId="256"/>
            <ac:spMk id="7" creationId="{1A54EEC6-CFEA-1427-0B7B-0160ABF0E252}"/>
          </ac:spMkLst>
        </pc:spChg>
        <pc:spChg chg="add mod">
          <ac:chgData name="Gabriela Anghel" userId="04c9c47794acd7ea" providerId="LiveId" clId="{288970B1-859E-4C4B-8B0B-51CF5070F03A}" dt="2022-11-17T17:58:15.225" v="942" actId="1076"/>
          <ac:spMkLst>
            <pc:docMk/>
            <pc:sldMk cId="1569080333" sldId="256"/>
            <ac:spMk id="9" creationId="{9E03DD0F-25FE-A594-BD42-BD1FF143DB82}"/>
          </ac:spMkLst>
        </pc:spChg>
        <pc:spChg chg="add mod">
          <ac:chgData name="Gabriela Anghel" userId="04c9c47794acd7ea" providerId="LiveId" clId="{288970B1-859E-4C4B-8B0B-51CF5070F03A}" dt="2022-11-17T18:04:29.142" v="1144" actId="20577"/>
          <ac:spMkLst>
            <pc:docMk/>
            <pc:sldMk cId="1569080333" sldId="256"/>
            <ac:spMk id="10" creationId="{1F354850-DAF7-4961-B755-DBC445FA5E42}"/>
          </ac:spMkLst>
        </pc:spChg>
        <pc:spChg chg="add mod">
          <ac:chgData name="Gabriela Anghel" userId="04c9c47794acd7ea" providerId="LiveId" clId="{288970B1-859E-4C4B-8B0B-51CF5070F03A}" dt="2022-11-17T18:05:41.509" v="1239" actId="20577"/>
          <ac:spMkLst>
            <pc:docMk/>
            <pc:sldMk cId="1569080333" sldId="256"/>
            <ac:spMk id="12" creationId="{2A99C850-7F0C-0525-E6A0-BC04A6B5CB3F}"/>
          </ac:spMkLst>
        </pc:spChg>
        <pc:spChg chg="add del mod">
          <ac:chgData name="Gabriela Anghel" userId="04c9c47794acd7ea" providerId="LiveId" clId="{288970B1-859E-4C4B-8B0B-51CF5070F03A}" dt="2022-11-17T18:07:52.855" v="1241" actId="21"/>
          <ac:spMkLst>
            <pc:docMk/>
            <pc:sldMk cId="1569080333" sldId="256"/>
            <ac:spMk id="13" creationId="{DAC513E0-5087-8BBD-CBF6-5C4203A0E85C}"/>
          </ac:spMkLst>
        </pc:spChg>
        <pc:spChg chg="add del">
          <ac:chgData name="Gabriela Anghel" userId="04c9c47794acd7ea" providerId="LiveId" clId="{288970B1-859E-4C4B-8B0B-51CF5070F03A}" dt="2022-11-17T18:10:09.070" v="1262"/>
          <ac:spMkLst>
            <pc:docMk/>
            <pc:sldMk cId="1569080333" sldId="256"/>
            <ac:spMk id="15" creationId="{392C9A77-69F3-7CF9-C101-EFD0D69326B8}"/>
          </ac:spMkLst>
        </pc:spChg>
        <pc:spChg chg="add del mod">
          <ac:chgData name="Gabriela Anghel" userId="04c9c47794acd7ea" providerId="LiveId" clId="{288970B1-859E-4C4B-8B0B-51CF5070F03A}" dt="2022-11-17T18:10:09.070" v="1260" actId="21"/>
          <ac:spMkLst>
            <pc:docMk/>
            <pc:sldMk cId="1569080333" sldId="256"/>
            <ac:spMk id="17" creationId="{10F85AD0-5D17-8071-E7D0-01CA97DABFF8}"/>
          </ac:spMkLst>
        </pc:spChg>
        <pc:spChg chg="add mod">
          <ac:chgData name="Gabriela Anghel" userId="04c9c47794acd7ea" providerId="LiveId" clId="{288970B1-859E-4C4B-8B0B-51CF5070F03A}" dt="2022-11-17T18:10:39.897" v="1289" actId="20577"/>
          <ac:spMkLst>
            <pc:docMk/>
            <pc:sldMk cId="1569080333" sldId="256"/>
            <ac:spMk id="18" creationId="{6DF41994-9AD3-03EF-A52C-277DF274F905}"/>
          </ac:spMkLst>
        </pc:spChg>
        <pc:graphicFrameChg chg="add mod modGraphic">
          <ac:chgData name="Gabriela Anghel" userId="04c9c47794acd7ea" providerId="LiveId" clId="{288970B1-859E-4C4B-8B0B-51CF5070F03A}" dt="2022-11-17T18:09:42.386" v="1254" actId="767"/>
          <ac:graphicFrameMkLst>
            <pc:docMk/>
            <pc:sldMk cId="1569080333" sldId="256"/>
            <ac:graphicFrameMk id="14" creationId="{730234A6-2D22-EC8C-A622-3D13E3CD284B}"/>
          </ac:graphicFrameMkLst>
        </pc:graphicFrameChg>
        <pc:graphicFrameChg chg="add mod modGraphic">
          <ac:chgData name="Gabriela Anghel" userId="04c9c47794acd7ea" providerId="LiveId" clId="{288970B1-859E-4C4B-8B0B-51CF5070F03A}" dt="2022-11-17T18:11:56.043" v="1294" actId="1076"/>
          <ac:graphicFrameMkLst>
            <pc:docMk/>
            <pc:sldMk cId="1569080333" sldId="256"/>
            <ac:graphicFrameMk id="19" creationId="{ACA5A0F1-CF4B-5BF9-0F64-8FC555490C08}"/>
          </ac:graphicFrameMkLst>
        </pc:graphicFrameChg>
        <pc:picChg chg="mod">
          <ac:chgData name="Gabriela Anghel" userId="04c9c47794acd7ea" providerId="LiveId" clId="{288970B1-859E-4C4B-8B0B-51CF5070F03A}" dt="2022-11-17T17:42:02.610" v="157" actId="1076"/>
          <ac:picMkLst>
            <pc:docMk/>
            <pc:sldMk cId="1569080333" sldId="256"/>
            <ac:picMk id="11" creationId="{EDA544F6-218B-A937-5845-37A0CD506008}"/>
          </ac:picMkLst>
        </pc:picChg>
      </pc:sldChg>
      <pc:sldChg chg="addSp delSp modSp new mod">
        <pc:chgData name="Gabriela Anghel" userId="04c9c47794acd7ea" providerId="LiveId" clId="{288970B1-859E-4C4B-8B0B-51CF5070F03A}" dt="2022-11-17T18:31:05.174" v="1634" actId="20577"/>
        <pc:sldMkLst>
          <pc:docMk/>
          <pc:sldMk cId="2976734528" sldId="257"/>
        </pc:sldMkLst>
        <pc:spChg chg="del">
          <ac:chgData name="Gabriela Anghel" userId="04c9c47794acd7ea" providerId="LiveId" clId="{288970B1-859E-4C4B-8B0B-51CF5070F03A}" dt="2022-11-17T18:12:35.526" v="1296" actId="21"/>
          <ac:spMkLst>
            <pc:docMk/>
            <pc:sldMk cId="2976734528" sldId="257"/>
            <ac:spMk id="2" creationId="{83FE3E40-6E57-9455-1047-93E1DF83BE1B}"/>
          </ac:spMkLst>
        </pc:spChg>
        <pc:spChg chg="del">
          <ac:chgData name="Gabriela Anghel" userId="04c9c47794acd7ea" providerId="LiveId" clId="{288970B1-859E-4C4B-8B0B-51CF5070F03A}" dt="2022-11-17T18:12:38.268" v="1297" actId="21"/>
          <ac:spMkLst>
            <pc:docMk/>
            <pc:sldMk cId="2976734528" sldId="257"/>
            <ac:spMk id="3" creationId="{6CD7134F-B3DE-7D84-BDAC-B8482AC06430}"/>
          </ac:spMkLst>
        </pc:spChg>
        <pc:spChg chg="add mod">
          <ac:chgData name="Gabriela Anghel" userId="04c9c47794acd7ea" providerId="LiveId" clId="{288970B1-859E-4C4B-8B0B-51CF5070F03A}" dt="2022-11-17T18:31:05.174" v="1634" actId="20577"/>
          <ac:spMkLst>
            <pc:docMk/>
            <pc:sldMk cId="2976734528" sldId="257"/>
            <ac:spMk id="4" creationId="{B97E4A48-1655-42A3-AC1B-64D4F5FBE30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6CF97-EF15-7DD1-EECE-4FF17D95E5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6BA4CE-BAA4-1636-3E69-D00BAB4007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E03E3C-BBAD-AD17-C026-2F3C4F608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80C04-E37C-4AD1-B85C-B206AC7F3DF9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F5BE9C-3485-B216-06B5-8AFFC1497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28F011-6EA7-21A9-D5DB-9E52751020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B91E2-92DE-49E0-A9C1-2B3AD39DB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3299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BEDE8-06E2-A7F7-A23F-5831113A5E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5ECF10-E643-43E8-7D81-5E0B06EA7C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A2E368-4883-2502-31F0-5858CF231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80C04-E37C-4AD1-B85C-B206AC7F3DF9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45C0FB-4417-4972-880E-FF0C31F20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CB112-CF15-A469-D702-9ACEAA501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B91E2-92DE-49E0-A9C1-2B3AD39DB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8067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AD2B1-8536-4478-BD95-CF2CBEFCC9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659DCC-FC71-A59A-2738-54F9899CE7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48A583-1A53-A041-332D-31F4FB8869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80C04-E37C-4AD1-B85C-B206AC7F3DF9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277470-AE8F-42C3-99B1-0B057789CF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8844AB-1216-CEA8-8510-DD07920EA8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B91E2-92DE-49E0-A9C1-2B3AD39DB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6639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613C00-3199-14BB-DC0D-862878CB95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D4A1DE-BA0B-C3DB-43F7-E93F0388EB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09879-5C53-209D-FDEE-9939DDE7E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97F0B6-B7AD-8092-571D-5D26FD9D7A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80C04-E37C-4AD1-B85C-B206AC7F3DF9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0B1CD8-42D0-3F36-DBB6-147BCF77E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D25C0-51AB-9D09-9584-4D3EC1A5E7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B91E2-92DE-49E0-A9C1-2B3AD39DB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1498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9F3A1-4DA1-86AF-5C20-3ED3D5916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88E12E-AFE5-BF91-D2F3-C86CAF1CEE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B0AE37-409C-D315-7A4C-D86B7F2555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5693E6-A663-9FDC-FD15-FD87251825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EB3664-8611-B368-E85F-D7CC242D40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6BF68A-AAE4-45F0-FFEE-EBA0A9B9F0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80C04-E37C-4AD1-B85C-B206AC7F3DF9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1BCFD0-9E74-2992-B559-DA3FB49278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4FCB7D9-79E2-B7E0-5C46-EADA80F8BC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B91E2-92DE-49E0-A9C1-2B3AD39DB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054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C94D02-8A35-4BBE-998D-84144F001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7739F0-B534-9FC9-55BC-9CF140482C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80C04-E37C-4AD1-B85C-B206AC7F3DF9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8A0F9-B73F-3F49-35B4-C1EA722238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498199-FCB3-45B6-47F8-8749147DD9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B91E2-92DE-49E0-A9C1-2B3AD39DB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351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953FDF0-EA86-C3DB-7681-0F47D3CED0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80C04-E37C-4AD1-B85C-B206AC7F3DF9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A7D023-FF81-CDBC-D2AB-13F29B95C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18AAE9-BCF0-7985-30C1-2F72CC6857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B91E2-92DE-49E0-A9C1-2B3AD39DB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1897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41AA2-6F6D-4694-2D27-E418E8844E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2C1A2-35FE-3F24-D261-1709D4B486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D7DC0F-4618-1685-472B-D7FE016334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30EE7C-D204-A687-DB84-C0EC76D125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80C04-E37C-4AD1-B85C-B206AC7F3DF9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D93B6D-05C0-CECC-9E31-31FBD69972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87DD4F-CC09-4EFC-A941-1AE251958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B91E2-92DE-49E0-A9C1-2B3AD39DB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9518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6D999-C79E-5CEB-3E55-34F8531C6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D9B9258-B623-0F3B-116D-BDE9504340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6F6E57-E12A-A457-DF3A-DC0216CC7D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275659-431F-6C0C-365A-2717951FA7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80C04-E37C-4AD1-B85C-B206AC7F3DF9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5D0590-8C91-B7AD-38A3-E4D6208513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57CB91-B806-C240-797A-D83CAD2860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B91E2-92DE-49E0-A9C1-2B3AD39DB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184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D5409-5E66-9A57-AD97-6731941BA3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A4CC84-3232-531C-23C2-E8B1F4A96D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AB1917-0B25-81D6-4155-FDA96EADB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80C04-E37C-4AD1-B85C-B206AC7F3DF9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56510A-5069-F000-5B7F-37844955C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E17250-A2E2-B2C9-D29D-7C98C2900B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B91E2-92DE-49E0-A9C1-2B3AD39DB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1000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845D4F1-9ABB-84A3-570C-C25CF722EB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EEEE54-BA6D-470A-9492-E5D7A2DBC8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744048-111F-D00D-2958-07411BF05C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80C04-E37C-4AD1-B85C-B206AC7F3DF9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CB532-7E36-B1BC-7078-7E71CF6846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95B129-D780-B2C8-26A1-D3793DB937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B91E2-92DE-49E0-A9C1-2B3AD39DB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2351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CB72755-82B7-1F31-DD92-8D73B9583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B8AA4F-80D4-747B-7A46-0BA64ADF6E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3D48F1-76A4-A0A4-8C47-5132087EF5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580C04-E37C-4AD1-B85C-B206AC7F3DF9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2D678B-63A4-9D71-841D-81D6E59CC7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12741B-A5B1-C7BC-46B5-4FCD999BE0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4B91E2-92DE-49E0-A9C1-2B3AD39DB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316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17/06/relationships/model3d" Target="../media/model3d1.glb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microsoft.com/office/2017/06/relationships/model3d" Target="../media/model3d2.glb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graph.com/clipart/vector-illustration-of-an-upright-piano-in-cartoon-gg104155078.html" TargetMode="External"/><Relationship Id="rId2" Type="http://schemas.openxmlformats.org/officeDocument/2006/relationships/hyperlink" Target="https://www.freepik.com/premium-photo/restaurant-empty-menu-christmas-holiday-festive-table-with-copy-space-insert-own-text_21139225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obycarvery.co.uk/festivemenu#/" TargetMode="External"/><Relationship Id="rId5" Type="http://schemas.openxmlformats.org/officeDocument/2006/relationships/hyperlink" Target="https://www.harvester.co.uk/festivemenu#/" TargetMode="External"/><Relationship Id="rId4" Type="http://schemas.openxmlformats.org/officeDocument/2006/relationships/hyperlink" Target="https://www.hungryhorse.co.uk/christmas/festive-men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DA544F6-218B-A937-5845-37A0CD50600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43" b="9603"/>
          <a:stretch/>
        </p:blipFill>
        <p:spPr>
          <a:xfrm>
            <a:off x="-1504" y="-5082"/>
            <a:ext cx="12191980" cy="685671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363F8F3-0E7F-9A90-1CB9-DFD8F4DF4B24}"/>
              </a:ext>
            </a:extLst>
          </p:cNvPr>
          <p:cNvSpPr txBox="1"/>
          <p:nvPr/>
        </p:nvSpPr>
        <p:spPr>
          <a:xfrm>
            <a:off x="8823960" y="201168"/>
            <a:ext cx="2340864" cy="8686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3F8EE9D-3D61-9DC6-5141-45FE1D92995E}"/>
              </a:ext>
            </a:extLst>
          </p:cNvPr>
          <p:cNvSpPr/>
          <p:nvPr/>
        </p:nvSpPr>
        <p:spPr>
          <a:xfrm rot="20605748">
            <a:off x="2449407" y="1246706"/>
            <a:ext cx="201984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Trinity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01B32C-ECEE-D8D8-0E0F-29AB70176C56}"/>
              </a:ext>
            </a:extLst>
          </p:cNvPr>
          <p:cNvSpPr txBox="1"/>
          <p:nvPr/>
        </p:nvSpPr>
        <p:spPr>
          <a:xfrm>
            <a:off x="3748071" y="1834413"/>
            <a:ext cx="26323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Britannic Bold" panose="020B0903060703020204" pitchFamily="34" charset="0"/>
              </a:rPr>
              <a:t>3 Courses Prix Fixe £32,99 per person every day until 7pm(excluding Christmas and Boxing Day)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B03F62-6CED-5804-0058-9E735C6EA4EF}"/>
              </a:ext>
            </a:extLst>
          </p:cNvPr>
          <p:cNvSpPr txBox="1"/>
          <p:nvPr/>
        </p:nvSpPr>
        <p:spPr>
          <a:xfrm>
            <a:off x="3459331" y="2662228"/>
            <a:ext cx="1787372" cy="15465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solidFill>
                  <a:srgbClr val="C00000"/>
                </a:solidFill>
                <a:latin typeface="Britannic Bold" panose="020B0903060703020204" pitchFamily="34" charset="0"/>
              </a:rPr>
              <a:t>            Starters</a:t>
            </a:r>
          </a:p>
          <a:p>
            <a:endParaRPr lang="en-GB" sz="1050" dirty="0">
              <a:solidFill>
                <a:srgbClr val="C00000"/>
              </a:solidFill>
              <a:latin typeface="Britannic Bold" panose="020B0903060703020204" pitchFamily="34" charset="0"/>
            </a:endParaRPr>
          </a:p>
          <a:p>
            <a:r>
              <a:rPr lang="en-GB" sz="1050" dirty="0">
                <a:solidFill>
                  <a:srgbClr val="C00000"/>
                </a:solidFill>
                <a:latin typeface="Britannic Bold" panose="020B0903060703020204" pitchFamily="34" charset="0"/>
              </a:rPr>
              <a:t>      Soup of the day</a:t>
            </a:r>
          </a:p>
          <a:p>
            <a:r>
              <a:rPr lang="en-GB" sz="1050" dirty="0">
                <a:solidFill>
                  <a:srgbClr val="C00000"/>
                </a:solidFill>
                <a:latin typeface="Britannic Bold" panose="020B0903060703020204" pitchFamily="34" charset="0"/>
              </a:rPr>
              <a:t>•Vegetable (V)</a:t>
            </a:r>
          </a:p>
          <a:p>
            <a:r>
              <a:rPr lang="en-GB" sz="1050" dirty="0">
                <a:solidFill>
                  <a:srgbClr val="C00000"/>
                </a:solidFill>
                <a:latin typeface="Britannic Bold" panose="020B0903060703020204" pitchFamily="34" charset="0"/>
              </a:rPr>
              <a:t>•Chicken</a:t>
            </a:r>
          </a:p>
          <a:p>
            <a:r>
              <a:rPr lang="en-GB" sz="1050" dirty="0">
                <a:solidFill>
                  <a:srgbClr val="C00000"/>
                </a:solidFill>
                <a:latin typeface="Britannic Bold" panose="020B0903060703020204" pitchFamily="34" charset="0"/>
              </a:rPr>
              <a:t>•Mushroom (V)</a:t>
            </a:r>
          </a:p>
          <a:p>
            <a:r>
              <a:rPr lang="en-GB" sz="1050" dirty="0">
                <a:solidFill>
                  <a:srgbClr val="C00000"/>
                </a:solidFill>
                <a:latin typeface="Britannic Bold" panose="020B0903060703020204" pitchFamily="34" charset="0"/>
              </a:rPr>
              <a:t>(all prepared with fresh seasonal vegetables and locally produced meat)</a:t>
            </a:r>
            <a:endParaRPr lang="en-GB" sz="1050" dirty="0">
              <a:latin typeface="Britannic Bold" panose="020B0903060703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54EEC6-CFEA-1427-0B7B-0160ABF0E252}"/>
              </a:ext>
            </a:extLst>
          </p:cNvPr>
          <p:cNvSpPr txBox="1"/>
          <p:nvPr/>
        </p:nvSpPr>
        <p:spPr>
          <a:xfrm>
            <a:off x="3459331" y="4208805"/>
            <a:ext cx="2110196" cy="21929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solidFill>
                  <a:srgbClr val="002060"/>
                </a:solidFill>
                <a:latin typeface="Britannic Bold" panose="020B0903060703020204" pitchFamily="34" charset="0"/>
              </a:rPr>
              <a:t>               Mains</a:t>
            </a:r>
          </a:p>
          <a:p>
            <a:r>
              <a:rPr lang="en-GB" sz="1050" dirty="0">
                <a:solidFill>
                  <a:srgbClr val="002060"/>
                </a:solidFill>
                <a:latin typeface="Britannic Bold" panose="020B0903060703020204" pitchFamily="34" charset="0"/>
              </a:rPr>
              <a:t>Golden brown roasted vegetables with meat of choice(chicken ,lamb ,beef )</a:t>
            </a:r>
          </a:p>
          <a:p>
            <a:endParaRPr lang="en-GB" sz="1050" dirty="0">
              <a:solidFill>
                <a:srgbClr val="002060"/>
              </a:solidFill>
              <a:latin typeface="Britannic Bold" panose="020B0903060703020204" pitchFamily="34" charset="0"/>
            </a:endParaRPr>
          </a:p>
          <a:p>
            <a:r>
              <a:rPr lang="en-GB" sz="1050" dirty="0">
                <a:solidFill>
                  <a:srgbClr val="002060"/>
                </a:solidFill>
                <a:latin typeface="Britannic Bold" panose="020B0903060703020204" pitchFamily="34" charset="0"/>
              </a:rPr>
              <a:t>Butter and garlic sauteed mushrooms with roasted vegetables (V)</a:t>
            </a:r>
          </a:p>
          <a:p>
            <a:endParaRPr lang="en-GB" sz="1050" dirty="0">
              <a:solidFill>
                <a:srgbClr val="002060"/>
              </a:solidFill>
              <a:latin typeface="Britannic Bold" panose="020B0903060703020204" pitchFamily="34" charset="0"/>
            </a:endParaRPr>
          </a:p>
          <a:p>
            <a:r>
              <a:rPr lang="en-GB" sz="1050" dirty="0">
                <a:solidFill>
                  <a:srgbClr val="002060"/>
                </a:solidFill>
                <a:latin typeface="Britannic Bold" panose="020B0903060703020204" pitchFamily="34" charset="0"/>
              </a:rPr>
              <a:t>Poached salmon covered in a creamy sauce with a side of caramelised potatoes, parsnip and carrots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E03DD0F-25FE-A594-BD42-BD1FF143DB82}"/>
              </a:ext>
            </a:extLst>
          </p:cNvPr>
          <p:cNvSpPr txBox="1"/>
          <p:nvPr/>
        </p:nvSpPr>
        <p:spPr>
          <a:xfrm>
            <a:off x="7191341" y="1378553"/>
            <a:ext cx="2077375" cy="23544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solidFill>
                  <a:schemeClr val="accent6">
                    <a:lumMod val="50000"/>
                  </a:schemeClr>
                </a:solidFill>
                <a:latin typeface="Britannic Bold" panose="020B0903060703020204" pitchFamily="34" charset="0"/>
              </a:rPr>
              <a:t>           Deserts</a:t>
            </a:r>
          </a:p>
          <a:p>
            <a:r>
              <a:rPr lang="en-GB" sz="1050" dirty="0">
                <a:solidFill>
                  <a:schemeClr val="accent6">
                    <a:lumMod val="50000"/>
                  </a:schemeClr>
                </a:solidFill>
                <a:latin typeface="Britannic Bold" panose="020B0903060703020204" pitchFamily="34" charset="0"/>
              </a:rPr>
              <a:t>Crunchy apple crumble with a side of custard or cream(fresh seasonal fruit) (V)</a:t>
            </a:r>
          </a:p>
          <a:p>
            <a:endParaRPr lang="en-GB" sz="1050" dirty="0">
              <a:solidFill>
                <a:schemeClr val="accent6">
                  <a:lumMod val="50000"/>
                </a:schemeClr>
              </a:solidFill>
              <a:latin typeface="Britannic Bold" panose="020B0903060703020204" pitchFamily="34" charset="0"/>
            </a:endParaRPr>
          </a:p>
          <a:p>
            <a:r>
              <a:rPr lang="en-GB" sz="1050" dirty="0">
                <a:solidFill>
                  <a:schemeClr val="accent6">
                    <a:lumMod val="50000"/>
                  </a:schemeClr>
                </a:solidFill>
                <a:latin typeface="Britannic Bold" panose="020B0903060703020204" pitchFamily="34" charset="0"/>
              </a:rPr>
              <a:t>Black Forest Gateau made with homemade dark cherry compote (V)</a:t>
            </a:r>
          </a:p>
          <a:p>
            <a:endParaRPr lang="en-GB" sz="1050" dirty="0">
              <a:solidFill>
                <a:schemeClr val="accent6">
                  <a:lumMod val="50000"/>
                </a:schemeClr>
              </a:solidFill>
              <a:latin typeface="Britannic Bold" panose="020B0903060703020204" pitchFamily="34" charset="0"/>
            </a:endParaRPr>
          </a:p>
          <a:p>
            <a:r>
              <a:rPr lang="en-GB" sz="1050" dirty="0">
                <a:solidFill>
                  <a:schemeClr val="accent6">
                    <a:lumMod val="50000"/>
                  </a:schemeClr>
                </a:solidFill>
                <a:latin typeface="Britannic Bold" panose="020B0903060703020204" pitchFamily="34" charset="0"/>
              </a:rPr>
              <a:t>Billionaires Profiteroles(V)</a:t>
            </a:r>
          </a:p>
          <a:p>
            <a:r>
              <a:rPr lang="en-GB" sz="1050" dirty="0">
                <a:solidFill>
                  <a:schemeClr val="accent6">
                    <a:lumMod val="50000"/>
                  </a:schemeClr>
                </a:solidFill>
                <a:latin typeface="Britannic Bold" panose="020B0903060703020204" pitchFamily="34" charset="0"/>
              </a:rPr>
              <a:t>Creamy profiteroles smothered with chocolate flavoured sauce finished with golden confetti</a:t>
            </a:r>
          </a:p>
          <a:p>
            <a:endParaRPr lang="en-GB" sz="1050" dirty="0">
              <a:solidFill>
                <a:schemeClr val="accent6">
                  <a:lumMod val="50000"/>
                </a:schemeClr>
              </a:solidFill>
              <a:latin typeface="Britannic Bold" panose="020B0903060703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F354850-DAF7-4961-B755-DBC445FA5E42}"/>
              </a:ext>
            </a:extLst>
          </p:cNvPr>
          <p:cNvSpPr txBox="1"/>
          <p:nvPr/>
        </p:nvSpPr>
        <p:spPr>
          <a:xfrm>
            <a:off x="7297445" y="3733044"/>
            <a:ext cx="1729889" cy="25160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solidFill>
                  <a:schemeClr val="accent2">
                    <a:lumMod val="50000"/>
                  </a:schemeClr>
                </a:solidFill>
                <a:latin typeface="Britannic Bold" panose="020B0903060703020204" pitchFamily="34" charset="0"/>
              </a:rPr>
              <a:t>            Drinks</a:t>
            </a:r>
          </a:p>
          <a:p>
            <a:r>
              <a:rPr lang="en-GB" sz="1050" dirty="0">
                <a:solidFill>
                  <a:schemeClr val="accent2">
                    <a:lumMod val="50000"/>
                  </a:schemeClr>
                </a:solidFill>
                <a:latin typeface="Britannic Bold" panose="020B0903060703020204" pitchFamily="34" charset="0"/>
              </a:rPr>
              <a:t>          Alcoholic</a:t>
            </a:r>
          </a:p>
          <a:p>
            <a:r>
              <a:rPr lang="en-GB" sz="1050" dirty="0">
                <a:solidFill>
                  <a:schemeClr val="accent2">
                    <a:lumMod val="50000"/>
                  </a:schemeClr>
                </a:solidFill>
                <a:latin typeface="Britannic Bold" panose="020B0903060703020204" pitchFamily="34" charset="0"/>
              </a:rPr>
              <a:t>Mulled wine</a:t>
            </a:r>
          </a:p>
          <a:p>
            <a:r>
              <a:rPr lang="en-GB" sz="1050" dirty="0">
                <a:solidFill>
                  <a:schemeClr val="accent2">
                    <a:lumMod val="50000"/>
                  </a:schemeClr>
                </a:solidFill>
                <a:latin typeface="Britannic Bold" panose="020B0903060703020204" pitchFamily="34" charset="0"/>
              </a:rPr>
              <a:t>Hot buttered rum</a:t>
            </a:r>
          </a:p>
          <a:p>
            <a:r>
              <a:rPr lang="en-GB" sz="1050" dirty="0">
                <a:solidFill>
                  <a:schemeClr val="accent2">
                    <a:lumMod val="50000"/>
                  </a:schemeClr>
                </a:solidFill>
                <a:latin typeface="Britannic Bold" panose="020B0903060703020204" pitchFamily="34" charset="0"/>
              </a:rPr>
              <a:t>Classic snowball</a:t>
            </a:r>
          </a:p>
          <a:p>
            <a:endParaRPr lang="en-GB" sz="1050" dirty="0">
              <a:solidFill>
                <a:schemeClr val="accent2">
                  <a:lumMod val="50000"/>
                </a:schemeClr>
              </a:solidFill>
              <a:latin typeface="Britannic Bold" panose="020B0903060703020204" pitchFamily="34" charset="0"/>
            </a:endParaRPr>
          </a:p>
          <a:p>
            <a:r>
              <a:rPr lang="en-GB" sz="1050" dirty="0">
                <a:solidFill>
                  <a:schemeClr val="accent2">
                    <a:lumMod val="50000"/>
                  </a:schemeClr>
                </a:solidFill>
                <a:latin typeface="Britannic Bold" panose="020B0903060703020204" pitchFamily="34" charset="0"/>
              </a:rPr>
              <a:t>          Soft Drinks</a:t>
            </a:r>
          </a:p>
          <a:p>
            <a:r>
              <a:rPr lang="en-GB" sz="1050" dirty="0">
                <a:solidFill>
                  <a:schemeClr val="accent2">
                    <a:lumMod val="50000"/>
                  </a:schemeClr>
                </a:solidFill>
                <a:latin typeface="Britannic Bold" panose="020B0903060703020204" pitchFamily="34" charset="0"/>
              </a:rPr>
              <a:t>Coca Cola</a:t>
            </a:r>
          </a:p>
          <a:p>
            <a:r>
              <a:rPr lang="en-GB" sz="1050" dirty="0">
                <a:solidFill>
                  <a:schemeClr val="accent2">
                    <a:lumMod val="50000"/>
                  </a:schemeClr>
                </a:solidFill>
                <a:latin typeface="Britannic Bold" panose="020B0903060703020204" pitchFamily="34" charset="0"/>
              </a:rPr>
              <a:t>Fanta</a:t>
            </a:r>
          </a:p>
          <a:p>
            <a:r>
              <a:rPr lang="en-GB" sz="1050" dirty="0">
                <a:solidFill>
                  <a:schemeClr val="accent2">
                    <a:lumMod val="50000"/>
                  </a:schemeClr>
                </a:solidFill>
                <a:latin typeface="Britannic Bold" panose="020B0903060703020204" pitchFamily="34" charset="0"/>
              </a:rPr>
              <a:t>Fresh orange or cranberry juice</a:t>
            </a:r>
          </a:p>
          <a:p>
            <a:endParaRPr lang="en-GB" sz="1050" dirty="0">
              <a:solidFill>
                <a:schemeClr val="accent2">
                  <a:lumMod val="50000"/>
                </a:schemeClr>
              </a:solidFill>
              <a:latin typeface="Britannic Bold" panose="020B0903060703020204" pitchFamily="34" charset="0"/>
            </a:endParaRPr>
          </a:p>
          <a:p>
            <a:r>
              <a:rPr lang="en-GB" sz="1050" dirty="0">
                <a:solidFill>
                  <a:schemeClr val="accent2">
                    <a:lumMod val="50000"/>
                  </a:schemeClr>
                </a:solidFill>
                <a:latin typeface="Britannic Bold" panose="020B0903060703020204" pitchFamily="34" charset="0"/>
              </a:rPr>
              <a:t>Hot Chocolate with extra cream</a:t>
            </a:r>
          </a:p>
          <a:p>
            <a:r>
              <a:rPr lang="en-GB" sz="1050" dirty="0">
                <a:solidFill>
                  <a:schemeClr val="accent2">
                    <a:lumMod val="50000"/>
                  </a:schemeClr>
                </a:solidFill>
                <a:latin typeface="Britannic Bold" panose="020B0903060703020204" pitchFamily="34" charset="0"/>
              </a:rPr>
              <a:t> 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A99C850-7F0C-0525-E6A0-BC04A6B5CB3F}"/>
              </a:ext>
            </a:extLst>
          </p:cNvPr>
          <p:cNvSpPr txBox="1"/>
          <p:nvPr/>
        </p:nvSpPr>
        <p:spPr>
          <a:xfrm>
            <a:off x="6569476" y="6063449"/>
            <a:ext cx="3320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latin typeface="Britannic Bold" panose="020B0903060703020204" pitchFamily="34" charset="0"/>
              </a:rPr>
              <a:t>Some foods or drinks may contain allergens, please inform the staff about any conditions.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4" name="3D Model 13" descr="Piano">
                <a:extLst>
                  <a:ext uri="{FF2B5EF4-FFF2-40B4-BE49-F238E27FC236}">
                    <a16:creationId xmlns:a16="http://schemas.microsoft.com/office/drawing/2014/main" id="{730234A6-2D22-EC8C-A622-3D13E3CD284B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370794030"/>
                  </p:ext>
                </p:extLst>
              </p:nvPr>
            </p:nvGraphicFramePr>
            <p:xfrm>
              <a:off x="141807" y="-1443357"/>
              <a:ext cx="2217877" cy="6015357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2217877" cy="6015357"/>
                    </a:xfrm>
                    <a:prstGeom prst="rect">
                      <a:avLst/>
                    </a:prstGeom>
                  </am3d:spPr>
                  <am3d:camera>
                    <am3d:pos x="0" y="0" z="6903321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9489539" d="1000000"/>
                    <am3d:preTrans dx="0" dy="-17767240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x="680429" ay="909538" az="180124"/>
                    <am3d:postTrans dx="0" dy="0" dz="0"/>
                  </am3d:trans>
                  <am3d:raster rName="Office3DRenderer" rVer="16.0.8326">
                    <am3d:blip r:embed="rId4"/>
                  </am3d:raster>
                  <am3d:objViewport viewportSz="3268168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4" name="3D Model 13" descr="Piano">
                <a:extLst>
                  <a:ext uri="{FF2B5EF4-FFF2-40B4-BE49-F238E27FC236}">
                    <a16:creationId xmlns:a16="http://schemas.microsoft.com/office/drawing/2014/main" id="{730234A6-2D22-EC8C-A622-3D13E3CD284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41807" y="-1443357"/>
                <a:ext cx="2217877" cy="6015357"/>
              </a:xfrm>
              <a:prstGeom prst="rect">
                <a:avLst/>
              </a:prstGeom>
            </p:spPr>
          </p:pic>
        </mc:Fallback>
      </mc:AlternateContent>
      <p:sp>
        <p:nvSpPr>
          <p:cNvPr id="18" name="TextBox 17">
            <a:extLst>
              <a:ext uri="{FF2B5EF4-FFF2-40B4-BE49-F238E27FC236}">
                <a16:creationId xmlns:a16="http://schemas.microsoft.com/office/drawing/2014/main" id="{6DF41994-9AD3-03EF-A52C-277DF274F905}"/>
              </a:ext>
            </a:extLst>
          </p:cNvPr>
          <p:cNvSpPr txBox="1"/>
          <p:nvPr/>
        </p:nvSpPr>
        <p:spPr>
          <a:xfrm>
            <a:off x="4514429" y="1247775"/>
            <a:ext cx="158157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lgerian" panose="04020705040A02060702" pitchFamily="82" charset="0"/>
              </a:rPr>
              <a:t>Live piano music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9" name="3D Model 18" descr="Snowflake Ornament">
                <a:extLst>
                  <a:ext uri="{FF2B5EF4-FFF2-40B4-BE49-F238E27FC236}">
                    <a16:creationId xmlns:a16="http://schemas.microsoft.com/office/drawing/2014/main" id="{ACA5A0F1-CF4B-5BF9-0F64-8FC555490C08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22698752"/>
                  </p:ext>
                </p:extLst>
              </p:nvPr>
            </p:nvGraphicFramePr>
            <p:xfrm>
              <a:off x="9350273" y="-14174"/>
              <a:ext cx="2840203" cy="2770117"/>
            </p:xfrm>
            <a:graphic>
              <a:graphicData uri="http://schemas.microsoft.com/office/drawing/2017/model3d">
                <am3d:model3d r:embed="rId5">
                  <am3d:spPr>
                    <a:xfrm>
                      <a:off x="0" y="0"/>
                      <a:ext cx="2840203" cy="2770117"/>
                    </a:xfrm>
                    <a:prstGeom prst="rect">
                      <a:avLst/>
                    </a:prstGeom>
                  </am3d:spPr>
                  <am3d:camera>
                    <am3d:pos x="0" y="0" z="63292747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8488117" d="1000000"/>
                    <am3d:preTrans dx="0" dy="-16197791" dz="0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6"/>
                  </am3d:raster>
                  <am3d:objViewport viewportSz="4101357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9" name="3D Model 18" descr="Snowflake Ornament">
                <a:extLst>
                  <a:ext uri="{FF2B5EF4-FFF2-40B4-BE49-F238E27FC236}">
                    <a16:creationId xmlns:a16="http://schemas.microsoft.com/office/drawing/2014/main" id="{ACA5A0F1-CF4B-5BF9-0F64-8FC555490C0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9350273" y="-14174"/>
                <a:ext cx="2840203" cy="2770117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5690803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97E4A48-1655-42A3-AC1B-64D4F5FBE307}"/>
              </a:ext>
            </a:extLst>
          </p:cNvPr>
          <p:cNvSpPr txBox="1"/>
          <p:nvPr/>
        </p:nvSpPr>
        <p:spPr>
          <a:xfrm>
            <a:off x="639192" y="266330"/>
            <a:ext cx="1061769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 List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https://www.freepik.com/premium-photo/restaurant-empty-menu-christmas-holiday-festive-table-with-copy-space-insert-own-text_21139225.htm</a:t>
            </a:r>
            <a:endParaRPr lang="en-GB" dirty="0"/>
          </a:p>
          <a:p>
            <a:endParaRPr lang="en-GB" dirty="0"/>
          </a:p>
          <a:p>
            <a:r>
              <a:rPr lang="en-GB" dirty="0"/>
              <a:t>Vector illustration, </a:t>
            </a:r>
            <a:r>
              <a:rPr lang="en-GB" dirty="0">
                <a:hlinkClick r:id="rId3"/>
              </a:rPr>
              <a:t>https://www.gograph.com/clipart/vector-illustration-of-an-upright-piano-in-cartoon-gg104155078.html</a:t>
            </a:r>
            <a:endParaRPr lang="en-GB" dirty="0"/>
          </a:p>
          <a:p>
            <a:endParaRPr lang="en-GB" dirty="0"/>
          </a:p>
          <a:p>
            <a:r>
              <a:rPr lang="en-GB" dirty="0"/>
              <a:t>Hungry Horse Festive Party Menu, (17.11.2022)  </a:t>
            </a:r>
            <a:r>
              <a:rPr lang="en-GB" dirty="0">
                <a:hlinkClick r:id="rId4"/>
              </a:rPr>
              <a:t>https://www.hungryhorse.co.uk/christmas/festive-menu/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Festive Menu Harvester (2022) </a:t>
            </a:r>
            <a:r>
              <a:rPr lang="en-GB" dirty="0">
                <a:hlinkClick r:id="rId5"/>
              </a:rPr>
              <a:t>https://www.harvester.co.uk/festivemenu#/</a:t>
            </a:r>
            <a:endParaRPr lang="en-GB" dirty="0"/>
          </a:p>
          <a:p>
            <a:endParaRPr lang="en-GB" dirty="0"/>
          </a:p>
          <a:p>
            <a:r>
              <a:rPr lang="en-GB" dirty="0"/>
              <a:t>Festive Menu Toby Carvery (2022) </a:t>
            </a:r>
            <a:r>
              <a:rPr lang="en-GB" dirty="0">
                <a:hlinkClick r:id="rId6"/>
              </a:rPr>
              <a:t>https://www.tobycarvery.co.uk/festivemenu#/</a:t>
            </a:r>
            <a:endParaRPr lang="en-GB" dirty="0"/>
          </a:p>
          <a:p>
            <a:endParaRPr lang="en-GB" dirty="0"/>
          </a:p>
          <a:p>
            <a:r>
              <a:rPr lang="en-GB" dirty="0"/>
              <a:t>Caroline ,P. (22.05.2006), Diversity abounds on fixed-price menu at Maine Inn, Nation’s Restaurant News, New York, Vol.40, Pg. </a:t>
            </a:r>
            <a:r>
              <a:rPr lang="en-GB"/>
              <a:t>21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67345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314</Words>
  <Application>Microsoft Office PowerPoint</Application>
  <PresentationFormat>Widescreen</PresentationFormat>
  <Paragraphs>50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Algerian</vt:lpstr>
      <vt:lpstr>Arial</vt:lpstr>
      <vt:lpstr>Britannic Bold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Gabriela Agapia Anghel</dc:creator>
  <cp:lastModifiedBy>Gabriela Anghel</cp:lastModifiedBy>
  <cp:revision>3</cp:revision>
  <dcterms:created xsi:type="dcterms:W3CDTF">2022-11-17T13:08:43Z</dcterms:created>
  <dcterms:modified xsi:type="dcterms:W3CDTF">2022-11-17T18:31:12Z</dcterms:modified>
</cp:coreProperties>
</file>