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2" r:id="rId4"/>
    <p:sldId id="257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87BC6D-C984-4186-B7E7-72C470291310}" v="15" dt="2026-03-27T03:46:46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-632" y="-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microsoft.com/office/2016/11/relationships/changesInfo" Target="changesInfos/changesInfo1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sman Kamara (2324742)" userId="fac2a079-c1dc-4d22-8d58-f73c944a44f4" providerId="ADAL" clId="{A8621FFE-1EEB-43B7-A68B-05465E7ACF67}"/>
    <pc:docChg chg="custSel addSld delSld modSld sldOrd">
      <pc:chgData name="Osman Kamara (2324742)" userId="fac2a079-c1dc-4d22-8d58-f73c944a44f4" providerId="ADAL" clId="{A8621FFE-1EEB-43B7-A68B-05465E7ACF67}" dt="2026-03-27T05:47:07.493" v="904" actId="1076"/>
      <pc:docMkLst>
        <pc:docMk/>
      </pc:docMkLst>
      <pc:sldChg chg="addSp modSp mod">
        <pc:chgData name="Osman Kamara (2324742)" userId="fac2a079-c1dc-4d22-8d58-f73c944a44f4" providerId="ADAL" clId="{A8621FFE-1EEB-43B7-A68B-05465E7ACF67}" dt="2026-03-27T03:28:42.207" v="860" actId="255"/>
        <pc:sldMkLst>
          <pc:docMk/>
          <pc:sldMk cId="1939054297" sldId="256"/>
        </pc:sldMkLst>
        <pc:spChg chg="add mod">
          <ac:chgData name="Osman Kamara (2324742)" userId="fac2a079-c1dc-4d22-8d58-f73c944a44f4" providerId="ADAL" clId="{A8621FFE-1EEB-43B7-A68B-05465E7ACF67}" dt="2026-03-27T03:28:42.207" v="860" actId="255"/>
          <ac:spMkLst>
            <pc:docMk/>
            <pc:sldMk cId="1939054297" sldId="256"/>
            <ac:spMk id="5" creationId="{4E753D31-72A2-1CF2-8B0C-56D984E2A655}"/>
          </ac:spMkLst>
        </pc:spChg>
        <pc:picChg chg="add mod">
          <ac:chgData name="Osman Kamara (2324742)" userId="fac2a079-c1dc-4d22-8d58-f73c944a44f4" providerId="ADAL" clId="{A8621FFE-1EEB-43B7-A68B-05465E7ACF67}" dt="2026-03-24T11:44:47.367" v="70" actId="14100"/>
          <ac:picMkLst>
            <pc:docMk/>
            <pc:sldMk cId="1939054297" sldId="256"/>
            <ac:picMk id="6" creationId="{7464AA92-5693-819F-66FE-173DE47738B7}"/>
          </ac:picMkLst>
        </pc:picChg>
      </pc:sldChg>
      <pc:sldChg chg="addSp modSp mod">
        <pc:chgData name="Osman Kamara (2324742)" userId="fac2a079-c1dc-4d22-8d58-f73c944a44f4" providerId="ADAL" clId="{A8621FFE-1EEB-43B7-A68B-05465E7ACF67}" dt="2026-03-25T22:53:22.318" v="218" actId="1076"/>
        <pc:sldMkLst>
          <pc:docMk/>
          <pc:sldMk cId="2070099850" sldId="257"/>
        </pc:sldMkLst>
        <pc:spChg chg="add mod">
          <ac:chgData name="Osman Kamara (2324742)" userId="fac2a079-c1dc-4d22-8d58-f73c944a44f4" providerId="ADAL" clId="{A8621FFE-1EEB-43B7-A68B-05465E7ACF67}" dt="2026-03-24T14:21:36.859" v="108" actId="14100"/>
          <ac:spMkLst>
            <pc:docMk/>
            <pc:sldMk cId="2070099850" sldId="257"/>
            <ac:spMk id="3" creationId="{8D8E92DF-FA90-511C-991D-7B848DFFC670}"/>
          </ac:spMkLst>
        </pc:spChg>
        <pc:spChg chg="add mod">
          <ac:chgData name="Osman Kamara (2324742)" userId="fac2a079-c1dc-4d22-8d58-f73c944a44f4" providerId="ADAL" clId="{A8621FFE-1EEB-43B7-A68B-05465E7ACF67}" dt="2026-03-25T22:53:22.318" v="218" actId="1076"/>
          <ac:spMkLst>
            <pc:docMk/>
            <pc:sldMk cId="2070099850" sldId="257"/>
            <ac:spMk id="4" creationId="{AD2FD6FB-D0F7-4838-9B65-75737A1BF008}"/>
          </ac:spMkLst>
        </pc:spChg>
      </pc:sldChg>
      <pc:sldChg chg="addSp delSp modSp mod ord">
        <pc:chgData name="Osman Kamara (2324742)" userId="fac2a079-c1dc-4d22-8d58-f73c944a44f4" providerId="ADAL" clId="{A8621FFE-1EEB-43B7-A68B-05465E7ACF67}" dt="2026-03-27T05:47:07.493" v="904" actId="1076"/>
        <pc:sldMkLst>
          <pc:docMk/>
          <pc:sldMk cId="2569710226" sldId="262"/>
        </pc:sldMkLst>
        <pc:spChg chg="mod">
          <ac:chgData name="Osman Kamara (2324742)" userId="fac2a079-c1dc-4d22-8d58-f73c944a44f4" providerId="ADAL" clId="{A8621FFE-1EEB-43B7-A68B-05465E7ACF67}" dt="2026-03-24T11:38:13.071" v="16" actId="255"/>
          <ac:spMkLst>
            <pc:docMk/>
            <pc:sldMk cId="2569710226" sldId="262"/>
            <ac:spMk id="5" creationId="{E2B6C532-B0F6-F544-E1CB-CEB164CF72CF}"/>
          </ac:spMkLst>
        </pc:spChg>
        <pc:spChg chg="mod">
          <ac:chgData name="Osman Kamara (2324742)" userId="fac2a079-c1dc-4d22-8d58-f73c944a44f4" providerId="ADAL" clId="{A8621FFE-1EEB-43B7-A68B-05465E7ACF67}" dt="2026-03-24T11:38:43.216" v="20" actId="255"/>
          <ac:spMkLst>
            <pc:docMk/>
            <pc:sldMk cId="2569710226" sldId="262"/>
            <ac:spMk id="6" creationId="{0699E08A-8FCF-8D83-62A0-1A25E8439D49}"/>
          </ac:spMkLst>
        </pc:spChg>
        <pc:spChg chg="mod">
          <ac:chgData name="Osman Kamara (2324742)" userId="fac2a079-c1dc-4d22-8d58-f73c944a44f4" providerId="ADAL" clId="{A8621FFE-1EEB-43B7-A68B-05465E7ACF67}" dt="2026-03-27T03:32:40.834" v="868" actId="20577"/>
          <ac:spMkLst>
            <pc:docMk/>
            <pc:sldMk cId="2569710226" sldId="262"/>
            <ac:spMk id="7" creationId="{63E60A24-9B55-D8CC-6A42-27DE273E27A9}"/>
          </ac:spMkLst>
        </pc:spChg>
        <pc:spChg chg="mod">
          <ac:chgData name="Osman Kamara (2324742)" userId="fac2a079-c1dc-4d22-8d58-f73c944a44f4" providerId="ADAL" clId="{A8621FFE-1EEB-43B7-A68B-05465E7ACF67}" dt="2026-03-24T11:39:32.912" v="30" actId="20577"/>
          <ac:spMkLst>
            <pc:docMk/>
            <pc:sldMk cId="2569710226" sldId="262"/>
            <ac:spMk id="8" creationId="{AD9DA75E-29AD-053A-7316-94D1946682A0}"/>
          </ac:spMkLst>
        </pc:spChg>
        <pc:spChg chg="mod">
          <ac:chgData name="Osman Kamara (2324742)" userId="fac2a079-c1dc-4d22-8d58-f73c944a44f4" providerId="ADAL" clId="{A8621FFE-1EEB-43B7-A68B-05465E7ACF67}" dt="2026-03-27T05:41:18.048" v="903" actId="20577"/>
          <ac:spMkLst>
            <pc:docMk/>
            <pc:sldMk cId="2569710226" sldId="262"/>
            <ac:spMk id="13" creationId="{944B4102-1A6B-75A9-B118-2B2BD7DB00DD}"/>
          </ac:spMkLst>
        </pc:spChg>
        <pc:spChg chg="mod">
          <ac:chgData name="Osman Kamara (2324742)" userId="fac2a079-c1dc-4d22-8d58-f73c944a44f4" providerId="ADAL" clId="{A8621FFE-1EEB-43B7-A68B-05465E7ACF67}" dt="2026-03-27T05:47:07.493" v="904" actId="1076"/>
          <ac:spMkLst>
            <pc:docMk/>
            <pc:sldMk cId="2569710226" sldId="262"/>
            <ac:spMk id="20" creationId="{DB5A7F9B-FE88-DF73-AD8F-BFA984E81297}"/>
          </ac:spMkLst>
        </pc:spChg>
        <pc:spChg chg="mod">
          <ac:chgData name="Osman Kamara (2324742)" userId="fac2a079-c1dc-4d22-8d58-f73c944a44f4" providerId="ADAL" clId="{A8621FFE-1EEB-43B7-A68B-05465E7ACF67}" dt="2026-03-24T11:36:40.376" v="8" actId="255"/>
          <ac:spMkLst>
            <pc:docMk/>
            <pc:sldMk cId="2569710226" sldId="262"/>
            <ac:spMk id="23" creationId="{C3C33084-907B-8020-D485-1EA1DC17F99D}"/>
          </ac:spMkLst>
        </pc:spChg>
        <pc:spChg chg="mod">
          <ac:chgData name="Osman Kamara (2324742)" userId="fac2a079-c1dc-4d22-8d58-f73c944a44f4" providerId="ADAL" clId="{A8621FFE-1EEB-43B7-A68B-05465E7ACF67}" dt="2026-03-27T03:23:29.115" v="850" actId="20577"/>
          <ac:spMkLst>
            <pc:docMk/>
            <pc:sldMk cId="2569710226" sldId="262"/>
            <ac:spMk id="54" creationId="{699BDB57-6947-84CF-C4DC-EF92A044C5EC}"/>
          </ac:spMkLst>
        </pc:spChg>
        <pc:spChg chg="mod">
          <ac:chgData name="Osman Kamara (2324742)" userId="fac2a079-c1dc-4d22-8d58-f73c944a44f4" providerId="ADAL" clId="{A8621FFE-1EEB-43B7-A68B-05465E7ACF67}" dt="2026-03-24T11:38:55.385" v="21" actId="2711"/>
          <ac:spMkLst>
            <pc:docMk/>
            <pc:sldMk cId="2569710226" sldId="262"/>
            <ac:spMk id="62" creationId="{A82DDAAD-AC6A-D50A-5A1F-C2B5AF8090A5}"/>
          </ac:spMkLst>
        </pc:spChg>
        <pc:spChg chg="mod">
          <ac:chgData name="Osman Kamara (2324742)" userId="fac2a079-c1dc-4d22-8d58-f73c944a44f4" providerId="ADAL" clId="{A8621FFE-1EEB-43B7-A68B-05465E7ACF67}" dt="2026-03-24T11:39:07.501" v="22" actId="2711"/>
          <ac:spMkLst>
            <pc:docMk/>
            <pc:sldMk cId="2569710226" sldId="262"/>
            <ac:spMk id="1024" creationId="{72C4711E-AE25-473A-FC52-EBD44B4BA318}"/>
          </ac:spMkLst>
        </pc:spChg>
        <pc:spChg chg="mod">
          <ac:chgData name="Osman Kamara (2324742)" userId="fac2a079-c1dc-4d22-8d58-f73c944a44f4" providerId="ADAL" clId="{A8621FFE-1EEB-43B7-A68B-05465E7ACF67}" dt="2026-03-24T11:41:21.988" v="50" actId="255"/>
          <ac:spMkLst>
            <pc:docMk/>
            <pc:sldMk cId="2569710226" sldId="262"/>
            <ac:spMk id="1038" creationId="{5871A71A-E2E3-EFDA-CDF7-4B2A47FF694F}"/>
          </ac:spMkLst>
        </pc:spChg>
        <pc:spChg chg="mod">
          <ac:chgData name="Osman Kamara (2324742)" userId="fac2a079-c1dc-4d22-8d58-f73c944a44f4" providerId="ADAL" clId="{A8621FFE-1EEB-43B7-A68B-05465E7ACF67}" dt="2026-03-27T05:40:14.979" v="889" actId="20577"/>
          <ac:spMkLst>
            <pc:docMk/>
            <pc:sldMk cId="2569710226" sldId="262"/>
            <ac:spMk id="1040" creationId="{7F221C52-CEF4-DDC3-0E6D-EE1DF6E6DAEB}"/>
          </ac:spMkLst>
        </pc:spChg>
        <pc:spChg chg="mod">
          <ac:chgData name="Osman Kamara (2324742)" userId="fac2a079-c1dc-4d22-8d58-f73c944a44f4" providerId="ADAL" clId="{A8621FFE-1EEB-43B7-A68B-05465E7ACF67}" dt="2026-03-27T05:38:48.666" v="885" actId="14100"/>
          <ac:spMkLst>
            <pc:docMk/>
            <pc:sldMk cId="2569710226" sldId="262"/>
            <ac:spMk id="1042" creationId="{5A43ED57-8ED8-2345-E164-6F5838DFF705}"/>
          </ac:spMkLst>
        </pc:spChg>
        <pc:picChg chg="mod">
          <ac:chgData name="Osman Kamara (2324742)" userId="fac2a079-c1dc-4d22-8d58-f73c944a44f4" providerId="ADAL" clId="{A8621FFE-1EEB-43B7-A68B-05465E7ACF67}" dt="2026-03-24T11:41:03.546" v="48" actId="14100"/>
          <ac:picMkLst>
            <pc:docMk/>
            <pc:sldMk cId="2569710226" sldId="262"/>
            <ac:picMk id="4" creationId="{94727439-5430-9C47-91E7-382A2A1AAEE2}"/>
          </ac:picMkLst>
        </pc:picChg>
        <pc:picChg chg="add del mod">
          <ac:chgData name="Osman Kamara (2324742)" userId="fac2a079-c1dc-4d22-8d58-f73c944a44f4" providerId="ADAL" clId="{A8621FFE-1EEB-43B7-A68B-05465E7ACF67}" dt="2026-03-27T03:46:46.344" v="881" actId="21"/>
          <ac:picMkLst>
            <pc:docMk/>
            <pc:sldMk cId="2569710226" sldId="262"/>
            <ac:picMk id="11" creationId="{0DE17F77-885D-75B8-A637-FA1890ED827D}"/>
          </ac:picMkLst>
        </pc:picChg>
        <pc:picChg chg="del mod">
          <ac:chgData name="Osman Kamara (2324742)" userId="fac2a079-c1dc-4d22-8d58-f73c944a44f4" providerId="ADAL" clId="{A8621FFE-1EEB-43B7-A68B-05465E7ACF67}" dt="2026-03-27T03:13:18.255" v="603" actId="478"/>
          <ac:picMkLst>
            <pc:docMk/>
            <pc:sldMk cId="2569710226" sldId="262"/>
            <ac:picMk id="59" creationId="{7F2590E5-80BB-4102-0E16-755745DBD2B1}"/>
          </ac:picMkLst>
        </pc:picChg>
        <pc:picChg chg="mod">
          <ac:chgData name="Osman Kamara (2324742)" userId="fac2a079-c1dc-4d22-8d58-f73c944a44f4" providerId="ADAL" clId="{A8621FFE-1EEB-43B7-A68B-05465E7ACF67}" dt="2026-03-24T11:35:19.440" v="4" actId="1076"/>
          <ac:picMkLst>
            <pc:docMk/>
            <pc:sldMk cId="2569710226" sldId="262"/>
            <ac:picMk id="1026" creationId="{9CBD936D-7B7E-DBE6-B651-509827523BC9}"/>
          </ac:picMkLst>
        </pc:picChg>
        <pc:picChg chg="mod">
          <ac:chgData name="Osman Kamara (2324742)" userId="fac2a079-c1dc-4d22-8d58-f73c944a44f4" providerId="ADAL" clId="{A8621FFE-1EEB-43B7-A68B-05465E7ACF67}" dt="2026-03-25T23:35:07.396" v="600" actId="1076"/>
          <ac:picMkLst>
            <pc:docMk/>
            <pc:sldMk cId="2569710226" sldId="262"/>
            <ac:picMk id="1031" creationId="{AAED6FA3-5620-AABE-E3B9-6FD4375FFAF1}"/>
          </ac:picMkLst>
        </pc:picChg>
      </pc:sldChg>
      <pc:sldChg chg="addSp modSp new mod">
        <pc:chgData name="Osman Kamara (2324742)" userId="fac2a079-c1dc-4d22-8d58-f73c944a44f4" providerId="ADAL" clId="{A8621FFE-1EEB-43B7-A68B-05465E7ACF67}" dt="2026-03-24T11:52:25.048" v="90" actId="255"/>
        <pc:sldMkLst>
          <pc:docMk/>
          <pc:sldMk cId="1632899606" sldId="263"/>
        </pc:sldMkLst>
        <pc:spChg chg="add mod">
          <ac:chgData name="Osman Kamara (2324742)" userId="fac2a079-c1dc-4d22-8d58-f73c944a44f4" providerId="ADAL" clId="{A8621FFE-1EEB-43B7-A68B-05465E7ACF67}" dt="2026-03-24T11:52:25.048" v="90" actId="255"/>
          <ac:spMkLst>
            <pc:docMk/>
            <pc:sldMk cId="1632899606" sldId="263"/>
            <ac:spMk id="3" creationId="{2D4812BD-412A-1381-BCBD-CCFEB3C1DD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763C2-B611-A180-E753-F162B2C28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EE265-321D-6242-153B-C51B70F1BC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CDFD7-535D-AC32-D7C9-928250E2C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D88A2-1DDC-4876-7B41-1332E1B67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AAE8A-626A-4FB2-AFDA-E32C55D77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5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07F08-45E3-2CF2-FCAD-B0ACE4ECB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B7F37-6F25-6405-BBC2-18CF8BAEB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000CC-94C5-6975-27B9-5709007B0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BE76A-B31B-9AAE-E99F-67F449DCC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48673-5373-8841-E313-EFCA6CD7A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207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69146-B773-B96A-64E0-27FB3EAEF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480D8D-C8FB-F916-1251-30D845E0A1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1F56E-335D-E98C-2602-02AC82447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15A51-DF34-E822-5268-71721EDED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1721F-02FC-98FB-7A54-84C071EDB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17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60352-762F-1CB1-82E1-B2F24093F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9967E-C005-C26A-5A68-AB1923FC36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9B87F-1E8B-8AD3-3AD4-04FD8570A1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629D55-599A-4105-F6AD-8EBC5FC45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37056D-46F4-8D7D-A050-E7ACCE14E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9AF163-79B9-273B-ABE5-6C2E90D9F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118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E6BE8-0A5F-FC58-9D0F-6FD2D2FD6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E82CB-A1E0-D59D-280D-B16F04EB6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4332B-2BED-A35F-F378-3F0169BA0D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1C2777-CDF9-2CBA-176E-E730545C50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565516-23CF-2F45-7148-3D43AA7D07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363DBE-8FF2-778B-EA31-7BC54F2A5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81A844-613F-BDEA-4F2D-29E716D86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09BBBF-24B9-3CB0-F523-A7DEC028D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731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57F4E-A624-2692-1917-97AE41528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1B8AEB-6240-138C-B49F-08992B92F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8DA38-2DEF-12BD-27A9-308A69D90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50F80-E128-8D2D-7363-4DD3E24F7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46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5CD8FA-5354-7B0A-CDE4-BD8089FB8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4284F6-EBF3-98C7-6515-4B35997E5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57CCE-CFAE-9377-74F1-EBCA1C5D5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644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91B84-299E-54A3-09A7-475ED6845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71A4E-C3AC-CFED-BAFB-753AF3BAC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FFC525-CB2F-A2D1-813B-CA8A0B93F1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114563-5F5E-89E0-BD47-3DB890FAC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EEEB5D-B664-1D86-1C63-9FF19F847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C51D9-D779-6CA2-F688-F5695E44E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36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FB5CD-6AEF-5FCB-CA42-A67FA8C4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9F7953-78BC-23DF-3220-D9A2A2ABFE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766D35-7172-627B-C3ED-1FF430BCD2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974AA-CFEC-5636-D299-1798B0A0A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5748F4-157F-96F3-0D2C-F7E33EEB5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DEA416-B18E-063F-9682-4E6529F68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163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8D7B-405F-325B-588C-1FA8CEA4F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BEAF46-2E4F-47BB-139B-5B34F3508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F30DC-4BFD-4534-BDC0-28D0F4FC2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9FB48-E0B5-46E1-7613-1AB4DDF8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AF0FB-BCB1-04DC-9CC2-50E8F5AC2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23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477537-4DF5-C484-7720-E57DCE8680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1C5FA8-C269-5C01-A006-B29B13D836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7C28B-FA92-29E9-55F4-78C2E23AF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A93A1A-6F5C-9EF7-45E2-F692268FA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98391-1D3B-F945-2BFE-DAFD0BC02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61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thout Quick Gu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127687" y="1146631"/>
            <a:ext cx="2793559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132730" y="973771"/>
            <a:ext cx="2791354" cy="303280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INTRODUCTION or ABSTRACT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132729" y="2778721"/>
            <a:ext cx="2788517" cy="303280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3174558" y="1146631"/>
            <a:ext cx="2791354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3174559" y="973771"/>
            <a:ext cx="2791354" cy="303280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6235790" y="1146631"/>
            <a:ext cx="2791354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6233585" y="973771"/>
            <a:ext cx="2794000" cy="303280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9283901" y="973771"/>
            <a:ext cx="2790838" cy="303280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9283901" y="1146631"/>
            <a:ext cx="2790838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9283901" y="2791268"/>
            <a:ext cx="2790838" cy="303280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9283901" y="2945157"/>
            <a:ext cx="2792236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9283901" y="5167656"/>
            <a:ext cx="2790838" cy="303280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9283901" y="5324749"/>
            <a:ext cx="2792236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127687" y="2932688"/>
            <a:ext cx="2793559" cy="541793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9" name="Text Placeholder 76">
            <a:extLst>
              <a:ext uri="{FF2B5EF4-FFF2-40B4-BE49-F238E27FC236}">
                <a16:creationId xmlns:a16="http://schemas.microsoft.com/office/drawing/2014/main" id="{76E875DB-924A-7E40-BC3B-C78A241B7941}"/>
              </a:ext>
            </a:extLst>
          </p:cNvPr>
          <p:cNvSpPr>
            <a:spLocks noGrp="1"/>
          </p:cNvSpPr>
          <p:nvPr>
            <p:ph type="body" sz="quarter" idx="150" hasCustomPrompt="1"/>
          </p:nvPr>
        </p:nvSpPr>
        <p:spPr>
          <a:xfrm>
            <a:off x="1647943" y="640390"/>
            <a:ext cx="8888602" cy="233462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917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31" name="Text Placeholder 76">
            <a:extLst>
              <a:ext uri="{FF2B5EF4-FFF2-40B4-BE49-F238E27FC236}">
                <a16:creationId xmlns:a16="http://schemas.microsoft.com/office/drawing/2014/main" id="{83D8C485-82D1-A04A-AA78-C554A9ECB43D}"/>
              </a:ext>
            </a:extLst>
          </p:cNvPr>
          <p:cNvSpPr>
            <a:spLocks noGrp="1"/>
          </p:cNvSpPr>
          <p:nvPr>
            <p:ph type="body" sz="quarter" idx="151" hasCustomPrompt="1"/>
          </p:nvPr>
        </p:nvSpPr>
        <p:spPr>
          <a:xfrm>
            <a:off x="1647943" y="388439"/>
            <a:ext cx="8888602" cy="284693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1250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32" name="Text Placeholder 76">
            <a:extLst>
              <a:ext uri="{FF2B5EF4-FFF2-40B4-BE49-F238E27FC236}">
                <a16:creationId xmlns:a16="http://schemas.microsoft.com/office/drawing/2014/main" id="{CBC470FB-9A4D-1549-9DD0-8846678DDA54}"/>
              </a:ext>
            </a:extLst>
          </p:cNvPr>
          <p:cNvSpPr>
            <a:spLocks noGrp="1"/>
          </p:cNvSpPr>
          <p:nvPr>
            <p:ph type="body" sz="quarter" idx="153" hasCustomPrompt="1"/>
          </p:nvPr>
        </p:nvSpPr>
        <p:spPr>
          <a:xfrm>
            <a:off x="1647943" y="81167"/>
            <a:ext cx="8888602" cy="374398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1833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  <p:extLst>
      <p:ext uri="{BB962C8B-B14F-4D97-AF65-F5344CB8AC3E}">
        <p14:creationId xmlns:p14="http://schemas.microsoft.com/office/powerpoint/2010/main" val="31155997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93176-03E2-B770-3714-2333927574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C878D1-316B-6688-5E07-D5735EA7E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45" indent="0" algn="ctr">
              <a:buNone/>
              <a:defRPr sz="1500"/>
            </a:lvl2pPr>
            <a:lvl3pPr marL="685690" indent="0" algn="ctr">
              <a:buNone/>
              <a:defRPr sz="1350"/>
            </a:lvl3pPr>
            <a:lvl4pPr marL="1028535" indent="0" algn="ctr">
              <a:buNone/>
              <a:defRPr sz="1200"/>
            </a:lvl4pPr>
            <a:lvl5pPr marL="1371381" indent="0" algn="ctr">
              <a:buNone/>
              <a:defRPr sz="1200"/>
            </a:lvl5pPr>
            <a:lvl6pPr marL="1714226" indent="0" algn="ctr">
              <a:buNone/>
              <a:defRPr sz="1200"/>
            </a:lvl6pPr>
            <a:lvl7pPr marL="2057071" indent="0" algn="ctr">
              <a:buNone/>
              <a:defRPr sz="1200"/>
            </a:lvl7pPr>
            <a:lvl8pPr marL="2399916" indent="0" algn="ctr">
              <a:buNone/>
              <a:defRPr sz="1200"/>
            </a:lvl8pPr>
            <a:lvl9pPr marL="2742761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B02C6-1A77-771A-95CA-7B8ABC0A5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888C6-FE3D-EFF1-BBDE-ED89B3DB5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A662F-0C23-189D-321F-918BC5740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070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C9ED0A-E30D-E002-75DE-D2E435D8E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18EEA0-671E-F8F7-6825-E10FC9A500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B71B7-C63E-7689-F10A-EFD513B305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496252-459A-4BB7-9BC8-BAE635A734B9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B4AE1-C277-130B-524A-853EF47D5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2B62A-C0F2-CDCC-EE21-5DB6B33DEA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E28F05-0414-4AE2-BBCA-A626169EE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70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 userDrawn="1"/>
        </p:nvSpPr>
        <p:spPr>
          <a:xfrm>
            <a:off x="123909" y="966482"/>
            <a:ext cx="2794000" cy="5518940"/>
          </a:xfrm>
          <a:prstGeom prst="roundRect">
            <a:avLst>
              <a:gd name="adj" fmla="val 1956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75"/>
          </a:p>
        </p:txBody>
      </p:sp>
      <p:sp>
        <p:nvSpPr>
          <p:cNvPr id="40" name="Rounded Rectangle 39"/>
          <p:cNvSpPr/>
          <p:nvPr userDrawn="1"/>
        </p:nvSpPr>
        <p:spPr>
          <a:xfrm>
            <a:off x="3174705" y="966481"/>
            <a:ext cx="2794000" cy="5518940"/>
          </a:xfrm>
          <a:prstGeom prst="roundRect">
            <a:avLst>
              <a:gd name="adj" fmla="val 1956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75"/>
          </a:p>
        </p:txBody>
      </p:sp>
      <p:sp>
        <p:nvSpPr>
          <p:cNvPr id="42" name="Rounded Rectangle 41"/>
          <p:cNvSpPr/>
          <p:nvPr userDrawn="1"/>
        </p:nvSpPr>
        <p:spPr>
          <a:xfrm>
            <a:off x="6225500" y="966482"/>
            <a:ext cx="2794000" cy="5518940"/>
          </a:xfrm>
          <a:prstGeom prst="roundRect">
            <a:avLst>
              <a:gd name="adj" fmla="val 1956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75"/>
          </a:p>
        </p:txBody>
      </p:sp>
      <p:sp>
        <p:nvSpPr>
          <p:cNvPr id="64" name="Rounded Rectangle 63"/>
          <p:cNvSpPr/>
          <p:nvPr userDrawn="1"/>
        </p:nvSpPr>
        <p:spPr>
          <a:xfrm>
            <a:off x="9276296" y="966482"/>
            <a:ext cx="2794000" cy="5518940"/>
          </a:xfrm>
          <a:prstGeom prst="roundRect">
            <a:avLst>
              <a:gd name="adj" fmla="val 1956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75"/>
          </a:p>
        </p:txBody>
      </p:sp>
      <p:grpSp>
        <p:nvGrpSpPr>
          <p:cNvPr id="66" name="Group 65"/>
          <p:cNvGrpSpPr/>
          <p:nvPr userDrawn="1"/>
        </p:nvGrpSpPr>
        <p:grpSpPr>
          <a:xfrm rot="10800000">
            <a:off x="-10167" y="6542684"/>
            <a:ext cx="12202167" cy="312964"/>
            <a:chOff x="-14192" y="1382"/>
            <a:chExt cx="27451941" cy="4572641"/>
          </a:xfrm>
        </p:grpSpPr>
        <p:sp>
          <p:nvSpPr>
            <p:cNvPr id="67" name="Rectangle 16"/>
            <p:cNvSpPr/>
            <p:nvPr userDrawn="1"/>
          </p:nvSpPr>
          <p:spPr>
            <a:xfrm>
              <a:off x="4001" y="707796"/>
              <a:ext cx="27429212" cy="3866227"/>
            </a:xfrm>
            <a:custGeom>
              <a:avLst/>
              <a:gdLst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0 w 43891200"/>
                <a:gd name="connsiteY3" fmla="*/ 7027483 h 7027483"/>
                <a:gd name="connsiteX4" fmla="*/ 0 w 43891200"/>
                <a:gd name="connsiteY4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617527 w 43891200"/>
                <a:gd name="connsiteY3" fmla="*/ 6999261 h 7027483"/>
                <a:gd name="connsiteX4" fmla="*/ 0 w 43891200"/>
                <a:gd name="connsiteY4" fmla="*/ 702748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0 w 43891200"/>
                <a:gd name="connsiteY4" fmla="*/ 702748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100503"/>
                <a:gd name="connsiteX1" fmla="*/ 43891200 w 43891200"/>
                <a:gd name="connsiteY1" fmla="*/ 0 h 7100503"/>
                <a:gd name="connsiteX2" fmla="*/ 43891200 w 43891200"/>
                <a:gd name="connsiteY2" fmla="*/ 7027483 h 7100503"/>
                <a:gd name="connsiteX3" fmla="*/ 21448200 w 43891200"/>
                <a:gd name="connsiteY3" fmla="*/ 3838305 h 7100503"/>
                <a:gd name="connsiteX4" fmla="*/ 28221 w 43891200"/>
                <a:gd name="connsiteY4" fmla="*/ 6688809 h 7100503"/>
                <a:gd name="connsiteX5" fmla="*/ 0 w 43891200"/>
                <a:gd name="connsiteY5" fmla="*/ 0 h 7100503"/>
                <a:gd name="connsiteX0" fmla="*/ 0 w 43891200"/>
                <a:gd name="connsiteY0" fmla="*/ 0 h 7100503"/>
                <a:gd name="connsiteX1" fmla="*/ 43891200 w 43891200"/>
                <a:gd name="connsiteY1" fmla="*/ 0 h 7100503"/>
                <a:gd name="connsiteX2" fmla="*/ 43891200 w 43891200"/>
                <a:gd name="connsiteY2" fmla="*/ 7027483 h 7100503"/>
                <a:gd name="connsiteX3" fmla="*/ 21448200 w 43891200"/>
                <a:gd name="connsiteY3" fmla="*/ 3838305 h 7100503"/>
                <a:gd name="connsiteX4" fmla="*/ 28221 w 43891200"/>
                <a:gd name="connsiteY4" fmla="*/ 6688809 h 7100503"/>
                <a:gd name="connsiteX5" fmla="*/ 0 w 43891200"/>
                <a:gd name="connsiteY5" fmla="*/ 0 h 710050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84664 w 43891200"/>
                <a:gd name="connsiteY4" fmla="*/ 553167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532864 w 43891200"/>
                <a:gd name="connsiteY3" fmla="*/ 3330294 h 7027483"/>
                <a:gd name="connsiteX4" fmla="*/ 84664 w 43891200"/>
                <a:gd name="connsiteY4" fmla="*/ 553167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589306 w 43891200"/>
                <a:gd name="connsiteY3" fmla="*/ 3104512 h 7027483"/>
                <a:gd name="connsiteX4" fmla="*/ 84664 w 43891200"/>
                <a:gd name="connsiteY4" fmla="*/ 553167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589306 w 43891200"/>
                <a:gd name="connsiteY3" fmla="*/ 3104512 h 7027483"/>
                <a:gd name="connsiteX4" fmla="*/ 84664 w 43891200"/>
                <a:gd name="connsiteY4" fmla="*/ 5531673 h 7027483"/>
                <a:gd name="connsiteX5" fmla="*/ 0 w 43891200"/>
                <a:gd name="connsiteY5" fmla="*/ 0 h 7027483"/>
                <a:gd name="connsiteX0" fmla="*/ 0 w 43891200"/>
                <a:gd name="connsiteY0" fmla="*/ 0 h 7272584"/>
                <a:gd name="connsiteX1" fmla="*/ 43891200 w 43891200"/>
                <a:gd name="connsiteY1" fmla="*/ 0 h 7272584"/>
                <a:gd name="connsiteX2" fmla="*/ 43891200 w 43891200"/>
                <a:gd name="connsiteY2" fmla="*/ 7027483 h 7272584"/>
                <a:gd name="connsiteX3" fmla="*/ 37534349 w 43891200"/>
                <a:gd name="connsiteY3" fmla="*/ 5432466 h 7272584"/>
                <a:gd name="connsiteX4" fmla="*/ 21589306 w 43891200"/>
                <a:gd name="connsiteY4" fmla="*/ 3104512 h 7272584"/>
                <a:gd name="connsiteX5" fmla="*/ 84664 w 43891200"/>
                <a:gd name="connsiteY5" fmla="*/ 5531673 h 7272584"/>
                <a:gd name="connsiteX6" fmla="*/ 0 w 43891200"/>
                <a:gd name="connsiteY6" fmla="*/ 0 h 7272584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9 w 43891200"/>
                <a:gd name="connsiteY3" fmla="*/ 5432466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589306 w 43891200"/>
                <a:gd name="connsiteY4" fmla="*/ 3104512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37534347 w 43891200"/>
                <a:gd name="connsiteY3" fmla="*/ 5179307 h 7027483"/>
                <a:gd name="connsiteX4" fmla="*/ 21423313 w 43891200"/>
                <a:gd name="connsiteY4" fmla="*/ 3012175 h 7027483"/>
                <a:gd name="connsiteX5" fmla="*/ 84664 w 43891200"/>
                <a:gd name="connsiteY5" fmla="*/ 5531673 h 7027483"/>
                <a:gd name="connsiteX6" fmla="*/ 0 w 43891200"/>
                <a:gd name="connsiteY6" fmla="*/ 0 h 7027483"/>
                <a:gd name="connsiteX0" fmla="*/ 0 w 43891200"/>
                <a:gd name="connsiteY0" fmla="*/ 0 h 6029592"/>
                <a:gd name="connsiteX1" fmla="*/ 43891200 w 43891200"/>
                <a:gd name="connsiteY1" fmla="*/ 0 h 6029592"/>
                <a:gd name="connsiteX2" fmla="*/ 43852760 w 43891200"/>
                <a:gd name="connsiteY2" fmla="*/ 6029592 h 6029592"/>
                <a:gd name="connsiteX3" fmla="*/ 37534347 w 43891200"/>
                <a:gd name="connsiteY3" fmla="*/ 5179307 h 6029592"/>
                <a:gd name="connsiteX4" fmla="*/ 21423313 w 43891200"/>
                <a:gd name="connsiteY4" fmla="*/ 3012175 h 6029592"/>
                <a:gd name="connsiteX5" fmla="*/ 84664 w 43891200"/>
                <a:gd name="connsiteY5" fmla="*/ 5531673 h 6029592"/>
                <a:gd name="connsiteX6" fmla="*/ 0 w 43891200"/>
                <a:gd name="connsiteY6" fmla="*/ 0 h 6029592"/>
                <a:gd name="connsiteX0" fmla="*/ 0 w 43891200"/>
                <a:gd name="connsiteY0" fmla="*/ 0 h 6029592"/>
                <a:gd name="connsiteX1" fmla="*/ 43891200 w 43891200"/>
                <a:gd name="connsiteY1" fmla="*/ 0 h 6029592"/>
                <a:gd name="connsiteX2" fmla="*/ 43852760 w 43891200"/>
                <a:gd name="connsiteY2" fmla="*/ 6029592 h 6029592"/>
                <a:gd name="connsiteX3" fmla="*/ 36342689 w 43891200"/>
                <a:gd name="connsiteY3" fmla="*/ 4466527 h 6029592"/>
                <a:gd name="connsiteX4" fmla="*/ 21423313 w 43891200"/>
                <a:gd name="connsiteY4" fmla="*/ 3012175 h 6029592"/>
                <a:gd name="connsiteX5" fmla="*/ 84664 w 43891200"/>
                <a:gd name="connsiteY5" fmla="*/ 5531673 h 6029592"/>
                <a:gd name="connsiteX6" fmla="*/ 0 w 43891200"/>
                <a:gd name="connsiteY6" fmla="*/ 0 h 6029592"/>
                <a:gd name="connsiteX0" fmla="*/ 0 w 43891200"/>
                <a:gd name="connsiteY0" fmla="*/ 0 h 6079664"/>
                <a:gd name="connsiteX1" fmla="*/ 43891200 w 43891200"/>
                <a:gd name="connsiteY1" fmla="*/ 0 h 6079664"/>
                <a:gd name="connsiteX2" fmla="*/ 43852760 w 43891200"/>
                <a:gd name="connsiteY2" fmla="*/ 6029592 h 6079664"/>
                <a:gd name="connsiteX3" fmla="*/ 21423313 w 43891200"/>
                <a:gd name="connsiteY3" fmla="*/ 3012175 h 6079664"/>
                <a:gd name="connsiteX4" fmla="*/ 84664 w 43891200"/>
                <a:gd name="connsiteY4" fmla="*/ 5531673 h 6079664"/>
                <a:gd name="connsiteX5" fmla="*/ 0 w 43891200"/>
                <a:gd name="connsiteY5" fmla="*/ 0 h 6079664"/>
                <a:gd name="connsiteX0" fmla="*/ 0 w 43891200"/>
                <a:gd name="connsiteY0" fmla="*/ 0 h 6029592"/>
                <a:gd name="connsiteX1" fmla="*/ 43891200 w 43891200"/>
                <a:gd name="connsiteY1" fmla="*/ 0 h 6029592"/>
                <a:gd name="connsiteX2" fmla="*/ 43852760 w 43891200"/>
                <a:gd name="connsiteY2" fmla="*/ 6029592 h 6029592"/>
                <a:gd name="connsiteX3" fmla="*/ 21423313 w 43891200"/>
                <a:gd name="connsiteY3" fmla="*/ 3012175 h 6029592"/>
                <a:gd name="connsiteX4" fmla="*/ 84664 w 43891200"/>
                <a:gd name="connsiteY4" fmla="*/ 5531673 h 6029592"/>
                <a:gd name="connsiteX5" fmla="*/ 0 w 43891200"/>
                <a:gd name="connsiteY5" fmla="*/ 0 h 6029592"/>
                <a:gd name="connsiteX0" fmla="*/ 0 w 43891200"/>
                <a:gd name="connsiteY0" fmla="*/ 0 h 6029592"/>
                <a:gd name="connsiteX1" fmla="*/ 43891200 w 43891200"/>
                <a:gd name="connsiteY1" fmla="*/ 0 h 6029592"/>
                <a:gd name="connsiteX2" fmla="*/ 43852760 w 43891200"/>
                <a:gd name="connsiteY2" fmla="*/ 6029592 h 6029592"/>
                <a:gd name="connsiteX3" fmla="*/ 21423313 w 43891200"/>
                <a:gd name="connsiteY3" fmla="*/ 3012175 h 6029592"/>
                <a:gd name="connsiteX4" fmla="*/ 84664 w 43891200"/>
                <a:gd name="connsiteY4" fmla="*/ 5531673 h 6029592"/>
                <a:gd name="connsiteX5" fmla="*/ 0 w 43891200"/>
                <a:gd name="connsiteY5" fmla="*/ 0 h 6029592"/>
                <a:gd name="connsiteX0" fmla="*/ 0 w 43891200"/>
                <a:gd name="connsiteY0" fmla="*/ 0 h 5887037"/>
                <a:gd name="connsiteX1" fmla="*/ 43891200 w 43891200"/>
                <a:gd name="connsiteY1" fmla="*/ 0 h 5887037"/>
                <a:gd name="connsiteX2" fmla="*/ 43814321 w 43891200"/>
                <a:gd name="connsiteY2" fmla="*/ 5887037 h 5887037"/>
                <a:gd name="connsiteX3" fmla="*/ 21423313 w 43891200"/>
                <a:gd name="connsiteY3" fmla="*/ 3012175 h 5887037"/>
                <a:gd name="connsiteX4" fmla="*/ 84664 w 43891200"/>
                <a:gd name="connsiteY4" fmla="*/ 5531673 h 5887037"/>
                <a:gd name="connsiteX5" fmla="*/ 0 w 43891200"/>
                <a:gd name="connsiteY5" fmla="*/ 0 h 5887037"/>
                <a:gd name="connsiteX0" fmla="*/ 0 w 43891200"/>
                <a:gd name="connsiteY0" fmla="*/ 0 h 5745966"/>
                <a:gd name="connsiteX1" fmla="*/ 43891200 w 43891200"/>
                <a:gd name="connsiteY1" fmla="*/ 0 h 5745966"/>
                <a:gd name="connsiteX2" fmla="*/ 43814319 w 43891200"/>
                <a:gd name="connsiteY2" fmla="*/ 5745966 h 5745966"/>
                <a:gd name="connsiteX3" fmla="*/ 21423313 w 43891200"/>
                <a:gd name="connsiteY3" fmla="*/ 3012175 h 5745966"/>
                <a:gd name="connsiteX4" fmla="*/ 84664 w 43891200"/>
                <a:gd name="connsiteY4" fmla="*/ 5531673 h 5745966"/>
                <a:gd name="connsiteX5" fmla="*/ 0 w 43891200"/>
                <a:gd name="connsiteY5" fmla="*/ 0 h 5745966"/>
                <a:gd name="connsiteX0" fmla="*/ 0 w 43891200"/>
                <a:gd name="connsiteY0" fmla="*/ 0 h 5774180"/>
                <a:gd name="connsiteX1" fmla="*/ 43891200 w 43891200"/>
                <a:gd name="connsiteY1" fmla="*/ 0 h 5774180"/>
                <a:gd name="connsiteX2" fmla="*/ 43814319 w 43891200"/>
                <a:gd name="connsiteY2" fmla="*/ 5774180 h 5774180"/>
                <a:gd name="connsiteX3" fmla="*/ 21423313 w 43891200"/>
                <a:gd name="connsiteY3" fmla="*/ 3012175 h 5774180"/>
                <a:gd name="connsiteX4" fmla="*/ 84664 w 43891200"/>
                <a:gd name="connsiteY4" fmla="*/ 5531673 h 5774180"/>
                <a:gd name="connsiteX5" fmla="*/ 0 w 43891200"/>
                <a:gd name="connsiteY5" fmla="*/ 0 h 5774180"/>
                <a:gd name="connsiteX0" fmla="*/ 6633 w 43897833"/>
                <a:gd name="connsiteY0" fmla="*/ 0 h 5774180"/>
                <a:gd name="connsiteX1" fmla="*/ 43897833 w 43897833"/>
                <a:gd name="connsiteY1" fmla="*/ 0 h 5774180"/>
                <a:gd name="connsiteX2" fmla="*/ 43820952 w 43897833"/>
                <a:gd name="connsiteY2" fmla="*/ 5774180 h 5774180"/>
                <a:gd name="connsiteX3" fmla="*/ 21429946 w 43897833"/>
                <a:gd name="connsiteY3" fmla="*/ 3012175 h 5774180"/>
                <a:gd name="connsiteX4" fmla="*/ 0 w 43897833"/>
                <a:gd name="connsiteY4" fmla="*/ 5757386 h 5774180"/>
                <a:gd name="connsiteX5" fmla="*/ 6633 w 43897833"/>
                <a:gd name="connsiteY5" fmla="*/ 0 h 5774180"/>
                <a:gd name="connsiteX0" fmla="*/ 6633 w 43897833"/>
                <a:gd name="connsiteY0" fmla="*/ 0 h 5785600"/>
                <a:gd name="connsiteX1" fmla="*/ 43897833 w 43897833"/>
                <a:gd name="connsiteY1" fmla="*/ 0 h 5785600"/>
                <a:gd name="connsiteX2" fmla="*/ 43820952 w 43897833"/>
                <a:gd name="connsiteY2" fmla="*/ 5774180 h 5785600"/>
                <a:gd name="connsiteX3" fmla="*/ 21429946 w 43897833"/>
                <a:gd name="connsiteY3" fmla="*/ 3012175 h 5785600"/>
                <a:gd name="connsiteX4" fmla="*/ 0 w 43897833"/>
                <a:gd name="connsiteY4" fmla="*/ 5785600 h 5785600"/>
                <a:gd name="connsiteX5" fmla="*/ 6633 w 43897833"/>
                <a:gd name="connsiteY5" fmla="*/ 0 h 5785600"/>
                <a:gd name="connsiteX0" fmla="*/ 6633 w 43897833"/>
                <a:gd name="connsiteY0" fmla="*/ 0 h 5785600"/>
                <a:gd name="connsiteX1" fmla="*/ 43897833 w 43897833"/>
                <a:gd name="connsiteY1" fmla="*/ 0 h 5785600"/>
                <a:gd name="connsiteX2" fmla="*/ 43829914 w 43897833"/>
                <a:gd name="connsiteY2" fmla="*/ 5757562 h 5785600"/>
                <a:gd name="connsiteX3" fmla="*/ 21429946 w 43897833"/>
                <a:gd name="connsiteY3" fmla="*/ 3012175 h 5785600"/>
                <a:gd name="connsiteX4" fmla="*/ 0 w 43897833"/>
                <a:gd name="connsiteY4" fmla="*/ 5785600 h 5785600"/>
                <a:gd name="connsiteX5" fmla="*/ 6633 w 43897833"/>
                <a:gd name="connsiteY5" fmla="*/ 0 h 5785600"/>
                <a:gd name="connsiteX0" fmla="*/ 6633 w 43884390"/>
                <a:gd name="connsiteY0" fmla="*/ 4153 h 5789753"/>
                <a:gd name="connsiteX1" fmla="*/ 43884390 w 43884390"/>
                <a:gd name="connsiteY1" fmla="*/ 0 h 5789753"/>
                <a:gd name="connsiteX2" fmla="*/ 43829914 w 43884390"/>
                <a:gd name="connsiteY2" fmla="*/ 5761715 h 5789753"/>
                <a:gd name="connsiteX3" fmla="*/ 21429946 w 43884390"/>
                <a:gd name="connsiteY3" fmla="*/ 3016328 h 5789753"/>
                <a:gd name="connsiteX4" fmla="*/ 0 w 43884390"/>
                <a:gd name="connsiteY4" fmla="*/ 5789753 h 5789753"/>
                <a:gd name="connsiteX5" fmla="*/ 6633 w 43884390"/>
                <a:gd name="connsiteY5" fmla="*/ 4153 h 5789753"/>
                <a:gd name="connsiteX0" fmla="*/ 6633 w 43884392"/>
                <a:gd name="connsiteY0" fmla="*/ 0 h 5785600"/>
                <a:gd name="connsiteX1" fmla="*/ 43884392 w 43884392"/>
                <a:gd name="connsiteY1" fmla="*/ 1 h 5785600"/>
                <a:gd name="connsiteX2" fmla="*/ 43829914 w 43884392"/>
                <a:gd name="connsiteY2" fmla="*/ 5757562 h 5785600"/>
                <a:gd name="connsiteX3" fmla="*/ 21429946 w 43884392"/>
                <a:gd name="connsiteY3" fmla="*/ 3012175 h 5785600"/>
                <a:gd name="connsiteX4" fmla="*/ 0 w 43884392"/>
                <a:gd name="connsiteY4" fmla="*/ 5785600 h 5785600"/>
                <a:gd name="connsiteX5" fmla="*/ 6633 w 43884392"/>
                <a:gd name="connsiteY5" fmla="*/ 0 h 5785600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9914 w 43876785"/>
                <a:gd name="connsiteY2" fmla="*/ 5764615 h 5792653"/>
                <a:gd name="connsiteX3" fmla="*/ 21429946 w 43876785"/>
                <a:gd name="connsiteY3" fmla="*/ 3019228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429946 w 43876785"/>
                <a:gd name="connsiteY3" fmla="*/ 3019228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852793 w 43876785"/>
                <a:gd name="connsiteY3" fmla="*/ 3019229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852793 w 43876785"/>
                <a:gd name="connsiteY3" fmla="*/ 3019229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64377 w 43876785"/>
                <a:gd name="connsiteY3" fmla="*/ 3000419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44088 w 43876785"/>
                <a:gd name="connsiteY3" fmla="*/ 3000419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792653"/>
                <a:gd name="connsiteX1" fmla="*/ 43876785 w 43876785"/>
                <a:gd name="connsiteY1" fmla="*/ 0 h 5792653"/>
                <a:gd name="connsiteX2" fmla="*/ 43826108 w 43876785"/>
                <a:gd name="connsiteY2" fmla="*/ 5764615 h 5792653"/>
                <a:gd name="connsiteX3" fmla="*/ 21923799 w 43876785"/>
                <a:gd name="connsiteY3" fmla="*/ 3009824 h 5792653"/>
                <a:gd name="connsiteX4" fmla="*/ 0 w 43876785"/>
                <a:gd name="connsiteY4" fmla="*/ 5792653 h 5792653"/>
                <a:gd name="connsiteX5" fmla="*/ 6633 w 43876785"/>
                <a:gd name="connsiteY5" fmla="*/ 7053 h 5792653"/>
                <a:gd name="connsiteX0" fmla="*/ 6633 w 43876785"/>
                <a:gd name="connsiteY0" fmla="*/ 7053 h 5801199"/>
                <a:gd name="connsiteX1" fmla="*/ 43876785 w 43876785"/>
                <a:gd name="connsiteY1" fmla="*/ 0 h 5801199"/>
                <a:gd name="connsiteX2" fmla="*/ 43831664 w 43876785"/>
                <a:gd name="connsiteY2" fmla="*/ 5801199 h 5801199"/>
                <a:gd name="connsiteX3" fmla="*/ 21923799 w 43876785"/>
                <a:gd name="connsiteY3" fmla="*/ 3009824 h 5801199"/>
                <a:gd name="connsiteX4" fmla="*/ 0 w 43876785"/>
                <a:gd name="connsiteY4" fmla="*/ 5792653 h 5801199"/>
                <a:gd name="connsiteX5" fmla="*/ 6633 w 43876785"/>
                <a:gd name="connsiteY5" fmla="*/ 7053 h 5801199"/>
                <a:gd name="connsiteX0" fmla="*/ 6633 w 43876785"/>
                <a:gd name="connsiteY0" fmla="*/ 7053 h 5811651"/>
                <a:gd name="connsiteX1" fmla="*/ 43876785 w 43876785"/>
                <a:gd name="connsiteY1" fmla="*/ 0 h 5811651"/>
                <a:gd name="connsiteX2" fmla="*/ 43826110 w 43876785"/>
                <a:gd name="connsiteY2" fmla="*/ 5811651 h 5811651"/>
                <a:gd name="connsiteX3" fmla="*/ 21923799 w 43876785"/>
                <a:gd name="connsiteY3" fmla="*/ 3009824 h 5811651"/>
                <a:gd name="connsiteX4" fmla="*/ 0 w 43876785"/>
                <a:gd name="connsiteY4" fmla="*/ 5792653 h 5811651"/>
                <a:gd name="connsiteX5" fmla="*/ 6633 w 43876785"/>
                <a:gd name="connsiteY5" fmla="*/ 7053 h 5811651"/>
                <a:gd name="connsiteX0" fmla="*/ -1 w 43870151"/>
                <a:gd name="connsiteY0" fmla="*/ 7053 h 5818785"/>
                <a:gd name="connsiteX1" fmla="*/ 43870151 w 43870151"/>
                <a:gd name="connsiteY1" fmla="*/ 0 h 5818785"/>
                <a:gd name="connsiteX2" fmla="*/ 43819476 w 43870151"/>
                <a:gd name="connsiteY2" fmla="*/ 5811651 h 5818785"/>
                <a:gd name="connsiteX3" fmla="*/ 21917165 w 43870151"/>
                <a:gd name="connsiteY3" fmla="*/ 3009824 h 5818785"/>
                <a:gd name="connsiteX4" fmla="*/ 4477 w 43870151"/>
                <a:gd name="connsiteY4" fmla="*/ 5818785 h 5818785"/>
                <a:gd name="connsiteX5" fmla="*/ -1 w 43870151"/>
                <a:gd name="connsiteY5" fmla="*/ 7053 h 5818785"/>
                <a:gd name="connsiteX0" fmla="*/ 239 w 43870391"/>
                <a:gd name="connsiteY0" fmla="*/ 7053 h 5814778"/>
                <a:gd name="connsiteX1" fmla="*/ 43870391 w 43870391"/>
                <a:gd name="connsiteY1" fmla="*/ 0 h 5814778"/>
                <a:gd name="connsiteX2" fmla="*/ 43819716 w 43870391"/>
                <a:gd name="connsiteY2" fmla="*/ 5811651 h 5814778"/>
                <a:gd name="connsiteX3" fmla="*/ 21917405 w 43870391"/>
                <a:gd name="connsiteY3" fmla="*/ 3009824 h 5814778"/>
                <a:gd name="connsiteX4" fmla="*/ 457 w 43870391"/>
                <a:gd name="connsiteY4" fmla="*/ 5814778 h 5814778"/>
                <a:gd name="connsiteX5" fmla="*/ 239 w 43870391"/>
                <a:gd name="connsiteY5" fmla="*/ 7053 h 5814778"/>
                <a:gd name="connsiteX0" fmla="*/ 239 w 43870391"/>
                <a:gd name="connsiteY0" fmla="*/ 7053 h 5811651"/>
                <a:gd name="connsiteX1" fmla="*/ 43870391 w 43870391"/>
                <a:gd name="connsiteY1" fmla="*/ 0 h 5811651"/>
                <a:gd name="connsiteX2" fmla="*/ 43819716 w 43870391"/>
                <a:gd name="connsiteY2" fmla="*/ 5811651 h 5811651"/>
                <a:gd name="connsiteX3" fmla="*/ 21917405 w 43870391"/>
                <a:gd name="connsiteY3" fmla="*/ 3009824 h 5811651"/>
                <a:gd name="connsiteX4" fmla="*/ 457 w 43870391"/>
                <a:gd name="connsiteY4" fmla="*/ 5806763 h 5811651"/>
                <a:gd name="connsiteX5" fmla="*/ 239 w 43870391"/>
                <a:gd name="connsiteY5" fmla="*/ 7053 h 5811651"/>
                <a:gd name="connsiteX0" fmla="*/ 239 w 43870391"/>
                <a:gd name="connsiteY0" fmla="*/ 7053 h 5811651"/>
                <a:gd name="connsiteX1" fmla="*/ 43870391 w 43870391"/>
                <a:gd name="connsiteY1" fmla="*/ 0 h 5811651"/>
                <a:gd name="connsiteX2" fmla="*/ 43819716 w 43870391"/>
                <a:gd name="connsiteY2" fmla="*/ 5811651 h 5811651"/>
                <a:gd name="connsiteX3" fmla="*/ 21917405 w 43870391"/>
                <a:gd name="connsiteY3" fmla="*/ 3009824 h 5811651"/>
                <a:gd name="connsiteX4" fmla="*/ 457 w 43870391"/>
                <a:gd name="connsiteY4" fmla="*/ 5798748 h 5811651"/>
                <a:gd name="connsiteX5" fmla="*/ 239 w 43870391"/>
                <a:gd name="connsiteY5" fmla="*/ 7053 h 5811651"/>
                <a:gd name="connsiteX0" fmla="*/ 239 w 43870391"/>
                <a:gd name="connsiteY0" fmla="*/ 7053 h 5811651"/>
                <a:gd name="connsiteX1" fmla="*/ 43870391 w 43870391"/>
                <a:gd name="connsiteY1" fmla="*/ 0 h 5811651"/>
                <a:gd name="connsiteX2" fmla="*/ 43819716 w 43870391"/>
                <a:gd name="connsiteY2" fmla="*/ 5811651 h 5811651"/>
                <a:gd name="connsiteX3" fmla="*/ 21917405 w 43870391"/>
                <a:gd name="connsiteY3" fmla="*/ 3009824 h 5811651"/>
                <a:gd name="connsiteX4" fmla="*/ 457 w 43870391"/>
                <a:gd name="connsiteY4" fmla="*/ 5798748 h 5811651"/>
                <a:gd name="connsiteX5" fmla="*/ 239 w 43870391"/>
                <a:gd name="connsiteY5" fmla="*/ 7053 h 5811651"/>
                <a:gd name="connsiteX0" fmla="*/ 239 w 43842825"/>
                <a:gd name="connsiteY0" fmla="*/ 7053 h 5811651"/>
                <a:gd name="connsiteX1" fmla="*/ 43842825 w 43842825"/>
                <a:gd name="connsiteY1" fmla="*/ 0 h 5811651"/>
                <a:gd name="connsiteX2" fmla="*/ 43819716 w 43842825"/>
                <a:gd name="connsiteY2" fmla="*/ 5811651 h 5811651"/>
                <a:gd name="connsiteX3" fmla="*/ 21917405 w 43842825"/>
                <a:gd name="connsiteY3" fmla="*/ 3009824 h 5811651"/>
                <a:gd name="connsiteX4" fmla="*/ 457 w 43842825"/>
                <a:gd name="connsiteY4" fmla="*/ 5798748 h 5811651"/>
                <a:gd name="connsiteX5" fmla="*/ 239 w 43842825"/>
                <a:gd name="connsiteY5" fmla="*/ 7053 h 5811651"/>
                <a:gd name="connsiteX0" fmla="*/ 239 w 43824446"/>
                <a:gd name="connsiteY0" fmla="*/ 7053 h 5811651"/>
                <a:gd name="connsiteX1" fmla="*/ 43824446 w 43824446"/>
                <a:gd name="connsiteY1" fmla="*/ 0 h 5811651"/>
                <a:gd name="connsiteX2" fmla="*/ 43819716 w 43824446"/>
                <a:gd name="connsiteY2" fmla="*/ 5811651 h 5811651"/>
                <a:gd name="connsiteX3" fmla="*/ 21917405 w 43824446"/>
                <a:gd name="connsiteY3" fmla="*/ 3009824 h 5811651"/>
                <a:gd name="connsiteX4" fmla="*/ 457 w 43824446"/>
                <a:gd name="connsiteY4" fmla="*/ 5798748 h 5811651"/>
                <a:gd name="connsiteX5" fmla="*/ 239 w 43824446"/>
                <a:gd name="connsiteY5" fmla="*/ 7053 h 581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24446" h="5811651">
                  <a:moveTo>
                    <a:pt x="239" y="7053"/>
                  </a:moveTo>
                  <a:lnTo>
                    <a:pt x="43824446" y="0"/>
                  </a:lnTo>
                  <a:cubicBezTo>
                    <a:pt x="43822869" y="1937217"/>
                    <a:pt x="43821293" y="3874434"/>
                    <a:pt x="43819716" y="5811651"/>
                  </a:cubicBezTo>
                  <a:cubicBezTo>
                    <a:pt x="38268362" y="4032785"/>
                    <a:pt x="30438085" y="2966157"/>
                    <a:pt x="21917405" y="3009824"/>
                  </a:cubicBezTo>
                  <a:cubicBezTo>
                    <a:pt x="14614291" y="3047251"/>
                    <a:pt x="6453731" y="3277510"/>
                    <a:pt x="457" y="5798748"/>
                  </a:cubicBezTo>
                  <a:cubicBezTo>
                    <a:pt x="-1036" y="3861504"/>
                    <a:pt x="1732" y="1944297"/>
                    <a:pt x="239" y="7053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6"/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75"/>
            </a:p>
          </p:txBody>
        </p:sp>
        <p:sp>
          <p:nvSpPr>
            <p:cNvPr id="68" name="Rectangle 16"/>
            <p:cNvSpPr/>
            <p:nvPr userDrawn="1"/>
          </p:nvSpPr>
          <p:spPr>
            <a:xfrm>
              <a:off x="-4323" y="5744"/>
              <a:ext cx="27440229" cy="4555641"/>
            </a:xfrm>
            <a:custGeom>
              <a:avLst/>
              <a:gdLst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0 w 43891200"/>
                <a:gd name="connsiteY3" fmla="*/ 7027483 h 7027483"/>
                <a:gd name="connsiteX4" fmla="*/ 0 w 43891200"/>
                <a:gd name="connsiteY4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617527 w 43891200"/>
                <a:gd name="connsiteY3" fmla="*/ 6999261 h 7027483"/>
                <a:gd name="connsiteX4" fmla="*/ 0 w 43891200"/>
                <a:gd name="connsiteY4" fmla="*/ 702748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0 w 43891200"/>
                <a:gd name="connsiteY4" fmla="*/ 7027483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100503"/>
                <a:gd name="connsiteX1" fmla="*/ 43891200 w 43891200"/>
                <a:gd name="connsiteY1" fmla="*/ 0 h 7100503"/>
                <a:gd name="connsiteX2" fmla="*/ 43891200 w 43891200"/>
                <a:gd name="connsiteY2" fmla="*/ 7027483 h 7100503"/>
                <a:gd name="connsiteX3" fmla="*/ 21448200 w 43891200"/>
                <a:gd name="connsiteY3" fmla="*/ 3838305 h 7100503"/>
                <a:gd name="connsiteX4" fmla="*/ 28221 w 43891200"/>
                <a:gd name="connsiteY4" fmla="*/ 6688809 h 7100503"/>
                <a:gd name="connsiteX5" fmla="*/ 0 w 43891200"/>
                <a:gd name="connsiteY5" fmla="*/ 0 h 7100503"/>
                <a:gd name="connsiteX0" fmla="*/ 0 w 43891200"/>
                <a:gd name="connsiteY0" fmla="*/ 0 h 7100503"/>
                <a:gd name="connsiteX1" fmla="*/ 43891200 w 43891200"/>
                <a:gd name="connsiteY1" fmla="*/ 0 h 7100503"/>
                <a:gd name="connsiteX2" fmla="*/ 43891200 w 43891200"/>
                <a:gd name="connsiteY2" fmla="*/ 7027483 h 7100503"/>
                <a:gd name="connsiteX3" fmla="*/ 21448200 w 43891200"/>
                <a:gd name="connsiteY3" fmla="*/ 3838305 h 7100503"/>
                <a:gd name="connsiteX4" fmla="*/ 28221 w 43891200"/>
                <a:gd name="connsiteY4" fmla="*/ 6688809 h 7100503"/>
                <a:gd name="connsiteX5" fmla="*/ 0 w 43891200"/>
                <a:gd name="connsiteY5" fmla="*/ 0 h 710050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891200"/>
                <a:gd name="connsiteY0" fmla="*/ 0 h 7027483"/>
                <a:gd name="connsiteX1" fmla="*/ 43891200 w 43891200"/>
                <a:gd name="connsiteY1" fmla="*/ 0 h 7027483"/>
                <a:gd name="connsiteX2" fmla="*/ 43891200 w 43891200"/>
                <a:gd name="connsiteY2" fmla="*/ 7027483 h 7027483"/>
                <a:gd name="connsiteX3" fmla="*/ 21448200 w 43891200"/>
                <a:gd name="connsiteY3" fmla="*/ 3838305 h 7027483"/>
                <a:gd name="connsiteX4" fmla="*/ 28221 w 43891200"/>
                <a:gd name="connsiteY4" fmla="*/ 6688809 h 7027483"/>
                <a:gd name="connsiteX5" fmla="*/ 0 w 43891200"/>
                <a:gd name="connsiteY5" fmla="*/ 0 h 7027483"/>
                <a:gd name="connsiteX0" fmla="*/ 0 w 43968081"/>
                <a:gd name="connsiteY0" fmla="*/ 0 h 6688809"/>
                <a:gd name="connsiteX1" fmla="*/ 43891200 w 43968081"/>
                <a:gd name="connsiteY1" fmla="*/ 0 h 6688809"/>
                <a:gd name="connsiteX2" fmla="*/ 43968081 w 43968081"/>
                <a:gd name="connsiteY2" fmla="*/ 6358199 h 6688809"/>
                <a:gd name="connsiteX3" fmla="*/ 21448200 w 43968081"/>
                <a:gd name="connsiteY3" fmla="*/ 3838305 h 6688809"/>
                <a:gd name="connsiteX4" fmla="*/ 28221 w 43968081"/>
                <a:gd name="connsiteY4" fmla="*/ 6688809 h 6688809"/>
                <a:gd name="connsiteX5" fmla="*/ 0 w 43968081"/>
                <a:gd name="connsiteY5" fmla="*/ 0 h 6688809"/>
                <a:gd name="connsiteX0" fmla="*/ 0 w 43891200"/>
                <a:gd name="connsiteY0" fmla="*/ 0 h 6688809"/>
                <a:gd name="connsiteX1" fmla="*/ 43891200 w 43891200"/>
                <a:gd name="connsiteY1" fmla="*/ 0 h 6688809"/>
                <a:gd name="connsiteX2" fmla="*/ 43793664 w 43891200"/>
                <a:gd name="connsiteY2" fmla="*/ 6218350 h 6688809"/>
                <a:gd name="connsiteX3" fmla="*/ 21448200 w 43891200"/>
                <a:gd name="connsiteY3" fmla="*/ 3838305 h 6688809"/>
                <a:gd name="connsiteX4" fmla="*/ 28221 w 43891200"/>
                <a:gd name="connsiteY4" fmla="*/ 6688809 h 6688809"/>
                <a:gd name="connsiteX5" fmla="*/ 0 w 43891200"/>
                <a:gd name="connsiteY5" fmla="*/ 0 h 6688809"/>
                <a:gd name="connsiteX0" fmla="*/ 0 w 43891200"/>
                <a:gd name="connsiteY0" fmla="*/ 0 h 6688809"/>
                <a:gd name="connsiteX1" fmla="*/ 43891200 w 43891200"/>
                <a:gd name="connsiteY1" fmla="*/ 0 h 6688809"/>
                <a:gd name="connsiteX2" fmla="*/ 43823938 w 43891200"/>
                <a:gd name="connsiteY2" fmla="*/ 6183672 h 6688809"/>
                <a:gd name="connsiteX3" fmla="*/ 21448200 w 43891200"/>
                <a:gd name="connsiteY3" fmla="*/ 3838305 h 6688809"/>
                <a:gd name="connsiteX4" fmla="*/ 28221 w 43891200"/>
                <a:gd name="connsiteY4" fmla="*/ 6688809 h 6688809"/>
                <a:gd name="connsiteX5" fmla="*/ 0 w 43891200"/>
                <a:gd name="connsiteY5" fmla="*/ 0 h 6688809"/>
                <a:gd name="connsiteX0" fmla="*/ 0 w 43823938"/>
                <a:gd name="connsiteY0" fmla="*/ 0 h 6688809"/>
                <a:gd name="connsiteX1" fmla="*/ 43800376 w 43823938"/>
                <a:gd name="connsiteY1" fmla="*/ 0 h 6688809"/>
                <a:gd name="connsiteX2" fmla="*/ 43823938 w 43823938"/>
                <a:gd name="connsiteY2" fmla="*/ 6183672 h 6688809"/>
                <a:gd name="connsiteX3" fmla="*/ 21448200 w 43823938"/>
                <a:gd name="connsiteY3" fmla="*/ 3838305 h 6688809"/>
                <a:gd name="connsiteX4" fmla="*/ 28221 w 43823938"/>
                <a:gd name="connsiteY4" fmla="*/ 6688809 h 6688809"/>
                <a:gd name="connsiteX5" fmla="*/ 0 w 43823938"/>
                <a:gd name="connsiteY5" fmla="*/ 0 h 6688809"/>
                <a:gd name="connsiteX0" fmla="*/ 0 w 43883631"/>
                <a:gd name="connsiteY0" fmla="*/ 0 h 6688809"/>
                <a:gd name="connsiteX1" fmla="*/ 43883631 w 43883631"/>
                <a:gd name="connsiteY1" fmla="*/ 41614 h 6688809"/>
                <a:gd name="connsiteX2" fmla="*/ 43823938 w 43883631"/>
                <a:gd name="connsiteY2" fmla="*/ 6183672 h 6688809"/>
                <a:gd name="connsiteX3" fmla="*/ 21448200 w 43883631"/>
                <a:gd name="connsiteY3" fmla="*/ 3838305 h 6688809"/>
                <a:gd name="connsiteX4" fmla="*/ 28221 w 43883631"/>
                <a:gd name="connsiteY4" fmla="*/ 6688809 h 6688809"/>
                <a:gd name="connsiteX5" fmla="*/ 0 w 43883631"/>
                <a:gd name="connsiteY5" fmla="*/ 0 h 6688809"/>
                <a:gd name="connsiteX0" fmla="*/ 0 w 43876062"/>
                <a:gd name="connsiteY0" fmla="*/ 0 h 6688809"/>
                <a:gd name="connsiteX1" fmla="*/ 43876062 w 43876062"/>
                <a:gd name="connsiteY1" fmla="*/ 6936 h 6688809"/>
                <a:gd name="connsiteX2" fmla="*/ 43823938 w 43876062"/>
                <a:gd name="connsiteY2" fmla="*/ 6183672 h 6688809"/>
                <a:gd name="connsiteX3" fmla="*/ 21448200 w 43876062"/>
                <a:gd name="connsiteY3" fmla="*/ 3838305 h 6688809"/>
                <a:gd name="connsiteX4" fmla="*/ 28221 w 43876062"/>
                <a:gd name="connsiteY4" fmla="*/ 6688809 h 6688809"/>
                <a:gd name="connsiteX5" fmla="*/ 0 w 43876062"/>
                <a:gd name="connsiteY5" fmla="*/ 0 h 6688809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3938 w 43883634"/>
                <a:gd name="connsiteY2" fmla="*/ 6190608 h 6695745"/>
                <a:gd name="connsiteX3" fmla="*/ 21448200 w 43883634"/>
                <a:gd name="connsiteY3" fmla="*/ 3845241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448200 w 43883634"/>
                <a:gd name="connsiteY3" fmla="*/ 3845241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86368 w 43883634"/>
                <a:gd name="connsiteY3" fmla="*/ 3845241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871047 w 43883634"/>
                <a:gd name="connsiteY3" fmla="*/ 3810016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82633 w 43883634"/>
                <a:gd name="connsiteY3" fmla="*/ 3782129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5745"/>
                <a:gd name="connsiteX1" fmla="*/ 43883634 w 43883634"/>
                <a:gd name="connsiteY1" fmla="*/ 0 h 6695745"/>
                <a:gd name="connsiteX2" fmla="*/ 43827740 w 43883634"/>
                <a:gd name="connsiteY2" fmla="*/ 6180150 h 6695745"/>
                <a:gd name="connsiteX3" fmla="*/ 21911623 w 43883634"/>
                <a:gd name="connsiteY3" fmla="*/ 3791425 h 6695745"/>
                <a:gd name="connsiteX4" fmla="*/ 28221 w 43883634"/>
                <a:gd name="connsiteY4" fmla="*/ 6695745 h 6695745"/>
                <a:gd name="connsiteX5" fmla="*/ 0 w 43883634"/>
                <a:gd name="connsiteY5" fmla="*/ 6936 h 6695745"/>
                <a:gd name="connsiteX0" fmla="*/ 0 w 43883634"/>
                <a:gd name="connsiteY0" fmla="*/ 6936 h 6691837"/>
                <a:gd name="connsiteX1" fmla="*/ 43883634 w 43883634"/>
                <a:gd name="connsiteY1" fmla="*/ 0 h 6691837"/>
                <a:gd name="connsiteX2" fmla="*/ 43827740 w 43883634"/>
                <a:gd name="connsiteY2" fmla="*/ 6180150 h 6691837"/>
                <a:gd name="connsiteX3" fmla="*/ 21911623 w 43883634"/>
                <a:gd name="connsiteY3" fmla="*/ 3791425 h 6691837"/>
                <a:gd name="connsiteX4" fmla="*/ 66513 w 43883634"/>
                <a:gd name="connsiteY4" fmla="*/ 6691837 h 6691837"/>
                <a:gd name="connsiteX5" fmla="*/ 0 w 43883634"/>
                <a:gd name="connsiteY5" fmla="*/ 6936 h 6691837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40 w 43883634"/>
                <a:gd name="connsiteY2" fmla="*/ 6180150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40 w 43883634"/>
                <a:gd name="connsiteY2" fmla="*/ 6180150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40 w 43883634"/>
                <a:gd name="connsiteY2" fmla="*/ 6180150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40 w 43883634"/>
                <a:gd name="connsiteY2" fmla="*/ 6180150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39 w 43883634"/>
                <a:gd name="connsiteY2" fmla="*/ 5777889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39 w 43883634"/>
                <a:gd name="connsiteY2" fmla="*/ 5777889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39 w 43883634"/>
                <a:gd name="connsiteY2" fmla="*/ 5777889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39 w 43883634"/>
                <a:gd name="connsiteY2" fmla="*/ 5777889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0 w 43883634"/>
                <a:gd name="connsiteY0" fmla="*/ 6936 h 6695746"/>
                <a:gd name="connsiteX1" fmla="*/ 43883634 w 43883634"/>
                <a:gd name="connsiteY1" fmla="*/ 0 h 6695746"/>
                <a:gd name="connsiteX2" fmla="*/ 43827739 w 43883634"/>
                <a:gd name="connsiteY2" fmla="*/ 5777889 h 6695746"/>
                <a:gd name="connsiteX3" fmla="*/ 21911623 w 43883634"/>
                <a:gd name="connsiteY3" fmla="*/ 3791425 h 6695746"/>
                <a:gd name="connsiteX4" fmla="*/ 49494 w 43883634"/>
                <a:gd name="connsiteY4" fmla="*/ 6695746 h 6695746"/>
                <a:gd name="connsiteX5" fmla="*/ 0 w 43883634"/>
                <a:gd name="connsiteY5" fmla="*/ 6936 h 6695746"/>
                <a:gd name="connsiteX0" fmla="*/ 23933 w 43834140"/>
                <a:gd name="connsiteY0" fmla="*/ 15369 h 6695746"/>
                <a:gd name="connsiteX1" fmla="*/ 43834140 w 43834140"/>
                <a:gd name="connsiteY1" fmla="*/ 0 h 6695746"/>
                <a:gd name="connsiteX2" fmla="*/ 43778245 w 43834140"/>
                <a:gd name="connsiteY2" fmla="*/ 5777889 h 6695746"/>
                <a:gd name="connsiteX3" fmla="*/ 21862129 w 43834140"/>
                <a:gd name="connsiteY3" fmla="*/ 3791425 h 6695746"/>
                <a:gd name="connsiteX4" fmla="*/ 0 w 43834140"/>
                <a:gd name="connsiteY4" fmla="*/ 6695746 h 6695746"/>
                <a:gd name="connsiteX5" fmla="*/ 23933 w 43834140"/>
                <a:gd name="connsiteY5" fmla="*/ 15369 h 6695746"/>
                <a:gd name="connsiteX0" fmla="*/ 1414 w 43848334"/>
                <a:gd name="connsiteY0" fmla="*/ 15369 h 6695746"/>
                <a:gd name="connsiteX1" fmla="*/ 43848334 w 43848334"/>
                <a:gd name="connsiteY1" fmla="*/ 0 h 6695746"/>
                <a:gd name="connsiteX2" fmla="*/ 43792439 w 43848334"/>
                <a:gd name="connsiteY2" fmla="*/ 5777889 h 6695746"/>
                <a:gd name="connsiteX3" fmla="*/ 21876323 w 43848334"/>
                <a:gd name="connsiteY3" fmla="*/ 3791425 h 6695746"/>
                <a:gd name="connsiteX4" fmla="*/ 14194 w 43848334"/>
                <a:gd name="connsiteY4" fmla="*/ 6695746 h 6695746"/>
                <a:gd name="connsiteX5" fmla="*/ 1414 w 43848334"/>
                <a:gd name="connsiteY5" fmla="*/ 15369 h 6695746"/>
                <a:gd name="connsiteX0" fmla="*/ 1414 w 43792439"/>
                <a:gd name="connsiteY0" fmla="*/ 6936 h 6687313"/>
                <a:gd name="connsiteX1" fmla="*/ 43729019 w 43792439"/>
                <a:gd name="connsiteY1" fmla="*/ 0 h 6687313"/>
                <a:gd name="connsiteX2" fmla="*/ 43792439 w 43792439"/>
                <a:gd name="connsiteY2" fmla="*/ 5769456 h 6687313"/>
                <a:gd name="connsiteX3" fmla="*/ 21876323 w 43792439"/>
                <a:gd name="connsiteY3" fmla="*/ 3782992 h 6687313"/>
                <a:gd name="connsiteX4" fmla="*/ 14194 w 43792439"/>
                <a:gd name="connsiteY4" fmla="*/ 6687313 h 6687313"/>
                <a:gd name="connsiteX5" fmla="*/ 1414 w 43792439"/>
                <a:gd name="connsiteY5" fmla="*/ 6936 h 6687313"/>
                <a:gd name="connsiteX0" fmla="*/ 1414 w 43792439"/>
                <a:gd name="connsiteY0" fmla="*/ 0 h 6680377"/>
                <a:gd name="connsiteX1" fmla="*/ 43600524 w 43792439"/>
                <a:gd name="connsiteY1" fmla="*/ 77395 h 6680377"/>
                <a:gd name="connsiteX2" fmla="*/ 43792439 w 43792439"/>
                <a:gd name="connsiteY2" fmla="*/ 5762520 h 6680377"/>
                <a:gd name="connsiteX3" fmla="*/ 21876323 w 43792439"/>
                <a:gd name="connsiteY3" fmla="*/ 3776056 h 6680377"/>
                <a:gd name="connsiteX4" fmla="*/ 14194 w 43792439"/>
                <a:gd name="connsiteY4" fmla="*/ 6680377 h 6680377"/>
                <a:gd name="connsiteX5" fmla="*/ 1414 w 43792439"/>
                <a:gd name="connsiteY5" fmla="*/ 0 h 6680377"/>
                <a:gd name="connsiteX0" fmla="*/ 1414 w 43792439"/>
                <a:gd name="connsiteY0" fmla="*/ 0 h 6680377"/>
                <a:gd name="connsiteX1" fmla="*/ 43683128 w 43792439"/>
                <a:gd name="connsiteY1" fmla="*/ 119561 h 6680377"/>
                <a:gd name="connsiteX2" fmla="*/ 43792439 w 43792439"/>
                <a:gd name="connsiteY2" fmla="*/ 5762520 h 6680377"/>
                <a:gd name="connsiteX3" fmla="*/ 21876323 w 43792439"/>
                <a:gd name="connsiteY3" fmla="*/ 3776056 h 6680377"/>
                <a:gd name="connsiteX4" fmla="*/ 14194 w 43792439"/>
                <a:gd name="connsiteY4" fmla="*/ 6680377 h 6680377"/>
                <a:gd name="connsiteX5" fmla="*/ 1414 w 43792439"/>
                <a:gd name="connsiteY5" fmla="*/ 0 h 6680377"/>
                <a:gd name="connsiteX0" fmla="*/ 1414 w 43793267"/>
                <a:gd name="connsiteY0" fmla="*/ 0 h 6680377"/>
                <a:gd name="connsiteX1" fmla="*/ 43793267 w 43793267"/>
                <a:gd name="connsiteY1" fmla="*/ 1497 h 6680377"/>
                <a:gd name="connsiteX2" fmla="*/ 43792439 w 43793267"/>
                <a:gd name="connsiteY2" fmla="*/ 5762520 h 6680377"/>
                <a:gd name="connsiteX3" fmla="*/ 21876323 w 43793267"/>
                <a:gd name="connsiteY3" fmla="*/ 3776056 h 6680377"/>
                <a:gd name="connsiteX4" fmla="*/ 14194 w 43793267"/>
                <a:gd name="connsiteY4" fmla="*/ 6680377 h 6680377"/>
                <a:gd name="connsiteX5" fmla="*/ 1414 w 43793267"/>
                <a:gd name="connsiteY5" fmla="*/ 0 h 6680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793267" h="6680377">
                  <a:moveTo>
                    <a:pt x="1414" y="0"/>
                  </a:moveTo>
                  <a:lnTo>
                    <a:pt x="43793267" y="1497"/>
                  </a:lnTo>
                  <a:cubicBezTo>
                    <a:pt x="43793267" y="2343991"/>
                    <a:pt x="43792439" y="3420026"/>
                    <a:pt x="43792439" y="5762520"/>
                  </a:cubicBezTo>
                  <a:cubicBezTo>
                    <a:pt x="38990659" y="4549272"/>
                    <a:pt x="29172697" y="3623080"/>
                    <a:pt x="21876323" y="3776056"/>
                  </a:cubicBezTo>
                  <a:cubicBezTo>
                    <a:pt x="14579949" y="3929032"/>
                    <a:pt x="6467468" y="4159139"/>
                    <a:pt x="14194" y="6680377"/>
                  </a:cubicBezTo>
                  <a:cubicBezTo>
                    <a:pt x="22172" y="4453585"/>
                    <a:pt x="-6564" y="2226792"/>
                    <a:pt x="14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6"/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75"/>
            </a:p>
          </p:txBody>
        </p:sp>
        <p:sp>
          <p:nvSpPr>
            <p:cNvPr id="69" name="Rectangle 15"/>
            <p:cNvSpPr/>
            <p:nvPr userDrawn="1"/>
          </p:nvSpPr>
          <p:spPr>
            <a:xfrm>
              <a:off x="-14192" y="1382"/>
              <a:ext cx="27451941" cy="4570666"/>
            </a:xfrm>
            <a:custGeom>
              <a:avLst/>
              <a:gdLst>
                <a:gd name="connsiteX0" fmla="*/ 0 w 43891200"/>
                <a:gd name="connsiteY0" fmla="*/ 0 h 2171777"/>
                <a:gd name="connsiteX1" fmla="*/ 43891200 w 43891200"/>
                <a:gd name="connsiteY1" fmla="*/ 0 h 2171777"/>
                <a:gd name="connsiteX2" fmla="*/ 43891200 w 43891200"/>
                <a:gd name="connsiteY2" fmla="*/ 2171777 h 2171777"/>
                <a:gd name="connsiteX3" fmla="*/ 0 w 43891200"/>
                <a:gd name="connsiteY3" fmla="*/ 2171777 h 2171777"/>
                <a:gd name="connsiteX4" fmla="*/ 0 w 43891200"/>
                <a:gd name="connsiteY4" fmla="*/ 0 h 2171777"/>
                <a:gd name="connsiteX0" fmla="*/ 0 w 43891200"/>
                <a:gd name="connsiteY0" fmla="*/ 0 h 2171777"/>
                <a:gd name="connsiteX1" fmla="*/ 43891200 w 43891200"/>
                <a:gd name="connsiteY1" fmla="*/ 0 h 2171777"/>
                <a:gd name="connsiteX2" fmla="*/ 43891200 w 43891200"/>
                <a:gd name="connsiteY2" fmla="*/ 2171777 h 2171777"/>
                <a:gd name="connsiteX3" fmla="*/ 21843298 w 43891200"/>
                <a:gd name="connsiteY3" fmla="*/ 2143554 h 2171777"/>
                <a:gd name="connsiteX4" fmla="*/ 0 w 43891200"/>
                <a:gd name="connsiteY4" fmla="*/ 2171777 h 2171777"/>
                <a:gd name="connsiteX5" fmla="*/ 0 w 43891200"/>
                <a:gd name="connsiteY5" fmla="*/ 0 h 2171777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90029"/>
                <a:gd name="connsiteX1" fmla="*/ 43891200 w 43891200"/>
                <a:gd name="connsiteY1" fmla="*/ 0 h 5390029"/>
                <a:gd name="connsiteX2" fmla="*/ 43891200 w 43891200"/>
                <a:gd name="connsiteY2" fmla="*/ 2171777 h 5390029"/>
                <a:gd name="connsiteX3" fmla="*/ 21843298 w 43891200"/>
                <a:gd name="connsiteY3" fmla="*/ 2143554 h 5390029"/>
                <a:gd name="connsiteX4" fmla="*/ 28221 w 43891200"/>
                <a:gd name="connsiteY4" fmla="*/ 5360956 h 5390029"/>
                <a:gd name="connsiteX5" fmla="*/ 0 w 43891200"/>
                <a:gd name="connsiteY5" fmla="*/ 0 h 5390029"/>
                <a:gd name="connsiteX0" fmla="*/ 0 w 43891200"/>
                <a:gd name="connsiteY0" fmla="*/ 0 h 5390029"/>
                <a:gd name="connsiteX1" fmla="*/ 43891200 w 43891200"/>
                <a:gd name="connsiteY1" fmla="*/ 0 h 5390029"/>
                <a:gd name="connsiteX2" fmla="*/ 43891200 w 43891200"/>
                <a:gd name="connsiteY2" fmla="*/ 2171777 h 5390029"/>
                <a:gd name="connsiteX3" fmla="*/ 21843298 w 43891200"/>
                <a:gd name="connsiteY3" fmla="*/ 2143554 h 5390029"/>
                <a:gd name="connsiteX4" fmla="*/ 28221 w 43891200"/>
                <a:gd name="connsiteY4" fmla="*/ 5360956 h 5390029"/>
                <a:gd name="connsiteX5" fmla="*/ 0 w 43891200"/>
                <a:gd name="connsiteY5" fmla="*/ 0 h 5390029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2143554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691988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200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778314 w 43891200"/>
                <a:gd name="connsiteY2" fmla="*/ 2171777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197 w 43891200"/>
                <a:gd name="connsiteY2" fmla="*/ 2143554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60956"/>
                <a:gd name="connsiteX1" fmla="*/ 43891200 w 43891200"/>
                <a:gd name="connsiteY1" fmla="*/ 0 h 5360956"/>
                <a:gd name="connsiteX2" fmla="*/ 43891197 w 43891200"/>
                <a:gd name="connsiteY2" fmla="*/ 2143554 h 5360956"/>
                <a:gd name="connsiteX3" fmla="*/ 21843298 w 43891200"/>
                <a:gd name="connsiteY3" fmla="*/ 1381537 h 5360956"/>
                <a:gd name="connsiteX4" fmla="*/ 28221 w 43891200"/>
                <a:gd name="connsiteY4" fmla="*/ 5360956 h 5360956"/>
                <a:gd name="connsiteX5" fmla="*/ 0 w 43891200"/>
                <a:gd name="connsiteY5" fmla="*/ 0 h 5360956"/>
                <a:gd name="connsiteX0" fmla="*/ 0 w 43891200"/>
                <a:gd name="connsiteY0" fmla="*/ 0 h 5383162"/>
                <a:gd name="connsiteX1" fmla="*/ 43891200 w 43891200"/>
                <a:gd name="connsiteY1" fmla="*/ 0 h 5383162"/>
                <a:gd name="connsiteX2" fmla="*/ 43891197 w 43891200"/>
                <a:gd name="connsiteY2" fmla="*/ 2143554 h 5383162"/>
                <a:gd name="connsiteX3" fmla="*/ 21843298 w 43891200"/>
                <a:gd name="connsiteY3" fmla="*/ 1381537 h 5383162"/>
                <a:gd name="connsiteX4" fmla="*/ 12981 w 43891200"/>
                <a:gd name="connsiteY4" fmla="*/ 5383162 h 5383162"/>
                <a:gd name="connsiteX5" fmla="*/ 0 w 43891200"/>
                <a:gd name="connsiteY5" fmla="*/ 0 h 5383162"/>
                <a:gd name="connsiteX0" fmla="*/ 0 w 43891200"/>
                <a:gd name="connsiteY0" fmla="*/ 0 h 5353553"/>
                <a:gd name="connsiteX1" fmla="*/ 43891200 w 43891200"/>
                <a:gd name="connsiteY1" fmla="*/ 0 h 5353553"/>
                <a:gd name="connsiteX2" fmla="*/ 43891197 w 43891200"/>
                <a:gd name="connsiteY2" fmla="*/ 2143554 h 5353553"/>
                <a:gd name="connsiteX3" fmla="*/ 21843298 w 43891200"/>
                <a:gd name="connsiteY3" fmla="*/ 1381537 h 5353553"/>
                <a:gd name="connsiteX4" fmla="*/ 12981 w 43891200"/>
                <a:gd name="connsiteY4" fmla="*/ 5353553 h 5353553"/>
                <a:gd name="connsiteX5" fmla="*/ 0 w 43891200"/>
                <a:gd name="connsiteY5" fmla="*/ 0 h 5353553"/>
                <a:gd name="connsiteX0" fmla="*/ 0 w 43891200"/>
                <a:gd name="connsiteY0" fmla="*/ 0 h 5375759"/>
                <a:gd name="connsiteX1" fmla="*/ 43891200 w 43891200"/>
                <a:gd name="connsiteY1" fmla="*/ 0 h 5375759"/>
                <a:gd name="connsiteX2" fmla="*/ 43891197 w 43891200"/>
                <a:gd name="connsiteY2" fmla="*/ 2143554 h 5375759"/>
                <a:gd name="connsiteX3" fmla="*/ 21843298 w 43891200"/>
                <a:gd name="connsiteY3" fmla="*/ 1381537 h 5375759"/>
                <a:gd name="connsiteX4" fmla="*/ 2821 w 43891200"/>
                <a:gd name="connsiteY4" fmla="*/ 5375759 h 5375759"/>
                <a:gd name="connsiteX5" fmla="*/ 0 w 43891200"/>
                <a:gd name="connsiteY5" fmla="*/ 0 h 5375759"/>
                <a:gd name="connsiteX0" fmla="*/ 0 w 43891200"/>
                <a:gd name="connsiteY0" fmla="*/ 0 h 5391472"/>
                <a:gd name="connsiteX1" fmla="*/ 43891200 w 43891200"/>
                <a:gd name="connsiteY1" fmla="*/ 0 h 5391472"/>
                <a:gd name="connsiteX2" fmla="*/ 43891197 w 43891200"/>
                <a:gd name="connsiteY2" fmla="*/ 2143554 h 5391472"/>
                <a:gd name="connsiteX3" fmla="*/ 21843298 w 43891200"/>
                <a:gd name="connsiteY3" fmla="*/ 1381537 h 5391472"/>
                <a:gd name="connsiteX4" fmla="*/ 24143 w 43891200"/>
                <a:gd name="connsiteY4" fmla="*/ 5391472 h 5391472"/>
                <a:gd name="connsiteX5" fmla="*/ 0 w 43891200"/>
                <a:gd name="connsiteY5" fmla="*/ 0 h 5391472"/>
                <a:gd name="connsiteX0" fmla="*/ 0 w 43891200"/>
                <a:gd name="connsiteY0" fmla="*/ 0 h 5388329"/>
                <a:gd name="connsiteX1" fmla="*/ 43891200 w 43891200"/>
                <a:gd name="connsiteY1" fmla="*/ 0 h 5388329"/>
                <a:gd name="connsiteX2" fmla="*/ 43891197 w 43891200"/>
                <a:gd name="connsiteY2" fmla="*/ 2143554 h 5388329"/>
                <a:gd name="connsiteX3" fmla="*/ 21843298 w 43891200"/>
                <a:gd name="connsiteY3" fmla="*/ 1381537 h 5388329"/>
                <a:gd name="connsiteX4" fmla="*/ 11350 w 43891200"/>
                <a:gd name="connsiteY4" fmla="*/ 5388329 h 5388329"/>
                <a:gd name="connsiteX5" fmla="*/ 0 w 43891200"/>
                <a:gd name="connsiteY5" fmla="*/ 0 h 5388329"/>
                <a:gd name="connsiteX0" fmla="*/ 0 w 43918796"/>
                <a:gd name="connsiteY0" fmla="*/ 0 h 5388329"/>
                <a:gd name="connsiteX1" fmla="*/ 43918796 w 43918796"/>
                <a:gd name="connsiteY1" fmla="*/ 0 h 5388329"/>
                <a:gd name="connsiteX2" fmla="*/ 43918793 w 43918796"/>
                <a:gd name="connsiteY2" fmla="*/ 2143554 h 5388329"/>
                <a:gd name="connsiteX3" fmla="*/ 21870894 w 43918796"/>
                <a:gd name="connsiteY3" fmla="*/ 1381537 h 5388329"/>
                <a:gd name="connsiteX4" fmla="*/ 38946 w 43918796"/>
                <a:gd name="connsiteY4" fmla="*/ 5388329 h 5388329"/>
                <a:gd name="connsiteX5" fmla="*/ 0 w 43918796"/>
                <a:gd name="connsiteY5" fmla="*/ 0 h 5388329"/>
                <a:gd name="connsiteX0" fmla="*/ 0 w 43882001"/>
                <a:gd name="connsiteY0" fmla="*/ 6780 h 5388329"/>
                <a:gd name="connsiteX1" fmla="*/ 43882001 w 43882001"/>
                <a:gd name="connsiteY1" fmla="*/ 0 h 5388329"/>
                <a:gd name="connsiteX2" fmla="*/ 43881998 w 43882001"/>
                <a:gd name="connsiteY2" fmla="*/ 2143554 h 5388329"/>
                <a:gd name="connsiteX3" fmla="*/ 21834099 w 43882001"/>
                <a:gd name="connsiteY3" fmla="*/ 1381537 h 5388329"/>
                <a:gd name="connsiteX4" fmla="*/ 2151 w 43882001"/>
                <a:gd name="connsiteY4" fmla="*/ 5388329 h 5388329"/>
                <a:gd name="connsiteX5" fmla="*/ 0 w 43882001"/>
                <a:gd name="connsiteY5" fmla="*/ 6780 h 5388329"/>
                <a:gd name="connsiteX0" fmla="*/ 0 w 43909597"/>
                <a:gd name="connsiteY0" fmla="*/ 6780 h 5388329"/>
                <a:gd name="connsiteX1" fmla="*/ 43909597 w 43909597"/>
                <a:gd name="connsiteY1" fmla="*/ 0 h 5388329"/>
                <a:gd name="connsiteX2" fmla="*/ 43909594 w 43909597"/>
                <a:gd name="connsiteY2" fmla="*/ 2143554 h 5388329"/>
                <a:gd name="connsiteX3" fmla="*/ 21861695 w 43909597"/>
                <a:gd name="connsiteY3" fmla="*/ 1381537 h 5388329"/>
                <a:gd name="connsiteX4" fmla="*/ 29747 w 43909597"/>
                <a:gd name="connsiteY4" fmla="*/ 5388329 h 5388329"/>
                <a:gd name="connsiteX5" fmla="*/ 0 w 43909597"/>
                <a:gd name="connsiteY5" fmla="*/ 6780 h 5388329"/>
                <a:gd name="connsiteX0" fmla="*/ 16283 w 43879886"/>
                <a:gd name="connsiteY0" fmla="*/ 13560 h 5388329"/>
                <a:gd name="connsiteX1" fmla="*/ 43879886 w 43879886"/>
                <a:gd name="connsiteY1" fmla="*/ 0 h 5388329"/>
                <a:gd name="connsiteX2" fmla="*/ 43879883 w 43879886"/>
                <a:gd name="connsiteY2" fmla="*/ 2143554 h 5388329"/>
                <a:gd name="connsiteX3" fmla="*/ 21831984 w 43879886"/>
                <a:gd name="connsiteY3" fmla="*/ 1381537 h 5388329"/>
                <a:gd name="connsiteX4" fmla="*/ 36 w 43879886"/>
                <a:gd name="connsiteY4" fmla="*/ 5388329 h 5388329"/>
                <a:gd name="connsiteX5" fmla="*/ 16283 w 43879886"/>
                <a:gd name="connsiteY5" fmla="*/ 13560 h 5388329"/>
                <a:gd name="connsiteX0" fmla="*/ 7118 w 43879920"/>
                <a:gd name="connsiteY0" fmla="*/ 6780 h 5388329"/>
                <a:gd name="connsiteX1" fmla="*/ 43879920 w 43879920"/>
                <a:gd name="connsiteY1" fmla="*/ 0 h 5388329"/>
                <a:gd name="connsiteX2" fmla="*/ 43879917 w 43879920"/>
                <a:gd name="connsiteY2" fmla="*/ 2143554 h 5388329"/>
                <a:gd name="connsiteX3" fmla="*/ 21832018 w 43879920"/>
                <a:gd name="connsiteY3" fmla="*/ 1381537 h 5388329"/>
                <a:gd name="connsiteX4" fmla="*/ 70 w 43879920"/>
                <a:gd name="connsiteY4" fmla="*/ 5388329 h 5388329"/>
                <a:gd name="connsiteX5" fmla="*/ 7118 w 43879920"/>
                <a:gd name="connsiteY5" fmla="*/ 6780 h 5388329"/>
                <a:gd name="connsiteX0" fmla="*/ 0 w 43900399"/>
                <a:gd name="connsiteY0" fmla="*/ 0 h 5388329"/>
                <a:gd name="connsiteX1" fmla="*/ 43900399 w 43900399"/>
                <a:gd name="connsiteY1" fmla="*/ 0 h 5388329"/>
                <a:gd name="connsiteX2" fmla="*/ 43900396 w 43900399"/>
                <a:gd name="connsiteY2" fmla="*/ 2143554 h 5388329"/>
                <a:gd name="connsiteX3" fmla="*/ 21852497 w 43900399"/>
                <a:gd name="connsiteY3" fmla="*/ 1381537 h 5388329"/>
                <a:gd name="connsiteX4" fmla="*/ 20549 w 43900399"/>
                <a:gd name="connsiteY4" fmla="*/ 5388329 h 5388329"/>
                <a:gd name="connsiteX5" fmla="*/ 0 w 43900399"/>
                <a:gd name="connsiteY5" fmla="*/ 0 h 5388329"/>
                <a:gd name="connsiteX0" fmla="*/ 0 w 43900396"/>
                <a:gd name="connsiteY0" fmla="*/ 0 h 5388329"/>
                <a:gd name="connsiteX1" fmla="*/ 43854405 w 43900396"/>
                <a:gd name="connsiteY1" fmla="*/ 27119 h 5388329"/>
                <a:gd name="connsiteX2" fmla="*/ 43900396 w 43900396"/>
                <a:gd name="connsiteY2" fmla="*/ 2143554 h 5388329"/>
                <a:gd name="connsiteX3" fmla="*/ 21852497 w 43900396"/>
                <a:gd name="connsiteY3" fmla="*/ 1381537 h 5388329"/>
                <a:gd name="connsiteX4" fmla="*/ 20549 w 43900396"/>
                <a:gd name="connsiteY4" fmla="*/ 5388329 h 5388329"/>
                <a:gd name="connsiteX5" fmla="*/ 0 w 43900396"/>
                <a:gd name="connsiteY5" fmla="*/ 0 h 5388329"/>
                <a:gd name="connsiteX0" fmla="*/ 0 w 43900398"/>
                <a:gd name="connsiteY0" fmla="*/ 0 h 5388329"/>
                <a:gd name="connsiteX1" fmla="*/ 43900398 w 43900398"/>
                <a:gd name="connsiteY1" fmla="*/ 6780 h 5388329"/>
                <a:gd name="connsiteX2" fmla="*/ 43900396 w 43900398"/>
                <a:gd name="connsiteY2" fmla="*/ 2143554 h 5388329"/>
                <a:gd name="connsiteX3" fmla="*/ 21852497 w 43900398"/>
                <a:gd name="connsiteY3" fmla="*/ 1381537 h 5388329"/>
                <a:gd name="connsiteX4" fmla="*/ 20549 w 43900398"/>
                <a:gd name="connsiteY4" fmla="*/ 5388329 h 5388329"/>
                <a:gd name="connsiteX5" fmla="*/ 0 w 43900398"/>
                <a:gd name="connsiteY5" fmla="*/ 0 h 5388329"/>
                <a:gd name="connsiteX0" fmla="*/ 0 w 43909598"/>
                <a:gd name="connsiteY0" fmla="*/ 0 h 5388329"/>
                <a:gd name="connsiteX1" fmla="*/ 43909598 w 43909598"/>
                <a:gd name="connsiteY1" fmla="*/ 6780 h 5388329"/>
                <a:gd name="connsiteX2" fmla="*/ 43900396 w 43909598"/>
                <a:gd name="connsiteY2" fmla="*/ 2143554 h 5388329"/>
                <a:gd name="connsiteX3" fmla="*/ 21852497 w 43909598"/>
                <a:gd name="connsiteY3" fmla="*/ 1381537 h 5388329"/>
                <a:gd name="connsiteX4" fmla="*/ 20549 w 43909598"/>
                <a:gd name="connsiteY4" fmla="*/ 5388329 h 5388329"/>
                <a:gd name="connsiteX5" fmla="*/ 0 w 43909598"/>
                <a:gd name="connsiteY5" fmla="*/ 0 h 538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909598" h="5388329">
                  <a:moveTo>
                    <a:pt x="0" y="0"/>
                  </a:moveTo>
                  <a:lnTo>
                    <a:pt x="43909598" y="6780"/>
                  </a:lnTo>
                  <a:cubicBezTo>
                    <a:pt x="43909597" y="719038"/>
                    <a:pt x="43900397" y="1431296"/>
                    <a:pt x="43900396" y="2143554"/>
                  </a:cubicBezTo>
                  <a:cubicBezTo>
                    <a:pt x="37284373" y="1358490"/>
                    <a:pt x="29162993" y="845303"/>
                    <a:pt x="21852497" y="1381537"/>
                  </a:cubicBezTo>
                  <a:cubicBezTo>
                    <a:pt x="14542001" y="1917771"/>
                    <a:pt x="6144574" y="2782191"/>
                    <a:pt x="20549" y="5388329"/>
                  </a:cubicBezTo>
                  <a:cubicBezTo>
                    <a:pt x="19609" y="3596409"/>
                    <a:pt x="940" y="1791920"/>
                    <a:pt x="0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2"/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75" dirty="0">
                <a:ln>
                  <a:noFill/>
                </a:ln>
                <a:solidFill>
                  <a:schemeClr val="accent1"/>
                </a:solidFill>
              </a:endParaRPr>
            </a:p>
          </p:txBody>
        </p:sp>
      </p:grpSp>
      <p:sp>
        <p:nvSpPr>
          <p:cNvPr id="70" name="Text Box 14"/>
          <p:cNvSpPr txBox="1">
            <a:spLocks noChangeArrowheads="1"/>
          </p:cNvSpPr>
          <p:nvPr userDrawn="1"/>
        </p:nvSpPr>
        <p:spPr bwMode="auto">
          <a:xfrm>
            <a:off x="278644" y="6699235"/>
            <a:ext cx="1051773" cy="68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16312" tIns="8154" rIns="16312" bIns="8154">
            <a:spAutoFit/>
          </a:bodyPr>
          <a:lstStyle/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125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RESEARCH POSTER PRESENTATION DESIGN © 2019</a:t>
            </a:r>
          </a:p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219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www.PosterPresentations.com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7415EED-75C2-AE43-A5EF-4E2ABB3FB76B}"/>
              </a:ext>
            </a:extLst>
          </p:cNvPr>
          <p:cNvGrpSpPr/>
          <p:nvPr userDrawn="1"/>
        </p:nvGrpSpPr>
        <p:grpSpPr>
          <a:xfrm>
            <a:off x="-12029" y="2351"/>
            <a:ext cx="12195942" cy="858349"/>
            <a:chOff x="-43304" y="11286"/>
            <a:chExt cx="43905392" cy="4120075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06D62EB-FE0C-0140-83E4-ED5A9E10203A}"/>
                </a:ext>
              </a:extLst>
            </p:cNvPr>
            <p:cNvSpPr/>
            <p:nvPr userDrawn="1"/>
          </p:nvSpPr>
          <p:spPr>
            <a:xfrm>
              <a:off x="-1" y="1106328"/>
              <a:ext cx="43854834" cy="3025033"/>
            </a:xfrm>
            <a:prstGeom prst="rect">
              <a:avLst/>
            </a:prstGeom>
            <a:gradFill flip="none" rotWithShape="1">
              <a:gsLst>
                <a:gs pos="0">
                  <a:schemeClr val="accent6"/>
                </a:gs>
                <a:gs pos="100000">
                  <a:schemeClr val="accent1"/>
                </a:gs>
              </a:gsLst>
              <a:lin ang="5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75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8F4220B3-A831-9C4F-9226-C23361689523}"/>
                </a:ext>
              </a:extLst>
            </p:cNvPr>
            <p:cNvGrpSpPr/>
            <p:nvPr userDrawn="1"/>
          </p:nvGrpSpPr>
          <p:grpSpPr>
            <a:xfrm>
              <a:off x="-43304" y="11286"/>
              <a:ext cx="43905392" cy="4036528"/>
              <a:chOff x="-14192" y="1382"/>
              <a:chExt cx="27451941" cy="4572641"/>
            </a:xfrm>
          </p:grpSpPr>
          <p:sp>
            <p:nvSpPr>
              <p:cNvPr id="24" name="Rectangle 16">
                <a:extLst>
                  <a:ext uri="{FF2B5EF4-FFF2-40B4-BE49-F238E27FC236}">
                    <a16:creationId xmlns:a16="http://schemas.microsoft.com/office/drawing/2014/main" id="{4376B7FE-11A5-384D-A302-91A839CAE7D7}"/>
                  </a:ext>
                </a:extLst>
              </p:cNvPr>
              <p:cNvSpPr/>
              <p:nvPr userDrawn="1"/>
            </p:nvSpPr>
            <p:spPr>
              <a:xfrm>
                <a:off x="4001" y="707797"/>
                <a:ext cx="27429212" cy="3866226"/>
              </a:xfrm>
              <a:custGeom>
                <a:avLst/>
                <a:gdLst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0 w 43891200"/>
                  <a:gd name="connsiteY3" fmla="*/ 7027483 h 7027483"/>
                  <a:gd name="connsiteX4" fmla="*/ 0 w 43891200"/>
                  <a:gd name="connsiteY4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617527 w 43891200"/>
                  <a:gd name="connsiteY3" fmla="*/ 6999261 h 7027483"/>
                  <a:gd name="connsiteX4" fmla="*/ 0 w 43891200"/>
                  <a:gd name="connsiteY4" fmla="*/ 702748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0 w 43891200"/>
                  <a:gd name="connsiteY4" fmla="*/ 702748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100503"/>
                  <a:gd name="connsiteX1" fmla="*/ 43891200 w 43891200"/>
                  <a:gd name="connsiteY1" fmla="*/ 0 h 7100503"/>
                  <a:gd name="connsiteX2" fmla="*/ 43891200 w 43891200"/>
                  <a:gd name="connsiteY2" fmla="*/ 7027483 h 7100503"/>
                  <a:gd name="connsiteX3" fmla="*/ 21448200 w 43891200"/>
                  <a:gd name="connsiteY3" fmla="*/ 3838305 h 7100503"/>
                  <a:gd name="connsiteX4" fmla="*/ 28221 w 43891200"/>
                  <a:gd name="connsiteY4" fmla="*/ 6688809 h 7100503"/>
                  <a:gd name="connsiteX5" fmla="*/ 0 w 43891200"/>
                  <a:gd name="connsiteY5" fmla="*/ 0 h 7100503"/>
                  <a:gd name="connsiteX0" fmla="*/ 0 w 43891200"/>
                  <a:gd name="connsiteY0" fmla="*/ 0 h 7100503"/>
                  <a:gd name="connsiteX1" fmla="*/ 43891200 w 43891200"/>
                  <a:gd name="connsiteY1" fmla="*/ 0 h 7100503"/>
                  <a:gd name="connsiteX2" fmla="*/ 43891200 w 43891200"/>
                  <a:gd name="connsiteY2" fmla="*/ 7027483 h 7100503"/>
                  <a:gd name="connsiteX3" fmla="*/ 21448200 w 43891200"/>
                  <a:gd name="connsiteY3" fmla="*/ 3838305 h 7100503"/>
                  <a:gd name="connsiteX4" fmla="*/ 28221 w 43891200"/>
                  <a:gd name="connsiteY4" fmla="*/ 6688809 h 7100503"/>
                  <a:gd name="connsiteX5" fmla="*/ 0 w 43891200"/>
                  <a:gd name="connsiteY5" fmla="*/ 0 h 710050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84664 w 43891200"/>
                  <a:gd name="connsiteY4" fmla="*/ 553167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532864 w 43891200"/>
                  <a:gd name="connsiteY3" fmla="*/ 3330294 h 7027483"/>
                  <a:gd name="connsiteX4" fmla="*/ 84664 w 43891200"/>
                  <a:gd name="connsiteY4" fmla="*/ 553167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589306 w 43891200"/>
                  <a:gd name="connsiteY3" fmla="*/ 3104512 h 7027483"/>
                  <a:gd name="connsiteX4" fmla="*/ 84664 w 43891200"/>
                  <a:gd name="connsiteY4" fmla="*/ 553167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589306 w 43891200"/>
                  <a:gd name="connsiteY3" fmla="*/ 3104512 h 7027483"/>
                  <a:gd name="connsiteX4" fmla="*/ 84664 w 43891200"/>
                  <a:gd name="connsiteY4" fmla="*/ 5531673 h 7027483"/>
                  <a:gd name="connsiteX5" fmla="*/ 0 w 43891200"/>
                  <a:gd name="connsiteY5" fmla="*/ 0 h 7027483"/>
                  <a:gd name="connsiteX0" fmla="*/ 0 w 43891200"/>
                  <a:gd name="connsiteY0" fmla="*/ 0 h 7272584"/>
                  <a:gd name="connsiteX1" fmla="*/ 43891200 w 43891200"/>
                  <a:gd name="connsiteY1" fmla="*/ 0 h 7272584"/>
                  <a:gd name="connsiteX2" fmla="*/ 43891200 w 43891200"/>
                  <a:gd name="connsiteY2" fmla="*/ 7027483 h 7272584"/>
                  <a:gd name="connsiteX3" fmla="*/ 37534349 w 43891200"/>
                  <a:gd name="connsiteY3" fmla="*/ 5432466 h 7272584"/>
                  <a:gd name="connsiteX4" fmla="*/ 21589306 w 43891200"/>
                  <a:gd name="connsiteY4" fmla="*/ 3104512 h 7272584"/>
                  <a:gd name="connsiteX5" fmla="*/ 84664 w 43891200"/>
                  <a:gd name="connsiteY5" fmla="*/ 5531673 h 7272584"/>
                  <a:gd name="connsiteX6" fmla="*/ 0 w 43891200"/>
                  <a:gd name="connsiteY6" fmla="*/ 0 h 7272584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9 w 43891200"/>
                  <a:gd name="connsiteY3" fmla="*/ 5432466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589306 w 43891200"/>
                  <a:gd name="connsiteY4" fmla="*/ 3104512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37534347 w 43891200"/>
                  <a:gd name="connsiteY3" fmla="*/ 5179307 h 7027483"/>
                  <a:gd name="connsiteX4" fmla="*/ 21423313 w 43891200"/>
                  <a:gd name="connsiteY4" fmla="*/ 3012175 h 7027483"/>
                  <a:gd name="connsiteX5" fmla="*/ 84664 w 43891200"/>
                  <a:gd name="connsiteY5" fmla="*/ 5531673 h 7027483"/>
                  <a:gd name="connsiteX6" fmla="*/ 0 w 43891200"/>
                  <a:gd name="connsiteY6" fmla="*/ 0 h 7027483"/>
                  <a:gd name="connsiteX0" fmla="*/ 0 w 43891200"/>
                  <a:gd name="connsiteY0" fmla="*/ 0 h 6029592"/>
                  <a:gd name="connsiteX1" fmla="*/ 43891200 w 43891200"/>
                  <a:gd name="connsiteY1" fmla="*/ 0 h 6029592"/>
                  <a:gd name="connsiteX2" fmla="*/ 43852760 w 43891200"/>
                  <a:gd name="connsiteY2" fmla="*/ 6029592 h 6029592"/>
                  <a:gd name="connsiteX3" fmla="*/ 37534347 w 43891200"/>
                  <a:gd name="connsiteY3" fmla="*/ 5179307 h 6029592"/>
                  <a:gd name="connsiteX4" fmla="*/ 21423313 w 43891200"/>
                  <a:gd name="connsiteY4" fmla="*/ 3012175 h 6029592"/>
                  <a:gd name="connsiteX5" fmla="*/ 84664 w 43891200"/>
                  <a:gd name="connsiteY5" fmla="*/ 5531673 h 6029592"/>
                  <a:gd name="connsiteX6" fmla="*/ 0 w 43891200"/>
                  <a:gd name="connsiteY6" fmla="*/ 0 h 6029592"/>
                  <a:gd name="connsiteX0" fmla="*/ 0 w 43891200"/>
                  <a:gd name="connsiteY0" fmla="*/ 0 h 6029592"/>
                  <a:gd name="connsiteX1" fmla="*/ 43891200 w 43891200"/>
                  <a:gd name="connsiteY1" fmla="*/ 0 h 6029592"/>
                  <a:gd name="connsiteX2" fmla="*/ 43852760 w 43891200"/>
                  <a:gd name="connsiteY2" fmla="*/ 6029592 h 6029592"/>
                  <a:gd name="connsiteX3" fmla="*/ 36342689 w 43891200"/>
                  <a:gd name="connsiteY3" fmla="*/ 4466527 h 6029592"/>
                  <a:gd name="connsiteX4" fmla="*/ 21423313 w 43891200"/>
                  <a:gd name="connsiteY4" fmla="*/ 3012175 h 6029592"/>
                  <a:gd name="connsiteX5" fmla="*/ 84664 w 43891200"/>
                  <a:gd name="connsiteY5" fmla="*/ 5531673 h 6029592"/>
                  <a:gd name="connsiteX6" fmla="*/ 0 w 43891200"/>
                  <a:gd name="connsiteY6" fmla="*/ 0 h 6029592"/>
                  <a:gd name="connsiteX0" fmla="*/ 0 w 43891200"/>
                  <a:gd name="connsiteY0" fmla="*/ 0 h 6079664"/>
                  <a:gd name="connsiteX1" fmla="*/ 43891200 w 43891200"/>
                  <a:gd name="connsiteY1" fmla="*/ 0 h 6079664"/>
                  <a:gd name="connsiteX2" fmla="*/ 43852760 w 43891200"/>
                  <a:gd name="connsiteY2" fmla="*/ 6029592 h 6079664"/>
                  <a:gd name="connsiteX3" fmla="*/ 21423313 w 43891200"/>
                  <a:gd name="connsiteY3" fmla="*/ 3012175 h 6079664"/>
                  <a:gd name="connsiteX4" fmla="*/ 84664 w 43891200"/>
                  <a:gd name="connsiteY4" fmla="*/ 5531673 h 6079664"/>
                  <a:gd name="connsiteX5" fmla="*/ 0 w 43891200"/>
                  <a:gd name="connsiteY5" fmla="*/ 0 h 6079664"/>
                  <a:gd name="connsiteX0" fmla="*/ 0 w 43891200"/>
                  <a:gd name="connsiteY0" fmla="*/ 0 h 6029592"/>
                  <a:gd name="connsiteX1" fmla="*/ 43891200 w 43891200"/>
                  <a:gd name="connsiteY1" fmla="*/ 0 h 6029592"/>
                  <a:gd name="connsiteX2" fmla="*/ 43852760 w 43891200"/>
                  <a:gd name="connsiteY2" fmla="*/ 6029592 h 6029592"/>
                  <a:gd name="connsiteX3" fmla="*/ 21423313 w 43891200"/>
                  <a:gd name="connsiteY3" fmla="*/ 3012175 h 6029592"/>
                  <a:gd name="connsiteX4" fmla="*/ 84664 w 43891200"/>
                  <a:gd name="connsiteY4" fmla="*/ 5531673 h 6029592"/>
                  <a:gd name="connsiteX5" fmla="*/ 0 w 43891200"/>
                  <a:gd name="connsiteY5" fmla="*/ 0 h 6029592"/>
                  <a:gd name="connsiteX0" fmla="*/ 0 w 43891200"/>
                  <a:gd name="connsiteY0" fmla="*/ 0 h 6029592"/>
                  <a:gd name="connsiteX1" fmla="*/ 43891200 w 43891200"/>
                  <a:gd name="connsiteY1" fmla="*/ 0 h 6029592"/>
                  <a:gd name="connsiteX2" fmla="*/ 43852760 w 43891200"/>
                  <a:gd name="connsiteY2" fmla="*/ 6029592 h 6029592"/>
                  <a:gd name="connsiteX3" fmla="*/ 21423313 w 43891200"/>
                  <a:gd name="connsiteY3" fmla="*/ 3012175 h 6029592"/>
                  <a:gd name="connsiteX4" fmla="*/ 84664 w 43891200"/>
                  <a:gd name="connsiteY4" fmla="*/ 5531673 h 6029592"/>
                  <a:gd name="connsiteX5" fmla="*/ 0 w 43891200"/>
                  <a:gd name="connsiteY5" fmla="*/ 0 h 6029592"/>
                  <a:gd name="connsiteX0" fmla="*/ 0 w 43891200"/>
                  <a:gd name="connsiteY0" fmla="*/ 0 h 5887037"/>
                  <a:gd name="connsiteX1" fmla="*/ 43891200 w 43891200"/>
                  <a:gd name="connsiteY1" fmla="*/ 0 h 5887037"/>
                  <a:gd name="connsiteX2" fmla="*/ 43814321 w 43891200"/>
                  <a:gd name="connsiteY2" fmla="*/ 5887037 h 5887037"/>
                  <a:gd name="connsiteX3" fmla="*/ 21423313 w 43891200"/>
                  <a:gd name="connsiteY3" fmla="*/ 3012175 h 5887037"/>
                  <a:gd name="connsiteX4" fmla="*/ 84664 w 43891200"/>
                  <a:gd name="connsiteY4" fmla="*/ 5531673 h 5887037"/>
                  <a:gd name="connsiteX5" fmla="*/ 0 w 43891200"/>
                  <a:gd name="connsiteY5" fmla="*/ 0 h 5887037"/>
                  <a:gd name="connsiteX0" fmla="*/ 0 w 43891200"/>
                  <a:gd name="connsiteY0" fmla="*/ 0 h 5745966"/>
                  <a:gd name="connsiteX1" fmla="*/ 43891200 w 43891200"/>
                  <a:gd name="connsiteY1" fmla="*/ 0 h 5745966"/>
                  <a:gd name="connsiteX2" fmla="*/ 43814319 w 43891200"/>
                  <a:gd name="connsiteY2" fmla="*/ 5745966 h 5745966"/>
                  <a:gd name="connsiteX3" fmla="*/ 21423313 w 43891200"/>
                  <a:gd name="connsiteY3" fmla="*/ 3012175 h 5745966"/>
                  <a:gd name="connsiteX4" fmla="*/ 84664 w 43891200"/>
                  <a:gd name="connsiteY4" fmla="*/ 5531673 h 5745966"/>
                  <a:gd name="connsiteX5" fmla="*/ 0 w 43891200"/>
                  <a:gd name="connsiteY5" fmla="*/ 0 h 5745966"/>
                  <a:gd name="connsiteX0" fmla="*/ 0 w 43891200"/>
                  <a:gd name="connsiteY0" fmla="*/ 0 h 5774180"/>
                  <a:gd name="connsiteX1" fmla="*/ 43891200 w 43891200"/>
                  <a:gd name="connsiteY1" fmla="*/ 0 h 5774180"/>
                  <a:gd name="connsiteX2" fmla="*/ 43814319 w 43891200"/>
                  <a:gd name="connsiteY2" fmla="*/ 5774180 h 5774180"/>
                  <a:gd name="connsiteX3" fmla="*/ 21423313 w 43891200"/>
                  <a:gd name="connsiteY3" fmla="*/ 3012175 h 5774180"/>
                  <a:gd name="connsiteX4" fmla="*/ 84664 w 43891200"/>
                  <a:gd name="connsiteY4" fmla="*/ 5531673 h 5774180"/>
                  <a:gd name="connsiteX5" fmla="*/ 0 w 43891200"/>
                  <a:gd name="connsiteY5" fmla="*/ 0 h 5774180"/>
                  <a:gd name="connsiteX0" fmla="*/ 6633 w 43897833"/>
                  <a:gd name="connsiteY0" fmla="*/ 0 h 5774180"/>
                  <a:gd name="connsiteX1" fmla="*/ 43897833 w 43897833"/>
                  <a:gd name="connsiteY1" fmla="*/ 0 h 5774180"/>
                  <a:gd name="connsiteX2" fmla="*/ 43820952 w 43897833"/>
                  <a:gd name="connsiteY2" fmla="*/ 5774180 h 5774180"/>
                  <a:gd name="connsiteX3" fmla="*/ 21429946 w 43897833"/>
                  <a:gd name="connsiteY3" fmla="*/ 3012175 h 5774180"/>
                  <a:gd name="connsiteX4" fmla="*/ 0 w 43897833"/>
                  <a:gd name="connsiteY4" fmla="*/ 5757386 h 5774180"/>
                  <a:gd name="connsiteX5" fmla="*/ 6633 w 43897833"/>
                  <a:gd name="connsiteY5" fmla="*/ 0 h 5774180"/>
                  <a:gd name="connsiteX0" fmla="*/ 6633 w 43897833"/>
                  <a:gd name="connsiteY0" fmla="*/ 0 h 5785600"/>
                  <a:gd name="connsiteX1" fmla="*/ 43897833 w 43897833"/>
                  <a:gd name="connsiteY1" fmla="*/ 0 h 5785600"/>
                  <a:gd name="connsiteX2" fmla="*/ 43820952 w 43897833"/>
                  <a:gd name="connsiteY2" fmla="*/ 5774180 h 5785600"/>
                  <a:gd name="connsiteX3" fmla="*/ 21429946 w 43897833"/>
                  <a:gd name="connsiteY3" fmla="*/ 3012175 h 5785600"/>
                  <a:gd name="connsiteX4" fmla="*/ 0 w 43897833"/>
                  <a:gd name="connsiteY4" fmla="*/ 5785600 h 5785600"/>
                  <a:gd name="connsiteX5" fmla="*/ 6633 w 43897833"/>
                  <a:gd name="connsiteY5" fmla="*/ 0 h 5785600"/>
                  <a:gd name="connsiteX0" fmla="*/ 6633 w 43897833"/>
                  <a:gd name="connsiteY0" fmla="*/ 0 h 5785600"/>
                  <a:gd name="connsiteX1" fmla="*/ 43897833 w 43897833"/>
                  <a:gd name="connsiteY1" fmla="*/ 0 h 5785600"/>
                  <a:gd name="connsiteX2" fmla="*/ 43829914 w 43897833"/>
                  <a:gd name="connsiteY2" fmla="*/ 5757562 h 5785600"/>
                  <a:gd name="connsiteX3" fmla="*/ 21429946 w 43897833"/>
                  <a:gd name="connsiteY3" fmla="*/ 3012175 h 5785600"/>
                  <a:gd name="connsiteX4" fmla="*/ 0 w 43897833"/>
                  <a:gd name="connsiteY4" fmla="*/ 5785600 h 5785600"/>
                  <a:gd name="connsiteX5" fmla="*/ 6633 w 43897833"/>
                  <a:gd name="connsiteY5" fmla="*/ 0 h 5785600"/>
                  <a:gd name="connsiteX0" fmla="*/ 6633 w 43884390"/>
                  <a:gd name="connsiteY0" fmla="*/ 4153 h 5789753"/>
                  <a:gd name="connsiteX1" fmla="*/ 43884390 w 43884390"/>
                  <a:gd name="connsiteY1" fmla="*/ 0 h 5789753"/>
                  <a:gd name="connsiteX2" fmla="*/ 43829914 w 43884390"/>
                  <a:gd name="connsiteY2" fmla="*/ 5761715 h 5789753"/>
                  <a:gd name="connsiteX3" fmla="*/ 21429946 w 43884390"/>
                  <a:gd name="connsiteY3" fmla="*/ 3016328 h 5789753"/>
                  <a:gd name="connsiteX4" fmla="*/ 0 w 43884390"/>
                  <a:gd name="connsiteY4" fmla="*/ 5789753 h 5789753"/>
                  <a:gd name="connsiteX5" fmla="*/ 6633 w 43884390"/>
                  <a:gd name="connsiteY5" fmla="*/ 4153 h 5789753"/>
                  <a:gd name="connsiteX0" fmla="*/ 6633 w 43884392"/>
                  <a:gd name="connsiteY0" fmla="*/ 0 h 5785600"/>
                  <a:gd name="connsiteX1" fmla="*/ 43884392 w 43884392"/>
                  <a:gd name="connsiteY1" fmla="*/ 1 h 5785600"/>
                  <a:gd name="connsiteX2" fmla="*/ 43829914 w 43884392"/>
                  <a:gd name="connsiteY2" fmla="*/ 5757562 h 5785600"/>
                  <a:gd name="connsiteX3" fmla="*/ 21429946 w 43884392"/>
                  <a:gd name="connsiteY3" fmla="*/ 3012175 h 5785600"/>
                  <a:gd name="connsiteX4" fmla="*/ 0 w 43884392"/>
                  <a:gd name="connsiteY4" fmla="*/ 5785600 h 5785600"/>
                  <a:gd name="connsiteX5" fmla="*/ 6633 w 43884392"/>
                  <a:gd name="connsiteY5" fmla="*/ 0 h 5785600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9914 w 43876785"/>
                  <a:gd name="connsiteY2" fmla="*/ 5764615 h 5792653"/>
                  <a:gd name="connsiteX3" fmla="*/ 21429946 w 43876785"/>
                  <a:gd name="connsiteY3" fmla="*/ 3019228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429946 w 43876785"/>
                  <a:gd name="connsiteY3" fmla="*/ 3019228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852793 w 43876785"/>
                  <a:gd name="connsiteY3" fmla="*/ 3019229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852793 w 43876785"/>
                  <a:gd name="connsiteY3" fmla="*/ 3019229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64377 w 43876785"/>
                  <a:gd name="connsiteY3" fmla="*/ 3000419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44088 w 43876785"/>
                  <a:gd name="connsiteY3" fmla="*/ 3000419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792653"/>
                  <a:gd name="connsiteX1" fmla="*/ 43876785 w 43876785"/>
                  <a:gd name="connsiteY1" fmla="*/ 0 h 5792653"/>
                  <a:gd name="connsiteX2" fmla="*/ 43826108 w 43876785"/>
                  <a:gd name="connsiteY2" fmla="*/ 5764615 h 5792653"/>
                  <a:gd name="connsiteX3" fmla="*/ 21923799 w 43876785"/>
                  <a:gd name="connsiteY3" fmla="*/ 3009824 h 5792653"/>
                  <a:gd name="connsiteX4" fmla="*/ 0 w 43876785"/>
                  <a:gd name="connsiteY4" fmla="*/ 5792653 h 5792653"/>
                  <a:gd name="connsiteX5" fmla="*/ 6633 w 43876785"/>
                  <a:gd name="connsiteY5" fmla="*/ 7053 h 5792653"/>
                  <a:gd name="connsiteX0" fmla="*/ 6633 w 43876785"/>
                  <a:gd name="connsiteY0" fmla="*/ 7053 h 5801199"/>
                  <a:gd name="connsiteX1" fmla="*/ 43876785 w 43876785"/>
                  <a:gd name="connsiteY1" fmla="*/ 0 h 5801199"/>
                  <a:gd name="connsiteX2" fmla="*/ 43831664 w 43876785"/>
                  <a:gd name="connsiteY2" fmla="*/ 5801199 h 5801199"/>
                  <a:gd name="connsiteX3" fmla="*/ 21923799 w 43876785"/>
                  <a:gd name="connsiteY3" fmla="*/ 3009824 h 5801199"/>
                  <a:gd name="connsiteX4" fmla="*/ 0 w 43876785"/>
                  <a:gd name="connsiteY4" fmla="*/ 5792653 h 5801199"/>
                  <a:gd name="connsiteX5" fmla="*/ 6633 w 43876785"/>
                  <a:gd name="connsiteY5" fmla="*/ 7053 h 5801199"/>
                  <a:gd name="connsiteX0" fmla="*/ 6633 w 43876785"/>
                  <a:gd name="connsiteY0" fmla="*/ 7053 h 5811651"/>
                  <a:gd name="connsiteX1" fmla="*/ 43876785 w 43876785"/>
                  <a:gd name="connsiteY1" fmla="*/ 0 h 5811651"/>
                  <a:gd name="connsiteX2" fmla="*/ 43826110 w 43876785"/>
                  <a:gd name="connsiteY2" fmla="*/ 5811651 h 5811651"/>
                  <a:gd name="connsiteX3" fmla="*/ 21923799 w 43876785"/>
                  <a:gd name="connsiteY3" fmla="*/ 3009824 h 5811651"/>
                  <a:gd name="connsiteX4" fmla="*/ 0 w 43876785"/>
                  <a:gd name="connsiteY4" fmla="*/ 5792653 h 5811651"/>
                  <a:gd name="connsiteX5" fmla="*/ 6633 w 43876785"/>
                  <a:gd name="connsiteY5" fmla="*/ 7053 h 5811651"/>
                  <a:gd name="connsiteX0" fmla="*/ -1 w 43870151"/>
                  <a:gd name="connsiteY0" fmla="*/ 7053 h 5818785"/>
                  <a:gd name="connsiteX1" fmla="*/ 43870151 w 43870151"/>
                  <a:gd name="connsiteY1" fmla="*/ 0 h 5818785"/>
                  <a:gd name="connsiteX2" fmla="*/ 43819476 w 43870151"/>
                  <a:gd name="connsiteY2" fmla="*/ 5811651 h 5818785"/>
                  <a:gd name="connsiteX3" fmla="*/ 21917165 w 43870151"/>
                  <a:gd name="connsiteY3" fmla="*/ 3009824 h 5818785"/>
                  <a:gd name="connsiteX4" fmla="*/ 4477 w 43870151"/>
                  <a:gd name="connsiteY4" fmla="*/ 5818785 h 5818785"/>
                  <a:gd name="connsiteX5" fmla="*/ -1 w 43870151"/>
                  <a:gd name="connsiteY5" fmla="*/ 7053 h 5818785"/>
                  <a:gd name="connsiteX0" fmla="*/ 239 w 43870391"/>
                  <a:gd name="connsiteY0" fmla="*/ 7053 h 5814778"/>
                  <a:gd name="connsiteX1" fmla="*/ 43870391 w 43870391"/>
                  <a:gd name="connsiteY1" fmla="*/ 0 h 5814778"/>
                  <a:gd name="connsiteX2" fmla="*/ 43819716 w 43870391"/>
                  <a:gd name="connsiteY2" fmla="*/ 5811651 h 5814778"/>
                  <a:gd name="connsiteX3" fmla="*/ 21917405 w 43870391"/>
                  <a:gd name="connsiteY3" fmla="*/ 3009824 h 5814778"/>
                  <a:gd name="connsiteX4" fmla="*/ 457 w 43870391"/>
                  <a:gd name="connsiteY4" fmla="*/ 5814778 h 5814778"/>
                  <a:gd name="connsiteX5" fmla="*/ 239 w 43870391"/>
                  <a:gd name="connsiteY5" fmla="*/ 7053 h 5814778"/>
                  <a:gd name="connsiteX0" fmla="*/ 239 w 43870391"/>
                  <a:gd name="connsiteY0" fmla="*/ 7053 h 5811651"/>
                  <a:gd name="connsiteX1" fmla="*/ 43870391 w 43870391"/>
                  <a:gd name="connsiteY1" fmla="*/ 0 h 5811651"/>
                  <a:gd name="connsiteX2" fmla="*/ 43819716 w 43870391"/>
                  <a:gd name="connsiteY2" fmla="*/ 5811651 h 5811651"/>
                  <a:gd name="connsiteX3" fmla="*/ 21917405 w 43870391"/>
                  <a:gd name="connsiteY3" fmla="*/ 3009824 h 5811651"/>
                  <a:gd name="connsiteX4" fmla="*/ 457 w 43870391"/>
                  <a:gd name="connsiteY4" fmla="*/ 5806763 h 5811651"/>
                  <a:gd name="connsiteX5" fmla="*/ 239 w 43870391"/>
                  <a:gd name="connsiteY5" fmla="*/ 7053 h 5811651"/>
                  <a:gd name="connsiteX0" fmla="*/ 239 w 43870391"/>
                  <a:gd name="connsiteY0" fmla="*/ 7053 h 5811651"/>
                  <a:gd name="connsiteX1" fmla="*/ 43870391 w 43870391"/>
                  <a:gd name="connsiteY1" fmla="*/ 0 h 5811651"/>
                  <a:gd name="connsiteX2" fmla="*/ 43819716 w 43870391"/>
                  <a:gd name="connsiteY2" fmla="*/ 5811651 h 5811651"/>
                  <a:gd name="connsiteX3" fmla="*/ 21917405 w 43870391"/>
                  <a:gd name="connsiteY3" fmla="*/ 3009824 h 5811651"/>
                  <a:gd name="connsiteX4" fmla="*/ 457 w 43870391"/>
                  <a:gd name="connsiteY4" fmla="*/ 5798748 h 5811651"/>
                  <a:gd name="connsiteX5" fmla="*/ 239 w 43870391"/>
                  <a:gd name="connsiteY5" fmla="*/ 7053 h 5811651"/>
                  <a:gd name="connsiteX0" fmla="*/ 239 w 43870391"/>
                  <a:gd name="connsiteY0" fmla="*/ 7053 h 5811651"/>
                  <a:gd name="connsiteX1" fmla="*/ 43870391 w 43870391"/>
                  <a:gd name="connsiteY1" fmla="*/ 0 h 5811651"/>
                  <a:gd name="connsiteX2" fmla="*/ 43819716 w 43870391"/>
                  <a:gd name="connsiteY2" fmla="*/ 5811651 h 5811651"/>
                  <a:gd name="connsiteX3" fmla="*/ 21917405 w 43870391"/>
                  <a:gd name="connsiteY3" fmla="*/ 3009824 h 5811651"/>
                  <a:gd name="connsiteX4" fmla="*/ 457 w 43870391"/>
                  <a:gd name="connsiteY4" fmla="*/ 5798748 h 5811651"/>
                  <a:gd name="connsiteX5" fmla="*/ 239 w 43870391"/>
                  <a:gd name="connsiteY5" fmla="*/ 7053 h 5811651"/>
                  <a:gd name="connsiteX0" fmla="*/ 239 w 43842825"/>
                  <a:gd name="connsiteY0" fmla="*/ 7053 h 5811651"/>
                  <a:gd name="connsiteX1" fmla="*/ 43842825 w 43842825"/>
                  <a:gd name="connsiteY1" fmla="*/ 0 h 5811651"/>
                  <a:gd name="connsiteX2" fmla="*/ 43819716 w 43842825"/>
                  <a:gd name="connsiteY2" fmla="*/ 5811651 h 5811651"/>
                  <a:gd name="connsiteX3" fmla="*/ 21917405 w 43842825"/>
                  <a:gd name="connsiteY3" fmla="*/ 3009824 h 5811651"/>
                  <a:gd name="connsiteX4" fmla="*/ 457 w 43842825"/>
                  <a:gd name="connsiteY4" fmla="*/ 5798748 h 5811651"/>
                  <a:gd name="connsiteX5" fmla="*/ 239 w 43842825"/>
                  <a:gd name="connsiteY5" fmla="*/ 7053 h 5811651"/>
                  <a:gd name="connsiteX0" fmla="*/ 239 w 43824446"/>
                  <a:gd name="connsiteY0" fmla="*/ 7053 h 5811651"/>
                  <a:gd name="connsiteX1" fmla="*/ 43824446 w 43824446"/>
                  <a:gd name="connsiteY1" fmla="*/ 0 h 5811651"/>
                  <a:gd name="connsiteX2" fmla="*/ 43819716 w 43824446"/>
                  <a:gd name="connsiteY2" fmla="*/ 5811651 h 5811651"/>
                  <a:gd name="connsiteX3" fmla="*/ 21917405 w 43824446"/>
                  <a:gd name="connsiteY3" fmla="*/ 3009824 h 5811651"/>
                  <a:gd name="connsiteX4" fmla="*/ 457 w 43824446"/>
                  <a:gd name="connsiteY4" fmla="*/ 5798748 h 5811651"/>
                  <a:gd name="connsiteX5" fmla="*/ 239 w 43824446"/>
                  <a:gd name="connsiteY5" fmla="*/ 7053 h 58116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3824446" h="5811651">
                    <a:moveTo>
                      <a:pt x="239" y="7053"/>
                    </a:moveTo>
                    <a:lnTo>
                      <a:pt x="43824446" y="0"/>
                    </a:lnTo>
                    <a:cubicBezTo>
                      <a:pt x="43822869" y="1937217"/>
                      <a:pt x="43821293" y="3874434"/>
                      <a:pt x="43819716" y="5811651"/>
                    </a:cubicBezTo>
                    <a:cubicBezTo>
                      <a:pt x="38268362" y="4032785"/>
                      <a:pt x="30438085" y="2966157"/>
                      <a:pt x="21917405" y="3009824"/>
                    </a:cubicBezTo>
                    <a:cubicBezTo>
                      <a:pt x="14614291" y="3047251"/>
                      <a:pt x="6453731" y="3277510"/>
                      <a:pt x="457" y="5798748"/>
                    </a:cubicBezTo>
                    <a:cubicBezTo>
                      <a:pt x="-1036" y="3861504"/>
                      <a:pt x="1732" y="1944297"/>
                      <a:pt x="239" y="7053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6"/>
                  </a:gs>
                  <a:gs pos="100000">
                    <a:schemeClr val="accent4"/>
                  </a:gs>
                </a:gsLst>
                <a:lin ang="0" scaled="1"/>
                <a:tileRect/>
              </a:gra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75"/>
              </a:p>
            </p:txBody>
          </p:sp>
          <p:sp>
            <p:nvSpPr>
              <p:cNvPr id="25" name="Rectangle 16">
                <a:extLst>
                  <a:ext uri="{FF2B5EF4-FFF2-40B4-BE49-F238E27FC236}">
                    <a16:creationId xmlns:a16="http://schemas.microsoft.com/office/drawing/2014/main" id="{730BC0D8-BF0E-1E48-A5BA-DBE5EFF446CB}"/>
                  </a:ext>
                </a:extLst>
              </p:cNvPr>
              <p:cNvSpPr/>
              <p:nvPr userDrawn="1"/>
            </p:nvSpPr>
            <p:spPr>
              <a:xfrm>
                <a:off x="-4323" y="5744"/>
                <a:ext cx="27440229" cy="4555641"/>
              </a:xfrm>
              <a:custGeom>
                <a:avLst/>
                <a:gdLst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0 w 43891200"/>
                  <a:gd name="connsiteY3" fmla="*/ 7027483 h 7027483"/>
                  <a:gd name="connsiteX4" fmla="*/ 0 w 43891200"/>
                  <a:gd name="connsiteY4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617527 w 43891200"/>
                  <a:gd name="connsiteY3" fmla="*/ 6999261 h 7027483"/>
                  <a:gd name="connsiteX4" fmla="*/ 0 w 43891200"/>
                  <a:gd name="connsiteY4" fmla="*/ 702748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0 w 43891200"/>
                  <a:gd name="connsiteY4" fmla="*/ 7027483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100503"/>
                  <a:gd name="connsiteX1" fmla="*/ 43891200 w 43891200"/>
                  <a:gd name="connsiteY1" fmla="*/ 0 h 7100503"/>
                  <a:gd name="connsiteX2" fmla="*/ 43891200 w 43891200"/>
                  <a:gd name="connsiteY2" fmla="*/ 7027483 h 7100503"/>
                  <a:gd name="connsiteX3" fmla="*/ 21448200 w 43891200"/>
                  <a:gd name="connsiteY3" fmla="*/ 3838305 h 7100503"/>
                  <a:gd name="connsiteX4" fmla="*/ 28221 w 43891200"/>
                  <a:gd name="connsiteY4" fmla="*/ 6688809 h 7100503"/>
                  <a:gd name="connsiteX5" fmla="*/ 0 w 43891200"/>
                  <a:gd name="connsiteY5" fmla="*/ 0 h 7100503"/>
                  <a:gd name="connsiteX0" fmla="*/ 0 w 43891200"/>
                  <a:gd name="connsiteY0" fmla="*/ 0 h 7100503"/>
                  <a:gd name="connsiteX1" fmla="*/ 43891200 w 43891200"/>
                  <a:gd name="connsiteY1" fmla="*/ 0 h 7100503"/>
                  <a:gd name="connsiteX2" fmla="*/ 43891200 w 43891200"/>
                  <a:gd name="connsiteY2" fmla="*/ 7027483 h 7100503"/>
                  <a:gd name="connsiteX3" fmla="*/ 21448200 w 43891200"/>
                  <a:gd name="connsiteY3" fmla="*/ 3838305 h 7100503"/>
                  <a:gd name="connsiteX4" fmla="*/ 28221 w 43891200"/>
                  <a:gd name="connsiteY4" fmla="*/ 6688809 h 7100503"/>
                  <a:gd name="connsiteX5" fmla="*/ 0 w 43891200"/>
                  <a:gd name="connsiteY5" fmla="*/ 0 h 710050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891200"/>
                  <a:gd name="connsiteY0" fmla="*/ 0 h 7027483"/>
                  <a:gd name="connsiteX1" fmla="*/ 43891200 w 43891200"/>
                  <a:gd name="connsiteY1" fmla="*/ 0 h 7027483"/>
                  <a:gd name="connsiteX2" fmla="*/ 43891200 w 43891200"/>
                  <a:gd name="connsiteY2" fmla="*/ 7027483 h 7027483"/>
                  <a:gd name="connsiteX3" fmla="*/ 21448200 w 43891200"/>
                  <a:gd name="connsiteY3" fmla="*/ 3838305 h 7027483"/>
                  <a:gd name="connsiteX4" fmla="*/ 28221 w 43891200"/>
                  <a:gd name="connsiteY4" fmla="*/ 6688809 h 7027483"/>
                  <a:gd name="connsiteX5" fmla="*/ 0 w 43891200"/>
                  <a:gd name="connsiteY5" fmla="*/ 0 h 7027483"/>
                  <a:gd name="connsiteX0" fmla="*/ 0 w 43968081"/>
                  <a:gd name="connsiteY0" fmla="*/ 0 h 6688809"/>
                  <a:gd name="connsiteX1" fmla="*/ 43891200 w 43968081"/>
                  <a:gd name="connsiteY1" fmla="*/ 0 h 6688809"/>
                  <a:gd name="connsiteX2" fmla="*/ 43968081 w 43968081"/>
                  <a:gd name="connsiteY2" fmla="*/ 6358199 h 6688809"/>
                  <a:gd name="connsiteX3" fmla="*/ 21448200 w 43968081"/>
                  <a:gd name="connsiteY3" fmla="*/ 3838305 h 6688809"/>
                  <a:gd name="connsiteX4" fmla="*/ 28221 w 43968081"/>
                  <a:gd name="connsiteY4" fmla="*/ 6688809 h 6688809"/>
                  <a:gd name="connsiteX5" fmla="*/ 0 w 43968081"/>
                  <a:gd name="connsiteY5" fmla="*/ 0 h 6688809"/>
                  <a:gd name="connsiteX0" fmla="*/ 0 w 43891200"/>
                  <a:gd name="connsiteY0" fmla="*/ 0 h 6688809"/>
                  <a:gd name="connsiteX1" fmla="*/ 43891200 w 43891200"/>
                  <a:gd name="connsiteY1" fmla="*/ 0 h 6688809"/>
                  <a:gd name="connsiteX2" fmla="*/ 43793664 w 43891200"/>
                  <a:gd name="connsiteY2" fmla="*/ 6218350 h 6688809"/>
                  <a:gd name="connsiteX3" fmla="*/ 21448200 w 43891200"/>
                  <a:gd name="connsiteY3" fmla="*/ 3838305 h 6688809"/>
                  <a:gd name="connsiteX4" fmla="*/ 28221 w 43891200"/>
                  <a:gd name="connsiteY4" fmla="*/ 6688809 h 6688809"/>
                  <a:gd name="connsiteX5" fmla="*/ 0 w 43891200"/>
                  <a:gd name="connsiteY5" fmla="*/ 0 h 6688809"/>
                  <a:gd name="connsiteX0" fmla="*/ 0 w 43891200"/>
                  <a:gd name="connsiteY0" fmla="*/ 0 h 6688809"/>
                  <a:gd name="connsiteX1" fmla="*/ 43891200 w 43891200"/>
                  <a:gd name="connsiteY1" fmla="*/ 0 h 6688809"/>
                  <a:gd name="connsiteX2" fmla="*/ 43823938 w 43891200"/>
                  <a:gd name="connsiteY2" fmla="*/ 6183672 h 6688809"/>
                  <a:gd name="connsiteX3" fmla="*/ 21448200 w 43891200"/>
                  <a:gd name="connsiteY3" fmla="*/ 3838305 h 6688809"/>
                  <a:gd name="connsiteX4" fmla="*/ 28221 w 43891200"/>
                  <a:gd name="connsiteY4" fmla="*/ 6688809 h 6688809"/>
                  <a:gd name="connsiteX5" fmla="*/ 0 w 43891200"/>
                  <a:gd name="connsiteY5" fmla="*/ 0 h 6688809"/>
                  <a:gd name="connsiteX0" fmla="*/ 0 w 43823938"/>
                  <a:gd name="connsiteY0" fmla="*/ 0 h 6688809"/>
                  <a:gd name="connsiteX1" fmla="*/ 43800376 w 43823938"/>
                  <a:gd name="connsiteY1" fmla="*/ 0 h 6688809"/>
                  <a:gd name="connsiteX2" fmla="*/ 43823938 w 43823938"/>
                  <a:gd name="connsiteY2" fmla="*/ 6183672 h 6688809"/>
                  <a:gd name="connsiteX3" fmla="*/ 21448200 w 43823938"/>
                  <a:gd name="connsiteY3" fmla="*/ 3838305 h 6688809"/>
                  <a:gd name="connsiteX4" fmla="*/ 28221 w 43823938"/>
                  <a:gd name="connsiteY4" fmla="*/ 6688809 h 6688809"/>
                  <a:gd name="connsiteX5" fmla="*/ 0 w 43823938"/>
                  <a:gd name="connsiteY5" fmla="*/ 0 h 6688809"/>
                  <a:gd name="connsiteX0" fmla="*/ 0 w 43883631"/>
                  <a:gd name="connsiteY0" fmla="*/ 0 h 6688809"/>
                  <a:gd name="connsiteX1" fmla="*/ 43883631 w 43883631"/>
                  <a:gd name="connsiteY1" fmla="*/ 41614 h 6688809"/>
                  <a:gd name="connsiteX2" fmla="*/ 43823938 w 43883631"/>
                  <a:gd name="connsiteY2" fmla="*/ 6183672 h 6688809"/>
                  <a:gd name="connsiteX3" fmla="*/ 21448200 w 43883631"/>
                  <a:gd name="connsiteY3" fmla="*/ 3838305 h 6688809"/>
                  <a:gd name="connsiteX4" fmla="*/ 28221 w 43883631"/>
                  <a:gd name="connsiteY4" fmla="*/ 6688809 h 6688809"/>
                  <a:gd name="connsiteX5" fmla="*/ 0 w 43883631"/>
                  <a:gd name="connsiteY5" fmla="*/ 0 h 6688809"/>
                  <a:gd name="connsiteX0" fmla="*/ 0 w 43876062"/>
                  <a:gd name="connsiteY0" fmla="*/ 0 h 6688809"/>
                  <a:gd name="connsiteX1" fmla="*/ 43876062 w 43876062"/>
                  <a:gd name="connsiteY1" fmla="*/ 6936 h 6688809"/>
                  <a:gd name="connsiteX2" fmla="*/ 43823938 w 43876062"/>
                  <a:gd name="connsiteY2" fmla="*/ 6183672 h 6688809"/>
                  <a:gd name="connsiteX3" fmla="*/ 21448200 w 43876062"/>
                  <a:gd name="connsiteY3" fmla="*/ 3838305 h 6688809"/>
                  <a:gd name="connsiteX4" fmla="*/ 28221 w 43876062"/>
                  <a:gd name="connsiteY4" fmla="*/ 6688809 h 6688809"/>
                  <a:gd name="connsiteX5" fmla="*/ 0 w 43876062"/>
                  <a:gd name="connsiteY5" fmla="*/ 0 h 6688809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3938 w 43883634"/>
                  <a:gd name="connsiteY2" fmla="*/ 6190608 h 6695745"/>
                  <a:gd name="connsiteX3" fmla="*/ 21448200 w 43883634"/>
                  <a:gd name="connsiteY3" fmla="*/ 3845241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448200 w 43883634"/>
                  <a:gd name="connsiteY3" fmla="*/ 3845241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86368 w 43883634"/>
                  <a:gd name="connsiteY3" fmla="*/ 3845241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871047 w 43883634"/>
                  <a:gd name="connsiteY3" fmla="*/ 3810016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82633 w 43883634"/>
                  <a:gd name="connsiteY3" fmla="*/ 3782129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5745"/>
                  <a:gd name="connsiteX1" fmla="*/ 43883634 w 43883634"/>
                  <a:gd name="connsiteY1" fmla="*/ 0 h 6695745"/>
                  <a:gd name="connsiteX2" fmla="*/ 43827740 w 43883634"/>
                  <a:gd name="connsiteY2" fmla="*/ 6180150 h 6695745"/>
                  <a:gd name="connsiteX3" fmla="*/ 21911623 w 43883634"/>
                  <a:gd name="connsiteY3" fmla="*/ 3791425 h 6695745"/>
                  <a:gd name="connsiteX4" fmla="*/ 28221 w 43883634"/>
                  <a:gd name="connsiteY4" fmla="*/ 6695745 h 6695745"/>
                  <a:gd name="connsiteX5" fmla="*/ 0 w 43883634"/>
                  <a:gd name="connsiteY5" fmla="*/ 6936 h 6695745"/>
                  <a:gd name="connsiteX0" fmla="*/ 0 w 43883634"/>
                  <a:gd name="connsiteY0" fmla="*/ 6936 h 6691837"/>
                  <a:gd name="connsiteX1" fmla="*/ 43883634 w 43883634"/>
                  <a:gd name="connsiteY1" fmla="*/ 0 h 6691837"/>
                  <a:gd name="connsiteX2" fmla="*/ 43827740 w 43883634"/>
                  <a:gd name="connsiteY2" fmla="*/ 6180150 h 6691837"/>
                  <a:gd name="connsiteX3" fmla="*/ 21911623 w 43883634"/>
                  <a:gd name="connsiteY3" fmla="*/ 3791425 h 6691837"/>
                  <a:gd name="connsiteX4" fmla="*/ 66513 w 43883634"/>
                  <a:gd name="connsiteY4" fmla="*/ 6691837 h 6691837"/>
                  <a:gd name="connsiteX5" fmla="*/ 0 w 43883634"/>
                  <a:gd name="connsiteY5" fmla="*/ 6936 h 6691837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40 w 43883634"/>
                  <a:gd name="connsiteY2" fmla="*/ 6180150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40 w 43883634"/>
                  <a:gd name="connsiteY2" fmla="*/ 6180150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40 w 43883634"/>
                  <a:gd name="connsiteY2" fmla="*/ 6180150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40 w 43883634"/>
                  <a:gd name="connsiteY2" fmla="*/ 6180150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39 w 43883634"/>
                  <a:gd name="connsiteY2" fmla="*/ 5777889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39 w 43883634"/>
                  <a:gd name="connsiteY2" fmla="*/ 5777889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39 w 43883634"/>
                  <a:gd name="connsiteY2" fmla="*/ 5777889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39 w 43883634"/>
                  <a:gd name="connsiteY2" fmla="*/ 5777889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0 w 43883634"/>
                  <a:gd name="connsiteY0" fmla="*/ 6936 h 6695746"/>
                  <a:gd name="connsiteX1" fmla="*/ 43883634 w 43883634"/>
                  <a:gd name="connsiteY1" fmla="*/ 0 h 6695746"/>
                  <a:gd name="connsiteX2" fmla="*/ 43827739 w 43883634"/>
                  <a:gd name="connsiteY2" fmla="*/ 5777889 h 6695746"/>
                  <a:gd name="connsiteX3" fmla="*/ 21911623 w 43883634"/>
                  <a:gd name="connsiteY3" fmla="*/ 3791425 h 6695746"/>
                  <a:gd name="connsiteX4" fmla="*/ 49494 w 43883634"/>
                  <a:gd name="connsiteY4" fmla="*/ 6695746 h 6695746"/>
                  <a:gd name="connsiteX5" fmla="*/ 0 w 43883634"/>
                  <a:gd name="connsiteY5" fmla="*/ 6936 h 6695746"/>
                  <a:gd name="connsiteX0" fmla="*/ 23933 w 43834140"/>
                  <a:gd name="connsiteY0" fmla="*/ 15369 h 6695746"/>
                  <a:gd name="connsiteX1" fmla="*/ 43834140 w 43834140"/>
                  <a:gd name="connsiteY1" fmla="*/ 0 h 6695746"/>
                  <a:gd name="connsiteX2" fmla="*/ 43778245 w 43834140"/>
                  <a:gd name="connsiteY2" fmla="*/ 5777889 h 6695746"/>
                  <a:gd name="connsiteX3" fmla="*/ 21862129 w 43834140"/>
                  <a:gd name="connsiteY3" fmla="*/ 3791425 h 6695746"/>
                  <a:gd name="connsiteX4" fmla="*/ 0 w 43834140"/>
                  <a:gd name="connsiteY4" fmla="*/ 6695746 h 6695746"/>
                  <a:gd name="connsiteX5" fmla="*/ 23933 w 43834140"/>
                  <a:gd name="connsiteY5" fmla="*/ 15369 h 6695746"/>
                  <a:gd name="connsiteX0" fmla="*/ 1414 w 43848334"/>
                  <a:gd name="connsiteY0" fmla="*/ 15369 h 6695746"/>
                  <a:gd name="connsiteX1" fmla="*/ 43848334 w 43848334"/>
                  <a:gd name="connsiteY1" fmla="*/ 0 h 6695746"/>
                  <a:gd name="connsiteX2" fmla="*/ 43792439 w 43848334"/>
                  <a:gd name="connsiteY2" fmla="*/ 5777889 h 6695746"/>
                  <a:gd name="connsiteX3" fmla="*/ 21876323 w 43848334"/>
                  <a:gd name="connsiteY3" fmla="*/ 3791425 h 6695746"/>
                  <a:gd name="connsiteX4" fmla="*/ 14194 w 43848334"/>
                  <a:gd name="connsiteY4" fmla="*/ 6695746 h 6695746"/>
                  <a:gd name="connsiteX5" fmla="*/ 1414 w 43848334"/>
                  <a:gd name="connsiteY5" fmla="*/ 15369 h 6695746"/>
                  <a:gd name="connsiteX0" fmla="*/ 1414 w 43792439"/>
                  <a:gd name="connsiteY0" fmla="*/ 6936 h 6687313"/>
                  <a:gd name="connsiteX1" fmla="*/ 43729019 w 43792439"/>
                  <a:gd name="connsiteY1" fmla="*/ 0 h 6687313"/>
                  <a:gd name="connsiteX2" fmla="*/ 43792439 w 43792439"/>
                  <a:gd name="connsiteY2" fmla="*/ 5769456 h 6687313"/>
                  <a:gd name="connsiteX3" fmla="*/ 21876323 w 43792439"/>
                  <a:gd name="connsiteY3" fmla="*/ 3782992 h 6687313"/>
                  <a:gd name="connsiteX4" fmla="*/ 14194 w 43792439"/>
                  <a:gd name="connsiteY4" fmla="*/ 6687313 h 6687313"/>
                  <a:gd name="connsiteX5" fmla="*/ 1414 w 43792439"/>
                  <a:gd name="connsiteY5" fmla="*/ 6936 h 6687313"/>
                  <a:gd name="connsiteX0" fmla="*/ 1414 w 43792439"/>
                  <a:gd name="connsiteY0" fmla="*/ 0 h 6680377"/>
                  <a:gd name="connsiteX1" fmla="*/ 43600524 w 43792439"/>
                  <a:gd name="connsiteY1" fmla="*/ 77395 h 6680377"/>
                  <a:gd name="connsiteX2" fmla="*/ 43792439 w 43792439"/>
                  <a:gd name="connsiteY2" fmla="*/ 5762520 h 6680377"/>
                  <a:gd name="connsiteX3" fmla="*/ 21876323 w 43792439"/>
                  <a:gd name="connsiteY3" fmla="*/ 3776056 h 6680377"/>
                  <a:gd name="connsiteX4" fmla="*/ 14194 w 43792439"/>
                  <a:gd name="connsiteY4" fmla="*/ 6680377 h 6680377"/>
                  <a:gd name="connsiteX5" fmla="*/ 1414 w 43792439"/>
                  <a:gd name="connsiteY5" fmla="*/ 0 h 6680377"/>
                  <a:gd name="connsiteX0" fmla="*/ 1414 w 43792439"/>
                  <a:gd name="connsiteY0" fmla="*/ 0 h 6680377"/>
                  <a:gd name="connsiteX1" fmla="*/ 43683128 w 43792439"/>
                  <a:gd name="connsiteY1" fmla="*/ 119561 h 6680377"/>
                  <a:gd name="connsiteX2" fmla="*/ 43792439 w 43792439"/>
                  <a:gd name="connsiteY2" fmla="*/ 5762520 h 6680377"/>
                  <a:gd name="connsiteX3" fmla="*/ 21876323 w 43792439"/>
                  <a:gd name="connsiteY3" fmla="*/ 3776056 h 6680377"/>
                  <a:gd name="connsiteX4" fmla="*/ 14194 w 43792439"/>
                  <a:gd name="connsiteY4" fmla="*/ 6680377 h 6680377"/>
                  <a:gd name="connsiteX5" fmla="*/ 1414 w 43792439"/>
                  <a:gd name="connsiteY5" fmla="*/ 0 h 6680377"/>
                  <a:gd name="connsiteX0" fmla="*/ 1414 w 43793267"/>
                  <a:gd name="connsiteY0" fmla="*/ 0 h 6680377"/>
                  <a:gd name="connsiteX1" fmla="*/ 43793267 w 43793267"/>
                  <a:gd name="connsiteY1" fmla="*/ 1497 h 6680377"/>
                  <a:gd name="connsiteX2" fmla="*/ 43792439 w 43793267"/>
                  <a:gd name="connsiteY2" fmla="*/ 5762520 h 6680377"/>
                  <a:gd name="connsiteX3" fmla="*/ 21876323 w 43793267"/>
                  <a:gd name="connsiteY3" fmla="*/ 3776056 h 6680377"/>
                  <a:gd name="connsiteX4" fmla="*/ 14194 w 43793267"/>
                  <a:gd name="connsiteY4" fmla="*/ 6680377 h 6680377"/>
                  <a:gd name="connsiteX5" fmla="*/ 1414 w 43793267"/>
                  <a:gd name="connsiteY5" fmla="*/ 0 h 668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3793267" h="6680377">
                    <a:moveTo>
                      <a:pt x="1414" y="0"/>
                    </a:moveTo>
                    <a:lnTo>
                      <a:pt x="43793267" y="1497"/>
                    </a:lnTo>
                    <a:cubicBezTo>
                      <a:pt x="43793267" y="2343991"/>
                      <a:pt x="43792439" y="3420026"/>
                      <a:pt x="43792439" y="5762520"/>
                    </a:cubicBezTo>
                    <a:cubicBezTo>
                      <a:pt x="38990659" y="4549272"/>
                      <a:pt x="29172697" y="3623080"/>
                      <a:pt x="21876323" y="3776056"/>
                    </a:cubicBezTo>
                    <a:cubicBezTo>
                      <a:pt x="14579949" y="3929032"/>
                      <a:pt x="6467468" y="4159139"/>
                      <a:pt x="14194" y="6680377"/>
                    </a:cubicBezTo>
                    <a:cubicBezTo>
                      <a:pt x="22172" y="4453585"/>
                      <a:pt x="-6564" y="2226792"/>
                      <a:pt x="1414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6"/>
                  </a:gs>
                  <a:gs pos="100000">
                    <a:schemeClr val="accent1"/>
                  </a:gs>
                </a:gsLst>
                <a:lin ang="0" scaled="1"/>
                <a:tileRect/>
              </a:gra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75"/>
              </a:p>
            </p:txBody>
          </p:sp>
          <p:sp>
            <p:nvSpPr>
              <p:cNvPr id="26" name="Rectangle 15">
                <a:extLst>
                  <a:ext uri="{FF2B5EF4-FFF2-40B4-BE49-F238E27FC236}">
                    <a16:creationId xmlns:a16="http://schemas.microsoft.com/office/drawing/2014/main" id="{7CF719AE-E434-D547-8086-492C8B3F521B}"/>
                  </a:ext>
                </a:extLst>
              </p:cNvPr>
              <p:cNvSpPr/>
              <p:nvPr userDrawn="1"/>
            </p:nvSpPr>
            <p:spPr>
              <a:xfrm>
                <a:off x="-14192" y="1382"/>
                <a:ext cx="27451941" cy="4570665"/>
              </a:xfrm>
              <a:custGeom>
                <a:avLst/>
                <a:gdLst>
                  <a:gd name="connsiteX0" fmla="*/ 0 w 43891200"/>
                  <a:gd name="connsiteY0" fmla="*/ 0 h 2171777"/>
                  <a:gd name="connsiteX1" fmla="*/ 43891200 w 43891200"/>
                  <a:gd name="connsiteY1" fmla="*/ 0 h 2171777"/>
                  <a:gd name="connsiteX2" fmla="*/ 43891200 w 43891200"/>
                  <a:gd name="connsiteY2" fmla="*/ 2171777 h 2171777"/>
                  <a:gd name="connsiteX3" fmla="*/ 0 w 43891200"/>
                  <a:gd name="connsiteY3" fmla="*/ 2171777 h 2171777"/>
                  <a:gd name="connsiteX4" fmla="*/ 0 w 43891200"/>
                  <a:gd name="connsiteY4" fmla="*/ 0 h 2171777"/>
                  <a:gd name="connsiteX0" fmla="*/ 0 w 43891200"/>
                  <a:gd name="connsiteY0" fmla="*/ 0 h 2171777"/>
                  <a:gd name="connsiteX1" fmla="*/ 43891200 w 43891200"/>
                  <a:gd name="connsiteY1" fmla="*/ 0 h 2171777"/>
                  <a:gd name="connsiteX2" fmla="*/ 43891200 w 43891200"/>
                  <a:gd name="connsiteY2" fmla="*/ 2171777 h 2171777"/>
                  <a:gd name="connsiteX3" fmla="*/ 21843298 w 43891200"/>
                  <a:gd name="connsiteY3" fmla="*/ 2143554 h 2171777"/>
                  <a:gd name="connsiteX4" fmla="*/ 0 w 43891200"/>
                  <a:gd name="connsiteY4" fmla="*/ 2171777 h 2171777"/>
                  <a:gd name="connsiteX5" fmla="*/ 0 w 43891200"/>
                  <a:gd name="connsiteY5" fmla="*/ 0 h 2171777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90029"/>
                  <a:gd name="connsiteX1" fmla="*/ 43891200 w 43891200"/>
                  <a:gd name="connsiteY1" fmla="*/ 0 h 5390029"/>
                  <a:gd name="connsiteX2" fmla="*/ 43891200 w 43891200"/>
                  <a:gd name="connsiteY2" fmla="*/ 2171777 h 5390029"/>
                  <a:gd name="connsiteX3" fmla="*/ 21843298 w 43891200"/>
                  <a:gd name="connsiteY3" fmla="*/ 2143554 h 5390029"/>
                  <a:gd name="connsiteX4" fmla="*/ 28221 w 43891200"/>
                  <a:gd name="connsiteY4" fmla="*/ 5360956 h 5390029"/>
                  <a:gd name="connsiteX5" fmla="*/ 0 w 43891200"/>
                  <a:gd name="connsiteY5" fmla="*/ 0 h 5390029"/>
                  <a:gd name="connsiteX0" fmla="*/ 0 w 43891200"/>
                  <a:gd name="connsiteY0" fmla="*/ 0 h 5390029"/>
                  <a:gd name="connsiteX1" fmla="*/ 43891200 w 43891200"/>
                  <a:gd name="connsiteY1" fmla="*/ 0 h 5390029"/>
                  <a:gd name="connsiteX2" fmla="*/ 43891200 w 43891200"/>
                  <a:gd name="connsiteY2" fmla="*/ 2171777 h 5390029"/>
                  <a:gd name="connsiteX3" fmla="*/ 21843298 w 43891200"/>
                  <a:gd name="connsiteY3" fmla="*/ 2143554 h 5390029"/>
                  <a:gd name="connsiteX4" fmla="*/ 28221 w 43891200"/>
                  <a:gd name="connsiteY4" fmla="*/ 5360956 h 5390029"/>
                  <a:gd name="connsiteX5" fmla="*/ 0 w 43891200"/>
                  <a:gd name="connsiteY5" fmla="*/ 0 h 5390029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2143554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691988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200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778314 w 43891200"/>
                  <a:gd name="connsiteY2" fmla="*/ 2171777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197 w 43891200"/>
                  <a:gd name="connsiteY2" fmla="*/ 2143554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60956"/>
                  <a:gd name="connsiteX1" fmla="*/ 43891200 w 43891200"/>
                  <a:gd name="connsiteY1" fmla="*/ 0 h 5360956"/>
                  <a:gd name="connsiteX2" fmla="*/ 43891197 w 43891200"/>
                  <a:gd name="connsiteY2" fmla="*/ 2143554 h 5360956"/>
                  <a:gd name="connsiteX3" fmla="*/ 21843298 w 43891200"/>
                  <a:gd name="connsiteY3" fmla="*/ 1381537 h 5360956"/>
                  <a:gd name="connsiteX4" fmla="*/ 28221 w 43891200"/>
                  <a:gd name="connsiteY4" fmla="*/ 5360956 h 5360956"/>
                  <a:gd name="connsiteX5" fmla="*/ 0 w 43891200"/>
                  <a:gd name="connsiteY5" fmla="*/ 0 h 5360956"/>
                  <a:gd name="connsiteX0" fmla="*/ 0 w 43891200"/>
                  <a:gd name="connsiteY0" fmla="*/ 0 h 5383162"/>
                  <a:gd name="connsiteX1" fmla="*/ 43891200 w 43891200"/>
                  <a:gd name="connsiteY1" fmla="*/ 0 h 5383162"/>
                  <a:gd name="connsiteX2" fmla="*/ 43891197 w 43891200"/>
                  <a:gd name="connsiteY2" fmla="*/ 2143554 h 5383162"/>
                  <a:gd name="connsiteX3" fmla="*/ 21843298 w 43891200"/>
                  <a:gd name="connsiteY3" fmla="*/ 1381537 h 5383162"/>
                  <a:gd name="connsiteX4" fmla="*/ 12981 w 43891200"/>
                  <a:gd name="connsiteY4" fmla="*/ 5383162 h 5383162"/>
                  <a:gd name="connsiteX5" fmla="*/ 0 w 43891200"/>
                  <a:gd name="connsiteY5" fmla="*/ 0 h 5383162"/>
                  <a:gd name="connsiteX0" fmla="*/ 0 w 43891200"/>
                  <a:gd name="connsiteY0" fmla="*/ 0 h 5353553"/>
                  <a:gd name="connsiteX1" fmla="*/ 43891200 w 43891200"/>
                  <a:gd name="connsiteY1" fmla="*/ 0 h 5353553"/>
                  <a:gd name="connsiteX2" fmla="*/ 43891197 w 43891200"/>
                  <a:gd name="connsiteY2" fmla="*/ 2143554 h 5353553"/>
                  <a:gd name="connsiteX3" fmla="*/ 21843298 w 43891200"/>
                  <a:gd name="connsiteY3" fmla="*/ 1381537 h 5353553"/>
                  <a:gd name="connsiteX4" fmla="*/ 12981 w 43891200"/>
                  <a:gd name="connsiteY4" fmla="*/ 5353553 h 5353553"/>
                  <a:gd name="connsiteX5" fmla="*/ 0 w 43891200"/>
                  <a:gd name="connsiteY5" fmla="*/ 0 h 5353553"/>
                  <a:gd name="connsiteX0" fmla="*/ 0 w 43891200"/>
                  <a:gd name="connsiteY0" fmla="*/ 0 h 5375759"/>
                  <a:gd name="connsiteX1" fmla="*/ 43891200 w 43891200"/>
                  <a:gd name="connsiteY1" fmla="*/ 0 h 5375759"/>
                  <a:gd name="connsiteX2" fmla="*/ 43891197 w 43891200"/>
                  <a:gd name="connsiteY2" fmla="*/ 2143554 h 5375759"/>
                  <a:gd name="connsiteX3" fmla="*/ 21843298 w 43891200"/>
                  <a:gd name="connsiteY3" fmla="*/ 1381537 h 5375759"/>
                  <a:gd name="connsiteX4" fmla="*/ 2821 w 43891200"/>
                  <a:gd name="connsiteY4" fmla="*/ 5375759 h 5375759"/>
                  <a:gd name="connsiteX5" fmla="*/ 0 w 43891200"/>
                  <a:gd name="connsiteY5" fmla="*/ 0 h 5375759"/>
                  <a:gd name="connsiteX0" fmla="*/ 0 w 43891200"/>
                  <a:gd name="connsiteY0" fmla="*/ 0 h 5391472"/>
                  <a:gd name="connsiteX1" fmla="*/ 43891200 w 43891200"/>
                  <a:gd name="connsiteY1" fmla="*/ 0 h 5391472"/>
                  <a:gd name="connsiteX2" fmla="*/ 43891197 w 43891200"/>
                  <a:gd name="connsiteY2" fmla="*/ 2143554 h 5391472"/>
                  <a:gd name="connsiteX3" fmla="*/ 21843298 w 43891200"/>
                  <a:gd name="connsiteY3" fmla="*/ 1381537 h 5391472"/>
                  <a:gd name="connsiteX4" fmla="*/ 24143 w 43891200"/>
                  <a:gd name="connsiteY4" fmla="*/ 5391472 h 5391472"/>
                  <a:gd name="connsiteX5" fmla="*/ 0 w 43891200"/>
                  <a:gd name="connsiteY5" fmla="*/ 0 h 5391472"/>
                  <a:gd name="connsiteX0" fmla="*/ 0 w 43891200"/>
                  <a:gd name="connsiteY0" fmla="*/ 0 h 5388329"/>
                  <a:gd name="connsiteX1" fmla="*/ 43891200 w 43891200"/>
                  <a:gd name="connsiteY1" fmla="*/ 0 h 5388329"/>
                  <a:gd name="connsiteX2" fmla="*/ 43891197 w 43891200"/>
                  <a:gd name="connsiteY2" fmla="*/ 2143554 h 5388329"/>
                  <a:gd name="connsiteX3" fmla="*/ 21843298 w 43891200"/>
                  <a:gd name="connsiteY3" fmla="*/ 1381537 h 5388329"/>
                  <a:gd name="connsiteX4" fmla="*/ 11350 w 43891200"/>
                  <a:gd name="connsiteY4" fmla="*/ 5388329 h 5388329"/>
                  <a:gd name="connsiteX5" fmla="*/ 0 w 43891200"/>
                  <a:gd name="connsiteY5" fmla="*/ 0 h 5388329"/>
                  <a:gd name="connsiteX0" fmla="*/ 0 w 43918796"/>
                  <a:gd name="connsiteY0" fmla="*/ 0 h 5388329"/>
                  <a:gd name="connsiteX1" fmla="*/ 43918796 w 43918796"/>
                  <a:gd name="connsiteY1" fmla="*/ 0 h 5388329"/>
                  <a:gd name="connsiteX2" fmla="*/ 43918793 w 43918796"/>
                  <a:gd name="connsiteY2" fmla="*/ 2143554 h 5388329"/>
                  <a:gd name="connsiteX3" fmla="*/ 21870894 w 43918796"/>
                  <a:gd name="connsiteY3" fmla="*/ 1381537 h 5388329"/>
                  <a:gd name="connsiteX4" fmla="*/ 38946 w 43918796"/>
                  <a:gd name="connsiteY4" fmla="*/ 5388329 h 5388329"/>
                  <a:gd name="connsiteX5" fmla="*/ 0 w 43918796"/>
                  <a:gd name="connsiteY5" fmla="*/ 0 h 5388329"/>
                  <a:gd name="connsiteX0" fmla="*/ 0 w 43882001"/>
                  <a:gd name="connsiteY0" fmla="*/ 6780 h 5388329"/>
                  <a:gd name="connsiteX1" fmla="*/ 43882001 w 43882001"/>
                  <a:gd name="connsiteY1" fmla="*/ 0 h 5388329"/>
                  <a:gd name="connsiteX2" fmla="*/ 43881998 w 43882001"/>
                  <a:gd name="connsiteY2" fmla="*/ 2143554 h 5388329"/>
                  <a:gd name="connsiteX3" fmla="*/ 21834099 w 43882001"/>
                  <a:gd name="connsiteY3" fmla="*/ 1381537 h 5388329"/>
                  <a:gd name="connsiteX4" fmla="*/ 2151 w 43882001"/>
                  <a:gd name="connsiteY4" fmla="*/ 5388329 h 5388329"/>
                  <a:gd name="connsiteX5" fmla="*/ 0 w 43882001"/>
                  <a:gd name="connsiteY5" fmla="*/ 6780 h 5388329"/>
                  <a:gd name="connsiteX0" fmla="*/ 0 w 43909597"/>
                  <a:gd name="connsiteY0" fmla="*/ 6780 h 5388329"/>
                  <a:gd name="connsiteX1" fmla="*/ 43909597 w 43909597"/>
                  <a:gd name="connsiteY1" fmla="*/ 0 h 5388329"/>
                  <a:gd name="connsiteX2" fmla="*/ 43909594 w 43909597"/>
                  <a:gd name="connsiteY2" fmla="*/ 2143554 h 5388329"/>
                  <a:gd name="connsiteX3" fmla="*/ 21861695 w 43909597"/>
                  <a:gd name="connsiteY3" fmla="*/ 1381537 h 5388329"/>
                  <a:gd name="connsiteX4" fmla="*/ 29747 w 43909597"/>
                  <a:gd name="connsiteY4" fmla="*/ 5388329 h 5388329"/>
                  <a:gd name="connsiteX5" fmla="*/ 0 w 43909597"/>
                  <a:gd name="connsiteY5" fmla="*/ 6780 h 5388329"/>
                  <a:gd name="connsiteX0" fmla="*/ 16283 w 43879886"/>
                  <a:gd name="connsiteY0" fmla="*/ 13560 h 5388329"/>
                  <a:gd name="connsiteX1" fmla="*/ 43879886 w 43879886"/>
                  <a:gd name="connsiteY1" fmla="*/ 0 h 5388329"/>
                  <a:gd name="connsiteX2" fmla="*/ 43879883 w 43879886"/>
                  <a:gd name="connsiteY2" fmla="*/ 2143554 h 5388329"/>
                  <a:gd name="connsiteX3" fmla="*/ 21831984 w 43879886"/>
                  <a:gd name="connsiteY3" fmla="*/ 1381537 h 5388329"/>
                  <a:gd name="connsiteX4" fmla="*/ 36 w 43879886"/>
                  <a:gd name="connsiteY4" fmla="*/ 5388329 h 5388329"/>
                  <a:gd name="connsiteX5" fmla="*/ 16283 w 43879886"/>
                  <a:gd name="connsiteY5" fmla="*/ 13560 h 5388329"/>
                  <a:gd name="connsiteX0" fmla="*/ 7118 w 43879920"/>
                  <a:gd name="connsiteY0" fmla="*/ 6780 h 5388329"/>
                  <a:gd name="connsiteX1" fmla="*/ 43879920 w 43879920"/>
                  <a:gd name="connsiteY1" fmla="*/ 0 h 5388329"/>
                  <a:gd name="connsiteX2" fmla="*/ 43879917 w 43879920"/>
                  <a:gd name="connsiteY2" fmla="*/ 2143554 h 5388329"/>
                  <a:gd name="connsiteX3" fmla="*/ 21832018 w 43879920"/>
                  <a:gd name="connsiteY3" fmla="*/ 1381537 h 5388329"/>
                  <a:gd name="connsiteX4" fmla="*/ 70 w 43879920"/>
                  <a:gd name="connsiteY4" fmla="*/ 5388329 h 5388329"/>
                  <a:gd name="connsiteX5" fmla="*/ 7118 w 43879920"/>
                  <a:gd name="connsiteY5" fmla="*/ 6780 h 5388329"/>
                  <a:gd name="connsiteX0" fmla="*/ 0 w 43900399"/>
                  <a:gd name="connsiteY0" fmla="*/ 0 h 5388329"/>
                  <a:gd name="connsiteX1" fmla="*/ 43900399 w 43900399"/>
                  <a:gd name="connsiteY1" fmla="*/ 0 h 5388329"/>
                  <a:gd name="connsiteX2" fmla="*/ 43900396 w 43900399"/>
                  <a:gd name="connsiteY2" fmla="*/ 2143554 h 5388329"/>
                  <a:gd name="connsiteX3" fmla="*/ 21852497 w 43900399"/>
                  <a:gd name="connsiteY3" fmla="*/ 1381537 h 5388329"/>
                  <a:gd name="connsiteX4" fmla="*/ 20549 w 43900399"/>
                  <a:gd name="connsiteY4" fmla="*/ 5388329 h 5388329"/>
                  <a:gd name="connsiteX5" fmla="*/ 0 w 43900399"/>
                  <a:gd name="connsiteY5" fmla="*/ 0 h 5388329"/>
                  <a:gd name="connsiteX0" fmla="*/ 0 w 43900396"/>
                  <a:gd name="connsiteY0" fmla="*/ 0 h 5388329"/>
                  <a:gd name="connsiteX1" fmla="*/ 43854405 w 43900396"/>
                  <a:gd name="connsiteY1" fmla="*/ 27119 h 5388329"/>
                  <a:gd name="connsiteX2" fmla="*/ 43900396 w 43900396"/>
                  <a:gd name="connsiteY2" fmla="*/ 2143554 h 5388329"/>
                  <a:gd name="connsiteX3" fmla="*/ 21852497 w 43900396"/>
                  <a:gd name="connsiteY3" fmla="*/ 1381537 h 5388329"/>
                  <a:gd name="connsiteX4" fmla="*/ 20549 w 43900396"/>
                  <a:gd name="connsiteY4" fmla="*/ 5388329 h 5388329"/>
                  <a:gd name="connsiteX5" fmla="*/ 0 w 43900396"/>
                  <a:gd name="connsiteY5" fmla="*/ 0 h 5388329"/>
                  <a:gd name="connsiteX0" fmla="*/ 0 w 43900398"/>
                  <a:gd name="connsiteY0" fmla="*/ 0 h 5388329"/>
                  <a:gd name="connsiteX1" fmla="*/ 43900398 w 43900398"/>
                  <a:gd name="connsiteY1" fmla="*/ 6780 h 5388329"/>
                  <a:gd name="connsiteX2" fmla="*/ 43900396 w 43900398"/>
                  <a:gd name="connsiteY2" fmla="*/ 2143554 h 5388329"/>
                  <a:gd name="connsiteX3" fmla="*/ 21852497 w 43900398"/>
                  <a:gd name="connsiteY3" fmla="*/ 1381537 h 5388329"/>
                  <a:gd name="connsiteX4" fmla="*/ 20549 w 43900398"/>
                  <a:gd name="connsiteY4" fmla="*/ 5388329 h 5388329"/>
                  <a:gd name="connsiteX5" fmla="*/ 0 w 43900398"/>
                  <a:gd name="connsiteY5" fmla="*/ 0 h 5388329"/>
                  <a:gd name="connsiteX0" fmla="*/ 0 w 43909598"/>
                  <a:gd name="connsiteY0" fmla="*/ 0 h 5388329"/>
                  <a:gd name="connsiteX1" fmla="*/ 43909598 w 43909598"/>
                  <a:gd name="connsiteY1" fmla="*/ 6780 h 5388329"/>
                  <a:gd name="connsiteX2" fmla="*/ 43900396 w 43909598"/>
                  <a:gd name="connsiteY2" fmla="*/ 2143554 h 5388329"/>
                  <a:gd name="connsiteX3" fmla="*/ 21852497 w 43909598"/>
                  <a:gd name="connsiteY3" fmla="*/ 1381537 h 5388329"/>
                  <a:gd name="connsiteX4" fmla="*/ 20549 w 43909598"/>
                  <a:gd name="connsiteY4" fmla="*/ 5388329 h 5388329"/>
                  <a:gd name="connsiteX5" fmla="*/ 0 w 43909598"/>
                  <a:gd name="connsiteY5" fmla="*/ 0 h 53883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3909598" h="5388329">
                    <a:moveTo>
                      <a:pt x="0" y="0"/>
                    </a:moveTo>
                    <a:lnTo>
                      <a:pt x="43909598" y="6780"/>
                    </a:lnTo>
                    <a:cubicBezTo>
                      <a:pt x="43909597" y="719038"/>
                      <a:pt x="43900397" y="1431296"/>
                      <a:pt x="43900396" y="2143554"/>
                    </a:cubicBezTo>
                    <a:cubicBezTo>
                      <a:pt x="37284373" y="1358490"/>
                      <a:pt x="29162993" y="845303"/>
                      <a:pt x="21852497" y="1381537"/>
                    </a:cubicBezTo>
                    <a:cubicBezTo>
                      <a:pt x="14542001" y="1917771"/>
                      <a:pt x="6144574" y="2782191"/>
                      <a:pt x="20549" y="5388329"/>
                    </a:cubicBezTo>
                    <a:cubicBezTo>
                      <a:pt x="19609" y="3596409"/>
                      <a:pt x="940" y="1791920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tx2"/>
                  </a:gs>
                  <a:gs pos="100000">
                    <a:schemeClr val="accent1"/>
                  </a:gs>
                </a:gsLst>
                <a:lin ang="0" scaled="1"/>
                <a:tileRect/>
              </a:gra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375" dirty="0">
                  <a:ln>
                    <a:noFill/>
                  </a:ln>
                  <a:solidFill>
                    <a:schemeClr val="accent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2734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ctr" defTabSz="914208" rtl="0" eaLnBrk="1" latinLnBrk="0" hangingPunct="1">
        <a:spcBef>
          <a:spcPct val="0"/>
        </a:spcBef>
        <a:buNone/>
        <a:defRPr sz="1833" kern="1200">
          <a:solidFill>
            <a:schemeClr val="bg1"/>
          </a:solidFill>
          <a:latin typeface="Trebuchet MS" pitchFamily="34" charset="0"/>
          <a:ea typeface="+mj-ea"/>
          <a:cs typeface="+mj-cs"/>
        </a:defRPr>
      </a:lvl1pPr>
    </p:titleStyle>
    <p:bodyStyle>
      <a:lvl1pPr marL="342828" indent="-342828" algn="l" defTabSz="914208" rtl="0" eaLnBrk="1" latinLnBrk="0" hangingPunct="1">
        <a:spcBef>
          <a:spcPct val="20000"/>
        </a:spcBef>
        <a:buFont typeface="Arial" pitchFamily="34" charset="0"/>
        <a:buChar char="•"/>
        <a:defRPr sz="3208" kern="1200">
          <a:solidFill>
            <a:schemeClr val="tx1"/>
          </a:solidFill>
          <a:latin typeface="+mn-lt"/>
          <a:ea typeface="+mn-ea"/>
          <a:cs typeface="+mn-cs"/>
        </a:defRPr>
      </a:lvl1pPr>
      <a:lvl2pPr marL="742794" indent="-285690" algn="l" defTabSz="914208" rtl="0" eaLnBrk="1" latinLnBrk="0" hangingPunct="1">
        <a:spcBef>
          <a:spcPct val="20000"/>
        </a:spcBef>
        <a:buFont typeface="Arial" pitchFamily="34" charset="0"/>
        <a:buChar char="–"/>
        <a:defRPr sz="2812" kern="1200">
          <a:solidFill>
            <a:schemeClr val="tx1"/>
          </a:solidFill>
          <a:latin typeface="+mn-lt"/>
          <a:ea typeface="+mn-ea"/>
          <a:cs typeface="+mn-cs"/>
        </a:defRPr>
      </a:lvl2pPr>
      <a:lvl3pPr marL="1142760" indent="-228552" algn="l" defTabSz="914208" rtl="0" eaLnBrk="1" latinLnBrk="0" hangingPunct="1">
        <a:spcBef>
          <a:spcPct val="20000"/>
        </a:spcBef>
        <a:buFont typeface="Arial" pitchFamily="34" charset="0"/>
        <a:buChar char="•"/>
        <a:defRPr sz="2416" kern="1200">
          <a:solidFill>
            <a:schemeClr val="tx1"/>
          </a:solidFill>
          <a:latin typeface="+mn-lt"/>
          <a:ea typeface="+mn-ea"/>
          <a:cs typeface="+mn-cs"/>
        </a:defRPr>
      </a:lvl3pPr>
      <a:lvl4pPr marL="1599864" indent="-228552" algn="l" defTabSz="914208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68" indent="-228552" algn="l" defTabSz="914208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72" indent="-228552" algn="l" defTabSz="91420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176" indent="-228552" algn="l" defTabSz="91420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280" indent="-228552" algn="l" defTabSz="91420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384" indent="-228552" algn="l" defTabSz="91420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1pPr>
      <a:lvl2pPr marL="457104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2pPr>
      <a:lvl3pPr marL="914208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3pPr>
      <a:lvl4pPr marL="1371312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4pPr>
      <a:lvl5pPr marL="1828416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5pPr>
      <a:lvl6pPr marL="2285520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6pPr>
      <a:lvl7pPr marL="2742624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7pPr>
      <a:lvl8pPr marL="3199728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8pPr>
      <a:lvl9pPr marL="3656832" algn="l" defTabSz="914208" rtl="0" eaLnBrk="1" latinLnBrk="0" hangingPunct="1">
        <a:defRPr sz="179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19315864.2020.1760972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E753D31-72A2-1CF2-8B0C-56D984E2A655}"/>
              </a:ext>
            </a:extLst>
          </p:cNvPr>
          <p:cNvSpPr txBox="1"/>
          <p:nvPr/>
        </p:nvSpPr>
        <p:spPr>
          <a:xfrm>
            <a:off x="1493240" y="1459686"/>
            <a:ext cx="663336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400" b="1" dirty="0"/>
              <a:t>BMHP6029</a:t>
            </a:r>
          </a:p>
          <a:p>
            <a:r>
              <a:rPr lang="en-GB" sz="1400" b="1" dirty="0"/>
              <a:t>Psychopathological Classifications and Provisions</a:t>
            </a:r>
          </a:p>
          <a:p>
            <a:r>
              <a:rPr lang="en-GB" sz="1400" b="1" dirty="0"/>
              <a:t> Component</a:t>
            </a:r>
          </a:p>
          <a:p>
            <a:endParaRPr lang="en-GB" sz="1100" dirty="0"/>
          </a:p>
          <a:p>
            <a:r>
              <a:rPr lang="en-GB" sz="1400" b="1" dirty="0"/>
              <a:t>Student name: Osman Kamara</a:t>
            </a:r>
          </a:p>
          <a:p>
            <a:r>
              <a:rPr lang="en-GB" sz="1400" b="1" dirty="0"/>
              <a:t>Student number: 2324742</a:t>
            </a:r>
          </a:p>
          <a:p>
            <a:r>
              <a:rPr lang="en-GB" sz="1400" b="1" dirty="0"/>
              <a:t>Lecturer’s name: Bianca Sanfilippo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400" dirty="0"/>
              <a:t>Acknowledgement of the use of AI tools</a:t>
            </a:r>
          </a:p>
          <a:p>
            <a:r>
              <a:rPr lang="en-GB" sz="14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endParaRPr lang="en-GB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64AA92-5693-819F-66FE-173DE4773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2492"/>
            <a:ext cx="4216400" cy="1386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54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8375FE3-2C32-9366-114C-CA13C487E54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78934" y="1040192"/>
            <a:ext cx="1753516" cy="717995"/>
          </a:xfrm>
        </p:spPr>
        <p:txBody>
          <a:bodyPr/>
          <a:lstStyle/>
          <a:p>
            <a:r>
              <a:rPr lang="en-GB" sz="583" kern="100" dirty="0">
                <a:latin typeface="Aptos" panose="020B0004020202020204" pitchFamily="34" charset="0"/>
                <a:ea typeface="Aptos" panose="020B0004020202020204" pitchFamily="34" charset="0"/>
              </a:rPr>
              <a:t>6B40 Post- Traumatic stress disorder</a:t>
            </a: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84929-9290-9C24-C457-E43F24D0050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9673" y="1053051"/>
            <a:ext cx="2093516" cy="303280"/>
          </a:xfrm>
        </p:spPr>
        <p:txBody>
          <a:bodyPr/>
          <a:lstStyle/>
          <a:p>
            <a:r>
              <a:rPr lang="en-GB" dirty="0"/>
              <a:t>Menta Disorder Introduction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B6C532-B0F6-F544-E1CB-CEB164CF72C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449853" y="1281593"/>
            <a:ext cx="2093515" cy="738642"/>
          </a:xfrm>
        </p:spPr>
        <p:txBody>
          <a:bodyPr/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How  were  people with  the disorder viewed  in the past?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99E08A-8FCF-8D83-62A0-1A25E8439D4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76402" y="994991"/>
            <a:ext cx="2093516" cy="492434"/>
          </a:xfrm>
        </p:spPr>
        <p:txBody>
          <a:bodyPr/>
          <a:lstStyle/>
          <a:p>
            <a:r>
              <a:rPr lang="en-GB" sz="1000" u="none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Perspectives and Treatments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3E60A24-9B55-D8CC-6A42-27DE273E27A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91605" y="973771"/>
            <a:ext cx="2517820" cy="2092858"/>
          </a:xfrm>
        </p:spPr>
        <p:txBody>
          <a:bodyPr/>
          <a:lstStyle/>
          <a:p>
            <a:pPr algn="ctr"/>
            <a:r>
              <a:rPr lang="en-GB" sz="1000" b="1" dirty="0"/>
              <a:t>RESULTS</a:t>
            </a:r>
          </a:p>
          <a:p>
            <a:pPr algn="ctr"/>
            <a:r>
              <a:rPr lang="en-GB" sz="1000" dirty="0"/>
              <a:t>	</a:t>
            </a:r>
            <a:r>
              <a:rPr lang="en-GB" sz="1000" b="1" dirty="0"/>
              <a:t>How did medical professional view the disorder?</a:t>
            </a:r>
          </a:p>
          <a:p>
            <a:pPr marL="228600" indent="-228600" algn="ctr">
              <a:buAutoNum type="arabicPeriod"/>
            </a:pPr>
            <a:r>
              <a:rPr lang="en-GB" sz="1000" dirty="0"/>
              <a:t>Healthcare professionals acknowledge PTSD as an important clinical issue ( Kildahl, et al 2020)</a:t>
            </a:r>
          </a:p>
          <a:p>
            <a:pPr algn="ctr"/>
            <a:r>
              <a:rPr lang="en-GB" sz="1000" dirty="0"/>
              <a:t>2.Clinicians collaborating with adults diagnosed with autism spectrum disorder and intellectual disabilities ( Kildahl, et al 2020)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D9DA75E-29AD-053A-7316-94D1946682A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44B4102-1A6B-75A9-B118-2B2BD7DB00D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67087" y="3994392"/>
            <a:ext cx="2005468" cy="523212"/>
          </a:xfrm>
        </p:spPr>
        <p:txBody>
          <a:bodyPr/>
          <a:lstStyle/>
          <a:p>
            <a:endParaRPr lang="en-GB" sz="1000" dirty="0"/>
          </a:p>
          <a:p>
            <a:r>
              <a:rPr lang="en-GB" sz="1000" u="none" dirty="0"/>
              <a:t>Conclusion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C39A50B6-3729-97FC-68B1-5A2D40BA0BDC}"/>
              </a:ext>
            </a:extLst>
          </p:cNvPr>
          <p:cNvSpPr>
            <a:spLocks noGrp="1"/>
          </p:cNvSpPr>
          <p:nvPr>
            <p:ph type="body" sz="quarter" idx="151"/>
          </p:nvPr>
        </p:nvSpPr>
        <p:spPr/>
        <p:txBody>
          <a:bodyPr/>
          <a:lstStyle/>
          <a:p>
            <a:r>
              <a:rPr lang="en-GB" dirty="0"/>
              <a:t>Disorders specifically associated with stress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9F01618-223E-9B62-335D-DD0C86C198B7}"/>
              </a:ext>
            </a:extLst>
          </p:cNvPr>
          <p:cNvSpPr>
            <a:spLocks noGrp="1"/>
          </p:cNvSpPr>
          <p:nvPr>
            <p:ph type="body" sz="quarter" idx="153"/>
          </p:nvPr>
        </p:nvSpPr>
        <p:spPr/>
        <p:txBody>
          <a:bodyPr/>
          <a:lstStyle/>
          <a:p>
            <a:r>
              <a:rPr lang="en-GB" dirty="0"/>
              <a:t>PTSD ( ICD-11 6B40)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5A7F9B-FE88-DF73-AD8F-BFA984E81297}"/>
              </a:ext>
            </a:extLst>
          </p:cNvPr>
          <p:cNvSpPr txBox="1"/>
          <p:nvPr/>
        </p:nvSpPr>
        <p:spPr>
          <a:xfrm>
            <a:off x="551607" y="1414275"/>
            <a:ext cx="20951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914208"/>
            <a:r>
              <a:rPr lang="en-GB" sz="8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Post-traumatic stress disorder  is a mental health issue that can arise after experiencing  a traumatic event, marked by severe fear, anxiety, and behaviours aimed at avoiding reminders  of the trauma.</a:t>
            </a:r>
          </a:p>
          <a:p>
            <a:pPr algn="just" defTabSz="914208"/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(Şimşek, 2023)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C3C33084-907B-8020-D485-1EA1DC17F99D}"/>
              </a:ext>
            </a:extLst>
          </p:cNvPr>
          <p:cNvSpPr txBox="1">
            <a:spLocks/>
          </p:cNvSpPr>
          <p:nvPr/>
        </p:nvSpPr>
        <p:spPr>
          <a:xfrm>
            <a:off x="483442" y="3017499"/>
            <a:ext cx="2095168" cy="982573"/>
          </a:xfrm>
          <a:prstGeom prst="rect">
            <a:avLst/>
          </a:prstGeom>
        </p:spPr>
        <p:txBody>
          <a:bodyPr wrap="square" lIns="47623" tIns="47623" rIns="47623" bIns="47623" anchor="t" anchorCtr="0">
            <a:spAutoFit/>
          </a:bodyPr>
          <a:lstStyle>
            <a:lvl1pPr marL="0" indent="0" algn="l" defTabSz="4388900" rtl="0" eaLnBrk="1" latinLnBrk="0" hangingPunct="1">
              <a:spcBef>
                <a:spcPct val="20000"/>
              </a:spcBef>
              <a:buFont typeface="Arial" pitchFamily="34" charset="0"/>
              <a:buNone/>
              <a:defRPr sz="2500" kern="120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defRPr>
            </a:lvl1pPr>
            <a:lvl2pPr marL="1485825" indent="-571471" algn="l" defTabSz="4388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500" kern="1200">
                <a:solidFill>
                  <a:schemeClr val="tx1"/>
                </a:solidFill>
                <a:latin typeface="Trebuchet MS" pitchFamily="34" charset="0"/>
                <a:ea typeface="+mn-ea"/>
                <a:cs typeface="+mn-cs"/>
              </a:defRPr>
            </a:lvl2pPr>
            <a:lvl3pPr marL="2057297" indent="-571471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500" kern="1200">
                <a:solidFill>
                  <a:schemeClr val="tx1"/>
                </a:solidFill>
                <a:latin typeface="Trebuchet MS" pitchFamily="34" charset="0"/>
                <a:ea typeface="+mn-ea"/>
                <a:cs typeface="+mn-cs"/>
              </a:defRPr>
            </a:lvl3pPr>
            <a:lvl4pPr marL="2685916" indent="-628619" algn="l" defTabSz="4388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500" kern="1200">
                <a:solidFill>
                  <a:schemeClr val="tx1"/>
                </a:solidFill>
                <a:latin typeface="Trebuchet MS" pitchFamily="34" charset="0"/>
                <a:ea typeface="+mn-ea"/>
                <a:cs typeface="+mn-cs"/>
              </a:defRPr>
            </a:lvl4pPr>
            <a:lvl5pPr marL="3143093" indent="-457177" algn="l" defTabSz="4388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500" kern="1200">
                <a:solidFill>
                  <a:schemeClr val="tx1"/>
                </a:solidFill>
                <a:latin typeface="Trebuchet MS" pitchFamily="34" charset="0"/>
                <a:ea typeface="+mn-ea"/>
                <a:cs typeface="+mn-cs"/>
              </a:defRPr>
            </a:lvl5pPr>
            <a:lvl6pPr marL="1206947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3926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837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282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08"/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 prevalence of PTSD in the UK differs based on the specific population being examined and the methods employed in the research. ( Brewin et al., 2022)</a:t>
            </a:r>
          </a:p>
          <a:p>
            <a:pPr defTabSz="914208"/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prevalence of PTSD differs based on the population and the context.( Martinez and Blanch, 2024)</a:t>
            </a:r>
          </a:p>
        </p:txBody>
      </p:sp>
      <p:pic>
        <p:nvPicPr>
          <p:cNvPr id="1026" name="Picture 2" descr="Post Traumatic Stress Disorder ...">
            <a:extLst>
              <a:ext uri="{FF2B5EF4-FFF2-40B4-BE49-F238E27FC236}">
                <a16:creationId xmlns:a16="http://schemas.microsoft.com/office/drawing/2014/main" id="{9CBD936D-7B7E-DBE6-B651-509827523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47" y="2312964"/>
            <a:ext cx="1892907" cy="74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699BDB57-6947-84CF-C4DC-EF92A044C5EC}"/>
              </a:ext>
            </a:extLst>
          </p:cNvPr>
          <p:cNvSpPr txBox="1"/>
          <p:nvPr/>
        </p:nvSpPr>
        <p:spPr>
          <a:xfrm>
            <a:off x="350989" y="3974132"/>
            <a:ext cx="2181461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208"/>
            <a:r>
              <a:rPr lang="en-GB" sz="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</a:p>
          <a:p>
            <a:pPr defTabSz="914208"/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disorder has been linked to various causes.</a:t>
            </a:r>
          </a:p>
          <a:p>
            <a:pPr defTabSz="914208"/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8087" indent="-238087" defTabSz="914208">
              <a:buFontTx/>
              <a:buAutoNum type="arabicPeriod"/>
            </a:pP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Trauma exposure ( Al </a:t>
            </a:r>
            <a:r>
              <a:rPr lang="en-GB" sz="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jowf</a:t>
            </a: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2022).</a:t>
            </a:r>
          </a:p>
          <a:p>
            <a:pPr marL="238087" indent="-238087" defTabSz="914208">
              <a:buFontTx/>
              <a:buAutoNum type="arabicPeriod"/>
            </a:pP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Traumatic childhood events. ( Christoffersen et al, 2024).</a:t>
            </a:r>
          </a:p>
          <a:p>
            <a:pPr marL="238087" indent="-238087" defTabSz="914208">
              <a:buFontTx/>
              <a:buAutoNum type="arabicPeriod"/>
            </a:pP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a biological level, issues with mitochondria and oxidative stress(Luschka et al., 2023)</a:t>
            </a: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208"/>
            <a:r>
              <a:rPr lang="en-GB" sz="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Symptoms</a:t>
            </a:r>
          </a:p>
          <a:p>
            <a:pPr defTabSz="914208"/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defTabSz="914208">
              <a:buAutoNum type="arabicPeriod"/>
            </a:pP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PTSD include various psychological difficulties and functional challenges ( Arigo, et al. 2020).</a:t>
            </a:r>
          </a:p>
          <a:p>
            <a:pPr marL="228600" indent="-228600" defTabSz="914208">
              <a:buAutoNum type="arabicPeriod"/>
            </a:pPr>
            <a:r>
              <a:rPr lang="en-GB" sz="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symptoms of PTSD are affected by cognitive elements ( Kube, et al. 2023).</a:t>
            </a: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8087" indent="-238087" defTabSz="914208">
              <a:buFontTx/>
              <a:buAutoNum type="arabicPeriod"/>
            </a:pPr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A82DDAAD-AC6A-D50A-5A1F-C2B5AF8090A5}"/>
              </a:ext>
            </a:extLst>
          </p:cNvPr>
          <p:cNvSpPr txBox="1"/>
          <p:nvPr/>
        </p:nvSpPr>
        <p:spPr>
          <a:xfrm>
            <a:off x="3576707" y="1868173"/>
            <a:ext cx="1892907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0470" indent="-190470" defTabSz="914208">
              <a:spcBef>
                <a:spcPct val="20000"/>
              </a:spcBef>
              <a:buFont typeface="Arial" pitchFamily="34" charset="0"/>
              <a:buAutoNum type="arabicPeriod"/>
              <a:defRPr/>
            </a:pPr>
            <a:r>
              <a:rPr lang="en-GB" sz="10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the past, people exhibiting signs of PTSD  were frequently subject to significant stigma and misconceptions. ( Rae,  2007)</a:t>
            </a:r>
          </a:p>
          <a:p>
            <a:pPr marL="190470" indent="-190470" defTabSz="914208">
              <a:spcBef>
                <a:spcPct val="20000"/>
              </a:spcBef>
              <a:buFont typeface="Arial" pitchFamily="34" charset="0"/>
              <a:buAutoNum type="arabicPeriod"/>
              <a:defRPr/>
            </a:pPr>
            <a:r>
              <a:rPr lang="en-GB" sz="10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During World War 11, the understanding of psychological breakdowns among combat personnel shifted. ( Macleod, 2022)</a:t>
            </a:r>
          </a:p>
          <a:p>
            <a:pPr marL="190470" indent="-190470" defTabSz="914208">
              <a:spcBef>
                <a:spcPct val="20000"/>
              </a:spcBef>
              <a:buFont typeface="Arial" pitchFamily="34" charset="0"/>
              <a:buAutoNum type="arabicPeriod"/>
              <a:defRPr/>
            </a:pPr>
            <a:endParaRPr lang="en-GB" sz="1000" kern="100" dirty="0">
              <a:solidFill>
                <a:prstClr val="black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" name="TextBox 1023">
            <a:extLst>
              <a:ext uri="{FF2B5EF4-FFF2-40B4-BE49-F238E27FC236}">
                <a16:creationId xmlns:a16="http://schemas.microsoft.com/office/drawing/2014/main" id="{72C4711E-AE25-473A-FC52-EBD44B4BA318}"/>
              </a:ext>
            </a:extLst>
          </p:cNvPr>
          <p:cNvSpPr txBox="1"/>
          <p:nvPr/>
        </p:nvSpPr>
        <p:spPr>
          <a:xfrm>
            <a:off x="3691645" y="3974131"/>
            <a:ext cx="174763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208">
              <a:spcBef>
                <a:spcPct val="20000"/>
              </a:spcBef>
              <a:defRPr/>
            </a:pPr>
            <a:r>
              <a:rPr lang="en-GB" sz="1000" b="1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has this changed?</a:t>
            </a:r>
          </a:p>
          <a:p>
            <a:pPr defTabSz="914208">
              <a:spcBef>
                <a:spcPct val="20000"/>
              </a:spcBef>
              <a:defRPr/>
            </a:pPr>
            <a:r>
              <a:rPr lang="en-GB" sz="1000" b="1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1.</a:t>
            </a:r>
            <a:r>
              <a:rPr lang="en-GB" sz="10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understanding of individuals with PTSD has changed considerably over the past few decades.( Lerner, ,2023).</a:t>
            </a:r>
          </a:p>
          <a:p>
            <a:pPr defTabSz="914208">
              <a:spcBef>
                <a:spcPct val="20000"/>
              </a:spcBef>
              <a:defRPr/>
            </a:pPr>
            <a:r>
              <a:rPr lang="en-GB" sz="1000" b="1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</a:t>
            </a:r>
            <a:r>
              <a:rPr lang="en-GB" sz="10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clinical practice, the understanding  of PTSD has evolved beyond just concentrating on specific traumatic events.( Gradus, et al. 2023).</a:t>
            </a:r>
          </a:p>
        </p:txBody>
      </p:sp>
      <p:pic>
        <p:nvPicPr>
          <p:cNvPr id="1031" name="Picture 1030">
            <a:extLst>
              <a:ext uri="{FF2B5EF4-FFF2-40B4-BE49-F238E27FC236}">
                <a16:creationId xmlns:a16="http://schemas.microsoft.com/office/drawing/2014/main" id="{AAED6FA3-5620-AABE-E3B9-6FD4375FF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266" y="2841600"/>
            <a:ext cx="2517820" cy="2393645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69C28798-62DE-BDF1-6FCA-4AE70C743E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5857" y="1118207"/>
            <a:ext cx="2010230" cy="282124"/>
          </a:xfrm>
          <a:prstGeom prst="rect">
            <a:avLst/>
          </a:prstGeom>
        </p:spPr>
      </p:pic>
      <p:sp>
        <p:nvSpPr>
          <p:cNvPr id="1038" name="TextBox 1037">
            <a:extLst>
              <a:ext uri="{FF2B5EF4-FFF2-40B4-BE49-F238E27FC236}">
                <a16:creationId xmlns:a16="http://schemas.microsoft.com/office/drawing/2014/main" id="{5871A71A-E2E3-EFDA-CDF7-4B2A47FF694F}"/>
              </a:ext>
            </a:extLst>
          </p:cNvPr>
          <p:cNvSpPr txBox="1"/>
          <p:nvPr/>
        </p:nvSpPr>
        <p:spPr>
          <a:xfrm>
            <a:off x="9628278" y="983291"/>
            <a:ext cx="20986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208">
              <a:spcBef>
                <a:spcPct val="20000"/>
              </a:spcBef>
              <a:defRPr/>
            </a:pPr>
            <a:r>
              <a:rPr lang="en-GB" sz="1200" b="1" u="sng" dirty="0">
                <a:solidFill>
                  <a:prstClr val="black"/>
                </a:solidFill>
                <a:latin typeface="Aptos" panose="020B0004020202020204" pitchFamily="34" charset="0"/>
              </a:rPr>
              <a:t>Recommendations</a:t>
            </a:r>
          </a:p>
        </p:txBody>
      </p:sp>
      <p:sp>
        <p:nvSpPr>
          <p:cNvPr id="1040" name="Text Placeholder 9">
            <a:extLst>
              <a:ext uri="{FF2B5EF4-FFF2-40B4-BE49-F238E27FC236}">
                <a16:creationId xmlns:a16="http://schemas.microsoft.com/office/drawing/2014/main" id="{7F221C52-CEF4-DDC3-0E6D-EE1DF6E6DAEB}"/>
              </a:ext>
            </a:extLst>
          </p:cNvPr>
          <p:cNvSpPr txBox="1">
            <a:spLocks/>
          </p:cNvSpPr>
          <p:nvPr/>
        </p:nvSpPr>
        <p:spPr>
          <a:xfrm>
            <a:off x="9037106" y="1624968"/>
            <a:ext cx="2578819" cy="2501708"/>
          </a:xfrm>
          <a:prstGeom prst="rect">
            <a:avLst/>
          </a:prstGeom>
          <a:noFill/>
        </p:spPr>
        <p:txBody>
          <a:bodyPr wrap="square" lIns="19049" tIns="19049" rIns="19049" bIns="19049" anchor="t" anchorCtr="0">
            <a:spAutoFit/>
          </a:bodyPr>
          <a:lstStyle>
            <a:lvl1pPr marL="0" indent="0" algn="ctr" defTabSz="4388900" rtl="0" eaLnBrk="1" latinLnBrk="0" hangingPunct="1">
              <a:spcBef>
                <a:spcPct val="20000"/>
              </a:spcBef>
              <a:buFont typeface="Arial" pitchFamily="34" charset="0"/>
              <a:buNone/>
              <a:defRPr sz="3700" b="1" u="sng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65982" indent="-1371531" algn="l" defTabSz="4388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3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86126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57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875026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6947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3926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837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2827" indent="-1097226" algn="l" defTabSz="4388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470" indent="-190470" defTabSz="914208">
              <a:spcAft>
                <a:spcPts val="229"/>
              </a:spcAft>
              <a:buFont typeface="Arial" pitchFamily="34" charset="0"/>
              <a:buAutoNum type="arabicPeriod"/>
            </a:pPr>
            <a:r>
              <a:rPr lang="en-GB" sz="1200" b="0" u="none" dirty="0">
                <a:solidFill>
                  <a:prstClr val="black"/>
                </a:solidFill>
                <a:latin typeface="Aptos" panose="020B0004020202020204" pitchFamily="34" charset="0"/>
                <a:ea typeface="Century Schoolbook" panose="02040604050505020304" pitchFamily="18" charset="0"/>
              </a:rPr>
              <a:t>Recent  guidelines for preventing and treating PTSD prioritise psychological therapies as the primary method. ( Bisson,  and Olff., 2021).</a:t>
            </a:r>
          </a:p>
          <a:p>
            <a:pPr marL="190470" indent="-190470" defTabSz="914208">
              <a:spcAft>
                <a:spcPts val="229"/>
              </a:spcAft>
              <a:buFont typeface="Arial" pitchFamily="34" charset="0"/>
              <a:buAutoNum type="arabicPeriod"/>
            </a:pPr>
            <a:r>
              <a:rPr lang="en-GB" sz="1200" b="0" u="none" dirty="0">
                <a:solidFill>
                  <a:prstClr val="black"/>
                </a:solidFill>
                <a:latin typeface="Aptos" panose="020B0004020202020204" pitchFamily="34" charset="0"/>
                <a:ea typeface="Century Schoolbook" panose="02040604050505020304" pitchFamily="18" charset="0"/>
              </a:rPr>
              <a:t>Trauma- focused cognitive behavioural  therapies ( CBT-TF), such as cognitive  Processing  Therapy ( CPT), Cognitive Therapy(CT), and prolonged Exposure (PE), are backed by strong evidence demonstrating their effectiveness.(  Lweis,  et al. 2020).</a:t>
            </a:r>
            <a:endParaRPr lang="en-GB" sz="1000" b="0" u="none" dirty="0">
              <a:solidFill>
                <a:prstClr val="black"/>
              </a:solidFill>
              <a:latin typeface="Aptos" panose="020B0004020202020204" pitchFamily="34" charset="0"/>
              <a:ea typeface="Century Schoolbook" panose="02040604050505020304" pitchFamily="18" charset="0"/>
            </a:endParaRPr>
          </a:p>
        </p:txBody>
      </p:sp>
      <p:sp>
        <p:nvSpPr>
          <p:cNvPr id="1042" name="TextBox 1041">
            <a:extLst>
              <a:ext uri="{FF2B5EF4-FFF2-40B4-BE49-F238E27FC236}">
                <a16:creationId xmlns:a16="http://schemas.microsoft.com/office/drawing/2014/main" id="{5A43ED57-8ED8-2345-E164-6F5838DFF705}"/>
              </a:ext>
            </a:extLst>
          </p:cNvPr>
          <p:cNvSpPr txBox="1"/>
          <p:nvPr/>
        </p:nvSpPr>
        <p:spPr>
          <a:xfrm>
            <a:off x="9545428" y="4691685"/>
            <a:ext cx="2181462" cy="2036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208"/>
            <a:r>
              <a:rPr lang="en-GB" sz="1200" dirty="0">
                <a:solidFill>
                  <a:prstClr val="black"/>
                </a:solidFill>
                <a:latin typeface="Calibri"/>
              </a:rPr>
              <a:t>Cognitive processing therapy, cognitive therapy, and prolonged exposure are recognised as  the preferred treatments among standardised psychological therapies. ( Lewis, et al 2020)</a:t>
            </a:r>
          </a:p>
          <a:p>
            <a:pPr defTabSz="914208"/>
            <a:endParaRPr lang="en-GB" sz="1200" dirty="0">
              <a:solidFill>
                <a:prstClr val="black"/>
              </a:solidFill>
              <a:latin typeface="Calibri"/>
            </a:endParaRPr>
          </a:p>
          <a:p>
            <a:pPr defTabSz="914208"/>
            <a:endParaRPr lang="en-GB" sz="1200" dirty="0">
              <a:solidFill>
                <a:prstClr val="black"/>
              </a:solidFill>
              <a:latin typeface="Calibri"/>
            </a:endParaRPr>
          </a:p>
          <a:p>
            <a:pPr defTabSz="914208"/>
            <a:endParaRPr lang="en-GB" sz="917" dirty="0">
              <a:solidFill>
                <a:prstClr val="black"/>
              </a:solidFill>
              <a:latin typeface="Calibri"/>
            </a:endParaRPr>
          </a:p>
          <a:p>
            <a:pPr defTabSz="914208"/>
            <a:endParaRPr lang="en-GB" sz="917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" name="Picture 2" descr="How PTSD Is Treated: Is There a Cure?">
            <a:extLst>
              <a:ext uri="{FF2B5EF4-FFF2-40B4-BE49-F238E27FC236}">
                <a16:creationId xmlns:a16="http://schemas.microsoft.com/office/drawing/2014/main" id="{94727439-5430-9C47-91E7-382A2A1AA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309" y="4691685"/>
            <a:ext cx="2193757" cy="136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710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8E92DF-FA90-511C-991D-7B848DFFC670}"/>
              </a:ext>
            </a:extLst>
          </p:cNvPr>
          <p:cNvSpPr txBox="1"/>
          <p:nvPr/>
        </p:nvSpPr>
        <p:spPr>
          <a:xfrm>
            <a:off x="484633" y="1399032"/>
            <a:ext cx="1152110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(2020).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One, 17(5), e0268621. https://doi.org/10.1371/journal.pone.0268621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(2020).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One, 17(5), e0268621. https://doi.org/10.1371/journal.pone.0268621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https://doi.org/10.1177/0957154X211051972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-0349.2007.00476.x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–1939. International Journal of Mental Health Nursing, 16: 266-273. https://doi-org.uwtsd.idm.oclc.org/10.1111/j.1447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 JOWF, G.,I., AHMED, Z.T., AN, N., REIJNDERS, R.A., AMBROSINO, E., RUTTEN, B.P.F., DE NIJS, L. and EIJSSEN, L.M.T., 2022. A Public Health Perspective of Post-Traumatic Stress Disorder. International Journal of Environmental Research and Public Health, 19(11), pp. 6474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Arigo,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Juth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Trief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Wallston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K., Ulbrecht, J., &amp; Smyth, J. M. (2020). Unique relations between post-traumatic stress disorder symptoms and patient functioning in type 2 diabetes. Journal of Health Psychology, 25(5), 652–664. https://doi.org/10.1177/1359105317727839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Brewin, C. R., Miller, J. K., &amp; Burchell, B. (2022). Estimating the total prevalence of PTSD among the UK police force: Formal comment on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Stevelink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Brewin, C. R., Miller, J. K., &amp; Burchell, B. (2022). Estimating the total prevalence of PTSD among the UK police force: Formal comment on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Stevelink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CHRISTOFFERSEN, M.N. and THORUP, A.A.E., 2024. Post-traumatic Stress Disorder in School-age Children: A Nationwide Prospective Birth Cohort Study. Journal of Child &amp; Adolescent Trauma, 17(2), pp. 139-157.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e3372-n/a. https://doi.org/10.1002/smi.3372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e3372-n/a. https://doi.org/10.1002/smi.3372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Gradus, J. L., &amp; Galea, S. (2023). Moving From Traumatic Events to Traumatic Experiences in the Study of Traumatic Psychopathology. American Journal of Epidemiology, 192(10), 1609–1612. https://doi.org/10.1093/aje/kwad126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Gradus, J. L., &amp; Galea, S. (2023). Moving From Traumatic Events to Traumatic Experiences in the Study of Traumatic Psychopathology. American Journal of Epidemiology, 192(10), 1609–1612. https://doi.org/10.1093/aje/kwad126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Kildahl, A.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Helverschou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 B., Bakken, T. L.,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Oddli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H. W. (2020). “Driven and Tense, Stressed Out and Anxious”: Clinicians’ Perceptions of Post-Traumatic Stress Disorder Symptom Expressions in Adults with Autism and Intellectual Disability. Journal of Mental Health Research in Intellectual Disabilities, 13(3), 201–230.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https://doi.org/10.1080/19315864.2020.1760972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Lewis, C., Roberts, N. P., Andrew, M., Starling, E., &amp; Bisson, J. I. (2020). Psychological therapies for post-traumatic stress disorder in adults: systematic review and meta-analysis. European Journal of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Psychotraumatology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11(1), 1729633. https://doi.org/10.1080/20008198.2020.1729633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FD6FB-D0F7-4838-9B65-75737A1BF008}"/>
              </a:ext>
            </a:extLst>
          </p:cNvPr>
          <p:cNvSpPr txBox="1"/>
          <p:nvPr/>
        </p:nvSpPr>
        <p:spPr>
          <a:xfrm>
            <a:off x="2946633" y="445790"/>
            <a:ext cx="609460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099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4812BD-412A-1381-BCBD-CCFEB3C1DD0A}"/>
              </a:ext>
            </a:extLst>
          </p:cNvPr>
          <p:cNvSpPr txBox="1"/>
          <p:nvPr/>
        </p:nvSpPr>
        <p:spPr>
          <a:xfrm>
            <a:off x="1024467" y="484582"/>
            <a:ext cx="8906933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Kildahl, A.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Helverschou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 B., Bakken, T. L.,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Oddli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H. W. (2020). “Driven and Tense, Stressed Out and Anxious”: Clinicians’ Perceptions of Post-Traumatic Stress Disorder Symptom Expressions in Adults with Autism and Intellectual Disability. Journal of Mental Health Research in Intellectual Disabilities, 13(3), 201–230. https://doi.org/10.1080/19315864.2020.1760972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KUBE, T., ELSSNER, A.C. and HERZOG, P., 2023. The relationship between multiple traumatic events and the severity of posttraumatic stress disorder symptoms – evidence for a cognitive link. European Journal of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LERNER, A.B., 2023. Blurring the Boundaries of War: PTSD in American Foreign Policy Discourse. Perspectives on Politics, 21(2), pp. 569-586.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LERNER, A.B., 2023. Blurring the Boundaries of War: PTSD in American Foreign Policy Discourse. Perspectives on Politics, 21(2), pp. 569-586.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Lewis, C., Roberts, N. P., Andrew, M., Starling, E., &amp; Bisson, J. I. (2020). Psychological therapies for post-traumatic stress disorder in adults: systematic review and meta-analysis. European Journal of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Psychotraumatology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11(1), 1729633. https://doi.org/10.1080/20008198.2020.1729633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Lewis, C., Roberts, N. P., Andrew, M., Starling, E., &amp; Bisson, J. I. (2020). Psychological therapies for post-traumatic stress disorder in adults: systematic review and meta-analysis. European Journal of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Psychotraumatology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11(1), 1729633. https://doi.org/10.1080/20008198.2020.1729633</a:t>
            </a:r>
          </a:p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Lushchak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Strilbytska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Koliada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A, K. B. (2023). An orchestrating role of mitochondria in the origin and development of post-traumatic stress disorder. Frontiers in Physiology, 13, 1094076. https://doi.org/10.3389/fphys.2022.1094076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Martínez, A., &amp; Blanch, A. (2024). Are rescue workers still at risk? A meta‐regression analysis of the worldwide prevalence of post‐traumatic stress disorder and risk factors. Stress and Health, 40(4),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Martínez, A., &amp; Blanch, A. (2024). Are rescue workers still at risk? A meta‐regression analysis of the worldwide prevalence of post‐traumatic stress disorder and risk factors. Stress and Health, 40(4),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Psychotraumatology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14(1),.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Rae, R. (2007), An historical account of shell shock during the First World War and reforms in mental health in Australia 1914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Sandy Macleod, A. D. (2022). Symonds on fear and Post Traumatic Stress Disorder (PTSD). History of Psychiatry, 33(1), 95–106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Şimşek, M. K. (2023). Cognitive Models Explaining Post-Traumatic Stress Disorder and Cognitive Therapy Methods Frequently Used in Trauma Victims.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Psikiyatride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Güncel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Yaklaşimlar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15(4), 631–643. https://doi.org/10.18863/pgy.1209460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899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Without Quick Gu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1685</Words>
  <Application>Microsoft Office PowerPoint</Application>
  <PresentationFormat>Widescreen</PresentationFormat>
  <Paragraphs>92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Myriad Pro</vt:lpstr>
      <vt:lpstr>Times New Roman</vt:lpstr>
      <vt:lpstr>Trebuchet MS</vt:lpstr>
      <vt:lpstr>Office Theme</vt:lpstr>
      <vt:lpstr>Without Quick Guides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Osman Kamara (2324742)</dc:creator>
  <cp:lastModifiedBy>Osman Kamara (2324742)</cp:lastModifiedBy>
  <cp:revision>1</cp:revision>
  <dcterms:created xsi:type="dcterms:W3CDTF">2026-03-24T10:52:41Z</dcterms:created>
  <dcterms:modified xsi:type="dcterms:W3CDTF">2026-03-27T05:47:18Z</dcterms:modified>
</cp:coreProperties>
</file>