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58" r:id="rId4"/>
    <p:sldId id="259" r:id="rId5"/>
    <p:sldId id="265" r:id="rId6"/>
    <p:sldId id="260" r:id="rId7"/>
    <p:sldId id="267" r:id="rId8"/>
    <p:sldId id="261" r:id="rId9"/>
    <p:sldId id="269" r:id="rId10"/>
    <p:sldId id="270" r:id="rId11"/>
    <p:sldId id="271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0A5692-A404-48C1-87FA-CA63B2569F5F}" v="27" dt="2026-04-18T15:58:24.5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97" autoAdjust="0"/>
    <p:restoredTop sz="94660"/>
  </p:normalViewPr>
  <p:slideViewPr>
    <p:cSldViewPr snapToGrid="0" showGuides="1">
      <p:cViewPr varScale="1">
        <p:scale>
          <a:sx n="75" d="100"/>
          <a:sy n="75" d="100"/>
        </p:scale>
        <p:origin x="41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oladayo olateju" userId="a6c252c48d88ed48" providerId="LiveId" clId="{C606161D-4BF8-496C-B455-1C2690CF0EC6}"/>
    <pc:docChg chg="custSel addSld delSld modSld">
      <pc:chgData name="foladayo olateju" userId="a6c252c48d88ed48" providerId="LiveId" clId="{C606161D-4BF8-496C-B455-1C2690CF0EC6}" dt="2026-04-18T16:02:14.416" v="401" actId="20577"/>
      <pc:docMkLst>
        <pc:docMk/>
      </pc:docMkLst>
      <pc:sldChg chg="del">
        <pc:chgData name="foladayo olateju" userId="a6c252c48d88ed48" providerId="LiveId" clId="{C606161D-4BF8-496C-B455-1C2690CF0EC6}" dt="2026-04-18T14:50:58.213" v="170" actId="2696"/>
        <pc:sldMkLst>
          <pc:docMk/>
          <pc:sldMk cId="4247855076" sldId="256"/>
        </pc:sldMkLst>
      </pc:sldChg>
      <pc:sldChg chg="modSp mod">
        <pc:chgData name="foladayo olateju" userId="a6c252c48d88ed48" providerId="LiveId" clId="{C606161D-4BF8-496C-B455-1C2690CF0EC6}" dt="2026-04-18T14:50:42.929" v="169" actId="14100"/>
        <pc:sldMkLst>
          <pc:docMk/>
          <pc:sldMk cId="2412572797" sldId="257"/>
        </pc:sldMkLst>
        <pc:spChg chg="mod">
          <ac:chgData name="foladayo olateju" userId="a6c252c48d88ed48" providerId="LiveId" clId="{C606161D-4BF8-496C-B455-1C2690CF0EC6}" dt="2026-04-18T14:50:42.929" v="169" actId="14100"/>
          <ac:spMkLst>
            <pc:docMk/>
            <pc:sldMk cId="2412572797" sldId="257"/>
            <ac:spMk id="5" creationId="{A7305187-1D32-BCB0-04EC-753D6FA99D82}"/>
          </ac:spMkLst>
        </pc:spChg>
      </pc:sldChg>
      <pc:sldChg chg="modSp mod">
        <pc:chgData name="foladayo olateju" userId="a6c252c48d88ed48" providerId="LiveId" clId="{C606161D-4BF8-496C-B455-1C2690CF0EC6}" dt="2026-04-18T14:58:06.045" v="195" actId="113"/>
        <pc:sldMkLst>
          <pc:docMk/>
          <pc:sldMk cId="1199489224" sldId="258"/>
        </pc:sldMkLst>
        <pc:spChg chg="mod">
          <ac:chgData name="foladayo olateju" userId="a6c252c48d88ed48" providerId="LiveId" clId="{C606161D-4BF8-496C-B455-1C2690CF0EC6}" dt="2026-04-18T14:58:06.045" v="195" actId="113"/>
          <ac:spMkLst>
            <pc:docMk/>
            <pc:sldMk cId="1199489224" sldId="258"/>
            <ac:spMk id="5" creationId="{5492334E-2BA8-EC34-4E49-4815D004E9DB}"/>
          </ac:spMkLst>
        </pc:spChg>
      </pc:sldChg>
      <pc:sldChg chg="modSp mod">
        <pc:chgData name="foladayo olateju" userId="a6c252c48d88ed48" providerId="LiveId" clId="{C606161D-4BF8-496C-B455-1C2690CF0EC6}" dt="2026-04-18T16:01:57.058" v="398" actId="20577"/>
        <pc:sldMkLst>
          <pc:docMk/>
          <pc:sldMk cId="1219315801" sldId="259"/>
        </pc:sldMkLst>
        <pc:spChg chg="mod">
          <ac:chgData name="foladayo olateju" userId="a6c252c48d88ed48" providerId="LiveId" clId="{C606161D-4BF8-496C-B455-1C2690CF0EC6}" dt="2026-04-18T16:01:57.058" v="398" actId="20577"/>
          <ac:spMkLst>
            <pc:docMk/>
            <pc:sldMk cId="1219315801" sldId="259"/>
            <ac:spMk id="5" creationId="{96BCE856-2C9D-A836-8C92-C709CCD34A30}"/>
          </ac:spMkLst>
        </pc:spChg>
      </pc:sldChg>
      <pc:sldChg chg="addSp delSp modSp mod">
        <pc:chgData name="foladayo olateju" userId="a6c252c48d88ed48" providerId="LiveId" clId="{C606161D-4BF8-496C-B455-1C2690CF0EC6}" dt="2026-04-18T16:02:09.083" v="400" actId="122"/>
        <pc:sldMkLst>
          <pc:docMk/>
          <pc:sldMk cId="318945204" sldId="260"/>
        </pc:sldMkLst>
        <pc:spChg chg="add del mod">
          <ac:chgData name="foladayo olateju" userId="a6c252c48d88ed48" providerId="LiveId" clId="{C606161D-4BF8-496C-B455-1C2690CF0EC6}" dt="2026-04-18T16:02:09.083" v="400" actId="122"/>
          <ac:spMkLst>
            <pc:docMk/>
            <pc:sldMk cId="318945204" sldId="260"/>
            <ac:spMk id="5" creationId="{45964B4A-6C85-8659-1213-91E5147A6FF0}"/>
          </ac:spMkLst>
        </pc:spChg>
        <pc:picChg chg="add del mod">
          <ac:chgData name="foladayo olateju" userId="a6c252c48d88ed48" providerId="LiveId" clId="{C606161D-4BF8-496C-B455-1C2690CF0EC6}" dt="2026-04-18T15:36:33.830" v="216" actId="478"/>
          <ac:picMkLst>
            <pc:docMk/>
            <pc:sldMk cId="318945204" sldId="260"/>
            <ac:picMk id="3" creationId="{E9926EDD-C185-80D1-7E9A-25C90A7A2EF1}"/>
          </ac:picMkLst>
        </pc:picChg>
        <pc:picChg chg="add del mod">
          <ac:chgData name="foladayo olateju" userId="a6c252c48d88ed48" providerId="LiveId" clId="{C606161D-4BF8-496C-B455-1C2690CF0EC6}" dt="2026-04-18T15:44:56.713" v="224" actId="478"/>
          <ac:picMkLst>
            <pc:docMk/>
            <pc:sldMk cId="318945204" sldId="260"/>
            <ac:picMk id="6" creationId="{C4ECCE0B-AFD0-C24F-B87E-4229E23852B8}"/>
          </ac:picMkLst>
        </pc:picChg>
        <pc:picChg chg="add del mod">
          <ac:chgData name="foladayo olateju" userId="a6c252c48d88ed48" providerId="LiveId" clId="{C606161D-4BF8-496C-B455-1C2690CF0EC6}" dt="2026-04-18T15:29:01.449" v="208" actId="478"/>
          <ac:picMkLst>
            <pc:docMk/>
            <pc:sldMk cId="318945204" sldId="260"/>
            <ac:picMk id="1026" creationId="{75E3DD21-F38C-7F61-23BC-D7327B87F20E}"/>
          </ac:picMkLst>
        </pc:picChg>
      </pc:sldChg>
      <pc:sldChg chg="modSp mod">
        <pc:chgData name="foladayo olateju" userId="a6c252c48d88ed48" providerId="LiveId" clId="{C606161D-4BF8-496C-B455-1C2690CF0EC6}" dt="2026-04-18T16:01:44.439" v="397" actId="20577"/>
        <pc:sldMkLst>
          <pc:docMk/>
          <pc:sldMk cId="404660570" sldId="261"/>
        </pc:sldMkLst>
        <pc:spChg chg="mod">
          <ac:chgData name="foladayo olateju" userId="a6c252c48d88ed48" providerId="LiveId" clId="{C606161D-4BF8-496C-B455-1C2690CF0EC6}" dt="2026-04-18T16:01:44.439" v="397" actId="20577"/>
          <ac:spMkLst>
            <pc:docMk/>
            <pc:sldMk cId="404660570" sldId="261"/>
            <ac:spMk id="5" creationId="{4062CB6D-D9DC-96F6-900E-8CC2F18E91E8}"/>
          </ac:spMkLst>
        </pc:spChg>
      </pc:sldChg>
      <pc:sldChg chg="delSp del mod">
        <pc:chgData name="foladayo olateju" userId="a6c252c48d88ed48" providerId="LiveId" clId="{C606161D-4BF8-496C-B455-1C2690CF0EC6}" dt="2026-04-18T15:59:54.039" v="372" actId="2696"/>
        <pc:sldMkLst>
          <pc:docMk/>
          <pc:sldMk cId="3718820520" sldId="262"/>
        </pc:sldMkLst>
        <pc:spChg chg="del">
          <ac:chgData name="foladayo olateju" userId="a6c252c48d88ed48" providerId="LiveId" clId="{C606161D-4BF8-496C-B455-1C2690CF0EC6}" dt="2026-04-18T15:59:27.817" v="367" actId="478"/>
          <ac:spMkLst>
            <pc:docMk/>
            <pc:sldMk cId="3718820520" sldId="262"/>
            <ac:spMk id="5" creationId="{66E41A0E-DB68-8EFA-D8DE-A9348ECF878A}"/>
          </ac:spMkLst>
        </pc:spChg>
      </pc:sldChg>
      <pc:sldChg chg="addSp delSp modSp mod">
        <pc:chgData name="foladayo olateju" userId="a6c252c48d88ed48" providerId="LiveId" clId="{C606161D-4BF8-496C-B455-1C2690CF0EC6}" dt="2026-04-18T16:00:44.333" v="378" actId="2711"/>
        <pc:sldMkLst>
          <pc:docMk/>
          <pc:sldMk cId="3190760255" sldId="263"/>
        </pc:sldMkLst>
        <pc:spChg chg="add mod">
          <ac:chgData name="foladayo olateju" userId="a6c252c48d88ed48" providerId="LiveId" clId="{C606161D-4BF8-496C-B455-1C2690CF0EC6}" dt="2026-04-18T16:00:44.333" v="378" actId="2711"/>
          <ac:spMkLst>
            <pc:docMk/>
            <pc:sldMk cId="3190760255" sldId="263"/>
            <ac:spMk id="3" creationId="{E1521154-6BC5-364D-A0AC-1541A80A085D}"/>
          </ac:spMkLst>
        </pc:spChg>
        <pc:graphicFrameChg chg="del">
          <ac:chgData name="foladayo olateju" userId="a6c252c48d88ed48" providerId="LiveId" clId="{C606161D-4BF8-496C-B455-1C2690CF0EC6}" dt="2026-04-18T15:59:43.881" v="370" actId="478"/>
          <ac:graphicFrameMkLst>
            <pc:docMk/>
            <pc:sldMk cId="3190760255" sldId="263"/>
            <ac:graphicFrameMk id="4" creationId="{3BF6B87C-753B-0606-B7C1-F526C69EB0B1}"/>
          </ac:graphicFrameMkLst>
        </pc:graphicFrameChg>
        <pc:graphicFrameChg chg="del modGraphic">
          <ac:chgData name="foladayo olateju" userId="a6c252c48d88ed48" providerId="LiveId" clId="{C606161D-4BF8-496C-B455-1C2690CF0EC6}" dt="2026-04-18T15:59:40.826" v="369" actId="478"/>
          <ac:graphicFrameMkLst>
            <pc:docMk/>
            <pc:sldMk cId="3190760255" sldId="263"/>
            <ac:graphicFrameMk id="6" creationId="{84AB0C6C-1B62-BD5B-4E39-AC5A0700187D}"/>
          </ac:graphicFrameMkLst>
        </pc:graphicFrameChg>
      </pc:sldChg>
      <pc:sldChg chg="delSp del mod">
        <pc:chgData name="foladayo olateju" userId="a6c252c48d88ed48" providerId="LiveId" clId="{C606161D-4BF8-496C-B455-1C2690CF0EC6}" dt="2026-04-18T16:00:00.682" v="373" actId="2696"/>
        <pc:sldMkLst>
          <pc:docMk/>
          <pc:sldMk cId="1178060722" sldId="264"/>
        </pc:sldMkLst>
        <pc:spChg chg="del">
          <ac:chgData name="foladayo olateju" userId="a6c252c48d88ed48" providerId="LiveId" clId="{C606161D-4BF8-496C-B455-1C2690CF0EC6}" dt="2026-04-18T15:59:50.845" v="371" actId="478"/>
          <ac:spMkLst>
            <pc:docMk/>
            <pc:sldMk cId="1178060722" sldId="264"/>
            <ac:spMk id="3" creationId="{C7D6D281-E97E-B7C5-4E52-4336BC0E7EC2}"/>
          </ac:spMkLst>
        </pc:spChg>
      </pc:sldChg>
      <pc:sldChg chg="modSp add mod">
        <pc:chgData name="foladayo olateju" userId="a6c252c48d88ed48" providerId="LiveId" clId="{C606161D-4BF8-496C-B455-1C2690CF0EC6}" dt="2026-04-18T16:02:14.416" v="401" actId="20577"/>
        <pc:sldMkLst>
          <pc:docMk/>
          <pc:sldMk cId="1229205269" sldId="265"/>
        </pc:sldMkLst>
        <pc:spChg chg="mod">
          <ac:chgData name="foladayo olateju" userId="a6c252c48d88ed48" providerId="LiveId" clId="{C606161D-4BF8-496C-B455-1C2690CF0EC6}" dt="2026-04-18T16:02:14.416" v="401" actId="20577"/>
          <ac:spMkLst>
            <pc:docMk/>
            <pc:sldMk cId="1229205269" sldId="265"/>
            <ac:spMk id="5" creationId="{047DAC48-3F4D-9053-AC49-9E31B0BCE447}"/>
          </ac:spMkLst>
        </pc:spChg>
      </pc:sldChg>
      <pc:sldChg chg="modSp add mod">
        <pc:chgData name="foladayo olateju" userId="a6c252c48d88ed48" providerId="LiveId" clId="{C606161D-4BF8-496C-B455-1C2690CF0EC6}" dt="2026-04-18T14:52:13.347" v="194" actId="14100"/>
        <pc:sldMkLst>
          <pc:docMk/>
          <pc:sldMk cId="486927193" sldId="266"/>
        </pc:sldMkLst>
        <pc:spChg chg="mod">
          <ac:chgData name="foladayo olateju" userId="a6c252c48d88ed48" providerId="LiveId" clId="{C606161D-4BF8-496C-B455-1C2690CF0EC6}" dt="2026-04-18T14:52:13.347" v="194" actId="14100"/>
          <ac:spMkLst>
            <pc:docMk/>
            <pc:sldMk cId="486927193" sldId="266"/>
            <ac:spMk id="5" creationId="{AE3DEE10-8E70-58F0-459C-02C9B26257D3}"/>
          </ac:spMkLst>
        </pc:spChg>
      </pc:sldChg>
      <pc:sldChg chg="modSp add mod">
        <pc:chgData name="foladayo olateju" userId="a6c252c48d88ed48" providerId="LiveId" clId="{C606161D-4BF8-496C-B455-1C2690CF0EC6}" dt="2026-04-18T15:47:33.648" v="270" actId="14100"/>
        <pc:sldMkLst>
          <pc:docMk/>
          <pc:sldMk cId="3450613510" sldId="267"/>
        </pc:sldMkLst>
        <pc:spChg chg="mod">
          <ac:chgData name="foladayo olateju" userId="a6c252c48d88ed48" providerId="LiveId" clId="{C606161D-4BF8-496C-B455-1C2690CF0EC6}" dt="2026-04-18T15:47:14.716" v="267" actId="20577"/>
          <ac:spMkLst>
            <pc:docMk/>
            <pc:sldMk cId="3450613510" sldId="267"/>
            <ac:spMk id="5" creationId="{FC662122-EB22-359A-D595-3F06A6131CFF}"/>
          </ac:spMkLst>
        </pc:spChg>
        <pc:picChg chg="mod">
          <ac:chgData name="foladayo olateju" userId="a6c252c48d88ed48" providerId="LiveId" clId="{C606161D-4BF8-496C-B455-1C2690CF0EC6}" dt="2026-04-18T15:47:33.648" v="270" actId="14100"/>
          <ac:picMkLst>
            <pc:docMk/>
            <pc:sldMk cId="3450613510" sldId="267"/>
            <ac:picMk id="6" creationId="{E4AE9941-728C-0276-78BE-A74CB4C2992A}"/>
          </ac:picMkLst>
        </pc:picChg>
      </pc:sldChg>
      <pc:sldChg chg="add del">
        <pc:chgData name="foladayo olateju" userId="a6c252c48d88ed48" providerId="LiveId" clId="{C606161D-4BF8-496C-B455-1C2690CF0EC6}" dt="2026-04-18T16:00:53.621" v="379" actId="2696"/>
        <pc:sldMkLst>
          <pc:docMk/>
          <pc:sldMk cId="1848281600" sldId="268"/>
        </pc:sldMkLst>
      </pc:sldChg>
      <pc:sldChg chg="modSp add mod">
        <pc:chgData name="foladayo olateju" userId="a6c252c48d88ed48" providerId="LiveId" clId="{C606161D-4BF8-496C-B455-1C2690CF0EC6}" dt="2026-04-18T16:01:31.731" v="395" actId="20577"/>
        <pc:sldMkLst>
          <pc:docMk/>
          <pc:sldMk cId="911251050" sldId="269"/>
        </pc:sldMkLst>
        <pc:spChg chg="mod">
          <ac:chgData name="foladayo olateju" userId="a6c252c48d88ed48" providerId="LiveId" clId="{C606161D-4BF8-496C-B455-1C2690CF0EC6}" dt="2026-04-18T16:01:31.731" v="395" actId="20577"/>
          <ac:spMkLst>
            <pc:docMk/>
            <pc:sldMk cId="911251050" sldId="269"/>
            <ac:spMk id="5" creationId="{7232E2C1-1323-3336-97CD-B8E836851D6D}"/>
          </ac:spMkLst>
        </pc:spChg>
      </pc:sldChg>
      <pc:sldChg chg="modSp add mod">
        <pc:chgData name="foladayo olateju" userId="a6c252c48d88ed48" providerId="LiveId" clId="{C606161D-4BF8-496C-B455-1C2690CF0EC6}" dt="2026-04-18T16:01:08.223" v="392" actId="122"/>
        <pc:sldMkLst>
          <pc:docMk/>
          <pc:sldMk cId="1561799782" sldId="270"/>
        </pc:sldMkLst>
        <pc:spChg chg="mod">
          <ac:chgData name="foladayo olateju" userId="a6c252c48d88ed48" providerId="LiveId" clId="{C606161D-4BF8-496C-B455-1C2690CF0EC6}" dt="2026-04-18T16:01:08.223" v="392" actId="122"/>
          <ac:spMkLst>
            <pc:docMk/>
            <pc:sldMk cId="1561799782" sldId="270"/>
            <ac:spMk id="5" creationId="{802C6C90-DD52-6485-C762-BF12FA50A861}"/>
          </ac:spMkLst>
        </pc:spChg>
      </pc:sldChg>
      <pc:sldChg chg="addSp delSp modSp add mod">
        <pc:chgData name="foladayo olateju" userId="a6c252c48d88ed48" providerId="LiveId" clId="{C606161D-4BF8-496C-B455-1C2690CF0EC6}" dt="2026-04-18T15:59:08.588" v="366" actId="14100"/>
        <pc:sldMkLst>
          <pc:docMk/>
          <pc:sldMk cId="57855702" sldId="271"/>
        </pc:sldMkLst>
        <pc:spChg chg="add mod">
          <ac:chgData name="foladayo olateju" userId="a6c252c48d88ed48" providerId="LiveId" clId="{C606161D-4BF8-496C-B455-1C2690CF0EC6}" dt="2026-04-18T15:58:24.508" v="359" actId="14100"/>
          <ac:spMkLst>
            <pc:docMk/>
            <pc:sldMk cId="57855702" sldId="271"/>
            <ac:spMk id="3" creationId="{BABF9A47-1C3C-13D7-D657-F40C7A4CF419}"/>
          </ac:spMkLst>
        </pc:spChg>
        <pc:spChg chg="del mod">
          <ac:chgData name="foladayo olateju" userId="a6c252c48d88ed48" providerId="LiveId" clId="{C606161D-4BF8-496C-B455-1C2690CF0EC6}" dt="2026-04-18T15:57:34.390" v="354" actId="478"/>
          <ac:spMkLst>
            <pc:docMk/>
            <pc:sldMk cId="57855702" sldId="271"/>
            <ac:spMk id="5" creationId="{FDBDFCBB-7B55-E982-D6CF-057BE2D7103F}"/>
          </ac:spMkLst>
        </pc:spChg>
        <pc:spChg chg="add mod">
          <ac:chgData name="foladayo olateju" userId="a6c252c48d88ed48" providerId="LiveId" clId="{C606161D-4BF8-496C-B455-1C2690CF0EC6}" dt="2026-04-18T15:59:02.794" v="365" actId="14100"/>
          <ac:spMkLst>
            <pc:docMk/>
            <pc:sldMk cId="57855702" sldId="271"/>
            <ac:spMk id="6" creationId="{5AC2AD83-7CF2-C478-E250-2AFF6DB26684}"/>
          </ac:spMkLst>
        </pc:spChg>
        <pc:graphicFrameChg chg="add mod modGraphic">
          <ac:chgData name="foladayo olateju" userId="a6c252c48d88ed48" providerId="LiveId" clId="{C606161D-4BF8-496C-B455-1C2690CF0EC6}" dt="2026-04-18T15:59:08.588" v="366" actId="14100"/>
          <ac:graphicFrameMkLst>
            <pc:docMk/>
            <pc:sldMk cId="57855702" sldId="271"/>
            <ac:graphicFrameMk id="2" creationId="{6E304021-1666-A7FF-1A18-D58A3808FFA4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2F779-C123-A57B-BD4E-5C9B560E90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FE0AD-56E8-E095-2C26-1FD432CE6C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6C4FB8-158B-8319-2FBF-C55C1BFA4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E2218-1611-403E-BA68-286A1BBAA6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3089B-01AE-AC0F-32F8-2CBF06C5A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D4F16-C62E-37DA-3E71-198004E4D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1855A-3C72-44C2-8C19-0A5294E07C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081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78CB5-6802-CE13-E273-8BB6BDC53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F6093-8D5F-3A39-13D8-9DF49E5B89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7E1A5-0A66-9E7E-0905-8121B56A33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E2218-1611-403E-BA68-286A1BBAA6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DCF322-7874-6E87-FFFA-EF9608533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FE2CC9-4934-F817-D369-9CE4C901F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1855A-3C72-44C2-8C19-0A5294E07C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810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9F2D9-188C-EA65-290D-AF1572D7B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D19280-B981-E964-E9D7-8E9EE8E989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FDD80-BB2A-C038-BEA8-D52BFB9BB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E2218-1611-403E-BA68-286A1BBAA6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3F5B93-3513-0FA1-75A0-1DE545781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D93D4-0A32-734E-F648-D4428B3FB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1855A-3C72-44C2-8C19-0A5294E07C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723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0D71B-6848-6705-0F6E-9F6AC97C1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8927B-1CA2-3BB3-09E3-2892ECB8DE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68E699-F3D6-9D60-1378-BAD089AF2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75EEAD-6747-F4DC-F9D5-E8531810C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E2218-1611-403E-BA68-286A1BBAA6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DD67E-55BC-8373-603E-DCB3CDB0A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600039-3B5F-B338-98D8-42D46F272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1855A-3C72-44C2-8C19-0A5294E07C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257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48156-45EE-8A3E-D01A-2896B88A2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86A9DB-4EBF-15C9-BF93-484A3ADAE2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B6A03E-5CAA-1457-4428-AC6F0C77A5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A89DD5-427C-B468-0C91-4249851E6B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4DC5B7-F11C-B998-52AC-D37F32B00D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23A8D6-B559-8BA7-CC73-9FEA9D35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E2218-1611-403E-BA68-286A1BBAA6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592A39-2D88-1A50-495F-CBF4845F1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8DA014-2B75-E3AB-9638-AF75A566E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1855A-3C72-44C2-8C19-0A5294E07C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19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C2F85-FB44-9865-40A6-6438DEAC2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F56D25-2E49-C317-C107-246F799E4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E2218-1611-403E-BA68-286A1BBAA6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18841-2002-2346-48E2-C51BBD95A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8A4EF7-0495-EBF5-299E-723887B67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1855A-3C72-44C2-8C19-0A5294E07C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636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330398-4897-19D8-FA5B-4D857ADAB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E2218-1611-403E-BA68-286A1BBAA6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47C884-F881-4667-FF4F-F9C3C072A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C3F9E9-99CB-1725-9D9C-FC0C07BB5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1855A-3C72-44C2-8C19-0A5294E07C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365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2A73-2DD5-F25E-9B34-233BDAD06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2BBD1-3145-1FC2-1EFB-C532304057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5931C9-2C91-C065-CF07-9B6C58778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9DB9D2-79D4-CD20-025C-262774AA4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E2218-1611-403E-BA68-286A1BBAA6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96684D-C1D9-9AA8-1B03-F3295CD5FA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733EE5-0856-52E0-D178-B6DDA2C92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1855A-3C72-44C2-8C19-0A5294E07C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922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16B5B-50E9-AB32-D054-3B254F2C7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D503F4-83E4-F6EC-BCFC-85D74EB181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CF0F8A-0045-5FB6-00FD-DC91D353B1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431009-B960-22AF-72BB-47DE5B453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E2218-1611-403E-BA68-286A1BBAA6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A1B48E-1BF0-8D39-7F01-3896AA867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B4230A-1789-CCE4-9E22-9CD9B5D1F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1855A-3C72-44C2-8C19-0A5294E07C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728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241AB-2F92-FD0D-E63C-123B7F3CB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1D689C-E024-796B-27A1-49BB0B6EA9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B7C39-3433-B5FD-70D8-6C1E42FD1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E2218-1611-403E-BA68-286A1BBAA6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05065B-2E1C-0606-2D02-F69D6BA2A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AD7F97-2CC8-30CE-2652-4B9C5D4F6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1855A-3C72-44C2-8C19-0A5294E07C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654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FD9D27-23EE-B8FA-7A4C-23547673DF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B961E6-8EC1-DF81-0FF9-E4B4C399EC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98909A-DFC7-942B-833F-1156025EC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E2218-1611-403E-BA68-286A1BBAA6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0B4374-BA5D-8A8F-F02D-40130FB86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13524B-9720-E19D-433F-35BF5F078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1855A-3C72-44C2-8C19-0A5294E07C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611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302822-894F-8339-4F1A-63C85D103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CD6DD0-F2D1-A5FE-74B0-8F80AB71B5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18D1A5-CA4C-111A-89CA-22D4979EA4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9E2218-1611-403E-BA68-286A1BBAA6C8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D7BBA0-F53E-8437-2D69-14FBF9B33D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554DE-D486-2A4C-FC87-4EB74FF2E1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91855A-3C72-44C2-8C19-0A5294E07C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381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551907-900A-CCF8-7D2B-707D336791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7305187-1D32-BCB0-04EC-753D6FA99D82}"/>
              </a:ext>
            </a:extLst>
          </p:cNvPr>
          <p:cNvSpPr txBox="1"/>
          <p:nvPr/>
        </p:nvSpPr>
        <p:spPr>
          <a:xfrm>
            <a:off x="1174125" y="1651000"/>
            <a:ext cx="969707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Task 2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Enterprise and Entrepreneurship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Plan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EuroVista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Restaurant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Full Name: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Ademola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Jagun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Adeniye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Student ID Number: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2516281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Module Code: LCLM4006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Module Title: Enterprise and Entrepreneurship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Lecturer: Dr Charles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Oham</a:t>
            </a:r>
            <a:endParaRPr lang="en-US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2572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9DC7F-431F-3232-ED36-5CF4E89987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E3DEE10-8E70-58F0-459C-02C9B26257D3}"/>
              </a:ext>
            </a:extLst>
          </p:cNvPr>
          <p:cNvSpPr txBox="1"/>
          <p:nvPr/>
        </p:nvSpPr>
        <p:spPr>
          <a:xfrm>
            <a:off x="1174125" y="1943100"/>
            <a:ext cx="9582776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endParaRPr lang="en-US" dirty="0"/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Introduction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Overview of the Business Idea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Legal Format and Management Structure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PESTEL Analysis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Marketing Strategies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Funding Requirements and Allocation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 Questions</a:t>
            </a:r>
          </a:p>
        </p:txBody>
      </p:sp>
    </p:spTree>
    <p:extLst>
      <p:ext uri="{BB962C8B-B14F-4D97-AF65-F5344CB8AC3E}">
        <p14:creationId xmlns:p14="http://schemas.microsoft.com/office/powerpoint/2010/main" val="486927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191882-AA6B-547B-36B6-76F935777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492334E-2BA8-EC34-4E49-4815D004E9DB}"/>
              </a:ext>
            </a:extLst>
          </p:cNvPr>
          <p:cNvSpPr txBox="1"/>
          <p:nvPr/>
        </p:nvSpPr>
        <p:spPr>
          <a:xfrm>
            <a:off x="1174125" y="1460500"/>
            <a:ext cx="974787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afternoon,  Dr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Oham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investors,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name is Ademola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Jagun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Adeniye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Founder and CEO of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EuroVista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Restaurant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a background in business studies and a passion for European cuisine developed through family travel and home cooking, I am launching a modern continental restaurant in central London.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Today, I will present my complete business plan, demonstrating a viable, profitable venture that meets growing demand for quality European dining in London.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9489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9FACD8-F0F9-2D83-7189-5745C20DBB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6BCE856-2C9D-A836-8C92-C709CCD34A30}"/>
              </a:ext>
            </a:extLst>
          </p:cNvPr>
          <p:cNvSpPr txBox="1"/>
          <p:nvPr/>
        </p:nvSpPr>
        <p:spPr>
          <a:xfrm>
            <a:off x="1174124" y="1004552"/>
            <a:ext cx="9843751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Business Idea</a:t>
            </a:r>
          </a:p>
          <a:p>
            <a:pPr algn="ctr"/>
            <a:endParaRPr lang="en-US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EuroVista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Restaurant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a contemporary continental restaurant offering authentic European fusion cuisine (French, Italian and Spanish influences) with a modern London twist.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Product/Service: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Seasonal à la carte menu (starters, mains, desserts)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Vegetarian/vegan options (40% of menu)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Curated wine list and weekend live jazz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Need Fulfilled: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London professionals and tourists seek affordable fine-dining experiences with fresh, sustainable ingredients in a warm, elegant setting.</a:t>
            </a:r>
          </a:p>
          <a:p>
            <a:pPr lvl="1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9315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22EA6A-9604-5FB4-18F7-4D32DD240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47DAC48-3F4D-9053-AC49-9E31B0BCE447}"/>
              </a:ext>
            </a:extLst>
          </p:cNvPr>
          <p:cNvSpPr txBox="1"/>
          <p:nvPr/>
        </p:nvSpPr>
        <p:spPr>
          <a:xfrm>
            <a:off x="1174124" y="1524000"/>
            <a:ext cx="997647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Business Idea Cont.</a:t>
            </a:r>
          </a:p>
          <a:p>
            <a:pPr algn="ctr"/>
            <a:endParaRPr lang="en-US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Unique Selling Points (USPs):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sourcing from UK and EU suppliers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Fusion of authentic recipes with modern presentation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Intimate 45-seat venue with live music twice weekly</a:t>
            </a:r>
          </a:p>
          <a:p>
            <a:pPr lvl="1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9205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3D4C94-F2CE-AA50-1319-8613F89FFE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5964B4A-6C85-8659-1213-91E5147A6FF0}"/>
              </a:ext>
            </a:extLst>
          </p:cNvPr>
          <p:cNvSpPr txBox="1"/>
          <p:nvPr/>
        </p:nvSpPr>
        <p:spPr>
          <a:xfrm>
            <a:off x="1174125" y="2120900"/>
            <a:ext cx="968437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 Format and Management Structure</a:t>
            </a:r>
          </a:p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 Format: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Private Limited Company (Ltd) 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Reason: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Limited liability protects personal assets; it is easier to attract investors and scale in the future.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Structure: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flat structure ensures quick decision-making and excellent customer service.</a:t>
            </a:r>
          </a:p>
          <a:p>
            <a:pPr lvl="1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945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3AE1D3-90D0-45DB-DC25-CF680854C8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C662122-EB22-359A-D595-3F06A6131CFF}"/>
              </a:ext>
            </a:extLst>
          </p:cNvPr>
          <p:cNvSpPr txBox="1"/>
          <p:nvPr/>
        </p:nvSpPr>
        <p:spPr>
          <a:xfrm>
            <a:off x="1174124" y="1004552"/>
            <a:ext cx="984375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Chart of  </a:t>
            </a:r>
            <a:r>
              <a:rPr lang="en-US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EuroVista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Restaurant</a:t>
            </a:r>
          </a:p>
          <a:p>
            <a:endParaRPr lang="en-US" dirty="0"/>
          </a:p>
          <a:p>
            <a:pPr lvl="1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AE9941-728C-0276-78BE-A74CB4C299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3463" y="1766123"/>
            <a:ext cx="4886937" cy="3580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613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5CE10B-6645-2FB8-AFA4-42505AA0B2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062CB6D-D9DC-96F6-900E-8CC2F18E91E8}"/>
              </a:ext>
            </a:extLst>
          </p:cNvPr>
          <p:cNvSpPr txBox="1"/>
          <p:nvPr/>
        </p:nvSpPr>
        <p:spPr>
          <a:xfrm>
            <a:off x="1174124" y="1004552"/>
            <a:ext cx="9843751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PESTEL Analysis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External Factors (2025–2026 UK Restaurant Industry):</a:t>
            </a:r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Post-Brexit import rules and new Fair Work Agency compliance increase food costs → Strategy: Source 70% ingredients locally.</a:t>
            </a:r>
          </a:p>
          <a:p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Inflation stabilising at 2.2–2.5%; cautious consumer spending → Strategy: Value set menus and loyalty programme to maintain footfall.</a:t>
            </a:r>
          </a:p>
          <a:p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Rising demand for sustainable &amp; plant-based dining among 25–45years olds and tourists → </a:t>
            </a:r>
            <a:r>
              <a:rPr lang="en-GB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EuroVista’s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vegan-heavy menu directly meets this trend.</a:t>
            </a:r>
          </a:p>
          <a:p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Growth in online ordering and digital payments. </a:t>
            </a: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Strict waste &amp; sustainability regulations. </a:t>
            </a: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Rising National Minimum Wage and food safety rules.</a:t>
            </a:r>
          </a:p>
          <a:p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three most important factors for </a:t>
            </a:r>
            <a:r>
              <a:rPr lang="en-GB" b="1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EuroVista</a:t>
            </a:r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Economic, Social and Environmental (highlighted above).</a:t>
            </a:r>
          </a:p>
          <a:p>
            <a:pPr lvl="1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660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72DE43-EB5E-0C05-A5BC-5AF318DB4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232E2C1-1323-3336-97CD-B8E836851D6D}"/>
              </a:ext>
            </a:extLst>
          </p:cNvPr>
          <p:cNvSpPr txBox="1"/>
          <p:nvPr/>
        </p:nvSpPr>
        <p:spPr>
          <a:xfrm>
            <a:off x="1174124" y="1004552"/>
            <a:ext cx="9843751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Strategies</a:t>
            </a:r>
          </a:p>
          <a:p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 Market:</a:t>
            </a:r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Primary: 25–45 years old professionals &amp; families in central London (middle-income £35k–£70k)</a:t>
            </a:r>
          </a:p>
          <a:p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Secondary: Tourists and corporate groups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Major Marketing Strategies:</a:t>
            </a:r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&amp; Social Media Marketing</a:t>
            </a:r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Instagram &amp; TikTok short videos of dishes + live jazz</a:t>
            </a:r>
          </a:p>
          <a:p>
            <a:pPr lvl="1"/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 &amp; local SEO to appear in “best continental restaurants in London” searches</a:t>
            </a:r>
          </a:p>
          <a:p>
            <a:pPr lvl="1"/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Targeted ads to people within a 5 km radius</a:t>
            </a: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Partnerships &amp; Community Events</a:t>
            </a:r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Collaborate with local hotels and offices for corporate lunch deals</a:t>
            </a:r>
          </a:p>
          <a:p>
            <a:pPr lvl="1"/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Participate in London food markets and pop-up events</a:t>
            </a:r>
          </a:p>
          <a:p>
            <a:pPr lvl="1"/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Loyalty app offering 10% off for repeat visits</a:t>
            </a:r>
          </a:p>
          <a:p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strategies will achieve 60% occupancy in the first six months.</a:t>
            </a:r>
          </a:p>
          <a:p>
            <a:pPr lvl="1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12510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E34A5B-850B-805E-6752-4C4F636B26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02C6C90-DD52-6485-C762-BF12FA50A861}"/>
              </a:ext>
            </a:extLst>
          </p:cNvPr>
          <p:cNvSpPr txBox="1"/>
          <p:nvPr/>
        </p:nvSpPr>
        <p:spPr>
          <a:xfrm>
            <a:off x="869324" y="915652"/>
            <a:ext cx="9843751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Funding Requirements and Allocation</a:t>
            </a:r>
          </a:p>
          <a:p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 Investment Sought: £85,000</a:t>
            </a:r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Startup Costs (one-off):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£45,000</a:t>
            </a:r>
          </a:p>
          <a:p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Renovation &amp; shop fit-out: £18,000</a:t>
            </a:r>
          </a:p>
          <a:p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Kitchen equipment &amp; furniture: £15,000</a:t>
            </a:r>
          </a:p>
          <a:p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 stock &amp; licences: £7,000</a:t>
            </a:r>
          </a:p>
          <a:p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&amp; website: £5,000</a:t>
            </a:r>
          </a:p>
          <a:p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Monthly Fixed Costs: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£8,250</a:t>
            </a:r>
          </a:p>
          <a:p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Rent: £2,500</a:t>
            </a:r>
          </a:p>
          <a:p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Salaries (5 staff): £4,500</a:t>
            </a:r>
          </a:p>
          <a:p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Utilities &amp; insurance: £1,250</a:t>
            </a:r>
          </a:p>
          <a:p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Variable Costs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(will fluctuate with sales):</a:t>
            </a:r>
          </a:p>
          <a:p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Ingredients &amp; drinks: 30–35% of revenue</a:t>
            </a:r>
          </a:p>
          <a:p>
            <a:pPr lvl="1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97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F8A490-7540-F31B-0F85-1381CBA35A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E304021-1666-A7FF-1A18-D58A3808FF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7351472"/>
              </p:ext>
            </p:extLst>
          </p:nvPr>
        </p:nvGraphicFramePr>
        <p:xfrm>
          <a:off x="838200" y="1295400"/>
          <a:ext cx="10452102" cy="3746498"/>
        </p:xfrm>
        <a:graphic>
          <a:graphicData uri="http://schemas.openxmlformats.org/drawingml/2006/table">
            <a:tbl>
              <a:tblPr/>
              <a:tblGrid>
                <a:gridCol w="1742017">
                  <a:extLst>
                    <a:ext uri="{9D8B030D-6E8A-4147-A177-3AD203B41FA5}">
                      <a16:colId xmlns:a16="http://schemas.microsoft.com/office/drawing/2014/main" val="1920718942"/>
                    </a:ext>
                  </a:extLst>
                </a:gridCol>
                <a:gridCol w="1742017">
                  <a:extLst>
                    <a:ext uri="{9D8B030D-6E8A-4147-A177-3AD203B41FA5}">
                      <a16:colId xmlns:a16="http://schemas.microsoft.com/office/drawing/2014/main" val="1808544133"/>
                    </a:ext>
                  </a:extLst>
                </a:gridCol>
                <a:gridCol w="1742017">
                  <a:extLst>
                    <a:ext uri="{9D8B030D-6E8A-4147-A177-3AD203B41FA5}">
                      <a16:colId xmlns:a16="http://schemas.microsoft.com/office/drawing/2014/main" val="1345309876"/>
                    </a:ext>
                  </a:extLst>
                </a:gridCol>
                <a:gridCol w="1742017">
                  <a:extLst>
                    <a:ext uri="{9D8B030D-6E8A-4147-A177-3AD203B41FA5}">
                      <a16:colId xmlns:a16="http://schemas.microsoft.com/office/drawing/2014/main" val="3337941298"/>
                    </a:ext>
                  </a:extLst>
                </a:gridCol>
                <a:gridCol w="1742017">
                  <a:extLst>
                    <a:ext uri="{9D8B030D-6E8A-4147-A177-3AD203B41FA5}">
                      <a16:colId xmlns:a16="http://schemas.microsoft.com/office/drawing/2014/main" val="2804767206"/>
                    </a:ext>
                  </a:extLst>
                </a:gridCol>
                <a:gridCol w="1742017">
                  <a:extLst>
                    <a:ext uri="{9D8B030D-6E8A-4147-A177-3AD203B41FA5}">
                      <a16:colId xmlns:a16="http://schemas.microsoft.com/office/drawing/2014/main" val="321067235"/>
                    </a:ext>
                  </a:extLst>
                </a:gridCol>
              </a:tblGrid>
              <a:tr h="5352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Month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Fixed Costs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Variable Costs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Total Costs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Revenue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Profit/Loss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36350870"/>
                  </a:ext>
                </a:extLst>
              </a:tr>
              <a:tr h="5352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Jan 2027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£8,250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effectLst/>
                        </a:rPr>
                        <a:t>£2,100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£10,350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£6,000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-£4,350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5460076"/>
                  </a:ext>
                </a:extLst>
              </a:tr>
              <a:tr h="5352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Feb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£8,250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£2,800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£11,050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£9,000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-£2,050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95421234"/>
                  </a:ext>
                </a:extLst>
              </a:tr>
              <a:tr h="5352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Mar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£8,250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£3,500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£11,750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£12,500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+£750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66313796"/>
                  </a:ext>
                </a:extLst>
              </a:tr>
              <a:tr h="5352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Apr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£8,250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£3,800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£12,050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£14,000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+£1,950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9276715"/>
                  </a:ext>
                </a:extLst>
              </a:tr>
              <a:tr h="5352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May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£8,250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£4,000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£12,250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£15,500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+£3,250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4391616"/>
                  </a:ext>
                </a:extLst>
              </a:tr>
              <a:tr h="5352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Jun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£8,250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£4,200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£12,450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£16,000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effectLst/>
                        </a:rPr>
                        <a:t>+£3,550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6072976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BABF9A47-1C3C-13D7-D657-F40C7A4CF4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602327"/>
            <a:ext cx="60579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6-Month Financial Forecast &amp; Breakeven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C2AD83-7CF2-C478-E250-2AFF6DB26684}"/>
              </a:ext>
            </a:extLst>
          </p:cNvPr>
          <p:cNvSpPr txBox="1"/>
          <p:nvPr/>
        </p:nvSpPr>
        <p:spPr>
          <a:xfrm>
            <a:off x="800100" y="5219700"/>
            <a:ext cx="101346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Breakeven: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Month 3 (March 2027)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Investment needed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= Startup costs + operational losses until breakeven =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£85,000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8557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94AEBF-E4FE-AF4C-50ED-8BD2E4B051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521154-6BC5-364D-A0AC-1541A80A085D}"/>
              </a:ext>
            </a:extLst>
          </p:cNvPr>
          <p:cNvSpPr txBox="1"/>
          <p:nvPr/>
        </p:nvSpPr>
        <p:spPr>
          <a:xfrm>
            <a:off x="2006600" y="1790700"/>
            <a:ext cx="71374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Questions?</a:t>
            </a:r>
          </a:p>
          <a:p>
            <a:pPr algn="ctr">
              <a:buNone/>
            </a:pPr>
            <a:endParaRPr lang="en-US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your time!</a:t>
            </a:r>
          </a:p>
          <a:p>
            <a:pPr>
              <a:buNone/>
            </a:pPr>
            <a:r>
              <a:rPr lang="en-US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 am happy to answer any questions about </a:t>
            </a:r>
            <a:r>
              <a:rPr lang="en-US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EuroVista</a:t>
            </a:r>
            <a:r>
              <a:rPr lang="en-US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Restaurant.</a:t>
            </a:r>
          </a:p>
        </p:txBody>
      </p:sp>
    </p:spTree>
    <p:extLst>
      <p:ext uri="{BB962C8B-B14F-4D97-AF65-F5344CB8AC3E}">
        <p14:creationId xmlns:p14="http://schemas.microsoft.com/office/powerpoint/2010/main" val="31907602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785</Words>
  <Application>Microsoft Office PowerPoint</Application>
  <PresentationFormat>Widescreen</PresentationFormat>
  <Paragraphs>150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foladayo olateju</dc:creator>
  <cp:lastModifiedBy>foladayo olateju</cp:lastModifiedBy>
  <cp:revision>1</cp:revision>
  <dcterms:created xsi:type="dcterms:W3CDTF">2026-04-13T08:59:45Z</dcterms:created>
  <dcterms:modified xsi:type="dcterms:W3CDTF">2026-04-18T16:02:19Z</dcterms:modified>
</cp:coreProperties>
</file>