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1" r:id="rId6"/>
    <p:sldId id="260" r:id="rId7"/>
    <p:sldId id="273" r:id="rId8"/>
    <p:sldId id="271" r:id="rId9"/>
    <p:sldId id="269" r:id="rId10"/>
    <p:sldId id="264" r:id="rId11"/>
    <p:sldId id="267" r:id="rId12"/>
    <p:sldId id="266" r:id="rId13"/>
    <p:sldId id="265" r:id="rId14"/>
    <p:sldId id="27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067" autoAdjust="0"/>
  </p:normalViewPr>
  <p:slideViewPr>
    <p:cSldViewPr snapToGrid="0">
      <p:cViewPr varScale="1">
        <p:scale>
          <a:sx n="72" d="100"/>
          <a:sy n="72" d="100"/>
        </p:scale>
        <p:origin x="1075"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8EA561-F663-47A9-B3AD-3CF02DF358E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A628AB59-BB60-47E0-9A15-C1F9438DA15F}">
      <dgm:prSet custT="1"/>
      <dgm:spPr/>
      <dgm:t>
        <a:bodyPr/>
        <a:lstStyle/>
        <a:p>
          <a:pPr algn="just">
            <a:lnSpc>
              <a:spcPct val="150000"/>
            </a:lnSpc>
          </a:pPr>
          <a:r>
            <a:rPr lang="en-US" sz="1400" b="0" i="0" baseline="0" dirty="0">
              <a:latin typeface="Arial" panose="020B0604020202020204" pitchFamily="34" charset="0"/>
              <a:cs typeface="Arial" panose="020B0604020202020204" pitchFamily="34" charset="0"/>
            </a:rPr>
            <a:t>Marriott International owns 30 brands with more than 8000 hotels all around 139 countries offering memories and unique treatment to their guests, one of their luxury brands is The Ritz-Carlton( Marriott International, 2023). The company’s inspiration comes from Cezar Ritz who gave a great guest experience caring for the customers, perfectionism and passion for excellence, the king of hoteliers (</a:t>
          </a:r>
          <a:r>
            <a:rPr lang="en-US" sz="1400" b="0" i="0" baseline="0" dirty="0" err="1">
              <a:latin typeface="Arial" panose="020B0604020202020204" pitchFamily="34" charset="0"/>
              <a:cs typeface="Arial" panose="020B0604020202020204" pitchFamily="34" charset="0"/>
            </a:rPr>
            <a:t>Michelli</a:t>
          </a:r>
          <a:r>
            <a:rPr lang="en-US" sz="1400" b="0" i="0" baseline="0" dirty="0">
              <a:latin typeface="Arial" panose="020B0604020202020204" pitchFamily="34" charset="0"/>
              <a:cs typeface="Arial" panose="020B0604020202020204" pitchFamily="34" charset="0"/>
            </a:rPr>
            <a:t>, 2008, p.17,18,19).</a:t>
          </a:r>
          <a:endParaRPr lang="en-US" sz="1400" dirty="0">
            <a:latin typeface="Arial" panose="020B0604020202020204" pitchFamily="34" charset="0"/>
            <a:cs typeface="Arial" panose="020B0604020202020204" pitchFamily="34" charset="0"/>
          </a:endParaRPr>
        </a:p>
      </dgm:t>
    </dgm:pt>
    <dgm:pt modelId="{4AD139F4-BDBE-4DE2-A37D-9284F42932CE}" type="parTrans" cxnId="{5832B333-B915-4898-B0DE-2810637CD16D}">
      <dgm:prSet/>
      <dgm:spPr/>
      <dgm:t>
        <a:bodyPr/>
        <a:lstStyle/>
        <a:p>
          <a:endParaRPr lang="en-US"/>
        </a:p>
      </dgm:t>
    </dgm:pt>
    <dgm:pt modelId="{68247E99-6616-4570-A8C5-B686A927925B}" type="sibTrans" cxnId="{5832B333-B915-4898-B0DE-2810637CD16D}">
      <dgm:prSet/>
      <dgm:spPr/>
      <dgm:t>
        <a:bodyPr/>
        <a:lstStyle/>
        <a:p>
          <a:endParaRPr lang="en-US"/>
        </a:p>
      </dgm:t>
    </dgm:pt>
    <dgm:pt modelId="{DD21E8C0-D52C-4EFF-B221-61898B2676B5}">
      <dgm:prSet custT="1"/>
      <dgm:spPr/>
      <dgm:t>
        <a:bodyPr/>
        <a:lstStyle/>
        <a:p>
          <a:pPr algn="just">
            <a:lnSpc>
              <a:spcPct val="150000"/>
            </a:lnSpc>
          </a:pPr>
          <a:r>
            <a:rPr lang="en-US" sz="1400" b="0" i="0" baseline="0" dirty="0">
              <a:latin typeface="Arial" panose="020B0604020202020204" pitchFamily="34" charset="0"/>
              <a:cs typeface="Arial" panose="020B0604020202020204" pitchFamily="34" charset="0"/>
            </a:rPr>
            <a:t>Albert Keller was the one who brought and franchise the name The Ritz-Carlton Investing Company in the United States, starting 1900’s with an impressive history of creating luxury hotels that expand quickly and in 1998 Marriott International purchase the brand, that continue to grow (The Ritz-Carlton Hotel Company, 2022). As an example, I choose to present one of The Ritz-Carlton destinations in Indonesia Bali.</a:t>
          </a:r>
          <a:endParaRPr lang="en-US" sz="1400" dirty="0">
            <a:latin typeface="Arial" panose="020B0604020202020204" pitchFamily="34" charset="0"/>
            <a:cs typeface="Arial" panose="020B0604020202020204" pitchFamily="34" charset="0"/>
          </a:endParaRPr>
        </a:p>
      </dgm:t>
    </dgm:pt>
    <dgm:pt modelId="{B5C55D24-93B0-4B68-9590-0D3A103ECAED}" type="parTrans" cxnId="{E19D0863-383F-4EB6-A861-1F5ECABAA332}">
      <dgm:prSet/>
      <dgm:spPr/>
      <dgm:t>
        <a:bodyPr/>
        <a:lstStyle/>
        <a:p>
          <a:endParaRPr lang="en-US"/>
        </a:p>
      </dgm:t>
    </dgm:pt>
    <dgm:pt modelId="{0C61CDCD-9755-4036-8457-C83DCBF71B11}" type="sibTrans" cxnId="{E19D0863-383F-4EB6-A861-1F5ECABAA332}">
      <dgm:prSet/>
      <dgm:spPr/>
      <dgm:t>
        <a:bodyPr/>
        <a:lstStyle/>
        <a:p>
          <a:endParaRPr lang="en-US"/>
        </a:p>
      </dgm:t>
    </dgm:pt>
    <dgm:pt modelId="{95A96271-B1B0-4523-9191-344FC06B7D9E}" type="pres">
      <dgm:prSet presAssocID="{808EA561-F663-47A9-B3AD-3CF02DF358EE}" presName="hierChild1" presStyleCnt="0">
        <dgm:presLayoutVars>
          <dgm:chPref val="1"/>
          <dgm:dir/>
          <dgm:animOne val="branch"/>
          <dgm:animLvl val="lvl"/>
          <dgm:resizeHandles/>
        </dgm:presLayoutVars>
      </dgm:prSet>
      <dgm:spPr/>
    </dgm:pt>
    <dgm:pt modelId="{18A0268D-E178-46E5-BFB2-9F71C2D84269}" type="pres">
      <dgm:prSet presAssocID="{A628AB59-BB60-47E0-9A15-C1F9438DA15F}" presName="hierRoot1" presStyleCnt="0"/>
      <dgm:spPr/>
    </dgm:pt>
    <dgm:pt modelId="{A9930694-DE15-4992-815F-B1B98F282248}" type="pres">
      <dgm:prSet presAssocID="{A628AB59-BB60-47E0-9A15-C1F9438DA15F}" presName="composite" presStyleCnt="0"/>
      <dgm:spPr/>
    </dgm:pt>
    <dgm:pt modelId="{28047D0F-1327-4CD0-9006-129A7E1383DD}" type="pres">
      <dgm:prSet presAssocID="{A628AB59-BB60-47E0-9A15-C1F9438DA15F}" presName="background" presStyleLbl="node0" presStyleIdx="0" presStyleCnt="2"/>
      <dgm:spPr/>
    </dgm:pt>
    <dgm:pt modelId="{CCC3FFBF-64B0-4AE6-8A89-2AA7262207FB}" type="pres">
      <dgm:prSet presAssocID="{A628AB59-BB60-47E0-9A15-C1F9438DA15F}" presName="text" presStyleLbl="fgAcc0" presStyleIdx="0" presStyleCnt="2">
        <dgm:presLayoutVars>
          <dgm:chPref val="3"/>
        </dgm:presLayoutVars>
      </dgm:prSet>
      <dgm:spPr/>
    </dgm:pt>
    <dgm:pt modelId="{755CB7D6-59F5-46D3-8B27-2F97F121E0C5}" type="pres">
      <dgm:prSet presAssocID="{A628AB59-BB60-47E0-9A15-C1F9438DA15F}" presName="hierChild2" presStyleCnt="0"/>
      <dgm:spPr/>
    </dgm:pt>
    <dgm:pt modelId="{262EC644-105D-4CF7-8AE0-A835B956495F}" type="pres">
      <dgm:prSet presAssocID="{DD21E8C0-D52C-4EFF-B221-61898B2676B5}" presName="hierRoot1" presStyleCnt="0"/>
      <dgm:spPr/>
    </dgm:pt>
    <dgm:pt modelId="{BDEC691B-9CD6-4FE5-B93A-020E553FA7C4}" type="pres">
      <dgm:prSet presAssocID="{DD21E8C0-D52C-4EFF-B221-61898B2676B5}" presName="composite" presStyleCnt="0"/>
      <dgm:spPr/>
    </dgm:pt>
    <dgm:pt modelId="{2C40457A-EAB3-4549-872C-79BEA8CCA6D6}" type="pres">
      <dgm:prSet presAssocID="{DD21E8C0-D52C-4EFF-B221-61898B2676B5}" presName="background" presStyleLbl="node0" presStyleIdx="1" presStyleCnt="2"/>
      <dgm:spPr/>
    </dgm:pt>
    <dgm:pt modelId="{E59F0AF4-EEBC-40ED-BB7E-803FD5AD756E}" type="pres">
      <dgm:prSet presAssocID="{DD21E8C0-D52C-4EFF-B221-61898B2676B5}" presName="text" presStyleLbl="fgAcc0" presStyleIdx="1" presStyleCnt="2">
        <dgm:presLayoutVars>
          <dgm:chPref val="3"/>
        </dgm:presLayoutVars>
      </dgm:prSet>
      <dgm:spPr/>
    </dgm:pt>
    <dgm:pt modelId="{9CF4F4E1-40DA-4CE6-84FF-1FF6FC19D077}" type="pres">
      <dgm:prSet presAssocID="{DD21E8C0-D52C-4EFF-B221-61898B2676B5}" presName="hierChild2" presStyleCnt="0"/>
      <dgm:spPr/>
    </dgm:pt>
  </dgm:ptLst>
  <dgm:cxnLst>
    <dgm:cxn modelId="{1FE96109-9BB1-42A8-A42C-1ACF545BD973}" type="presOf" srcId="{A628AB59-BB60-47E0-9A15-C1F9438DA15F}" destId="{CCC3FFBF-64B0-4AE6-8A89-2AA7262207FB}" srcOrd="0" destOrd="0" presId="urn:microsoft.com/office/officeart/2005/8/layout/hierarchy1"/>
    <dgm:cxn modelId="{438A8322-BD1D-4C6A-82A0-4D4317827238}" type="presOf" srcId="{808EA561-F663-47A9-B3AD-3CF02DF358EE}" destId="{95A96271-B1B0-4523-9191-344FC06B7D9E}" srcOrd="0" destOrd="0" presId="urn:microsoft.com/office/officeart/2005/8/layout/hierarchy1"/>
    <dgm:cxn modelId="{5832B333-B915-4898-B0DE-2810637CD16D}" srcId="{808EA561-F663-47A9-B3AD-3CF02DF358EE}" destId="{A628AB59-BB60-47E0-9A15-C1F9438DA15F}" srcOrd="0" destOrd="0" parTransId="{4AD139F4-BDBE-4DE2-A37D-9284F42932CE}" sibTransId="{68247E99-6616-4570-A8C5-B686A927925B}"/>
    <dgm:cxn modelId="{E19D0863-383F-4EB6-A861-1F5ECABAA332}" srcId="{808EA561-F663-47A9-B3AD-3CF02DF358EE}" destId="{DD21E8C0-D52C-4EFF-B221-61898B2676B5}" srcOrd="1" destOrd="0" parTransId="{B5C55D24-93B0-4B68-9590-0D3A103ECAED}" sibTransId="{0C61CDCD-9755-4036-8457-C83DCBF71B11}"/>
    <dgm:cxn modelId="{8B9F3DFB-94E9-45E4-B042-14AFB3EC5EF1}" type="presOf" srcId="{DD21E8C0-D52C-4EFF-B221-61898B2676B5}" destId="{E59F0AF4-EEBC-40ED-BB7E-803FD5AD756E}" srcOrd="0" destOrd="0" presId="urn:microsoft.com/office/officeart/2005/8/layout/hierarchy1"/>
    <dgm:cxn modelId="{D62EB308-D3D8-4678-98CB-69F686697CDB}" type="presParOf" srcId="{95A96271-B1B0-4523-9191-344FC06B7D9E}" destId="{18A0268D-E178-46E5-BFB2-9F71C2D84269}" srcOrd="0" destOrd="0" presId="urn:microsoft.com/office/officeart/2005/8/layout/hierarchy1"/>
    <dgm:cxn modelId="{6388E83A-90E8-422D-9481-508D5B8683CF}" type="presParOf" srcId="{18A0268D-E178-46E5-BFB2-9F71C2D84269}" destId="{A9930694-DE15-4992-815F-B1B98F282248}" srcOrd="0" destOrd="0" presId="urn:microsoft.com/office/officeart/2005/8/layout/hierarchy1"/>
    <dgm:cxn modelId="{AC183936-5FD4-40AD-B698-3BB255D694B8}" type="presParOf" srcId="{A9930694-DE15-4992-815F-B1B98F282248}" destId="{28047D0F-1327-4CD0-9006-129A7E1383DD}" srcOrd="0" destOrd="0" presId="urn:microsoft.com/office/officeart/2005/8/layout/hierarchy1"/>
    <dgm:cxn modelId="{9F36C0E7-C88D-46B3-934F-719773137CDF}" type="presParOf" srcId="{A9930694-DE15-4992-815F-B1B98F282248}" destId="{CCC3FFBF-64B0-4AE6-8A89-2AA7262207FB}" srcOrd="1" destOrd="0" presId="urn:microsoft.com/office/officeart/2005/8/layout/hierarchy1"/>
    <dgm:cxn modelId="{E243DC80-607A-422B-AD37-9FAEC1E628C2}" type="presParOf" srcId="{18A0268D-E178-46E5-BFB2-9F71C2D84269}" destId="{755CB7D6-59F5-46D3-8B27-2F97F121E0C5}" srcOrd="1" destOrd="0" presId="urn:microsoft.com/office/officeart/2005/8/layout/hierarchy1"/>
    <dgm:cxn modelId="{59678EBB-5BC0-45FF-9EF8-048B70FADB88}" type="presParOf" srcId="{95A96271-B1B0-4523-9191-344FC06B7D9E}" destId="{262EC644-105D-4CF7-8AE0-A835B956495F}" srcOrd="1" destOrd="0" presId="urn:microsoft.com/office/officeart/2005/8/layout/hierarchy1"/>
    <dgm:cxn modelId="{904A7532-A445-48BF-B66A-6859A54A63D4}" type="presParOf" srcId="{262EC644-105D-4CF7-8AE0-A835B956495F}" destId="{BDEC691B-9CD6-4FE5-B93A-020E553FA7C4}" srcOrd="0" destOrd="0" presId="urn:microsoft.com/office/officeart/2005/8/layout/hierarchy1"/>
    <dgm:cxn modelId="{00209246-E59F-4756-8E61-CA8F0DD066E7}" type="presParOf" srcId="{BDEC691B-9CD6-4FE5-B93A-020E553FA7C4}" destId="{2C40457A-EAB3-4549-872C-79BEA8CCA6D6}" srcOrd="0" destOrd="0" presId="urn:microsoft.com/office/officeart/2005/8/layout/hierarchy1"/>
    <dgm:cxn modelId="{947EA171-2A75-447A-B3E0-29315492AC74}" type="presParOf" srcId="{BDEC691B-9CD6-4FE5-B93A-020E553FA7C4}" destId="{E59F0AF4-EEBC-40ED-BB7E-803FD5AD756E}" srcOrd="1" destOrd="0" presId="urn:microsoft.com/office/officeart/2005/8/layout/hierarchy1"/>
    <dgm:cxn modelId="{6F91B05D-8545-4EE8-9B9D-CD6719548B8A}" type="presParOf" srcId="{262EC644-105D-4CF7-8AE0-A835B956495F}" destId="{9CF4F4E1-40DA-4CE6-84FF-1FF6FC19D077}"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226633-61FB-4FC0-88DC-ABABEBD643BA}"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B954E906-84F3-4F46-AA2B-725838797A93}">
      <dgm:prSet/>
      <dgm:spPr/>
      <dgm:t>
        <a:bodyPr/>
        <a:lstStyle/>
        <a:p>
          <a:r>
            <a:rPr lang="en-GB"/>
            <a:t>Anticipating the needs and tracking guest preferences, a database can reveal historical guests, able to create a special experience, customized, detail-oriented delivering the WOW experience, emotional connection, memorable service, wow stories involving customer service excellence, value for guests (Michelli, 2008).</a:t>
          </a:r>
          <a:endParaRPr lang="en-US"/>
        </a:p>
      </dgm:t>
    </dgm:pt>
    <dgm:pt modelId="{49115D3C-65F2-4922-95C6-BAF637646292}" type="parTrans" cxnId="{D9050F3E-8B22-4DD0-8910-2E854D33099D}">
      <dgm:prSet/>
      <dgm:spPr/>
      <dgm:t>
        <a:bodyPr/>
        <a:lstStyle/>
        <a:p>
          <a:endParaRPr lang="en-US"/>
        </a:p>
      </dgm:t>
    </dgm:pt>
    <dgm:pt modelId="{A2F188DC-3491-43AF-A12F-57FC250D8924}" type="sibTrans" cxnId="{D9050F3E-8B22-4DD0-8910-2E854D33099D}">
      <dgm:prSet/>
      <dgm:spPr/>
      <dgm:t>
        <a:bodyPr/>
        <a:lstStyle/>
        <a:p>
          <a:endParaRPr lang="en-US"/>
        </a:p>
      </dgm:t>
    </dgm:pt>
    <dgm:pt modelId="{F7EE2A42-5BC4-49D1-87CF-7AE10CDA7D13}">
      <dgm:prSet/>
      <dgm:spPr/>
      <dgm:t>
        <a:bodyPr/>
        <a:lstStyle/>
        <a:p>
          <a:r>
            <a:rPr lang="en-GB"/>
            <a:t>People with a service spirit can make a memorable experience, people travel for a lot of reasons and is necessary for a lot of professions to meet their needs and wants ( Walker, 2017, p.47).</a:t>
          </a:r>
          <a:endParaRPr lang="en-US"/>
        </a:p>
      </dgm:t>
    </dgm:pt>
    <dgm:pt modelId="{1498CF61-A191-43FC-90C2-2795FD19AE6E}" type="parTrans" cxnId="{610EF6B4-C248-4530-A46C-E9DC14532C90}">
      <dgm:prSet/>
      <dgm:spPr/>
      <dgm:t>
        <a:bodyPr/>
        <a:lstStyle/>
        <a:p>
          <a:endParaRPr lang="en-US"/>
        </a:p>
      </dgm:t>
    </dgm:pt>
    <dgm:pt modelId="{8852FFDA-9825-4D4A-871D-54419F3C64D2}" type="sibTrans" cxnId="{610EF6B4-C248-4530-A46C-E9DC14532C90}">
      <dgm:prSet/>
      <dgm:spPr/>
      <dgm:t>
        <a:bodyPr/>
        <a:lstStyle/>
        <a:p>
          <a:endParaRPr lang="en-US"/>
        </a:p>
      </dgm:t>
    </dgm:pt>
    <dgm:pt modelId="{3AE16503-B72D-41C6-97D1-BEF8F7B2DCF0}">
      <dgm:prSet/>
      <dgm:spPr/>
      <dgm:t>
        <a:bodyPr/>
        <a:lstStyle/>
        <a:p>
          <a:r>
            <a:rPr lang="en-GB"/>
            <a:t>The hospitality industry is in a continuum change from service to e-service where the technology takes part in a hyper-personalised system, customer relationship management, guest mobile technology and providing services depending on guest profile ( Gustavo, 2022).</a:t>
          </a:r>
          <a:endParaRPr lang="en-US"/>
        </a:p>
      </dgm:t>
    </dgm:pt>
    <dgm:pt modelId="{0E2A16A9-F48A-4A75-90FB-A6BD30667CA6}" type="parTrans" cxnId="{BF5B2D0B-BC55-4114-A240-B205349F9E32}">
      <dgm:prSet/>
      <dgm:spPr/>
      <dgm:t>
        <a:bodyPr/>
        <a:lstStyle/>
        <a:p>
          <a:endParaRPr lang="en-US"/>
        </a:p>
      </dgm:t>
    </dgm:pt>
    <dgm:pt modelId="{22510D0D-AAFC-4101-B424-6C345C26526D}" type="sibTrans" cxnId="{BF5B2D0B-BC55-4114-A240-B205349F9E32}">
      <dgm:prSet/>
      <dgm:spPr/>
      <dgm:t>
        <a:bodyPr/>
        <a:lstStyle/>
        <a:p>
          <a:endParaRPr lang="en-US"/>
        </a:p>
      </dgm:t>
    </dgm:pt>
    <dgm:pt modelId="{2531C5E9-72B3-4041-A442-F41C1BAAC184}" type="pres">
      <dgm:prSet presAssocID="{6F226633-61FB-4FC0-88DC-ABABEBD643BA}" presName="outerComposite" presStyleCnt="0">
        <dgm:presLayoutVars>
          <dgm:chMax val="5"/>
          <dgm:dir/>
          <dgm:resizeHandles val="exact"/>
        </dgm:presLayoutVars>
      </dgm:prSet>
      <dgm:spPr/>
    </dgm:pt>
    <dgm:pt modelId="{5ED17EB7-685A-49CA-989C-708C2C4ADF9C}" type="pres">
      <dgm:prSet presAssocID="{6F226633-61FB-4FC0-88DC-ABABEBD643BA}" presName="dummyMaxCanvas" presStyleCnt="0">
        <dgm:presLayoutVars/>
      </dgm:prSet>
      <dgm:spPr/>
    </dgm:pt>
    <dgm:pt modelId="{3EB7A157-2B4C-474A-9C9B-41F098063444}" type="pres">
      <dgm:prSet presAssocID="{6F226633-61FB-4FC0-88DC-ABABEBD643BA}" presName="ThreeNodes_1" presStyleLbl="node1" presStyleIdx="0" presStyleCnt="3">
        <dgm:presLayoutVars>
          <dgm:bulletEnabled val="1"/>
        </dgm:presLayoutVars>
      </dgm:prSet>
      <dgm:spPr/>
    </dgm:pt>
    <dgm:pt modelId="{A8692F53-EC29-420A-ACB4-E9930D43AC10}" type="pres">
      <dgm:prSet presAssocID="{6F226633-61FB-4FC0-88DC-ABABEBD643BA}" presName="ThreeNodes_2" presStyleLbl="node1" presStyleIdx="1" presStyleCnt="3">
        <dgm:presLayoutVars>
          <dgm:bulletEnabled val="1"/>
        </dgm:presLayoutVars>
      </dgm:prSet>
      <dgm:spPr/>
    </dgm:pt>
    <dgm:pt modelId="{540921AF-143C-4EF9-9C61-F23682E8E525}" type="pres">
      <dgm:prSet presAssocID="{6F226633-61FB-4FC0-88DC-ABABEBD643BA}" presName="ThreeNodes_3" presStyleLbl="node1" presStyleIdx="2" presStyleCnt="3">
        <dgm:presLayoutVars>
          <dgm:bulletEnabled val="1"/>
        </dgm:presLayoutVars>
      </dgm:prSet>
      <dgm:spPr/>
    </dgm:pt>
    <dgm:pt modelId="{294CAE71-D96F-46B5-A760-CEF0E6A41FAF}" type="pres">
      <dgm:prSet presAssocID="{6F226633-61FB-4FC0-88DC-ABABEBD643BA}" presName="ThreeConn_1-2" presStyleLbl="fgAccFollowNode1" presStyleIdx="0" presStyleCnt="2">
        <dgm:presLayoutVars>
          <dgm:bulletEnabled val="1"/>
        </dgm:presLayoutVars>
      </dgm:prSet>
      <dgm:spPr/>
    </dgm:pt>
    <dgm:pt modelId="{8F375A59-97CE-415D-83B6-8D8452DC7896}" type="pres">
      <dgm:prSet presAssocID="{6F226633-61FB-4FC0-88DC-ABABEBD643BA}" presName="ThreeConn_2-3" presStyleLbl="fgAccFollowNode1" presStyleIdx="1" presStyleCnt="2">
        <dgm:presLayoutVars>
          <dgm:bulletEnabled val="1"/>
        </dgm:presLayoutVars>
      </dgm:prSet>
      <dgm:spPr/>
    </dgm:pt>
    <dgm:pt modelId="{8B95B572-D118-4055-9891-ABCD8B515F5E}" type="pres">
      <dgm:prSet presAssocID="{6F226633-61FB-4FC0-88DC-ABABEBD643BA}" presName="ThreeNodes_1_text" presStyleLbl="node1" presStyleIdx="2" presStyleCnt="3">
        <dgm:presLayoutVars>
          <dgm:bulletEnabled val="1"/>
        </dgm:presLayoutVars>
      </dgm:prSet>
      <dgm:spPr/>
    </dgm:pt>
    <dgm:pt modelId="{D12C9650-8DA9-4407-96B2-4EDDF8F81908}" type="pres">
      <dgm:prSet presAssocID="{6F226633-61FB-4FC0-88DC-ABABEBD643BA}" presName="ThreeNodes_2_text" presStyleLbl="node1" presStyleIdx="2" presStyleCnt="3">
        <dgm:presLayoutVars>
          <dgm:bulletEnabled val="1"/>
        </dgm:presLayoutVars>
      </dgm:prSet>
      <dgm:spPr/>
    </dgm:pt>
    <dgm:pt modelId="{3ADDE8CB-16CC-42CF-9C78-7F0C492749D3}" type="pres">
      <dgm:prSet presAssocID="{6F226633-61FB-4FC0-88DC-ABABEBD643BA}" presName="ThreeNodes_3_text" presStyleLbl="node1" presStyleIdx="2" presStyleCnt="3">
        <dgm:presLayoutVars>
          <dgm:bulletEnabled val="1"/>
        </dgm:presLayoutVars>
      </dgm:prSet>
      <dgm:spPr/>
    </dgm:pt>
  </dgm:ptLst>
  <dgm:cxnLst>
    <dgm:cxn modelId="{BF5B2D0B-BC55-4114-A240-B205349F9E32}" srcId="{6F226633-61FB-4FC0-88DC-ABABEBD643BA}" destId="{3AE16503-B72D-41C6-97D1-BEF8F7B2DCF0}" srcOrd="2" destOrd="0" parTransId="{0E2A16A9-F48A-4A75-90FB-A6BD30667CA6}" sibTransId="{22510D0D-AAFC-4101-B424-6C345C26526D}"/>
    <dgm:cxn modelId="{D9050F3E-8B22-4DD0-8910-2E854D33099D}" srcId="{6F226633-61FB-4FC0-88DC-ABABEBD643BA}" destId="{B954E906-84F3-4F46-AA2B-725838797A93}" srcOrd="0" destOrd="0" parTransId="{49115D3C-65F2-4922-95C6-BAF637646292}" sibTransId="{A2F188DC-3491-43AF-A12F-57FC250D8924}"/>
    <dgm:cxn modelId="{35D22564-1B0A-47CE-9D63-5BA5FC9E8983}" type="presOf" srcId="{F7EE2A42-5BC4-49D1-87CF-7AE10CDA7D13}" destId="{D12C9650-8DA9-4407-96B2-4EDDF8F81908}" srcOrd="1" destOrd="0" presId="urn:microsoft.com/office/officeart/2005/8/layout/vProcess5"/>
    <dgm:cxn modelId="{D2693344-C489-43B5-BA10-3C623F361087}" type="presOf" srcId="{B954E906-84F3-4F46-AA2B-725838797A93}" destId="{8B95B572-D118-4055-9891-ABCD8B515F5E}" srcOrd="1" destOrd="0" presId="urn:microsoft.com/office/officeart/2005/8/layout/vProcess5"/>
    <dgm:cxn modelId="{E4731984-71D7-4B1D-A69A-0B31ACED72D1}" type="presOf" srcId="{6F226633-61FB-4FC0-88DC-ABABEBD643BA}" destId="{2531C5E9-72B3-4041-A442-F41C1BAAC184}" srcOrd="0" destOrd="0" presId="urn:microsoft.com/office/officeart/2005/8/layout/vProcess5"/>
    <dgm:cxn modelId="{1BC28AA6-CD7C-4403-9498-F5F1C853D375}" type="presOf" srcId="{3AE16503-B72D-41C6-97D1-BEF8F7B2DCF0}" destId="{540921AF-143C-4EF9-9C61-F23682E8E525}" srcOrd="0" destOrd="0" presId="urn:microsoft.com/office/officeart/2005/8/layout/vProcess5"/>
    <dgm:cxn modelId="{1BEF00AA-3097-462F-A6A4-8A5CD15DF84C}" type="presOf" srcId="{8852FFDA-9825-4D4A-871D-54419F3C64D2}" destId="{8F375A59-97CE-415D-83B6-8D8452DC7896}" srcOrd="0" destOrd="0" presId="urn:microsoft.com/office/officeart/2005/8/layout/vProcess5"/>
    <dgm:cxn modelId="{610EF6B4-C248-4530-A46C-E9DC14532C90}" srcId="{6F226633-61FB-4FC0-88DC-ABABEBD643BA}" destId="{F7EE2A42-5BC4-49D1-87CF-7AE10CDA7D13}" srcOrd="1" destOrd="0" parTransId="{1498CF61-A191-43FC-90C2-2795FD19AE6E}" sibTransId="{8852FFDA-9825-4D4A-871D-54419F3C64D2}"/>
    <dgm:cxn modelId="{8E2F88BE-4234-4C89-B0A5-D78550A82F1E}" type="presOf" srcId="{B954E906-84F3-4F46-AA2B-725838797A93}" destId="{3EB7A157-2B4C-474A-9C9B-41F098063444}" srcOrd="0" destOrd="0" presId="urn:microsoft.com/office/officeart/2005/8/layout/vProcess5"/>
    <dgm:cxn modelId="{8A66DECD-D265-4DC2-8190-F04E8E23FF36}" type="presOf" srcId="{3AE16503-B72D-41C6-97D1-BEF8F7B2DCF0}" destId="{3ADDE8CB-16CC-42CF-9C78-7F0C492749D3}" srcOrd="1" destOrd="0" presId="urn:microsoft.com/office/officeart/2005/8/layout/vProcess5"/>
    <dgm:cxn modelId="{426B82CE-7EFF-4562-A3DD-92CCBC9C6338}" type="presOf" srcId="{F7EE2A42-5BC4-49D1-87CF-7AE10CDA7D13}" destId="{A8692F53-EC29-420A-ACB4-E9930D43AC10}" srcOrd="0" destOrd="0" presId="urn:microsoft.com/office/officeart/2005/8/layout/vProcess5"/>
    <dgm:cxn modelId="{BB2122FF-3D20-46A7-96B6-BB5C855B0E10}" type="presOf" srcId="{A2F188DC-3491-43AF-A12F-57FC250D8924}" destId="{294CAE71-D96F-46B5-A760-CEF0E6A41FAF}" srcOrd="0" destOrd="0" presId="urn:microsoft.com/office/officeart/2005/8/layout/vProcess5"/>
    <dgm:cxn modelId="{CA8DAD31-AEB1-4084-92FF-E3110D80206B}" type="presParOf" srcId="{2531C5E9-72B3-4041-A442-F41C1BAAC184}" destId="{5ED17EB7-685A-49CA-989C-708C2C4ADF9C}" srcOrd="0" destOrd="0" presId="urn:microsoft.com/office/officeart/2005/8/layout/vProcess5"/>
    <dgm:cxn modelId="{D0FC62E5-3361-4DD2-B55A-51ECA6039FEC}" type="presParOf" srcId="{2531C5E9-72B3-4041-A442-F41C1BAAC184}" destId="{3EB7A157-2B4C-474A-9C9B-41F098063444}" srcOrd="1" destOrd="0" presId="urn:microsoft.com/office/officeart/2005/8/layout/vProcess5"/>
    <dgm:cxn modelId="{CC7DF647-8325-4207-96C9-E8A084D23F51}" type="presParOf" srcId="{2531C5E9-72B3-4041-A442-F41C1BAAC184}" destId="{A8692F53-EC29-420A-ACB4-E9930D43AC10}" srcOrd="2" destOrd="0" presId="urn:microsoft.com/office/officeart/2005/8/layout/vProcess5"/>
    <dgm:cxn modelId="{83C1527F-A26A-426F-ABB6-5039C01F9847}" type="presParOf" srcId="{2531C5E9-72B3-4041-A442-F41C1BAAC184}" destId="{540921AF-143C-4EF9-9C61-F23682E8E525}" srcOrd="3" destOrd="0" presId="urn:microsoft.com/office/officeart/2005/8/layout/vProcess5"/>
    <dgm:cxn modelId="{4B9F5881-1B11-42E4-ADF5-061EED3E79FF}" type="presParOf" srcId="{2531C5E9-72B3-4041-A442-F41C1BAAC184}" destId="{294CAE71-D96F-46B5-A760-CEF0E6A41FAF}" srcOrd="4" destOrd="0" presId="urn:microsoft.com/office/officeart/2005/8/layout/vProcess5"/>
    <dgm:cxn modelId="{98F54734-2A30-4ABD-BF96-8107DCF1A649}" type="presParOf" srcId="{2531C5E9-72B3-4041-A442-F41C1BAAC184}" destId="{8F375A59-97CE-415D-83B6-8D8452DC7896}" srcOrd="5" destOrd="0" presId="urn:microsoft.com/office/officeart/2005/8/layout/vProcess5"/>
    <dgm:cxn modelId="{B6D594A3-3F79-4CC6-BC54-B100AD5E6DF8}" type="presParOf" srcId="{2531C5E9-72B3-4041-A442-F41C1BAAC184}" destId="{8B95B572-D118-4055-9891-ABCD8B515F5E}" srcOrd="6" destOrd="0" presId="urn:microsoft.com/office/officeart/2005/8/layout/vProcess5"/>
    <dgm:cxn modelId="{84BCA409-33A4-422A-BDB1-F900260D893B}" type="presParOf" srcId="{2531C5E9-72B3-4041-A442-F41C1BAAC184}" destId="{D12C9650-8DA9-4407-96B2-4EDDF8F81908}" srcOrd="7" destOrd="0" presId="urn:microsoft.com/office/officeart/2005/8/layout/vProcess5"/>
    <dgm:cxn modelId="{096C401C-49AA-4CFA-A72C-0BE3CEA3D1FF}" type="presParOf" srcId="{2531C5E9-72B3-4041-A442-F41C1BAAC184}" destId="{3ADDE8CB-16CC-42CF-9C78-7F0C492749D3}" srcOrd="8"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047D0F-1327-4CD0-9006-129A7E1383DD}">
      <dsp:nvSpPr>
        <dsp:cNvPr id="0" name=""/>
        <dsp:cNvSpPr/>
      </dsp:nvSpPr>
      <dsp:spPr>
        <a:xfrm>
          <a:off x="1235" y="238632"/>
          <a:ext cx="4337396" cy="27542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C3FFBF-64B0-4AE6-8A89-2AA7262207FB}">
      <dsp:nvSpPr>
        <dsp:cNvPr id="0" name=""/>
        <dsp:cNvSpPr/>
      </dsp:nvSpPr>
      <dsp:spPr>
        <a:xfrm>
          <a:off x="483168" y="696468"/>
          <a:ext cx="4337396" cy="27542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just" defTabSz="622300">
            <a:lnSpc>
              <a:spcPct val="150000"/>
            </a:lnSpc>
            <a:spcBef>
              <a:spcPct val="0"/>
            </a:spcBef>
            <a:spcAft>
              <a:spcPct val="35000"/>
            </a:spcAft>
            <a:buNone/>
          </a:pPr>
          <a:r>
            <a:rPr lang="en-US" sz="1400" b="0" i="0" kern="1200" baseline="0" dirty="0">
              <a:latin typeface="Arial" panose="020B0604020202020204" pitchFamily="34" charset="0"/>
              <a:cs typeface="Arial" panose="020B0604020202020204" pitchFamily="34" charset="0"/>
            </a:rPr>
            <a:t>Marriott International owns 30 brands with more than 8000 hotels all around 139 countries offering memories and unique treatment to their guests, one of their luxury brands is The Ritz-Carlton( Marriott International, 2023). The company’s inspiration comes from Cezar Ritz who gave a great guest experience caring for the customers, perfectionism and passion for excellence, the king of hoteliers (</a:t>
          </a:r>
          <a:r>
            <a:rPr lang="en-US" sz="1400" b="0" i="0" kern="1200" baseline="0" dirty="0" err="1">
              <a:latin typeface="Arial" panose="020B0604020202020204" pitchFamily="34" charset="0"/>
              <a:cs typeface="Arial" panose="020B0604020202020204" pitchFamily="34" charset="0"/>
            </a:rPr>
            <a:t>Michelli</a:t>
          </a:r>
          <a:r>
            <a:rPr lang="en-US" sz="1400" b="0" i="0" kern="1200" baseline="0" dirty="0">
              <a:latin typeface="Arial" panose="020B0604020202020204" pitchFamily="34" charset="0"/>
              <a:cs typeface="Arial" panose="020B0604020202020204" pitchFamily="34" charset="0"/>
            </a:rPr>
            <a:t>, 2008, p.17,18,19).</a:t>
          </a:r>
          <a:endParaRPr lang="en-US" sz="1400" kern="1200" dirty="0">
            <a:latin typeface="Arial" panose="020B0604020202020204" pitchFamily="34" charset="0"/>
            <a:cs typeface="Arial" panose="020B0604020202020204" pitchFamily="34" charset="0"/>
          </a:endParaRPr>
        </a:p>
      </dsp:txBody>
      <dsp:txXfrm>
        <a:off x="563837" y="777137"/>
        <a:ext cx="4176058" cy="2592908"/>
      </dsp:txXfrm>
    </dsp:sp>
    <dsp:sp modelId="{2C40457A-EAB3-4549-872C-79BEA8CCA6D6}">
      <dsp:nvSpPr>
        <dsp:cNvPr id="0" name=""/>
        <dsp:cNvSpPr/>
      </dsp:nvSpPr>
      <dsp:spPr>
        <a:xfrm>
          <a:off x="5302498" y="238632"/>
          <a:ext cx="4337396" cy="275424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59F0AF4-EEBC-40ED-BB7E-803FD5AD756E}">
      <dsp:nvSpPr>
        <dsp:cNvPr id="0" name=""/>
        <dsp:cNvSpPr/>
      </dsp:nvSpPr>
      <dsp:spPr>
        <a:xfrm>
          <a:off x="5784431" y="696468"/>
          <a:ext cx="4337396" cy="27542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just" defTabSz="622300">
            <a:lnSpc>
              <a:spcPct val="150000"/>
            </a:lnSpc>
            <a:spcBef>
              <a:spcPct val="0"/>
            </a:spcBef>
            <a:spcAft>
              <a:spcPct val="35000"/>
            </a:spcAft>
            <a:buNone/>
          </a:pPr>
          <a:r>
            <a:rPr lang="en-US" sz="1400" b="0" i="0" kern="1200" baseline="0" dirty="0">
              <a:latin typeface="Arial" panose="020B0604020202020204" pitchFamily="34" charset="0"/>
              <a:cs typeface="Arial" panose="020B0604020202020204" pitchFamily="34" charset="0"/>
            </a:rPr>
            <a:t>Albert Keller was the one who brought and franchise the name The Ritz-Carlton Investing Company in the United States, starting 1900’s with an impressive history of creating luxury hotels that expand quickly and in 1998 Marriott International purchase the brand, that continue to grow (The Ritz-Carlton Hotel Company, 2022). As an example, I choose to present one of The Ritz-Carlton destinations in Indonesia Bali.</a:t>
          </a:r>
          <a:endParaRPr lang="en-US" sz="1400" kern="1200" dirty="0">
            <a:latin typeface="Arial" panose="020B0604020202020204" pitchFamily="34" charset="0"/>
            <a:cs typeface="Arial" panose="020B0604020202020204" pitchFamily="34" charset="0"/>
          </a:endParaRPr>
        </a:p>
      </dsp:txBody>
      <dsp:txXfrm>
        <a:off x="5865100" y="777137"/>
        <a:ext cx="4176058" cy="25929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B7A157-2B4C-474A-9C9B-41F098063444}">
      <dsp:nvSpPr>
        <dsp:cNvPr id="0" name=""/>
        <dsp:cNvSpPr/>
      </dsp:nvSpPr>
      <dsp:spPr>
        <a:xfrm>
          <a:off x="0" y="0"/>
          <a:ext cx="9570897" cy="100950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Anticipating the needs and tracking guest preferences, a database can reveal historical guests, able to create a special experience, customized, detail-oriented delivering the WOW experience, emotional connection, memorable service, wow stories involving customer service excellence, value for guests (Michelli, 2008).</a:t>
          </a:r>
          <a:endParaRPr lang="en-US" sz="1500" kern="1200"/>
        </a:p>
      </dsp:txBody>
      <dsp:txXfrm>
        <a:off x="29567" y="29567"/>
        <a:ext cx="8481561" cy="950373"/>
      </dsp:txXfrm>
    </dsp:sp>
    <dsp:sp modelId="{A8692F53-EC29-420A-ACB4-E9930D43AC10}">
      <dsp:nvSpPr>
        <dsp:cNvPr id="0" name=""/>
        <dsp:cNvSpPr/>
      </dsp:nvSpPr>
      <dsp:spPr>
        <a:xfrm>
          <a:off x="844490" y="1177758"/>
          <a:ext cx="9570897" cy="100950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People with a service spirit can make a memorable experience, people travel for a lot of reasons and is necessary for a lot of professions to meet their needs and wants ( Walker, 2017, p.47).</a:t>
          </a:r>
          <a:endParaRPr lang="en-US" sz="1500" kern="1200"/>
        </a:p>
      </dsp:txBody>
      <dsp:txXfrm>
        <a:off x="874057" y="1207325"/>
        <a:ext cx="8011092" cy="950373"/>
      </dsp:txXfrm>
    </dsp:sp>
    <dsp:sp modelId="{540921AF-143C-4EF9-9C61-F23682E8E525}">
      <dsp:nvSpPr>
        <dsp:cNvPr id="0" name=""/>
        <dsp:cNvSpPr/>
      </dsp:nvSpPr>
      <dsp:spPr>
        <a:xfrm>
          <a:off x="1688981" y="2355516"/>
          <a:ext cx="9570897" cy="100950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The hospitality industry is in a continuum change from service to e-service where the technology takes part in a hyper-personalised system, customer relationship management, guest mobile technology and providing services depending on guest profile ( Gustavo, 2022).</a:t>
          </a:r>
          <a:endParaRPr lang="en-US" sz="1500" kern="1200"/>
        </a:p>
      </dsp:txBody>
      <dsp:txXfrm>
        <a:off x="1718548" y="2385083"/>
        <a:ext cx="8011092" cy="950373"/>
      </dsp:txXfrm>
    </dsp:sp>
    <dsp:sp modelId="{294CAE71-D96F-46B5-A760-CEF0E6A41FAF}">
      <dsp:nvSpPr>
        <dsp:cNvPr id="0" name=""/>
        <dsp:cNvSpPr/>
      </dsp:nvSpPr>
      <dsp:spPr>
        <a:xfrm>
          <a:off x="8914717" y="765542"/>
          <a:ext cx="656179" cy="656179"/>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9062357" y="765542"/>
        <a:ext cx="360899" cy="493775"/>
      </dsp:txXfrm>
    </dsp:sp>
    <dsp:sp modelId="{8F375A59-97CE-415D-83B6-8D8452DC7896}">
      <dsp:nvSpPr>
        <dsp:cNvPr id="0" name=""/>
        <dsp:cNvSpPr/>
      </dsp:nvSpPr>
      <dsp:spPr>
        <a:xfrm>
          <a:off x="9759208" y="1936571"/>
          <a:ext cx="656179" cy="656179"/>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9906848" y="1936571"/>
        <a:ext cx="360899" cy="49377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4EA8A4-FE4F-02EF-48A5-B7D568139BE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3" name="Date Placeholder 2">
            <a:extLst>
              <a:ext uri="{FF2B5EF4-FFF2-40B4-BE49-F238E27FC236}">
                <a16:creationId xmlns:a16="http://schemas.microsoft.com/office/drawing/2014/main" id="{99F5252B-9C63-2677-CD61-7A694677108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5E055930-0BB8-4EB2-9CAC-C8655C87ECE5}" type="datetime1">
              <a:rPr lang="en-US"/>
              <a:pPr lvl="0"/>
              <a:t>2/5/2023</a:t>
            </a:fld>
            <a:endParaRPr lang="en-US"/>
          </a:p>
        </p:txBody>
      </p:sp>
      <p:sp>
        <p:nvSpPr>
          <p:cNvPr id="4" name="Slide Image Placeholder 3">
            <a:extLst>
              <a:ext uri="{FF2B5EF4-FFF2-40B4-BE49-F238E27FC236}">
                <a16:creationId xmlns:a16="http://schemas.microsoft.com/office/drawing/2014/main" id="{6E5A9D6F-6F16-8CA5-3746-7BAB9C941E0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CAB8FBE5-FE37-B1BD-79A0-1A3C2791F61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8E537B73-D6AB-107A-B636-19CDD498830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7" name="Slide Number Placeholder 6">
            <a:extLst>
              <a:ext uri="{FF2B5EF4-FFF2-40B4-BE49-F238E27FC236}">
                <a16:creationId xmlns:a16="http://schemas.microsoft.com/office/drawing/2014/main" id="{A1ED1F75-1170-8F84-5A3D-1555DBEE641C}"/>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1A90426E-DDC6-4725-86BA-8C9A16D0831F}" type="slidenum">
              <a:t>‹#›</a:t>
            </a:fld>
            <a:endParaRPr lang="en-US"/>
          </a:p>
        </p:txBody>
      </p:sp>
    </p:spTree>
    <p:extLst>
      <p:ext uri="{BB962C8B-B14F-4D97-AF65-F5344CB8AC3E}">
        <p14:creationId xmlns:p14="http://schemas.microsoft.com/office/powerpoint/2010/main" val="220007065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In one letter received by Simon Copper(Ritz-Carlton President), a customer that wanted to offer gratitude for the employee,  the guest took the elevator with one employee pressed the button of 6</a:t>
            </a:r>
            <a:r>
              <a:rPr lang="en-GB" baseline="30000" dirty="0"/>
              <a:t>th</a:t>
            </a:r>
            <a:r>
              <a:rPr lang="en-GB" dirty="0"/>
              <a:t> floor and the employee press none , instead of getting of the employee said “Have a nice day” and the guest asking where is he going the employee said he goes back to 5th floor (</a:t>
            </a:r>
            <a:r>
              <a:rPr lang="en-GB" dirty="0" err="1"/>
              <a:t>Michelli</a:t>
            </a:r>
            <a:r>
              <a:rPr lang="en-GB" dirty="0"/>
              <a:t>, 2008, p.63).</a:t>
            </a:r>
          </a:p>
        </p:txBody>
      </p:sp>
      <p:sp>
        <p:nvSpPr>
          <p:cNvPr id="4" name="Slide Number Placeholder 3"/>
          <p:cNvSpPr>
            <a:spLocks noGrp="1"/>
          </p:cNvSpPr>
          <p:nvPr>
            <p:ph type="sldNum" sz="quarter" idx="5"/>
          </p:nvPr>
        </p:nvSpPr>
        <p:spPr/>
        <p:txBody>
          <a:bodyPr/>
          <a:lstStyle/>
          <a:p>
            <a:pPr lvl="0"/>
            <a:fld id="{1A90426E-DDC6-4725-86BA-8C9A16D0831F}" type="slidenum">
              <a:rPr lang="en-GB" smtClean="0"/>
              <a:t>9</a:t>
            </a:fld>
            <a:endParaRPr lang="en-GB"/>
          </a:p>
        </p:txBody>
      </p:sp>
    </p:spTree>
    <p:extLst>
      <p:ext uri="{BB962C8B-B14F-4D97-AF65-F5344CB8AC3E}">
        <p14:creationId xmlns:p14="http://schemas.microsoft.com/office/powerpoint/2010/main" val="29933450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b="0" i="0" dirty="0">
                <a:solidFill>
                  <a:srgbClr val="555555"/>
                </a:solidFill>
                <a:effectLst/>
                <a:latin typeface="robotoregular"/>
              </a:rPr>
              <a:t>A guest at the San Francisco property similarly shares how personal service helped him not only stand out from the crowd but also offered him an extended sense of belonging and comfort. “I travel for business and have stayed all over the world. When I was sent to San Francisco for a work assignment, I was happy but not excited to be away from the East Coast for 30 days. In essence, the Ritz-Carlton was going to be my home for a month. I had a car pick me up at the airport, and when I walked in, two employees welcomed me by name and said they were excited to have me here. How did they know me?” The guest was particularly affected by the genuine concern demonstrated by employees, including one who met him at the door and handed him his room key and took him directly to his room without a stop at the front desk. The guest went on to note that advanced consideration of his needs gave him the assurance he would be well cared for. “When I entered my room, I found they had stocked everything I would ever need. Since I was staying a month, they did research and found out my </a:t>
            </a:r>
            <a:r>
              <a:rPr lang="en-GB" b="0" i="0" dirty="0" err="1">
                <a:solidFill>
                  <a:srgbClr val="555555"/>
                </a:solidFill>
                <a:effectLst/>
                <a:latin typeface="robotoregular"/>
              </a:rPr>
              <a:t>favorite</a:t>
            </a:r>
            <a:r>
              <a:rPr lang="en-GB" b="0" i="0" dirty="0">
                <a:solidFill>
                  <a:srgbClr val="555555"/>
                </a:solidFill>
                <a:effectLst/>
                <a:latin typeface="robotoregular"/>
              </a:rPr>
              <a:t> snacks, magazines, movies, and music. Everything was there for me. I had a bowl of fruit (a </a:t>
            </a:r>
            <a:r>
              <a:rPr lang="en-GB" b="0" i="0" dirty="0" err="1">
                <a:solidFill>
                  <a:srgbClr val="555555"/>
                </a:solidFill>
                <a:effectLst/>
                <a:latin typeface="robotoregular"/>
              </a:rPr>
              <a:t>favorite</a:t>
            </a:r>
            <a:r>
              <a:rPr lang="en-GB" b="0" i="0" dirty="0">
                <a:solidFill>
                  <a:srgbClr val="555555"/>
                </a:solidFill>
                <a:effectLst/>
                <a:latin typeface="robotoregular"/>
              </a:rPr>
              <a:t> snack of mine) and a box of chocolates with my name spelled out on the pieces. They even created business cards for me using the Ritz-Carlton address</a:t>
            </a:r>
            <a:r>
              <a:rPr lang="en-GB" b="0" i="0">
                <a:solidFill>
                  <a:srgbClr val="555555"/>
                </a:solidFill>
                <a:effectLst/>
                <a:latin typeface="robotoregular"/>
              </a:rPr>
              <a:t>, </a:t>
            </a:r>
            <a:br>
              <a:rPr lang="en-GB" dirty="0"/>
            </a:br>
            <a:r>
              <a:rPr lang="en-GB" b="0" i="0" dirty="0" err="1">
                <a:solidFill>
                  <a:srgbClr val="555555"/>
                </a:solidFill>
                <a:effectLst/>
                <a:latin typeface="robotoregular"/>
              </a:rPr>
              <a:t>Michelli</a:t>
            </a:r>
            <a:r>
              <a:rPr lang="en-GB" b="0" i="0" dirty="0">
                <a:solidFill>
                  <a:srgbClr val="555555"/>
                </a:solidFill>
                <a:effectLst/>
                <a:latin typeface="robotoregular"/>
              </a:rPr>
              <a:t>, Joseph A.. </a:t>
            </a:r>
            <a:r>
              <a:rPr lang="en-GB" b="0" i="1" dirty="0">
                <a:solidFill>
                  <a:srgbClr val="555555"/>
                </a:solidFill>
                <a:effectLst/>
                <a:latin typeface="robotoregular"/>
              </a:rPr>
              <a:t>The New Gold Standard: 5 Leadership Principles for Creating a Legendary Customer Experience Courtesy of the Ritz-Carlton Hotel Company : 5 Leadership Principles for Creating a Legendary Customer Experience Courtesy of the Ritz-Carlton Hotel Company</a:t>
            </a:r>
            <a:r>
              <a:rPr lang="en-GB" b="0" i="0" dirty="0">
                <a:solidFill>
                  <a:srgbClr val="555555"/>
                </a:solidFill>
                <a:effectLst/>
                <a:latin typeface="robotoregular"/>
              </a:rPr>
              <a:t>, McGraw-Hill Education, 2008.</a:t>
            </a:r>
            <a:r>
              <a:rPr lang="en-GB" b="0" i="1" dirty="0">
                <a:solidFill>
                  <a:srgbClr val="555555"/>
                </a:solidFill>
                <a:effectLst/>
                <a:latin typeface="robotoregular"/>
              </a:rPr>
              <a:t> </a:t>
            </a:r>
            <a:endParaRPr lang="en-GB" dirty="0"/>
          </a:p>
        </p:txBody>
      </p:sp>
      <p:sp>
        <p:nvSpPr>
          <p:cNvPr id="4" name="Slide Number Placeholder 3"/>
          <p:cNvSpPr>
            <a:spLocks noGrp="1"/>
          </p:cNvSpPr>
          <p:nvPr>
            <p:ph type="sldNum" sz="quarter" idx="5"/>
          </p:nvPr>
        </p:nvSpPr>
        <p:spPr/>
        <p:txBody>
          <a:bodyPr/>
          <a:lstStyle/>
          <a:p>
            <a:pPr lvl="0"/>
            <a:fld id="{1A90426E-DDC6-4725-86BA-8C9A16D0831F}" type="slidenum">
              <a:rPr lang="en-GB" smtClean="0"/>
              <a:t>10</a:t>
            </a:fld>
            <a:endParaRPr lang="en-GB"/>
          </a:p>
        </p:txBody>
      </p:sp>
    </p:spTree>
    <p:extLst>
      <p:ext uri="{BB962C8B-B14F-4D97-AF65-F5344CB8AC3E}">
        <p14:creationId xmlns:p14="http://schemas.microsoft.com/office/powerpoint/2010/main" val="25604286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pPr lvl="0"/>
            <a:fld id="{1A90426E-DDC6-4725-86BA-8C9A16D0831F}" type="slidenum">
              <a:rPr lang="en-GB" smtClean="0"/>
              <a:t>12</a:t>
            </a:fld>
            <a:endParaRPr lang="en-GB"/>
          </a:p>
        </p:txBody>
      </p:sp>
    </p:spTree>
    <p:extLst>
      <p:ext uri="{BB962C8B-B14F-4D97-AF65-F5344CB8AC3E}">
        <p14:creationId xmlns:p14="http://schemas.microsoft.com/office/powerpoint/2010/main" val="1969634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2CBCC-7DB6-200C-C67A-95E3CB51D8CC}"/>
              </a:ext>
            </a:extLst>
          </p:cNvPr>
          <p:cNvSpPr txBox="1">
            <a:spLocks noGrp="1"/>
          </p:cNvSpPr>
          <p:nvPr>
            <p:ph type="ctrTitle"/>
          </p:nvPr>
        </p:nvSpPr>
        <p:spPr>
          <a:xfrm>
            <a:off x="1167496" y="1122361"/>
            <a:ext cx="7096932" cy="2387598"/>
          </a:xfrm>
        </p:spPr>
        <p:txBody>
          <a:bodyPr anchor="b"/>
          <a:lstStyle>
            <a:lvl1pPr>
              <a:defRPr sz="6000" b="1"/>
            </a:lvl1pPr>
          </a:lstStyle>
          <a:p>
            <a:pPr lvl="0"/>
            <a:r>
              <a:rPr lang="en-US"/>
              <a:t>Click to edit Master title style</a:t>
            </a:r>
          </a:p>
        </p:txBody>
      </p:sp>
      <p:sp>
        <p:nvSpPr>
          <p:cNvPr id="3" name="Subtitle 2">
            <a:extLst>
              <a:ext uri="{FF2B5EF4-FFF2-40B4-BE49-F238E27FC236}">
                <a16:creationId xmlns:a16="http://schemas.microsoft.com/office/drawing/2014/main" id="{593F4EC5-79CB-8269-DD70-D6DF96038A5F}"/>
              </a:ext>
            </a:extLst>
          </p:cNvPr>
          <p:cNvSpPr txBox="1">
            <a:spLocks noGrp="1"/>
          </p:cNvSpPr>
          <p:nvPr>
            <p:ph type="subTitle" idx="1"/>
          </p:nvPr>
        </p:nvSpPr>
        <p:spPr>
          <a:xfrm>
            <a:off x="1167496" y="3602041"/>
            <a:ext cx="9500506" cy="806674"/>
          </a:xfrm>
        </p:spPr>
        <p:txBody>
          <a:bodyPr/>
          <a:lstStyle>
            <a:lvl1pPr marL="0" indent="0">
              <a:buNone/>
              <a:defRPr sz="3200"/>
            </a:lvl1pPr>
          </a:lstStyle>
          <a:p>
            <a:pPr lvl="0"/>
            <a:r>
              <a:rPr lang="en-US"/>
              <a:t>Click to edit Master subtitle style</a:t>
            </a:r>
          </a:p>
        </p:txBody>
      </p:sp>
      <p:sp>
        <p:nvSpPr>
          <p:cNvPr id="4" name="Rectangle 3">
            <a:extLst>
              <a:ext uri="{FF2B5EF4-FFF2-40B4-BE49-F238E27FC236}">
                <a16:creationId xmlns:a16="http://schemas.microsoft.com/office/drawing/2014/main" id="{986EC560-DC55-4471-C4C8-771D2F86620A}"/>
              </a:ext>
            </a:extLst>
          </p:cNvPr>
          <p:cNvSpPr/>
          <p:nvPr/>
        </p:nvSpPr>
        <p:spPr>
          <a:xfrm>
            <a:off x="0" y="4572000"/>
            <a:ext cx="12191996" cy="2286000"/>
          </a:xfrm>
          <a:prstGeom prst="rect">
            <a:avLst/>
          </a:prstGeom>
          <a:solidFill>
            <a:srgbClr val="DAE5E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5" name="Oval 4">
            <a:extLst>
              <a:ext uri="{FF2B5EF4-FFF2-40B4-BE49-F238E27FC236}">
                <a16:creationId xmlns:a16="http://schemas.microsoft.com/office/drawing/2014/main" id="{2A3160BD-B5BF-6F88-1511-D6C05C6186BC}"/>
              </a:ext>
            </a:extLst>
          </p:cNvPr>
          <p:cNvSpPr/>
          <p:nvPr/>
        </p:nvSpPr>
        <p:spPr>
          <a:xfrm>
            <a:off x="583743" y="4960025"/>
            <a:ext cx="1551215" cy="1551215"/>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44546A"/>
          </a:solidFill>
          <a:ln w="12701" cap="flat">
            <a:solidFill>
              <a:srgbClr val="004ABC"/>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6" name="Freeform 10">
            <a:extLst>
              <a:ext uri="{FF2B5EF4-FFF2-40B4-BE49-F238E27FC236}">
                <a16:creationId xmlns:a16="http://schemas.microsoft.com/office/drawing/2014/main" id="{0AC4261F-9B2E-51CF-957D-050B1DF4AA55}"/>
              </a:ext>
            </a:extLst>
          </p:cNvPr>
          <p:cNvSpPr/>
          <p:nvPr/>
        </p:nvSpPr>
        <p:spPr>
          <a:xfrm>
            <a:off x="0" y="4572000"/>
            <a:ext cx="1118512" cy="1118512"/>
          </a:xfrm>
          <a:custGeom>
            <a:avLst/>
            <a:gdLst>
              <a:gd name="f0" fmla="val 10800000"/>
              <a:gd name="f1" fmla="val 5400000"/>
              <a:gd name="f2" fmla="val 180"/>
              <a:gd name="f3" fmla="val w"/>
              <a:gd name="f4" fmla="val h"/>
              <a:gd name="f5" fmla="val 0"/>
              <a:gd name="f6" fmla="val 1167493"/>
              <a:gd name="f7" fmla="val 522704"/>
              <a:gd name="f8" fmla="+- 0 0 -90"/>
              <a:gd name="f9" fmla="*/ f3 1 1167493"/>
              <a:gd name="f10" fmla="*/ f4 1 1167493"/>
              <a:gd name="f11" fmla="val f5"/>
              <a:gd name="f12" fmla="val f6"/>
              <a:gd name="f13" fmla="*/ f8 f0 1"/>
              <a:gd name="f14" fmla="+- f12 0 f11"/>
              <a:gd name="f15" fmla="*/ f13 1 f2"/>
              <a:gd name="f16" fmla="*/ f14 1 1167493"/>
              <a:gd name="f17" fmla="*/ 0 f14 1"/>
              <a:gd name="f18" fmla="*/ 1167493 f14 1"/>
              <a:gd name="f19" fmla="+- f15 0 f1"/>
              <a:gd name="f20" fmla="*/ f17 1 1167493"/>
              <a:gd name="f21" fmla="*/ f18 1 1167493"/>
              <a:gd name="f22" fmla="*/ f11 1 f16"/>
              <a:gd name="f23" fmla="*/ f12 1 f16"/>
              <a:gd name="f24" fmla="*/ f20 1 f16"/>
              <a:gd name="f25" fmla="*/ f21 1 f16"/>
              <a:gd name="f26" fmla="*/ f22 f9 1"/>
              <a:gd name="f27" fmla="*/ f23 f9 1"/>
              <a:gd name="f28" fmla="*/ f23 f10 1"/>
              <a:gd name="f29" fmla="*/ f22 f10 1"/>
              <a:gd name="f30" fmla="*/ f24 f9 1"/>
              <a:gd name="f31" fmla="*/ f24 f10 1"/>
              <a:gd name="f32" fmla="*/ f25 f9 1"/>
              <a:gd name="f33" fmla="*/ f25 f10 1"/>
            </a:gdLst>
            <a:ahLst/>
            <a:cxnLst>
              <a:cxn ang="3cd4">
                <a:pos x="hc" y="t"/>
              </a:cxn>
              <a:cxn ang="0">
                <a:pos x="r" y="vc"/>
              </a:cxn>
              <a:cxn ang="cd4">
                <a:pos x="hc" y="b"/>
              </a:cxn>
              <a:cxn ang="cd2">
                <a:pos x="l" y="vc"/>
              </a:cxn>
              <a:cxn ang="f19">
                <a:pos x="f30" y="f31"/>
              </a:cxn>
              <a:cxn ang="f19">
                <a:pos x="f32" y="f31"/>
              </a:cxn>
              <a:cxn ang="f19">
                <a:pos x="f30" y="f33"/>
              </a:cxn>
              <a:cxn ang="f19">
                <a:pos x="f30" y="f31"/>
              </a:cxn>
            </a:cxnLst>
            <a:rect l="f26" t="f29" r="f27" b="f28"/>
            <a:pathLst>
              <a:path w="1167493" h="1167493">
                <a:moveTo>
                  <a:pt x="f5" y="f5"/>
                </a:moveTo>
                <a:lnTo>
                  <a:pt x="f6" y="f5"/>
                </a:lnTo>
                <a:cubicBezTo>
                  <a:pt x="f7" y="f5"/>
                  <a:pt x="f5" y="f7"/>
                  <a:pt x="f5" y="f6"/>
                </a:cubicBezTo>
                <a:lnTo>
                  <a:pt x="f5" y="f5"/>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7" name="Freeform 8">
            <a:extLst>
              <a:ext uri="{FF2B5EF4-FFF2-40B4-BE49-F238E27FC236}">
                <a16:creationId xmlns:a16="http://schemas.microsoft.com/office/drawing/2014/main" id="{FC98E798-1890-FB27-AB6C-BB787EDC6AEC}"/>
              </a:ext>
            </a:extLst>
          </p:cNvPr>
          <p:cNvSpPr/>
          <p:nvPr/>
        </p:nvSpPr>
        <p:spPr>
          <a:xfrm>
            <a:off x="0" y="5739487"/>
            <a:ext cx="1118512" cy="1118512"/>
          </a:xfrm>
          <a:custGeom>
            <a:avLst/>
            <a:gdLst>
              <a:gd name="f0" fmla="val 10800000"/>
              <a:gd name="f1" fmla="val 5400000"/>
              <a:gd name="f2" fmla="val 180"/>
              <a:gd name="f3" fmla="val w"/>
              <a:gd name="f4" fmla="val h"/>
              <a:gd name="f5" fmla="val 0"/>
              <a:gd name="f6" fmla="val 1167493"/>
              <a:gd name="f7" fmla="val 644789"/>
              <a:gd name="f8" fmla="val 522704"/>
              <a:gd name="f9" fmla="+- 0 0 -90"/>
              <a:gd name="f10" fmla="*/ f3 1 1167493"/>
              <a:gd name="f11" fmla="*/ f4 1 1167493"/>
              <a:gd name="f12" fmla="val f5"/>
              <a:gd name="f13" fmla="val f6"/>
              <a:gd name="f14" fmla="*/ f9 f0 1"/>
              <a:gd name="f15" fmla="+- f13 0 f12"/>
              <a:gd name="f16" fmla="*/ f14 1 f2"/>
              <a:gd name="f17" fmla="*/ f15 1 1167493"/>
              <a:gd name="f18" fmla="*/ 0 f15 1"/>
              <a:gd name="f19" fmla="*/ 1167493 f15 1"/>
              <a:gd name="f20" fmla="+- f16 0 f1"/>
              <a:gd name="f21" fmla="*/ f18 1 1167493"/>
              <a:gd name="f22" fmla="*/ f19 1 11674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4"/>
              </a:cxn>
              <a:cxn ang="f20">
                <a:pos x="f31" y="f34"/>
              </a:cxn>
              <a:cxn ang="f20">
                <a:pos x="f31" y="f32"/>
              </a:cxn>
            </a:cxnLst>
            <a:rect l="f27" t="f30" r="f28" b="f29"/>
            <a:pathLst>
              <a:path w="1167493" h="1167493">
                <a:moveTo>
                  <a:pt x="f5" y="f5"/>
                </a:moveTo>
                <a:cubicBezTo>
                  <a:pt x="f5" y="f7"/>
                  <a:pt x="f8" y="f6"/>
                  <a:pt x="f6" y="f6"/>
                </a:cubicBezTo>
                <a:lnTo>
                  <a:pt x="f5" y="f6"/>
                </a:lnTo>
                <a:lnTo>
                  <a:pt x="f5" y="f5"/>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nvGrpSpPr>
          <p:cNvPr id="8" name="Group 5">
            <a:extLst>
              <a:ext uri="{FF2B5EF4-FFF2-40B4-BE49-F238E27FC236}">
                <a16:creationId xmlns:a16="http://schemas.microsoft.com/office/drawing/2014/main" id="{BD75C352-3C4F-6472-0DA0-EE8FD719A36B}"/>
              </a:ext>
            </a:extLst>
          </p:cNvPr>
          <p:cNvGrpSpPr/>
          <p:nvPr/>
        </p:nvGrpSpPr>
        <p:grpSpPr>
          <a:xfrm>
            <a:off x="8264430" y="-3420"/>
            <a:ext cx="3927566" cy="3165030"/>
            <a:chOff x="8264430" y="-3420"/>
            <a:chExt cx="3927566" cy="3165030"/>
          </a:xfrm>
        </p:grpSpPr>
        <p:sp>
          <p:nvSpPr>
            <p:cNvPr id="9" name="Freeform 14">
              <a:extLst>
                <a:ext uri="{FF2B5EF4-FFF2-40B4-BE49-F238E27FC236}">
                  <a16:creationId xmlns:a16="http://schemas.microsoft.com/office/drawing/2014/main" id="{6224775F-7E84-D0AC-E187-FF36EE934C57}"/>
                </a:ext>
              </a:extLst>
            </p:cNvPr>
            <p:cNvSpPr/>
            <p:nvPr/>
          </p:nvSpPr>
          <p:spPr>
            <a:xfrm rot="5400013" flipH="1" flipV="1">
              <a:off x="9627594" y="597199"/>
              <a:ext cx="3165021" cy="1963783"/>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10" name="Freeform 15">
              <a:extLst>
                <a:ext uri="{FF2B5EF4-FFF2-40B4-BE49-F238E27FC236}">
                  <a16:creationId xmlns:a16="http://schemas.microsoft.com/office/drawing/2014/main" id="{9C169383-D799-526C-84FE-C9959139BE5F}"/>
                </a:ext>
              </a:extLst>
            </p:cNvPr>
            <p:cNvSpPr/>
            <p:nvPr/>
          </p:nvSpPr>
          <p:spPr>
            <a:xfrm rot="16199987" flipV="1">
              <a:off x="7663811" y="597208"/>
              <a:ext cx="3165021" cy="1963783"/>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sp>
        <p:nvSpPr>
          <p:cNvPr id="11" name="Freeform 21">
            <a:extLst>
              <a:ext uri="{FF2B5EF4-FFF2-40B4-BE49-F238E27FC236}">
                <a16:creationId xmlns:a16="http://schemas.microsoft.com/office/drawing/2014/main" id="{21BA05DD-B7B9-B9F8-5495-FE22529F9F79}"/>
              </a:ext>
            </a:extLst>
          </p:cNvPr>
          <p:cNvSpPr/>
          <p:nvPr/>
        </p:nvSpPr>
        <p:spPr>
          <a:xfrm>
            <a:off x="0" y="0"/>
            <a:ext cx="1167496" cy="1167496"/>
          </a:xfrm>
          <a:custGeom>
            <a:avLst/>
            <a:gdLst>
              <a:gd name="f0" fmla="val 10800000"/>
              <a:gd name="f1" fmla="val 5400000"/>
              <a:gd name="f2" fmla="val 180"/>
              <a:gd name="f3" fmla="val w"/>
              <a:gd name="f4" fmla="val h"/>
              <a:gd name="f5" fmla="val 0"/>
              <a:gd name="f6" fmla="val 862693"/>
              <a:gd name="f7" fmla="val 476453"/>
              <a:gd name="f8" fmla="val 476452"/>
              <a:gd name="f9" fmla="+- 0 0 -90"/>
              <a:gd name="f10" fmla="*/ f3 1 862693"/>
              <a:gd name="f11" fmla="*/ f4 1 862693"/>
              <a:gd name="f12" fmla="val f5"/>
              <a:gd name="f13" fmla="val f6"/>
              <a:gd name="f14" fmla="*/ f9 f0 1"/>
              <a:gd name="f15" fmla="+- f13 0 f12"/>
              <a:gd name="f16" fmla="*/ f14 1 f2"/>
              <a:gd name="f17" fmla="*/ f15 1 862693"/>
              <a:gd name="f18" fmla="*/ 0 f15 1"/>
              <a:gd name="f19" fmla="*/ 862693 f15 1"/>
              <a:gd name="f20" fmla="+- f16 0 f1"/>
              <a:gd name="f21" fmla="*/ f18 1 862693"/>
              <a:gd name="f22" fmla="*/ f19 1 8626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2"/>
              </a:cxn>
              <a:cxn ang="f20">
                <a:pos x="f31" y="f34"/>
              </a:cxn>
              <a:cxn ang="f20">
                <a:pos x="f31" y="f32"/>
              </a:cxn>
            </a:cxnLst>
            <a:rect l="f27" t="f30" r="f28" b="f29"/>
            <a:pathLst>
              <a:path w="862693" h="862693">
                <a:moveTo>
                  <a:pt x="f5" y="f5"/>
                </a:moveTo>
                <a:lnTo>
                  <a:pt x="f6" y="f5"/>
                </a:lnTo>
                <a:cubicBezTo>
                  <a:pt x="f6" y="f7"/>
                  <a:pt x="f8" y="f6"/>
                  <a:pt x="f5" y="f6"/>
                </a:cubicBezTo>
                <a:lnTo>
                  <a:pt x="f5" y="f5"/>
                </a:lnTo>
                <a:close/>
              </a:path>
            </a:pathLst>
          </a:custGeom>
          <a:solidFill>
            <a:srgbClr val="637183"/>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12" name="Freeform 27">
            <a:extLst>
              <a:ext uri="{FF2B5EF4-FFF2-40B4-BE49-F238E27FC236}">
                <a16:creationId xmlns:a16="http://schemas.microsoft.com/office/drawing/2014/main" id="{2D10132E-51AA-A819-8BC6-C5473C495E5F}"/>
              </a:ext>
            </a:extLst>
          </p:cNvPr>
          <p:cNvSpPr/>
          <p:nvPr/>
        </p:nvSpPr>
        <p:spPr>
          <a:xfrm>
            <a:off x="11024509" y="4580705"/>
            <a:ext cx="1167496" cy="2277294"/>
          </a:xfrm>
          <a:custGeom>
            <a:avLst/>
            <a:gdLst>
              <a:gd name="f0" fmla="val 10800000"/>
              <a:gd name="f1" fmla="val 5400000"/>
              <a:gd name="f2" fmla="val 180"/>
              <a:gd name="f3" fmla="val w"/>
              <a:gd name="f4" fmla="val h"/>
              <a:gd name="f5" fmla="val 0"/>
              <a:gd name="f6" fmla="val 1167493"/>
              <a:gd name="f7" fmla="val 2272167"/>
              <a:gd name="f8" fmla="val 1167473"/>
              <a:gd name="f9" fmla="val 492960"/>
              <a:gd name="f10" fmla="val 720385"/>
              <a:gd name="f11" fmla="val 1898074"/>
              <a:gd name="f12" fmla="val 1271597"/>
              <a:gd name="f13" fmla="val 1177688"/>
              <a:gd name="f14" fmla="val 567919"/>
              <a:gd name="f15" fmla="val 459408"/>
              <a:gd name="f16" fmla="val 66389"/>
              <a:gd name="f17" fmla="val 1048124"/>
              <a:gd name="f18" fmla="val 6080"/>
              <a:gd name="f19" fmla="+- 0 0 -90"/>
              <a:gd name="f20" fmla="*/ f3 1 1167493"/>
              <a:gd name="f21" fmla="*/ f4 1 2272167"/>
              <a:gd name="f22" fmla="val f5"/>
              <a:gd name="f23" fmla="val f6"/>
              <a:gd name="f24" fmla="val f7"/>
              <a:gd name="f25" fmla="*/ f19 f0 1"/>
              <a:gd name="f26" fmla="+- f24 0 f22"/>
              <a:gd name="f27" fmla="+- f23 0 f22"/>
              <a:gd name="f28" fmla="*/ f25 1 f2"/>
              <a:gd name="f29" fmla="*/ f27 1 1167493"/>
              <a:gd name="f30" fmla="*/ f26 1 2272167"/>
              <a:gd name="f31" fmla="*/ 1167473 f27 1"/>
              <a:gd name="f32" fmla="*/ 0 f26 1"/>
              <a:gd name="f33" fmla="*/ 1167493 f27 1"/>
              <a:gd name="f34" fmla="*/ 492960 f26 1"/>
              <a:gd name="f35" fmla="*/ 720385 f26 1"/>
              <a:gd name="f36" fmla="*/ 2272167 f26 1"/>
              <a:gd name="f37" fmla="*/ 0 f27 1"/>
              <a:gd name="f38" fmla="*/ 1898074 f26 1"/>
              <a:gd name="f39" fmla="*/ 1271597 f26 1"/>
              <a:gd name="f40" fmla="*/ 1177688 f26 1"/>
              <a:gd name="f41" fmla="*/ 1048124 f27 1"/>
              <a:gd name="f42" fmla="*/ 6080 f26 1"/>
              <a:gd name="f43" fmla="+- f28 0 f1"/>
              <a:gd name="f44" fmla="*/ f31 1 1167493"/>
              <a:gd name="f45" fmla="*/ f32 1 2272167"/>
              <a:gd name="f46" fmla="*/ f33 1 1167493"/>
              <a:gd name="f47" fmla="*/ f34 1 2272167"/>
              <a:gd name="f48" fmla="*/ f35 1 2272167"/>
              <a:gd name="f49" fmla="*/ f36 1 2272167"/>
              <a:gd name="f50" fmla="*/ f37 1 1167493"/>
              <a:gd name="f51" fmla="*/ f38 1 2272167"/>
              <a:gd name="f52" fmla="*/ f39 1 2272167"/>
              <a:gd name="f53" fmla="*/ f40 1 2272167"/>
              <a:gd name="f54" fmla="*/ f41 1 1167493"/>
              <a:gd name="f55" fmla="*/ f42 1 2272167"/>
              <a:gd name="f56" fmla="*/ f22 1 f29"/>
              <a:gd name="f57" fmla="*/ f23 1 f29"/>
              <a:gd name="f58" fmla="*/ f22 1 f30"/>
              <a:gd name="f59" fmla="*/ f24 1 f30"/>
              <a:gd name="f60" fmla="*/ f44 1 f29"/>
              <a:gd name="f61" fmla="*/ f45 1 f30"/>
              <a:gd name="f62" fmla="*/ f46 1 f29"/>
              <a:gd name="f63" fmla="*/ f47 1 f30"/>
              <a:gd name="f64" fmla="*/ f48 1 f30"/>
              <a:gd name="f65" fmla="*/ f49 1 f30"/>
              <a:gd name="f66" fmla="*/ f50 1 f29"/>
              <a:gd name="f67" fmla="*/ f51 1 f30"/>
              <a:gd name="f68" fmla="*/ f52 1 f30"/>
              <a:gd name="f69" fmla="*/ f53 1 f30"/>
              <a:gd name="f70" fmla="*/ f54 1 f29"/>
              <a:gd name="f71" fmla="*/ f55 1 f30"/>
              <a:gd name="f72" fmla="*/ f56 f20 1"/>
              <a:gd name="f73" fmla="*/ f57 f20 1"/>
              <a:gd name="f74" fmla="*/ f59 f21 1"/>
              <a:gd name="f75" fmla="*/ f58 f21 1"/>
              <a:gd name="f76" fmla="*/ f60 f20 1"/>
              <a:gd name="f77" fmla="*/ f61 f21 1"/>
              <a:gd name="f78" fmla="*/ f62 f20 1"/>
              <a:gd name="f79" fmla="*/ f63 f21 1"/>
              <a:gd name="f80" fmla="*/ f64 f21 1"/>
              <a:gd name="f81" fmla="*/ f65 f21 1"/>
              <a:gd name="f82" fmla="*/ f66 f20 1"/>
              <a:gd name="f83" fmla="*/ f67 f21 1"/>
              <a:gd name="f84" fmla="*/ f68 f21 1"/>
              <a:gd name="f85" fmla="*/ f69 f21 1"/>
              <a:gd name="f86" fmla="*/ f70 f20 1"/>
              <a:gd name="f87" fmla="*/ f71 f21 1"/>
            </a:gdLst>
            <a:ahLst/>
            <a:cxnLst>
              <a:cxn ang="3cd4">
                <a:pos x="hc" y="t"/>
              </a:cxn>
              <a:cxn ang="0">
                <a:pos x="r" y="vc"/>
              </a:cxn>
              <a:cxn ang="cd4">
                <a:pos x="hc" y="b"/>
              </a:cxn>
              <a:cxn ang="cd2">
                <a:pos x="l" y="vc"/>
              </a:cxn>
              <a:cxn ang="f43">
                <a:pos x="f76" y="f77"/>
              </a:cxn>
              <a:cxn ang="f43">
                <a:pos x="f78" y="f77"/>
              </a:cxn>
              <a:cxn ang="f43">
                <a:pos x="f78" y="f79"/>
              </a:cxn>
              <a:cxn ang="f43">
                <a:pos x="f78" y="f80"/>
              </a:cxn>
              <a:cxn ang="f43">
                <a:pos x="f78" y="f81"/>
              </a:cxn>
              <a:cxn ang="f43">
                <a:pos x="f82" y="f81"/>
              </a:cxn>
              <a:cxn ang="f43">
                <a:pos x="f82" y="f83"/>
              </a:cxn>
              <a:cxn ang="f43">
                <a:pos x="f82" y="f84"/>
              </a:cxn>
              <a:cxn ang="f43">
                <a:pos x="f82" y="f85"/>
              </a:cxn>
              <a:cxn ang="f43">
                <a:pos x="f86" y="f87"/>
              </a:cxn>
              <a:cxn ang="f43">
                <a:pos x="f76" y="f77"/>
              </a:cxn>
            </a:cxnLst>
            <a:rect l="f72" t="f75" r="f73" b="f74"/>
            <a:pathLst>
              <a:path w="1167493" h="2272167">
                <a:moveTo>
                  <a:pt x="f8" y="f5"/>
                </a:moveTo>
                <a:lnTo>
                  <a:pt x="f6" y="f5"/>
                </a:lnTo>
                <a:lnTo>
                  <a:pt x="f6" y="f9"/>
                </a:lnTo>
                <a:lnTo>
                  <a:pt x="f6" y="f10"/>
                </a:lnTo>
                <a:lnTo>
                  <a:pt x="f6" y="f7"/>
                </a:lnTo>
                <a:lnTo>
                  <a:pt x="f5" y="f7"/>
                </a:lnTo>
                <a:lnTo>
                  <a:pt x="f5" y="f11"/>
                </a:lnTo>
                <a:lnTo>
                  <a:pt x="f5" y="f12"/>
                </a:lnTo>
                <a:lnTo>
                  <a:pt x="f5" y="f13"/>
                </a:lnTo>
                <a:cubicBezTo>
                  <a:pt x="f5" y="f14"/>
                  <a:pt x="f15" y="f16"/>
                  <a:pt x="f17" y="f18"/>
                </a:cubicBezTo>
                <a:lnTo>
                  <a:pt x="f8" y="f5"/>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Tree>
    <p:extLst>
      <p:ext uri="{BB962C8B-B14F-4D97-AF65-F5344CB8AC3E}">
        <p14:creationId xmlns:p14="http://schemas.microsoft.com/office/powerpoint/2010/main" val="309403895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DB778-5505-97AF-9323-C2146107D96C}"/>
              </a:ext>
            </a:extLst>
          </p:cNvPr>
          <p:cNvSpPr txBox="1">
            <a:spLocks noGrp="1"/>
          </p:cNvSpPr>
          <p:nvPr>
            <p:ph type="title"/>
          </p:nvPr>
        </p:nvSpPr>
        <p:spPr>
          <a:xfrm>
            <a:off x="1167487" y="381003"/>
            <a:ext cx="9779178" cy="1325559"/>
          </a:xfrm>
        </p:spPr>
        <p:txBody>
          <a:bodyPr anchor="b"/>
          <a:lstStyle>
            <a:lvl1pPr>
              <a:defRPr sz="4800" b="1"/>
            </a:lvl1pPr>
          </a:lstStyle>
          <a:p>
            <a:pPr lvl="0"/>
            <a:r>
              <a:rPr lang="en-US"/>
              <a:t>Click to edit Master title style</a:t>
            </a:r>
          </a:p>
        </p:txBody>
      </p:sp>
      <p:sp>
        <p:nvSpPr>
          <p:cNvPr id="3" name="Content Placeholder 2">
            <a:extLst>
              <a:ext uri="{FF2B5EF4-FFF2-40B4-BE49-F238E27FC236}">
                <a16:creationId xmlns:a16="http://schemas.microsoft.com/office/drawing/2014/main" id="{1729F24B-3AA7-2D47-3875-2981B811EB3A}"/>
              </a:ext>
            </a:extLst>
          </p:cNvPr>
          <p:cNvSpPr txBox="1">
            <a:spLocks noGrp="1"/>
          </p:cNvSpPr>
          <p:nvPr>
            <p:ph idx="1"/>
          </p:nvPr>
        </p:nvSpPr>
        <p:spPr>
          <a:xfrm>
            <a:off x="1167496" y="2017468"/>
            <a:ext cx="9779178" cy="3366811"/>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reeform 3">
            <a:extLst>
              <a:ext uri="{FF2B5EF4-FFF2-40B4-BE49-F238E27FC236}">
                <a16:creationId xmlns:a16="http://schemas.microsoft.com/office/drawing/2014/main" id="{1565BFEC-BB04-0037-B595-FDB74FB59829}"/>
              </a:ext>
            </a:extLst>
          </p:cNvPr>
          <p:cNvSpPr/>
          <p:nvPr/>
        </p:nvSpPr>
        <p:spPr>
          <a:xfrm flipH="1">
            <a:off x="8580894" y="0"/>
            <a:ext cx="3611102" cy="3611102"/>
          </a:xfrm>
          <a:custGeom>
            <a:avLst/>
            <a:gdLst>
              <a:gd name="f0" fmla="val 10800000"/>
              <a:gd name="f1" fmla="val 5400000"/>
              <a:gd name="f2" fmla="val 180"/>
              <a:gd name="f3" fmla="val w"/>
              <a:gd name="f4" fmla="val h"/>
              <a:gd name="f5" fmla="val 0"/>
              <a:gd name="f6" fmla="val 1167493"/>
              <a:gd name="f7" fmla="val 522704"/>
              <a:gd name="f8" fmla="+- 0 0 -90"/>
              <a:gd name="f9" fmla="*/ f3 1 1167493"/>
              <a:gd name="f10" fmla="*/ f4 1 1167493"/>
              <a:gd name="f11" fmla="val f5"/>
              <a:gd name="f12" fmla="val f6"/>
              <a:gd name="f13" fmla="*/ f8 f0 1"/>
              <a:gd name="f14" fmla="+- f12 0 f11"/>
              <a:gd name="f15" fmla="*/ f13 1 f2"/>
              <a:gd name="f16" fmla="*/ f14 1 1167493"/>
              <a:gd name="f17" fmla="*/ 0 f14 1"/>
              <a:gd name="f18" fmla="*/ 1167493 f14 1"/>
              <a:gd name="f19" fmla="+- f15 0 f1"/>
              <a:gd name="f20" fmla="*/ f17 1 1167493"/>
              <a:gd name="f21" fmla="*/ f18 1 1167493"/>
              <a:gd name="f22" fmla="*/ f11 1 f16"/>
              <a:gd name="f23" fmla="*/ f12 1 f16"/>
              <a:gd name="f24" fmla="*/ f20 1 f16"/>
              <a:gd name="f25" fmla="*/ f21 1 f16"/>
              <a:gd name="f26" fmla="*/ f22 f9 1"/>
              <a:gd name="f27" fmla="*/ f23 f9 1"/>
              <a:gd name="f28" fmla="*/ f23 f10 1"/>
              <a:gd name="f29" fmla="*/ f22 f10 1"/>
              <a:gd name="f30" fmla="*/ f24 f9 1"/>
              <a:gd name="f31" fmla="*/ f24 f10 1"/>
              <a:gd name="f32" fmla="*/ f25 f9 1"/>
              <a:gd name="f33" fmla="*/ f25 f10 1"/>
            </a:gdLst>
            <a:ahLst/>
            <a:cxnLst>
              <a:cxn ang="3cd4">
                <a:pos x="hc" y="t"/>
              </a:cxn>
              <a:cxn ang="0">
                <a:pos x="r" y="vc"/>
              </a:cxn>
              <a:cxn ang="cd4">
                <a:pos x="hc" y="b"/>
              </a:cxn>
              <a:cxn ang="cd2">
                <a:pos x="l" y="vc"/>
              </a:cxn>
              <a:cxn ang="f19">
                <a:pos x="f30" y="f31"/>
              </a:cxn>
              <a:cxn ang="f19">
                <a:pos x="f32" y="f31"/>
              </a:cxn>
              <a:cxn ang="f19">
                <a:pos x="f30" y="f33"/>
              </a:cxn>
              <a:cxn ang="f19">
                <a:pos x="f30" y="f31"/>
              </a:cxn>
            </a:cxnLst>
            <a:rect l="f26" t="f29" r="f27" b="f28"/>
            <a:pathLst>
              <a:path w="1167493" h="1167493">
                <a:moveTo>
                  <a:pt x="f5" y="f5"/>
                </a:moveTo>
                <a:lnTo>
                  <a:pt x="f6" y="f5"/>
                </a:lnTo>
                <a:cubicBezTo>
                  <a:pt x="f7" y="f5"/>
                  <a:pt x="f5" y="f7"/>
                  <a:pt x="f5" y="f6"/>
                </a:cubicBezTo>
                <a:lnTo>
                  <a:pt x="f5" y="f5"/>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5" name="Freeform 4">
            <a:extLst>
              <a:ext uri="{FF2B5EF4-FFF2-40B4-BE49-F238E27FC236}">
                <a16:creationId xmlns:a16="http://schemas.microsoft.com/office/drawing/2014/main" id="{90C6FBCB-43F7-F19A-CFCE-3730D76BEBDA}"/>
              </a:ext>
            </a:extLst>
          </p:cNvPr>
          <p:cNvSpPr/>
          <p:nvPr/>
        </p:nvSpPr>
        <p:spPr>
          <a:xfrm flipH="1">
            <a:off x="8580894" y="3246897"/>
            <a:ext cx="3611102" cy="3611102"/>
          </a:xfrm>
          <a:custGeom>
            <a:avLst/>
            <a:gdLst>
              <a:gd name="f0" fmla="val 10800000"/>
              <a:gd name="f1" fmla="val 5400000"/>
              <a:gd name="f2" fmla="val 180"/>
              <a:gd name="f3" fmla="val w"/>
              <a:gd name="f4" fmla="val h"/>
              <a:gd name="f5" fmla="val 0"/>
              <a:gd name="f6" fmla="val 1167493"/>
              <a:gd name="f7" fmla="val 644789"/>
              <a:gd name="f8" fmla="val 522704"/>
              <a:gd name="f9" fmla="+- 0 0 -90"/>
              <a:gd name="f10" fmla="*/ f3 1 1167493"/>
              <a:gd name="f11" fmla="*/ f4 1 1167493"/>
              <a:gd name="f12" fmla="val f5"/>
              <a:gd name="f13" fmla="val f6"/>
              <a:gd name="f14" fmla="*/ f9 f0 1"/>
              <a:gd name="f15" fmla="+- f13 0 f12"/>
              <a:gd name="f16" fmla="*/ f14 1 f2"/>
              <a:gd name="f17" fmla="*/ f15 1 1167493"/>
              <a:gd name="f18" fmla="*/ 0 f15 1"/>
              <a:gd name="f19" fmla="*/ 1167493 f15 1"/>
              <a:gd name="f20" fmla="+- f16 0 f1"/>
              <a:gd name="f21" fmla="*/ f18 1 1167493"/>
              <a:gd name="f22" fmla="*/ f19 1 11674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4"/>
              </a:cxn>
              <a:cxn ang="f20">
                <a:pos x="f31" y="f34"/>
              </a:cxn>
              <a:cxn ang="f20">
                <a:pos x="f31" y="f32"/>
              </a:cxn>
            </a:cxnLst>
            <a:rect l="f27" t="f30" r="f28" b="f29"/>
            <a:pathLst>
              <a:path w="1167493" h="1167493">
                <a:moveTo>
                  <a:pt x="f5" y="f5"/>
                </a:moveTo>
                <a:cubicBezTo>
                  <a:pt x="f5" y="f7"/>
                  <a:pt x="f8" y="f6"/>
                  <a:pt x="f6" y="f6"/>
                </a:cubicBezTo>
                <a:lnTo>
                  <a:pt x="f5" y="f6"/>
                </a:lnTo>
                <a:lnTo>
                  <a:pt x="f5" y="f5"/>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6" name="Freeform 5">
            <a:extLst>
              <a:ext uri="{FF2B5EF4-FFF2-40B4-BE49-F238E27FC236}">
                <a16:creationId xmlns:a16="http://schemas.microsoft.com/office/drawing/2014/main" id="{389B5831-5EEC-524E-C4CE-386D6CD40F57}"/>
              </a:ext>
            </a:extLst>
          </p:cNvPr>
          <p:cNvSpPr/>
          <p:nvPr/>
        </p:nvSpPr>
        <p:spPr>
          <a:xfrm>
            <a:off x="0" y="0"/>
            <a:ext cx="933858" cy="933858"/>
          </a:xfrm>
          <a:custGeom>
            <a:avLst/>
            <a:gdLst>
              <a:gd name="f0" fmla="val 10800000"/>
              <a:gd name="f1" fmla="val 5400000"/>
              <a:gd name="f2" fmla="val 180"/>
              <a:gd name="f3" fmla="val w"/>
              <a:gd name="f4" fmla="val h"/>
              <a:gd name="f5" fmla="val 0"/>
              <a:gd name="f6" fmla="val 862693"/>
              <a:gd name="f7" fmla="val 476453"/>
              <a:gd name="f8" fmla="val 476452"/>
              <a:gd name="f9" fmla="+- 0 0 -90"/>
              <a:gd name="f10" fmla="*/ f3 1 862693"/>
              <a:gd name="f11" fmla="*/ f4 1 862693"/>
              <a:gd name="f12" fmla="val f5"/>
              <a:gd name="f13" fmla="val f6"/>
              <a:gd name="f14" fmla="*/ f9 f0 1"/>
              <a:gd name="f15" fmla="+- f13 0 f12"/>
              <a:gd name="f16" fmla="*/ f14 1 f2"/>
              <a:gd name="f17" fmla="*/ f15 1 862693"/>
              <a:gd name="f18" fmla="*/ 0 f15 1"/>
              <a:gd name="f19" fmla="*/ 862693 f15 1"/>
              <a:gd name="f20" fmla="+- f16 0 f1"/>
              <a:gd name="f21" fmla="*/ f18 1 862693"/>
              <a:gd name="f22" fmla="*/ f19 1 8626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2"/>
              </a:cxn>
              <a:cxn ang="f20">
                <a:pos x="f31" y="f34"/>
              </a:cxn>
              <a:cxn ang="f20">
                <a:pos x="f31" y="f32"/>
              </a:cxn>
            </a:cxnLst>
            <a:rect l="f27" t="f30" r="f28" b="f29"/>
            <a:pathLst>
              <a:path w="862693" h="862693">
                <a:moveTo>
                  <a:pt x="f5" y="f5"/>
                </a:moveTo>
                <a:lnTo>
                  <a:pt x="f6" y="f5"/>
                </a:lnTo>
                <a:cubicBezTo>
                  <a:pt x="f6" y="f7"/>
                  <a:pt x="f8" y="f6"/>
                  <a:pt x="f5" y="f6"/>
                </a:cubicBezTo>
                <a:lnTo>
                  <a:pt x="f5" y="f5"/>
                </a:lnTo>
                <a:close/>
              </a:path>
            </a:pathLst>
          </a:custGeom>
          <a:solidFill>
            <a:srgbClr val="637183"/>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nvGrpSpPr>
          <p:cNvPr id="7" name="Group 8">
            <a:extLst>
              <a:ext uri="{FF2B5EF4-FFF2-40B4-BE49-F238E27FC236}">
                <a16:creationId xmlns:a16="http://schemas.microsoft.com/office/drawing/2014/main" id="{2BD0D356-77A2-B56B-ECFC-CF1050409EFE}"/>
              </a:ext>
            </a:extLst>
          </p:cNvPr>
          <p:cNvGrpSpPr/>
          <p:nvPr/>
        </p:nvGrpSpPr>
        <p:grpSpPr>
          <a:xfrm>
            <a:off x="8082098" y="5590897"/>
            <a:ext cx="1572374" cy="1267102"/>
            <a:chOff x="8082098" y="5590897"/>
            <a:chExt cx="1572374" cy="1267102"/>
          </a:xfrm>
        </p:grpSpPr>
        <p:sp>
          <p:nvSpPr>
            <p:cNvPr id="8" name="Freeform 6">
              <a:extLst>
                <a:ext uri="{FF2B5EF4-FFF2-40B4-BE49-F238E27FC236}">
                  <a16:creationId xmlns:a16="http://schemas.microsoft.com/office/drawing/2014/main" id="{AC0C276E-9729-84C4-F243-158F5CBC21BB}"/>
                </a:ext>
              </a:extLst>
            </p:cNvPr>
            <p:cNvSpPr/>
            <p:nvPr/>
          </p:nvSpPr>
          <p:spPr>
            <a:xfrm rot="5400013" flipH="1" flipV="1">
              <a:off x="8627830" y="5831348"/>
              <a:ext cx="1267093" cy="786191"/>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9" name="Freeform 7">
              <a:extLst>
                <a:ext uri="{FF2B5EF4-FFF2-40B4-BE49-F238E27FC236}">
                  <a16:creationId xmlns:a16="http://schemas.microsoft.com/office/drawing/2014/main" id="{799DF880-75FA-C01B-6663-192D81FAA32B}"/>
                </a:ext>
              </a:extLst>
            </p:cNvPr>
            <p:cNvSpPr/>
            <p:nvPr/>
          </p:nvSpPr>
          <p:spPr>
            <a:xfrm rot="16199987" flipV="1">
              <a:off x="7841647" y="5831357"/>
              <a:ext cx="1267093" cy="786191"/>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sp>
        <p:nvSpPr>
          <p:cNvPr id="10" name="Date Placeholder 3">
            <a:extLst>
              <a:ext uri="{FF2B5EF4-FFF2-40B4-BE49-F238E27FC236}">
                <a16:creationId xmlns:a16="http://schemas.microsoft.com/office/drawing/2014/main" id="{13B6FB30-A657-E0B2-D0CC-41BB1DE2745A}"/>
              </a:ext>
            </a:extLst>
          </p:cNvPr>
          <p:cNvSpPr txBox="1">
            <a:spLocks noGrp="1"/>
          </p:cNvSpPr>
          <p:nvPr>
            <p:ph type="dt" sz="half" idx="7"/>
          </p:nvPr>
        </p:nvSpPr>
        <p:spPr/>
        <p:txBody>
          <a:bodyPr/>
          <a:lstStyle>
            <a:lvl1pPr>
              <a:defRPr>
                <a:solidFill>
                  <a:srgbClr val="637183"/>
                </a:solidFill>
              </a:defRPr>
            </a:lvl1pPr>
          </a:lstStyle>
          <a:p>
            <a:pPr lvl="0"/>
            <a:fld id="{3CD2CD07-4802-4F65-B60D-BCF85DD8AD4E}" type="datetime1">
              <a:rPr lang="en-US"/>
              <a:pPr lvl="0"/>
              <a:t>2/5/2023</a:t>
            </a:fld>
            <a:endParaRPr lang="en-US"/>
          </a:p>
        </p:txBody>
      </p:sp>
      <p:sp>
        <p:nvSpPr>
          <p:cNvPr id="11" name="Footer Placeholder 4">
            <a:extLst>
              <a:ext uri="{FF2B5EF4-FFF2-40B4-BE49-F238E27FC236}">
                <a16:creationId xmlns:a16="http://schemas.microsoft.com/office/drawing/2014/main" id="{1F68738F-3708-DF0B-0987-1BFA004995DE}"/>
              </a:ext>
            </a:extLst>
          </p:cNvPr>
          <p:cNvSpPr txBox="1">
            <a:spLocks noGrp="1"/>
          </p:cNvSpPr>
          <p:nvPr>
            <p:ph type="ftr" sz="quarter" idx="9"/>
          </p:nvPr>
        </p:nvSpPr>
        <p:spPr/>
        <p:txBody>
          <a:bodyPr/>
          <a:lstStyle>
            <a:lvl1pPr>
              <a:defRPr>
                <a:solidFill>
                  <a:srgbClr val="637183"/>
                </a:solidFill>
              </a:defRPr>
            </a:lvl1pPr>
          </a:lstStyle>
          <a:p>
            <a:pPr lvl="0"/>
            <a:r>
              <a:rPr lang="en-US"/>
              <a:t>PRESENTATION TITLE</a:t>
            </a:r>
          </a:p>
        </p:txBody>
      </p:sp>
      <p:sp>
        <p:nvSpPr>
          <p:cNvPr id="12" name="Slide Number Placeholder 5">
            <a:extLst>
              <a:ext uri="{FF2B5EF4-FFF2-40B4-BE49-F238E27FC236}">
                <a16:creationId xmlns:a16="http://schemas.microsoft.com/office/drawing/2014/main" id="{025DA75D-CC34-ED38-CA8E-4E5E3C022692}"/>
              </a:ext>
            </a:extLst>
          </p:cNvPr>
          <p:cNvSpPr txBox="1">
            <a:spLocks noGrp="1"/>
          </p:cNvSpPr>
          <p:nvPr>
            <p:ph type="sldNum" sz="quarter" idx="8"/>
          </p:nvPr>
        </p:nvSpPr>
        <p:spPr>
          <a:xfrm>
            <a:off x="10153278" y="6356351"/>
            <a:ext cx="1657724" cy="365129"/>
          </a:xfrm>
        </p:spPr>
        <p:txBody>
          <a:bodyPr/>
          <a:lstStyle>
            <a:lvl1pPr>
              <a:defRPr>
                <a:solidFill>
                  <a:srgbClr val="DAE5EF"/>
                </a:solidFill>
              </a:defRPr>
            </a:lvl1pPr>
          </a:lstStyle>
          <a:p>
            <a:pPr lvl="0"/>
            <a:fld id="{912D8A38-6EA0-441F-BFBF-8411F021DB4A}" type="slidenum">
              <a:t>‹#›</a:t>
            </a:fld>
            <a:endParaRPr lang="en-US"/>
          </a:p>
        </p:txBody>
      </p:sp>
    </p:spTree>
    <p:extLst>
      <p:ext uri="{BB962C8B-B14F-4D97-AF65-F5344CB8AC3E}">
        <p14:creationId xmlns:p14="http://schemas.microsoft.com/office/powerpoint/2010/main" val="99275620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862C1D10-FF09-2FDF-1AFE-416CBD30BF3B}"/>
              </a:ext>
            </a:extLst>
          </p:cNvPr>
          <p:cNvSpPr/>
          <p:nvPr/>
        </p:nvSpPr>
        <p:spPr>
          <a:xfrm>
            <a:off x="0" y="2286000"/>
            <a:ext cx="12208821" cy="4572000"/>
          </a:xfrm>
          <a:prstGeom prst="rect">
            <a:avLst/>
          </a:pr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3" name="Freeform 11">
            <a:extLst>
              <a:ext uri="{FF2B5EF4-FFF2-40B4-BE49-F238E27FC236}">
                <a16:creationId xmlns:a16="http://schemas.microsoft.com/office/drawing/2014/main" id="{A25A6CF6-E38A-3085-8BFF-68E1BA73863C}"/>
              </a:ext>
            </a:extLst>
          </p:cNvPr>
          <p:cNvSpPr/>
          <p:nvPr/>
        </p:nvSpPr>
        <p:spPr>
          <a:xfrm flipH="1">
            <a:off x="8597719" y="3246897"/>
            <a:ext cx="3611102" cy="3611102"/>
          </a:xfrm>
          <a:custGeom>
            <a:avLst/>
            <a:gdLst>
              <a:gd name="f0" fmla="val 10800000"/>
              <a:gd name="f1" fmla="val 5400000"/>
              <a:gd name="f2" fmla="val 180"/>
              <a:gd name="f3" fmla="val w"/>
              <a:gd name="f4" fmla="val h"/>
              <a:gd name="f5" fmla="val 0"/>
              <a:gd name="f6" fmla="val 1167493"/>
              <a:gd name="f7" fmla="val 644789"/>
              <a:gd name="f8" fmla="val 522704"/>
              <a:gd name="f9" fmla="+- 0 0 -90"/>
              <a:gd name="f10" fmla="*/ f3 1 1167493"/>
              <a:gd name="f11" fmla="*/ f4 1 1167493"/>
              <a:gd name="f12" fmla="val f5"/>
              <a:gd name="f13" fmla="val f6"/>
              <a:gd name="f14" fmla="*/ f9 f0 1"/>
              <a:gd name="f15" fmla="+- f13 0 f12"/>
              <a:gd name="f16" fmla="*/ f14 1 f2"/>
              <a:gd name="f17" fmla="*/ f15 1 1167493"/>
              <a:gd name="f18" fmla="*/ 0 f15 1"/>
              <a:gd name="f19" fmla="*/ 1167493 f15 1"/>
              <a:gd name="f20" fmla="+- f16 0 f1"/>
              <a:gd name="f21" fmla="*/ f18 1 1167493"/>
              <a:gd name="f22" fmla="*/ f19 1 11674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4"/>
              </a:cxn>
              <a:cxn ang="f20">
                <a:pos x="f31" y="f34"/>
              </a:cxn>
              <a:cxn ang="f20">
                <a:pos x="f31" y="f32"/>
              </a:cxn>
            </a:cxnLst>
            <a:rect l="f27" t="f30" r="f28" b="f29"/>
            <a:pathLst>
              <a:path w="1167493" h="1167493">
                <a:moveTo>
                  <a:pt x="f5" y="f5"/>
                </a:moveTo>
                <a:cubicBezTo>
                  <a:pt x="f5" y="f7"/>
                  <a:pt x="f8" y="f6"/>
                  <a:pt x="f6" y="f6"/>
                </a:cubicBezTo>
                <a:lnTo>
                  <a:pt x="f5" y="f6"/>
                </a:lnTo>
                <a:lnTo>
                  <a:pt x="f5" y="f5"/>
                </a:lnTo>
                <a:close/>
              </a:path>
            </a:pathLst>
          </a:custGeom>
          <a:solidFill>
            <a:srgbClr val="DAE5E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4" name="Freeform 13">
            <a:extLst>
              <a:ext uri="{FF2B5EF4-FFF2-40B4-BE49-F238E27FC236}">
                <a16:creationId xmlns:a16="http://schemas.microsoft.com/office/drawing/2014/main" id="{017A4DA5-AC3B-B3D8-7141-25C6FD13DD76}"/>
              </a:ext>
            </a:extLst>
          </p:cNvPr>
          <p:cNvSpPr/>
          <p:nvPr/>
        </p:nvSpPr>
        <p:spPr>
          <a:xfrm>
            <a:off x="0" y="0"/>
            <a:ext cx="933858" cy="933858"/>
          </a:xfrm>
          <a:custGeom>
            <a:avLst/>
            <a:gdLst>
              <a:gd name="f0" fmla="val 10800000"/>
              <a:gd name="f1" fmla="val 5400000"/>
              <a:gd name="f2" fmla="val 180"/>
              <a:gd name="f3" fmla="val w"/>
              <a:gd name="f4" fmla="val h"/>
              <a:gd name="f5" fmla="val 0"/>
              <a:gd name="f6" fmla="val 862693"/>
              <a:gd name="f7" fmla="val 476453"/>
              <a:gd name="f8" fmla="val 476452"/>
              <a:gd name="f9" fmla="+- 0 0 -90"/>
              <a:gd name="f10" fmla="*/ f3 1 862693"/>
              <a:gd name="f11" fmla="*/ f4 1 862693"/>
              <a:gd name="f12" fmla="val f5"/>
              <a:gd name="f13" fmla="val f6"/>
              <a:gd name="f14" fmla="*/ f9 f0 1"/>
              <a:gd name="f15" fmla="+- f13 0 f12"/>
              <a:gd name="f16" fmla="*/ f14 1 f2"/>
              <a:gd name="f17" fmla="*/ f15 1 862693"/>
              <a:gd name="f18" fmla="*/ 0 f15 1"/>
              <a:gd name="f19" fmla="*/ 862693 f15 1"/>
              <a:gd name="f20" fmla="+- f16 0 f1"/>
              <a:gd name="f21" fmla="*/ f18 1 862693"/>
              <a:gd name="f22" fmla="*/ f19 1 8626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2"/>
              </a:cxn>
              <a:cxn ang="f20">
                <a:pos x="f31" y="f34"/>
              </a:cxn>
              <a:cxn ang="f20">
                <a:pos x="f31" y="f32"/>
              </a:cxn>
            </a:cxnLst>
            <a:rect l="f27" t="f30" r="f28" b="f29"/>
            <a:pathLst>
              <a:path w="862693" h="862693">
                <a:moveTo>
                  <a:pt x="f5" y="f5"/>
                </a:moveTo>
                <a:lnTo>
                  <a:pt x="f6" y="f5"/>
                </a:lnTo>
                <a:cubicBezTo>
                  <a:pt x="f6" y="f7"/>
                  <a:pt x="f8" y="f6"/>
                  <a:pt x="f5" y="f6"/>
                </a:cubicBezTo>
                <a:lnTo>
                  <a:pt x="f5" y="f5"/>
                </a:lnTo>
                <a:close/>
              </a:path>
            </a:pathLst>
          </a:custGeom>
          <a:solidFill>
            <a:srgbClr val="637183"/>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5" name="Freeform 14">
            <a:extLst>
              <a:ext uri="{FF2B5EF4-FFF2-40B4-BE49-F238E27FC236}">
                <a16:creationId xmlns:a16="http://schemas.microsoft.com/office/drawing/2014/main" id="{AB737563-A74C-1017-3C6A-D29EF7E956B9}"/>
              </a:ext>
            </a:extLst>
          </p:cNvPr>
          <p:cNvSpPr/>
          <p:nvPr/>
        </p:nvSpPr>
        <p:spPr>
          <a:xfrm rot="5400013" flipH="1" flipV="1">
            <a:off x="10344094" y="438099"/>
            <a:ext cx="2286000" cy="1409803"/>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6" name="Title 1">
            <a:extLst>
              <a:ext uri="{FF2B5EF4-FFF2-40B4-BE49-F238E27FC236}">
                <a16:creationId xmlns:a16="http://schemas.microsoft.com/office/drawing/2014/main" id="{B74B15BF-5AEB-15B2-7EEB-E29BDF6ACBDE}"/>
              </a:ext>
            </a:extLst>
          </p:cNvPr>
          <p:cNvSpPr txBox="1">
            <a:spLocks noGrp="1"/>
          </p:cNvSpPr>
          <p:nvPr>
            <p:ph type="title"/>
          </p:nvPr>
        </p:nvSpPr>
        <p:spPr>
          <a:xfrm>
            <a:off x="1167487" y="381003"/>
            <a:ext cx="9779178" cy="1325559"/>
          </a:xfrm>
        </p:spPr>
        <p:txBody>
          <a:bodyPr anchor="b"/>
          <a:lstStyle>
            <a:lvl1pPr>
              <a:defRPr sz="4800" b="1"/>
            </a:lvl1pPr>
          </a:lstStyle>
          <a:p>
            <a:pPr lvl="0"/>
            <a:r>
              <a:rPr lang="en-US"/>
              <a:t>Click to edit Master title style</a:t>
            </a:r>
          </a:p>
        </p:txBody>
      </p:sp>
      <p:sp>
        <p:nvSpPr>
          <p:cNvPr id="7" name="Text Placeholder 2">
            <a:extLst>
              <a:ext uri="{FF2B5EF4-FFF2-40B4-BE49-F238E27FC236}">
                <a16:creationId xmlns:a16="http://schemas.microsoft.com/office/drawing/2014/main" id="{29DB8AC0-90CA-E7ED-C2A3-57E8021ADD3E}"/>
              </a:ext>
            </a:extLst>
          </p:cNvPr>
          <p:cNvSpPr txBox="1">
            <a:spLocks noGrp="1"/>
          </p:cNvSpPr>
          <p:nvPr>
            <p:ph type="body" idx="4294967295"/>
          </p:nvPr>
        </p:nvSpPr>
        <p:spPr>
          <a:xfrm>
            <a:off x="1167487" y="2653168"/>
            <a:ext cx="9779178" cy="3436479"/>
          </a:xfrm>
        </p:spPr>
        <p:txBody>
          <a:bodyPr/>
          <a:lstStyle>
            <a:lvl1pPr marL="0" indent="0">
              <a:lnSpc>
                <a:spcPct val="150000"/>
              </a:lnSpc>
              <a:buNone/>
              <a:defRPr sz="2400">
                <a:solidFill>
                  <a:srgbClr val="FFFFFF"/>
                </a:solidFill>
              </a:defRPr>
            </a:lvl1pPr>
          </a:lstStyle>
          <a:p>
            <a:pPr lvl="0"/>
            <a:r>
              <a:rPr lang="en-US"/>
              <a:t>Click to edit Master text styles</a:t>
            </a:r>
          </a:p>
        </p:txBody>
      </p:sp>
      <p:sp>
        <p:nvSpPr>
          <p:cNvPr id="8" name="Date Placeholder 3">
            <a:extLst>
              <a:ext uri="{FF2B5EF4-FFF2-40B4-BE49-F238E27FC236}">
                <a16:creationId xmlns:a16="http://schemas.microsoft.com/office/drawing/2014/main" id="{7EA4A6E2-C246-B832-A9A1-25C99BDC73B5}"/>
              </a:ext>
            </a:extLst>
          </p:cNvPr>
          <p:cNvSpPr txBox="1">
            <a:spLocks noGrp="1"/>
          </p:cNvSpPr>
          <p:nvPr>
            <p:ph type="dt" sz="half" idx="7"/>
          </p:nvPr>
        </p:nvSpPr>
        <p:spPr/>
        <p:txBody>
          <a:bodyPr/>
          <a:lstStyle>
            <a:lvl1pPr>
              <a:defRPr>
                <a:solidFill>
                  <a:srgbClr val="DAE5EF"/>
                </a:solidFill>
              </a:defRPr>
            </a:lvl1pPr>
          </a:lstStyle>
          <a:p>
            <a:pPr lvl="0"/>
            <a:fld id="{62480A0D-F18F-46DE-B1ED-65EBBF9782A8}" type="datetime1">
              <a:rPr lang="en-US"/>
              <a:pPr lvl="0"/>
              <a:t>2/5/2023</a:t>
            </a:fld>
            <a:endParaRPr lang="en-US"/>
          </a:p>
        </p:txBody>
      </p:sp>
      <p:sp>
        <p:nvSpPr>
          <p:cNvPr id="9" name="Footer Placeholder 4">
            <a:extLst>
              <a:ext uri="{FF2B5EF4-FFF2-40B4-BE49-F238E27FC236}">
                <a16:creationId xmlns:a16="http://schemas.microsoft.com/office/drawing/2014/main" id="{73DCDD13-D8F8-76FB-2D85-D627672EF9BC}"/>
              </a:ext>
            </a:extLst>
          </p:cNvPr>
          <p:cNvSpPr txBox="1">
            <a:spLocks noGrp="1"/>
          </p:cNvSpPr>
          <p:nvPr>
            <p:ph type="ftr" sz="quarter" idx="9"/>
          </p:nvPr>
        </p:nvSpPr>
        <p:spPr/>
        <p:txBody>
          <a:bodyPr/>
          <a:lstStyle>
            <a:lvl1pPr>
              <a:defRPr>
                <a:solidFill>
                  <a:srgbClr val="DAE5EF"/>
                </a:solidFill>
              </a:defRPr>
            </a:lvl1pPr>
          </a:lstStyle>
          <a:p>
            <a:pPr lvl="0"/>
            <a:r>
              <a:rPr lang="en-US"/>
              <a:t>PRESENTATION TITLE</a:t>
            </a:r>
          </a:p>
        </p:txBody>
      </p:sp>
      <p:sp>
        <p:nvSpPr>
          <p:cNvPr id="10" name="Slide Number Placeholder 5">
            <a:extLst>
              <a:ext uri="{FF2B5EF4-FFF2-40B4-BE49-F238E27FC236}">
                <a16:creationId xmlns:a16="http://schemas.microsoft.com/office/drawing/2014/main" id="{5AF61BE0-B2F1-1E10-81AB-8D5F6A64637D}"/>
              </a:ext>
            </a:extLst>
          </p:cNvPr>
          <p:cNvSpPr txBox="1">
            <a:spLocks noGrp="1"/>
          </p:cNvSpPr>
          <p:nvPr>
            <p:ph type="sldNum" sz="quarter" idx="8"/>
          </p:nvPr>
        </p:nvSpPr>
        <p:spPr>
          <a:xfrm>
            <a:off x="10206322" y="6356351"/>
            <a:ext cx="1604680" cy="365129"/>
          </a:xfrm>
        </p:spPr>
        <p:txBody>
          <a:bodyPr/>
          <a:lstStyle>
            <a:lvl1pPr>
              <a:defRPr>
                <a:solidFill>
                  <a:srgbClr val="637183"/>
                </a:solidFill>
              </a:defRPr>
            </a:lvl1pPr>
          </a:lstStyle>
          <a:p>
            <a:pPr lvl="0"/>
            <a:fld id="{4F01A90B-19D7-47DC-9850-94DC44C1E9AC}" type="slidenum">
              <a:t>‹#›</a:t>
            </a:fld>
            <a:endParaRPr lang="en-US"/>
          </a:p>
        </p:txBody>
      </p:sp>
    </p:spTree>
    <p:extLst>
      <p:ext uri="{BB962C8B-B14F-4D97-AF65-F5344CB8AC3E}">
        <p14:creationId xmlns:p14="http://schemas.microsoft.com/office/powerpoint/2010/main" val="21260955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 name="Freeform 22">
            <a:extLst>
              <a:ext uri="{FF2B5EF4-FFF2-40B4-BE49-F238E27FC236}">
                <a16:creationId xmlns:a16="http://schemas.microsoft.com/office/drawing/2014/main" id="{D6715524-9A63-8500-3D87-7C5A8AA8F6F0}"/>
              </a:ext>
            </a:extLst>
          </p:cNvPr>
          <p:cNvSpPr/>
          <p:nvPr/>
        </p:nvSpPr>
        <p:spPr>
          <a:xfrm>
            <a:off x="0" y="0"/>
            <a:ext cx="8025487" cy="6858000"/>
          </a:xfrm>
          <a:custGeom>
            <a:avLst/>
            <a:gdLst>
              <a:gd name="f0" fmla="val 10800000"/>
              <a:gd name="f1" fmla="val 5400000"/>
              <a:gd name="f2" fmla="val 180"/>
              <a:gd name="f3" fmla="val w"/>
              <a:gd name="f4" fmla="val h"/>
              <a:gd name="f5" fmla="val 0"/>
              <a:gd name="f6" fmla="val 8025490"/>
              <a:gd name="f7" fmla="val 6858000"/>
              <a:gd name="f8" fmla="val 4596490"/>
              <a:gd name="f9" fmla="val 6490274"/>
              <a:gd name="f10" fmla="val 1535216"/>
              <a:gd name="f11" fmla="val 3429000"/>
              <a:gd name="f12" fmla="val 5322784"/>
              <a:gd name="f13" fmla="+- 0 0 -90"/>
              <a:gd name="f14" fmla="*/ f3 1 8025490"/>
              <a:gd name="f15" fmla="*/ f4 1 6858000"/>
              <a:gd name="f16" fmla="val f5"/>
              <a:gd name="f17" fmla="val f6"/>
              <a:gd name="f18" fmla="val f7"/>
              <a:gd name="f19" fmla="*/ f13 f0 1"/>
              <a:gd name="f20" fmla="+- f18 0 f16"/>
              <a:gd name="f21" fmla="+- f17 0 f16"/>
              <a:gd name="f22" fmla="*/ f19 1 f2"/>
              <a:gd name="f23" fmla="*/ f21 1 8025490"/>
              <a:gd name="f24" fmla="*/ f20 1 6858000"/>
              <a:gd name="f25" fmla="*/ 0 f21 1"/>
              <a:gd name="f26" fmla="*/ 0 f20 1"/>
              <a:gd name="f27" fmla="*/ 4596490 f21 1"/>
              <a:gd name="f28" fmla="*/ 8025490 f21 1"/>
              <a:gd name="f29" fmla="*/ 3429000 f20 1"/>
              <a:gd name="f30" fmla="*/ 6858000 f20 1"/>
              <a:gd name="f31" fmla="+- f22 0 f1"/>
              <a:gd name="f32" fmla="*/ f25 1 8025490"/>
              <a:gd name="f33" fmla="*/ f26 1 6858000"/>
              <a:gd name="f34" fmla="*/ f27 1 8025490"/>
              <a:gd name="f35" fmla="*/ f28 1 8025490"/>
              <a:gd name="f36" fmla="*/ f29 1 6858000"/>
              <a:gd name="f37" fmla="*/ f30 1 6858000"/>
              <a:gd name="f38" fmla="*/ f16 1 f23"/>
              <a:gd name="f39" fmla="*/ f17 1 f23"/>
              <a:gd name="f40" fmla="*/ f16 1 f24"/>
              <a:gd name="f41" fmla="*/ f18 1 f24"/>
              <a:gd name="f42" fmla="*/ f32 1 f23"/>
              <a:gd name="f43" fmla="*/ f33 1 f24"/>
              <a:gd name="f44" fmla="*/ f34 1 f23"/>
              <a:gd name="f45" fmla="*/ f35 1 f23"/>
              <a:gd name="f46" fmla="*/ f36 1 f24"/>
              <a:gd name="f47" fmla="*/ f37 1 f24"/>
              <a:gd name="f48" fmla="*/ f38 f14 1"/>
              <a:gd name="f49" fmla="*/ f39 f14 1"/>
              <a:gd name="f50" fmla="*/ f41 f15 1"/>
              <a:gd name="f51" fmla="*/ f40 f15 1"/>
              <a:gd name="f52" fmla="*/ f42 f14 1"/>
              <a:gd name="f53" fmla="*/ f43 f15 1"/>
              <a:gd name="f54" fmla="*/ f44 f14 1"/>
              <a:gd name="f55" fmla="*/ f45 f14 1"/>
              <a:gd name="f56" fmla="*/ f46 f15 1"/>
              <a:gd name="f57" fmla="*/ f47 f15 1"/>
            </a:gdLst>
            <a:ahLst/>
            <a:cxnLst>
              <a:cxn ang="3cd4">
                <a:pos x="hc" y="t"/>
              </a:cxn>
              <a:cxn ang="0">
                <a:pos x="r" y="vc"/>
              </a:cxn>
              <a:cxn ang="cd4">
                <a:pos x="hc" y="b"/>
              </a:cxn>
              <a:cxn ang="cd2">
                <a:pos x="l" y="vc"/>
              </a:cxn>
              <a:cxn ang="f31">
                <a:pos x="f52" y="f53"/>
              </a:cxn>
              <a:cxn ang="f31">
                <a:pos x="f54" y="f53"/>
              </a:cxn>
              <a:cxn ang="f31">
                <a:pos x="f55" y="f56"/>
              </a:cxn>
              <a:cxn ang="f31">
                <a:pos x="f54" y="f57"/>
              </a:cxn>
              <a:cxn ang="f31">
                <a:pos x="f52" y="f57"/>
              </a:cxn>
            </a:cxnLst>
            <a:rect l="f48" t="f51" r="f49" b="f50"/>
            <a:pathLst>
              <a:path w="8025490" h="6858000">
                <a:moveTo>
                  <a:pt x="f5" y="f5"/>
                </a:moveTo>
                <a:lnTo>
                  <a:pt x="f8" y="f5"/>
                </a:lnTo>
                <a:cubicBezTo>
                  <a:pt x="f9" y="f5"/>
                  <a:pt x="f6" y="f10"/>
                  <a:pt x="f6" y="f11"/>
                </a:cubicBezTo>
                <a:cubicBezTo>
                  <a:pt x="f6" y="f12"/>
                  <a:pt x="f9" y="f7"/>
                  <a:pt x="f8" y="f7"/>
                </a:cubicBezTo>
                <a:lnTo>
                  <a:pt x="f5" y="f7"/>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3" name="Title 1">
            <a:extLst>
              <a:ext uri="{FF2B5EF4-FFF2-40B4-BE49-F238E27FC236}">
                <a16:creationId xmlns:a16="http://schemas.microsoft.com/office/drawing/2014/main" id="{C3CF5642-F73B-FDBB-66EF-E3EB374D48BD}"/>
              </a:ext>
            </a:extLst>
          </p:cNvPr>
          <p:cNvSpPr txBox="1">
            <a:spLocks noGrp="1"/>
          </p:cNvSpPr>
          <p:nvPr>
            <p:ph type="ctrTitle"/>
          </p:nvPr>
        </p:nvSpPr>
        <p:spPr>
          <a:xfrm>
            <a:off x="1167496" y="1059396"/>
            <a:ext cx="6245909" cy="2387598"/>
          </a:xfrm>
        </p:spPr>
        <p:txBody>
          <a:bodyPr anchor="b"/>
          <a:lstStyle>
            <a:lvl1pPr>
              <a:defRPr sz="6000" b="1">
                <a:solidFill>
                  <a:srgbClr val="FFFFFF"/>
                </a:solidFill>
              </a:defRPr>
            </a:lvl1pPr>
          </a:lstStyle>
          <a:p>
            <a:pPr lvl="0"/>
            <a:r>
              <a:rPr lang="en-US"/>
              <a:t>Click to edit Master title style</a:t>
            </a:r>
          </a:p>
        </p:txBody>
      </p:sp>
      <p:sp>
        <p:nvSpPr>
          <p:cNvPr id="4" name="Subtitle 2">
            <a:extLst>
              <a:ext uri="{FF2B5EF4-FFF2-40B4-BE49-F238E27FC236}">
                <a16:creationId xmlns:a16="http://schemas.microsoft.com/office/drawing/2014/main" id="{FF5ABDC9-69A1-3ADB-258E-521DFEE58B25}"/>
              </a:ext>
            </a:extLst>
          </p:cNvPr>
          <p:cNvSpPr txBox="1">
            <a:spLocks noGrp="1"/>
          </p:cNvSpPr>
          <p:nvPr>
            <p:ph type="subTitle" idx="1"/>
          </p:nvPr>
        </p:nvSpPr>
        <p:spPr>
          <a:xfrm>
            <a:off x="1167496" y="3539075"/>
            <a:ext cx="6245909" cy="1406100"/>
          </a:xfrm>
        </p:spPr>
        <p:txBody>
          <a:bodyPr/>
          <a:lstStyle>
            <a:lvl1pPr marL="0" indent="0">
              <a:buNone/>
              <a:defRPr sz="3200">
                <a:solidFill>
                  <a:srgbClr val="FFFFFF"/>
                </a:solidFill>
              </a:defRPr>
            </a:lvl1pPr>
          </a:lstStyle>
          <a:p>
            <a:pPr lvl="0"/>
            <a:r>
              <a:rPr lang="en-US"/>
              <a:t>Click to edit Master subtitle style</a:t>
            </a:r>
          </a:p>
        </p:txBody>
      </p:sp>
      <p:grpSp>
        <p:nvGrpSpPr>
          <p:cNvPr id="5" name="Group 5">
            <a:extLst>
              <a:ext uri="{FF2B5EF4-FFF2-40B4-BE49-F238E27FC236}">
                <a16:creationId xmlns:a16="http://schemas.microsoft.com/office/drawing/2014/main" id="{018F390F-7671-6540-1C4C-F483C14AD6AE}"/>
              </a:ext>
            </a:extLst>
          </p:cNvPr>
          <p:cNvGrpSpPr/>
          <p:nvPr/>
        </p:nvGrpSpPr>
        <p:grpSpPr>
          <a:xfrm>
            <a:off x="8580903" y="1912824"/>
            <a:ext cx="2443605" cy="3032360"/>
            <a:chOff x="8580903" y="1912824"/>
            <a:chExt cx="2443605" cy="3032360"/>
          </a:xfrm>
        </p:grpSpPr>
        <p:sp>
          <p:nvSpPr>
            <p:cNvPr id="6" name="Freeform 14">
              <a:extLst>
                <a:ext uri="{FF2B5EF4-FFF2-40B4-BE49-F238E27FC236}">
                  <a16:creationId xmlns:a16="http://schemas.microsoft.com/office/drawing/2014/main" id="{B3007235-D85C-A0B6-407F-BB3273D34268}"/>
                </a:ext>
              </a:extLst>
            </p:cNvPr>
            <p:cNvSpPr/>
            <p:nvPr/>
          </p:nvSpPr>
          <p:spPr>
            <a:xfrm flipH="1" flipV="1">
              <a:off x="8580903" y="1912824"/>
              <a:ext cx="2443605" cy="1516175"/>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7" name="Freeform 15">
              <a:extLst>
                <a:ext uri="{FF2B5EF4-FFF2-40B4-BE49-F238E27FC236}">
                  <a16:creationId xmlns:a16="http://schemas.microsoft.com/office/drawing/2014/main" id="{93ECF915-CE4E-FBD4-CE0A-4DD5740E0B5D}"/>
                </a:ext>
              </a:extLst>
            </p:cNvPr>
            <p:cNvSpPr/>
            <p:nvPr/>
          </p:nvSpPr>
          <p:spPr>
            <a:xfrm rot="10800009" flipV="1">
              <a:off x="8580903" y="3429009"/>
              <a:ext cx="2443605" cy="1516175"/>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sp>
        <p:nvSpPr>
          <p:cNvPr id="8" name="Freeform 16">
            <a:extLst>
              <a:ext uri="{FF2B5EF4-FFF2-40B4-BE49-F238E27FC236}">
                <a16:creationId xmlns:a16="http://schemas.microsoft.com/office/drawing/2014/main" id="{67A22F7A-08B7-96E8-FA05-82F11C529BE2}"/>
              </a:ext>
            </a:extLst>
          </p:cNvPr>
          <p:cNvSpPr/>
          <p:nvPr/>
        </p:nvSpPr>
        <p:spPr>
          <a:xfrm flipH="1">
            <a:off x="8580894" y="0"/>
            <a:ext cx="3611102" cy="3611102"/>
          </a:xfrm>
          <a:custGeom>
            <a:avLst/>
            <a:gdLst>
              <a:gd name="f0" fmla="val 10800000"/>
              <a:gd name="f1" fmla="val 5400000"/>
              <a:gd name="f2" fmla="val 180"/>
              <a:gd name="f3" fmla="val w"/>
              <a:gd name="f4" fmla="val h"/>
              <a:gd name="f5" fmla="val 0"/>
              <a:gd name="f6" fmla="val 1167493"/>
              <a:gd name="f7" fmla="val 522704"/>
              <a:gd name="f8" fmla="+- 0 0 -90"/>
              <a:gd name="f9" fmla="*/ f3 1 1167493"/>
              <a:gd name="f10" fmla="*/ f4 1 1167493"/>
              <a:gd name="f11" fmla="val f5"/>
              <a:gd name="f12" fmla="val f6"/>
              <a:gd name="f13" fmla="*/ f8 f0 1"/>
              <a:gd name="f14" fmla="+- f12 0 f11"/>
              <a:gd name="f15" fmla="*/ f13 1 f2"/>
              <a:gd name="f16" fmla="*/ f14 1 1167493"/>
              <a:gd name="f17" fmla="*/ 0 f14 1"/>
              <a:gd name="f18" fmla="*/ 1167493 f14 1"/>
              <a:gd name="f19" fmla="+- f15 0 f1"/>
              <a:gd name="f20" fmla="*/ f17 1 1167493"/>
              <a:gd name="f21" fmla="*/ f18 1 1167493"/>
              <a:gd name="f22" fmla="*/ f11 1 f16"/>
              <a:gd name="f23" fmla="*/ f12 1 f16"/>
              <a:gd name="f24" fmla="*/ f20 1 f16"/>
              <a:gd name="f25" fmla="*/ f21 1 f16"/>
              <a:gd name="f26" fmla="*/ f22 f9 1"/>
              <a:gd name="f27" fmla="*/ f23 f9 1"/>
              <a:gd name="f28" fmla="*/ f23 f10 1"/>
              <a:gd name="f29" fmla="*/ f22 f10 1"/>
              <a:gd name="f30" fmla="*/ f24 f9 1"/>
              <a:gd name="f31" fmla="*/ f24 f10 1"/>
              <a:gd name="f32" fmla="*/ f25 f9 1"/>
              <a:gd name="f33" fmla="*/ f25 f10 1"/>
            </a:gdLst>
            <a:ahLst/>
            <a:cxnLst>
              <a:cxn ang="3cd4">
                <a:pos x="hc" y="t"/>
              </a:cxn>
              <a:cxn ang="0">
                <a:pos x="r" y="vc"/>
              </a:cxn>
              <a:cxn ang="cd4">
                <a:pos x="hc" y="b"/>
              </a:cxn>
              <a:cxn ang="cd2">
                <a:pos x="l" y="vc"/>
              </a:cxn>
              <a:cxn ang="f19">
                <a:pos x="f30" y="f31"/>
              </a:cxn>
              <a:cxn ang="f19">
                <a:pos x="f32" y="f31"/>
              </a:cxn>
              <a:cxn ang="f19">
                <a:pos x="f30" y="f33"/>
              </a:cxn>
              <a:cxn ang="f19">
                <a:pos x="f30" y="f31"/>
              </a:cxn>
            </a:cxnLst>
            <a:rect l="f26" t="f29" r="f27" b="f28"/>
            <a:pathLst>
              <a:path w="1167493" h="1167493">
                <a:moveTo>
                  <a:pt x="f5" y="f5"/>
                </a:moveTo>
                <a:lnTo>
                  <a:pt x="f6" y="f5"/>
                </a:lnTo>
                <a:cubicBezTo>
                  <a:pt x="f7" y="f5"/>
                  <a:pt x="f5" y="f7"/>
                  <a:pt x="f5" y="f6"/>
                </a:cubicBezTo>
                <a:lnTo>
                  <a:pt x="f5" y="f5"/>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9" name="Freeform 17">
            <a:extLst>
              <a:ext uri="{FF2B5EF4-FFF2-40B4-BE49-F238E27FC236}">
                <a16:creationId xmlns:a16="http://schemas.microsoft.com/office/drawing/2014/main" id="{55FE63D9-6F16-0662-A688-69EC10C5C2E1}"/>
              </a:ext>
            </a:extLst>
          </p:cNvPr>
          <p:cNvSpPr/>
          <p:nvPr/>
        </p:nvSpPr>
        <p:spPr>
          <a:xfrm flipH="1">
            <a:off x="8580894" y="3246897"/>
            <a:ext cx="3611102" cy="3611102"/>
          </a:xfrm>
          <a:custGeom>
            <a:avLst/>
            <a:gdLst>
              <a:gd name="f0" fmla="val 10800000"/>
              <a:gd name="f1" fmla="val 5400000"/>
              <a:gd name="f2" fmla="val 180"/>
              <a:gd name="f3" fmla="val w"/>
              <a:gd name="f4" fmla="val h"/>
              <a:gd name="f5" fmla="val 0"/>
              <a:gd name="f6" fmla="val 1167493"/>
              <a:gd name="f7" fmla="val 644789"/>
              <a:gd name="f8" fmla="val 522704"/>
              <a:gd name="f9" fmla="+- 0 0 -90"/>
              <a:gd name="f10" fmla="*/ f3 1 1167493"/>
              <a:gd name="f11" fmla="*/ f4 1 1167493"/>
              <a:gd name="f12" fmla="val f5"/>
              <a:gd name="f13" fmla="val f6"/>
              <a:gd name="f14" fmla="*/ f9 f0 1"/>
              <a:gd name="f15" fmla="+- f13 0 f12"/>
              <a:gd name="f16" fmla="*/ f14 1 f2"/>
              <a:gd name="f17" fmla="*/ f15 1 1167493"/>
              <a:gd name="f18" fmla="*/ 0 f15 1"/>
              <a:gd name="f19" fmla="*/ 1167493 f15 1"/>
              <a:gd name="f20" fmla="+- f16 0 f1"/>
              <a:gd name="f21" fmla="*/ f18 1 1167493"/>
              <a:gd name="f22" fmla="*/ f19 1 11674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4"/>
              </a:cxn>
              <a:cxn ang="f20">
                <a:pos x="f31" y="f34"/>
              </a:cxn>
              <a:cxn ang="f20">
                <a:pos x="f31" y="f32"/>
              </a:cxn>
            </a:cxnLst>
            <a:rect l="f27" t="f30" r="f28" b="f29"/>
            <a:pathLst>
              <a:path w="1167493" h="1167493">
                <a:moveTo>
                  <a:pt x="f5" y="f5"/>
                </a:moveTo>
                <a:cubicBezTo>
                  <a:pt x="f5" y="f7"/>
                  <a:pt x="f8" y="f6"/>
                  <a:pt x="f6" y="f6"/>
                </a:cubicBezTo>
                <a:lnTo>
                  <a:pt x="f5" y="f6"/>
                </a:lnTo>
                <a:lnTo>
                  <a:pt x="f5" y="f5"/>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Tree>
    <p:extLst>
      <p:ext uri="{BB962C8B-B14F-4D97-AF65-F5344CB8AC3E}">
        <p14:creationId xmlns:p14="http://schemas.microsoft.com/office/powerpoint/2010/main" val="1153622825"/>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68916-4261-5957-0DC7-0B40ED86A76D}"/>
              </a:ext>
            </a:extLst>
          </p:cNvPr>
          <p:cNvSpPr txBox="1">
            <a:spLocks noGrp="1"/>
          </p:cNvSpPr>
          <p:nvPr>
            <p:ph type="title"/>
          </p:nvPr>
        </p:nvSpPr>
        <p:spPr>
          <a:xfrm>
            <a:off x="1167487" y="381003"/>
            <a:ext cx="9779178" cy="1325559"/>
          </a:xfrm>
        </p:spPr>
        <p:txBody>
          <a:bodyPr anchor="b"/>
          <a:lstStyle>
            <a:lvl1pPr>
              <a:defRPr sz="4800" b="1"/>
            </a:lvl1pPr>
          </a:lstStyle>
          <a:p>
            <a:pPr lvl="0"/>
            <a:r>
              <a:rPr lang="en-US"/>
              <a:t>Click to edit Master title style</a:t>
            </a:r>
          </a:p>
        </p:txBody>
      </p:sp>
      <p:sp>
        <p:nvSpPr>
          <p:cNvPr id="3" name="Content Placeholder 2">
            <a:extLst>
              <a:ext uri="{FF2B5EF4-FFF2-40B4-BE49-F238E27FC236}">
                <a16:creationId xmlns:a16="http://schemas.microsoft.com/office/drawing/2014/main" id="{D441A34A-82B3-0179-41AF-6954DE7B3772}"/>
              </a:ext>
            </a:extLst>
          </p:cNvPr>
          <p:cNvSpPr txBox="1">
            <a:spLocks noGrp="1"/>
          </p:cNvSpPr>
          <p:nvPr>
            <p:ph idx="1"/>
          </p:nvPr>
        </p:nvSpPr>
        <p:spPr>
          <a:xfrm>
            <a:off x="1167496" y="2087556"/>
            <a:ext cx="9779178" cy="3366811"/>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reeform 3">
            <a:extLst>
              <a:ext uri="{FF2B5EF4-FFF2-40B4-BE49-F238E27FC236}">
                <a16:creationId xmlns:a16="http://schemas.microsoft.com/office/drawing/2014/main" id="{3C97C54E-05BF-1F26-98DE-0B9BBE03077E}"/>
              </a:ext>
            </a:extLst>
          </p:cNvPr>
          <p:cNvSpPr/>
          <p:nvPr/>
        </p:nvSpPr>
        <p:spPr>
          <a:xfrm flipH="1">
            <a:off x="8580894" y="0"/>
            <a:ext cx="3611102" cy="3611102"/>
          </a:xfrm>
          <a:custGeom>
            <a:avLst/>
            <a:gdLst>
              <a:gd name="f0" fmla="val 10800000"/>
              <a:gd name="f1" fmla="val 5400000"/>
              <a:gd name="f2" fmla="val 180"/>
              <a:gd name="f3" fmla="val w"/>
              <a:gd name="f4" fmla="val h"/>
              <a:gd name="f5" fmla="val 0"/>
              <a:gd name="f6" fmla="val 1167493"/>
              <a:gd name="f7" fmla="val 522704"/>
              <a:gd name="f8" fmla="+- 0 0 -90"/>
              <a:gd name="f9" fmla="*/ f3 1 1167493"/>
              <a:gd name="f10" fmla="*/ f4 1 1167493"/>
              <a:gd name="f11" fmla="val f5"/>
              <a:gd name="f12" fmla="val f6"/>
              <a:gd name="f13" fmla="*/ f8 f0 1"/>
              <a:gd name="f14" fmla="+- f12 0 f11"/>
              <a:gd name="f15" fmla="*/ f13 1 f2"/>
              <a:gd name="f16" fmla="*/ f14 1 1167493"/>
              <a:gd name="f17" fmla="*/ 0 f14 1"/>
              <a:gd name="f18" fmla="*/ 1167493 f14 1"/>
              <a:gd name="f19" fmla="+- f15 0 f1"/>
              <a:gd name="f20" fmla="*/ f17 1 1167493"/>
              <a:gd name="f21" fmla="*/ f18 1 1167493"/>
              <a:gd name="f22" fmla="*/ f11 1 f16"/>
              <a:gd name="f23" fmla="*/ f12 1 f16"/>
              <a:gd name="f24" fmla="*/ f20 1 f16"/>
              <a:gd name="f25" fmla="*/ f21 1 f16"/>
              <a:gd name="f26" fmla="*/ f22 f9 1"/>
              <a:gd name="f27" fmla="*/ f23 f9 1"/>
              <a:gd name="f28" fmla="*/ f23 f10 1"/>
              <a:gd name="f29" fmla="*/ f22 f10 1"/>
              <a:gd name="f30" fmla="*/ f24 f9 1"/>
              <a:gd name="f31" fmla="*/ f24 f10 1"/>
              <a:gd name="f32" fmla="*/ f25 f9 1"/>
              <a:gd name="f33" fmla="*/ f25 f10 1"/>
            </a:gdLst>
            <a:ahLst/>
            <a:cxnLst>
              <a:cxn ang="3cd4">
                <a:pos x="hc" y="t"/>
              </a:cxn>
              <a:cxn ang="0">
                <a:pos x="r" y="vc"/>
              </a:cxn>
              <a:cxn ang="cd4">
                <a:pos x="hc" y="b"/>
              </a:cxn>
              <a:cxn ang="cd2">
                <a:pos x="l" y="vc"/>
              </a:cxn>
              <a:cxn ang="f19">
                <a:pos x="f30" y="f31"/>
              </a:cxn>
              <a:cxn ang="f19">
                <a:pos x="f32" y="f31"/>
              </a:cxn>
              <a:cxn ang="f19">
                <a:pos x="f30" y="f33"/>
              </a:cxn>
              <a:cxn ang="f19">
                <a:pos x="f30" y="f31"/>
              </a:cxn>
            </a:cxnLst>
            <a:rect l="f26" t="f29" r="f27" b="f28"/>
            <a:pathLst>
              <a:path w="1167493" h="1167493">
                <a:moveTo>
                  <a:pt x="f5" y="f5"/>
                </a:moveTo>
                <a:lnTo>
                  <a:pt x="f6" y="f5"/>
                </a:lnTo>
                <a:cubicBezTo>
                  <a:pt x="f7" y="f5"/>
                  <a:pt x="f5" y="f7"/>
                  <a:pt x="f5" y="f6"/>
                </a:cubicBezTo>
                <a:lnTo>
                  <a:pt x="f5" y="f5"/>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5" name="Freeform 4">
            <a:extLst>
              <a:ext uri="{FF2B5EF4-FFF2-40B4-BE49-F238E27FC236}">
                <a16:creationId xmlns:a16="http://schemas.microsoft.com/office/drawing/2014/main" id="{AF84E3FE-A531-D79B-AF5D-5FBA6FBC9A2E}"/>
              </a:ext>
            </a:extLst>
          </p:cNvPr>
          <p:cNvSpPr/>
          <p:nvPr/>
        </p:nvSpPr>
        <p:spPr>
          <a:xfrm rot="5399996" flipH="1">
            <a:off x="8" y="3246889"/>
            <a:ext cx="3611102" cy="3611102"/>
          </a:xfrm>
          <a:custGeom>
            <a:avLst/>
            <a:gdLst>
              <a:gd name="f0" fmla="val 10800000"/>
              <a:gd name="f1" fmla="val 5400000"/>
              <a:gd name="f2" fmla="val 180"/>
              <a:gd name="f3" fmla="val w"/>
              <a:gd name="f4" fmla="val h"/>
              <a:gd name="f5" fmla="val 0"/>
              <a:gd name="f6" fmla="val 1167493"/>
              <a:gd name="f7" fmla="val 644789"/>
              <a:gd name="f8" fmla="val 522704"/>
              <a:gd name="f9" fmla="+- 0 0 -90"/>
              <a:gd name="f10" fmla="*/ f3 1 1167493"/>
              <a:gd name="f11" fmla="*/ f4 1 1167493"/>
              <a:gd name="f12" fmla="val f5"/>
              <a:gd name="f13" fmla="val f6"/>
              <a:gd name="f14" fmla="*/ f9 f0 1"/>
              <a:gd name="f15" fmla="+- f13 0 f12"/>
              <a:gd name="f16" fmla="*/ f14 1 f2"/>
              <a:gd name="f17" fmla="*/ f15 1 1167493"/>
              <a:gd name="f18" fmla="*/ 0 f15 1"/>
              <a:gd name="f19" fmla="*/ 1167493 f15 1"/>
              <a:gd name="f20" fmla="+- f16 0 f1"/>
              <a:gd name="f21" fmla="*/ f18 1 1167493"/>
              <a:gd name="f22" fmla="*/ f19 1 11674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4"/>
              </a:cxn>
              <a:cxn ang="f20">
                <a:pos x="f31" y="f34"/>
              </a:cxn>
              <a:cxn ang="f20">
                <a:pos x="f31" y="f32"/>
              </a:cxn>
            </a:cxnLst>
            <a:rect l="f27" t="f30" r="f28" b="f29"/>
            <a:pathLst>
              <a:path w="1167493" h="1167493">
                <a:moveTo>
                  <a:pt x="f5" y="f5"/>
                </a:moveTo>
                <a:cubicBezTo>
                  <a:pt x="f5" y="f7"/>
                  <a:pt x="f8" y="f6"/>
                  <a:pt x="f6" y="f6"/>
                </a:cubicBezTo>
                <a:lnTo>
                  <a:pt x="f5" y="f6"/>
                </a:lnTo>
                <a:lnTo>
                  <a:pt x="f5" y="f5"/>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6" name="Date Placeholder 3">
            <a:extLst>
              <a:ext uri="{FF2B5EF4-FFF2-40B4-BE49-F238E27FC236}">
                <a16:creationId xmlns:a16="http://schemas.microsoft.com/office/drawing/2014/main" id="{EE86F7F0-ECBA-876B-AB48-40FBB8FA3606}"/>
              </a:ext>
            </a:extLst>
          </p:cNvPr>
          <p:cNvSpPr txBox="1">
            <a:spLocks noGrp="1"/>
          </p:cNvSpPr>
          <p:nvPr>
            <p:ph type="dt" sz="half" idx="7"/>
          </p:nvPr>
        </p:nvSpPr>
        <p:spPr>
          <a:xfrm>
            <a:off x="381003" y="6356351"/>
            <a:ext cx="1701021" cy="365129"/>
          </a:xfrm>
        </p:spPr>
        <p:txBody>
          <a:bodyPr/>
          <a:lstStyle>
            <a:lvl1pPr>
              <a:defRPr>
                <a:solidFill>
                  <a:srgbClr val="DAE5EF"/>
                </a:solidFill>
              </a:defRPr>
            </a:lvl1pPr>
          </a:lstStyle>
          <a:p>
            <a:pPr lvl="0"/>
            <a:fld id="{6791B0EA-2E8F-427D-910A-29DCCF7D791D}" type="datetime1">
              <a:rPr lang="en-US"/>
              <a:pPr lvl="0"/>
              <a:t>2/5/2023</a:t>
            </a:fld>
            <a:endParaRPr lang="en-US"/>
          </a:p>
        </p:txBody>
      </p:sp>
      <p:sp>
        <p:nvSpPr>
          <p:cNvPr id="7" name="Footer Placeholder 4">
            <a:extLst>
              <a:ext uri="{FF2B5EF4-FFF2-40B4-BE49-F238E27FC236}">
                <a16:creationId xmlns:a16="http://schemas.microsoft.com/office/drawing/2014/main" id="{1F26A2AC-A2B6-A6D0-C0D9-9B71829994BD}"/>
              </a:ext>
            </a:extLst>
          </p:cNvPr>
          <p:cNvSpPr txBox="1">
            <a:spLocks noGrp="1"/>
          </p:cNvSpPr>
          <p:nvPr>
            <p:ph type="ftr" sz="quarter" idx="9"/>
          </p:nvPr>
        </p:nvSpPr>
        <p:spPr/>
        <p:txBody>
          <a:bodyPr/>
          <a:lstStyle>
            <a:lvl1pPr>
              <a:defRPr>
                <a:solidFill>
                  <a:srgbClr val="637183"/>
                </a:solidFill>
              </a:defRPr>
            </a:lvl1pPr>
          </a:lstStyle>
          <a:p>
            <a:pPr lvl="0"/>
            <a:r>
              <a:rPr lang="en-US"/>
              <a:t>PRESENTATION TITLE</a:t>
            </a:r>
          </a:p>
        </p:txBody>
      </p:sp>
      <p:sp>
        <p:nvSpPr>
          <p:cNvPr id="8" name="Slide Number Placeholder 5">
            <a:extLst>
              <a:ext uri="{FF2B5EF4-FFF2-40B4-BE49-F238E27FC236}">
                <a16:creationId xmlns:a16="http://schemas.microsoft.com/office/drawing/2014/main" id="{94A503F3-903C-981B-4F86-2E561C4AF08C}"/>
              </a:ext>
            </a:extLst>
          </p:cNvPr>
          <p:cNvSpPr txBox="1">
            <a:spLocks noGrp="1"/>
          </p:cNvSpPr>
          <p:nvPr>
            <p:ph type="sldNum" sz="quarter" idx="8"/>
          </p:nvPr>
        </p:nvSpPr>
        <p:spPr>
          <a:xfrm>
            <a:off x="10153278" y="6356351"/>
            <a:ext cx="1657724" cy="365129"/>
          </a:xfrm>
        </p:spPr>
        <p:txBody>
          <a:bodyPr/>
          <a:lstStyle>
            <a:lvl1pPr>
              <a:defRPr>
                <a:solidFill>
                  <a:srgbClr val="637183"/>
                </a:solidFill>
              </a:defRPr>
            </a:lvl1pPr>
          </a:lstStyle>
          <a:p>
            <a:pPr lvl="0"/>
            <a:fld id="{CE19B7EB-7FF7-4C10-B0E7-EDA5EFD5962A}" type="slidenum">
              <a:t>‹#›</a:t>
            </a:fld>
            <a:endParaRPr lang="en-US"/>
          </a:p>
        </p:txBody>
      </p:sp>
    </p:spTree>
    <p:extLst>
      <p:ext uri="{BB962C8B-B14F-4D97-AF65-F5344CB8AC3E}">
        <p14:creationId xmlns:p14="http://schemas.microsoft.com/office/powerpoint/2010/main" val="51439708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spTree>
      <p:nvGrpSpPr>
        <p:cNvPr id="1" name=""/>
        <p:cNvGrpSpPr/>
        <p:nvPr/>
      </p:nvGrpSpPr>
      <p:grpSpPr>
        <a:xfrm>
          <a:off x="0" y="0"/>
          <a:ext cx="0" cy="0"/>
          <a:chOff x="0" y="0"/>
          <a:chExt cx="0" cy="0"/>
        </a:xfrm>
      </p:grpSpPr>
      <p:grpSp>
        <p:nvGrpSpPr>
          <p:cNvPr id="2" name="Group 8">
            <a:extLst>
              <a:ext uri="{FF2B5EF4-FFF2-40B4-BE49-F238E27FC236}">
                <a16:creationId xmlns:a16="http://schemas.microsoft.com/office/drawing/2014/main" id="{B35614B7-F838-20C2-EF99-ACACDB40872E}"/>
              </a:ext>
            </a:extLst>
          </p:cNvPr>
          <p:cNvGrpSpPr/>
          <p:nvPr/>
        </p:nvGrpSpPr>
        <p:grpSpPr>
          <a:xfrm>
            <a:off x="10924903" y="0"/>
            <a:ext cx="1267102" cy="1572374"/>
            <a:chOff x="10924903" y="0"/>
            <a:chExt cx="1267102" cy="1572374"/>
          </a:xfrm>
        </p:grpSpPr>
        <p:sp>
          <p:nvSpPr>
            <p:cNvPr id="3" name="Freeform 12">
              <a:extLst>
                <a:ext uri="{FF2B5EF4-FFF2-40B4-BE49-F238E27FC236}">
                  <a16:creationId xmlns:a16="http://schemas.microsoft.com/office/drawing/2014/main" id="{1EC1C5A6-8307-A65D-02D6-5D262517E95E}"/>
                </a:ext>
              </a:extLst>
            </p:cNvPr>
            <p:cNvSpPr/>
            <p:nvPr/>
          </p:nvSpPr>
          <p:spPr>
            <a:xfrm flipH="1" flipV="1">
              <a:off x="10924903" y="0"/>
              <a:ext cx="1267093" cy="786191"/>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4" name="Freeform 13">
              <a:extLst>
                <a:ext uri="{FF2B5EF4-FFF2-40B4-BE49-F238E27FC236}">
                  <a16:creationId xmlns:a16="http://schemas.microsoft.com/office/drawing/2014/main" id="{63072398-1044-4C6F-68A4-97109723D76F}"/>
                </a:ext>
              </a:extLst>
            </p:cNvPr>
            <p:cNvSpPr/>
            <p:nvPr/>
          </p:nvSpPr>
          <p:spPr>
            <a:xfrm rot="10800009" flipV="1">
              <a:off x="10924912" y="786183"/>
              <a:ext cx="1267093" cy="786191"/>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sp>
        <p:nvSpPr>
          <p:cNvPr id="5" name="Title 1">
            <a:extLst>
              <a:ext uri="{FF2B5EF4-FFF2-40B4-BE49-F238E27FC236}">
                <a16:creationId xmlns:a16="http://schemas.microsoft.com/office/drawing/2014/main" id="{DDD2D7AF-8910-D378-B1AA-93EEC9FFC1DC}"/>
              </a:ext>
            </a:extLst>
          </p:cNvPr>
          <p:cNvSpPr txBox="1">
            <a:spLocks noGrp="1"/>
          </p:cNvSpPr>
          <p:nvPr>
            <p:ph type="title"/>
          </p:nvPr>
        </p:nvSpPr>
        <p:spPr>
          <a:xfrm>
            <a:off x="1167487" y="381003"/>
            <a:ext cx="9779178" cy="1325559"/>
          </a:xfrm>
        </p:spPr>
        <p:txBody>
          <a:bodyPr anchor="b"/>
          <a:lstStyle>
            <a:lvl1pPr>
              <a:defRPr sz="4800" b="1"/>
            </a:lvl1pPr>
          </a:lstStyle>
          <a:p>
            <a:pPr lvl="0"/>
            <a:r>
              <a:rPr lang="en-US"/>
              <a:t>Click to edit Master title style</a:t>
            </a:r>
          </a:p>
        </p:txBody>
      </p:sp>
      <p:sp>
        <p:nvSpPr>
          <p:cNvPr id="6" name="Content Placeholder 2">
            <a:extLst>
              <a:ext uri="{FF2B5EF4-FFF2-40B4-BE49-F238E27FC236}">
                <a16:creationId xmlns:a16="http://schemas.microsoft.com/office/drawing/2014/main" id="{18355215-66F3-AEC3-B021-64D1D34C5030}"/>
              </a:ext>
            </a:extLst>
          </p:cNvPr>
          <p:cNvSpPr txBox="1">
            <a:spLocks noGrp="1"/>
          </p:cNvSpPr>
          <p:nvPr>
            <p:ph idx="1"/>
          </p:nvPr>
        </p:nvSpPr>
        <p:spPr>
          <a:xfrm>
            <a:off x="1167496" y="2087566"/>
            <a:ext cx="9779178" cy="3366811"/>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C105098B-3FEA-860F-D6B9-A6E11BD96621}"/>
              </a:ext>
            </a:extLst>
          </p:cNvPr>
          <p:cNvSpPr txBox="1">
            <a:spLocks noGrp="1"/>
          </p:cNvSpPr>
          <p:nvPr>
            <p:ph type="dt" sz="half" idx="7"/>
          </p:nvPr>
        </p:nvSpPr>
        <p:spPr>
          <a:xfrm>
            <a:off x="381003" y="6356351"/>
            <a:ext cx="1701021" cy="365129"/>
          </a:xfrm>
        </p:spPr>
        <p:txBody>
          <a:bodyPr/>
          <a:lstStyle>
            <a:lvl1pPr>
              <a:defRPr>
                <a:solidFill>
                  <a:srgbClr val="637183"/>
                </a:solidFill>
              </a:defRPr>
            </a:lvl1pPr>
          </a:lstStyle>
          <a:p>
            <a:pPr lvl="0"/>
            <a:fld id="{F10FF6FB-90DA-455A-9080-4522BF161FD5}" type="datetime1">
              <a:rPr lang="en-US"/>
              <a:pPr lvl="0"/>
              <a:t>2/5/2023</a:t>
            </a:fld>
            <a:endParaRPr lang="en-US"/>
          </a:p>
        </p:txBody>
      </p:sp>
      <p:sp>
        <p:nvSpPr>
          <p:cNvPr id="8" name="Footer Placeholder 4">
            <a:extLst>
              <a:ext uri="{FF2B5EF4-FFF2-40B4-BE49-F238E27FC236}">
                <a16:creationId xmlns:a16="http://schemas.microsoft.com/office/drawing/2014/main" id="{5E7728E9-3F98-E6E1-DF8F-22FE50DFB12D}"/>
              </a:ext>
            </a:extLst>
          </p:cNvPr>
          <p:cNvSpPr txBox="1">
            <a:spLocks noGrp="1"/>
          </p:cNvSpPr>
          <p:nvPr>
            <p:ph type="ftr" sz="quarter" idx="9"/>
          </p:nvPr>
        </p:nvSpPr>
        <p:spPr/>
        <p:txBody>
          <a:bodyPr/>
          <a:lstStyle>
            <a:lvl1pPr>
              <a:defRPr>
                <a:solidFill>
                  <a:srgbClr val="637183"/>
                </a:solidFill>
              </a:defRPr>
            </a:lvl1pPr>
          </a:lstStyle>
          <a:p>
            <a:pPr lvl="0"/>
            <a:r>
              <a:rPr lang="en-US"/>
              <a:t>PRESENTATION TITLE</a:t>
            </a:r>
          </a:p>
        </p:txBody>
      </p:sp>
      <p:sp>
        <p:nvSpPr>
          <p:cNvPr id="9" name="Slide Number Placeholder 5">
            <a:extLst>
              <a:ext uri="{FF2B5EF4-FFF2-40B4-BE49-F238E27FC236}">
                <a16:creationId xmlns:a16="http://schemas.microsoft.com/office/drawing/2014/main" id="{5D0213A1-6B1A-F408-2044-250EB4683109}"/>
              </a:ext>
            </a:extLst>
          </p:cNvPr>
          <p:cNvSpPr txBox="1">
            <a:spLocks noGrp="1"/>
          </p:cNvSpPr>
          <p:nvPr>
            <p:ph type="sldNum" sz="quarter" idx="8"/>
          </p:nvPr>
        </p:nvSpPr>
        <p:spPr>
          <a:xfrm>
            <a:off x="10153278" y="6356351"/>
            <a:ext cx="1657724" cy="365129"/>
          </a:xfrm>
        </p:spPr>
        <p:txBody>
          <a:bodyPr/>
          <a:lstStyle>
            <a:lvl1pPr>
              <a:defRPr>
                <a:solidFill>
                  <a:srgbClr val="637183"/>
                </a:solidFill>
              </a:defRPr>
            </a:lvl1pPr>
          </a:lstStyle>
          <a:p>
            <a:pPr lvl="0"/>
            <a:fld id="{52AAAA61-F781-4B21-B9F8-6642E164727C}" type="slidenum">
              <a:t>‹#›</a:t>
            </a:fld>
            <a:endParaRPr lang="en-US"/>
          </a:p>
        </p:txBody>
      </p:sp>
    </p:spTree>
    <p:extLst>
      <p:ext uri="{BB962C8B-B14F-4D97-AF65-F5344CB8AC3E}">
        <p14:creationId xmlns:p14="http://schemas.microsoft.com/office/powerpoint/2010/main" val="3467025644"/>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04875-B535-1429-4723-8A98C8ADC06F}"/>
              </a:ext>
            </a:extLst>
          </p:cNvPr>
          <p:cNvSpPr txBox="1">
            <a:spLocks noGrp="1"/>
          </p:cNvSpPr>
          <p:nvPr>
            <p:ph type="title"/>
          </p:nvPr>
        </p:nvSpPr>
        <p:spPr>
          <a:xfrm>
            <a:off x="1798725" y="1684333"/>
            <a:ext cx="8594555" cy="2810463"/>
          </a:xfrm>
        </p:spPr>
        <p:txBody>
          <a:bodyPr anchorCtr="1"/>
          <a:lstStyle>
            <a:lvl1pPr algn="ctr">
              <a:lnSpc>
                <a:spcPct val="100000"/>
              </a:lnSpc>
              <a:defRPr sz="4600">
                <a:solidFill>
                  <a:srgbClr val="FFFFFF"/>
                </a:solidFill>
              </a:defRPr>
            </a:lvl1pPr>
          </a:lstStyle>
          <a:p>
            <a:pPr lvl="0"/>
            <a:r>
              <a:rPr lang="en-US"/>
              <a:t>Click to edit Master title style</a:t>
            </a:r>
          </a:p>
        </p:txBody>
      </p:sp>
      <p:sp>
        <p:nvSpPr>
          <p:cNvPr id="3" name="Text Placeholder 7">
            <a:extLst>
              <a:ext uri="{FF2B5EF4-FFF2-40B4-BE49-F238E27FC236}">
                <a16:creationId xmlns:a16="http://schemas.microsoft.com/office/drawing/2014/main" id="{ACE945DB-89D6-8E2E-CBC9-FED98ED0CEE5}"/>
              </a:ext>
            </a:extLst>
          </p:cNvPr>
          <p:cNvSpPr txBox="1">
            <a:spLocks noGrp="1"/>
          </p:cNvSpPr>
          <p:nvPr>
            <p:ph type="body" idx="4294967295"/>
          </p:nvPr>
        </p:nvSpPr>
        <p:spPr>
          <a:xfrm>
            <a:off x="381003" y="519406"/>
            <a:ext cx="1364293" cy="1094518"/>
          </a:xfrm>
        </p:spPr>
        <p:txBody>
          <a:bodyPr anchorCtr="1"/>
          <a:lstStyle>
            <a:lvl1pPr marL="0" indent="0" algn="ctr">
              <a:buNone/>
              <a:defRPr sz="23900" b="1">
                <a:solidFill>
                  <a:srgbClr val="004EBF"/>
                </a:solidFill>
                <a:latin typeface="Tenorite" pitchFamily="2"/>
              </a:defRPr>
            </a:lvl1pPr>
          </a:lstStyle>
          <a:p>
            <a:pPr lvl="0"/>
            <a:r>
              <a:rPr lang="en-US"/>
              <a:t>“</a:t>
            </a:r>
          </a:p>
        </p:txBody>
      </p:sp>
      <p:sp>
        <p:nvSpPr>
          <p:cNvPr id="4" name="Text Placeholder 9">
            <a:extLst>
              <a:ext uri="{FF2B5EF4-FFF2-40B4-BE49-F238E27FC236}">
                <a16:creationId xmlns:a16="http://schemas.microsoft.com/office/drawing/2014/main" id="{A6B8808A-5390-1BF0-C4E7-6D466E7716B3}"/>
              </a:ext>
            </a:extLst>
          </p:cNvPr>
          <p:cNvSpPr txBox="1">
            <a:spLocks noGrp="1"/>
          </p:cNvSpPr>
          <p:nvPr>
            <p:ph type="body" idx="4294967295"/>
          </p:nvPr>
        </p:nvSpPr>
        <p:spPr>
          <a:xfrm>
            <a:off x="6881810" y="4494211"/>
            <a:ext cx="3511552" cy="679454"/>
          </a:xfrm>
        </p:spPr>
        <p:txBody>
          <a:bodyPr/>
          <a:lstStyle>
            <a:lvl1pPr marL="0" indent="0" algn="r">
              <a:buNone/>
              <a:defRPr sz="2000">
                <a:solidFill>
                  <a:srgbClr val="FFFFFF"/>
                </a:solidFill>
              </a:defRPr>
            </a:lvl1pPr>
          </a:lstStyle>
          <a:p>
            <a:pPr lvl="0"/>
            <a:r>
              <a:rPr lang="en-US"/>
              <a:t>Click to edit Master text styles</a:t>
            </a:r>
          </a:p>
        </p:txBody>
      </p:sp>
      <p:sp>
        <p:nvSpPr>
          <p:cNvPr id="5" name="Text Placeholder 7">
            <a:extLst>
              <a:ext uri="{FF2B5EF4-FFF2-40B4-BE49-F238E27FC236}">
                <a16:creationId xmlns:a16="http://schemas.microsoft.com/office/drawing/2014/main" id="{366340C5-5F7A-368A-0E9C-ACC5E10CED2A}"/>
              </a:ext>
            </a:extLst>
          </p:cNvPr>
          <p:cNvSpPr txBox="1">
            <a:spLocks noGrp="1"/>
          </p:cNvSpPr>
          <p:nvPr>
            <p:ph type="body" idx="4294967295"/>
          </p:nvPr>
        </p:nvSpPr>
        <p:spPr>
          <a:xfrm>
            <a:off x="10609106" y="3399693"/>
            <a:ext cx="1364293" cy="1094518"/>
          </a:xfrm>
        </p:spPr>
        <p:txBody>
          <a:bodyPr anchorCtr="1"/>
          <a:lstStyle>
            <a:lvl1pPr marL="0" indent="0" algn="ctr">
              <a:buNone/>
              <a:defRPr sz="23900" b="1">
                <a:solidFill>
                  <a:srgbClr val="004EBF"/>
                </a:solidFill>
                <a:latin typeface="Tenorite" pitchFamily="2"/>
              </a:defRPr>
            </a:lvl1pPr>
          </a:lstStyle>
          <a:p>
            <a:pPr lvl="0"/>
            <a:r>
              <a:rPr lang="en-US"/>
              <a:t>”</a:t>
            </a:r>
          </a:p>
        </p:txBody>
      </p:sp>
      <p:sp>
        <p:nvSpPr>
          <p:cNvPr id="6" name="Date Placeholder 2">
            <a:extLst>
              <a:ext uri="{FF2B5EF4-FFF2-40B4-BE49-F238E27FC236}">
                <a16:creationId xmlns:a16="http://schemas.microsoft.com/office/drawing/2014/main" id="{0C9282EC-650E-31E1-7653-4C69D6B54375}"/>
              </a:ext>
            </a:extLst>
          </p:cNvPr>
          <p:cNvSpPr txBox="1">
            <a:spLocks noGrp="1"/>
          </p:cNvSpPr>
          <p:nvPr>
            <p:ph type="dt" sz="half" idx="7"/>
          </p:nvPr>
        </p:nvSpPr>
        <p:spPr/>
        <p:txBody>
          <a:bodyPr/>
          <a:lstStyle>
            <a:lvl1pPr>
              <a:defRPr>
                <a:solidFill>
                  <a:srgbClr val="DAE5EF"/>
                </a:solidFill>
              </a:defRPr>
            </a:lvl1pPr>
          </a:lstStyle>
          <a:p>
            <a:pPr lvl="0"/>
            <a:fld id="{2902CF7F-1EB8-434C-AD67-FECBBC534803}" type="datetime1">
              <a:rPr lang="en-US"/>
              <a:pPr lvl="0"/>
              <a:t>2/5/2023</a:t>
            </a:fld>
            <a:endParaRPr lang="en-US"/>
          </a:p>
        </p:txBody>
      </p:sp>
      <p:sp>
        <p:nvSpPr>
          <p:cNvPr id="7" name="Footer Placeholder 3">
            <a:extLst>
              <a:ext uri="{FF2B5EF4-FFF2-40B4-BE49-F238E27FC236}">
                <a16:creationId xmlns:a16="http://schemas.microsoft.com/office/drawing/2014/main" id="{F139096C-AEC5-89C6-1907-A36914E4BFC5}"/>
              </a:ext>
            </a:extLst>
          </p:cNvPr>
          <p:cNvSpPr txBox="1">
            <a:spLocks noGrp="1"/>
          </p:cNvSpPr>
          <p:nvPr>
            <p:ph type="ftr" sz="quarter" idx="9"/>
          </p:nvPr>
        </p:nvSpPr>
        <p:spPr/>
        <p:txBody>
          <a:bodyPr/>
          <a:lstStyle>
            <a:lvl1pPr>
              <a:defRPr>
                <a:solidFill>
                  <a:srgbClr val="DAE5EF"/>
                </a:solidFill>
              </a:defRPr>
            </a:lvl1pPr>
          </a:lstStyle>
          <a:p>
            <a:pPr lvl="0"/>
            <a:r>
              <a:rPr lang="en-US"/>
              <a:t>PRESENTATION TITLE</a:t>
            </a:r>
          </a:p>
        </p:txBody>
      </p:sp>
      <p:sp>
        <p:nvSpPr>
          <p:cNvPr id="8" name="Slide Number Placeholder 4">
            <a:extLst>
              <a:ext uri="{FF2B5EF4-FFF2-40B4-BE49-F238E27FC236}">
                <a16:creationId xmlns:a16="http://schemas.microsoft.com/office/drawing/2014/main" id="{69568F6F-A267-9831-9430-0E964E59E196}"/>
              </a:ext>
            </a:extLst>
          </p:cNvPr>
          <p:cNvSpPr txBox="1">
            <a:spLocks noGrp="1"/>
          </p:cNvSpPr>
          <p:nvPr>
            <p:ph type="sldNum" sz="quarter" idx="8"/>
          </p:nvPr>
        </p:nvSpPr>
        <p:spPr/>
        <p:txBody>
          <a:bodyPr/>
          <a:lstStyle>
            <a:lvl1pPr>
              <a:defRPr>
                <a:solidFill>
                  <a:srgbClr val="DAE5EF"/>
                </a:solidFill>
              </a:defRPr>
            </a:lvl1pPr>
          </a:lstStyle>
          <a:p>
            <a:pPr lvl="0"/>
            <a:fld id="{4E33AFDB-2531-4DF0-86ED-B31AC778BC42}" type="slidenum">
              <a:t>‹#›</a:t>
            </a:fld>
            <a:endParaRPr lang="en-US"/>
          </a:p>
        </p:txBody>
      </p:sp>
    </p:spTree>
    <p:extLst>
      <p:ext uri="{BB962C8B-B14F-4D97-AF65-F5344CB8AC3E}">
        <p14:creationId xmlns:p14="http://schemas.microsoft.com/office/powerpoint/2010/main" val="260333908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am">
    <p:spTree>
      <p:nvGrpSpPr>
        <p:cNvPr id="1" name=""/>
        <p:cNvGrpSpPr/>
        <p:nvPr/>
      </p:nvGrpSpPr>
      <p:grpSpPr>
        <a:xfrm>
          <a:off x="0" y="0"/>
          <a:ext cx="0" cy="0"/>
          <a:chOff x="0" y="0"/>
          <a:chExt cx="0" cy="0"/>
        </a:xfrm>
      </p:grpSpPr>
      <p:sp>
        <p:nvSpPr>
          <p:cNvPr id="2" name="Rectangle 29">
            <a:extLst>
              <a:ext uri="{FF2B5EF4-FFF2-40B4-BE49-F238E27FC236}">
                <a16:creationId xmlns:a16="http://schemas.microsoft.com/office/drawing/2014/main" id="{3FA0AE2A-2137-C1C5-500E-26505DCC168B}"/>
              </a:ext>
            </a:extLst>
          </p:cNvPr>
          <p:cNvSpPr/>
          <p:nvPr/>
        </p:nvSpPr>
        <p:spPr>
          <a:xfrm>
            <a:off x="0" y="-1664"/>
            <a:ext cx="9857012" cy="6859664"/>
          </a:xfrm>
          <a:prstGeom prst="rect">
            <a:avLst/>
          </a:prstGeom>
          <a:solidFill>
            <a:srgbClr val="DAE5E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3" name="Title 1">
            <a:extLst>
              <a:ext uri="{FF2B5EF4-FFF2-40B4-BE49-F238E27FC236}">
                <a16:creationId xmlns:a16="http://schemas.microsoft.com/office/drawing/2014/main" id="{D772200D-D6ED-CD7B-8E34-B8E22C4AADF8}"/>
              </a:ext>
            </a:extLst>
          </p:cNvPr>
          <p:cNvSpPr txBox="1">
            <a:spLocks noGrp="1"/>
          </p:cNvSpPr>
          <p:nvPr>
            <p:ph type="title"/>
          </p:nvPr>
        </p:nvSpPr>
        <p:spPr>
          <a:xfrm>
            <a:off x="750429" y="381003"/>
            <a:ext cx="8401626" cy="1325559"/>
          </a:xfrm>
        </p:spPr>
        <p:txBody>
          <a:bodyPr lIns="0" anchor="b"/>
          <a:lstStyle>
            <a:lvl1pPr>
              <a:defRPr sz="4800" b="1"/>
            </a:lvl1pPr>
          </a:lstStyle>
          <a:p>
            <a:pPr lvl="0"/>
            <a:r>
              <a:rPr lang="en-US"/>
              <a:t>Click to edit Master title style</a:t>
            </a:r>
          </a:p>
        </p:txBody>
      </p:sp>
      <p:sp>
        <p:nvSpPr>
          <p:cNvPr id="4" name="Picture Placeholder 23">
            <a:extLst>
              <a:ext uri="{FF2B5EF4-FFF2-40B4-BE49-F238E27FC236}">
                <a16:creationId xmlns:a16="http://schemas.microsoft.com/office/drawing/2014/main" id="{3D73E84F-BF67-8AA8-EB85-5B0B8625DFDD}"/>
              </a:ext>
            </a:extLst>
          </p:cNvPr>
          <p:cNvSpPr txBox="1">
            <a:spLocks noGrp="1"/>
          </p:cNvSpPr>
          <p:nvPr>
            <p:ph type="pic" idx="4294967295"/>
          </p:nvPr>
        </p:nvSpPr>
        <p:spPr>
          <a:xfrm>
            <a:off x="750429" y="2227761"/>
            <a:ext cx="1200369" cy="1201238"/>
          </a:xfrm>
        </p:spPr>
        <p:txBody>
          <a:bodyPr/>
          <a:lstStyle>
            <a:lvl1pPr marL="0" indent="0">
              <a:buNone/>
              <a:defRPr sz="1400"/>
            </a:lvl1pPr>
          </a:lstStyle>
          <a:p>
            <a:pPr lvl="0"/>
            <a:r>
              <a:rPr lang="en-US"/>
              <a:t>Click icon to add picture</a:t>
            </a:r>
          </a:p>
        </p:txBody>
      </p:sp>
      <p:sp>
        <p:nvSpPr>
          <p:cNvPr id="5" name="Text Placeholder 28">
            <a:extLst>
              <a:ext uri="{FF2B5EF4-FFF2-40B4-BE49-F238E27FC236}">
                <a16:creationId xmlns:a16="http://schemas.microsoft.com/office/drawing/2014/main" id="{B14B8A12-0F50-5B81-1266-411CA089C03B}"/>
              </a:ext>
            </a:extLst>
          </p:cNvPr>
          <p:cNvSpPr txBox="1">
            <a:spLocks noGrp="1"/>
          </p:cNvSpPr>
          <p:nvPr>
            <p:ph type="body" idx="4294967295"/>
          </p:nvPr>
        </p:nvSpPr>
        <p:spPr>
          <a:xfrm>
            <a:off x="2123346" y="2426396"/>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6" name="Text Placeholder 28">
            <a:extLst>
              <a:ext uri="{FF2B5EF4-FFF2-40B4-BE49-F238E27FC236}">
                <a16:creationId xmlns:a16="http://schemas.microsoft.com/office/drawing/2014/main" id="{69E62379-5554-4E5E-61E9-1A5135397DA9}"/>
              </a:ext>
            </a:extLst>
          </p:cNvPr>
          <p:cNvSpPr txBox="1">
            <a:spLocks noGrp="1"/>
          </p:cNvSpPr>
          <p:nvPr>
            <p:ph type="body" idx="4294967295"/>
          </p:nvPr>
        </p:nvSpPr>
        <p:spPr>
          <a:xfrm>
            <a:off x="2123346" y="2811642"/>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7" name="Picture Placeholder 23">
            <a:extLst>
              <a:ext uri="{FF2B5EF4-FFF2-40B4-BE49-F238E27FC236}">
                <a16:creationId xmlns:a16="http://schemas.microsoft.com/office/drawing/2014/main" id="{ADB727D2-D6D1-1AB0-E8C7-733A1D2208E2}"/>
              </a:ext>
            </a:extLst>
          </p:cNvPr>
          <p:cNvSpPr txBox="1">
            <a:spLocks noGrp="1"/>
          </p:cNvSpPr>
          <p:nvPr>
            <p:ph type="pic" idx="4294967295"/>
          </p:nvPr>
        </p:nvSpPr>
        <p:spPr>
          <a:xfrm>
            <a:off x="5495809" y="2227761"/>
            <a:ext cx="1200369" cy="1201238"/>
          </a:xfrm>
        </p:spPr>
        <p:txBody>
          <a:bodyPr/>
          <a:lstStyle>
            <a:lvl1pPr marL="0" indent="0">
              <a:buNone/>
              <a:defRPr sz="1400"/>
            </a:lvl1pPr>
          </a:lstStyle>
          <a:p>
            <a:pPr lvl="0"/>
            <a:r>
              <a:rPr lang="en-US"/>
              <a:t>Click icon to add picture</a:t>
            </a:r>
          </a:p>
        </p:txBody>
      </p:sp>
      <p:sp>
        <p:nvSpPr>
          <p:cNvPr id="8" name="Text Placeholder 28">
            <a:extLst>
              <a:ext uri="{FF2B5EF4-FFF2-40B4-BE49-F238E27FC236}">
                <a16:creationId xmlns:a16="http://schemas.microsoft.com/office/drawing/2014/main" id="{86066797-9345-7CFF-73C1-8602978DFA7F}"/>
              </a:ext>
            </a:extLst>
          </p:cNvPr>
          <p:cNvSpPr txBox="1">
            <a:spLocks noGrp="1"/>
          </p:cNvSpPr>
          <p:nvPr>
            <p:ph type="body" idx="4294967295"/>
          </p:nvPr>
        </p:nvSpPr>
        <p:spPr>
          <a:xfrm>
            <a:off x="6870819" y="2422565"/>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9" name="Text Placeholder 28">
            <a:extLst>
              <a:ext uri="{FF2B5EF4-FFF2-40B4-BE49-F238E27FC236}">
                <a16:creationId xmlns:a16="http://schemas.microsoft.com/office/drawing/2014/main" id="{5C6CBA61-D5BE-D392-08B2-7D866CCCDF21}"/>
              </a:ext>
            </a:extLst>
          </p:cNvPr>
          <p:cNvSpPr txBox="1">
            <a:spLocks noGrp="1"/>
          </p:cNvSpPr>
          <p:nvPr>
            <p:ph type="body" idx="4294967295"/>
          </p:nvPr>
        </p:nvSpPr>
        <p:spPr>
          <a:xfrm>
            <a:off x="6870819" y="2807811"/>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10" name="Picture Placeholder 23">
            <a:extLst>
              <a:ext uri="{FF2B5EF4-FFF2-40B4-BE49-F238E27FC236}">
                <a16:creationId xmlns:a16="http://schemas.microsoft.com/office/drawing/2014/main" id="{09A9AA86-AB6C-C846-69F4-1EF17152C6E3}"/>
              </a:ext>
            </a:extLst>
          </p:cNvPr>
          <p:cNvSpPr txBox="1">
            <a:spLocks noGrp="1"/>
          </p:cNvSpPr>
          <p:nvPr>
            <p:ph type="pic" idx="4294967295"/>
          </p:nvPr>
        </p:nvSpPr>
        <p:spPr>
          <a:xfrm>
            <a:off x="750429" y="4254273"/>
            <a:ext cx="1200369" cy="1201238"/>
          </a:xfrm>
        </p:spPr>
        <p:txBody>
          <a:bodyPr/>
          <a:lstStyle>
            <a:lvl1pPr marL="0" indent="0">
              <a:buNone/>
              <a:defRPr sz="1400"/>
            </a:lvl1pPr>
          </a:lstStyle>
          <a:p>
            <a:pPr lvl="0"/>
            <a:r>
              <a:rPr lang="en-US"/>
              <a:t>Click icon to add picture</a:t>
            </a:r>
          </a:p>
        </p:txBody>
      </p:sp>
      <p:sp>
        <p:nvSpPr>
          <p:cNvPr id="11" name="Text Placeholder 28">
            <a:extLst>
              <a:ext uri="{FF2B5EF4-FFF2-40B4-BE49-F238E27FC236}">
                <a16:creationId xmlns:a16="http://schemas.microsoft.com/office/drawing/2014/main" id="{47C37ACA-0D8B-DFCF-C5D7-4B699922B7C0}"/>
              </a:ext>
            </a:extLst>
          </p:cNvPr>
          <p:cNvSpPr txBox="1">
            <a:spLocks noGrp="1"/>
          </p:cNvSpPr>
          <p:nvPr>
            <p:ph type="body" idx="4294967295"/>
          </p:nvPr>
        </p:nvSpPr>
        <p:spPr>
          <a:xfrm>
            <a:off x="2123346" y="4498793"/>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12" name="Text Placeholder 28">
            <a:extLst>
              <a:ext uri="{FF2B5EF4-FFF2-40B4-BE49-F238E27FC236}">
                <a16:creationId xmlns:a16="http://schemas.microsoft.com/office/drawing/2014/main" id="{1ED6C53B-6C8B-146E-C828-2E564DE1C9C7}"/>
              </a:ext>
            </a:extLst>
          </p:cNvPr>
          <p:cNvSpPr txBox="1">
            <a:spLocks noGrp="1"/>
          </p:cNvSpPr>
          <p:nvPr>
            <p:ph type="body" idx="4294967295"/>
          </p:nvPr>
        </p:nvSpPr>
        <p:spPr>
          <a:xfrm>
            <a:off x="2123346" y="4884039"/>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13" name="Picture Placeholder 23">
            <a:extLst>
              <a:ext uri="{FF2B5EF4-FFF2-40B4-BE49-F238E27FC236}">
                <a16:creationId xmlns:a16="http://schemas.microsoft.com/office/drawing/2014/main" id="{43270364-2439-6A6B-A9A1-FB94C0BEAD73}"/>
              </a:ext>
            </a:extLst>
          </p:cNvPr>
          <p:cNvSpPr txBox="1">
            <a:spLocks noGrp="1"/>
          </p:cNvSpPr>
          <p:nvPr>
            <p:ph type="pic" idx="4294967295"/>
          </p:nvPr>
        </p:nvSpPr>
        <p:spPr>
          <a:xfrm>
            <a:off x="5495809" y="4254273"/>
            <a:ext cx="1200369" cy="1201238"/>
          </a:xfrm>
        </p:spPr>
        <p:txBody>
          <a:bodyPr/>
          <a:lstStyle>
            <a:lvl1pPr marL="0" indent="0">
              <a:buNone/>
              <a:defRPr sz="1400"/>
            </a:lvl1pPr>
          </a:lstStyle>
          <a:p>
            <a:pPr lvl="0"/>
            <a:r>
              <a:rPr lang="en-US"/>
              <a:t>Click icon to add picture</a:t>
            </a:r>
          </a:p>
        </p:txBody>
      </p:sp>
      <p:sp>
        <p:nvSpPr>
          <p:cNvPr id="14" name="Text Placeholder 28">
            <a:extLst>
              <a:ext uri="{FF2B5EF4-FFF2-40B4-BE49-F238E27FC236}">
                <a16:creationId xmlns:a16="http://schemas.microsoft.com/office/drawing/2014/main" id="{E85704E1-0EE8-9B61-17A6-F945DF2CA373}"/>
              </a:ext>
            </a:extLst>
          </p:cNvPr>
          <p:cNvSpPr txBox="1">
            <a:spLocks noGrp="1"/>
          </p:cNvSpPr>
          <p:nvPr>
            <p:ph type="body" idx="4294967295"/>
          </p:nvPr>
        </p:nvSpPr>
        <p:spPr>
          <a:xfrm>
            <a:off x="6870819" y="4498793"/>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15" name="Text Placeholder 28">
            <a:extLst>
              <a:ext uri="{FF2B5EF4-FFF2-40B4-BE49-F238E27FC236}">
                <a16:creationId xmlns:a16="http://schemas.microsoft.com/office/drawing/2014/main" id="{67EDC7CD-676D-BED1-EA11-37050B0520A5}"/>
              </a:ext>
            </a:extLst>
          </p:cNvPr>
          <p:cNvSpPr txBox="1">
            <a:spLocks noGrp="1"/>
          </p:cNvSpPr>
          <p:nvPr>
            <p:ph type="body" idx="4294967295"/>
          </p:nvPr>
        </p:nvSpPr>
        <p:spPr>
          <a:xfrm>
            <a:off x="6870819" y="4884039"/>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16" name="Date Placeholder 2">
            <a:extLst>
              <a:ext uri="{FF2B5EF4-FFF2-40B4-BE49-F238E27FC236}">
                <a16:creationId xmlns:a16="http://schemas.microsoft.com/office/drawing/2014/main" id="{E1631BE9-D375-FD24-B226-92614D71B10C}"/>
              </a:ext>
            </a:extLst>
          </p:cNvPr>
          <p:cNvSpPr txBox="1">
            <a:spLocks noGrp="1"/>
          </p:cNvSpPr>
          <p:nvPr>
            <p:ph type="dt" sz="half" idx="7"/>
          </p:nvPr>
        </p:nvSpPr>
        <p:spPr>
          <a:xfrm>
            <a:off x="381003" y="6356351"/>
            <a:ext cx="1569805" cy="365129"/>
          </a:xfrm>
        </p:spPr>
        <p:txBody>
          <a:bodyPr/>
          <a:lstStyle>
            <a:lvl1pPr>
              <a:defRPr>
                <a:solidFill>
                  <a:srgbClr val="637183"/>
                </a:solidFill>
              </a:defRPr>
            </a:lvl1pPr>
          </a:lstStyle>
          <a:p>
            <a:pPr lvl="0"/>
            <a:fld id="{4190F4F9-DC51-419D-90A3-2FD3B87F380F}" type="datetime1">
              <a:rPr lang="en-US"/>
              <a:pPr lvl="0"/>
              <a:t>2/5/2023</a:t>
            </a:fld>
            <a:endParaRPr lang="en-US"/>
          </a:p>
        </p:txBody>
      </p:sp>
      <p:sp>
        <p:nvSpPr>
          <p:cNvPr id="17" name="Footer Placeholder 3">
            <a:extLst>
              <a:ext uri="{FF2B5EF4-FFF2-40B4-BE49-F238E27FC236}">
                <a16:creationId xmlns:a16="http://schemas.microsoft.com/office/drawing/2014/main" id="{E9960DE8-5FB6-011B-5F93-B1C390167B94}"/>
              </a:ext>
            </a:extLst>
          </p:cNvPr>
          <p:cNvSpPr txBox="1">
            <a:spLocks noGrp="1"/>
          </p:cNvSpPr>
          <p:nvPr>
            <p:ph type="ftr" sz="quarter" idx="9"/>
          </p:nvPr>
        </p:nvSpPr>
        <p:spPr>
          <a:xfrm>
            <a:off x="2871106" y="6356351"/>
            <a:ext cx="4114800" cy="365129"/>
          </a:xfrm>
        </p:spPr>
        <p:txBody>
          <a:bodyPr/>
          <a:lstStyle>
            <a:lvl1pPr>
              <a:defRPr>
                <a:solidFill>
                  <a:srgbClr val="637183"/>
                </a:solidFill>
              </a:defRPr>
            </a:lvl1pPr>
          </a:lstStyle>
          <a:p>
            <a:pPr lvl="0"/>
            <a:r>
              <a:rPr lang="en-US"/>
              <a:t>PRESENTATION TITLE</a:t>
            </a:r>
          </a:p>
        </p:txBody>
      </p:sp>
      <p:sp>
        <p:nvSpPr>
          <p:cNvPr id="18" name="Slide Number Placeholder 4">
            <a:extLst>
              <a:ext uri="{FF2B5EF4-FFF2-40B4-BE49-F238E27FC236}">
                <a16:creationId xmlns:a16="http://schemas.microsoft.com/office/drawing/2014/main" id="{92CC20CF-ED6B-A6CE-F29C-DFF3AD021D9D}"/>
              </a:ext>
            </a:extLst>
          </p:cNvPr>
          <p:cNvSpPr txBox="1">
            <a:spLocks noGrp="1"/>
          </p:cNvSpPr>
          <p:nvPr>
            <p:ph type="sldNum" sz="quarter" idx="8"/>
          </p:nvPr>
        </p:nvSpPr>
        <p:spPr>
          <a:xfrm>
            <a:off x="8332332" y="6356351"/>
            <a:ext cx="1167496" cy="365129"/>
          </a:xfrm>
        </p:spPr>
        <p:txBody>
          <a:bodyPr/>
          <a:lstStyle>
            <a:lvl1pPr>
              <a:defRPr>
                <a:solidFill>
                  <a:srgbClr val="637183"/>
                </a:solidFill>
              </a:defRPr>
            </a:lvl1pPr>
          </a:lstStyle>
          <a:p>
            <a:pPr lvl="0"/>
            <a:fld id="{A59CB406-39A3-4021-A499-356A45638173}" type="slidenum">
              <a:t>‹#›</a:t>
            </a:fld>
            <a:endParaRPr lang="en-US"/>
          </a:p>
        </p:txBody>
      </p:sp>
      <p:sp>
        <p:nvSpPr>
          <p:cNvPr id="19" name="Freeform 18">
            <a:extLst>
              <a:ext uri="{FF2B5EF4-FFF2-40B4-BE49-F238E27FC236}">
                <a16:creationId xmlns:a16="http://schemas.microsoft.com/office/drawing/2014/main" id="{ED2F233F-305C-F8F4-1596-BA7409A230A5}"/>
              </a:ext>
            </a:extLst>
          </p:cNvPr>
          <p:cNvSpPr/>
          <p:nvPr/>
        </p:nvSpPr>
        <p:spPr>
          <a:xfrm rot="16199987" flipV="1">
            <a:off x="9499940" y="355399"/>
            <a:ext cx="1881643" cy="1167496"/>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20" name="Freeform 20">
            <a:extLst>
              <a:ext uri="{FF2B5EF4-FFF2-40B4-BE49-F238E27FC236}">
                <a16:creationId xmlns:a16="http://schemas.microsoft.com/office/drawing/2014/main" id="{0A376336-9FF4-E585-7C02-E616838B6003}"/>
              </a:ext>
            </a:extLst>
          </p:cNvPr>
          <p:cNvSpPr/>
          <p:nvPr/>
        </p:nvSpPr>
        <p:spPr>
          <a:xfrm flipH="1">
            <a:off x="10866436" y="1879978"/>
            <a:ext cx="1325559" cy="1325559"/>
          </a:xfrm>
          <a:custGeom>
            <a:avLst/>
            <a:gdLst>
              <a:gd name="f0" fmla="val 10800000"/>
              <a:gd name="f1" fmla="val 5400000"/>
              <a:gd name="f2" fmla="val 180"/>
              <a:gd name="f3" fmla="val w"/>
              <a:gd name="f4" fmla="val h"/>
              <a:gd name="f5" fmla="val 0"/>
              <a:gd name="f6" fmla="val 1167493"/>
              <a:gd name="f7" fmla="val 522704"/>
              <a:gd name="f8" fmla="+- 0 0 -90"/>
              <a:gd name="f9" fmla="*/ f3 1 1167493"/>
              <a:gd name="f10" fmla="*/ f4 1 1167493"/>
              <a:gd name="f11" fmla="val f5"/>
              <a:gd name="f12" fmla="val f6"/>
              <a:gd name="f13" fmla="*/ f8 f0 1"/>
              <a:gd name="f14" fmla="+- f12 0 f11"/>
              <a:gd name="f15" fmla="*/ f13 1 f2"/>
              <a:gd name="f16" fmla="*/ f14 1 1167493"/>
              <a:gd name="f17" fmla="*/ 0 f14 1"/>
              <a:gd name="f18" fmla="*/ 1167493 f14 1"/>
              <a:gd name="f19" fmla="+- f15 0 f1"/>
              <a:gd name="f20" fmla="*/ f17 1 1167493"/>
              <a:gd name="f21" fmla="*/ f18 1 1167493"/>
              <a:gd name="f22" fmla="*/ f11 1 f16"/>
              <a:gd name="f23" fmla="*/ f12 1 f16"/>
              <a:gd name="f24" fmla="*/ f20 1 f16"/>
              <a:gd name="f25" fmla="*/ f21 1 f16"/>
              <a:gd name="f26" fmla="*/ f22 f9 1"/>
              <a:gd name="f27" fmla="*/ f23 f9 1"/>
              <a:gd name="f28" fmla="*/ f23 f10 1"/>
              <a:gd name="f29" fmla="*/ f22 f10 1"/>
              <a:gd name="f30" fmla="*/ f24 f9 1"/>
              <a:gd name="f31" fmla="*/ f24 f10 1"/>
              <a:gd name="f32" fmla="*/ f25 f9 1"/>
              <a:gd name="f33" fmla="*/ f25 f10 1"/>
            </a:gdLst>
            <a:ahLst/>
            <a:cxnLst>
              <a:cxn ang="3cd4">
                <a:pos x="hc" y="t"/>
              </a:cxn>
              <a:cxn ang="0">
                <a:pos x="r" y="vc"/>
              </a:cxn>
              <a:cxn ang="cd4">
                <a:pos x="hc" y="b"/>
              </a:cxn>
              <a:cxn ang="cd2">
                <a:pos x="l" y="vc"/>
              </a:cxn>
              <a:cxn ang="f19">
                <a:pos x="f30" y="f31"/>
              </a:cxn>
              <a:cxn ang="f19">
                <a:pos x="f32" y="f31"/>
              </a:cxn>
              <a:cxn ang="f19">
                <a:pos x="f30" y="f33"/>
              </a:cxn>
              <a:cxn ang="f19">
                <a:pos x="f30" y="f31"/>
              </a:cxn>
            </a:cxnLst>
            <a:rect l="f26" t="f29" r="f27" b="f28"/>
            <a:pathLst>
              <a:path w="1167493" h="1167493">
                <a:moveTo>
                  <a:pt x="f5" y="f5"/>
                </a:moveTo>
                <a:lnTo>
                  <a:pt x="f6" y="f5"/>
                </a:lnTo>
                <a:cubicBezTo>
                  <a:pt x="f7" y="f5"/>
                  <a:pt x="f5" y="f7"/>
                  <a:pt x="f5" y="f6"/>
                </a:cubicBezTo>
                <a:lnTo>
                  <a:pt x="f5" y="f5"/>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21" name="Freeform 24">
            <a:extLst>
              <a:ext uri="{FF2B5EF4-FFF2-40B4-BE49-F238E27FC236}">
                <a16:creationId xmlns:a16="http://schemas.microsoft.com/office/drawing/2014/main" id="{31EAEFD8-32F2-B4F9-8523-19D761F2BB9F}"/>
              </a:ext>
            </a:extLst>
          </p:cNvPr>
          <p:cNvSpPr/>
          <p:nvPr/>
        </p:nvSpPr>
        <p:spPr>
          <a:xfrm>
            <a:off x="11024509" y="-1664"/>
            <a:ext cx="1167496" cy="1881643"/>
          </a:xfrm>
          <a:custGeom>
            <a:avLst/>
            <a:gdLst>
              <a:gd name="f0" fmla="val 10800000"/>
              <a:gd name="f1" fmla="val 5400000"/>
              <a:gd name="f2" fmla="val 180"/>
              <a:gd name="f3" fmla="val w"/>
              <a:gd name="f4" fmla="val h"/>
              <a:gd name="f5" fmla="val 0"/>
              <a:gd name="f6" fmla="val 1167494"/>
              <a:gd name="f7" fmla="val 1881641"/>
              <a:gd name="f8" fmla="val 1167473"/>
              <a:gd name="f9" fmla="val 1167493"/>
              <a:gd name="f10" fmla="val 714148"/>
              <a:gd name="f11" fmla="val 1166666"/>
              <a:gd name="f12" fmla="val 730534"/>
              <a:gd name="f13" fmla="val 1378059"/>
              <a:gd name="f14" fmla="val 1234116"/>
              <a:gd name="f15" fmla="val 1167492"/>
              <a:gd name="f16" fmla="val 563002"/>
              <a:gd name="f17" fmla="val 459408"/>
              <a:gd name="f18" fmla="val 65814"/>
              <a:gd name="f19" fmla="val 1048124"/>
              <a:gd name="f20" fmla="val 6027"/>
              <a:gd name="f21" fmla="+- 0 0 -90"/>
              <a:gd name="f22" fmla="*/ f3 1 1167494"/>
              <a:gd name="f23" fmla="*/ f4 1 1881641"/>
              <a:gd name="f24" fmla="val f5"/>
              <a:gd name="f25" fmla="val f6"/>
              <a:gd name="f26" fmla="val f7"/>
              <a:gd name="f27" fmla="*/ f21 f0 1"/>
              <a:gd name="f28" fmla="+- f26 0 f24"/>
              <a:gd name="f29" fmla="+- f25 0 f24"/>
              <a:gd name="f30" fmla="*/ f27 1 f2"/>
              <a:gd name="f31" fmla="*/ f29 1 1167494"/>
              <a:gd name="f32" fmla="*/ f28 1 1881641"/>
              <a:gd name="f33" fmla="*/ 1167473 f29 1"/>
              <a:gd name="f34" fmla="*/ 0 f28 1"/>
              <a:gd name="f35" fmla="*/ 1167493 f29 1"/>
              <a:gd name="f36" fmla="*/ 714148 f28 1"/>
              <a:gd name="f37" fmla="*/ 1166666 f29 1"/>
              <a:gd name="f38" fmla="*/ 730534 f28 1"/>
              <a:gd name="f39" fmla="*/ 1167494 f29 1"/>
              <a:gd name="f40" fmla="*/ 1378059 f28 1"/>
              <a:gd name="f41" fmla="*/ 1881641 f28 1"/>
              <a:gd name="f42" fmla="*/ 0 f29 1"/>
              <a:gd name="f43" fmla="*/ 1234116 f28 1"/>
              <a:gd name="f44" fmla="*/ 1167492 f28 1"/>
              <a:gd name="f45" fmla="*/ 1048124 f29 1"/>
              <a:gd name="f46" fmla="*/ 6027 f28 1"/>
              <a:gd name="f47" fmla="+- f30 0 f1"/>
              <a:gd name="f48" fmla="*/ f33 1 1167494"/>
              <a:gd name="f49" fmla="*/ f34 1 1881641"/>
              <a:gd name="f50" fmla="*/ f35 1 1167494"/>
              <a:gd name="f51" fmla="*/ f36 1 1881641"/>
              <a:gd name="f52" fmla="*/ f37 1 1167494"/>
              <a:gd name="f53" fmla="*/ f38 1 1881641"/>
              <a:gd name="f54" fmla="*/ f39 1 1167494"/>
              <a:gd name="f55" fmla="*/ f40 1 1881641"/>
              <a:gd name="f56" fmla="*/ f41 1 1881641"/>
              <a:gd name="f57" fmla="*/ f42 1 1167494"/>
              <a:gd name="f58" fmla="*/ f43 1 1881641"/>
              <a:gd name="f59" fmla="*/ f44 1 1881641"/>
              <a:gd name="f60" fmla="*/ f45 1 1167494"/>
              <a:gd name="f61" fmla="*/ f46 1 1881641"/>
              <a:gd name="f62" fmla="*/ f24 1 f31"/>
              <a:gd name="f63" fmla="*/ f25 1 f31"/>
              <a:gd name="f64" fmla="*/ f24 1 f32"/>
              <a:gd name="f65" fmla="*/ f26 1 f32"/>
              <a:gd name="f66" fmla="*/ f48 1 f31"/>
              <a:gd name="f67" fmla="*/ f49 1 f32"/>
              <a:gd name="f68" fmla="*/ f50 1 f31"/>
              <a:gd name="f69" fmla="*/ f51 1 f32"/>
              <a:gd name="f70" fmla="*/ f52 1 f31"/>
              <a:gd name="f71" fmla="*/ f53 1 f32"/>
              <a:gd name="f72" fmla="*/ f54 1 f31"/>
              <a:gd name="f73" fmla="*/ f55 1 f32"/>
              <a:gd name="f74" fmla="*/ f56 1 f32"/>
              <a:gd name="f75" fmla="*/ f57 1 f31"/>
              <a:gd name="f76" fmla="*/ f58 1 f32"/>
              <a:gd name="f77" fmla="*/ f59 1 f32"/>
              <a:gd name="f78" fmla="*/ f60 1 f31"/>
              <a:gd name="f79" fmla="*/ f61 1 f32"/>
              <a:gd name="f80" fmla="*/ f62 f22 1"/>
              <a:gd name="f81" fmla="*/ f63 f22 1"/>
              <a:gd name="f82" fmla="*/ f65 f23 1"/>
              <a:gd name="f83" fmla="*/ f64 f23 1"/>
              <a:gd name="f84" fmla="*/ f66 f22 1"/>
              <a:gd name="f85" fmla="*/ f67 f23 1"/>
              <a:gd name="f86" fmla="*/ f68 f22 1"/>
              <a:gd name="f87" fmla="*/ f69 f23 1"/>
              <a:gd name="f88" fmla="*/ f70 f22 1"/>
              <a:gd name="f89" fmla="*/ f71 f23 1"/>
              <a:gd name="f90" fmla="*/ f72 f22 1"/>
              <a:gd name="f91" fmla="*/ f73 f23 1"/>
              <a:gd name="f92" fmla="*/ f74 f23 1"/>
              <a:gd name="f93" fmla="*/ f75 f22 1"/>
              <a:gd name="f94" fmla="*/ f76 f23 1"/>
              <a:gd name="f95" fmla="*/ f77 f23 1"/>
              <a:gd name="f96" fmla="*/ f78 f22 1"/>
              <a:gd name="f97" fmla="*/ f79 f23 1"/>
            </a:gdLst>
            <a:ahLst/>
            <a:cxnLst>
              <a:cxn ang="3cd4">
                <a:pos x="hc" y="t"/>
              </a:cxn>
              <a:cxn ang="0">
                <a:pos x="r" y="vc"/>
              </a:cxn>
              <a:cxn ang="cd4">
                <a:pos x="hc" y="b"/>
              </a:cxn>
              <a:cxn ang="cd2">
                <a:pos x="l" y="vc"/>
              </a:cxn>
              <a:cxn ang="f47">
                <a:pos x="f84" y="f85"/>
              </a:cxn>
              <a:cxn ang="f47">
                <a:pos x="f86" y="f85"/>
              </a:cxn>
              <a:cxn ang="f47">
                <a:pos x="f86" y="f87"/>
              </a:cxn>
              <a:cxn ang="f47">
                <a:pos x="f88" y="f89"/>
              </a:cxn>
              <a:cxn ang="f47">
                <a:pos x="f90" y="f89"/>
              </a:cxn>
              <a:cxn ang="f47">
                <a:pos x="f90" y="f91"/>
              </a:cxn>
              <a:cxn ang="f47">
                <a:pos x="f86" y="f91"/>
              </a:cxn>
              <a:cxn ang="f47">
                <a:pos x="f86" y="f92"/>
              </a:cxn>
              <a:cxn ang="f47">
                <a:pos x="f93" y="f92"/>
              </a:cxn>
              <a:cxn ang="f47">
                <a:pos x="f93" y="f94"/>
              </a:cxn>
              <a:cxn ang="f47">
                <a:pos x="f93" y="f95"/>
              </a:cxn>
              <a:cxn ang="f47">
                <a:pos x="f96" y="f97"/>
              </a:cxn>
            </a:cxnLst>
            <a:rect l="f80" t="f83" r="f81" b="f82"/>
            <a:pathLst>
              <a:path w="1167494" h="1881641">
                <a:moveTo>
                  <a:pt x="f8" y="f5"/>
                </a:moveTo>
                <a:lnTo>
                  <a:pt x="f9" y="f5"/>
                </a:lnTo>
                <a:lnTo>
                  <a:pt x="f9" y="f10"/>
                </a:lnTo>
                <a:lnTo>
                  <a:pt x="f11" y="f12"/>
                </a:lnTo>
                <a:lnTo>
                  <a:pt x="f6" y="f12"/>
                </a:lnTo>
                <a:lnTo>
                  <a:pt x="f6" y="f13"/>
                </a:lnTo>
                <a:lnTo>
                  <a:pt x="f9" y="f13"/>
                </a:lnTo>
                <a:lnTo>
                  <a:pt x="f9" y="f7"/>
                </a:lnTo>
                <a:lnTo>
                  <a:pt x="f5" y="f7"/>
                </a:lnTo>
                <a:lnTo>
                  <a:pt x="f5" y="f14"/>
                </a:lnTo>
                <a:lnTo>
                  <a:pt x="f5" y="f15"/>
                </a:lnTo>
                <a:cubicBezTo>
                  <a:pt x="f5" y="f16"/>
                  <a:pt x="f17" y="f18"/>
                  <a:pt x="f19" y="f20"/>
                </a:cubicBez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22" name="Oval 25">
            <a:extLst>
              <a:ext uri="{FF2B5EF4-FFF2-40B4-BE49-F238E27FC236}">
                <a16:creationId xmlns:a16="http://schemas.microsoft.com/office/drawing/2014/main" id="{631E1094-ACAF-ED12-44DA-C24C065541FD}"/>
              </a:ext>
            </a:extLst>
          </p:cNvPr>
          <p:cNvSpPr/>
          <p:nvPr/>
        </p:nvSpPr>
        <p:spPr>
          <a:xfrm>
            <a:off x="10334091" y="2737750"/>
            <a:ext cx="1380826" cy="1380826"/>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23" name="Freeform 26">
            <a:extLst>
              <a:ext uri="{FF2B5EF4-FFF2-40B4-BE49-F238E27FC236}">
                <a16:creationId xmlns:a16="http://schemas.microsoft.com/office/drawing/2014/main" id="{EA232453-F804-99D8-E73C-1D3EB2072F5F}"/>
              </a:ext>
            </a:extLst>
          </p:cNvPr>
          <p:cNvSpPr/>
          <p:nvPr/>
        </p:nvSpPr>
        <p:spPr>
          <a:xfrm rot="16199987" flipH="1">
            <a:off x="10667437" y="5333420"/>
            <a:ext cx="1881643" cy="1167496"/>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637183"/>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24" name="Freeform 27">
            <a:extLst>
              <a:ext uri="{FF2B5EF4-FFF2-40B4-BE49-F238E27FC236}">
                <a16:creationId xmlns:a16="http://schemas.microsoft.com/office/drawing/2014/main" id="{FB0FE235-9BA8-1719-B49D-DF3CCB1B7B54}"/>
              </a:ext>
            </a:extLst>
          </p:cNvPr>
          <p:cNvSpPr/>
          <p:nvPr/>
        </p:nvSpPr>
        <p:spPr>
          <a:xfrm flipV="1">
            <a:off x="9857012" y="3651500"/>
            <a:ext cx="1325559" cy="1325559"/>
          </a:xfrm>
          <a:custGeom>
            <a:avLst/>
            <a:gdLst>
              <a:gd name="f0" fmla="val 10800000"/>
              <a:gd name="f1" fmla="val 5400000"/>
              <a:gd name="f2" fmla="val 180"/>
              <a:gd name="f3" fmla="val w"/>
              <a:gd name="f4" fmla="val h"/>
              <a:gd name="f5" fmla="val 0"/>
              <a:gd name="f6" fmla="val 1167493"/>
              <a:gd name="f7" fmla="val 522704"/>
              <a:gd name="f8" fmla="+- 0 0 -90"/>
              <a:gd name="f9" fmla="*/ f3 1 1167493"/>
              <a:gd name="f10" fmla="*/ f4 1 1167493"/>
              <a:gd name="f11" fmla="val f5"/>
              <a:gd name="f12" fmla="val f6"/>
              <a:gd name="f13" fmla="*/ f8 f0 1"/>
              <a:gd name="f14" fmla="+- f12 0 f11"/>
              <a:gd name="f15" fmla="*/ f13 1 f2"/>
              <a:gd name="f16" fmla="*/ f14 1 1167493"/>
              <a:gd name="f17" fmla="*/ 0 f14 1"/>
              <a:gd name="f18" fmla="*/ 1167493 f14 1"/>
              <a:gd name="f19" fmla="+- f15 0 f1"/>
              <a:gd name="f20" fmla="*/ f17 1 1167493"/>
              <a:gd name="f21" fmla="*/ f18 1 1167493"/>
              <a:gd name="f22" fmla="*/ f11 1 f16"/>
              <a:gd name="f23" fmla="*/ f12 1 f16"/>
              <a:gd name="f24" fmla="*/ f20 1 f16"/>
              <a:gd name="f25" fmla="*/ f21 1 f16"/>
              <a:gd name="f26" fmla="*/ f22 f9 1"/>
              <a:gd name="f27" fmla="*/ f23 f9 1"/>
              <a:gd name="f28" fmla="*/ f23 f10 1"/>
              <a:gd name="f29" fmla="*/ f22 f10 1"/>
              <a:gd name="f30" fmla="*/ f24 f9 1"/>
              <a:gd name="f31" fmla="*/ f24 f10 1"/>
              <a:gd name="f32" fmla="*/ f25 f9 1"/>
              <a:gd name="f33" fmla="*/ f25 f10 1"/>
            </a:gdLst>
            <a:ahLst/>
            <a:cxnLst>
              <a:cxn ang="3cd4">
                <a:pos x="hc" y="t"/>
              </a:cxn>
              <a:cxn ang="0">
                <a:pos x="r" y="vc"/>
              </a:cxn>
              <a:cxn ang="cd4">
                <a:pos x="hc" y="b"/>
              </a:cxn>
              <a:cxn ang="cd2">
                <a:pos x="l" y="vc"/>
              </a:cxn>
              <a:cxn ang="f19">
                <a:pos x="f30" y="f31"/>
              </a:cxn>
              <a:cxn ang="f19">
                <a:pos x="f32" y="f31"/>
              </a:cxn>
              <a:cxn ang="f19">
                <a:pos x="f30" y="f33"/>
              </a:cxn>
              <a:cxn ang="f19">
                <a:pos x="f30" y="f31"/>
              </a:cxn>
            </a:cxnLst>
            <a:rect l="f26" t="f29" r="f27" b="f28"/>
            <a:pathLst>
              <a:path w="1167493" h="1167493">
                <a:moveTo>
                  <a:pt x="f5" y="f5"/>
                </a:moveTo>
                <a:lnTo>
                  <a:pt x="f6" y="f5"/>
                </a:lnTo>
                <a:cubicBezTo>
                  <a:pt x="f7" y="f5"/>
                  <a:pt x="f5" y="f7"/>
                  <a:pt x="f5" y="f6"/>
                </a:cubicBezTo>
                <a:lnTo>
                  <a:pt x="f5" y="f5"/>
                </a:lnTo>
                <a:close/>
              </a:path>
            </a:pathLst>
          </a:custGeom>
          <a:solidFill>
            <a:srgbClr val="637183"/>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25" name="Freeform 28">
            <a:extLst>
              <a:ext uri="{FF2B5EF4-FFF2-40B4-BE49-F238E27FC236}">
                <a16:creationId xmlns:a16="http://schemas.microsoft.com/office/drawing/2014/main" id="{5648175B-BB8C-C0A0-4998-B919F8C44BD8}"/>
              </a:ext>
            </a:extLst>
          </p:cNvPr>
          <p:cNvSpPr/>
          <p:nvPr/>
        </p:nvSpPr>
        <p:spPr>
          <a:xfrm flipH="1" flipV="1">
            <a:off x="9857012" y="4976356"/>
            <a:ext cx="1167496" cy="1881643"/>
          </a:xfrm>
          <a:custGeom>
            <a:avLst/>
            <a:gdLst>
              <a:gd name="f0" fmla="val 10800000"/>
              <a:gd name="f1" fmla="val 5400000"/>
              <a:gd name="f2" fmla="val 180"/>
              <a:gd name="f3" fmla="val w"/>
              <a:gd name="f4" fmla="val h"/>
              <a:gd name="f5" fmla="val 0"/>
              <a:gd name="f6" fmla="val 1167494"/>
              <a:gd name="f7" fmla="val 1881641"/>
              <a:gd name="f8" fmla="val 1167473"/>
              <a:gd name="f9" fmla="val 1167493"/>
              <a:gd name="f10" fmla="val 714148"/>
              <a:gd name="f11" fmla="val 1166666"/>
              <a:gd name="f12" fmla="val 730534"/>
              <a:gd name="f13" fmla="val 1378059"/>
              <a:gd name="f14" fmla="val 1234116"/>
              <a:gd name="f15" fmla="val 1167492"/>
              <a:gd name="f16" fmla="val 563002"/>
              <a:gd name="f17" fmla="val 459408"/>
              <a:gd name="f18" fmla="val 65814"/>
              <a:gd name="f19" fmla="val 1048124"/>
              <a:gd name="f20" fmla="val 6027"/>
              <a:gd name="f21" fmla="+- 0 0 -90"/>
              <a:gd name="f22" fmla="*/ f3 1 1167494"/>
              <a:gd name="f23" fmla="*/ f4 1 1881641"/>
              <a:gd name="f24" fmla="val f5"/>
              <a:gd name="f25" fmla="val f6"/>
              <a:gd name="f26" fmla="val f7"/>
              <a:gd name="f27" fmla="*/ f21 f0 1"/>
              <a:gd name="f28" fmla="+- f26 0 f24"/>
              <a:gd name="f29" fmla="+- f25 0 f24"/>
              <a:gd name="f30" fmla="*/ f27 1 f2"/>
              <a:gd name="f31" fmla="*/ f29 1 1167494"/>
              <a:gd name="f32" fmla="*/ f28 1 1881641"/>
              <a:gd name="f33" fmla="*/ 1167473 f29 1"/>
              <a:gd name="f34" fmla="*/ 0 f28 1"/>
              <a:gd name="f35" fmla="*/ 1167493 f29 1"/>
              <a:gd name="f36" fmla="*/ 714148 f28 1"/>
              <a:gd name="f37" fmla="*/ 1166666 f29 1"/>
              <a:gd name="f38" fmla="*/ 730534 f28 1"/>
              <a:gd name="f39" fmla="*/ 1167494 f29 1"/>
              <a:gd name="f40" fmla="*/ 1378059 f28 1"/>
              <a:gd name="f41" fmla="*/ 1881641 f28 1"/>
              <a:gd name="f42" fmla="*/ 0 f29 1"/>
              <a:gd name="f43" fmla="*/ 1234116 f28 1"/>
              <a:gd name="f44" fmla="*/ 1167492 f28 1"/>
              <a:gd name="f45" fmla="*/ 1048124 f29 1"/>
              <a:gd name="f46" fmla="*/ 6027 f28 1"/>
              <a:gd name="f47" fmla="+- f30 0 f1"/>
              <a:gd name="f48" fmla="*/ f33 1 1167494"/>
              <a:gd name="f49" fmla="*/ f34 1 1881641"/>
              <a:gd name="f50" fmla="*/ f35 1 1167494"/>
              <a:gd name="f51" fmla="*/ f36 1 1881641"/>
              <a:gd name="f52" fmla="*/ f37 1 1167494"/>
              <a:gd name="f53" fmla="*/ f38 1 1881641"/>
              <a:gd name="f54" fmla="*/ f39 1 1167494"/>
              <a:gd name="f55" fmla="*/ f40 1 1881641"/>
              <a:gd name="f56" fmla="*/ f41 1 1881641"/>
              <a:gd name="f57" fmla="*/ f42 1 1167494"/>
              <a:gd name="f58" fmla="*/ f43 1 1881641"/>
              <a:gd name="f59" fmla="*/ f44 1 1881641"/>
              <a:gd name="f60" fmla="*/ f45 1 1167494"/>
              <a:gd name="f61" fmla="*/ f46 1 1881641"/>
              <a:gd name="f62" fmla="*/ f24 1 f31"/>
              <a:gd name="f63" fmla="*/ f25 1 f31"/>
              <a:gd name="f64" fmla="*/ f24 1 f32"/>
              <a:gd name="f65" fmla="*/ f26 1 f32"/>
              <a:gd name="f66" fmla="*/ f48 1 f31"/>
              <a:gd name="f67" fmla="*/ f49 1 f32"/>
              <a:gd name="f68" fmla="*/ f50 1 f31"/>
              <a:gd name="f69" fmla="*/ f51 1 f32"/>
              <a:gd name="f70" fmla="*/ f52 1 f31"/>
              <a:gd name="f71" fmla="*/ f53 1 f32"/>
              <a:gd name="f72" fmla="*/ f54 1 f31"/>
              <a:gd name="f73" fmla="*/ f55 1 f32"/>
              <a:gd name="f74" fmla="*/ f56 1 f32"/>
              <a:gd name="f75" fmla="*/ f57 1 f31"/>
              <a:gd name="f76" fmla="*/ f58 1 f32"/>
              <a:gd name="f77" fmla="*/ f59 1 f32"/>
              <a:gd name="f78" fmla="*/ f60 1 f31"/>
              <a:gd name="f79" fmla="*/ f61 1 f32"/>
              <a:gd name="f80" fmla="*/ f62 f22 1"/>
              <a:gd name="f81" fmla="*/ f63 f22 1"/>
              <a:gd name="f82" fmla="*/ f65 f23 1"/>
              <a:gd name="f83" fmla="*/ f64 f23 1"/>
              <a:gd name="f84" fmla="*/ f66 f22 1"/>
              <a:gd name="f85" fmla="*/ f67 f23 1"/>
              <a:gd name="f86" fmla="*/ f68 f22 1"/>
              <a:gd name="f87" fmla="*/ f69 f23 1"/>
              <a:gd name="f88" fmla="*/ f70 f22 1"/>
              <a:gd name="f89" fmla="*/ f71 f23 1"/>
              <a:gd name="f90" fmla="*/ f72 f22 1"/>
              <a:gd name="f91" fmla="*/ f73 f23 1"/>
              <a:gd name="f92" fmla="*/ f74 f23 1"/>
              <a:gd name="f93" fmla="*/ f75 f22 1"/>
              <a:gd name="f94" fmla="*/ f76 f23 1"/>
              <a:gd name="f95" fmla="*/ f77 f23 1"/>
              <a:gd name="f96" fmla="*/ f78 f22 1"/>
              <a:gd name="f97" fmla="*/ f79 f23 1"/>
            </a:gdLst>
            <a:ahLst/>
            <a:cxnLst>
              <a:cxn ang="3cd4">
                <a:pos x="hc" y="t"/>
              </a:cxn>
              <a:cxn ang="0">
                <a:pos x="r" y="vc"/>
              </a:cxn>
              <a:cxn ang="cd4">
                <a:pos x="hc" y="b"/>
              </a:cxn>
              <a:cxn ang="cd2">
                <a:pos x="l" y="vc"/>
              </a:cxn>
              <a:cxn ang="f47">
                <a:pos x="f84" y="f85"/>
              </a:cxn>
              <a:cxn ang="f47">
                <a:pos x="f86" y="f85"/>
              </a:cxn>
              <a:cxn ang="f47">
                <a:pos x="f86" y="f87"/>
              </a:cxn>
              <a:cxn ang="f47">
                <a:pos x="f88" y="f89"/>
              </a:cxn>
              <a:cxn ang="f47">
                <a:pos x="f90" y="f89"/>
              </a:cxn>
              <a:cxn ang="f47">
                <a:pos x="f90" y="f91"/>
              </a:cxn>
              <a:cxn ang="f47">
                <a:pos x="f86" y="f91"/>
              </a:cxn>
              <a:cxn ang="f47">
                <a:pos x="f86" y="f92"/>
              </a:cxn>
              <a:cxn ang="f47">
                <a:pos x="f93" y="f92"/>
              </a:cxn>
              <a:cxn ang="f47">
                <a:pos x="f93" y="f94"/>
              </a:cxn>
              <a:cxn ang="f47">
                <a:pos x="f93" y="f95"/>
              </a:cxn>
              <a:cxn ang="f47">
                <a:pos x="f96" y="f97"/>
              </a:cxn>
            </a:cxnLst>
            <a:rect l="f80" t="f83" r="f81" b="f82"/>
            <a:pathLst>
              <a:path w="1167494" h="1881641">
                <a:moveTo>
                  <a:pt x="f8" y="f5"/>
                </a:moveTo>
                <a:lnTo>
                  <a:pt x="f9" y="f5"/>
                </a:lnTo>
                <a:lnTo>
                  <a:pt x="f9" y="f10"/>
                </a:lnTo>
                <a:lnTo>
                  <a:pt x="f11" y="f12"/>
                </a:lnTo>
                <a:lnTo>
                  <a:pt x="f6" y="f12"/>
                </a:lnTo>
                <a:lnTo>
                  <a:pt x="f6" y="f13"/>
                </a:lnTo>
                <a:lnTo>
                  <a:pt x="f9" y="f13"/>
                </a:lnTo>
                <a:lnTo>
                  <a:pt x="f9" y="f7"/>
                </a:lnTo>
                <a:lnTo>
                  <a:pt x="f5" y="f7"/>
                </a:lnTo>
                <a:lnTo>
                  <a:pt x="f5" y="f14"/>
                </a:lnTo>
                <a:lnTo>
                  <a:pt x="f5" y="f15"/>
                </a:lnTo>
                <a:cubicBezTo>
                  <a:pt x="f5" y="f16"/>
                  <a:pt x="f17" y="f18"/>
                  <a:pt x="f19" y="f20"/>
                </a:cubicBez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Tree>
    <p:extLst>
      <p:ext uri="{BB962C8B-B14F-4D97-AF65-F5344CB8AC3E}">
        <p14:creationId xmlns:p14="http://schemas.microsoft.com/office/powerpoint/2010/main" val="150921205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Whole 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4EF24-8834-A37D-DDCD-4CA2EFB800AC}"/>
              </a:ext>
            </a:extLst>
          </p:cNvPr>
          <p:cNvSpPr txBox="1">
            <a:spLocks noGrp="1"/>
          </p:cNvSpPr>
          <p:nvPr>
            <p:ph type="title"/>
          </p:nvPr>
        </p:nvSpPr>
        <p:spPr>
          <a:xfrm>
            <a:off x="750429" y="381003"/>
            <a:ext cx="10678143" cy="1325559"/>
          </a:xfrm>
        </p:spPr>
        <p:txBody>
          <a:bodyPr lIns="0" anchor="b"/>
          <a:lstStyle>
            <a:lvl1pPr>
              <a:defRPr sz="4800" b="1"/>
            </a:lvl1pPr>
          </a:lstStyle>
          <a:p>
            <a:pPr lvl="0"/>
            <a:r>
              <a:rPr lang="en-US"/>
              <a:t>Click to edit Master title style</a:t>
            </a:r>
          </a:p>
        </p:txBody>
      </p:sp>
      <p:sp>
        <p:nvSpPr>
          <p:cNvPr id="3" name="Picture Placeholder 23">
            <a:extLst>
              <a:ext uri="{FF2B5EF4-FFF2-40B4-BE49-F238E27FC236}">
                <a16:creationId xmlns:a16="http://schemas.microsoft.com/office/drawing/2014/main" id="{77268EE5-D8D7-9E9B-71CA-B35F12727FCA}"/>
              </a:ext>
            </a:extLst>
          </p:cNvPr>
          <p:cNvSpPr txBox="1">
            <a:spLocks noGrp="1"/>
          </p:cNvSpPr>
          <p:nvPr>
            <p:ph type="pic" idx="4294967295"/>
          </p:nvPr>
        </p:nvSpPr>
        <p:spPr>
          <a:xfrm>
            <a:off x="750429" y="2068738"/>
            <a:ext cx="904990" cy="905640"/>
          </a:xfrm>
        </p:spPr>
        <p:txBody>
          <a:bodyPr/>
          <a:lstStyle>
            <a:lvl1pPr marL="0" indent="0">
              <a:buNone/>
              <a:defRPr sz="1400"/>
            </a:lvl1pPr>
          </a:lstStyle>
          <a:p>
            <a:pPr lvl="0"/>
            <a:r>
              <a:rPr lang="en-US"/>
              <a:t>Click icon to add picture</a:t>
            </a:r>
          </a:p>
        </p:txBody>
      </p:sp>
      <p:sp>
        <p:nvSpPr>
          <p:cNvPr id="4" name="Text Placeholder 28">
            <a:extLst>
              <a:ext uri="{FF2B5EF4-FFF2-40B4-BE49-F238E27FC236}">
                <a16:creationId xmlns:a16="http://schemas.microsoft.com/office/drawing/2014/main" id="{578C376B-24EC-02C0-F8B5-EE3BA34D82AB}"/>
              </a:ext>
            </a:extLst>
          </p:cNvPr>
          <p:cNvSpPr txBox="1">
            <a:spLocks noGrp="1"/>
          </p:cNvSpPr>
          <p:nvPr>
            <p:ph type="body" idx="4294967295"/>
          </p:nvPr>
        </p:nvSpPr>
        <p:spPr>
          <a:xfrm>
            <a:off x="750429" y="2994541"/>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5" name="Text Placeholder 28">
            <a:extLst>
              <a:ext uri="{FF2B5EF4-FFF2-40B4-BE49-F238E27FC236}">
                <a16:creationId xmlns:a16="http://schemas.microsoft.com/office/drawing/2014/main" id="{46BEB64C-BF6D-F9FC-BA0F-EC0F907E32E9}"/>
              </a:ext>
            </a:extLst>
          </p:cNvPr>
          <p:cNvSpPr txBox="1">
            <a:spLocks noGrp="1"/>
          </p:cNvSpPr>
          <p:nvPr>
            <p:ph type="body" idx="4294967295"/>
          </p:nvPr>
        </p:nvSpPr>
        <p:spPr>
          <a:xfrm>
            <a:off x="750429" y="3379786"/>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6" name="Picture Placeholder 23">
            <a:extLst>
              <a:ext uri="{FF2B5EF4-FFF2-40B4-BE49-F238E27FC236}">
                <a16:creationId xmlns:a16="http://schemas.microsoft.com/office/drawing/2014/main" id="{E798DA35-E46C-421C-2D41-66AD1419304C}"/>
              </a:ext>
            </a:extLst>
          </p:cNvPr>
          <p:cNvSpPr txBox="1">
            <a:spLocks noGrp="1"/>
          </p:cNvSpPr>
          <p:nvPr>
            <p:ph type="pic" idx="4294967295"/>
          </p:nvPr>
        </p:nvSpPr>
        <p:spPr>
          <a:xfrm>
            <a:off x="3549399" y="2068738"/>
            <a:ext cx="904990" cy="905640"/>
          </a:xfrm>
        </p:spPr>
        <p:txBody>
          <a:bodyPr/>
          <a:lstStyle>
            <a:lvl1pPr marL="0" indent="0">
              <a:buNone/>
              <a:defRPr sz="1400"/>
            </a:lvl1pPr>
          </a:lstStyle>
          <a:p>
            <a:pPr lvl="0"/>
            <a:r>
              <a:rPr lang="en-US"/>
              <a:t>Click icon to add picture</a:t>
            </a:r>
          </a:p>
        </p:txBody>
      </p:sp>
      <p:sp>
        <p:nvSpPr>
          <p:cNvPr id="7" name="Text Placeholder 28">
            <a:extLst>
              <a:ext uri="{FF2B5EF4-FFF2-40B4-BE49-F238E27FC236}">
                <a16:creationId xmlns:a16="http://schemas.microsoft.com/office/drawing/2014/main" id="{37CCB013-B1BF-DA0C-0BE2-DA0E1095AB7D}"/>
              </a:ext>
            </a:extLst>
          </p:cNvPr>
          <p:cNvSpPr txBox="1">
            <a:spLocks noGrp="1"/>
          </p:cNvSpPr>
          <p:nvPr>
            <p:ph type="body" idx="4294967295"/>
          </p:nvPr>
        </p:nvSpPr>
        <p:spPr>
          <a:xfrm>
            <a:off x="3549399" y="2994541"/>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8" name="Text Placeholder 28">
            <a:extLst>
              <a:ext uri="{FF2B5EF4-FFF2-40B4-BE49-F238E27FC236}">
                <a16:creationId xmlns:a16="http://schemas.microsoft.com/office/drawing/2014/main" id="{D534D525-7CEE-99D5-1F6A-ED1ED2427D52}"/>
              </a:ext>
            </a:extLst>
          </p:cNvPr>
          <p:cNvSpPr txBox="1">
            <a:spLocks noGrp="1"/>
          </p:cNvSpPr>
          <p:nvPr>
            <p:ph type="body" idx="4294967295"/>
          </p:nvPr>
        </p:nvSpPr>
        <p:spPr>
          <a:xfrm>
            <a:off x="3549399" y="3379786"/>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9" name="Picture Placeholder 23">
            <a:extLst>
              <a:ext uri="{FF2B5EF4-FFF2-40B4-BE49-F238E27FC236}">
                <a16:creationId xmlns:a16="http://schemas.microsoft.com/office/drawing/2014/main" id="{716F30D7-FFAD-1E8C-29FD-0CC40FABC840}"/>
              </a:ext>
            </a:extLst>
          </p:cNvPr>
          <p:cNvSpPr txBox="1">
            <a:spLocks noGrp="1"/>
          </p:cNvSpPr>
          <p:nvPr>
            <p:ph type="pic" idx="4294967295"/>
          </p:nvPr>
        </p:nvSpPr>
        <p:spPr>
          <a:xfrm>
            <a:off x="6348368" y="2068738"/>
            <a:ext cx="904990" cy="905640"/>
          </a:xfrm>
        </p:spPr>
        <p:txBody>
          <a:bodyPr/>
          <a:lstStyle>
            <a:lvl1pPr marL="0" indent="0">
              <a:buNone/>
              <a:defRPr sz="1400"/>
            </a:lvl1pPr>
          </a:lstStyle>
          <a:p>
            <a:pPr lvl="0"/>
            <a:r>
              <a:rPr lang="en-US"/>
              <a:t>Click icon to add picture</a:t>
            </a:r>
          </a:p>
        </p:txBody>
      </p:sp>
      <p:sp>
        <p:nvSpPr>
          <p:cNvPr id="10" name="Text Placeholder 28">
            <a:extLst>
              <a:ext uri="{FF2B5EF4-FFF2-40B4-BE49-F238E27FC236}">
                <a16:creationId xmlns:a16="http://schemas.microsoft.com/office/drawing/2014/main" id="{6AE0CE98-7EA9-81C9-C570-C430D7744B35}"/>
              </a:ext>
            </a:extLst>
          </p:cNvPr>
          <p:cNvSpPr txBox="1">
            <a:spLocks noGrp="1"/>
          </p:cNvSpPr>
          <p:nvPr>
            <p:ph type="body" idx="4294967295"/>
          </p:nvPr>
        </p:nvSpPr>
        <p:spPr>
          <a:xfrm>
            <a:off x="6348368" y="2994541"/>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11" name="Text Placeholder 28">
            <a:extLst>
              <a:ext uri="{FF2B5EF4-FFF2-40B4-BE49-F238E27FC236}">
                <a16:creationId xmlns:a16="http://schemas.microsoft.com/office/drawing/2014/main" id="{8BA1F951-F869-EA19-2E7F-2E5649FC36BE}"/>
              </a:ext>
            </a:extLst>
          </p:cNvPr>
          <p:cNvSpPr txBox="1">
            <a:spLocks noGrp="1"/>
          </p:cNvSpPr>
          <p:nvPr>
            <p:ph type="body" idx="4294967295"/>
          </p:nvPr>
        </p:nvSpPr>
        <p:spPr>
          <a:xfrm>
            <a:off x="6348368" y="3379786"/>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12" name="Picture Placeholder 23">
            <a:extLst>
              <a:ext uri="{FF2B5EF4-FFF2-40B4-BE49-F238E27FC236}">
                <a16:creationId xmlns:a16="http://schemas.microsoft.com/office/drawing/2014/main" id="{33F67AC7-0B39-0B04-BB34-49377D01492E}"/>
              </a:ext>
            </a:extLst>
          </p:cNvPr>
          <p:cNvSpPr txBox="1">
            <a:spLocks noGrp="1"/>
          </p:cNvSpPr>
          <p:nvPr>
            <p:ph type="pic" idx="4294967295"/>
          </p:nvPr>
        </p:nvSpPr>
        <p:spPr>
          <a:xfrm>
            <a:off x="9147337" y="2068738"/>
            <a:ext cx="904990" cy="905640"/>
          </a:xfrm>
        </p:spPr>
        <p:txBody>
          <a:bodyPr/>
          <a:lstStyle>
            <a:lvl1pPr marL="0" indent="0">
              <a:buNone/>
              <a:defRPr sz="1400"/>
            </a:lvl1pPr>
          </a:lstStyle>
          <a:p>
            <a:pPr lvl="0"/>
            <a:r>
              <a:rPr lang="en-US"/>
              <a:t>Click icon to add picture</a:t>
            </a:r>
          </a:p>
        </p:txBody>
      </p:sp>
      <p:sp>
        <p:nvSpPr>
          <p:cNvPr id="13" name="Text Placeholder 28">
            <a:extLst>
              <a:ext uri="{FF2B5EF4-FFF2-40B4-BE49-F238E27FC236}">
                <a16:creationId xmlns:a16="http://schemas.microsoft.com/office/drawing/2014/main" id="{BCFA8F64-CA1F-045B-F9ED-49999365E29D}"/>
              </a:ext>
            </a:extLst>
          </p:cNvPr>
          <p:cNvSpPr txBox="1">
            <a:spLocks noGrp="1"/>
          </p:cNvSpPr>
          <p:nvPr>
            <p:ph type="body" idx="4294967295"/>
          </p:nvPr>
        </p:nvSpPr>
        <p:spPr>
          <a:xfrm>
            <a:off x="9147337" y="2994541"/>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14" name="Text Placeholder 28">
            <a:extLst>
              <a:ext uri="{FF2B5EF4-FFF2-40B4-BE49-F238E27FC236}">
                <a16:creationId xmlns:a16="http://schemas.microsoft.com/office/drawing/2014/main" id="{F28D4C61-801C-669A-2692-CBB82AFBF5D3}"/>
              </a:ext>
            </a:extLst>
          </p:cNvPr>
          <p:cNvSpPr txBox="1">
            <a:spLocks noGrp="1"/>
          </p:cNvSpPr>
          <p:nvPr>
            <p:ph type="body" idx="4294967295"/>
          </p:nvPr>
        </p:nvSpPr>
        <p:spPr>
          <a:xfrm>
            <a:off x="9147337" y="3379786"/>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15" name="Picture Placeholder 23">
            <a:extLst>
              <a:ext uri="{FF2B5EF4-FFF2-40B4-BE49-F238E27FC236}">
                <a16:creationId xmlns:a16="http://schemas.microsoft.com/office/drawing/2014/main" id="{DCA5B010-93D5-BC57-153B-67ECA4848317}"/>
              </a:ext>
            </a:extLst>
          </p:cNvPr>
          <p:cNvSpPr txBox="1">
            <a:spLocks noGrp="1"/>
          </p:cNvSpPr>
          <p:nvPr>
            <p:ph type="pic" idx="4294967295"/>
          </p:nvPr>
        </p:nvSpPr>
        <p:spPr>
          <a:xfrm>
            <a:off x="750429" y="4118549"/>
            <a:ext cx="904990" cy="905640"/>
          </a:xfrm>
        </p:spPr>
        <p:txBody>
          <a:bodyPr/>
          <a:lstStyle>
            <a:lvl1pPr marL="0" indent="0">
              <a:buNone/>
              <a:defRPr sz="1400"/>
            </a:lvl1pPr>
          </a:lstStyle>
          <a:p>
            <a:pPr lvl="0"/>
            <a:r>
              <a:rPr lang="en-US"/>
              <a:t>Click icon to add picture</a:t>
            </a:r>
          </a:p>
        </p:txBody>
      </p:sp>
      <p:sp>
        <p:nvSpPr>
          <p:cNvPr id="16" name="Text Placeholder 28">
            <a:extLst>
              <a:ext uri="{FF2B5EF4-FFF2-40B4-BE49-F238E27FC236}">
                <a16:creationId xmlns:a16="http://schemas.microsoft.com/office/drawing/2014/main" id="{4E4ABA8F-BD27-64EA-0E40-CD7DE4EFEE08}"/>
              </a:ext>
            </a:extLst>
          </p:cNvPr>
          <p:cNvSpPr txBox="1">
            <a:spLocks noGrp="1"/>
          </p:cNvSpPr>
          <p:nvPr>
            <p:ph type="body" idx="4294967295"/>
          </p:nvPr>
        </p:nvSpPr>
        <p:spPr>
          <a:xfrm>
            <a:off x="750429" y="5044360"/>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17" name="Text Placeholder 28">
            <a:extLst>
              <a:ext uri="{FF2B5EF4-FFF2-40B4-BE49-F238E27FC236}">
                <a16:creationId xmlns:a16="http://schemas.microsoft.com/office/drawing/2014/main" id="{4C78F32F-5A48-2862-6682-9C5151100EFC}"/>
              </a:ext>
            </a:extLst>
          </p:cNvPr>
          <p:cNvSpPr txBox="1">
            <a:spLocks noGrp="1"/>
          </p:cNvSpPr>
          <p:nvPr>
            <p:ph type="body" idx="4294967295"/>
          </p:nvPr>
        </p:nvSpPr>
        <p:spPr>
          <a:xfrm>
            <a:off x="750429" y="5429606"/>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18" name="Picture Placeholder 23">
            <a:extLst>
              <a:ext uri="{FF2B5EF4-FFF2-40B4-BE49-F238E27FC236}">
                <a16:creationId xmlns:a16="http://schemas.microsoft.com/office/drawing/2014/main" id="{07262697-971A-92DA-110F-55BA2EDE4932}"/>
              </a:ext>
            </a:extLst>
          </p:cNvPr>
          <p:cNvSpPr txBox="1">
            <a:spLocks noGrp="1"/>
          </p:cNvSpPr>
          <p:nvPr>
            <p:ph type="pic" idx="4294967295"/>
          </p:nvPr>
        </p:nvSpPr>
        <p:spPr>
          <a:xfrm>
            <a:off x="3549399" y="4118549"/>
            <a:ext cx="904990" cy="905640"/>
          </a:xfrm>
        </p:spPr>
        <p:txBody>
          <a:bodyPr/>
          <a:lstStyle>
            <a:lvl1pPr marL="0" indent="0">
              <a:buNone/>
              <a:defRPr sz="1400"/>
            </a:lvl1pPr>
          </a:lstStyle>
          <a:p>
            <a:pPr lvl="0"/>
            <a:r>
              <a:rPr lang="en-US"/>
              <a:t>Click icon to add picture</a:t>
            </a:r>
          </a:p>
        </p:txBody>
      </p:sp>
      <p:sp>
        <p:nvSpPr>
          <p:cNvPr id="19" name="Text Placeholder 28">
            <a:extLst>
              <a:ext uri="{FF2B5EF4-FFF2-40B4-BE49-F238E27FC236}">
                <a16:creationId xmlns:a16="http://schemas.microsoft.com/office/drawing/2014/main" id="{90B58FD8-A789-F79F-5F70-2007E328A98C}"/>
              </a:ext>
            </a:extLst>
          </p:cNvPr>
          <p:cNvSpPr txBox="1">
            <a:spLocks noGrp="1"/>
          </p:cNvSpPr>
          <p:nvPr>
            <p:ph type="body" idx="4294967295"/>
          </p:nvPr>
        </p:nvSpPr>
        <p:spPr>
          <a:xfrm>
            <a:off x="3549399" y="5044360"/>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20" name="Text Placeholder 28">
            <a:extLst>
              <a:ext uri="{FF2B5EF4-FFF2-40B4-BE49-F238E27FC236}">
                <a16:creationId xmlns:a16="http://schemas.microsoft.com/office/drawing/2014/main" id="{1509EA0F-6041-0A90-B70A-83BF446F1C25}"/>
              </a:ext>
            </a:extLst>
          </p:cNvPr>
          <p:cNvSpPr txBox="1">
            <a:spLocks noGrp="1"/>
          </p:cNvSpPr>
          <p:nvPr>
            <p:ph type="body" idx="4294967295"/>
          </p:nvPr>
        </p:nvSpPr>
        <p:spPr>
          <a:xfrm>
            <a:off x="3549399" y="5429606"/>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21" name="Picture Placeholder 23">
            <a:extLst>
              <a:ext uri="{FF2B5EF4-FFF2-40B4-BE49-F238E27FC236}">
                <a16:creationId xmlns:a16="http://schemas.microsoft.com/office/drawing/2014/main" id="{4D76370E-1049-8444-333C-2130C7B7AC72}"/>
              </a:ext>
            </a:extLst>
          </p:cNvPr>
          <p:cNvSpPr txBox="1">
            <a:spLocks noGrp="1"/>
          </p:cNvSpPr>
          <p:nvPr>
            <p:ph type="pic" idx="4294967295"/>
          </p:nvPr>
        </p:nvSpPr>
        <p:spPr>
          <a:xfrm>
            <a:off x="6348368" y="4118549"/>
            <a:ext cx="904990" cy="905640"/>
          </a:xfrm>
        </p:spPr>
        <p:txBody>
          <a:bodyPr/>
          <a:lstStyle>
            <a:lvl1pPr marL="0" indent="0">
              <a:buNone/>
              <a:defRPr sz="1400"/>
            </a:lvl1pPr>
          </a:lstStyle>
          <a:p>
            <a:pPr lvl="0"/>
            <a:r>
              <a:rPr lang="en-US"/>
              <a:t>Click icon to add picture</a:t>
            </a:r>
          </a:p>
        </p:txBody>
      </p:sp>
      <p:sp>
        <p:nvSpPr>
          <p:cNvPr id="22" name="Text Placeholder 28">
            <a:extLst>
              <a:ext uri="{FF2B5EF4-FFF2-40B4-BE49-F238E27FC236}">
                <a16:creationId xmlns:a16="http://schemas.microsoft.com/office/drawing/2014/main" id="{0655D60C-C515-F5E8-D1BD-56B3D8A88B90}"/>
              </a:ext>
            </a:extLst>
          </p:cNvPr>
          <p:cNvSpPr txBox="1">
            <a:spLocks noGrp="1"/>
          </p:cNvSpPr>
          <p:nvPr>
            <p:ph type="body" idx="4294967295"/>
          </p:nvPr>
        </p:nvSpPr>
        <p:spPr>
          <a:xfrm>
            <a:off x="6348368" y="5044360"/>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23" name="Text Placeholder 28">
            <a:extLst>
              <a:ext uri="{FF2B5EF4-FFF2-40B4-BE49-F238E27FC236}">
                <a16:creationId xmlns:a16="http://schemas.microsoft.com/office/drawing/2014/main" id="{F55D1E1A-0AEA-E7C8-8360-C0AC0E5AC063}"/>
              </a:ext>
            </a:extLst>
          </p:cNvPr>
          <p:cNvSpPr txBox="1">
            <a:spLocks noGrp="1"/>
          </p:cNvSpPr>
          <p:nvPr>
            <p:ph type="body" idx="4294967295"/>
          </p:nvPr>
        </p:nvSpPr>
        <p:spPr>
          <a:xfrm>
            <a:off x="6348368" y="5429606"/>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24" name="Picture Placeholder 23">
            <a:extLst>
              <a:ext uri="{FF2B5EF4-FFF2-40B4-BE49-F238E27FC236}">
                <a16:creationId xmlns:a16="http://schemas.microsoft.com/office/drawing/2014/main" id="{C3727C2C-DBC7-9758-ACFA-4ADE27586221}"/>
              </a:ext>
            </a:extLst>
          </p:cNvPr>
          <p:cNvSpPr txBox="1">
            <a:spLocks noGrp="1"/>
          </p:cNvSpPr>
          <p:nvPr>
            <p:ph type="pic" idx="4294967295"/>
          </p:nvPr>
        </p:nvSpPr>
        <p:spPr>
          <a:xfrm>
            <a:off x="9147337" y="4118549"/>
            <a:ext cx="904990" cy="905640"/>
          </a:xfrm>
        </p:spPr>
        <p:txBody>
          <a:bodyPr/>
          <a:lstStyle>
            <a:lvl1pPr marL="0" indent="0">
              <a:buNone/>
              <a:defRPr sz="1400"/>
            </a:lvl1pPr>
          </a:lstStyle>
          <a:p>
            <a:pPr lvl="0"/>
            <a:r>
              <a:rPr lang="en-US"/>
              <a:t>Click icon to add picture</a:t>
            </a:r>
          </a:p>
        </p:txBody>
      </p:sp>
      <p:sp>
        <p:nvSpPr>
          <p:cNvPr id="25" name="Text Placeholder 28">
            <a:extLst>
              <a:ext uri="{FF2B5EF4-FFF2-40B4-BE49-F238E27FC236}">
                <a16:creationId xmlns:a16="http://schemas.microsoft.com/office/drawing/2014/main" id="{8A2D47F7-3836-D981-9F08-19E03D6E417C}"/>
              </a:ext>
            </a:extLst>
          </p:cNvPr>
          <p:cNvSpPr txBox="1">
            <a:spLocks noGrp="1"/>
          </p:cNvSpPr>
          <p:nvPr>
            <p:ph type="body" idx="4294967295"/>
          </p:nvPr>
        </p:nvSpPr>
        <p:spPr>
          <a:xfrm>
            <a:off x="9147337" y="5044360"/>
            <a:ext cx="2281235" cy="347664"/>
          </a:xfrm>
        </p:spPr>
        <p:txBody>
          <a:bodyPr lIns="0" tIns="0" rIns="0" bIns="0" anchor="b"/>
          <a:lstStyle>
            <a:lvl1pPr marL="0" indent="0">
              <a:lnSpc>
                <a:spcPct val="100000"/>
              </a:lnSpc>
              <a:spcBef>
                <a:spcPts val="0"/>
              </a:spcBef>
              <a:buNone/>
              <a:defRPr sz="1800" b="1" spc="20"/>
            </a:lvl1pPr>
          </a:lstStyle>
          <a:p>
            <a:pPr lvl="0"/>
            <a:r>
              <a:rPr lang="en-US"/>
              <a:t>Name</a:t>
            </a:r>
          </a:p>
        </p:txBody>
      </p:sp>
      <p:sp>
        <p:nvSpPr>
          <p:cNvPr id="26" name="Text Placeholder 28">
            <a:extLst>
              <a:ext uri="{FF2B5EF4-FFF2-40B4-BE49-F238E27FC236}">
                <a16:creationId xmlns:a16="http://schemas.microsoft.com/office/drawing/2014/main" id="{5BFDD66B-7E37-EC45-439A-007C5F5BB7FA}"/>
              </a:ext>
            </a:extLst>
          </p:cNvPr>
          <p:cNvSpPr txBox="1">
            <a:spLocks noGrp="1"/>
          </p:cNvSpPr>
          <p:nvPr>
            <p:ph type="body" idx="4294967295"/>
          </p:nvPr>
        </p:nvSpPr>
        <p:spPr>
          <a:xfrm>
            <a:off x="9147337" y="5429606"/>
            <a:ext cx="2281235" cy="347664"/>
          </a:xfrm>
        </p:spPr>
        <p:txBody>
          <a:bodyPr lIns="0" tIns="0" rIns="0" bIns="0"/>
          <a:lstStyle>
            <a:lvl1pPr marL="0" indent="0">
              <a:lnSpc>
                <a:spcPct val="100000"/>
              </a:lnSpc>
              <a:spcBef>
                <a:spcPts val="0"/>
              </a:spcBef>
              <a:buNone/>
              <a:defRPr sz="1400" spc="20"/>
            </a:lvl1pPr>
          </a:lstStyle>
          <a:p>
            <a:pPr lvl="0"/>
            <a:r>
              <a:rPr lang="en-US"/>
              <a:t>Title</a:t>
            </a:r>
          </a:p>
        </p:txBody>
      </p:sp>
      <p:sp>
        <p:nvSpPr>
          <p:cNvPr id="27" name="Date Placeholder 17">
            <a:extLst>
              <a:ext uri="{FF2B5EF4-FFF2-40B4-BE49-F238E27FC236}">
                <a16:creationId xmlns:a16="http://schemas.microsoft.com/office/drawing/2014/main" id="{4AACE776-358E-A5C8-B56A-E05058F59C5C}"/>
              </a:ext>
            </a:extLst>
          </p:cNvPr>
          <p:cNvSpPr txBox="1">
            <a:spLocks noGrp="1"/>
          </p:cNvSpPr>
          <p:nvPr>
            <p:ph type="dt" sz="half" idx="7"/>
          </p:nvPr>
        </p:nvSpPr>
        <p:spPr/>
        <p:txBody>
          <a:bodyPr/>
          <a:lstStyle>
            <a:lvl1pPr>
              <a:defRPr>
                <a:solidFill>
                  <a:srgbClr val="637183"/>
                </a:solidFill>
              </a:defRPr>
            </a:lvl1pPr>
          </a:lstStyle>
          <a:p>
            <a:pPr lvl="0"/>
            <a:fld id="{2D71C3C8-CC90-4772-A344-65C50796EEBD}" type="datetime1">
              <a:rPr lang="en-US"/>
              <a:pPr lvl="0"/>
              <a:t>2/5/2023</a:t>
            </a:fld>
            <a:endParaRPr lang="en-US"/>
          </a:p>
        </p:txBody>
      </p:sp>
      <p:sp>
        <p:nvSpPr>
          <p:cNvPr id="28" name="Footer Placeholder 21">
            <a:extLst>
              <a:ext uri="{FF2B5EF4-FFF2-40B4-BE49-F238E27FC236}">
                <a16:creationId xmlns:a16="http://schemas.microsoft.com/office/drawing/2014/main" id="{11B06CC6-B1CB-3A13-6AB8-AD130A777696}"/>
              </a:ext>
            </a:extLst>
          </p:cNvPr>
          <p:cNvSpPr txBox="1">
            <a:spLocks noGrp="1"/>
          </p:cNvSpPr>
          <p:nvPr>
            <p:ph type="ftr" sz="quarter" idx="9"/>
          </p:nvPr>
        </p:nvSpPr>
        <p:spPr/>
        <p:txBody>
          <a:bodyPr/>
          <a:lstStyle>
            <a:lvl1pPr>
              <a:defRPr>
                <a:solidFill>
                  <a:srgbClr val="637183"/>
                </a:solidFill>
              </a:defRPr>
            </a:lvl1pPr>
          </a:lstStyle>
          <a:p>
            <a:pPr lvl="0"/>
            <a:r>
              <a:rPr lang="en-US"/>
              <a:t>PRESENTATION TITLE</a:t>
            </a:r>
          </a:p>
        </p:txBody>
      </p:sp>
      <p:sp>
        <p:nvSpPr>
          <p:cNvPr id="29" name="Slide Number Placeholder 22">
            <a:extLst>
              <a:ext uri="{FF2B5EF4-FFF2-40B4-BE49-F238E27FC236}">
                <a16:creationId xmlns:a16="http://schemas.microsoft.com/office/drawing/2014/main" id="{C7E70C4D-1F2F-481E-8003-F3181B70953F}"/>
              </a:ext>
            </a:extLst>
          </p:cNvPr>
          <p:cNvSpPr txBox="1">
            <a:spLocks noGrp="1"/>
          </p:cNvSpPr>
          <p:nvPr>
            <p:ph type="sldNum" sz="quarter" idx="8"/>
          </p:nvPr>
        </p:nvSpPr>
        <p:spPr/>
        <p:txBody>
          <a:bodyPr/>
          <a:lstStyle>
            <a:lvl1pPr>
              <a:defRPr>
                <a:solidFill>
                  <a:srgbClr val="637183"/>
                </a:solidFill>
              </a:defRPr>
            </a:lvl1pPr>
          </a:lstStyle>
          <a:p>
            <a:pPr lvl="0"/>
            <a:fld id="{C35A7F9D-604D-41B7-92E9-AB345DDC46A9}" type="slidenum">
              <a:t>‹#›</a:t>
            </a:fld>
            <a:endParaRPr lang="en-US"/>
          </a:p>
        </p:txBody>
      </p:sp>
    </p:spTree>
    <p:extLst>
      <p:ext uri="{BB962C8B-B14F-4D97-AF65-F5344CB8AC3E}">
        <p14:creationId xmlns:p14="http://schemas.microsoft.com/office/powerpoint/2010/main" val="109734087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spTree>
      <p:nvGrpSpPr>
        <p:cNvPr id="1" name=""/>
        <p:cNvGrpSpPr/>
        <p:nvPr/>
      </p:nvGrpSpPr>
      <p:grpSpPr>
        <a:xfrm>
          <a:off x="0" y="0"/>
          <a:ext cx="0" cy="0"/>
          <a:chOff x="0" y="0"/>
          <a:chExt cx="0" cy="0"/>
        </a:xfrm>
      </p:grpSpPr>
      <p:sp>
        <p:nvSpPr>
          <p:cNvPr id="2" name="Freeform 3">
            <a:extLst>
              <a:ext uri="{FF2B5EF4-FFF2-40B4-BE49-F238E27FC236}">
                <a16:creationId xmlns:a16="http://schemas.microsoft.com/office/drawing/2014/main" id="{E4748CB7-7CA1-9F35-6B6F-FFB9449209DF}"/>
              </a:ext>
            </a:extLst>
          </p:cNvPr>
          <p:cNvSpPr/>
          <p:nvPr/>
        </p:nvSpPr>
        <p:spPr>
          <a:xfrm flipH="1">
            <a:off x="8580894" y="0"/>
            <a:ext cx="3611102" cy="3611102"/>
          </a:xfrm>
          <a:custGeom>
            <a:avLst/>
            <a:gdLst>
              <a:gd name="f0" fmla="val 10800000"/>
              <a:gd name="f1" fmla="val 5400000"/>
              <a:gd name="f2" fmla="val 180"/>
              <a:gd name="f3" fmla="val w"/>
              <a:gd name="f4" fmla="val h"/>
              <a:gd name="f5" fmla="val 0"/>
              <a:gd name="f6" fmla="val 1167493"/>
              <a:gd name="f7" fmla="val 522704"/>
              <a:gd name="f8" fmla="+- 0 0 -90"/>
              <a:gd name="f9" fmla="*/ f3 1 1167493"/>
              <a:gd name="f10" fmla="*/ f4 1 1167493"/>
              <a:gd name="f11" fmla="val f5"/>
              <a:gd name="f12" fmla="val f6"/>
              <a:gd name="f13" fmla="*/ f8 f0 1"/>
              <a:gd name="f14" fmla="+- f12 0 f11"/>
              <a:gd name="f15" fmla="*/ f13 1 f2"/>
              <a:gd name="f16" fmla="*/ f14 1 1167493"/>
              <a:gd name="f17" fmla="*/ 0 f14 1"/>
              <a:gd name="f18" fmla="*/ 1167493 f14 1"/>
              <a:gd name="f19" fmla="+- f15 0 f1"/>
              <a:gd name="f20" fmla="*/ f17 1 1167493"/>
              <a:gd name="f21" fmla="*/ f18 1 1167493"/>
              <a:gd name="f22" fmla="*/ f11 1 f16"/>
              <a:gd name="f23" fmla="*/ f12 1 f16"/>
              <a:gd name="f24" fmla="*/ f20 1 f16"/>
              <a:gd name="f25" fmla="*/ f21 1 f16"/>
              <a:gd name="f26" fmla="*/ f22 f9 1"/>
              <a:gd name="f27" fmla="*/ f23 f9 1"/>
              <a:gd name="f28" fmla="*/ f23 f10 1"/>
              <a:gd name="f29" fmla="*/ f22 f10 1"/>
              <a:gd name="f30" fmla="*/ f24 f9 1"/>
              <a:gd name="f31" fmla="*/ f24 f10 1"/>
              <a:gd name="f32" fmla="*/ f25 f9 1"/>
              <a:gd name="f33" fmla="*/ f25 f10 1"/>
            </a:gdLst>
            <a:ahLst/>
            <a:cxnLst>
              <a:cxn ang="3cd4">
                <a:pos x="hc" y="t"/>
              </a:cxn>
              <a:cxn ang="0">
                <a:pos x="r" y="vc"/>
              </a:cxn>
              <a:cxn ang="cd4">
                <a:pos x="hc" y="b"/>
              </a:cxn>
              <a:cxn ang="cd2">
                <a:pos x="l" y="vc"/>
              </a:cxn>
              <a:cxn ang="f19">
                <a:pos x="f30" y="f31"/>
              </a:cxn>
              <a:cxn ang="f19">
                <a:pos x="f32" y="f31"/>
              </a:cxn>
              <a:cxn ang="f19">
                <a:pos x="f30" y="f33"/>
              </a:cxn>
              <a:cxn ang="f19">
                <a:pos x="f30" y="f31"/>
              </a:cxn>
            </a:cxnLst>
            <a:rect l="f26" t="f29" r="f27" b="f28"/>
            <a:pathLst>
              <a:path w="1167493" h="1167493">
                <a:moveTo>
                  <a:pt x="f5" y="f5"/>
                </a:moveTo>
                <a:lnTo>
                  <a:pt x="f6" y="f5"/>
                </a:lnTo>
                <a:cubicBezTo>
                  <a:pt x="f7" y="f5"/>
                  <a:pt x="f5" y="f7"/>
                  <a:pt x="f5" y="f6"/>
                </a:cubicBezTo>
                <a:lnTo>
                  <a:pt x="f5" y="f5"/>
                </a:ln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3" name="Freeform 4">
            <a:extLst>
              <a:ext uri="{FF2B5EF4-FFF2-40B4-BE49-F238E27FC236}">
                <a16:creationId xmlns:a16="http://schemas.microsoft.com/office/drawing/2014/main" id="{28388914-0DA5-CAA4-0623-484E9EEEB061}"/>
              </a:ext>
            </a:extLst>
          </p:cNvPr>
          <p:cNvSpPr/>
          <p:nvPr/>
        </p:nvSpPr>
        <p:spPr>
          <a:xfrm rot="5399996" flipH="1">
            <a:off x="8" y="3246889"/>
            <a:ext cx="3611102" cy="3611102"/>
          </a:xfrm>
          <a:custGeom>
            <a:avLst/>
            <a:gdLst>
              <a:gd name="f0" fmla="val 10800000"/>
              <a:gd name="f1" fmla="val 5400000"/>
              <a:gd name="f2" fmla="val 180"/>
              <a:gd name="f3" fmla="val w"/>
              <a:gd name="f4" fmla="val h"/>
              <a:gd name="f5" fmla="val 0"/>
              <a:gd name="f6" fmla="val 1167493"/>
              <a:gd name="f7" fmla="val 644789"/>
              <a:gd name="f8" fmla="val 522704"/>
              <a:gd name="f9" fmla="+- 0 0 -90"/>
              <a:gd name="f10" fmla="*/ f3 1 1167493"/>
              <a:gd name="f11" fmla="*/ f4 1 1167493"/>
              <a:gd name="f12" fmla="val f5"/>
              <a:gd name="f13" fmla="val f6"/>
              <a:gd name="f14" fmla="*/ f9 f0 1"/>
              <a:gd name="f15" fmla="+- f13 0 f12"/>
              <a:gd name="f16" fmla="*/ f14 1 f2"/>
              <a:gd name="f17" fmla="*/ f15 1 1167493"/>
              <a:gd name="f18" fmla="*/ 0 f15 1"/>
              <a:gd name="f19" fmla="*/ 1167493 f15 1"/>
              <a:gd name="f20" fmla="+- f16 0 f1"/>
              <a:gd name="f21" fmla="*/ f18 1 1167493"/>
              <a:gd name="f22" fmla="*/ f19 1 11674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4"/>
              </a:cxn>
              <a:cxn ang="f20">
                <a:pos x="f31" y="f34"/>
              </a:cxn>
              <a:cxn ang="f20">
                <a:pos x="f31" y="f32"/>
              </a:cxn>
            </a:cxnLst>
            <a:rect l="f27" t="f30" r="f28" b="f29"/>
            <a:pathLst>
              <a:path w="1167493" h="1167493">
                <a:moveTo>
                  <a:pt x="f5" y="f5"/>
                </a:moveTo>
                <a:cubicBezTo>
                  <a:pt x="f5" y="f7"/>
                  <a:pt x="f8" y="f6"/>
                  <a:pt x="f6" y="f6"/>
                </a:cubicBezTo>
                <a:lnTo>
                  <a:pt x="f5" y="f6"/>
                </a:lnTo>
                <a:lnTo>
                  <a:pt x="f5" y="f5"/>
                </a:lnTo>
                <a:close/>
              </a:path>
            </a:pathLst>
          </a:cu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4" name="Title 1">
            <a:extLst>
              <a:ext uri="{FF2B5EF4-FFF2-40B4-BE49-F238E27FC236}">
                <a16:creationId xmlns:a16="http://schemas.microsoft.com/office/drawing/2014/main" id="{B8FD248D-F3DE-0B73-4096-5681B688A9DC}"/>
              </a:ext>
            </a:extLst>
          </p:cNvPr>
          <p:cNvSpPr txBox="1">
            <a:spLocks noGrp="1"/>
          </p:cNvSpPr>
          <p:nvPr>
            <p:ph type="title"/>
          </p:nvPr>
        </p:nvSpPr>
        <p:spPr>
          <a:xfrm>
            <a:off x="1167487" y="381003"/>
            <a:ext cx="9779178" cy="1325559"/>
          </a:xfrm>
        </p:spPr>
        <p:txBody>
          <a:bodyPr anchor="b"/>
          <a:lstStyle>
            <a:lvl1pPr>
              <a:defRPr sz="4800" b="1">
                <a:solidFill>
                  <a:srgbClr val="FFFFFF"/>
                </a:solidFill>
              </a:defRPr>
            </a:lvl1pPr>
          </a:lstStyle>
          <a:p>
            <a:pPr lvl="0"/>
            <a:r>
              <a:rPr lang="en-US"/>
              <a:t>Click to edit Master title style</a:t>
            </a:r>
          </a:p>
        </p:txBody>
      </p:sp>
      <p:sp>
        <p:nvSpPr>
          <p:cNvPr id="5" name="Content Placeholder 2">
            <a:extLst>
              <a:ext uri="{FF2B5EF4-FFF2-40B4-BE49-F238E27FC236}">
                <a16:creationId xmlns:a16="http://schemas.microsoft.com/office/drawing/2014/main" id="{5922C633-1454-2FF6-6AD1-776591FFF20A}"/>
              </a:ext>
            </a:extLst>
          </p:cNvPr>
          <p:cNvSpPr txBox="1">
            <a:spLocks noGrp="1"/>
          </p:cNvSpPr>
          <p:nvPr>
            <p:ph idx="1"/>
          </p:nvPr>
        </p:nvSpPr>
        <p:spPr>
          <a:xfrm>
            <a:off x="1167496" y="2087556"/>
            <a:ext cx="9779178" cy="3366811"/>
          </a:xfrm>
        </p:spPr>
        <p:txBody>
          <a:bodyPr/>
          <a:lstStyle>
            <a:lvl1pPr marL="0" indent="0">
              <a:buNone/>
              <a:defRPr>
                <a:solidFill>
                  <a:srgbClr val="FFFFFF"/>
                </a:solidFill>
              </a:defRPr>
            </a:lvl1pPr>
            <a:lvl2pPr marL="457200" indent="0">
              <a:buNone/>
              <a:defRPr>
                <a:solidFill>
                  <a:srgbClr val="FFFFFF"/>
                </a:solidFill>
              </a:defRPr>
            </a:lvl2pPr>
            <a:lvl3pPr marL="914400" indent="0">
              <a:buNone/>
              <a:defRPr>
                <a:solidFill>
                  <a:srgbClr val="FFFFFF"/>
                </a:solidFill>
              </a:defRPr>
            </a:lvl3pPr>
            <a:lvl4pPr marL="1371600" indent="0">
              <a:buNone/>
              <a:defRPr>
                <a:solidFill>
                  <a:srgbClr val="FFFFFF"/>
                </a:solidFill>
              </a:defRPr>
            </a:lvl4pPr>
            <a:lvl5pPr marL="1828800" indent="0">
              <a:buNone/>
              <a:defRPr>
                <a:solidFill>
                  <a:srgbClr val="FFFFF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18221770-3ED7-27B8-1F01-85E18A2F6246}"/>
              </a:ext>
            </a:extLst>
          </p:cNvPr>
          <p:cNvSpPr txBox="1">
            <a:spLocks noGrp="1"/>
          </p:cNvSpPr>
          <p:nvPr>
            <p:ph type="dt" sz="half" idx="7"/>
          </p:nvPr>
        </p:nvSpPr>
        <p:spPr>
          <a:xfrm>
            <a:off x="381003" y="6356351"/>
            <a:ext cx="1701021" cy="365129"/>
          </a:xfrm>
        </p:spPr>
        <p:txBody>
          <a:bodyPr/>
          <a:lstStyle>
            <a:lvl1pPr>
              <a:defRPr>
                <a:solidFill>
                  <a:srgbClr val="637183"/>
                </a:solidFill>
              </a:defRPr>
            </a:lvl1pPr>
          </a:lstStyle>
          <a:p>
            <a:pPr lvl="0"/>
            <a:fld id="{63C79A7E-7A8D-4BFC-BDE3-784A0CD6151D}" type="datetime1">
              <a:rPr lang="en-US"/>
              <a:pPr lvl="0"/>
              <a:t>2/5/2023</a:t>
            </a:fld>
            <a:endParaRPr lang="en-US"/>
          </a:p>
        </p:txBody>
      </p:sp>
      <p:sp>
        <p:nvSpPr>
          <p:cNvPr id="7" name="Footer Placeholder 4">
            <a:extLst>
              <a:ext uri="{FF2B5EF4-FFF2-40B4-BE49-F238E27FC236}">
                <a16:creationId xmlns:a16="http://schemas.microsoft.com/office/drawing/2014/main" id="{6B85FA52-0476-DF5B-BBB6-8AA443EA0582}"/>
              </a:ext>
            </a:extLst>
          </p:cNvPr>
          <p:cNvSpPr txBox="1">
            <a:spLocks noGrp="1"/>
          </p:cNvSpPr>
          <p:nvPr>
            <p:ph type="ftr" sz="quarter" idx="9"/>
          </p:nvPr>
        </p:nvSpPr>
        <p:spPr/>
        <p:txBody>
          <a:bodyPr/>
          <a:lstStyle>
            <a:lvl1pPr>
              <a:defRPr>
                <a:solidFill>
                  <a:srgbClr val="DAE5EF"/>
                </a:solidFill>
              </a:defRPr>
            </a:lvl1pPr>
          </a:lstStyle>
          <a:p>
            <a:pPr lvl="0"/>
            <a:r>
              <a:rPr lang="en-US"/>
              <a:t>PRESENTATION TITLE</a:t>
            </a:r>
          </a:p>
        </p:txBody>
      </p:sp>
      <p:sp>
        <p:nvSpPr>
          <p:cNvPr id="8" name="Slide Number Placeholder 5">
            <a:extLst>
              <a:ext uri="{FF2B5EF4-FFF2-40B4-BE49-F238E27FC236}">
                <a16:creationId xmlns:a16="http://schemas.microsoft.com/office/drawing/2014/main" id="{9456C88D-AEF6-1C9A-AC9B-C5717BFA2810}"/>
              </a:ext>
            </a:extLst>
          </p:cNvPr>
          <p:cNvSpPr txBox="1">
            <a:spLocks noGrp="1"/>
          </p:cNvSpPr>
          <p:nvPr>
            <p:ph type="sldNum" sz="quarter" idx="8"/>
          </p:nvPr>
        </p:nvSpPr>
        <p:spPr>
          <a:xfrm>
            <a:off x="10153278" y="6356351"/>
            <a:ext cx="1657724" cy="365129"/>
          </a:xfrm>
        </p:spPr>
        <p:txBody>
          <a:bodyPr/>
          <a:lstStyle>
            <a:lvl1pPr>
              <a:defRPr>
                <a:solidFill>
                  <a:srgbClr val="DAE5EF"/>
                </a:solidFill>
              </a:defRPr>
            </a:lvl1pPr>
          </a:lstStyle>
          <a:p>
            <a:pPr lvl="0"/>
            <a:fld id="{B1B942F3-2152-40A0-A283-6D22BDBA2966}" type="slidenum">
              <a:t>‹#›</a:t>
            </a:fld>
            <a:endParaRPr lang="en-US"/>
          </a:p>
        </p:txBody>
      </p:sp>
    </p:spTree>
    <p:extLst>
      <p:ext uri="{BB962C8B-B14F-4D97-AF65-F5344CB8AC3E}">
        <p14:creationId xmlns:p14="http://schemas.microsoft.com/office/powerpoint/2010/main" val="203153984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B7C87-79F9-2F54-6C7C-5E7584768B13}"/>
              </a:ext>
            </a:extLst>
          </p:cNvPr>
          <p:cNvSpPr txBox="1">
            <a:spLocks noGrp="1"/>
          </p:cNvSpPr>
          <p:nvPr>
            <p:ph type="title"/>
          </p:nvPr>
        </p:nvSpPr>
        <p:spPr>
          <a:xfrm>
            <a:off x="1167487" y="381003"/>
            <a:ext cx="9779178" cy="1325559"/>
          </a:xfrm>
        </p:spPr>
        <p:txBody>
          <a:bodyPr anchor="b"/>
          <a:lstStyle>
            <a:lvl1pPr>
              <a:defRPr sz="4800" b="1"/>
            </a:lvl1pPr>
          </a:lstStyle>
          <a:p>
            <a:pPr lvl="0"/>
            <a:r>
              <a:rPr lang="en-US"/>
              <a:t>Click to edit Master title style</a:t>
            </a:r>
          </a:p>
        </p:txBody>
      </p:sp>
      <p:sp>
        <p:nvSpPr>
          <p:cNvPr id="3" name="Content Placeholder 2">
            <a:extLst>
              <a:ext uri="{FF2B5EF4-FFF2-40B4-BE49-F238E27FC236}">
                <a16:creationId xmlns:a16="http://schemas.microsoft.com/office/drawing/2014/main" id="{A3A09FCF-C192-52FE-A4CC-EAFD264EDBDF}"/>
              </a:ext>
            </a:extLst>
          </p:cNvPr>
          <p:cNvSpPr txBox="1">
            <a:spLocks noGrp="1"/>
          </p:cNvSpPr>
          <p:nvPr>
            <p:ph idx="1"/>
          </p:nvPr>
        </p:nvSpPr>
        <p:spPr>
          <a:xfrm>
            <a:off x="1167496" y="2528206"/>
            <a:ext cx="4663440" cy="2828614"/>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reeform 3">
            <a:extLst>
              <a:ext uri="{FF2B5EF4-FFF2-40B4-BE49-F238E27FC236}">
                <a16:creationId xmlns:a16="http://schemas.microsoft.com/office/drawing/2014/main" id="{EEC8F6E3-1A7E-65C2-6D11-69C86F7BA209}"/>
              </a:ext>
            </a:extLst>
          </p:cNvPr>
          <p:cNvSpPr/>
          <p:nvPr/>
        </p:nvSpPr>
        <p:spPr>
          <a:xfrm flipH="1">
            <a:off x="8580894" y="0"/>
            <a:ext cx="3611102" cy="3611102"/>
          </a:xfrm>
          <a:custGeom>
            <a:avLst/>
            <a:gdLst>
              <a:gd name="f0" fmla="val 10800000"/>
              <a:gd name="f1" fmla="val 5400000"/>
              <a:gd name="f2" fmla="val 180"/>
              <a:gd name="f3" fmla="val w"/>
              <a:gd name="f4" fmla="val h"/>
              <a:gd name="f5" fmla="val 0"/>
              <a:gd name="f6" fmla="val 1167493"/>
              <a:gd name="f7" fmla="val 522704"/>
              <a:gd name="f8" fmla="+- 0 0 -90"/>
              <a:gd name="f9" fmla="*/ f3 1 1167493"/>
              <a:gd name="f10" fmla="*/ f4 1 1167493"/>
              <a:gd name="f11" fmla="val f5"/>
              <a:gd name="f12" fmla="val f6"/>
              <a:gd name="f13" fmla="*/ f8 f0 1"/>
              <a:gd name="f14" fmla="+- f12 0 f11"/>
              <a:gd name="f15" fmla="*/ f13 1 f2"/>
              <a:gd name="f16" fmla="*/ f14 1 1167493"/>
              <a:gd name="f17" fmla="*/ 0 f14 1"/>
              <a:gd name="f18" fmla="*/ 1167493 f14 1"/>
              <a:gd name="f19" fmla="+- f15 0 f1"/>
              <a:gd name="f20" fmla="*/ f17 1 1167493"/>
              <a:gd name="f21" fmla="*/ f18 1 1167493"/>
              <a:gd name="f22" fmla="*/ f11 1 f16"/>
              <a:gd name="f23" fmla="*/ f12 1 f16"/>
              <a:gd name="f24" fmla="*/ f20 1 f16"/>
              <a:gd name="f25" fmla="*/ f21 1 f16"/>
              <a:gd name="f26" fmla="*/ f22 f9 1"/>
              <a:gd name="f27" fmla="*/ f23 f9 1"/>
              <a:gd name="f28" fmla="*/ f23 f10 1"/>
              <a:gd name="f29" fmla="*/ f22 f10 1"/>
              <a:gd name="f30" fmla="*/ f24 f9 1"/>
              <a:gd name="f31" fmla="*/ f24 f10 1"/>
              <a:gd name="f32" fmla="*/ f25 f9 1"/>
              <a:gd name="f33" fmla="*/ f25 f10 1"/>
            </a:gdLst>
            <a:ahLst/>
            <a:cxnLst>
              <a:cxn ang="3cd4">
                <a:pos x="hc" y="t"/>
              </a:cxn>
              <a:cxn ang="0">
                <a:pos x="r" y="vc"/>
              </a:cxn>
              <a:cxn ang="cd4">
                <a:pos x="hc" y="b"/>
              </a:cxn>
              <a:cxn ang="cd2">
                <a:pos x="l" y="vc"/>
              </a:cxn>
              <a:cxn ang="f19">
                <a:pos x="f30" y="f31"/>
              </a:cxn>
              <a:cxn ang="f19">
                <a:pos x="f32" y="f31"/>
              </a:cxn>
              <a:cxn ang="f19">
                <a:pos x="f30" y="f33"/>
              </a:cxn>
              <a:cxn ang="f19">
                <a:pos x="f30" y="f31"/>
              </a:cxn>
            </a:cxnLst>
            <a:rect l="f26" t="f29" r="f27" b="f28"/>
            <a:pathLst>
              <a:path w="1167493" h="1167493">
                <a:moveTo>
                  <a:pt x="f5" y="f5"/>
                </a:moveTo>
                <a:lnTo>
                  <a:pt x="f6" y="f5"/>
                </a:lnTo>
                <a:cubicBezTo>
                  <a:pt x="f7" y="f5"/>
                  <a:pt x="f5" y="f7"/>
                  <a:pt x="f5" y="f6"/>
                </a:cubicBezTo>
                <a:lnTo>
                  <a:pt x="f5" y="f5"/>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5" name="Freeform 4">
            <a:extLst>
              <a:ext uri="{FF2B5EF4-FFF2-40B4-BE49-F238E27FC236}">
                <a16:creationId xmlns:a16="http://schemas.microsoft.com/office/drawing/2014/main" id="{CC672898-EF18-EA11-BA2D-87D2428A463C}"/>
              </a:ext>
            </a:extLst>
          </p:cNvPr>
          <p:cNvSpPr/>
          <p:nvPr/>
        </p:nvSpPr>
        <p:spPr>
          <a:xfrm flipH="1">
            <a:off x="8580894" y="3246897"/>
            <a:ext cx="3611102" cy="3611102"/>
          </a:xfrm>
          <a:custGeom>
            <a:avLst/>
            <a:gdLst>
              <a:gd name="f0" fmla="val 10800000"/>
              <a:gd name="f1" fmla="val 5400000"/>
              <a:gd name="f2" fmla="val 180"/>
              <a:gd name="f3" fmla="val w"/>
              <a:gd name="f4" fmla="val h"/>
              <a:gd name="f5" fmla="val 0"/>
              <a:gd name="f6" fmla="val 1167493"/>
              <a:gd name="f7" fmla="val 644789"/>
              <a:gd name="f8" fmla="val 522704"/>
              <a:gd name="f9" fmla="+- 0 0 -90"/>
              <a:gd name="f10" fmla="*/ f3 1 1167493"/>
              <a:gd name="f11" fmla="*/ f4 1 1167493"/>
              <a:gd name="f12" fmla="val f5"/>
              <a:gd name="f13" fmla="val f6"/>
              <a:gd name="f14" fmla="*/ f9 f0 1"/>
              <a:gd name="f15" fmla="+- f13 0 f12"/>
              <a:gd name="f16" fmla="*/ f14 1 f2"/>
              <a:gd name="f17" fmla="*/ f15 1 1167493"/>
              <a:gd name="f18" fmla="*/ 0 f15 1"/>
              <a:gd name="f19" fmla="*/ 1167493 f15 1"/>
              <a:gd name="f20" fmla="+- f16 0 f1"/>
              <a:gd name="f21" fmla="*/ f18 1 1167493"/>
              <a:gd name="f22" fmla="*/ f19 1 11674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4"/>
              </a:cxn>
              <a:cxn ang="f20">
                <a:pos x="f31" y="f34"/>
              </a:cxn>
              <a:cxn ang="f20">
                <a:pos x="f31" y="f32"/>
              </a:cxn>
            </a:cxnLst>
            <a:rect l="f27" t="f30" r="f28" b="f29"/>
            <a:pathLst>
              <a:path w="1167493" h="1167493">
                <a:moveTo>
                  <a:pt x="f5" y="f5"/>
                </a:moveTo>
                <a:cubicBezTo>
                  <a:pt x="f5" y="f7"/>
                  <a:pt x="f8" y="f6"/>
                  <a:pt x="f6" y="f6"/>
                </a:cubicBezTo>
                <a:lnTo>
                  <a:pt x="f5" y="f6"/>
                </a:lnTo>
                <a:lnTo>
                  <a:pt x="f5" y="f5"/>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6" name="Freeform 5">
            <a:extLst>
              <a:ext uri="{FF2B5EF4-FFF2-40B4-BE49-F238E27FC236}">
                <a16:creationId xmlns:a16="http://schemas.microsoft.com/office/drawing/2014/main" id="{6023D932-3F5E-1907-9C31-D9CF90E23F62}"/>
              </a:ext>
            </a:extLst>
          </p:cNvPr>
          <p:cNvSpPr/>
          <p:nvPr/>
        </p:nvSpPr>
        <p:spPr>
          <a:xfrm>
            <a:off x="0" y="0"/>
            <a:ext cx="933858" cy="933858"/>
          </a:xfrm>
          <a:custGeom>
            <a:avLst/>
            <a:gdLst>
              <a:gd name="f0" fmla="val 10800000"/>
              <a:gd name="f1" fmla="val 5400000"/>
              <a:gd name="f2" fmla="val 180"/>
              <a:gd name="f3" fmla="val w"/>
              <a:gd name="f4" fmla="val h"/>
              <a:gd name="f5" fmla="val 0"/>
              <a:gd name="f6" fmla="val 862693"/>
              <a:gd name="f7" fmla="val 476453"/>
              <a:gd name="f8" fmla="val 476452"/>
              <a:gd name="f9" fmla="+- 0 0 -90"/>
              <a:gd name="f10" fmla="*/ f3 1 862693"/>
              <a:gd name="f11" fmla="*/ f4 1 862693"/>
              <a:gd name="f12" fmla="val f5"/>
              <a:gd name="f13" fmla="val f6"/>
              <a:gd name="f14" fmla="*/ f9 f0 1"/>
              <a:gd name="f15" fmla="+- f13 0 f12"/>
              <a:gd name="f16" fmla="*/ f14 1 f2"/>
              <a:gd name="f17" fmla="*/ f15 1 862693"/>
              <a:gd name="f18" fmla="*/ 0 f15 1"/>
              <a:gd name="f19" fmla="*/ 862693 f15 1"/>
              <a:gd name="f20" fmla="+- f16 0 f1"/>
              <a:gd name="f21" fmla="*/ f18 1 862693"/>
              <a:gd name="f22" fmla="*/ f19 1 8626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2"/>
              </a:cxn>
              <a:cxn ang="f20">
                <a:pos x="f31" y="f34"/>
              </a:cxn>
              <a:cxn ang="f20">
                <a:pos x="f31" y="f32"/>
              </a:cxn>
            </a:cxnLst>
            <a:rect l="f27" t="f30" r="f28" b="f29"/>
            <a:pathLst>
              <a:path w="862693" h="862693">
                <a:moveTo>
                  <a:pt x="f5" y="f5"/>
                </a:moveTo>
                <a:lnTo>
                  <a:pt x="f6" y="f5"/>
                </a:lnTo>
                <a:cubicBezTo>
                  <a:pt x="f6" y="f7"/>
                  <a:pt x="f8" y="f6"/>
                  <a:pt x="f5" y="f6"/>
                </a:cubicBezTo>
                <a:lnTo>
                  <a:pt x="f5" y="f5"/>
                </a:lnTo>
                <a:close/>
              </a:path>
            </a:pathLst>
          </a:custGeom>
          <a:solidFill>
            <a:srgbClr val="637183"/>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nvGrpSpPr>
          <p:cNvPr id="7" name="Group 8">
            <a:extLst>
              <a:ext uri="{FF2B5EF4-FFF2-40B4-BE49-F238E27FC236}">
                <a16:creationId xmlns:a16="http://schemas.microsoft.com/office/drawing/2014/main" id="{FF180103-225E-65AB-67C8-D50EFABCCC7D}"/>
              </a:ext>
            </a:extLst>
          </p:cNvPr>
          <p:cNvGrpSpPr/>
          <p:nvPr/>
        </p:nvGrpSpPr>
        <p:grpSpPr>
          <a:xfrm>
            <a:off x="8082098" y="5590897"/>
            <a:ext cx="1572374" cy="1267102"/>
            <a:chOff x="8082098" y="5590897"/>
            <a:chExt cx="1572374" cy="1267102"/>
          </a:xfrm>
        </p:grpSpPr>
        <p:sp>
          <p:nvSpPr>
            <p:cNvPr id="8" name="Freeform 6">
              <a:extLst>
                <a:ext uri="{FF2B5EF4-FFF2-40B4-BE49-F238E27FC236}">
                  <a16:creationId xmlns:a16="http://schemas.microsoft.com/office/drawing/2014/main" id="{1BF79A01-2703-571E-1524-173D358172CC}"/>
                </a:ext>
              </a:extLst>
            </p:cNvPr>
            <p:cNvSpPr/>
            <p:nvPr/>
          </p:nvSpPr>
          <p:spPr>
            <a:xfrm rot="5400013" flipH="1" flipV="1">
              <a:off x="8627830" y="5831348"/>
              <a:ext cx="1267093" cy="786191"/>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9" name="Freeform 7">
              <a:extLst>
                <a:ext uri="{FF2B5EF4-FFF2-40B4-BE49-F238E27FC236}">
                  <a16:creationId xmlns:a16="http://schemas.microsoft.com/office/drawing/2014/main" id="{F43957D7-1C25-B15D-C0C7-3D3F499552DD}"/>
                </a:ext>
              </a:extLst>
            </p:cNvPr>
            <p:cNvSpPr/>
            <p:nvPr/>
          </p:nvSpPr>
          <p:spPr>
            <a:xfrm rot="16199987" flipV="1">
              <a:off x="7841647" y="5831357"/>
              <a:ext cx="1267093" cy="786191"/>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sp>
        <p:nvSpPr>
          <p:cNvPr id="10" name="Date Placeholder 3">
            <a:extLst>
              <a:ext uri="{FF2B5EF4-FFF2-40B4-BE49-F238E27FC236}">
                <a16:creationId xmlns:a16="http://schemas.microsoft.com/office/drawing/2014/main" id="{A35F190B-7B8D-A856-FAED-28A1A82B6DB1}"/>
              </a:ext>
            </a:extLst>
          </p:cNvPr>
          <p:cNvSpPr txBox="1">
            <a:spLocks noGrp="1"/>
          </p:cNvSpPr>
          <p:nvPr>
            <p:ph type="dt" sz="half" idx="7"/>
          </p:nvPr>
        </p:nvSpPr>
        <p:spPr/>
        <p:txBody>
          <a:bodyPr/>
          <a:lstStyle>
            <a:lvl1pPr>
              <a:defRPr>
                <a:solidFill>
                  <a:srgbClr val="637183"/>
                </a:solidFill>
              </a:defRPr>
            </a:lvl1pPr>
          </a:lstStyle>
          <a:p>
            <a:pPr lvl="0"/>
            <a:fld id="{AA2B9415-EE0C-49EC-9264-858E020A3094}" type="datetime1">
              <a:rPr lang="en-US"/>
              <a:pPr lvl="0"/>
              <a:t>2/5/2023</a:t>
            </a:fld>
            <a:endParaRPr lang="en-US"/>
          </a:p>
        </p:txBody>
      </p:sp>
      <p:sp>
        <p:nvSpPr>
          <p:cNvPr id="11" name="Footer Placeholder 4">
            <a:extLst>
              <a:ext uri="{FF2B5EF4-FFF2-40B4-BE49-F238E27FC236}">
                <a16:creationId xmlns:a16="http://schemas.microsoft.com/office/drawing/2014/main" id="{0548346F-BE24-AF9D-5FBD-B474BF39E780}"/>
              </a:ext>
            </a:extLst>
          </p:cNvPr>
          <p:cNvSpPr txBox="1">
            <a:spLocks noGrp="1"/>
          </p:cNvSpPr>
          <p:nvPr>
            <p:ph type="ftr" sz="quarter" idx="9"/>
          </p:nvPr>
        </p:nvSpPr>
        <p:spPr/>
        <p:txBody>
          <a:bodyPr/>
          <a:lstStyle>
            <a:lvl1pPr>
              <a:defRPr>
                <a:solidFill>
                  <a:srgbClr val="637183"/>
                </a:solidFill>
              </a:defRPr>
            </a:lvl1pPr>
          </a:lstStyle>
          <a:p>
            <a:pPr lvl="0"/>
            <a:r>
              <a:rPr lang="en-US"/>
              <a:t>PRESENTATION TITLE</a:t>
            </a:r>
          </a:p>
        </p:txBody>
      </p:sp>
      <p:sp>
        <p:nvSpPr>
          <p:cNvPr id="12" name="Slide Number Placeholder 5">
            <a:extLst>
              <a:ext uri="{FF2B5EF4-FFF2-40B4-BE49-F238E27FC236}">
                <a16:creationId xmlns:a16="http://schemas.microsoft.com/office/drawing/2014/main" id="{1BCAAAB1-8773-699D-AC42-523718830963}"/>
              </a:ext>
            </a:extLst>
          </p:cNvPr>
          <p:cNvSpPr txBox="1">
            <a:spLocks noGrp="1"/>
          </p:cNvSpPr>
          <p:nvPr>
            <p:ph type="sldNum" sz="quarter" idx="8"/>
          </p:nvPr>
        </p:nvSpPr>
        <p:spPr>
          <a:xfrm>
            <a:off x="10153278" y="6356351"/>
            <a:ext cx="1657724" cy="365129"/>
          </a:xfrm>
        </p:spPr>
        <p:txBody>
          <a:bodyPr/>
          <a:lstStyle>
            <a:lvl1pPr>
              <a:defRPr>
                <a:solidFill>
                  <a:srgbClr val="DAE5EF"/>
                </a:solidFill>
              </a:defRPr>
            </a:lvl1pPr>
          </a:lstStyle>
          <a:p>
            <a:pPr lvl="0"/>
            <a:fld id="{F2FB99D9-B347-47C3-85F4-DAF386405E95}" type="slidenum">
              <a:t>‹#›</a:t>
            </a:fld>
            <a:endParaRPr lang="en-US"/>
          </a:p>
        </p:txBody>
      </p:sp>
      <p:sp>
        <p:nvSpPr>
          <p:cNvPr id="13" name="Content Placeholder 2">
            <a:extLst>
              <a:ext uri="{FF2B5EF4-FFF2-40B4-BE49-F238E27FC236}">
                <a16:creationId xmlns:a16="http://schemas.microsoft.com/office/drawing/2014/main" id="{4CF41B06-19B2-9CC5-32F8-444E924102A8}"/>
              </a:ext>
            </a:extLst>
          </p:cNvPr>
          <p:cNvSpPr txBox="1">
            <a:spLocks noGrp="1"/>
          </p:cNvSpPr>
          <p:nvPr>
            <p:ph idx="4294967295"/>
          </p:nvPr>
        </p:nvSpPr>
        <p:spPr>
          <a:xfrm>
            <a:off x="6283235" y="2528206"/>
            <a:ext cx="4663440" cy="2828614"/>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F659AD32-014E-F368-D62F-44FCA989ECBB}"/>
              </a:ext>
            </a:extLst>
          </p:cNvPr>
          <p:cNvSpPr txBox="1">
            <a:spLocks noGrp="1"/>
          </p:cNvSpPr>
          <p:nvPr>
            <p:ph idx="4294967295"/>
          </p:nvPr>
        </p:nvSpPr>
        <p:spPr>
          <a:xfrm>
            <a:off x="1167496" y="2005690"/>
            <a:ext cx="4663440" cy="522515"/>
          </a:xfrm>
        </p:spPr>
        <p:txBody>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ontent Placeholder 2">
            <a:extLst>
              <a:ext uri="{FF2B5EF4-FFF2-40B4-BE49-F238E27FC236}">
                <a16:creationId xmlns:a16="http://schemas.microsoft.com/office/drawing/2014/main" id="{CC02E33D-59E8-BF97-1607-E312E7C5D6AC}"/>
              </a:ext>
            </a:extLst>
          </p:cNvPr>
          <p:cNvSpPr txBox="1">
            <a:spLocks noGrp="1"/>
          </p:cNvSpPr>
          <p:nvPr>
            <p:ph idx="4294967295"/>
          </p:nvPr>
        </p:nvSpPr>
        <p:spPr>
          <a:xfrm>
            <a:off x="6283235" y="2005690"/>
            <a:ext cx="4663440" cy="522515"/>
          </a:xfrm>
        </p:spPr>
        <p:txBody>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018050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D7ED7-BD75-8724-228B-67CA64BF9281}"/>
              </a:ext>
            </a:extLst>
          </p:cNvPr>
          <p:cNvSpPr txBox="1">
            <a:spLocks noGrp="1"/>
          </p:cNvSpPr>
          <p:nvPr>
            <p:ph type="title"/>
          </p:nvPr>
        </p:nvSpPr>
        <p:spPr>
          <a:xfrm>
            <a:off x="1167487" y="381003"/>
            <a:ext cx="9779178" cy="1325559"/>
          </a:xfrm>
        </p:spPr>
        <p:txBody>
          <a:bodyPr anchor="b"/>
          <a:lstStyle>
            <a:lvl1pPr>
              <a:defRPr sz="4800" b="1"/>
            </a:lvl1pPr>
          </a:lstStyle>
          <a:p>
            <a:pPr lvl="0"/>
            <a:r>
              <a:rPr lang="en-US"/>
              <a:t>Click to edit Master title style</a:t>
            </a:r>
          </a:p>
        </p:txBody>
      </p:sp>
      <p:sp>
        <p:nvSpPr>
          <p:cNvPr id="3" name="Content Placeholder 2">
            <a:extLst>
              <a:ext uri="{FF2B5EF4-FFF2-40B4-BE49-F238E27FC236}">
                <a16:creationId xmlns:a16="http://schemas.microsoft.com/office/drawing/2014/main" id="{01723156-8F0D-A32E-FCF5-3D22DA82BFA8}"/>
              </a:ext>
            </a:extLst>
          </p:cNvPr>
          <p:cNvSpPr txBox="1">
            <a:spLocks noGrp="1"/>
          </p:cNvSpPr>
          <p:nvPr>
            <p:ph idx="1"/>
          </p:nvPr>
        </p:nvSpPr>
        <p:spPr>
          <a:xfrm>
            <a:off x="1167487" y="2526313"/>
            <a:ext cx="3218688" cy="2828614"/>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reeform 3">
            <a:extLst>
              <a:ext uri="{FF2B5EF4-FFF2-40B4-BE49-F238E27FC236}">
                <a16:creationId xmlns:a16="http://schemas.microsoft.com/office/drawing/2014/main" id="{DBC89E25-48FE-F687-5502-67813FD2F444}"/>
              </a:ext>
            </a:extLst>
          </p:cNvPr>
          <p:cNvSpPr/>
          <p:nvPr/>
        </p:nvSpPr>
        <p:spPr>
          <a:xfrm rot="5400013">
            <a:off x="8580903" y="0"/>
            <a:ext cx="3611102" cy="3611102"/>
          </a:xfrm>
          <a:custGeom>
            <a:avLst/>
            <a:gdLst>
              <a:gd name="f0" fmla="val 10800000"/>
              <a:gd name="f1" fmla="val 5400000"/>
              <a:gd name="f2" fmla="val 180"/>
              <a:gd name="f3" fmla="val w"/>
              <a:gd name="f4" fmla="val h"/>
              <a:gd name="f5" fmla="val 0"/>
              <a:gd name="f6" fmla="val 1167493"/>
              <a:gd name="f7" fmla="val 522704"/>
              <a:gd name="f8" fmla="+- 0 0 -90"/>
              <a:gd name="f9" fmla="*/ f3 1 1167493"/>
              <a:gd name="f10" fmla="*/ f4 1 1167493"/>
              <a:gd name="f11" fmla="val f5"/>
              <a:gd name="f12" fmla="val f6"/>
              <a:gd name="f13" fmla="*/ f8 f0 1"/>
              <a:gd name="f14" fmla="+- f12 0 f11"/>
              <a:gd name="f15" fmla="*/ f13 1 f2"/>
              <a:gd name="f16" fmla="*/ f14 1 1167493"/>
              <a:gd name="f17" fmla="*/ 0 f14 1"/>
              <a:gd name="f18" fmla="*/ 1167493 f14 1"/>
              <a:gd name="f19" fmla="+- f15 0 f1"/>
              <a:gd name="f20" fmla="*/ f17 1 1167493"/>
              <a:gd name="f21" fmla="*/ f18 1 1167493"/>
              <a:gd name="f22" fmla="*/ f11 1 f16"/>
              <a:gd name="f23" fmla="*/ f12 1 f16"/>
              <a:gd name="f24" fmla="*/ f20 1 f16"/>
              <a:gd name="f25" fmla="*/ f21 1 f16"/>
              <a:gd name="f26" fmla="*/ f22 f9 1"/>
              <a:gd name="f27" fmla="*/ f23 f9 1"/>
              <a:gd name="f28" fmla="*/ f23 f10 1"/>
              <a:gd name="f29" fmla="*/ f22 f10 1"/>
              <a:gd name="f30" fmla="*/ f24 f9 1"/>
              <a:gd name="f31" fmla="*/ f24 f10 1"/>
              <a:gd name="f32" fmla="*/ f25 f9 1"/>
              <a:gd name="f33" fmla="*/ f25 f10 1"/>
            </a:gdLst>
            <a:ahLst/>
            <a:cxnLst>
              <a:cxn ang="3cd4">
                <a:pos x="hc" y="t"/>
              </a:cxn>
              <a:cxn ang="0">
                <a:pos x="r" y="vc"/>
              </a:cxn>
              <a:cxn ang="cd4">
                <a:pos x="hc" y="b"/>
              </a:cxn>
              <a:cxn ang="cd2">
                <a:pos x="l" y="vc"/>
              </a:cxn>
              <a:cxn ang="f19">
                <a:pos x="f30" y="f31"/>
              </a:cxn>
              <a:cxn ang="f19">
                <a:pos x="f32" y="f31"/>
              </a:cxn>
              <a:cxn ang="f19">
                <a:pos x="f30" y="f33"/>
              </a:cxn>
              <a:cxn ang="f19">
                <a:pos x="f30" y="f31"/>
              </a:cxn>
            </a:cxnLst>
            <a:rect l="f26" t="f29" r="f27" b="f28"/>
            <a:pathLst>
              <a:path w="1167493" h="1167493">
                <a:moveTo>
                  <a:pt x="f5" y="f5"/>
                </a:moveTo>
                <a:lnTo>
                  <a:pt x="f6" y="f5"/>
                </a:lnTo>
                <a:cubicBezTo>
                  <a:pt x="f7" y="f5"/>
                  <a:pt x="f5" y="f7"/>
                  <a:pt x="f5" y="f6"/>
                </a:cubicBezTo>
                <a:lnTo>
                  <a:pt x="f5" y="f5"/>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5" name="Freeform 4">
            <a:extLst>
              <a:ext uri="{FF2B5EF4-FFF2-40B4-BE49-F238E27FC236}">
                <a16:creationId xmlns:a16="http://schemas.microsoft.com/office/drawing/2014/main" id="{158F73C8-DE18-7A73-C830-1A9EBE82E8DC}"/>
              </a:ext>
            </a:extLst>
          </p:cNvPr>
          <p:cNvSpPr/>
          <p:nvPr/>
        </p:nvSpPr>
        <p:spPr>
          <a:xfrm>
            <a:off x="-2368" y="3246897"/>
            <a:ext cx="3611102" cy="3611102"/>
          </a:xfrm>
          <a:custGeom>
            <a:avLst/>
            <a:gdLst>
              <a:gd name="f0" fmla="val 10800000"/>
              <a:gd name="f1" fmla="val 5400000"/>
              <a:gd name="f2" fmla="val 180"/>
              <a:gd name="f3" fmla="val w"/>
              <a:gd name="f4" fmla="val h"/>
              <a:gd name="f5" fmla="val 0"/>
              <a:gd name="f6" fmla="val 1167493"/>
              <a:gd name="f7" fmla="val 644789"/>
              <a:gd name="f8" fmla="val 522704"/>
              <a:gd name="f9" fmla="+- 0 0 -90"/>
              <a:gd name="f10" fmla="*/ f3 1 1167493"/>
              <a:gd name="f11" fmla="*/ f4 1 1167493"/>
              <a:gd name="f12" fmla="val f5"/>
              <a:gd name="f13" fmla="val f6"/>
              <a:gd name="f14" fmla="*/ f9 f0 1"/>
              <a:gd name="f15" fmla="+- f13 0 f12"/>
              <a:gd name="f16" fmla="*/ f14 1 f2"/>
              <a:gd name="f17" fmla="*/ f15 1 1167493"/>
              <a:gd name="f18" fmla="*/ 0 f15 1"/>
              <a:gd name="f19" fmla="*/ 1167493 f15 1"/>
              <a:gd name="f20" fmla="+- f16 0 f1"/>
              <a:gd name="f21" fmla="*/ f18 1 1167493"/>
              <a:gd name="f22" fmla="*/ f19 1 11674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4"/>
              </a:cxn>
              <a:cxn ang="f20">
                <a:pos x="f31" y="f34"/>
              </a:cxn>
              <a:cxn ang="f20">
                <a:pos x="f31" y="f32"/>
              </a:cxn>
            </a:cxnLst>
            <a:rect l="f27" t="f30" r="f28" b="f29"/>
            <a:pathLst>
              <a:path w="1167493" h="1167493">
                <a:moveTo>
                  <a:pt x="f5" y="f5"/>
                </a:moveTo>
                <a:cubicBezTo>
                  <a:pt x="f5" y="f7"/>
                  <a:pt x="f8" y="f6"/>
                  <a:pt x="f6" y="f6"/>
                </a:cubicBezTo>
                <a:lnTo>
                  <a:pt x="f5" y="f6"/>
                </a:lnTo>
                <a:lnTo>
                  <a:pt x="f5" y="f5"/>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6" name="Freeform 5">
            <a:extLst>
              <a:ext uri="{FF2B5EF4-FFF2-40B4-BE49-F238E27FC236}">
                <a16:creationId xmlns:a16="http://schemas.microsoft.com/office/drawing/2014/main" id="{1D955D06-5F81-F52D-DD60-E53D22FE0890}"/>
              </a:ext>
            </a:extLst>
          </p:cNvPr>
          <p:cNvSpPr/>
          <p:nvPr/>
        </p:nvSpPr>
        <p:spPr>
          <a:xfrm rot="5399996" flipH="1">
            <a:off x="11258138" y="5924141"/>
            <a:ext cx="933858" cy="933858"/>
          </a:xfrm>
          <a:custGeom>
            <a:avLst/>
            <a:gdLst>
              <a:gd name="f0" fmla="val 10800000"/>
              <a:gd name="f1" fmla="val 5400000"/>
              <a:gd name="f2" fmla="val 180"/>
              <a:gd name="f3" fmla="val w"/>
              <a:gd name="f4" fmla="val h"/>
              <a:gd name="f5" fmla="val 0"/>
              <a:gd name="f6" fmla="val 862693"/>
              <a:gd name="f7" fmla="val 476453"/>
              <a:gd name="f8" fmla="val 476452"/>
              <a:gd name="f9" fmla="+- 0 0 -90"/>
              <a:gd name="f10" fmla="*/ f3 1 862693"/>
              <a:gd name="f11" fmla="*/ f4 1 862693"/>
              <a:gd name="f12" fmla="val f5"/>
              <a:gd name="f13" fmla="val f6"/>
              <a:gd name="f14" fmla="*/ f9 f0 1"/>
              <a:gd name="f15" fmla="+- f13 0 f12"/>
              <a:gd name="f16" fmla="*/ f14 1 f2"/>
              <a:gd name="f17" fmla="*/ f15 1 862693"/>
              <a:gd name="f18" fmla="*/ 0 f15 1"/>
              <a:gd name="f19" fmla="*/ 862693 f15 1"/>
              <a:gd name="f20" fmla="+- f16 0 f1"/>
              <a:gd name="f21" fmla="*/ f18 1 862693"/>
              <a:gd name="f22" fmla="*/ f19 1 8626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2"/>
              </a:cxn>
              <a:cxn ang="f20">
                <a:pos x="f31" y="f34"/>
              </a:cxn>
              <a:cxn ang="f20">
                <a:pos x="f31" y="f32"/>
              </a:cxn>
            </a:cxnLst>
            <a:rect l="f27" t="f30" r="f28" b="f29"/>
            <a:pathLst>
              <a:path w="862693" h="862693">
                <a:moveTo>
                  <a:pt x="f5" y="f5"/>
                </a:moveTo>
                <a:lnTo>
                  <a:pt x="f6" y="f5"/>
                </a:lnTo>
                <a:cubicBezTo>
                  <a:pt x="f6" y="f7"/>
                  <a:pt x="f8" y="f6"/>
                  <a:pt x="f5" y="f6"/>
                </a:cubicBezTo>
                <a:lnTo>
                  <a:pt x="f5" y="f5"/>
                </a:lnTo>
                <a:close/>
              </a:path>
            </a:pathLst>
          </a:custGeom>
          <a:solidFill>
            <a:srgbClr val="637183"/>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nvGrpSpPr>
          <p:cNvPr id="7" name="Group 8">
            <a:extLst>
              <a:ext uri="{FF2B5EF4-FFF2-40B4-BE49-F238E27FC236}">
                <a16:creationId xmlns:a16="http://schemas.microsoft.com/office/drawing/2014/main" id="{07AA0D1B-A7FD-4E4D-6D8D-50DD84F339B1}"/>
              </a:ext>
            </a:extLst>
          </p:cNvPr>
          <p:cNvGrpSpPr/>
          <p:nvPr/>
        </p:nvGrpSpPr>
        <p:grpSpPr>
          <a:xfrm>
            <a:off x="2587423" y="5590897"/>
            <a:ext cx="1572374" cy="1267102"/>
            <a:chOff x="2587423" y="5590897"/>
            <a:chExt cx="1572374" cy="1267102"/>
          </a:xfrm>
        </p:grpSpPr>
        <p:sp>
          <p:nvSpPr>
            <p:cNvPr id="8" name="Freeform 6">
              <a:extLst>
                <a:ext uri="{FF2B5EF4-FFF2-40B4-BE49-F238E27FC236}">
                  <a16:creationId xmlns:a16="http://schemas.microsoft.com/office/drawing/2014/main" id="{72687BE1-86E0-29BC-FC73-1B555BB115EF}"/>
                </a:ext>
              </a:extLst>
            </p:cNvPr>
            <p:cNvSpPr/>
            <p:nvPr/>
          </p:nvSpPr>
          <p:spPr>
            <a:xfrm rot="5400013" flipH="1" flipV="1">
              <a:off x="3133155" y="5831348"/>
              <a:ext cx="1267093" cy="786191"/>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9" name="Freeform 7">
              <a:extLst>
                <a:ext uri="{FF2B5EF4-FFF2-40B4-BE49-F238E27FC236}">
                  <a16:creationId xmlns:a16="http://schemas.microsoft.com/office/drawing/2014/main" id="{DD9BB6E8-D50A-A7B6-0B5B-DD643FFEB465}"/>
                </a:ext>
              </a:extLst>
            </p:cNvPr>
            <p:cNvSpPr/>
            <p:nvPr/>
          </p:nvSpPr>
          <p:spPr>
            <a:xfrm rot="16199987" flipV="1">
              <a:off x="2346972" y="5831357"/>
              <a:ext cx="1267093" cy="786191"/>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sp>
        <p:nvSpPr>
          <p:cNvPr id="10" name="Date Placeholder 3">
            <a:extLst>
              <a:ext uri="{FF2B5EF4-FFF2-40B4-BE49-F238E27FC236}">
                <a16:creationId xmlns:a16="http://schemas.microsoft.com/office/drawing/2014/main" id="{FC09C058-AFEF-0391-4BEA-A805AE76948F}"/>
              </a:ext>
            </a:extLst>
          </p:cNvPr>
          <p:cNvSpPr txBox="1">
            <a:spLocks noGrp="1"/>
          </p:cNvSpPr>
          <p:nvPr>
            <p:ph type="dt" sz="half" idx="7"/>
          </p:nvPr>
        </p:nvSpPr>
        <p:spPr>
          <a:xfrm>
            <a:off x="381003" y="6356351"/>
            <a:ext cx="1767114" cy="365129"/>
          </a:xfrm>
        </p:spPr>
        <p:txBody>
          <a:bodyPr/>
          <a:lstStyle>
            <a:lvl1pPr>
              <a:defRPr>
                <a:solidFill>
                  <a:srgbClr val="DAE5EF"/>
                </a:solidFill>
              </a:defRPr>
            </a:lvl1pPr>
          </a:lstStyle>
          <a:p>
            <a:pPr lvl="0"/>
            <a:fld id="{3A18CA41-5E84-40A1-AC68-93C824F8575F}" type="datetime1">
              <a:rPr lang="en-US"/>
              <a:pPr lvl="0"/>
              <a:t>2/5/2023</a:t>
            </a:fld>
            <a:endParaRPr lang="en-US"/>
          </a:p>
        </p:txBody>
      </p:sp>
      <p:sp>
        <p:nvSpPr>
          <p:cNvPr id="11" name="Footer Placeholder 4">
            <a:extLst>
              <a:ext uri="{FF2B5EF4-FFF2-40B4-BE49-F238E27FC236}">
                <a16:creationId xmlns:a16="http://schemas.microsoft.com/office/drawing/2014/main" id="{BAC27DCE-1E98-E7FD-6146-4BBA66D97A48}"/>
              </a:ext>
            </a:extLst>
          </p:cNvPr>
          <p:cNvSpPr txBox="1">
            <a:spLocks noGrp="1"/>
          </p:cNvSpPr>
          <p:nvPr>
            <p:ph type="ftr" sz="quarter" idx="9"/>
          </p:nvPr>
        </p:nvSpPr>
        <p:spPr/>
        <p:txBody>
          <a:bodyPr/>
          <a:lstStyle>
            <a:lvl1pPr>
              <a:defRPr>
                <a:solidFill>
                  <a:srgbClr val="637183"/>
                </a:solidFill>
              </a:defRPr>
            </a:lvl1pPr>
          </a:lstStyle>
          <a:p>
            <a:pPr lvl="0"/>
            <a:r>
              <a:rPr lang="en-US"/>
              <a:t>PRESENTATION TITLE</a:t>
            </a:r>
          </a:p>
        </p:txBody>
      </p:sp>
      <p:sp>
        <p:nvSpPr>
          <p:cNvPr id="12" name="Content Placeholder 2">
            <a:extLst>
              <a:ext uri="{FF2B5EF4-FFF2-40B4-BE49-F238E27FC236}">
                <a16:creationId xmlns:a16="http://schemas.microsoft.com/office/drawing/2014/main" id="{FE9C22CB-AEDB-2A85-499D-A7952FCCB9B2}"/>
              </a:ext>
            </a:extLst>
          </p:cNvPr>
          <p:cNvSpPr txBox="1">
            <a:spLocks noGrp="1"/>
          </p:cNvSpPr>
          <p:nvPr>
            <p:ph idx="4294967295"/>
          </p:nvPr>
        </p:nvSpPr>
        <p:spPr>
          <a:xfrm>
            <a:off x="4683785" y="2526313"/>
            <a:ext cx="3173278" cy="2828614"/>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188E8B72-9535-5D76-27BC-7345917AF3AE}"/>
              </a:ext>
            </a:extLst>
          </p:cNvPr>
          <p:cNvSpPr txBox="1">
            <a:spLocks noGrp="1"/>
          </p:cNvSpPr>
          <p:nvPr>
            <p:ph idx="4294967295"/>
          </p:nvPr>
        </p:nvSpPr>
        <p:spPr>
          <a:xfrm>
            <a:off x="1167496" y="2003807"/>
            <a:ext cx="3173278" cy="522515"/>
          </a:xfrm>
        </p:spPr>
        <p:txBody>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07D33056-2B02-9CD6-D7B1-22EA7C1499FD}"/>
              </a:ext>
            </a:extLst>
          </p:cNvPr>
          <p:cNvSpPr txBox="1">
            <a:spLocks noGrp="1"/>
          </p:cNvSpPr>
          <p:nvPr>
            <p:ph idx="4294967295"/>
          </p:nvPr>
        </p:nvSpPr>
        <p:spPr>
          <a:xfrm>
            <a:off x="4683785" y="2003807"/>
            <a:ext cx="3173278" cy="522515"/>
          </a:xfrm>
        </p:spPr>
        <p:txBody>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ontent Placeholder 2">
            <a:extLst>
              <a:ext uri="{FF2B5EF4-FFF2-40B4-BE49-F238E27FC236}">
                <a16:creationId xmlns:a16="http://schemas.microsoft.com/office/drawing/2014/main" id="{ACE6834E-9F6A-BB10-433D-F38889DC8584}"/>
              </a:ext>
            </a:extLst>
          </p:cNvPr>
          <p:cNvSpPr txBox="1">
            <a:spLocks noGrp="1"/>
          </p:cNvSpPr>
          <p:nvPr>
            <p:ph idx="4294967295"/>
          </p:nvPr>
        </p:nvSpPr>
        <p:spPr>
          <a:xfrm>
            <a:off x="8200083" y="2526313"/>
            <a:ext cx="3173278" cy="2828614"/>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Content Placeholder 2">
            <a:extLst>
              <a:ext uri="{FF2B5EF4-FFF2-40B4-BE49-F238E27FC236}">
                <a16:creationId xmlns:a16="http://schemas.microsoft.com/office/drawing/2014/main" id="{A6379D0A-9F49-15C8-9977-2953601A9430}"/>
              </a:ext>
            </a:extLst>
          </p:cNvPr>
          <p:cNvSpPr txBox="1">
            <a:spLocks noGrp="1"/>
          </p:cNvSpPr>
          <p:nvPr>
            <p:ph idx="4294967295"/>
          </p:nvPr>
        </p:nvSpPr>
        <p:spPr>
          <a:xfrm>
            <a:off x="8200083" y="2003807"/>
            <a:ext cx="3173278" cy="522515"/>
          </a:xfrm>
        </p:spPr>
        <p:txBody>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Slide Number Placeholder 5">
            <a:extLst>
              <a:ext uri="{FF2B5EF4-FFF2-40B4-BE49-F238E27FC236}">
                <a16:creationId xmlns:a16="http://schemas.microsoft.com/office/drawing/2014/main" id="{60346503-94BC-7938-5DC9-55B5C10594D5}"/>
              </a:ext>
            </a:extLst>
          </p:cNvPr>
          <p:cNvSpPr txBox="1">
            <a:spLocks noGrp="1"/>
          </p:cNvSpPr>
          <p:nvPr>
            <p:ph type="sldNum" sz="quarter" idx="8"/>
          </p:nvPr>
        </p:nvSpPr>
        <p:spPr>
          <a:xfrm>
            <a:off x="10153278" y="6356351"/>
            <a:ext cx="1657724" cy="365129"/>
          </a:xfrm>
        </p:spPr>
        <p:txBody>
          <a:bodyPr/>
          <a:lstStyle>
            <a:lvl1pPr>
              <a:defRPr>
                <a:solidFill>
                  <a:srgbClr val="DAE5EF"/>
                </a:solidFill>
              </a:defRPr>
            </a:lvl1pPr>
          </a:lstStyle>
          <a:p>
            <a:pPr lvl="0"/>
            <a:fld id="{8C018436-A8C3-4AB0-A183-A694A3482E78}" type="slidenum">
              <a:t>‹#›</a:t>
            </a:fld>
            <a:endParaRPr lang="en-US"/>
          </a:p>
        </p:txBody>
      </p:sp>
    </p:spTree>
    <p:extLst>
      <p:ext uri="{BB962C8B-B14F-4D97-AF65-F5344CB8AC3E}">
        <p14:creationId xmlns:p14="http://schemas.microsoft.com/office/powerpoint/2010/main" val="96940127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BB5A4-3D88-CABB-C3A9-7E08AA6D61CD}"/>
              </a:ext>
            </a:extLst>
          </p:cNvPr>
          <p:cNvSpPr txBox="1">
            <a:spLocks noGrp="1"/>
          </p:cNvSpPr>
          <p:nvPr>
            <p:ph type="ctrTitle"/>
          </p:nvPr>
        </p:nvSpPr>
        <p:spPr>
          <a:xfrm>
            <a:off x="1167496" y="1122361"/>
            <a:ext cx="6220279" cy="2387598"/>
          </a:xfrm>
        </p:spPr>
        <p:txBody>
          <a:bodyPr anchor="b"/>
          <a:lstStyle>
            <a:lvl1pPr>
              <a:defRPr sz="6000" b="1"/>
            </a:lvl1pPr>
          </a:lstStyle>
          <a:p>
            <a:pPr lvl="0"/>
            <a:r>
              <a:rPr lang="en-US"/>
              <a:t>Click to edit Master title style</a:t>
            </a:r>
          </a:p>
        </p:txBody>
      </p:sp>
      <p:sp>
        <p:nvSpPr>
          <p:cNvPr id="3" name="Subtitle 2">
            <a:extLst>
              <a:ext uri="{FF2B5EF4-FFF2-40B4-BE49-F238E27FC236}">
                <a16:creationId xmlns:a16="http://schemas.microsoft.com/office/drawing/2014/main" id="{06AAD276-9072-7329-F7AE-14A18BEF59A9}"/>
              </a:ext>
            </a:extLst>
          </p:cNvPr>
          <p:cNvSpPr txBox="1">
            <a:spLocks noGrp="1"/>
          </p:cNvSpPr>
          <p:nvPr>
            <p:ph type="subTitle" idx="1"/>
          </p:nvPr>
        </p:nvSpPr>
        <p:spPr>
          <a:xfrm>
            <a:off x="1167496" y="3602041"/>
            <a:ext cx="6220279" cy="2247220"/>
          </a:xfrm>
        </p:spPr>
        <p:txBody>
          <a:bodyPr/>
          <a:lstStyle>
            <a:lvl1pPr marL="0" indent="0">
              <a:buNone/>
              <a:defRPr/>
            </a:lvl1pPr>
          </a:lstStyle>
          <a:p>
            <a:pPr lvl="0"/>
            <a:r>
              <a:rPr lang="en-US"/>
              <a:t>Click to edit Master subtitle style</a:t>
            </a:r>
          </a:p>
        </p:txBody>
      </p:sp>
      <p:sp>
        <p:nvSpPr>
          <p:cNvPr id="4" name="Rectangle 3">
            <a:extLst>
              <a:ext uri="{FF2B5EF4-FFF2-40B4-BE49-F238E27FC236}">
                <a16:creationId xmlns:a16="http://schemas.microsoft.com/office/drawing/2014/main" id="{F06FE101-0AB3-F97B-DE0F-901F91EA42BF}"/>
              </a:ext>
            </a:extLst>
          </p:cNvPr>
          <p:cNvSpPr/>
          <p:nvPr/>
        </p:nvSpPr>
        <p:spPr>
          <a:xfrm>
            <a:off x="8264429" y="0"/>
            <a:ext cx="3927576" cy="6858000"/>
          </a:xfrm>
          <a:prstGeom prst="rect">
            <a:avLst/>
          </a:prstGeom>
          <a:solidFill>
            <a:srgbClr val="DAE5E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nvGrpSpPr>
          <p:cNvPr id="5" name="Group 5">
            <a:extLst>
              <a:ext uri="{FF2B5EF4-FFF2-40B4-BE49-F238E27FC236}">
                <a16:creationId xmlns:a16="http://schemas.microsoft.com/office/drawing/2014/main" id="{2FC156E6-8C22-E877-2266-150371EB0FA5}"/>
              </a:ext>
            </a:extLst>
          </p:cNvPr>
          <p:cNvGrpSpPr/>
          <p:nvPr/>
        </p:nvGrpSpPr>
        <p:grpSpPr>
          <a:xfrm>
            <a:off x="8264429" y="3685938"/>
            <a:ext cx="3927566" cy="3178856"/>
            <a:chOff x="8264429" y="3685938"/>
            <a:chExt cx="3927566" cy="3178856"/>
          </a:xfrm>
        </p:grpSpPr>
        <p:sp>
          <p:nvSpPr>
            <p:cNvPr id="6" name="Freeform 14">
              <a:extLst>
                <a:ext uri="{FF2B5EF4-FFF2-40B4-BE49-F238E27FC236}">
                  <a16:creationId xmlns:a16="http://schemas.microsoft.com/office/drawing/2014/main" id="{6DC4A172-D236-1C59-3A6F-98BE468CC19D}"/>
                </a:ext>
              </a:extLst>
            </p:cNvPr>
            <p:cNvSpPr/>
            <p:nvPr/>
          </p:nvSpPr>
          <p:spPr>
            <a:xfrm rot="5400013" flipH="1" flipV="1">
              <a:off x="9620676" y="4293474"/>
              <a:ext cx="3178856" cy="1963783"/>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7" name="Freeform 15">
              <a:extLst>
                <a:ext uri="{FF2B5EF4-FFF2-40B4-BE49-F238E27FC236}">
                  <a16:creationId xmlns:a16="http://schemas.microsoft.com/office/drawing/2014/main" id="{D4EF0E34-25BE-4A40-D561-935B817D7D08}"/>
                </a:ext>
              </a:extLst>
            </p:cNvPr>
            <p:cNvSpPr/>
            <p:nvPr/>
          </p:nvSpPr>
          <p:spPr>
            <a:xfrm rot="16199987" flipV="1">
              <a:off x="7656893" y="4293474"/>
              <a:ext cx="3178856" cy="1963783"/>
            </a:xfrm>
            <a:custGeom>
              <a:avLst/>
              <a:gdLst>
                <a:gd name="f0" fmla="val 10800000"/>
                <a:gd name="f1" fmla="val 5400000"/>
                <a:gd name="f2" fmla="val 180"/>
                <a:gd name="f3" fmla="val w"/>
                <a:gd name="f4" fmla="val h"/>
                <a:gd name="f5" fmla="val 0"/>
                <a:gd name="f6" fmla="val 1881641"/>
                <a:gd name="f7" fmla="val 1167493"/>
                <a:gd name="f8" fmla="val 1167473"/>
                <a:gd name="f9" fmla="val 522704"/>
                <a:gd name="f10" fmla="val 644789"/>
                <a:gd name="f11" fmla="val 714149"/>
                <a:gd name="f12" fmla="val 1318639"/>
                <a:gd name="f13" fmla="val 1815827"/>
                <a:gd name="f14" fmla="val 459408"/>
                <a:gd name="f15" fmla="val 1875614"/>
                <a:gd name="f16" fmla="val 1048124"/>
                <a:gd name="f17" fmla="+- 0 0 -90"/>
                <a:gd name="f18" fmla="*/ f3 1 1881641"/>
                <a:gd name="f19" fmla="*/ f4 1 1167493"/>
                <a:gd name="f20" fmla="val f5"/>
                <a:gd name="f21" fmla="val f6"/>
                <a:gd name="f22" fmla="val f7"/>
                <a:gd name="f23" fmla="*/ f17 f0 1"/>
                <a:gd name="f24" fmla="+- f22 0 f20"/>
                <a:gd name="f25" fmla="+- f21 0 f20"/>
                <a:gd name="f26" fmla="*/ f23 1 f2"/>
                <a:gd name="f27" fmla="*/ f25 1 1881641"/>
                <a:gd name="f28" fmla="*/ f24 1 1167493"/>
                <a:gd name="f29" fmla="*/ 1881641 f25 1"/>
                <a:gd name="f30" fmla="*/ 1167473 f24 1"/>
                <a:gd name="f31" fmla="*/ 1167493 f24 1"/>
                <a:gd name="f32" fmla="*/ 1167493 f25 1"/>
                <a:gd name="f33" fmla="*/ 0 f25 1"/>
                <a:gd name="f34" fmla="*/ 0 f24 1"/>
                <a:gd name="f35" fmla="*/ 714149 f25 1"/>
                <a:gd name="f36" fmla="*/ 1875614 f25 1"/>
                <a:gd name="f37" fmla="*/ 1048124 f24 1"/>
                <a:gd name="f38" fmla="+- f26 0 f1"/>
                <a:gd name="f39" fmla="*/ f29 1 1881641"/>
                <a:gd name="f40" fmla="*/ f30 1 1167493"/>
                <a:gd name="f41" fmla="*/ f31 1 1167493"/>
                <a:gd name="f42" fmla="*/ f32 1 1881641"/>
                <a:gd name="f43" fmla="*/ f33 1 1881641"/>
                <a:gd name="f44" fmla="*/ f34 1 1167493"/>
                <a:gd name="f45" fmla="*/ f35 1 1881641"/>
                <a:gd name="f46" fmla="*/ f36 1 1881641"/>
                <a:gd name="f47" fmla="*/ f37 1 1167493"/>
                <a:gd name="f48" fmla="*/ f20 1 f27"/>
                <a:gd name="f49" fmla="*/ f21 1 f27"/>
                <a:gd name="f50" fmla="*/ f20 1 f28"/>
                <a:gd name="f51" fmla="*/ f22 1 f28"/>
                <a:gd name="f52" fmla="*/ f39 1 f27"/>
                <a:gd name="f53" fmla="*/ f40 1 f28"/>
                <a:gd name="f54" fmla="*/ f41 1 f28"/>
                <a:gd name="f55" fmla="*/ f42 1 f27"/>
                <a:gd name="f56" fmla="*/ f43 1 f27"/>
                <a:gd name="f57" fmla="*/ f44 1 f28"/>
                <a:gd name="f58" fmla="*/ f45 1 f27"/>
                <a:gd name="f59" fmla="*/ f46 1 f27"/>
                <a:gd name="f60" fmla="*/ f47 1 f28"/>
                <a:gd name="f61" fmla="*/ f48 f18 1"/>
                <a:gd name="f62" fmla="*/ f49 f18 1"/>
                <a:gd name="f63" fmla="*/ f51 f19 1"/>
                <a:gd name="f64" fmla="*/ f50 f19 1"/>
                <a:gd name="f65" fmla="*/ f52 f18 1"/>
                <a:gd name="f66" fmla="*/ f53 f19 1"/>
                <a:gd name="f67" fmla="*/ f54 f19 1"/>
                <a:gd name="f68" fmla="*/ f55 f18 1"/>
                <a:gd name="f69" fmla="*/ f56 f18 1"/>
                <a:gd name="f70" fmla="*/ f57 f19 1"/>
                <a:gd name="f71" fmla="*/ f58 f18 1"/>
                <a:gd name="f72" fmla="*/ f59 f18 1"/>
                <a:gd name="f73" fmla="*/ f60 f19 1"/>
              </a:gdLst>
              <a:ahLst/>
              <a:cxnLst>
                <a:cxn ang="3cd4">
                  <a:pos x="hc" y="t"/>
                </a:cxn>
                <a:cxn ang="0">
                  <a:pos x="r" y="vc"/>
                </a:cxn>
                <a:cxn ang="cd4">
                  <a:pos x="hc" y="b"/>
                </a:cxn>
                <a:cxn ang="cd2">
                  <a:pos x="l" y="vc"/>
                </a:cxn>
                <a:cxn ang="f38">
                  <a:pos x="f65" y="f66"/>
                </a:cxn>
                <a:cxn ang="f38">
                  <a:pos x="f65" y="f67"/>
                </a:cxn>
                <a:cxn ang="f38">
                  <a:pos x="f68" y="f67"/>
                </a:cxn>
                <a:cxn ang="f38">
                  <a:pos x="f69" y="f70"/>
                </a:cxn>
                <a:cxn ang="f38">
                  <a:pos x="f71" y="f70"/>
                </a:cxn>
                <a:cxn ang="f38">
                  <a:pos x="f72" y="f73"/>
                </a:cxn>
                <a:cxn ang="f38">
                  <a:pos x="f65" y="f66"/>
                </a:cxn>
              </a:cxnLst>
              <a:rect l="f61" t="f64" r="f62" b="f63"/>
              <a:pathLst>
                <a:path w="1881641" h="1167493">
                  <a:moveTo>
                    <a:pt x="f6" y="f8"/>
                  </a:moveTo>
                  <a:lnTo>
                    <a:pt x="f6" y="f7"/>
                  </a:lnTo>
                  <a:lnTo>
                    <a:pt x="f7" y="f7"/>
                  </a:lnTo>
                  <a:cubicBezTo>
                    <a:pt x="f9" y="f7"/>
                    <a:pt x="f5" y="f10"/>
                    <a:pt x="f5" y="f5"/>
                  </a:cubicBezTo>
                  <a:lnTo>
                    <a:pt x="f11" y="f5"/>
                  </a:lnTo>
                  <a:cubicBezTo>
                    <a:pt x="f12" y="f5"/>
                    <a:pt x="f13" y="f14"/>
                    <a:pt x="f15" y="f16"/>
                  </a:cubicBezTo>
                  <a:lnTo>
                    <a:pt x="f6" y="f8"/>
                  </a:lnTo>
                  <a:close/>
                </a:path>
              </a:pathLst>
            </a:custGeom>
            <a:solidFill>
              <a:srgbClr val="44546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grpSp>
      <p:sp>
        <p:nvSpPr>
          <p:cNvPr id="8" name="Freeform 21">
            <a:extLst>
              <a:ext uri="{FF2B5EF4-FFF2-40B4-BE49-F238E27FC236}">
                <a16:creationId xmlns:a16="http://schemas.microsoft.com/office/drawing/2014/main" id="{3D312420-56E4-4551-23F6-6CF80B1D05EE}"/>
              </a:ext>
            </a:extLst>
          </p:cNvPr>
          <p:cNvSpPr/>
          <p:nvPr/>
        </p:nvSpPr>
        <p:spPr>
          <a:xfrm>
            <a:off x="0" y="0"/>
            <a:ext cx="1167496" cy="1167496"/>
          </a:xfrm>
          <a:custGeom>
            <a:avLst/>
            <a:gdLst>
              <a:gd name="f0" fmla="val 10800000"/>
              <a:gd name="f1" fmla="val 5400000"/>
              <a:gd name="f2" fmla="val 180"/>
              <a:gd name="f3" fmla="val w"/>
              <a:gd name="f4" fmla="val h"/>
              <a:gd name="f5" fmla="val 0"/>
              <a:gd name="f6" fmla="val 862693"/>
              <a:gd name="f7" fmla="val 476453"/>
              <a:gd name="f8" fmla="val 476452"/>
              <a:gd name="f9" fmla="+- 0 0 -90"/>
              <a:gd name="f10" fmla="*/ f3 1 862693"/>
              <a:gd name="f11" fmla="*/ f4 1 862693"/>
              <a:gd name="f12" fmla="val f5"/>
              <a:gd name="f13" fmla="val f6"/>
              <a:gd name="f14" fmla="*/ f9 f0 1"/>
              <a:gd name="f15" fmla="+- f13 0 f12"/>
              <a:gd name="f16" fmla="*/ f14 1 f2"/>
              <a:gd name="f17" fmla="*/ f15 1 862693"/>
              <a:gd name="f18" fmla="*/ 0 f15 1"/>
              <a:gd name="f19" fmla="*/ 862693 f15 1"/>
              <a:gd name="f20" fmla="+- f16 0 f1"/>
              <a:gd name="f21" fmla="*/ f18 1 862693"/>
              <a:gd name="f22" fmla="*/ f19 1 862693"/>
              <a:gd name="f23" fmla="*/ f12 1 f17"/>
              <a:gd name="f24" fmla="*/ f13 1 f17"/>
              <a:gd name="f25" fmla="*/ f21 1 f17"/>
              <a:gd name="f26" fmla="*/ f22 1 f17"/>
              <a:gd name="f27" fmla="*/ f23 f10 1"/>
              <a:gd name="f28" fmla="*/ f24 f10 1"/>
              <a:gd name="f29" fmla="*/ f24 f11 1"/>
              <a:gd name="f30" fmla="*/ f23 f11 1"/>
              <a:gd name="f31" fmla="*/ f25 f10 1"/>
              <a:gd name="f32" fmla="*/ f25 f11 1"/>
              <a:gd name="f33" fmla="*/ f26 f10 1"/>
              <a:gd name="f34" fmla="*/ f26 f11 1"/>
            </a:gdLst>
            <a:ahLst/>
            <a:cxnLst>
              <a:cxn ang="3cd4">
                <a:pos x="hc" y="t"/>
              </a:cxn>
              <a:cxn ang="0">
                <a:pos x="r" y="vc"/>
              </a:cxn>
              <a:cxn ang="cd4">
                <a:pos x="hc" y="b"/>
              </a:cxn>
              <a:cxn ang="cd2">
                <a:pos x="l" y="vc"/>
              </a:cxn>
              <a:cxn ang="f20">
                <a:pos x="f31" y="f32"/>
              </a:cxn>
              <a:cxn ang="f20">
                <a:pos x="f33" y="f32"/>
              </a:cxn>
              <a:cxn ang="f20">
                <a:pos x="f31" y="f34"/>
              </a:cxn>
              <a:cxn ang="f20">
                <a:pos x="f31" y="f32"/>
              </a:cxn>
            </a:cxnLst>
            <a:rect l="f27" t="f30" r="f28" b="f29"/>
            <a:pathLst>
              <a:path w="862693" h="862693">
                <a:moveTo>
                  <a:pt x="f5" y="f5"/>
                </a:moveTo>
                <a:lnTo>
                  <a:pt x="f6" y="f5"/>
                </a:lnTo>
                <a:cubicBezTo>
                  <a:pt x="f6" y="f7"/>
                  <a:pt x="f8" y="f6"/>
                  <a:pt x="f5" y="f6"/>
                </a:cubicBezTo>
                <a:lnTo>
                  <a:pt x="f5" y="f5"/>
                </a:lnTo>
                <a:close/>
              </a:path>
            </a:pathLst>
          </a:custGeom>
          <a:solidFill>
            <a:srgbClr val="637183"/>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
        <p:nvSpPr>
          <p:cNvPr id="9" name="Freeform 16">
            <a:extLst>
              <a:ext uri="{FF2B5EF4-FFF2-40B4-BE49-F238E27FC236}">
                <a16:creationId xmlns:a16="http://schemas.microsoft.com/office/drawing/2014/main" id="{89C123F4-6FFC-85D9-97BE-DD8E9E4A19CB}"/>
              </a:ext>
            </a:extLst>
          </p:cNvPr>
          <p:cNvSpPr/>
          <p:nvPr/>
        </p:nvSpPr>
        <p:spPr>
          <a:xfrm>
            <a:off x="10228213" y="0"/>
            <a:ext cx="1963783" cy="3178856"/>
          </a:xfrm>
          <a:custGeom>
            <a:avLst/>
            <a:gdLst>
              <a:gd name="f0" fmla="val 10800000"/>
              <a:gd name="f1" fmla="val 5400000"/>
              <a:gd name="f2" fmla="val 180"/>
              <a:gd name="f3" fmla="val w"/>
              <a:gd name="f4" fmla="val h"/>
              <a:gd name="f5" fmla="val 0"/>
              <a:gd name="f6" fmla="val 1963787"/>
              <a:gd name="f7" fmla="val 3178856"/>
              <a:gd name="f8" fmla="val 1967129"/>
              <a:gd name="f9" fmla="val 2349671"/>
              <a:gd name="f10" fmla="val 1963753"/>
              <a:gd name="f11" fmla="val 1763002"/>
              <a:gd name="f12" fmla="val 3168629"/>
              <a:gd name="f13" fmla="val 772749"/>
              <a:gd name="f14" fmla="val 3067186"/>
              <a:gd name="f15" fmla="val 2223585"/>
              <a:gd name="f16" fmla="val 1197921"/>
              <a:gd name="f17" fmla="val 1039961"/>
              <a:gd name="f18" fmla="+- 0 0 -90"/>
              <a:gd name="f19" fmla="*/ f3 1 1963787"/>
              <a:gd name="f20" fmla="*/ f4 1 3178856"/>
              <a:gd name="f21" fmla="val f5"/>
              <a:gd name="f22" fmla="val f6"/>
              <a:gd name="f23" fmla="val f7"/>
              <a:gd name="f24" fmla="*/ f18 f0 1"/>
              <a:gd name="f25" fmla="+- f23 0 f21"/>
              <a:gd name="f26" fmla="+- f22 0 f21"/>
              <a:gd name="f27" fmla="*/ f24 1 f2"/>
              <a:gd name="f28" fmla="*/ f26 1 1963787"/>
              <a:gd name="f29" fmla="*/ f25 1 3178856"/>
              <a:gd name="f30" fmla="*/ 0 f26 1"/>
              <a:gd name="f31" fmla="*/ 0 f25 1"/>
              <a:gd name="f32" fmla="*/ 1963787 f26 1"/>
              <a:gd name="f33" fmla="*/ 1967129 f25 1"/>
              <a:gd name="f34" fmla="*/ 2349671 f25 1"/>
              <a:gd name="f35" fmla="*/ 3178856 f25 1"/>
              <a:gd name="f36" fmla="*/ 1963753 f26 1"/>
              <a:gd name="f37" fmla="*/ 1763002 f26 1"/>
              <a:gd name="f38" fmla="*/ 3168629 f25 1"/>
              <a:gd name="f39" fmla="*/ 1197921 f25 1"/>
              <a:gd name="f40" fmla="*/ 1039961 f25 1"/>
              <a:gd name="f41" fmla="+- f27 0 f1"/>
              <a:gd name="f42" fmla="*/ f30 1 1963787"/>
              <a:gd name="f43" fmla="*/ f31 1 3178856"/>
              <a:gd name="f44" fmla="*/ f32 1 1963787"/>
              <a:gd name="f45" fmla="*/ f33 1 3178856"/>
              <a:gd name="f46" fmla="*/ f34 1 3178856"/>
              <a:gd name="f47" fmla="*/ f35 1 3178856"/>
              <a:gd name="f48" fmla="*/ f36 1 1963787"/>
              <a:gd name="f49" fmla="*/ f37 1 1963787"/>
              <a:gd name="f50" fmla="*/ f38 1 3178856"/>
              <a:gd name="f51" fmla="*/ f39 1 3178856"/>
              <a:gd name="f52" fmla="*/ f40 1 3178856"/>
              <a:gd name="f53" fmla="*/ f21 1 f28"/>
              <a:gd name="f54" fmla="*/ f22 1 f28"/>
              <a:gd name="f55" fmla="*/ f21 1 f29"/>
              <a:gd name="f56" fmla="*/ f23 1 f29"/>
              <a:gd name="f57" fmla="*/ f42 1 f28"/>
              <a:gd name="f58" fmla="*/ f43 1 f29"/>
              <a:gd name="f59" fmla="*/ f44 1 f28"/>
              <a:gd name="f60" fmla="*/ f45 1 f29"/>
              <a:gd name="f61" fmla="*/ f46 1 f29"/>
              <a:gd name="f62" fmla="*/ f47 1 f29"/>
              <a:gd name="f63" fmla="*/ f48 1 f28"/>
              <a:gd name="f64" fmla="*/ f49 1 f28"/>
              <a:gd name="f65" fmla="*/ f50 1 f29"/>
              <a:gd name="f66" fmla="*/ f51 1 f29"/>
              <a:gd name="f67" fmla="*/ f52 1 f29"/>
              <a:gd name="f68" fmla="*/ f53 f19 1"/>
              <a:gd name="f69" fmla="*/ f54 f19 1"/>
              <a:gd name="f70" fmla="*/ f56 f20 1"/>
              <a:gd name="f71" fmla="*/ f55 f20 1"/>
              <a:gd name="f72" fmla="*/ f57 f19 1"/>
              <a:gd name="f73" fmla="*/ f58 f20 1"/>
              <a:gd name="f74" fmla="*/ f59 f19 1"/>
              <a:gd name="f75" fmla="*/ f60 f20 1"/>
              <a:gd name="f76" fmla="*/ f61 f20 1"/>
              <a:gd name="f77" fmla="*/ f62 f20 1"/>
              <a:gd name="f78" fmla="*/ f63 f19 1"/>
              <a:gd name="f79" fmla="*/ f64 f19 1"/>
              <a:gd name="f80" fmla="*/ f65 f20 1"/>
              <a:gd name="f81" fmla="*/ f66 f20 1"/>
              <a:gd name="f82" fmla="*/ f67 f20 1"/>
            </a:gdLst>
            <a:ahLst/>
            <a:cxnLst>
              <a:cxn ang="3cd4">
                <a:pos x="hc" y="t"/>
              </a:cxn>
              <a:cxn ang="0">
                <a:pos x="r" y="vc"/>
              </a:cxn>
              <a:cxn ang="cd4">
                <a:pos x="hc" y="b"/>
              </a:cxn>
              <a:cxn ang="cd2">
                <a:pos x="l" y="vc"/>
              </a:cxn>
              <a:cxn ang="f41">
                <a:pos x="f72" y="f73"/>
              </a:cxn>
              <a:cxn ang="f41">
                <a:pos x="f74" y="f73"/>
              </a:cxn>
              <a:cxn ang="f41">
                <a:pos x="f74" y="f75"/>
              </a:cxn>
              <a:cxn ang="f41">
                <a:pos x="f74" y="f76"/>
              </a:cxn>
              <a:cxn ang="f41">
                <a:pos x="f74" y="f77"/>
              </a:cxn>
              <a:cxn ang="f41">
                <a:pos x="f78" y="f77"/>
              </a:cxn>
              <a:cxn ang="f41">
                <a:pos x="f79" y="f80"/>
              </a:cxn>
              <a:cxn ang="f41">
                <a:pos x="f72" y="f81"/>
              </a:cxn>
              <a:cxn ang="f41">
                <a:pos x="f72" y="f82"/>
              </a:cxn>
              <a:cxn ang="f41">
                <a:pos x="f72" y="f73"/>
              </a:cxn>
            </a:cxnLst>
            <a:rect l="f68" t="f71" r="f69" b="f70"/>
            <a:pathLst>
              <a:path w="1963787" h="3178856">
                <a:moveTo>
                  <a:pt x="f5" y="f5"/>
                </a:moveTo>
                <a:lnTo>
                  <a:pt x="f6" y="f5"/>
                </a:lnTo>
                <a:lnTo>
                  <a:pt x="f6" y="f8"/>
                </a:lnTo>
                <a:lnTo>
                  <a:pt x="f6" y="f9"/>
                </a:lnTo>
                <a:lnTo>
                  <a:pt x="f6" y="f7"/>
                </a:lnTo>
                <a:lnTo>
                  <a:pt x="f10" y="f7"/>
                </a:lnTo>
                <a:lnTo>
                  <a:pt x="f11" y="f12"/>
                </a:lnTo>
                <a:cubicBezTo>
                  <a:pt x="f13" y="f14"/>
                  <a:pt x="f5" y="f15"/>
                  <a:pt x="f5" y="f16"/>
                </a:cubicBezTo>
                <a:lnTo>
                  <a:pt x="f5" y="f17"/>
                </a:lnTo>
                <a:lnTo>
                  <a:pt x="f5" y="f5"/>
                </a:lnTo>
                <a:close/>
              </a:path>
            </a:pathLst>
          </a:custGeom>
          <a:solidFill>
            <a:srgbClr val="0068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Tenorite"/>
            </a:endParaRPr>
          </a:p>
        </p:txBody>
      </p:sp>
    </p:spTree>
    <p:extLst>
      <p:ext uri="{BB962C8B-B14F-4D97-AF65-F5344CB8AC3E}">
        <p14:creationId xmlns:p14="http://schemas.microsoft.com/office/powerpoint/2010/main" val="262387380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EF7473-82C6-1132-E84A-DDD6B43FBE18}"/>
              </a:ext>
            </a:extLst>
          </p:cNvPr>
          <p:cNvSpPr txBox="1">
            <a:spLocks noGrp="1"/>
          </p:cNvSpPr>
          <p:nvPr>
            <p:ph type="title"/>
          </p:nvPr>
        </p:nvSpPr>
        <p:spPr>
          <a:xfrm>
            <a:off x="381003" y="381003"/>
            <a:ext cx="11430000" cy="1325559"/>
          </a:xfrm>
          <a:prstGeom prst="rect">
            <a:avLst/>
          </a:prstGeom>
          <a:noFill/>
          <a:ln>
            <a:noFill/>
          </a:ln>
        </p:spPr>
        <p:txBody>
          <a:bodyPr vert="horz" wrap="square" lIns="91440" tIns="45720" rIns="91440" bIns="45720" anchor="ctr" anchorCtr="0" compatLnSpc="1">
            <a:noAutofit/>
          </a:bodyPr>
          <a:lstStyle/>
          <a:p>
            <a:pPr lvl="0"/>
            <a:r>
              <a:rPr lang="en-US"/>
              <a:t>Click to edit Master title style</a:t>
            </a:r>
          </a:p>
        </p:txBody>
      </p:sp>
      <p:sp>
        <p:nvSpPr>
          <p:cNvPr id="3" name="Text Placeholder 2">
            <a:extLst>
              <a:ext uri="{FF2B5EF4-FFF2-40B4-BE49-F238E27FC236}">
                <a16:creationId xmlns:a16="http://schemas.microsoft.com/office/drawing/2014/main" id="{7FDBD7A7-4430-BF91-B075-445DDEF26FF0}"/>
              </a:ext>
            </a:extLst>
          </p:cNvPr>
          <p:cNvSpPr txBox="1">
            <a:spLocks noGrp="1"/>
          </p:cNvSpPr>
          <p:nvPr>
            <p:ph type="body" idx="1"/>
          </p:nvPr>
        </p:nvSpPr>
        <p:spPr>
          <a:xfrm>
            <a:off x="381003" y="1825627"/>
            <a:ext cx="11430000" cy="4351336"/>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A050D54-D8DA-24FC-D449-0C9B7515FE1D}"/>
              </a:ext>
            </a:extLst>
          </p:cNvPr>
          <p:cNvSpPr txBox="1">
            <a:spLocks noGrp="1"/>
          </p:cNvSpPr>
          <p:nvPr>
            <p:ph type="dt" sz="half" idx="2"/>
          </p:nvPr>
        </p:nvSpPr>
        <p:spPr>
          <a:xfrm>
            <a:off x="3810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44546A"/>
                </a:solidFill>
                <a:uFillTx/>
                <a:latin typeface="Tenorite"/>
              </a:defRPr>
            </a:lvl1pPr>
          </a:lstStyle>
          <a:p>
            <a:pPr lvl="0"/>
            <a:fld id="{5C84D77A-F6C3-4A85-A417-94F7032A81C9}" type="datetime1">
              <a:rPr lang="en-US"/>
              <a:pPr lvl="0"/>
              <a:t>2/5/2023</a:t>
            </a:fld>
            <a:endParaRPr lang="en-US"/>
          </a:p>
        </p:txBody>
      </p:sp>
      <p:sp>
        <p:nvSpPr>
          <p:cNvPr id="5" name="Footer Placeholder 4">
            <a:extLst>
              <a:ext uri="{FF2B5EF4-FFF2-40B4-BE49-F238E27FC236}">
                <a16:creationId xmlns:a16="http://schemas.microsoft.com/office/drawing/2014/main" id="{481FB671-4AC3-9966-B7D9-FDC530EC6C5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US" sz="1200" b="0" i="0" u="none" strike="noStrike" kern="1200" cap="none" spc="0" baseline="0">
                <a:solidFill>
                  <a:srgbClr val="44546A"/>
                </a:solidFill>
                <a:uFillTx/>
                <a:latin typeface="Tenorite"/>
              </a:defRPr>
            </a:lvl1pPr>
          </a:lstStyle>
          <a:p>
            <a:pPr lvl="0"/>
            <a:r>
              <a:rPr lang="en-US"/>
              <a:t>PRESENTATION TITLE</a:t>
            </a:r>
          </a:p>
        </p:txBody>
      </p:sp>
      <p:sp>
        <p:nvSpPr>
          <p:cNvPr id="6" name="Slide Number Placeholder 5">
            <a:extLst>
              <a:ext uri="{FF2B5EF4-FFF2-40B4-BE49-F238E27FC236}">
                <a16:creationId xmlns:a16="http://schemas.microsoft.com/office/drawing/2014/main" id="{8E112988-11C6-9D91-FE56-B03F5D564C90}"/>
              </a:ext>
            </a:extLst>
          </p:cNvPr>
          <p:cNvSpPr txBox="1">
            <a:spLocks noGrp="1"/>
          </p:cNvSpPr>
          <p:nvPr>
            <p:ph type="sldNum" sz="quarter" idx="4"/>
          </p:nvPr>
        </p:nvSpPr>
        <p:spPr>
          <a:xfrm>
            <a:off x="90678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1200" b="0" i="0" u="none" strike="noStrike" kern="1200" cap="none" spc="0" baseline="0">
                <a:solidFill>
                  <a:srgbClr val="44546A"/>
                </a:solidFill>
                <a:uFillTx/>
                <a:latin typeface="Tenorite"/>
              </a:defRPr>
            </a:lvl1pPr>
          </a:lstStyle>
          <a:p>
            <a:pPr lvl="0"/>
            <a:fld id="{22296EBC-7611-4625-9E93-73CBE8A8100D}"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Tenorite"/>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Tenorite"/>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Tenorite"/>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Tenorite"/>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Tenorite"/>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Tenorite"/>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9.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19.jpg"/><Relationship Id="rId7" Type="http://schemas.openxmlformats.org/officeDocument/2006/relationships/diagramLayout" Target="../diagrams/layout2.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Data" Target="../diagrams/data2.xml"/><Relationship Id="rId5" Type="http://schemas.openxmlformats.org/officeDocument/2006/relationships/image" Target="../media/image21.png"/><Relationship Id="rId10" Type="http://schemas.microsoft.com/office/2007/relationships/diagramDrawing" Target="../diagrams/drawing2.xml"/><Relationship Id="rId4" Type="http://schemas.openxmlformats.org/officeDocument/2006/relationships/image" Target="../media/image20.jpeg"/><Relationship Id="rId9" Type="http://schemas.openxmlformats.org/officeDocument/2006/relationships/diagramColors" Target="../diagrams/colors2.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advantage-marketline-com.ezproxy.uwtsd.ac.uk/Analysis/ViewasPDF/hotel-brand-differentiation-how-major-companies-are-using-an-array-of-brands-to-appeal-to-all-76970"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hyperlink" Target="https://www.marriott.com/marriott/aboutmarriott.mi"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ritzcarlton.com/en/hotels/indonesia/bali/hotel-overview" TargetMode="External"/><Relationship Id="rId2" Type="http://schemas.openxmlformats.org/officeDocument/2006/relationships/hyperlink" Target="https://www.ritzcarlton.com/en/hotels/indonesia/bali/dining/experiences" TargetMode="External"/><Relationship Id="rId1" Type="http://schemas.openxmlformats.org/officeDocument/2006/relationships/slideLayout" Target="../slideLayouts/slideLayout11.xml"/><Relationship Id="rId5" Type="http://schemas.openxmlformats.org/officeDocument/2006/relationships/hyperlink" Target="https://doi.org/10.1080/19368623.2022.2058671" TargetMode="External"/><Relationship Id="rId4" Type="http://schemas.openxmlformats.org/officeDocument/2006/relationships/hyperlink" Target="https://www.ritzcarlton.com/en/about/gold-standards"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Hotel bell">
            <a:extLst>
              <a:ext uri="{FF2B5EF4-FFF2-40B4-BE49-F238E27FC236}">
                <a16:creationId xmlns:a16="http://schemas.microsoft.com/office/drawing/2014/main" id="{0C9D7DFA-1DF7-8E0D-019F-263EC99569AA}"/>
              </a:ext>
            </a:extLst>
          </p:cNvPr>
          <p:cNvPicPr>
            <a:picLocks noChangeAspect="1"/>
          </p:cNvPicPr>
          <p:nvPr/>
        </p:nvPicPr>
        <p:blipFill rotWithShape="1">
          <a:blip r:embed="rId2">
            <a:extLst>
              <a:ext uri="{28A0092B-C50C-407E-A947-70E740481C1C}">
                <a14:useLocalDpi xmlns:a14="http://schemas.microsoft.com/office/drawing/2010/main" val="0"/>
              </a:ext>
            </a:extLst>
          </a:blip>
          <a:srcRect t="15730"/>
          <a:stretch/>
        </p:blipFill>
        <p:spPr>
          <a:xfrm>
            <a:off x="20" y="-22"/>
            <a:ext cx="12191977" cy="6858022"/>
          </a:xfrm>
          <a:prstGeom prst="rect">
            <a:avLst/>
          </a:prstGeom>
        </p:spPr>
      </p:pic>
      <p:sp>
        <p:nvSpPr>
          <p:cNvPr id="2" name="Title 1">
            <a:extLst>
              <a:ext uri="{FF2B5EF4-FFF2-40B4-BE49-F238E27FC236}">
                <a16:creationId xmlns:a16="http://schemas.microsoft.com/office/drawing/2014/main" id="{A4FA67EA-81CC-FBED-9509-A86954C4B1DD}"/>
              </a:ext>
            </a:extLst>
          </p:cNvPr>
          <p:cNvSpPr txBox="1">
            <a:spLocks noGrp="1"/>
          </p:cNvSpPr>
          <p:nvPr>
            <p:ph type="ctrTitle"/>
          </p:nvPr>
        </p:nvSpPr>
        <p:spPr>
          <a:xfrm>
            <a:off x="643466" y="318977"/>
            <a:ext cx="5452529" cy="2636874"/>
          </a:xfrm>
        </p:spPr>
        <p:txBody>
          <a:bodyPr anchor="t" anchorCtr="1">
            <a:normAutofit fontScale="90000"/>
          </a:bodyPr>
          <a:lstStyle/>
          <a:p>
            <a:pPr lvl="0" algn="ctr"/>
            <a:br>
              <a:rPr lang="en-US" sz="2400">
                <a:solidFill>
                  <a:srgbClr val="FFFFFF"/>
                </a:solidFill>
                <a:latin typeface="Arial" panose="020B0604020202020204" pitchFamily="34" charset="0"/>
                <a:cs typeface="Arial" panose="020B0604020202020204" pitchFamily="34" charset="0"/>
              </a:rPr>
            </a:br>
            <a:br>
              <a:rPr lang="en-US" sz="2400">
                <a:solidFill>
                  <a:srgbClr val="FFFFFF"/>
                </a:solidFill>
                <a:latin typeface="Arial" panose="020B0604020202020204" pitchFamily="34" charset="0"/>
                <a:cs typeface="Arial" panose="020B0604020202020204" pitchFamily="34" charset="0"/>
              </a:rPr>
            </a:br>
            <a:br>
              <a:rPr lang="en-US" sz="2400">
                <a:solidFill>
                  <a:srgbClr val="FFFFFF"/>
                </a:solidFill>
                <a:latin typeface="Arial" panose="020B0604020202020204" pitchFamily="34" charset="0"/>
                <a:cs typeface="Arial" panose="020B0604020202020204" pitchFamily="34" charset="0"/>
              </a:rPr>
            </a:br>
            <a:r>
              <a:rPr lang="en-US" sz="3200">
                <a:solidFill>
                  <a:schemeClr val="tx1">
                    <a:lumMod val="95000"/>
                    <a:lumOff val="5000"/>
                  </a:schemeClr>
                </a:solidFill>
                <a:latin typeface="Arial" panose="020B0604020202020204" pitchFamily="34" charset="0"/>
                <a:cs typeface="Arial" panose="020B0604020202020204" pitchFamily="34" charset="0"/>
              </a:rPr>
              <a:t>The role and importance of quality service, hospitality, and guest services within the hotel industry</a:t>
            </a:r>
            <a:endParaRPr lang="en-US" sz="3200" dirty="0">
              <a:solidFill>
                <a:schemeClr val="tx1">
                  <a:lumMod val="95000"/>
                  <a:lumOff val="5000"/>
                </a:schemeClr>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B275652B-2286-C206-844B-8A92C87DC0A2}"/>
              </a:ext>
            </a:extLst>
          </p:cNvPr>
          <p:cNvSpPr txBox="1">
            <a:spLocks noGrp="1"/>
          </p:cNvSpPr>
          <p:nvPr>
            <p:ph type="subTitle" idx="1"/>
          </p:nvPr>
        </p:nvSpPr>
        <p:spPr>
          <a:xfrm>
            <a:off x="643466" y="4551037"/>
            <a:ext cx="5449479" cy="1578054"/>
          </a:xfrm>
        </p:spPr>
        <p:txBody>
          <a:bodyPr anchor="b">
            <a:noAutofit/>
          </a:bodyPr>
          <a:lstStyle/>
          <a:p>
            <a:pPr lvl="0"/>
            <a:r>
              <a:rPr lang="en-US" sz="2000" dirty="0">
                <a:solidFill>
                  <a:schemeClr val="tx1">
                    <a:lumMod val="95000"/>
                    <a:lumOff val="5000"/>
                  </a:schemeClr>
                </a:solidFill>
                <a:latin typeface="Arial" pitchFamily="34"/>
                <a:cs typeface="Arial" pitchFamily="34"/>
              </a:rPr>
              <a:t>Andreea Balanescu</a:t>
            </a:r>
          </a:p>
          <a:p>
            <a:pPr lvl="0"/>
            <a:r>
              <a:rPr lang="en-US" sz="2000" dirty="0">
                <a:solidFill>
                  <a:schemeClr val="tx1">
                    <a:lumMod val="95000"/>
                    <a:lumOff val="5000"/>
                  </a:schemeClr>
                </a:solidFill>
                <a:latin typeface="Arial" pitchFamily="34"/>
                <a:cs typeface="Arial" pitchFamily="34"/>
              </a:rPr>
              <a:t>Student ID:2211130</a:t>
            </a:r>
          </a:p>
          <a:p>
            <a:pPr lvl="0"/>
            <a:r>
              <a:rPr lang="en-US" sz="2000" dirty="0">
                <a:solidFill>
                  <a:schemeClr val="tx1">
                    <a:lumMod val="95000"/>
                    <a:lumOff val="5000"/>
                  </a:schemeClr>
                </a:solidFill>
                <a:latin typeface="Arial" pitchFamily="34"/>
                <a:cs typeface="Arial" pitchFamily="34"/>
              </a:rPr>
              <a:t>Hospitality and Guest Services BMIH4003</a:t>
            </a:r>
          </a:p>
          <a:p>
            <a:pPr lvl="0"/>
            <a:r>
              <a:rPr lang="en-US" sz="2000" dirty="0">
                <a:solidFill>
                  <a:schemeClr val="tx1">
                    <a:lumMod val="95000"/>
                    <a:lumOff val="5000"/>
                  </a:schemeClr>
                </a:solidFill>
                <a:latin typeface="Arial" pitchFamily="34"/>
                <a:cs typeface="Arial" pitchFamily="34"/>
              </a:rPr>
              <a:t>Lecturer: Kathryn Flynn</a:t>
            </a:r>
          </a:p>
          <a:p>
            <a:pPr lvl="0"/>
            <a:r>
              <a:rPr lang="en-US" sz="2000" dirty="0">
                <a:solidFill>
                  <a:schemeClr val="tx1">
                    <a:lumMod val="95000"/>
                    <a:lumOff val="5000"/>
                  </a:schemeClr>
                </a:solidFill>
                <a:latin typeface="Arial" pitchFamily="34"/>
                <a:cs typeface="Arial" pitchFamily="34"/>
              </a:rPr>
              <a:t>Date: 10.2.2023</a:t>
            </a:r>
          </a:p>
        </p:txBody>
      </p:sp>
      <p:pic>
        <p:nvPicPr>
          <p:cNvPr id="7" name="Picture 6">
            <a:extLst>
              <a:ext uri="{FF2B5EF4-FFF2-40B4-BE49-F238E27FC236}">
                <a16:creationId xmlns:a16="http://schemas.microsoft.com/office/drawing/2014/main" id="{4AC6CC2D-4727-606A-C8AE-D680495CD84F}"/>
              </a:ext>
            </a:extLst>
          </p:cNvPr>
          <p:cNvPicPr>
            <a:picLocks noChangeAspect="1"/>
          </p:cNvPicPr>
          <p:nvPr/>
        </p:nvPicPr>
        <p:blipFill>
          <a:blip r:embed="rId3"/>
          <a:stretch>
            <a:fillRect/>
          </a:stretch>
        </p:blipFill>
        <p:spPr>
          <a:xfrm>
            <a:off x="7418490" y="1070437"/>
            <a:ext cx="2969009" cy="113395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16BD3-00E5-E3EC-C161-8085BDA0EFAA}"/>
              </a:ext>
            </a:extLst>
          </p:cNvPr>
          <p:cNvSpPr txBox="1">
            <a:spLocks noGrp="1"/>
          </p:cNvSpPr>
          <p:nvPr>
            <p:ph type="title"/>
          </p:nvPr>
        </p:nvSpPr>
        <p:spPr>
          <a:xfrm>
            <a:off x="1080977" y="539509"/>
            <a:ext cx="9779178" cy="1325559"/>
          </a:xfrm>
        </p:spPr>
        <p:txBody>
          <a:bodyPr/>
          <a:lstStyle/>
          <a:p>
            <a:pPr lvl="0"/>
            <a:r>
              <a:rPr lang="en-US" dirty="0"/>
              <a:t>Content table</a:t>
            </a:r>
          </a:p>
        </p:txBody>
      </p:sp>
      <p:sp>
        <p:nvSpPr>
          <p:cNvPr id="3" name="Content Placeholder 2">
            <a:extLst>
              <a:ext uri="{FF2B5EF4-FFF2-40B4-BE49-F238E27FC236}">
                <a16:creationId xmlns:a16="http://schemas.microsoft.com/office/drawing/2014/main" id="{3C927163-0BAF-10DC-C539-01C690327E36}"/>
              </a:ext>
            </a:extLst>
          </p:cNvPr>
          <p:cNvSpPr txBox="1">
            <a:spLocks noGrp="1"/>
          </p:cNvSpPr>
          <p:nvPr>
            <p:ph idx="1"/>
          </p:nvPr>
        </p:nvSpPr>
        <p:spPr>
          <a:xfrm>
            <a:off x="1088065" y="1865068"/>
            <a:ext cx="9779178" cy="3366811"/>
          </a:xfrm>
        </p:spPr>
        <p:txBody>
          <a:bodyPr>
            <a:normAutofit/>
          </a:bodyPr>
          <a:lstStyle/>
          <a:p>
            <a:pPr marL="285750" lvl="0" indent="-285750" algn="just">
              <a:lnSpc>
                <a:spcPct val="150000"/>
              </a:lnSpc>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Introduction Marriott International -The Ritz-Carlton</a:t>
            </a:r>
          </a:p>
          <a:p>
            <a:pPr marL="285750" lvl="0" indent="-285750" algn="just">
              <a:lnSpc>
                <a:spcPct val="150000"/>
              </a:lnSpc>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 The Ritz-Carlton Hotel’s main consumers</a:t>
            </a:r>
          </a:p>
          <a:p>
            <a:pPr marL="285750" lvl="0" indent="-285750" algn="just">
              <a:lnSpc>
                <a:spcPct val="150000"/>
              </a:lnSpc>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Nature, scope and role of the guest services and facilities</a:t>
            </a:r>
          </a:p>
          <a:p>
            <a:pPr marL="285750" lvl="0" indent="-285750" algn="just">
              <a:lnSpc>
                <a:spcPct val="150000"/>
              </a:lnSpc>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Role and function of guest services</a:t>
            </a:r>
          </a:p>
          <a:p>
            <a:pPr marL="285750" lvl="0" indent="-285750" algn="just">
              <a:lnSpc>
                <a:spcPct val="150000"/>
              </a:lnSpc>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Importance of hospitality</a:t>
            </a:r>
          </a:p>
          <a:p>
            <a:pPr marL="285750" lvl="0" indent="-285750" algn="just">
              <a:lnSpc>
                <a:spcPct val="150000"/>
              </a:lnSpc>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Reference list</a:t>
            </a:r>
          </a:p>
          <a:p>
            <a:pPr marL="457200" lvl="0" indent="-457200">
              <a:buFont typeface="Arial" panose="020B0604020202020204" pitchFamily="34" charset="0"/>
              <a:buChar char="•"/>
            </a:pPr>
            <a:endParaRPr lang="en-US" dirty="0"/>
          </a:p>
        </p:txBody>
      </p:sp>
      <p:sp>
        <p:nvSpPr>
          <p:cNvPr id="6" name="Slide Number Placeholder 5">
            <a:extLst>
              <a:ext uri="{FF2B5EF4-FFF2-40B4-BE49-F238E27FC236}">
                <a16:creationId xmlns:a16="http://schemas.microsoft.com/office/drawing/2014/main" id="{A789FA54-3511-721B-AE2C-4D9D3DF0073F}"/>
              </a:ext>
            </a:extLst>
          </p:cNvPr>
          <p:cNvSpPr txBox="1"/>
          <p:nvPr/>
        </p:nvSpPr>
        <p:spPr>
          <a:xfrm>
            <a:off x="10153278" y="6356351"/>
            <a:ext cx="1657724"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D9FCE6B-7674-40B5-B1EA-F5B30CA04714}" type="slidenum">
              <a:rPr lang="en-US" sz="1200" b="0" i="0" u="none" strike="noStrike" kern="1200" cap="none" spc="0" baseline="0" smtClean="0">
                <a:solidFill>
                  <a:srgbClr val="DAE5EF"/>
                </a:solidFill>
                <a:uFillTx/>
                <a:latin typeface="Tenorite"/>
              </a:rPr>
              <a:t>2</a:t>
            </a:fld>
            <a:endParaRPr lang="en-US" sz="1200" b="0" i="0" u="none" strike="noStrike" kern="1200" cap="none" spc="0" baseline="0">
              <a:solidFill>
                <a:srgbClr val="DAE5EF"/>
              </a:solidFill>
              <a:uFillTx/>
              <a:latin typeface="Tenorite"/>
            </a:endParaRPr>
          </a:p>
        </p:txBody>
      </p:sp>
      <p:pic>
        <p:nvPicPr>
          <p:cNvPr id="7" name="Picture 6">
            <a:extLst>
              <a:ext uri="{FF2B5EF4-FFF2-40B4-BE49-F238E27FC236}">
                <a16:creationId xmlns:a16="http://schemas.microsoft.com/office/drawing/2014/main" id="{14D66EFC-7F82-9A12-EBED-B41E192EB1CE}"/>
              </a:ext>
            </a:extLst>
          </p:cNvPr>
          <p:cNvPicPr>
            <a:picLocks noChangeAspect="1"/>
          </p:cNvPicPr>
          <p:nvPr/>
        </p:nvPicPr>
        <p:blipFill>
          <a:blip r:embed="rId2"/>
          <a:stretch>
            <a:fillRect/>
          </a:stretch>
        </p:blipFill>
        <p:spPr>
          <a:xfrm>
            <a:off x="0" y="-1"/>
            <a:ext cx="12192000" cy="685800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3CB0B-316E-CA6B-EB62-5335E53923AB}"/>
              </a:ext>
            </a:extLst>
          </p:cNvPr>
          <p:cNvSpPr txBox="1">
            <a:spLocks noGrp="1"/>
          </p:cNvSpPr>
          <p:nvPr>
            <p:ph type="title"/>
          </p:nvPr>
        </p:nvSpPr>
        <p:spPr>
          <a:xfrm>
            <a:off x="1167487" y="381003"/>
            <a:ext cx="9779178" cy="1722116"/>
          </a:xfrm>
        </p:spPr>
        <p:txBody>
          <a:bodyPr/>
          <a:lstStyle/>
          <a:p>
            <a:pPr lvl="0"/>
            <a:r>
              <a:rPr lang="en-US" sz="2000" dirty="0">
                <a:latin typeface="Arial" panose="020B0604020202020204" pitchFamily="34" charset="0"/>
                <a:cs typeface="Arial" panose="020B0604020202020204" pitchFamily="34" charset="0"/>
              </a:rPr>
              <a:t>Introduction</a:t>
            </a:r>
          </a:p>
        </p:txBody>
      </p:sp>
      <p:sp>
        <p:nvSpPr>
          <p:cNvPr id="5" name="Footer Placeholder 4">
            <a:extLst>
              <a:ext uri="{FF2B5EF4-FFF2-40B4-BE49-F238E27FC236}">
                <a16:creationId xmlns:a16="http://schemas.microsoft.com/office/drawing/2014/main" id="{DCB200C3-9416-7283-C215-F890F21461BD}"/>
              </a:ext>
            </a:extLst>
          </p:cNvPr>
          <p:cNvSpPr txBox="1"/>
          <p:nvPr/>
        </p:nvSpPr>
        <p:spPr>
          <a:xfrm>
            <a:off x="4038603" y="6356351"/>
            <a:ext cx="4114800" cy="365129"/>
          </a:xfrm>
          <a:prstGeom prst="rect">
            <a:avLst/>
          </a:prstGeom>
          <a:noFill/>
          <a:ln cap="flat">
            <a:noFill/>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DAE5EF"/>
                </a:solidFill>
                <a:uFillTx/>
                <a:latin typeface="Tenorite"/>
              </a:rPr>
              <a:t>The Ritz-Carlton</a:t>
            </a:r>
          </a:p>
        </p:txBody>
      </p:sp>
      <p:sp>
        <p:nvSpPr>
          <p:cNvPr id="6" name="Slide Number Placeholder 5">
            <a:extLst>
              <a:ext uri="{FF2B5EF4-FFF2-40B4-BE49-F238E27FC236}">
                <a16:creationId xmlns:a16="http://schemas.microsoft.com/office/drawing/2014/main" id="{D6EC6197-9C91-A1FF-4C69-4CDBB0274331}"/>
              </a:ext>
            </a:extLst>
          </p:cNvPr>
          <p:cNvSpPr txBox="1"/>
          <p:nvPr/>
        </p:nvSpPr>
        <p:spPr>
          <a:xfrm>
            <a:off x="10206322" y="6356351"/>
            <a:ext cx="160468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C36AB5B-A39C-4F5B-AF9F-3980C77B812F}" type="slidenum">
              <a:rPr lang="en-US" sz="1200" b="0" i="0" u="none" strike="noStrike" kern="1200" cap="none" spc="0" baseline="0">
                <a:solidFill>
                  <a:srgbClr val="637183"/>
                </a:solidFill>
                <a:uFillTx/>
                <a:latin typeface="Tenorite"/>
              </a:rPr>
              <a:t>3</a:t>
            </a:fld>
            <a:endParaRPr lang="en-US" sz="1200" b="0" i="0" u="none" strike="noStrike" kern="1200" cap="none" spc="0" baseline="0">
              <a:solidFill>
                <a:srgbClr val="637183"/>
              </a:solidFill>
              <a:uFillTx/>
              <a:latin typeface="Tenorite"/>
            </a:endParaRPr>
          </a:p>
        </p:txBody>
      </p:sp>
      <p:pic>
        <p:nvPicPr>
          <p:cNvPr id="7" name="Picture 6">
            <a:extLst>
              <a:ext uri="{FF2B5EF4-FFF2-40B4-BE49-F238E27FC236}">
                <a16:creationId xmlns:a16="http://schemas.microsoft.com/office/drawing/2014/main" id="{3ABAC3D2-729F-7D73-4C9A-1C6D2244B763}"/>
              </a:ext>
            </a:extLst>
          </p:cNvPr>
          <p:cNvPicPr>
            <a:picLocks noChangeAspect="1"/>
          </p:cNvPicPr>
          <p:nvPr/>
        </p:nvPicPr>
        <p:blipFill>
          <a:blip r:embed="rId2"/>
          <a:stretch>
            <a:fillRect/>
          </a:stretch>
        </p:blipFill>
        <p:spPr>
          <a:xfrm>
            <a:off x="4805916" y="0"/>
            <a:ext cx="5931745" cy="2286000"/>
          </a:xfrm>
          <a:prstGeom prst="rect">
            <a:avLst/>
          </a:prstGeom>
          <a:noFill/>
          <a:ln cap="flat">
            <a:noFill/>
          </a:ln>
        </p:spPr>
      </p:pic>
      <p:pic>
        <p:nvPicPr>
          <p:cNvPr id="8" name="Picture 7">
            <a:extLst>
              <a:ext uri="{FF2B5EF4-FFF2-40B4-BE49-F238E27FC236}">
                <a16:creationId xmlns:a16="http://schemas.microsoft.com/office/drawing/2014/main" id="{67E23195-8E84-A44C-051F-C9EC2A57DCA7}"/>
              </a:ext>
            </a:extLst>
          </p:cNvPr>
          <p:cNvPicPr>
            <a:picLocks noChangeAspect="1"/>
          </p:cNvPicPr>
          <p:nvPr/>
        </p:nvPicPr>
        <p:blipFill>
          <a:blip r:embed="rId3"/>
          <a:stretch>
            <a:fillRect/>
          </a:stretch>
        </p:blipFill>
        <p:spPr>
          <a:xfrm>
            <a:off x="1606728" y="0"/>
            <a:ext cx="2972339" cy="1136471"/>
          </a:xfrm>
          <a:prstGeom prst="rect">
            <a:avLst/>
          </a:prstGeom>
          <a:noFill/>
          <a:ln cap="flat">
            <a:noFill/>
          </a:ln>
        </p:spPr>
      </p:pic>
      <p:graphicFrame>
        <p:nvGraphicFramePr>
          <p:cNvPr id="12" name="Content Placeholder 2">
            <a:extLst>
              <a:ext uri="{FF2B5EF4-FFF2-40B4-BE49-F238E27FC236}">
                <a16:creationId xmlns:a16="http://schemas.microsoft.com/office/drawing/2014/main" id="{E17B0E2F-86E9-B929-AE71-CBBEC6C5807E}"/>
              </a:ext>
            </a:extLst>
          </p:cNvPr>
          <p:cNvGraphicFramePr/>
          <p:nvPr>
            <p:extLst>
              <p:ext uri="{D42A27DB-BD31-4B8C-83A1-F6EECF244321}">
                <p14:modId xmlns:p14="http://schemas.microsoft.com/office/powerpoint/2010/main" val="2967703299"/>
              </p:ext>
            </p:extLst>
          </p:nvPr>
        </p:nvGraphicFramePr>
        <p:xfrm>
          <a:off x="614597" y="2484123"/>
          <a:ext cx="10123064" cy="36893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7">
            <a:extLst>
              <a:ext uri="{FF2B5EF4-FFF2-40B4-BE49-F238E27FC236}">
                <a16:creationId xmlns:a16="http://schemas.microsoft.com/office/drawing/2014/main" id="{2635333B-3667-0EB2-7196-C6D60F548AC3}"/>
              </a:ext>
            </a:extLst>
          </p:cNvPr>
          <p:cNvPicPr>
            <a:picLocks noChangeAspect="1"/>
          </p:cNvPicPr>
          <p:nvPr/>
        </p:nvPicPr>
        <p:blipFill rotWithShape="1">
          <a:blip r:embed="rId2"/>
          <a:srcRect l="29242" r="23937" b="-1"/>
          <a:stretch/>
        </p:blipFill>
        <p:spPr>
          <a:xfrm>
            <a:off x="7381653" y="10"/>
            <a:ext cx="4810347" cy="6857990"/>
          </a:xfrm>
          <a:custGeom>
            <a:avLst/>
            <a:gdLst/>
            <a:ahLst/>
            <a:cxnLst/>
            <a:rect l="l" t="t" r="r" b="b"/>
            <a:pathLst>
              <a:path w="4817171" h="6858000">
                <a:moveTo>
                  <a:pt x="22751" y="0"/>
                </a:moveTo>
                <a:lnTo>
                  <a:pt x="4817171" y="0"/>
                </a:lnTo>
                <a:lnTo>
                  <a:pt x="4817171" y="6858000"/>
                </a:lnTo>
                <a:lnTo>
                  <a:pt x="0" y="6858000"/>
                </a:lnTo>
                <a:lnTo>
                  <a:pt x="6679" y="6845555"/>
                </a:lnTo>
                <a:cubicBezTo>
                  <a:pt x="496584" y="5886487"/>
                  <a:pt x="786702" y="4695963"/>
                  <a:pt x="786702" y="3406233"/>
                </a:cubicBezTo>
                <a:cubicBezTo>
                  <a:pt x="786702" y="2215714"/>
                  <a:pt x="539501" y="1109724"/>
                  <a:pt x="116147" y="192283"/>
                </a:cubicBezTo>
                <a:close/>
              </a:path>
            </a:pathLst>
          </a:custGeom>
          <a:noFill/>
        </p:spPr>
      </p:pic>
      <p:pic>
        <p:nvPicPr>
          <p:cNvPr id="6" name="Picture 8">
            <a:extLst>
              <a:ext uri="{FF2B5EF4-FFF2-40B4-BE49-F238E27FC236}">
                <a16:creationId xmlns:a16="http://schemas.microsoft.com/office/drawing/2014/main" id="{E03910A8-ADCE-DFD1-4F6D-34468B9399E9}"/>
              </a:ext>
            </a:extLst>
          </p:cNvPr>
          <p:cNvPicPr>
            <a:picLocks noChangeAspect="1"/>
          </p:cNvPicPr>
          <p:nvPr/>
        </p:nvPicPr>
        <p:blipFill rotWithShape="1">
          <a:blip r:embed="rId3"/>
          <a:srcRect l="2194" r="8514" b="1"/>
          <a:stretch/>
        </p:blipFill>
        <p:spPr>
          <a:xfrm>
            <a:off x="3561907" y="10"/>
            <a:ext cx="4553786"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p:spPr>
      </p:pic>
      <p:pic>
        <p:nvPicPr>
          <p:cNvPr id="7" name="Picture 9">
            <a:extLst>
              <a:ext uri="{FF2B5EF4-FFF2-40B4-BE49-F238E27FC236}">
                <a16:creationId xmlns:a16="http://schemas.microsoft.com/office/drawing/2014/main" id="{309EADC8-3616-4F4F-58F0-F1310837A4A1}"/>
              </a:ext>
            </a:extLst>
          </p:cNvPr>
          <p:cNvPicPr>
            <a:picLocks noChangeAspect="1"/>
          </p:cNvPicPr>
          <p:nvPr/>
        </p:nvPicPr>
        <p:blipFill rotWithShape="1">
          <a:blip r:embed="rId4"/>
          <a:srcRect l="1495" r="1851"/>
          <a:stretch/>
        </p:blipFill>
        <p:spPr>
          <a:xfrm>
            <a:off x="3561907" y="3456432"/>
            <a:ext cx="4553000"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p:spPr>
      </p:pic>
      <p:sp>
        <p:nvSpPr>
          <p:cNvPr id="2" name="Title 1">
            <a:extLst>
              <a:ext uri="{FF2B5EF4-FFF2-40B4-BE49-F238E27FC236}">
                <a16:creationId xmlns:a16="http://schemas.microsoft.com/office/drawing/2014/main" id="{7C9ECEC9-205A-AAA8-D94A-BDF84F259FA1}"/>
              </a:ext>
            </a:extLst>
          </p:cNvPr>
          <p:cNvSpPr txBox="1">
            <a:spLocks noGrp="1"/>
          </p:cNvSpPr>
          <p:nvPr>
            <p:ph type="ctrTitle"/>
          </p:nvPr>
        </p:nvSpPr>
        <p:spPr>
          <a:xfrm>
            <a:off x="388618" y="-54854"/>
            <a:ext cx="2807208" cy="727485"/>
          </a:xfrm>
        </p:spPr>
        <p:txBody>
          <a:bodyPr vert="horz" lIns="91440" tIns="45720" rIns="91440" bIns="45720" rtlCol="0" anchor="ctr">
            <a:normAutofit/>
          </a:bodyPr>
          <a:lstStyle/>
          <a:p>
            <a:pPr lvl="0">
              <a:spcBef>
                <a:spcPct val="0"/>
              </a:spcBef>
            </a:pPr>
            <a:r>
              <a:rPr lang="en-US" sz="2800" kern="1200" dirty="0">
                <a:solidFill>
                  <a:schemeClr val="tx1"/>
                </a:solidFill>
                <a:latin typeface="+mj-lt"/>
                <a:ea typeface="+mj-ea"/>
                <a:cs typeface="+mj-cs"/>
              </a:rPr>
              <a:t>Main consumers</a:t>
            </a:r>
          </a:p>
        </p:txBody>
      </p:sp>
      <p:sp>
        <p:nvSpPr>
          <p:cNvPr id="3" name="Text Placeholder 3">
            <a:extLst>
              <a:ext uri="{FF2B5EF4-FFF2-40B4-BE49-F238E27FC236}">
                <a16:creationId xmlns:a16="http://schemas.microsoft.com/office/drawing/2014/main" id="{8A2E94D0-0495-1C25-44BD-E818BB8525E0}"/>
              </a:ext>
            </a:extLst>
          </p:cNvPr>
          <p:cNvSpPr txBox="1">
            <a:spLocks noGrp="1"/>
          </p:cNvSpPr>
          <p:nvPr>
            <p:ph type="subTitle" idx="1"/>
          </p:nvPr>
        </p:nvSpPr>
        <p:spPr>
          <a:xfrm>
            <a:off x="448055" y="467833"/>
            <a:ext cx="3592317" cy="4976037"/>
          </a:xfrm>
        </p:spPr>
        <p:txBody>
          <a:bodyPr vert="horz" lIns="91440" tIns="45720" rIns="91440" bIns="45720" rtlCol="0">
            <a:noAutofit/>
          </a:bodyPr>
          <a:lstStyle/>
          <a:p>
            <a:pPr lvl="0" indent="-228600">
              <a:lnSpc>
                <a:spcPct val="150000"/>
              </a:lnSpc>
              <a:buFont typeface="Arial" panose="020B0604020202020204" pitchFamily="34" charset="0"/>
              <a:buChar char="•"/>
            </a:pPr>
            <a:r>
              <a:rPr lang="en-US" sz="1400" dirty="0">
                <a:solidFill>
                  <a:schemeClr val="tx1"/>
                </a:solidFill>
                <a:latin typeface="Arial" panose="020B0604020202020204" pitchFamily="34" charset="0"/>
                <a:ea typeface="+mn-ea"/>
                <a:cs typeface="Arial" panose="020B0604020202020204" pitchFamily="34" charset="0"/>
              </a:rPr>
              <a:t>Experience is what guests are looking for in our days, looking for adventures, excitement, and inspiring the guests to feel like no other better place to be (Solomon, 2016).</a:t>
            </a:r>
          </a:p>
          <a:p>
            <a:pPr lvl="0" indent="-228600">
              <a:lnSpc>
                <a:spcPct val="150000"/>
              </a:lnSpc>
              <a:buFont typeface="Arial" panose="020B0604020202020204" pitchFamily="34" charset="0"/>
              <a:buChar char="•"/>
            </a:pPr>
            <a:r>
              <a:rPr lang="en-US" sz="1400" dirty="0">
                <a:solidFill>
                  <a:schemeClr val="tx1"/>
                </a:solidFill>
                <a:latin typeface="Arial" panose="020B0604020202020204" pitchFamily="34" charset="0"/>
                <a:ea typeface="+mn-ea"/>
                <a:cs typeface="Arial" panose="020B0604020202020204" pitchFamily="34" charset="0"/>
              </a:rPr>
              <a:t> Perfect for couples, honeymoons, weddings and memorable events</a:t>
            </a:r>
          </a:p>
          <a:p>
            <a:pPr lvl="0" indent="-228600">
              <a:lnSpc>
                <a:spcPct val="150000"/>
              </a:lnSpc>
              <a:buFont typeface="Arial" panose="020B0604020202020204" pitchFamily="34" charset="0"/>
              <a:buChar char="•"/>
            </a:pPr>
            <a:r>
              <a:rPr lang="en-US" sz="1400" dirty="0">
                <a:solidFill>
                  <a:schemeClr val="tx1"/>
                </a:solidFill>
                <a:latin typeface="Arial" panose="020B0604020202020204" pitchFamily="34" charset="0"/>
                <a:ea typeface="+mn-ea"/>
                <a:cs typeface="Arial" panose="020B0604020202020204" pitchFamily="34" charset="0"/>
              </a:rPr>
              <a:t>For all the guests who like a unique experience for the upper and middle class, best for business, meetings, and events.</a:t>
            </a:r>
          </a:p>
          <a:p>
            <a:pPr lvl="0" indent="-228600">
              <a:lnSpc>
                <a:spcPct val="150000"/>
              </a:lnSpc>
              <a:buFont typeface="Arial" panose="020B0604020202020204" pitchFamily="34" charset="0"/>
              <a:buChar char="•"/>
            </a:pPr>
            <a:r>
              <a:rPr lang="en-US" sz="1400" dirty="0">
                <a:solidFill>
                  <a:schemeClr val="tx1"/>
                </a:solidFill>
                <a:latin typeface="Arial" panose="020B0604020202020204" pitchFamily="34" charset="0"/>
                <a:ea typeface="+mn-ea"/>
                <a:cs typeface="Arial" panose="020B0604020202020204" pitchFamily="34" charset="0"/>
              </a:rPr>
              <a:t>Ritz Kids- for a memorable experience like exploring the sea life through a glass-bottomed boat, cooking and hiking developing kids' curiosity to the maximum, aquatic - Little mermaid, Kite activities, glamping (The Ritz –Carlton, Bali, 2022).</a:t>
            </a:r>
          </a:p>
          <a:p>
            <a:pPr lvl="0" indent="-228600">
              <a:lnSpc>
                <a:spcPct val="150000"/>
              </a:lnSpc>
              <a:buFont typeface="Arial" panose="020B0604020202020204" pitchFamily="34" charset="0"/>
              <a:buChar char="•"/>
            </a:pPr>
            <a:r>
              <a:rPr lang="en-US" sz="1400" dirty="0">
                <a:solidFill>
                  <a:schemeClr val="tx1"/>
                </a:solidFill>
                <a:latin typeface="Arial" panose="020B0604020202020204" pitchFamily="34" charset="0"/>
                <a:ea typeface="+mn-ea"/>
                <a:cs typeface="Arial" panose="020B0604020202020204" pitchFamily="34" charset="0"/>
              </a:rPr>
              <a:t>Luxury family-friendly environment vacation.</a:t>
            </a:r>
          </a:p>
        </p:txBody>
      </p:sp>
      <p:sp>
        <p:nvSpPr>
          <p:cNvPr id="8" name="Wave 7">
            <a:extLst>
              <a:ext uri="{FF2B5EF4-FFF2-40B4-BE49-F238E27FC236}">
                <a16:creationId xmlns:a16="http://schemas.microsoft.com/office/drawing/2014/main" id="{9807FF09-A0C6-58C1-C6C5-8CCDD8A7C051}"/>
              </a:ext>
            </a:extLst>
          </p:cNvPr>
          <p:cNvSpPr/>
          <p:nvPr/>
        </p:nvSpPr>
        <p:spPr>
          <a:xfrm>
            <a:off x="4782772" y="-159488"/>
            <a:ext cx="6768759" cy="1254642"/>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50000"/>
              </a:lnSpc>
            </a:pPr>
            <a:r>
              <a:rPr lang="en-US" sz="1400" b="1" dirty="0">
                <a:solidFill>
                  <a:srgbClr val="002060"/>
                </a:solidFill>
                <a:latin typeface="Arial" panose="020B0604020202020204" pitchFamily="34" charset="0"/>
                <a:ea typeface="+mn-ea"/>
                <a:cs typeface="Arial" panose="020B0604020202020204" pitchFamily="34" charset="0"/>
              </a:rPr>
              <a:t>The Ritz-Carlton Motto</a:t>
            </a:r>
            <a:r>
              <a:rPr lang="en-US" sz="1400" dirty="0">
                <a:solidFill>
                  <a:schemeClr val="tx1"/>
                </a:solidFill>
                <a:latin typeface="Arial" panose="020B0604020202020204" pitchFamily="34" charset="0"/>
                <a:ea typeface="+mn-ea"/>
                <a:cs typeface="Arial" panose="020B0604020202020204" pitchFamily="34" charset="0"/>
              </a:rPr>
              <a:t>: </a:t>
            </a:r>
            <a:r>
              <a:rPr lang="en-US" sz="1400" b="1" dirty="0">
                <a:solidFill>
                  <a:srgbClr val="002060"/>
                </a:solidFill>
                <a:latin typeface="Arial" panose="020B0604020202020204" pitchFamily="34" charset="0"/>
                <a:ea typeface="+mn-ea"/>
                <a:cs typeface="Arial" panose="020B0604020202020204" pitchFamily="34" charset="0"/>
              </a:rPr>
              <a:t>“We are Ladies and Gentlemen serving  Ladies and Gentlemen</a:t>
            </a:r>
            <a:r>
              <a:rPr lang="en-US" sz="1800" b="1" dirty="0">
                <a:solidFill>
                  <a:srgbClr val="002060"/>
                </a:solidFill>
                <a:latin typeface="Arial" panose="020B0604020202020204" pitchFamily="34" charset="0"/>
                <a:ea typeface="+mn-ea"/>
                <a:cs typeface="Arial" panose="020B0604020202020204"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0D913-950E-48A9-AA2E-4133A1774D51}"/>
              </a:ext>
            </a:extLst>
          </p:cNvPr>
          <p:cNvSpPr txBox="1">
            <a:spLocks noGrp="1"/>
          </p:cNvSpPr>
          <p:nvPr>
            <p:ph type="title"/>
          </p:nvPr>
        </p:nvSpPr>
        <p:spPr>
          <a:xfrm>
            <a:off x="729269" y="381003"/>
            <a:ext cx="10217396" cy="1325559"/>
          </a:xfrm>
        </p:spPr>
        <p:txBody>
          <a:bodyPr/>
          <a:lstStyle/>
          <a:p>
            <a:pPr lvl="0">
              <a:lnSpc>
                <a:spcPct val="150000"/>
              </a:lnSpc>
            </a:pPr>
            <a:r>
              <a:rPr lang="en-US" sz="1800" b="0" dirty="0">
                <a:solidFill>
                  <a:schemeClr val="tx1"/>
                </a:solidFill>
                <a:latin typeface="Arial" panose="020B0604020202020204" pitchFamily="34" charset="0"/>
                <a:cs typeface="Arial" panose="020B0604020202020204" pitchFamily="34" charset="0"/>
              </a:rPr>
              <a:t> Luxury hotels attract the most important customers, and every hotel is looking for differentiation, in our time people are interested in experience more than product, especially the younger generation, hotels must focus on their needs( MarketLine, 2019,  p.10). </a:t>
            </a:r>
          </a:p>
        </p:txBody>
      </p:sp>
      <p:pic>
        <p:nvPicPr>
          <p:cNvPr id="7" name="Content Placeholder 10">
            <a:extLst>
              <a:ext uri="{FF2B5EF4-FFF2-40B4-BE49-F238E27FC236}">
                <a16:creationId xmlns:a16="http://schemas.microsoft.com/office/drawing/2014/main" id="{4A49F114-2035-0C10-0A28-0DC801A73457}"/>
              </a:ext>
            </a:extLst>
          </p:cNvPr>
          <p:cNvPicPr>
            <a:picLocks noGrp="1" noChangeAspect="1"/>
          </p:cNvPicPr>
          <p:nvPr>
            <p:ph idx="1"/>
          </p:nvPr>
        </p:nvPicPr>
        <p:blipFill>
          <a:blip r:embed="rId2"/>
          <a:stretch>
            <a:fillRect/>
          </a:stretch>
        </p:blipFill>
        <p:spPr>
          <a:xfrm>
            <a:off x="1683277" y="2087563"/>
            <a:ext cx="8747658" cy="3367087"/>
          </a:xfrm>
        </p:spPr>
      </p:pic>
      <p:sp>
        <p:nvSpPr>
          <p:cNvPr id="6" name="Slide Number Placeholder 6">
            <a:extLst>
              <a:ext uri="{FF2B5EF4-FFF2-40B4-BE49-F238E27FC236}">
                <a16:creationId xmlns:a16="http://schemas.microsoft.com/office/drawing/2014/main" id="{9DDB04D0-FE8D-82FA-CBB0-3215157A331D}"/>
              </a:ext>
            </a:extLst>
          </p:cNvPr>
          <p:cNvSpPr txBox="1"/>
          <p:nvPr/>
        </p:nvSpPr>
        <p:spPr>
          <a:xfrm>
            <a:off x="10153278" y="6356351"/>
            <a:ext cx="1657724"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B880B14-73C2-4EF6-8C14-EFA549A010A4}" type="slidenum">
              <a:rPr lang="en-US" sz="1200" b="0" i="0" u="none" strike="noStrike" kern="1200" cap="none" spc="0" baseline="0">
                <a:solidFill>
                  <a:srgbClr val="637183"/>
                </a:solidFill>
                <a:uFillTx/>
                <a:latin typeface="Tenorite"/>
              </a:rPr>
              <a:t>5</a:t>
            </a:fld>
            <a:endParaRPr lang="en-US" sz="1200" b="0" i="0" u="none" strike="noStrike" kern="1200" cap="none" spc="0" baseline="0">
              <a:solidFill>
                <a:srgbClr val="637183"/>
              </a:solidFill>
              <a:uFillTx/>
              <a:latin typeface="Tenorite"/>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252A9-0101-4A1A-DE85-86A8DDA7CD31}"/>
              </a:ext>
            </a:extLst>
          </p:cNvPr>
          <p:cNvSpPr txBox="1">
            <a:spLocks noGrp="1"/>
          </p:cNvSpPr>
          <p:nvPr>
            <p:ph type="title"/>
          </p:nvPr>
        </p:nvSpPr>
        <p:spPr>
          <a:xfrm>
            <a:off x="637309" y="0"/>
            <a:ext cx="7766261" cy="6356351"/>
          </a:xfrm>
        </p:spPr>
        <p:txBody>
          <a:bodyPr/>
          <a:lstStyle/>
          <a:p>
            <a:pPr lvl="0">
              <a:lnSpc>
                <a:spcPct val="150000"/>
              </a:lnSpc>
            </a:pPr>
            <a:br>
              <a:rPr lang="en-US" sz="1600" b="0" dirty="0">
                <a:latin typeface="Arial" panose="020B0604020202020204" pitchFamily="34" charset="0"/>
                <a:cs typeface="Arial" panose="020B0604020202020204" pitchFamily="34" charset="0"/>
              </a:rPr>
            </a:br>
            <a:r>
              <a:rPr lang="en-US" sz="1600" dirty="0">
                <a:solidFill>
                  <a:schemeClr val="tx1"/>
                </a:solidFill>
                <a:latin typeface="Arial" panose="020B0604020202020204" pitchFamily="34" charset="0"/>
                <a:cs typeface="Arial" panose="020B0604020202020204" pitchFamily="34" charset="0"/>
              </a:rPr>
              <a:t>Guest service and facilities</a:t>
            </a:r>
            <a:br>
              <a:rPr lang="en-US" sz="1600" b="0" dirty="0">
                <a:latin typeface="Arial" panose="020B0604020202020204" pitchFamily="34" charset="0"/>
                <a:cs typeface="Arial" panose="020B0604020202020204" pitchFamily="34" charset="0"/>
              </a:rPr>
            </a:br>
            <a:r>
              <a:rPr lang="en-US" sz="1600" b="0" dirty="0">
                <a:latin typeface="Arial" panose="020B0604020202020204" pitchFamily="34" charset="0"/>
                <a:cs typeface="Arial" panose="020B0604020202020204" pitchFamily="34" charset="0"/>
              </a:rPr>
              <a:t>Delivering quality service is the most important for the success of a hotel, guests are those who increase brand loyalty, they not only pay for the service they buy memories, meal experiences, and customer satisfaction (Cousins and Weeks, 2020).</a:t>
            </a:r>
            <a:br>
              <a:rPr lang="en-US" sz="1600" b="0" dirty="0">
                <a:latin typeface="Arial" panose="020B0604020202020204" pitchFamily="34" charset="0"/>
                <a:cs typeface="Arial" panose="020B0604020202020204" pitchFamily="34" charset="0"/>
              </a:rPr>
            </a:br>
            <a:br>
              <a:rPr lang="en-US" sz="1600" b="0" dirty="0">
                <a:latin typeface="Arial" panose="020B0604020202020204" pitchFamily="34" charset="0"/>
                <a:cs typeface="Arial" panose="020B0604020202020204" pitchFamily="34" charset="0"/>
              </a:rPr>
            </a:br>
            <a:r>
              <a:rPr lang="en-US" sz="1600" b="0" dirty="0">
                <a:latin typeface="Arial" panose="020B0604020202020204" pitchFamily="34" charset="0"/>
                <a:cs typeface="Arial" panose="020B0604020202020204" pitchFamily="34" charset="0"/>
              </a:rPr>
              <a:t>Looking at the luxury resort in Bali discover a culinary experience, room service, floating breakfast, private chef, and a luxury experience prepared by an award-winning chef that will make it a feast for the senses (The Ritz- Carlton, Bali, 2022).</a:t>
            </a:r>
            <a:br>
              <a:rPr lang="en-US" sz="1600" b="0" dirty="0">
                <a:latin typeface="Arial" panose="020B0604020202020204" pitchFamily="34" charset="0"/>
                <a:cs typeface="Arial" panose="020B0604020202020204" pitchFamily="34" charset="0"/>
              </a:rPr>
            </a:br>
            <a:br>
              <a:rPr lang="en-US" sz="1600" b="0" dirty="0">
                <a:latin typeface="Arial" panose="020B0604020202020204" pitchFamily="34" charset="0"/>
                <a:cs typeface="Arial" panose="020B0604020202020204" pitchFamily="34" charset="0"/>
              </a:rPr>
            </a:br>
            <a:r>
              <a:rPr lang="en-US" sz="1600" b="0" dirty="0">
                <a:latin typeface="Arial" panose="020B0604020202020204" pitchFamily="34" charset="0"/>
                <a:cs typeface="Arial" panose="020B0604020202020204" pitchFamily="34" charset="0"/>
              </a:rPr>
              <a:t>The hotel uses a tracking system for the guest preferences, customized for everyone (Mystique system), delivering a good experience wherever around the world, they listen and observe the guest preferences, tracking each detail, the customer service at Ritz-Carlton gives experience tracking along with preparation and execution, increasing guest loyalty(Solomon,2016).</a:t>
            </a:r>
            <a:br>
              <a:rPr lang="en-US" sz="1600" b="0" dirty="0">
                <a:latin typeface="Arial" panose="020B0604020202020204" pitchFamily="34" charset="0"/>
                <a:cs typeface="Arial" panose="020B0604020202020204" pitchFamily="34" charset="0"/>
              </a:rPr>
            </a:br>
            <a:br>
              <a:rPr lang="en-US" sz="1600" b="0" dirty="0">
                <a:latin typeface="Arial" panose="020B0604020202020204" pitchFamily="34" charset="0"/>
                <a:cs typeface="Arial" panose="020B0604020202020204" pitchFamily="34" charset="0"/>
              </a:rPr>
            </a:br>
            <a:endParaRPr lang="en-US" sz="1600" b="0" dirty="0">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4894CC8C-6A32-3FA9-2AB5-A446BAE05746}"/>
              </a:ext>
            </a:extLst>
          </p:cNvPr>
          <p:cNvSpPr txBox="1"/>
          <p:nvPr/>
        </p:nvSpPr>
        <p:spPr>
          <a:xfrm>
            <a:off x="10153278" y="6356351"/>
            <a:ext cx="1657724"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2FC00EE-5035-4367-8D8E-EE0F98B8416F}" type="slidenum">
              <a:rPr lang="en-US" sz="1200" b="0" i="0" u="none" strike="noStrike" kern="1200" cap="none" spc="0" baseline="0">
                <a:solidFill>
                  <a:srgbClr val="637183"/>
                </a:solidFill>
                <a:uFillTx/>
                <a:latin typeface="Tenorite"/>
              </a:rPr>
              <a:t>6</a:t>
            </a:fld>
            <a:endParaRPr lang="en-US" sz="1200" b="0" i="0" u="none" strike="noStrike" kern="1200" cap="none" spc="0" baseline="0">
              <a:solidFill>
                <a:srgbClr val="637183"/>
              </a:solidFill>
              <a:uFillTx/>
              <a:latin typeface="Tenorite"/>
            </a:endParaRPr>
          </a:p>
        </p:txBody>
      </p:sp>
      <p:pic>
        <p:nvPicPr>
          <p:cNvPr id="1032" name="Picture 8">
            <a:extLst>
              <a:ext uri="{FF2B5EF4-FFF2-40B4-BE49-F238E27FC236}">
                <a16:creationId xmlns:a16="http://schemas.microsoft.com/office/drawing/2014/main" id="{EA4960C0-B1BD-FE7A-5B6B-133713EE3F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87417" y="2142277"/>
            <a:ext cx="3742313" cy="18573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45446A50-F496-2265-9BC1-59AAA5E8D7DA}"/>
              </a:ext>
            </a:extLst>
          </p:cNvPr>
          <p:cNvPicPr>
            <a:picLocks noChangeAspect="1"/>
          </p:cNvPicPr>
          <p:nvPr/>
        </p:nvPicPr>
        <p:blipFill>
          <a:blip r:embed="rId3"/>
          <a:stretch>
            <a:fillRect/>
          </a:stretch>
        </p:blipFill>
        <p:spPr>
          <a:xfrm>
            <a:off x="8835738" y="4284553"/>
            <a:ext cx="2975264" cy="1857376"/>
          </a:xfrm>
          <a:prstGeom prst="rect">
            <a:avLst/>
          </a:prstGeom>
        </p:spPr>
      </p:pic>
      <p:pic>
        <p:nvPicPr>
          <p:cNvPr id="11" name="Picture 10">
            <a:extLst>
              <a:ext uri="{FF2B5EF4-FFF2-40B4-BE49-F238E27FC236}">
                <a16:creationId xmlns:a16="http://schemas.microsoft.com/office/drawing/2014/main" id="{764F8B4A-F4BF-3D43-9528-2EE373753430}"/>
              </a:ext>
            </a:extLst>
          </p:cNvPr>
          <p:cNvPicPr>
            <a:picLocks noChangeAspect="1"/>
          </p:cNvPicPr>
          <p:nvPr/>
        </p:nvPicPr>
        <p:blipFill>
          <a:blip r:embed="rId4"/>
          <a:stretch>
            <a:fillRect/>
          </a:stretch>
        </p:blipFill>
        <p:spPr>
          <a:xfrm>
            <a:off x="8659876" y="416762"/>
            <a:ext cx="2206943" cy="9937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D2CBD-A65C-03B9-C82D-4E1C7526E3C8}"/>
              </a:ext>
            </a:extLst>
          </p:cNvPr>
          <p:cNvSpPr txBox="1">
            <a:spLocks noGrp="1"/>
          </p:cNvSpPr>
          <p:nvPr>
            <p:ph type="title"/>
          </p:nvPr>
        </p:nvSpPr>
        <p:spPr>
          <a:xfrm>
            <a:off x="3434316" y="1687495"/>
            <a:ext cx="6751629" cy="4445881"/>
          </a:xfrm>
        </p:spPr>
        <p:txBody>
          <a:bodyPr>
            <a:normAutofit/>
          </a:bodyPr>
          <a:lstStyle/>
          <a:p>
            <a:pPr lvl="0" algn="l">
              <a:lnSpc>
                <a:spcPct val="150000"/>
              </a:lnSpc>
            </a:pPr>
            <a:r>
              <a:rPr lang="en-US" sz="1600" dirty="0">
                <a:solidFill>
                  <a:schemeClr val="tx1"/>
                </a:solidFill>
                <a:latin typeface="Arial" panose="020B0604020202020204" pitchFamily="34" charset="0"/>
                <a:cs typeface="Arial" panose="020B0604020202020204" pitchFamily="34" charset="0"/>
              </a:rPr>
              <a:t>Luxury and hotel resorts focus on </a:t>
            </a:r>
            <a:r>
              <a:rPr lang="en-US" sz="1600" dirty="0" err="1">
                <a:solidFill>
                  <a:schemeClr val="tx1"/>
                </a:solidFill>
                <a:latin typeface="Arial" panose="020B0604020202020204" pitchFamily="34" charset="0"/>
                <a:cs typeface="Arial" panose="020B0604020202020204" pitchFamily="34" charset="0"/>
              </a:rPr>
              <a:t>colour</a:t>
            </a:r>
            <a:r>
              <a:rPr lang="en-US" sz="1600" dirty="0">
                <a:solidFill>
                  <a:schemeClr val="tx1"/>
                </a:solidFill>
                <a:latin typeface="Arial" panose="020B0604020202020204" pitchFamily="34" charset="0"/>
                <a:cs typeface="Arial" panose="020B0604020202020204" pitchFamily="34" charset="0"/>
              </a:rPr>
              <a:t> and touch in the guest room to create a good mood and to please the senses, the interaction between employees and customers is important for quality service, personalized service and modern offerings (</a:t>
            </a:r>
            <a:r>
              <a:rPr lang="en-GB" sz="1600" b="0" i="0" dirty="0" err="1">
                <a:solidFill>
                  <a:schemeClr val="tx1"/>
                </a:solidFill>
                <a:effectLst/>
                <a:latin typeface="Arial" panose="020B0604020202020204" pitchFamily="34" charset="0"/>
                <a:cs typeface="Arial" panose="020B0604020202020204" pitchFamily="34" charset="0"/>
              </a:rPr>
              <a:t>Baek</a:t>
            </a:r>
            <a:r>
              <a:rPr lang="en-GB" sz="1600" b="0" i="0" dirty="0">
                <a:solidFill>
                  <a:schemeClr val="tx1"/>
                </a:solidFill>
                <a:effectLst/>
                <a:latin typeface="Arial" panose="020B0604020202020204" pitchFamily="34" charset="0"/>
                <a:cs typeface="Arial" panose="020B0604020202020204" pitchFamily="34" charset="0"/>
              </a:rPr>
              <a:t>, Choe and Ok, (2020).</a:t>
            </a:r>
            <a:endParaRPr lang="en-US" sz="1600" dirty="0">
              <a:solidFill>
                <a:schemeClr val="tx1"/>
              </a:solidFill>
              <a:latin typeface="Arial" panose="020B0604020202020204" pitchFamily="34" charset="0"/>
              <a:cs typeface="Arial" panose="020B0604020202020204" pitchFamily="34" charset="0"/>
            </a:endParaRPr>
          </a:p>
        </p:txBody>
      </p:sp>
      <p:sp>
        <p:nvSpPr>
          <p:cNvPr id="8" name="Slide Number Placeholder 4">
            <a:extLst>
              <a:ext uri="{FF2B5EF4-FFF2-40B4-BE49-F238E27FC236}">
                <a16:creationId xmlns:a16="http://schemas.microsoft.com/office/drawing/2014/main" id="{9653CDDC-96E6-93DF-542A-1D7B3414AA43}"/>
              </a:ext>
            </a:extLst>
          </p:cNvPr>
          <p:cNvSpPr txBox="1"/>
          <p:nvPr/>
        </p:nvSpPr>
        <p:spPr>
          <a:xfrm>
            <a:off x="9067803" y="6356351"/>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D52AAD2-D38D-48EC-9BA1-C828D3831E76}" type="slidenum">
              <a:rPr lang="en-US" sz="1200" b="0" i="0" u="none" strike="noStrike" kern="1200" cap="none" spc="0" baseline="0">
                <a:solidFill>
                  <a:srgbClr val="DAE5EF"/>
                </a:solidFill>
                <a:uFillTx/>
                <a:latin typeface="Tenorite"/>
              </a:rPr>
              <a:t>7</a:t>
            </a:fld>
            <a:endParaRPr lang="en-US" sz="1200" b="0" i="0" u="none" strike="noStrike" kern="1200" cap="none" spc="0" baseline="0">
              <a:solidFill>
                <a:srgbClr val="DAE5EF"/>
              </a:solidFill>
              <a:uFillTx/>
              <a:latin typeface="Tenorite"/>
            </a:endParaRPr>
          </a:p>
        </p:txBody>
      </p:sp>
      <p:sp>
        <p:nvSpPr>
          <p:cNvPr id="3" name="TextBox 2">
            <a:extLst>
              <a:ext uri="{FF2B5EF4-FFF2-40B4-BE49-F238E27FC236}">
                <a16:creationId xmlns:a16="http://schemas.microsoft.com/office/drawing/2014/main" id="{BC72E04B-5121-4BC9-665C-6481DF2CE4E1}"/>
              </a:ext>
            </a:extLst>
          </p:cNvPr>
          <p:cNvSpPr txBox="1"/>
          <p:nvPr/>
        </p:nvSpPr>
        <p:spPr>
          <a:xfrm>
            <a:off x="425303" y="606056"/>
            <a:ext cx="4131708" cy="3139321"/>
          </a:xfrm>
          <a:prstGeom prst="rect">
            <a:avLst/>
          </a:prstGeom>
          <a:noFill/>
        </p:spPr>
        <p:txBody>
          <a:bodyPr wrap="square" rtlCol="0">
            <a:spAutoFit/>
          </a:bodyPr>
          <a:lstStyle/>
          <a:p>
            <a:pPr marL="285750" indent="-285750">
              <a:buFont typeface="Wingdings" panose="05000000000000000000" pitchFamily="2" charset="2"/>
              <a:buChar char="§"/>
            </a:pPr>
            <a:r>
              <a:rPr lang="en-GB" dirty="0"/>
              <a:t>YOGA</a:t>
            </a:r>
          </a:p>
          <a:p>
            <a:pPr marL="285750" indent="-285750">
              <a:buFont typeface="Wingdings" panose="05000000000000000000" pitchFamily="2" charset="2"/>
              <a:buChar char="§"/>
            </a:pPr>
            <a:r>
              <a:rPr lang="en-GB" dirty="0"/>
              <a:t>SPA</a:t>
            </a:r>
          </a:p>
          <a:p>
            <a:pPr marL="285750" indent="-285750">
              <a:buFont typeface="Wingdings" panose="05000000000000000000" pitchFamily="2" charset="2"/>
              <a:buChar char="§"/>
            </a:pPr>
            <a:r>
              <a:rPr lang="en-GB" dirty="0"/>
              <a:t>FITNESS CENTER</a:t>
            </a:r>
          </a:p>
          <a:p>
            <a:pPr marL="285750" indent="-285750">
              <a:buFont typeface="Wingdings" panose="05000000000000000000" pitchFamily="2" charset="2"/>
              <a:buChar char="§"/>
            </a:pPr>
            <a:r>
              <a:rPr lang="en-GB" dirty="0"/>
              <a:t>HIDRO-VITAL POOL</a:t>
            </a:r>
          </a:p>
          <a:p>
            <a:pPr marL="285750" indent="-285750">
              <a:buFont typeface="Wingdings" panose="05000000000000000000" pitchFamily="2" charset="2"/>
              <a:buChar char="§"/>
            </a:pPr>
            <a:r>
              <a:rPr lang="en-GB" dirty="0"/>
              <a:t>SPA TREATMENTS</a:t>
            </a:r>
          </a:p>
          <a:p>
            <a:pPr marL="285750" indent="-285750">
              <a:buFont typeface="Wingdings" panose="05000000000000000000" pitchFamily="2" charset="2"/>
              <a:buChar char="§"/>
            </a:pPr>
            <a:r>
              <a:rPr lang="en-GB" dirty="0"/>
              <a:t>PERSONAL BUTLER SERVICE</a:t>
            </a:r>
          </a:p>
          <a:p>
            <a:pPr marL="285750" indent="-285750">
              <a:buFont typeface="Wingdings" panose="05000000000000000000" pitchFamily="2" charset="2"/>
              <a:buChar char="§"/>
            </a:pPr>
            <a:r>
              <a:rPr lang="en-GB" dirty="0"/>
              <a:t>SOUL PURIFICATION RITUAL</a:t>
            </a:r>
          </a:p>
          <a:p>
            <a:pPr marL="285750" indent="-285750">
              <a:buFont typeface="Wingdings" panose="05000000000000000000" pitchFamily="2" charset="2"/>
              <a:buChar char="§"/>
            </a:pPr>
            <a:r>
              <a:rPr lang="en-GB" dirty="0"/>
              <a:t>CONCIERGE SERVICE</a:t>
            </a:r>
          </a:p>
          <a:p>
            <a:pPr marL="285750" indent="-285750">
              <a:buFont typeface="Wingdings" panose="05000000000000000000" pitchFamily="2" charset="2"/>
              <a:buChar char="§"/>
            </a:pPr>
            <a:r>
              <a:rPr lang="en-GB" dirty="0"/>
              <a:t>PRIVATE POOL, BATHTUBS</a:t>
            </a:r>
          </a:p>
          <a:p>
            <a:pPr marL="285750" indent="-285750">
              <a:buFont typeface="Wingdings" panose="05000000000000000000" pitchFamily="2" charset="2"/>
              <a:buChar char="§"/>
            </a:pPr>
            <a:r>
              <a:rPr lang="en-GB" dirty="0"/>
              <a:t>SAUNA</a:t>
            </a:r>
          </a:p>
          <a:p>
            <a:pPr marL="285750" indent="-285750">
              <a:buFont typeface="Wingdings" panose="05000000000000000000" pitchFamily="2" charset="2"/>
              <a:buChar char="§"/>
            </a:pPr>
            <a:r>
              <a:rPr lang="en-GB" dirty="0"/>
              <a:t>BABYSITTING /CHILDCARE</a:t>
            </a:r>
          </a:p>
        </p:txBody>
      </p:sp>
      <p:sp>
        <p:nvSpPr>
          <p:cNvPr id="4" name="Text Placeholder 6">
            <a:extLst>
              <a:ext uri="{FF2B5EF4-FFF2-40B4-BE49-F238E27FC236}">
                <a16:creationId xmlns:a16="http://schemas.microsoft.com/office/drawing/2014/main" id="{CD70A742-0B01-91C2-5E67-F4B29C845A32}"/>
              </a:ext>
            </a:extLst>
          </p:cNvPr>
          <p:cNvSpPr txBox="1">
            <a:spLocks noGrp="1"/>
          </p:cNvSpPr>
          <p:nvPr>
            <p:ph type="body" idx="4294967295"/>
          </p:nvPr>
        </p:nvSpPr>
        <p:spPr>
          <a:xfrm>
            <a:off x="5556251" y="4574039"/>
            <a:ext cx="3511552" cy="679454"/>
          </a:xfrm>
        </p:spPr>
        <p:txBody>
          <a:bodyPr/>
          <a:lstStyle/>
          <a:p>
            <a:pPr marL="0" lvl="0" indent="0" algn="r">
              <a:buNone/>
            </a:pPr>
            <a:endParaRPr lang="en-US" sz="2000" dirty="0">
              <a:solidFill>
                <a:srgbClr val="FFFFFF"/>
              </a:solidFill>
            </a:endParaRPr>
          </a:p>
          <a:p>
            <a:pPr marL="0" lvl="0" indent="0" algn="r">
              <a:buNone/>
            </a:pPr>
            <a:endParaRPr lang="en-US" sz="2000" dirty="0">
              <a:solidFill>
                <a:srgbClr val="FFFFFF"/>
              </a:solidFill>
            </a:endParaRPr>
          </a:p>
        </p:txBody>
      </p:sp>
      <p:pic>
        <p:nvPicPr>
          <p:cNvPr id="5" name="Picture 4">
            <a:extLst>
              <a:ext uri="{FF2B5EF4-FFF2-40B4-BE49-F238E27FC236}">
                <a16:creationId xmlns:a16="http://schemas.microsoft.com/office/drawing/2014/main" id="{A97BEF95-9BAA-2C6C-26FC-BD7BBC6F47A4}"/>
              </a:ext>
            </a:extLst>
          </p:cNvPr>
          <p:cNvPicPr>
            <a:picLocks noChangeAspect="1"/>
          </p:cNvPicPr>
          <p:nvPr/>
        </p:nvPicPr>
        <p:blipFill>
          <a:blip r:embed="rId2"/>
          <a:stretch>
            <a:fillRect/>
          </a:stretch>
        </p:blipFill>
        <p:spPr>
          <a:xfrm>
            <a:off x="8408903" y="136520"/>
            <a:ext cx="3511553" cy="2946922"/>
          </a:xfrm>
          <a:prstGeom prst="rect">
            <a:avLst/>
          </a:prstGeom>
        </p:spPr>
      </p:pic>
      <p:pic>
        <p:nvPicPr>
          <p:cNvPr id="6" name="Picture 5">
            <a:extLst>
              <a:ext uri="{FF2B5EF4-FFF2-40B4-BE49-F238E27FC236}">
                <a16:creationId xmlns:a16="http://schemas.microsoft.com/office/drawing/2014/main" id="{E18DD564-3AEA-8D32-8F27-89B8EFBA4DF9}"/>
              </a:ext>
            </a:extLst>
          </p:cNvPr>
          <p:cNvPicPr>
            <a:picLocks noChangeAspect="1"/>
          </p:cNvPicPr>
          <p:nvPr/>
        </p:nvPicPr>
        <p:blipFill>
          <a:blip r:embed="rId3"/>
          <a:stretch>
            <a:fillRect/>
          </a:stretch>
        </p:blipFill>
        <p:spPr>
          <a:xfrm>
            <a:off x="3124198" y="4574039"/>
            <a:ext cx="6391942" cy="2081434"/>
          </a:xfrm>
          <a:prstGeom prst="rect">
            <a:avLst/>
          </a:prstGeom>
        </p:spPr>
      </p:pic>
      <p:pic>
        <p:nvPicPr>
          <p:cNvPr id="9" name="Picture 8">
            <a:extLst>
              <a:ext uri="{FF2B5EF4-FFF2-40B4-BE49-F238E27FC236}">
                <a16:creationId xmlns:a16="http://schemas.microsoft.com/office/drawing/2014/main" id="{2FFFCFC3-A4BA-A3FF-85DA-9DED64BFC954}"/>
              </a:ext>
            </a:extLst>
          </p:cNvPr>
          <p:cNvPicPr>
            <a:picLocks noChangeAspect="1"/>
          </p:cNvPicPr>
          <p:nvPr/>
        </p:nvPicPr>
        <p:blipFill>
          <a:blip r:embed="rId4"/>
          <a:stretch>
            <a:fillRect/>
          </a:stretch>
        </p:blipFill>
        <p:spPr>
          <a:xfrm>
            <a:off x="3783098" y="202526"/>
            <a:ext cx="3931319" cy="294692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17" name="Slide Number Placeholder 4">
            <a:extLst>
              <a:ext uri="{FF2B5EF4-FFF2-40B4-BE49-F238E27FC236}">
                <a16:creationId xmlns:a16="http://schemas.microsoft.com/office/drawing/2014/main" id="{007342E5-B268-58BF-24EB-D786F7DD2524}"/>
              </a:ext>
            </a:extLst>
          </p:cNvPr>
          <p:cNvSpPr txBox="1"/>
          <p:nvPr/>
        </p:nvSpPr>
        <p:spPr>
          <a:xfrm>
            <a:off x="8332332" y="6356351"/>
            <a:ext cx="1167496"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89E0EA8-6365-4B73-AFC7-9E2FF5F3203E}" type="slidenum">
              <a:rPr lang="en-US" sz="1200" b="0" i="0" u="none" strike="noStrike" kern="1200" cap="none" spc="0" baseline="0">
                <a:solidFill>
                  <a:srgbClr val="637183"/>
                </a:solidFill>
                <a:uFillTx/>
                <a:latin typeface="Tenorite"/>
              </a:rPr>
              <a:t>8</a:t>
            </a:fld>
            <a:endParaRPr lang="en-US" sz="1200" b="0" i="0" u="none" strike="noStrike" kern="1200" cap="none" spc="0" baseline="0">
              <a:solidFill>
                <a:srgbClr val="637183"/>
              </a:solidFill>
              <a:uFillTx/>
              <a:latin typeface="Tenorite"/>
            </a:endParaRPr>
          </a:p>
        </p:txBody>
      </p:sp>
      <p:sp>
        <p:nvSpPr>
          <p:cNvPr id="18" name="Rectangle 17">
            <a:extLst>
              <a:ext uri="{FF2B5EF4-FFF2-40B4-BE49-F238E27FC236}">
                <a16:creationId xmlns:a16="http://schemas.microsoft.com/office/drawing/2014/main" id="{0A5485B0-838E-F2E3-ECF8-B26CC617191F}"/>
              </a:ext>
            </a:extLst>
          </p:cNvPr>
          <p:cNvSpPr/>
          <p:nvPr/>
        </p:nvSpPr>
        <p:spPr>
          <a:xfrm>
            <a:off x="404212" y="1274165"/>
            <a:ext cx="8647548" cy="46745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GB" sz="1600" dirty="0">
                <a:latin typeface="Arial" panose="020B0604020202020204" pitchFamily="34" charset="0"/>
                <a:cs typeface="Arial" panose="020B0604020202020204" pitchFamily="34" charset="0"/>
              </a:rPr>
              <a:t>Guest satisfaction leads to guest loyalty and profit, the service is almost intangible, each person can have his requests, Ritz–Carlton employees are empowered to spend £2000 per day for each guest to resolve a guest problem without the manager’s permission, corporate philosophy, focus on guests” Spirit to serve” (Walker, 2021, p.34-39).</a:t>
            </a:r>
          </a:p>
          <a:p>
            <a:pPr algn="just">
              <a:lnSpc>
                <a:spcPct val="150000"/>
              </a:lnSpc>
            </a:pPr>
            <a:r>
              <a:rPr lang="en-GB" sz="1600" dirty="0">
                <a:latin typeface="Arial" panose="020B0604020202020204" pitchFamily="34" charset="0"/>
                <a:cs typeface="Arial" panose="020B0604020202020204" pitchFamily="34" charset="0"/>
              </a:rPr>
              <a:t>The Ritz –Carlton Hotel Company received the most important awards in the hospitality industry, the best luxury hotel chain the first and only to win </a:t>
            </a:r>
            <a:r>
              <a:rPr lang="en-GB" sz="1600" b="1" dirty="0">
                <a:solidFill>
                  <a:schemeClr val="bg2">
                    <a:lumMod val="10000"/>
                  </a:schemeClr>
                </a:solidFill>
                <a:latin typeface="Arial" panose="020B0604020202020204" pitchFamily="34" charset="0"/>
                <a:cs typeface="Arial" panose="020B0604020202020204" pitchFamily="34" charset="0"/>
              </a:rPr>
              <a:t>Malcolm Baldrige National Quality Award</a:t>
            </a:r>
            <a:r>
              <a:rPr lang="en-GB" sz="1600" dirty="0">
                <a:latin typeface="Arial" panose="020B0604020202020204" pitchFamily="34" charset="0"/>
                <a:cs typeface="Arial" panose="020B0604020202020204" pitchFamily="34" charset="0"/>
              </a:rPr>
              <a:t>, and the first service company won two times 1999 and 1992 (Walker, 2021, p.78).</a:t>
            </a:r>
          </a:p>
        </p:txBody>
      </p:sp>
      <p:pic>
        <p:nvPicPr>
          <p:cNvPr id="6" name="Picture 5">
            <a:extLst>
              <a:ext uri="{FF2B5EF4-FFF2-40B4-BE49-F238E27FC236}">
                <a16:creationId xmlns:a16="http://schemas.microsoft.com/office/drawing/2014/main" id="{2A7F6D86-9DDB-159A-3EA1-FD66124CD9FF}"/>
              </a:ext>
            </a:extLst>
          </p:cNvPr>
          <p:cNvPicPr>
            <a:picLocks noChangeAspect="1"/>
          </p:cNvPicPr>
          <p:nvPr/>
        </p:nvPicPr>
        <p:blipFill>
          <a:blip r:embed="rId2"/>
          <a:stretch>
            <a:fillRect/>
          </a:stretch>
        </p:blipFill>
        <p:spPr>
          <a:xfrm>
            <a:off x="2915118" y="406746"/>
            <a:ext cx="3333750" cy="6477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29" name="Slide Number Placeholder 4">
            <a:extLst>
              <a:ext uri="{FF2B5EF4-FFF2-40B4-BE49-F238E27FC236}">
                <a16:creationId xmlns:a16="http://schemas.microsoft.com/office/drawing/2014/main" id="{BC6B8FB1-0068-ECEF-24E6-A6D1C0FBBADC}"/>
              </a:ext>
            </a:extLst>
          </p:cNvPr>
          <p:cNvSpPr txBox="1"/>
          <p:nvPr/>
        </p:nvSpPr>
        <p:spPr>
          <a:xfrm>
            <a:off x="9067803" y="6356351"/>
            <a:ext cx="274320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3288D06-9DBD-4E36-8996-0D2C212D55A6}" type="slidenum">
              <a:rPr lang="en-US" sz="1200" b="0" i="0" u="none" strike="noStrike" kern="1200" cap="none" spc="0" baseline="0">
                <a:solidFill>
                  <a:srgbClr val="637183"/>
                </a:solidFill>
                <a:uFillTx/>
                <a:latin typeface="Tenorite"/>
              </a:rPr>
              <a:t>9</a:t>
            </a:fld>
            <a:endParaRPr lang="en-US" sz="1200" b="0" i="0" u="none" strike="noStrike" kern="1200" cap="none" spc="0" baseline="0">
              <a:solidFill>
                <a:srgbClr val="637183"/>
              </a:solidFill>
              <a:uFillTx/>
              <a:latin typeface="Tenorite"/>
            </a:endParaRPr>
          </a:p>
        </p:txBody>
      </p:sp>
      <p:sp>
        <p:nvSpPr>
          <p:cNvPr id="30" name="TextBox 29">
            <a:extLst>
              <a:ext uri="{FF2B5EF4-FFF2-40B4-BE49-F238E27FC236}">
                <a16:creationId xmlns:a16="http://schemas.microsoft.com/office/drawing/2014/main" id="{3B708E2E-2B8A-BFC6-EC19-EE492C66A56B}"/>
              </a:ext>
            </a:extLst>
          </p:cNvPr>
          <p:cNvSpPr txBox="1"/>
          <p:nvPr/>
        </p:nvSpPr>
        <p:spPr>
          <a:xfrm>
            <a:off x="254833" y="734518"/>
            <a:ext cx="11767278" cy="5539978"/>
          </a:xfrm>
          <a:prstGeom prst="rect">
            <a:avLst/>
          </a:prstGeom>
          <a:noFill/>
        </p:spPr>
        <p:txBody>
          <a:bodyPr wrap="square" rtlCol="0">
            <a:spAutoFit/>
          </a:bodyPr>
          <a:lstStyle/>
          <a:p>
            <a:pPr algn="just">
              <a:lnSpc>
                <a:spcPct val="150000"/>
              </a:lnSpc>
            </a:pPr>
            <a:r>
              <a:rPr lang="en-GB" sz="1600" dirty="0">
                <a:solidFill>
                  <a:schemeClr val="accent4">
                    <a:lumMod val="75000"/>
                  </a:schemeClr>
                </a:solidFill>
                <a:latin typeface="Arial" panose="020B0604020202020204" pitchFamily="34" charset="0"/>
                <a:cs typeface="Arial" panose="020B0604020202020204" pitchFamily="34" charset="0"/>
              </a:rPr>
              <a:t>GOLD STANDARDS: </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The Credo</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 Motto</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 Three Steps of Service </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Service Values </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The 6th Diamond </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The Employee Promise</a:t>
            </a:r>
            <a:r>
              <a:rPr lang="en-GB" sz="1600" baseline="30000" dirty="0">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a:p>
            <a:pPr algn="just">
              <a:lnSpc>
                <a:spcPct val="150000"/>
              </a:lnSpc>
            </a:pPr>
            <a:r>
              <a:rPr lang="en-GB" sz="1600" dirty="0">
                <a:latin typeface="Arial" panose="020B0604020202020204" pitchFamily="34" charset="0"/>
                <a:cs typeface="Arial" panose="020B0604020202020204" pitchFamily="34" charset="0"/>
              </a:rPr>
              <a:t>The Ritz-Carlton offer to their Ladies and Gentlemen a warm greeting using their name and built a strong relationship with their guests, the most important resource(The Ritz-Carlton, 2022).</a:t>
            </a:r>
          </a:p>
          <a:p>
            <a:pPr algn="just">
              <a:lnSpc>
                <a:spcPct val="150000"/>
              </a:lnSpc>
            </a:pPr>
            <a:r>
              <a:rPr lang="en-GB" sz="1600" dirty="0">
                <a:latin typeface="Arial" panose="020B0604020202020204" pitchFamily="34" charset="0"/>
                <a:cs typeface="Arial" panose="020B0604020202020204" pitchFamily="34" charset="0"/>
              </a:rPr>
              <a:t>The gold standards define the company, make a big difference from competitors, caring along a credo card,  the most important mission is delivering care and comfort for guests, the best experience to deliver service excellence, The motto gives enormousness esteem “We are Ladies and Gentlemen serving Ladies and Gentlemen”, respect of service and culture, escorting the guests an overuse the word “My pleasure” focusing on each individual guest, service values and emotional engagement  (mystique), empower through thrust placing guests needs above their own (</a:t>
            </a:r>
            <a:r>
              <a:rPr lang="en-GB" sz="1600" dirty="0" err="1">
                <a:latin typeface="Arial" panose="020B0604020202020204" pitchFamily="34" charset="0"/>
                <a:cs typeface="Arial" panose="020B0604020202020204" pitchFamily="34" charset="0"/>
              </a:rPr>
              <a:t>Michelli</a:t>
            </a:r>
            <a:r>
              <a:rPr lang="en-GB" sz="1600" dirty="0">
                <a:latin typeface="Arial" panose="020B0604020202020204" pitchFamily="34" charset="0"/>
                <a:cs typeface="Arial" panose="020B0604020202020204" pitchFamily="34" charset="0"/>
              </a:rPr>
              <a:t>, 2008).</a:t>
            </a:r>
          </a:p>
          <a:p>
            <a:endParaRPr lang="en-GB" dirty="0"/>
          </a:p>
        </p:txBody>
      </p:sp>
      <p:pic>
        <p:nvPicPr>
          <p:cNvPr id="31" name="Picture 30">
            <a:extLst>
              <a:ext uri="{FF2B5EF4-FFF2-40B4-BE49-F238E27FC236}">
                <a16:creationId xmlns:a16="http://schemas.microsoft.com/office/drawing/2014/main" id="{325B602D-CDF5-CD8D-0460-B282F47770F4}"/>
              </a:ext>
            </a:extLst>
          </p:cNvPr>
          <p:cNvPicPr>
            <a:picLocks noChangeAspect="1"/>
          </p:cNvPicPr>
          <p:nvPr/>
        </p:nvPicPr>
        <p:blipFill>
          <a:blip r:embed="rId3"/>
          <a:stretch>
            <a:fillRect/>
          </a:stretch>
        </p:blipFill>
        <p:spPr>
          <a:xfrm>
            <a:off x="4776387" y="373656"/>
            <a:ext cx="2969009" cy="1133954"/>
          </a:xfrm>
          <a:prstGeom prst="rect">
            <a:avLst/>
          </a:prstGeom>
        </p:spPr>
      </p:pic>
      <p:pic>
        <p:nvPicPr>
          <p:cNvPr id="3" name="Picture 2">
            <a:extLst>
              <a:ext uri="{FF2B5EF4-FFF2-40B4-BE49-F238E27FC236}">
                <a16:creationId xmlns:a16="http://schemas.microsoft.com/office/drawing/2014/main" id="{1CC3B876-E2DC-F5F9-F659-AE919138439E}"/>
              </a:ext>
            </a:extLst>
          </p:cNvPr>
          <p:cNvPicPr>
            <a:picLocks noChangeAspect="1"/>
          </p:cNvPicPr>
          <p:nvPr/>
        </p:nvPicPr>
        <p:blipFill>
          <a:blip r:embed="rId4"/>
          <a:stretch>
            <a:fillRect/>
          </a:stretch>
        </p:blipFill>
        <p:spPr>
          <a:xfrm>
            <a:off x="5138737" y="2349795"/>
            <a:ext cx="1914525" cy="447675"/>
          </a:xfrm>
          <a:prstGeom prst="rect">
            <a:avLst/>
          </a:prstGeom>
        </p:spPr>
      </p:pic>
      <p:pic>
        <p:nvPicPr>
          <p:cNvPr id="4" name="Picture 3">
            <a:extLst>
              <a:ext uri="{FF2B5EF4-FFF2-40B4-BE49-F238E27FC236}">
                <a16:creationId xmlns:a16="http://schemas.microsoft.com/office/drawing/2014/main" id="{1A7FA33C-5713-1D34-E8DB-826AE242678F}"/>
              </a:ext>
            </a:extLst>
          </p:cNvPr>
          <p:cNvPicPr>
            <a:picLocks noChangeAspect="1"/>
          </p:cNvPicPr>
          <p:nvPr/>
        </p:nvPicPr>
        <p:blipFill>
          <a:blip r:embed="rId5"/>
          <a:stretch>
            <a:fillRect/>
          </a:stretch>
        </p:blipFill>
        <p:spPr>
          <a:xfrm>
            <a:off x="7931889" y="136520"/>
            <a:ext cx="4260112" cy="320210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barn(inVertical)">
                                      <p:cBhvr>
                                        <p:cTn id="1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lide Number Placeholder 11">
            <a:extLst>
              <a:ext uri="{FF2B5EF4-FFF2-40B4-BE49-F238E27FC236}">
                <a16:creationId xmlns:a16="http://schemas.microsoft.com/office/drawing/2014/main" id="{0B3698D9-5E3D-D53D-E304-EAE34F995BCE}"/>
              </a:ext>
            </a:extLst>
          </p:cNvPr>
          <p:cNvSpPr txBox="1"/>
          <p:nvPr/>
        </p:nvSpPr>
        <p:spPr>
          <a:xfrm>
            <a:off x="10153278" y="6356351"/>
            <a:ext cx="1657724"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497C2FE-C8BC-45AE-91B9-A502A0AD9164}" type="slidenum">
              <a:rPr lang="en-US" sz="1200" b="0" i="0" u="none" strike="noStrike" kern="1200" cap="none" spc="0" baseline="0">
                <a:solidFill>
                  <a:srgbClr val="637183"/>
                </a:solidFill>
                <a:uFillTx/>
                <a:latin typeface="Tenorite"/>
              </a:rPr>
              <a:t>10</a:t>
            </a:fld>
            <a:endParaRPr lang="en-US" sz="1200" b="0" i="0" u="none" strike="noStrike" kern="1200" cap="none" spc="0" baseline="0">
              <a:solidFill>
                <a:srgbClr val="637183"/>
              </a:solidFill>
              <a:uFillTx/>
              <a:latin typeface="Tenorite"/>
            </a:endParaRPr>
          </a:p>
        </p:txBody>
      </p:sp>
      <p:pic>
        <p:nvPicPr>
          <p:cNvPr id="3" name="Picture 2" descr="Instant film photo collage of landscapes">
            <a:extLst>
              <a:ext uri="{FF2B5EF4-FFF2-40B4-BE49-F238E27FC236}">
                <a16:creationId xmlns:a16="http://schemas.microsoft.com/office/drawing/2014/main" id="{FD718AB9-721C-813B-F7E3-F8D3F9155A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973" y="244548"/>
            <a:ext cx="3423683" cy="1690577"/>
          </a:xfrm>
          <a:prstGeom prst="rect">
            <a:avLst/>
          </a:prstGeom>
        </p:spPr>
      </p:pic>
      <p:pic>
        <p:nvPicPr>
          <p:cNvPr id="5" name="Picture 4" descr="Stick figure families holding hands">
            <a:extLst>
              <a:ext uri="{FF2B5EF4-FFF2-40B4-BE49-F238E27FC236}">
                <a16:creationId xmlns:a16="http://schemas.microsoft.com/office/drawing/2014/main" id="{ACCCD0BE-3F42-54F4-A93D-CA2D453871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0"/>
            <a:ext cx="2806995" cy="2222205"/>
          </a:xfrm>
          <a:prstGeom prst="rect">
            <a:avLst/>
          </a:prstGeom>
        </p:spPr>
      </p:pic>
      <p:sp>
        <p:nvSpPr>
          <p:cNvPr id="6" name="Arrow: Down 5">
            <a:extLst>
              <a:ext uri="{FF2B5EF4-FFF2-40B4-BE49-F238E27FC236}">
                <a16:creationId xmlns:a16="http://schemas.microsoft.com/office/drawing/2014/main" id="{E8861617-3CF8-730A-FCC3-0B1ECDF09993}"/>
              </a:ext>
            </a:extLst>
          </p:cNvPr>
          <p:cNvSpPr/>
          <p:nvPr/>
        </p:nvSpPr>
        <p:spPr>
          <a:xfrm>
            <a:off x="4937512" y="703531"/>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a:extLst>
              <a:ext uri="{FF2B5EF4-FFF2-40B4-BE49-F238E27FC236}">
                <a16:creationId xmlns:a16="http://schemas.microsoft.com/office/drawing/2014/main" id="{19AE0304-ACD9-6C54-356A-5BA80A448298}"/>
              </a:ext>
            </a:extLst>
          </p:cNvPr>
          <p:cNvPicPr>
            <a:picLocks noChangeAspect="1"/>
          </p:cNvPicPr>
          <p:nvPr/>
        </p:nvPicPr>
        <p:blipFill>
          <a:blip r:embed="rId5"/>
          <a:stretch>
            <a:fillRect/>
          </a:stretch>
        </p:blipFill>
        <p:spPr>
          <a:xfrm>
            <a:off x="0" y="0"/>
            <a:ext cx="12191999" cy="6858000"/>
          </a:xfrm>
          <a:prstGeom prst="rect">
            <a:avLst/>
          </a:prstGeom>
        </p:spPr>
      </p:pic>
      <p:graphicFrame>
        <p:nvGraphicFramePr>
          <p:cNvPr id="27" name="TextBox 24">
            <a:extLst>
              <a:ext uri="{FF2B5EF4-FFF2-40B4-BE49-F238E27FC236}">
                <a16:creationId xmlns:a16="http://schemas.microsoft.com/office/drawing/2014/main" id="{14671D68-06F5-FB84-17D3-24797B29D228}"/>
              </a:ext>
            </a:extLst>
          </p:cNvPr>
          <p:cNvGraphicFramePr/>
          <p:nvPr/>
        </p:nvGraphicFramePr>
        <p:xfrm>
          <a:off x="340243" y="2385681"/>
          <a:ext cx="11259879" cy="336502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EAC2A-80A1-70B8-F20E-B2F4C286F682}"/>
              </a:ext>
            </a:extLst>
          </p:cNvPr>
          <p:cNvSpPr txBox="1">
            <a:spLocks noGrp="1"/>
          </p:cNvSpPr>
          <p:nvPr>
            <p:ph type="title"/>
          </p:nvPr>
        </p:nvSpPr>
        <p:spPr>
          <a:xfrm>
            <a:off x="1167487" y="381003"/>
            <a:ext cx="9779178" cy="1352104"/>
          </a:xfrm>
        </p:spPr>
        <p:txBody>
          <a:bodyPr/>
          <a:lstStyle/>
          <a:p>
            <a:pPr lvl="0"/>
            <a:r>
              <a:rPr lang="en-US" dirty="0"/>
              <a:t>Summary </a:t>
            </a:r>
            <a:br>
              <a:rPr lang="en-US" dirty="0"/>
            </a:br>
            <a:r>
              <a:rPr lang="en-US" sz="2000" dirty="0"/>
              <a:t>Importance of hospitality </a:t>
            </a:r>
          </a:p>
        </p:txBody>
      </p:sp>
      <p:sp>
        <p:nvSpPr>
          <p:cNvPr id="3" name="Content Placeholder 2">
            <a:extLst>
              <a:ext uri="{FF2B5EF4-FFF2-40B4-BE49-F238E27FC236}">
                <a16:creationId xmlns:a16="http://schemas.microsoft.com/office/drawing/2014/main" id="{7D40A557-BED3-1C63-8E24-557880A71067}"/>
              </a:ext>
            </a:extLst>
          </p:cNvPr>
          <p:cNvSpPr txBox="1">
            <a:spLocks noGrp="1"/>
          </p:cNvSpPr>
          <p:nvPr>
            <p:ph type="body" idx="4294967295"/>
          </p:nvPr>
        </p:nvSpPr>
        <p:spPr>
          <a:xfrm>
            <a:off x="1167487" y="2653168"/>
            <a:ext cx="9779178" cy="3436479"/>
          </a:xfrm>
        </p:spPr>
        <p:txBody>
          <a:bodyPr>
            <a:normAutofit fontScale="92500" lnSpcReduction="20000"/>
          </a:bodyPr>
          <a:lstStyle/>
          <a:p>
            <a:pPr marL="0" lvl="0" indent="0" algn="just">
              <a:lnSpc>
                <a:spcPct val="160000"/>
              </a:lnSpc>
              <a:buNone/>
            </a:pPr>
            <a:r>
              <a:rPr lang="en-US" sz="2000" dirty="0">
                <a:solidFill>
                  <a:srgbClr val="FFFFFF"/>
                </a:solidFill>
                <a:latin typeface="Arial" panose="020B0604020202020204" pitchFamily="34" charset="0"/>
                <a:cs typeface="Arial" panose="020B0604020202020204" pitchFamily="34" charset="0"/>
              </a:rPr>
              <a:t>Future of hospitality: The Ritz-Carlton uses emotional intelligence (empathy, creative thinking) and artificial intelligence (data analytics) to provide individualized service, empowering staff to accommodate all requests from guests, and exceed expectations by understanding their needs and wants. Artificial Intelligence service quality increases customer loyalty and satisfaction (Wei and Prentice, 2022). Hotels strive to meet and exceed guests' expectations to better understand their value and gain a competitive advantage over rivals, promote quality excellence, quality service, emphasis on guests, core value, service standards providing an intangible experience.</a:t>
            </a:r>
            <a:endParaRPr lang="en-US" sz="2400" dirty="0">
              <a:solidFill>
                <a:srgbClr val="FFFFFF"/>
              </a:solidFill>
            </a:endParaRPr>
          </a:p>
        </p:txBody>
      </p:sp>
      <p:sp>
        <p:nvSpPr>
          <p:cNvPr id="6" name="Slide Number Placeholder 5">
            <a:extLst>
              <a:ext uri="{FF2B5EF4-FFF2-40B4-BE49-F238E27FC236}">
                <a16:creationId xmlns:a16="http://schemas.microsoft.com/office/drawing/2014/main" id="{C2BE52EF-D525-C5B6-FADA-A7057C82AB9C}"/>
              </a:ext>
            </a:extLst>
          </p:cNvPr>
          <p:cNvSpPr txBox="1"/>
          <p:nvPr/>
        </p:nvSpPr>
        <p:spPr>
          <a:xfrm>
            <a:off x="10206322" y="6356351"/>
            <a:ext cx="1604680"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78F98DA-28C2-4616-8A9F-5BF7D8E58BBC}" type="slidenum">
              <a:rPr lang="en-US" sz="1200" b="0" i="0" u="none" strike="noStrike" kern="1200" cap="none" spc="0" baseline="0">
                <a:solidFill>
                  <a:srgbClr val="637183"/>
                </a:solidFill>
                <a:uFillTx/>
                <a:latin typeface="Tenorite"/>
              </a:rPr>
              <a:t>11</a:t>
            </a:fld>
            <a:endParaRPr lang="en-US" sz="1200" b="0" i="0" u="none" strike="noStrike" kern="1200" cap="none" spc="0" baseline="0">
              <a:solidFill>
                <a:srgbClr val="637183"/>
              </a:solidFill>
              <a:uFillTx/>
              <a:latin typeface="Tenorite"/>
            </a:endParaRPr>
          </a:p>
        </p:txBody>
      </p:sp>
      <p:pic>
        <p:nvPicPr>
          <p:cNvPr id="1026" name="Picture 2" descr="emotional intelligence">
            <a:extLst>
              <a:ext uri="{FF2B5EF4-FFF2-40B4-BE49-F238E27FC236}">
                <a16:creationId xmlns:a16="http://schemas.microsoft.com/office/drawing/2014/main" id="{E59DAD9C-23EC-E0D1-171A-8E114DE218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0"/>
            <a:ext cx="3941135" cy="23072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6" name="Content Placeholder 4">
            <a:extLst>
              <a:ext uri="{FF2B5EF4-FFF2-40B4-BE49-F238E27FC236}">
                <a16:creationId xmlns:a16="http://schemas.microsoft.com/office/drawing/2014/main" id="{693D512B-AEEF-01CD-BCA7-B7683CC8F869}"/>
              </a:ext>
            </a:extLst>
          </p:cNvPr>
          <p:cNvSpPr txBox="1">
            <a:spLocks noGrp="1"/>
          </p:cNvSpPr>
          <p:nvPr>
            <p:ph idx="1"/>
          </p:nvPr>
        </p:nvSpPr>
        <p:spPr>
          <a:xfrm>
            <a:off x="4683785" y="2526313"/>
            <a:ext cx="3173278" cy="2828614"/>
          </a:xfrm>
        </p:spPr>
        <p:txBody>
          <a:bodyPr>
            <a:normAutofit/>
          </a:bodyPr>
          <a:lstStyle/>
          <a:p>
            <a:pPr marL="0" lvl="0" indent="0">
              <a:buNone/>
            </a:pPr>
            <a:endParaRPr lang="en-US" sz="2000" dirty="0"/>
          </a:p>
          <a:p>
            <a:pPr marL="0" lvl="0" indent="0">
              <a:buNone/>
            </a:pPr>
            <a:endParaRPr lang="en-US" sz="2000" dirty="0"/>
          </a:p>
        </p:txBody>
      </p:sp>
      <p:sp>
        <p:nvSpPr>
          <p:cNvPr id="11" name="Slide Number Placeholder 7">
            <a:extLst>
              <a:ext uri="{FF2B5EF4-FFF2-40B4-BE49-F238E27FC236}">
                <a16:creationId xmlns:a16="http://schemas.microsoft.com/office/drawing/2014/main" id="{E7DC6FE6-FD75-022E-CC6C-B56E37B26BE7}"/>
              </a:ext>
            </a:extLst>
          </p:cNvPr>
          <p:cNvSpPr txBox="1"/>
          <p:nvPr/>
        </p:nvSpPr>
        <p:spPr>
          <a:xfrm>
            <a:off x="10153278" y="6356351"/>
            <a:ext cx="1657724"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7338FFB-EFEF-4D90-984A-29C51A96BA59}" type="slidenum">
              <a:rPr lang="en-US" sz="1200" b="0" i="0" u="none" strike="noStrike" kern="1200" cap="none" spc="0" baseline="0">
                <a:solidFill>
                  <a:srgbClr val="DAE5EF"/>
                </a:solidFill>
                <a:uFillTx/>
                <a:latin typeface="Tenorite"/>
              </a:rPr>
              <a:t>12</a:t>
            </a:fld>
            <a:endParaRPr lang="en-US" sz="1200" b="0" i="0" u="none" strike="noStrike" kern="1200" cap="none" spc="0" baseline="0">
              <a:solidFill>
                <a:srgbClr val="DAE5EF"/>
              </a:solidFill>
              <a:uFillTx/>
              <a:latin typeface="Tenorite"/>
            </a:endParaRPr>
          </a:p>
        </p:txBody>
      </p:sp>
      <p:sp>
        <p:nvSpPr>
          <p:cNvPr id="5" name="TextBox 4">
            <a:extLst>
              <a:ext uri="{FF2B5EF4-FFF2-40B4-BE49-F238E27FC236}">
                <a16:creationId xmlns:a16="http://schemas.microsoft.com/office/drawing/2014/main" id="{DA3AE30D-425D-E4F4-DA3F-EFF199DF8ADD}"/>
              </a:ext>
            </a:extLst>
          </p:cNvPr>
          <p:cNvSpPr txBox="1"/>
          <p:nvPr/>
        </p:nvSpPr>
        <p:spPr>
          <a:xfrm>
            <a:off x="138223" y="0"/>
            <a:ext cx="11812772" cy="7163756"/>
          </a:xfrm>
          <a:prstGeom prst="rect">
            <a:avLst/>
          </a:prstGeom>
          <a:noFill/>
        </p:spPr>
        <p:txBody>
          <a:bodyPr wrap="square">
            <a:spAutoFit/>
          </a:bodyPr>
          <a:lstStyle/>
          <a:p>
            <a:pPr algn="ctr">
              <a:lnSpc>
                <a:spcPct val="150000"/>
              </a:lnSpc>
              <a:spcAft>
                <a:spcPts val="800"/>
              </a:spcAft>
            </a:pPr>
            <a:r>
              <a:rPr lang="en-GB" sz="1600" dirty="0">
                <a:effectLst/>
                <a:latin typeface="Arial" panose="020B0604020202020204" pitchFamily="34" charset="0"/>
                <a:ea typeface="Calibri" panose="020F0502020204030204" pitchFamily="34" charset="0"/>
                <a:cs typeface="Arial" panose="020B0604020202020204" pitchFamily="34" charset="0"/>
              </a:rPr>
              <a:t>Reference list:</a:t>
            </a:r>
          </a:p>
          <a:p>
            <a:pPr marL="285750" indent="-285750" algn="just">
              <a:lnSpc>
                <a:spcPct val="150000"/>
              </a:lnSpc>
              <a:spcAft>
                <a:spcPts val="800"/>
              </a:spcAft>
              <a:buFont typeface="Arial" panose="020B0604020202020204" pitchFamily="34" charset="0"/>
              <a:buChar char="•"/>
            </a:pPr>
            <a:r>
              <a:rPr lang="en-GB" sz="1600" b="0" i="0" dirty="0">
                <a:effectLst/>
                <a:latin typeface="Arial" panose="020B0604020202020204" pitchFamily="34" charset="0"/>
                <a:cs typeface="Arial" panose="020B0604020202020204" pitchFamily="34" charset="0"/>
              </a:rPr>
              <a:t>Cousins, J. and Weekes, S. (2020) </a:t>
            </a:r>
            <a:r>
              <a:rPr lang="en-GB" sz="1600" b="0" i="1" dirty="0">
                <a:effectLst/>
                <a:latin typeface="Arial" panose="020B0604020202020204" pitchFamily="34" charset="0"/>
                <a:cs typeface="Arial" panose="020B0604020202020204" pitchFamily="34" charset="0"/>
              </a:rPr>
              <a:t>Food and beverage service</a:t>
            </a:r>
            <a:r>
              <a:rPr lang="en-GB" sz="1600" b="0" i="0" dirty="0">
                <a:effectLst/>
                <a:latin typeface="Arial" panose="020B0604020202020204" pitchFamily="34" charset="0"/>
                <a:cs typeface="Arial" panose="020B0604020202020204" pitchFamily="34" charset="0"/>
              </a:rPr>
              <a:t>. 10th edition. London: Hodder Education Group. </a:t>
            </a:r>
          </a:p>
          <a:p>
            <a:pPr marL="285750" indent="-285750" algn="just">
              <a:lnSpc>
                <a:spcPct val="150000"/>
              </a:lnSpc>
              <a:spcAft>
                <a:spcPts val="800"/>
              </a:spcAft>
              <a:buFont typeface="Arial" panose="020B0604020202020204" pitchFamily="34" charset="0"/>
              <a:buChar char="•"/>
            </a:pPr>
            <a:r>
              <a:rPr lang="en-GB" sz="1600" dirty="0" err="1">
                <a:latin typeface="Arial" panose="020B0604020202020204" pitchFamily="34" charset="0"/>
                <a:cs typeface="Arial" panose="020B0604020202020204" pitchFamily="34" charset="0"/>
              </a:rPr>
              <a:t>Baek</a:t>
            </a:r>
            <a:r>
              <a:rPr lang="en-GB" sz="1600" dirty="0">
                <a:latin typeface="Arial" panose="020B0604020202020204" pitchFamily="34" charset="0"/>
                <a:cs typeface="Arial" panose="020B0604020202020204" pitchFamily="34" charset="0"/>
              </a:rPr>
              <a:t>, J., Choe, Y. and Ok, C.M. (2020) ‘Determinants of hotel guests’ service experiences: an examination of differences between lifestyle and traditional hotels’, </a:t>
            </a:r>
            <a:r>
              <a:rPr lang="en-GB" sz="1600" i="1" dirty="0">
                <a:latin typeface="Arial" panose="020B0604020202020204" pitchFamily="34" charset="0"/>
                <a:cs typeface="Arial" panose="020B0604020202020204" pitchFamily="34" charset="0"/>
              </a:rPr>
              <a:t>Journal of Hospitality Marketing &amp; Management</a:t>
            </a:r>
            <a:r>
              <a:rPr lang="en-GB" sz="1600" dirty="0">
                <a:latin typeface="Arial" panose="020B0604020202020204" pitchFamily="34" charset="0"/>
                <a:cs typeface="Arial" panose="020B0604020202020204" pitchFamily="34" charset="0"/>
              </a:rPr>
              <a:t>, 29(1), pp. 88–105. doi:10.1080/19368623.2019.1580173.</a:t>
            </a:r>
          </a:p>
          <a:p>
            <a:pPr marL="285750" indent="-285750" algn="just">
              <a:lnSpc>
                <a:spcPct val="150000"/>
              </a:lnSpc>
              <a:spcAft>
                <a:spcPts val="800"/>
              </a:spcAft>
              <a:buFont typeface="Arial" panose="020B0604020202020204" pitchFamily="34" charset="0"/>
              <a:buChar char="•"/>
            </a:pPr>
            <a:r>
              <a:rPr lang="en-GB" sz="1600" dirty="0">
                <a:latin typeface="Arial" panose="020B0604020202020204" pitchFamily="34" charset="0"/>
                <a:cs typeface="Arial" panose="020B0604020202020204" pitchFamily="34" charset="0"/>
              </a:rPr>
              <a:t>ISPA, (2022) </a:t>
            </a:r>
            <a:r>
              <a:rPr lang="en-GB" sz="1600" i="1" dirty="0">
                <a:latin typeface="Arial" panose="020B0604020202020204" pitchFamily="34" charset="0"/>
                <a:cs typeface="Arial" panose="020B0604020202020204" pitchFamily="34" charset="0"/>
              </a:rPr>
              <a:t>Images</a:t>
            </a:r>
            <a:r>
              <a:rPr lang="en-GB" sz="1600" dirty="0">
                <a:latin typeface="Arial" panose="020B0604020202020204" pitchFamily="34" charset="0"/>
                <a:cs typeface="Arial" panose="020B0604020202020204" pitchFamily="34" charset="0"/>
              </a:rPr>
              <a:t>. Available at: https://www.ispasearch.net/emotional-intelligence/ (Accessed date: 2 February 2023).</a:t>
            </a:r>
          </a:p>
          <a:p>
            <a:pPr marL="285750" indent="-285750" algn="just">
              <a:lnSpc>
                <a:spcPct val="150000"/>
              </a:lnSpc>
              <a:spcAft>
                <a:spcPts val="800"/>
              </a:spcAft>
              <a:buFont typeface="Arial" panose="020B0604020202020204" pitchFamily="34" charset="0"/>
              <a:buChar char="•"/>
            </a:pPr>
            <a:r>
              <a:rPr lang="en-GB" sz="1600" b="0" i="0" dirty="0">
                <a:effectLst/>
                <a:latin typeface="Arial" panose="020B0604020202020204" pitchFamily="34" charset="0"/>
                <a:cs typeface="Arial" panose="020B0604020202020204" pitchFamily="34" charset="0"/>
              </a:rPr>
              <a:t>Gustavo, N. (2022) </a:t>
            </a:r>
            <a:r>
              <a:rPr lang="en-GB" sz="1600" b="0" i="1" dirty="0">
                <a:effectLst/>
                <a:latin typeface="Arial" panose="020B0604020202020204" pitchFamily="34" charset="0"/>
                <a:cs typeface="Arial" panose="020B0604020202020204" pitchFamily="34" charset="0"/>
              </a:rPr>
              <a:t>Optimizing digital solutions for hyper-personalization in tourism and hospitality</a:t>
            </a:r>
            <a:r>
              <a:rPr lang="en-GB" sz="1600" b="0" i="0" dirty="0">
                <a:effectLst/>
                <a:latin typeface="Arial" panose="020B0604020202020204" pitchFamily="34" charset="0"/>
                <a:cs typeface="Arial" panose="020B0604020202020204" pitchFamily="34" charset="0"/>
              </a:rPr>
              <a:t>. Hershey, PA: IGI Global.</a:t>
            </a:r>
          </a:p>
          <a:p>
            <a:pPr marL="285750" indent="-285750">
              <a:lnSpc>
                <a:spcPct val="150000"/>
              </a:lnSpc>
              <a:spcAft>
                <a:spcPts val="800"/>
              </a:spcAft>
              <a:buFont typeface="Arial" panose="020B0604020202020204" pitchFamily="34" charset="0"/>
              <a:buChar char="•"/>
            </a:pPr>
            <a:r>
              <a:rPr lang="en-GB" sz="1600" dirty="0">
                <a:latin typeface="Arial" panose="020B0604020202020204" pitchFamily="34" charset="0"/>
                <a:ea typeface="Calibri" panose="020F0502020204030204" pitchFamily="34" charset="0"/>
                <a:cs typeface="Arial" panose="020B0604020202020204" pitchFamily="34" charset="0"/>
              </a:rPr>
              <a:t>MarketLine, (2019</a:t>
            </a:r>
            <a:r>
              <a:rPr lang="en-GB" sz="1600" i="1" dirty="0">
                <a:latin typeface="Arial" panose="020B0604020202020204" pitchFamily="34" charset="0"/>
                <a:ea typeface="Calibri" panose="020F0502020204030204" pitchFamily="34" charset="0"/>
                <a:cs typeface="Arial" panose="020B0604020202020204" pitchFamily="34" charset="0"/>
              </a:rPr>
              <a:t>) Hotel brand differentiation. </a:t>
            </a:r>
            <a:r>
              <a:rPr lang="en-GB" sz="1600" dirty="0">
                <a:latin typeface="Arial" panose="020B0604020202020204" pitchFamily="34" charset="0"/>
                <a:ea typeface="Calibri" panose="020F0502020204030204" pitchFamily="34" charset="0"/>
                <a:cs typeface="Arial" panose="020B0604020202020204" pitchFamily="34" charset="0"/>
              </a:rPr>
              <a:t>Available at: </a:t>
            </a:r>
            <a:r>
              <a:rPr lang="en-GB" sz="1600" dirty="0">
                <a:latin typeface="Arial" panose="020B0604020202020204" pitchFamily="34" charset="0"/>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https://advantage-marketline-com.ezproxy.uwtsd.ac.uk/Analysis/ViewasPDF/hotel-brand-differentiation-how-major-companies-are-using-an-array-of-brands-to-appeal-to-all-76970</a:t>
            </a:r>
            <a:r>
              <a:rPr lang="en-GB" sz="1600" dirty="0">
                <a:latin typeface="Arial" panose="020B0604020202020204" pitchFamily="34" charset="0"/>
                <a:ea typeface="Calibri" panose="020F0502020204030204" pitchFamily="34" charset="0"/>
                <a:cs typeface="Arial" panose="020B0604020202020204" pitchFamily="34" charset="0"/>
              </a:rPr>
              <a:t> (Accessed </a:t>
            </a:r>
            <a:r>
              <a:rPr lang="en-GB" sz="1600" dirty="0">
                <a:effectLst/>
                <a:latin typeface="Arial" panose="020B0604020202020204" pitchFamily="34" charset="0"/>
                <a:ea typeface="Calibri" panose="020F0502020204030204" pitchFamily="34" charset="0"/>
                <a:cs typeface="Arial" panose="020B0604020202020204" pitchFamily="34" charset="0"/>
              </a:rPr>
              <a:t>date 20 January 2023).</a:t>
            </a:r>
          </a:p>
          <a:p>
            <a:pPr marL="285750" indent="-285750">
              <a:lnSpc>
                <a:spcPct val="150000"/>
              </a:lnSpc>
              <a:spcAft>
                <a:spcPts val="800"/>
              </a:spcAft>
              <a:buFont typeface="Arial" panose="020B0604020202020204" pitchFamily="34" charset="0"/>
              <a:buChar char="•"/>
            </a:pPr>
            <a:r>
              <a:rPr lang="en-GB" sz="1600" dirty="0">
                <a:latin typeface="Arial" panose="020B0604020202020204" pitchFamily="34" charset="0"/>
                <a:ea typeface="Calibri" panose="020F0502020204030204" pitchFamily="34" charset="0"/>
                <a:cs typeface="Arial" panose="020B0604020202020204" pitchFamily="34" charset="0"/>
              </a:rPr>
              <a:t>Marriot International (2023) About us. Available at: </a:t>
            </a:r>
            <a:r>
              <a:rPr lang="en-GB" sz="1600" dirty="0">
                <a:latin typeface="Arial" panose="020B0604020202020204" pitchFamily="34" charset="0"/>
                <a:ea typeface="Calibri" panose="020F050202020403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https://www.marriott.com/marriott/aboutmarriott.mi</a:t>
            </a:r>
            <a:r>
              <a:rPr lang="en-GB" sz="1600" dirty="0">
                <a:latin typeface="Arial" panose="020B0604020202020204" pitchFamily="34" charset="0"/>
                <a:ea typeface="Calibri" panose="020F0502020204030204" pitchFamily="34" charset="0"/>
                <a:cs typeface="Arial" panose="020B0604020202020204" pitchFamily="34" charset="0"/>
              </a:rPr>
              <a:t> (Accessed date 30 January 2023).</a:t>
            </a: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marL="285750" indent="-285750">
              <a:lnSpc>
                <a:spcPct val="150000"/>
              </a:lnSpc>
              <a:spcAft>
                <a:spcPts val="800"/>
              </a:spcAft>
              <a:buFont typeface="Arial" panose="020B0604020202020204" pitchFamily="34" charset="0"/>
              <a:buChar char="•"/>
            </a:pPr>
            <a:r>
              <a:rPr lang="en-GB" sz="1600" b="0" i="0" dirty="0" err="1">
                <a:effectLst/>
                <a:latin typeface="Arial" panose="020B0604020202020204" pitchFamily="34" charset="0"/>
                <a:cs typeface="Arial" panose="020B0604020202020204" pitchFamily="34" charset="0"/>
              </a:rPr>
              <a:t>Michelli</a:t>
            </a:r>
            <a:r>
              <a:rPr lang="en-GB" sz="1600" b="0" i="0" dirty="0">
                <a:effectLst/>
                <a:latin typeface="Arial" panose="020B0604020202020204" pitchFamily="34" charset="0"/>
                <a:cs typeface="Arial" panose="020B0604020202020204" pitchFamily="34" charset="0"/>
              </a:rPr>
              <a:t>, J.A. (2008) </a:t>
            </a:r>
            <a:r>
              <a:rPr lang="en-GB" sz="1600" b="0" i="1" dirty="0">
                <a:effectLst/>
                <a:latin typeface="Arial" panose="020B0604020202020204" pitchFamily="34" charset="0"/>
                <a:cs typeface="Arial" panose="020B0604020202020204" pitchFamily="34" charset="0"/>
              </a:rPr>
              <a:t>The new gold </a:t>
            </a:r>
            <a:r>
              <a:rPr lang="en-GB" sz="1600" i="1" dirty="0">
                <a:latin typeface="Arial" panose="020B0604020202020204" pitchFamily="34" charset="0"/>
                <a:cs typeface="Arial" panose="020B0604020202020204" pitchFamily="34" charset="0"/>
              </a:rPr>
              <a:t>standard: 5 </a:t>
            </a:r>
            <a:r>
              <a:rPr lang="en-GB" sz="1600" b="0" i="1" dirty="0">
                <a:effectLst/>
                <a:latin typeface="Arial" panose="020B0604020202020204" pitchFamily="34" charset="0"/>
                <a:cs typeface="Arial" panose="020B0604020202020204" pitchFamily="34" charset="0"/>
              </a:rPr>
              <a:t>leadership principles for creating a legendary customer experience courtesy of the Ritz-Carlton Hotel Company</a:t>
            </a:r>
            <a:r>
              <a:rPr lang="en-GB" sz="1600" b="0" i="0" dirty="0">
                <a:effectLst/>
                <a:latin typeface="Arial" panose="020B0604020202020204" pitchFamily="34" charset="0"/>
                <a:cs typeface="Arial" panose="020B0604020202020204" pitchFamily="34" charset="0"/>
              </a:rPr>
              <a:t>. 1st edition. New York: McGraw-Hill.</a:t>
            </a:r>
            <a:r>
              <a:rPr lang="en-GB" sz="1600" dirty="0">
                <a:latin typeface="Arial" panose="020B0604020202020204" pitchFamily="34" charset="0"/>
                <a:ea typeface="Calibri" panose="020F0502020204030204" pitchFamily="34" charset="0"/>
                <a:cs typeface="Arial" panose="020B0604020202020204" pitchFamily="34" charset="0"/>
              </a:rPr>
              <a:t> </a:t>
            </a:r>
          </a:p>
          <a:p>
            <a:pPr marL="285750" indent="-285750" algn="just">
              <a:lnSpc>
                <a:spcPct val="150000"/>
              </a:lnSpc>
              <a:spcAft>
                <a:spcPts val="800"/>
              </a:spcAft>
              <a:buFont typeface="Arial" panose="020B0604020202020204" pitchFamily="34" charset="0"/>
              <a:buChar char="•"/>
            </a:pPr>
            <a:r>
              <a:rPr lang="en-GB" sz="1600" dirty="0">
                <a:latin typeface="Arial" panose="020B0604020202020204" pitchFamily="34" charset="0"/>
                <a:ea typeface="Calibri" panose="020F0502020204030204" pitchFamily="34" charset="0"/>
                <a:cs typeface="Arial" panose="020B0604020202020204" pitchFamily="34" charset="0"/>
              </a:rPr>
              <a:t>Solomon, M. (2016) </a:t>
            </a:r>
            <a:r>
              <a:rPr lang="en-GB" sz="1600" i="1" dirty="0">
                <a:latin typeface="Arial" panose="020B0604020202020204" pitchFamily="34" charset="0"/>
                <a:ea typeface="Calibri" panose="020F0502020204030204" pitchFamily="34" charset="0"/>
                <a:cs typeface="Arial" panose="020B0604020202020204" pitchFamily="34" charset="0"/>
              </a:rPr>
              <a:t>The heart of hospitality: great hotel and restaurant leaders share their secrets</a:t>
            </a:r>
            <a:r>
              <a:rPr lang="en-GB" sz="1600" dirty="0">
                <a:latin typeface="Arial" panose="020B0604020202020204" pitchFamily="34" charset="0"/>
                <a:ea typeface="Calibri" panose="020F0502020204030204" pitchFamily="34" charset="0"/>
                <a:cs typeface="Arial" panose="020B0604020202020204" pitchFamily="34" charset="0"/>
              </a:rPr>
              <a:t>. First edition. New York: </a:t>
            </a:r>
            <a:r>
              <a:rPr lang="en-GB" sz="1600" dirty="0" err="1">
                <a:latin typeface="Arial" panose="020B0604020202020204" pitchFamily="34" charset="0"/>
                <a:ea typeface="Calibri" panose="020F0502020204030204" pitchFamily="34" charset="0"/>
                <a:cs typeface="Arial" panose="020B0604020202020204" pitchFamily="34" charset="0"/>
              </a:rPr>
              <a:t>SelectBooks</a:t>
            </a:r>
            <a:r>
              <a:rPr lang="en-GB" sz="1600" dirty="0">
                <a:latin typeface="Arial" panose="020B0604020202020204" pitchFamily="34" charset="0"/>
                <a:ea typeface="Calibri" panose="020F0502020204030204" pitchFamily="34" charset="0"/>
                <a:cs typeface="Arial" panose="020B0604020202020204" pitchFamily="34" charset="0"/>
              </a:rPr>
              <a:t>, Inc.</a:t>
            </a:r>
            <a:endParaRPr lang="en-GB" sz="1600" b="0" i="0" dirty="0">
              <a:effectLst/>
              <a:latin typeface="Arial" panose="020B0604020202020204" pitchFamily="34" charset="0"/>
              <a:cs typeface="Arial" panose="020B0604020202020204" pitchFamily="34" charset="0"/>
            </a:endParaRPr>
          </a:p>
          <a:p>
            <a:pPr>
              <a:lnSpc>
                <a:spcPct val="104000"/>
              </a:lnSpc>
              <a:spcAft>
                <a:spcPts val="800"/>
              </a:spcAft>
            </a:pPr>
            <a:endParaRPr lang="en-GB" sz="1600" dirty="0">
              <a:effectLst/>
              <a:latin typeface="Arial" panose="020B060402020202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2715C31-DA8A-C924-9747-E5EFF1911510}"/>
              </a:ext>
            </a:extLst>
          </p:cNvPr>
          <p:cNvSpPr txBox="1"/>
          <p:nvPr/>
        </p:nvSpPr>
        <p:spPr>
          <a:xfrm>
            <a:off x="10153278" y="6356351"/>
            <a:ext cx="1657724" cy="365129"/>
          </a:xfrm>
          <a:prstGeom prst="rect">
            <a:avLst/>
          </a:prstGeom>
          <a:noFill/>
          <a:ln cap="flat">
            <a:noFill/>
          </a:ln>
        </p:spPr>
        <p:txBody>
          <a:bodyPr vert="horz" wrap="square" lIns="91440" tIns="45720" rIns="91440" bIns="45720" anchor="ctr"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9444C7B-E928-4C1D-8C88-DA2EA1682AF7}" type="slidenum">
              <a:rPr lang="en-US" sz="1200" b="0" i="0" u="none" strike="noStrike" kern="1200" cap="none" spc="0" baseline="0">
                <a:solidFill>
                  <a:srgbClr val="DAE5EF"/>
                </a:solidFill>
                <a:uFillTx/>
                <a:latin typeface="Tenorite"/>
              </a:rPr>
              <a:t>13</a:t>
            </a:fld>
            <a:endParaRPr lang="en-US" sz="1200" b="0" i="0" u="none" strike="noStrike" kern="1200" cap="none" spc="0" baseline="0">
              <a:solidFill>
                <a:srgbClr val="DAE5EF"/>
              </a:solidFill>
              <a:uFillTx/>
              <a:latin typeface="Tenorite"/>
            </a:endParaRPr>
          </a:p>
        </p:txBody>
      </p:sp>
      <p:sp>
        <p:nvSpPr>
          <p:cNvPr id="15" name="TextBox 14">
            <a:extLst>
              <a:ext uri="{FF2B5EF4-FFF2-40B4-BE49-F238E27FC236}">
                <a16:creationId xmlns:a16="http://schemas.microsoft.com/office/drawing/2014/main" id="{9A80107B-6D6E-E1D9-B9BD-E1A5C538289D}"/>
              </a:ext>
            </a:extLst>
          </p:cNvPr>
          <p:cNvSpPr txBox="1"/>
          <p:nvPr/>
        </p:nvSpPr>
        <p:spPr>
          <a:xfrm>
            <a:off x="314509" y="453016"/>
            <a:ext cx="11338775" cy="4724883"/>
          </a:xfrm>
          <a:prstGeom prst="rect">
            <a:avLst/>
          </a:prstGeom>
          <a:noFill/>
        </p:spPr>
        <p:txBody>
          <a:bodyPr wrap="square" rtlCol="0">
            <a:spAutoFit/>
          </a:bodyPr>
          <a:lstStyle/>
          <a:p>
            <a:pPr algn="ctr">
              <a:lnSpc>
                <a:spcPct val="150000"/>
              </a:lnSpc>
              <a:spcAft>
                <a:spcPts val="800"/>
              </a:spcAft>
            </a:pPr>
            <a:r>
              <a:rPr lang="en-GB" sz="1600" dirty="0">
                <a:latin typeface="Arial" panose="020B0604020202020204" pitchFamily="34" charset="0"/>
                <a:cs typeface="Arial" panose="020B0604020202020204" pitchFamily="34" charset="0"/>
              </a:rPr>
              <a:t>Reference list:</a:t>
            </a:r>
          </a:p>
          <a:p>
            <a:pPr marL="285750" indent="-285750" algn="just">
              <a:lnSpc>
                <a:spcPct val="150000"/>
              </a:lnSpc>
              <a:spcAft>
                <a:spcPts val="800"/>
              </a:spcAft>
              <a:buFont typeface="Arial" panose="020B0604020202020204" pitchFamily="34" charset="0"/>
              <a:buChar char="•"/>
            </a:pPr>
            <a:r>
              <a:rPr lang="en-GB" sz="1600" b="0" i="0" dirty="0">
                <a:effectLst/>
                <a:latin typeface="Arial" panose="020B0604020202020204" pitchFamily="34" charset="0"/>
                <a:cs typeface="Arial" panose="020B0604020202020204" pitchFamily="34" charset="0"/>
              </a:rPr>
              <a:t>The Ritz-Carlton, Bali (2022) </a:t>
            </a:r>
            <a:r>
              <a:rPr lang="en-GB" sz="1600" b="0" i="1" dirty="0">
                <a:effectLst/>
                <a:latin typeface="Arial" panose="020B0604020202020204" pitchFamily="34" charset="0"/>
                <a:cs typeface="Arial" panose="020B0604020202020204" pitchFamily="34" charset="0"/>
              </a:rPr>
              <a:t>Images</a:t>
            </a:r>
            <a:r>
              <a:rPr lang="en-GB" sz="1600" b="0" i="0" dirty="0">
                <a:effectLst/>
                <a:latin typeface="Arial" panose="020B0604020202020204" pitchFamily="34" charset="0"/>
                <a:cs typeface="Arial" panose="020B0604020202020204" pitchFamily="34" charset="0"/>
              </a:rPr>
              <a:t> Available at: </a:t>
            </a:r>
            <a:r>
              <a:rPr lang="en-GB" sz="1600" dirty="0">
                <a:effectLst/>
                <a:latin typeface="Arial" panose="020B0604020202020204" pitchFamily="34"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https://www.ritzcarlton.com/en/hotels/indonesia/bali/dining/experiences</a:t>
            </a:r>
            <a:r>
              <a:rPr lang="en-GB" sz="1600" dirty="0">
                <a:effectLst/>
                <a:latin typeface="Arial" panose="020B0604020202020204" pitchFamily="34" charset="0"/>
                <a:ea typeface="Calibri" panose="020F0502020204030204" pitchFamily="34" charset="0"/>
                <a:cs typeface="Arial" panose="020B0604020202020204" pitchFamily="34" charset="0"/>
              </a:rPr>
              <a:t> (Accessed date 22 January 2023). </a:t>
            </a:r>
          </a:p>
          <a:p>
            <a:pPr marL="285750" indent="-285750" algn="just">
              <a:lnSpc>
                <a:spcPct val="150000"/>
              </a:lnSpc>
              <a:spcAft>
                <a:spcPts val="800"/>
              </a:spcAft>
              <a:buFont typeface="Arial" panose="020B0604020202020204" pitchFamily="34" charset="0"/>
              <a:buChar char="•"/>
            </a:pPr>
            <a:r>
              <a:rPr lang="en-GB" sz="1600" dirty="0">
                <a:latin typeface="Arial" panose="020B0604020202020204" pitchFamily="34" charset="0"/>
                <a:ea typeface="Calibri" panose="020F0502020204030204" pitchFamily="34" charset="0"/>
                <a:cs typeface="Arial" panose="020B0604020202020204" pitchFamily="34" charset="0"/>
              </a:rPr>
              <a:t>The Ritz-Carlton, Bali (2022) </a:t>
            </a:r>
            <a:r>
              <a:rPr lang="en-GB" sz="1600" i="1" dirty="0">
                <a:latin typeface="Arial" panose="020B0604020202020204" pitchFamily="34" charset="0"/>
                <a:ea typeface="Calibri" panose="020F0502020204030204" pitchFamily="34" charset="0"/>
                <a:cs typeface="Arial" panose="020B0604020202020204" pitchFamily="34" charset="0"/>
              </a:rPr>
              <a:t>Images.</a:t>
            </a:r>
            <a:r>
              <a:rPr lang="en-GB" sz="1600" dirty="0">
                <a:latin typeface="Arial" panose="020B0604020202020204" pitchFamily="34" charset="0"/>
                <a:ea typeface="Calibri" panose="020F0502020204030204" pitchFamily="34" charset="0"/>
                <a:cs typeface="Arial" panose="020B0604020202020204" pitchFamily="34" charset="0"/>
              </a:rPr>
              <a:t> Available at: </a:t>
            </a:r>
            <a:r>
              <a:rPr lang="en-GB" sz="1600" u="sng" dirty="0">
                <a:effectLst/>
                <a:latin typeface="Arial" panose="020B0604020202020204" pitchFamily="34" charset="0"/>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https://www.ritzcarlton.com/en/hotels/indonesia/bali/hotel-overview</a:t>
            </a:r>
            <a:r>
              <a:rPr lang="en-GB" sz="1600" dirty="0">
                <a:latin typeface="Arial" panose="020B0604020202020204" pitchFamily="34" charset="0"/>
                <a:ea typeface="Calibri" panose="020F0502020204030204" pitchFamily="34" charset="0"/>
                <a:cs typeface="Arial" panose="020B0604020202020204" pitchFamily="34" charset="0"/>
              </a:rPr>
              <a:t> (</a:t>
            </a:r>
            <a:r>
              <a:rPr lang="en-GB" sz="1600" dirty="0">
                <a:effectLst/>
                <a:latin typeface="Arial" panose="020B0604020202020204" pitchFamily="34" charset="0"/>
                <a:ea typeface="Calibri" panose="020F0502020204030204" pitchFamily="34" charset="0"/>
                <a:cs typeface="Arial" panose="020B0604020202020204" pitchFamily="34" charset="0"/>
              </a:rPr>
              <a:t>Accessed date 22 January 2023).</a:t>
            </a:r>
          </a:p>
          <a:p>
            <a:pPr marL="285750" indent="-285750" algn="just">
              <a:lnSpc>
                <a:spcPct val="150000"/>
              </a:lnSpc>
              <a:spcAft>
                <a:spcPts val="800"/>
              </a:spcAft>
              <a:buFont typeface="Arial" panose="020B0604020202020204" pitchFamily="34" charset="0"/>
              <a:buChar char="•"/>
            </a:pPr>
            <a:r>
              <a:rPr lang="en-GB" sz="1600" dirty="0">
                <a:latin typeface="Arial" panose="020B0604020202020204" pitchFamily="34" charset="0"/>
                <a:ea typeface="Calibri" panose="020F0502020204030204" pitchFamily="34" charset="0"/>
                <a:cs typeface="Arial" panose="020B0604020202020204" pitchFamily="34" charset="0"/>
              </a:rPr>
              <a:t>The Ritz-Carlton Hotel Company (2022</a:t>
            </a:r>
            <a:r>
              <a:rPr lang="en-GB" sz="1600" i="1" dirty="0">
                <a:latin typeface="Arial" panose="020B0604020202020204" pitchFamily="34" charset="0"/>
                <a:ea typeface="Calibri" panose="020F0502020204030204" pitchFamily="34" charset="0"/>
                <a:cs typeface="Arial" panose="020B0604020202020204" pitchFamily="34" charset="0"/>
              </a:rPr>
              <a:t>) Gold Standards. </a:t>
            </a:r>
            <a:r>
              <a:rPr lang="en-GB" sz="1600" dirty="0">
                <a:latin typeface="Arial" panose="020B0604020202020204" pitchFamily="34" charset="0"/>
                <a:ea typeface="Calibri" panose="020F0502020204030204" pitchFamily="34" charset="0"/>
                <a:cs typeface="Arial" panose="020B0604020202020204" pitchFamily="34" charset="0"/>
              </a:rPr>
              <a:t>Available at</a:t>
            </a:r>
            <a:r>
              <a:rPr lang="en-GB" sz="1600" i="1" dirty="0">
                <a:latin typeface="Arial" panose="020B0604020202020204" pitchFamily="34" charset="0"/>
                <a:ea typeface="Calibri" panose="020F0502020204030204" pitchFamily="34" charset="0"/>
                <a:cs typeface="Arial" panose="020B0604020202020204" pitchFamily="34" charset="0"/>
              </a:rPr>
              <a:t>:</a:t>
            </a:r>
            <a:r>
              <a:rPr lang="en-GB" sz="1600" i="1" dirty="0">
                <a:effectLst/>
                <a:latin typeface="Arial" panose="020B0604020202020204" pitchFamily="34" charset="0"/>
                <a:ea typeface="Calibri" panose="020F0502020204030204" pitchFamily="34" charset="0"/>
                <a:cs typeface="Arial" panose="020B0604020202020204" pitchFamily="34" charset="0"/>
              </a:rPr>
              <a:t> </a:t>
            </a:r>
            <a:r>
              <a:rPr lang="en-GB" sz="1600" dirty="0">
                <a:effectLst/>
                <a:latin typeface="Arial" panose="020B0604020202020204" pitchFamily="34" charset="0"/>
                <a:ea typeface="Calibri" panose="020F050202020403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https://www.ritzcarlton.com/en/about/gold-standards</a:t>
            </a:r>
            <a:r>
              <a:rPr lang="en-GB" sz="1600" dirty="0">
                <a:effectLst/>
                <a:latin typeface="Arial" panose="020B0604020202020204" pitchFamily="34" charset="0"/>
                <a:ea typeface="Calibri" panose="020F0502020204030204" pitchFamily="34" charset="0"/>
                <a:cs typeface="Arial" panose="020B0604020202020204" pitchFamily="34" charset="0"/>
              </a:rPr>
              <a:t> (Accessed date 27 January 2023).</a:t>
            </a:r>
            <a:r>
              <a:rPr lang="en-GB" sz="1600" dirty="0">
                <a:latin typeface="Arial" panose="020B0604020202020204" pitchFamily="34" charset="0"/>
                <a:cs typeface="Arial" panose="020B0604020202020204" pitchFamily="34" charset="0"/>
              </a:rPr>
              <a:t> </a:t>
            </a:r>
          </a:p>
          <a:p>
            <a:pPr marL="285750" indent="-285750" algn="just">
              <a:lnSpc>
                <a:spcPct val="150000"/>
              </a:lnSpc>
              <a:spcAft>
                <a:spcPts val="800"/>
              </a:spcAft>
              <a:buFont typeface="Arial" panose="020B0604020202020204" pitchFamily="34" charset="0"/>
              <a:buChar char="•"/>
            </a:pPr>
            <a:r>
              <a:rPr lang="en-GB" sz="1600" dirty="0">
                <a:latin typeface="Arial" panose="020B0604020202020204" pitchFamily="34" charset="0"/>
                <a:cs typeface="Arial" panose="020B0604020202020204" pitchFamily="34" charset="0"/>
              </a:rPr>
              <a:t>Walker, J.R. (2017) </a:t>
            </a:r>
            <a:r>
              <a:rPr lang="en-GB" sz="1600" i="1" dirty="0">
                <a:latin typeface="Arial" panose="020B0604020202020204" pitchFamily="34" charset="0"/>
                <a:cs typeface="Arial" panose="020B0604020202020204" pitchFamily="34" charset="0"/>
              </a:rPr>
              <a:t>Introduction to hospitality</a:t>
            </a:r>
            <a:r>
              <a:rPr lang="en-GB" sz="1600" dirty="0">
                <a:latin typeface="Arial" panose="020B0604020202020204" pitchFamily="34" charset="0"/>
                <a:cs typeface="Arial" panose="020B0604020202020204" pitchFamily="34" charset="0"/>
              </a:rPr>
              <a:t>. Seventh edition. Harlow: Pearson.</a:t>
            </a:r>
          </a:p>
          <a:p>
            <a:pPr marL="285750" indent="-285750" algn="just">
              <a:lnSpc>
                <a:spcPct val="150000"/>
              </a:lnSpc>
              <a:spcAft>
                <a:spcPts val="800"/>
              </a:spcAft>
              <a:buFont typeface="Arial" panose="020B0604020202020204" pitchFamily="34" charset="0"/>
              <a:buChar char="•"/>
            </a:pPr>
            <a:r>
              <a:rPr lang="en-GB" sz="1600" b="0" i="0" dirty="0">
                <a:effectLst/>
                <a:latin typeface="Arial" panose="020B0604020202020204" pitchFamily="34" charset="0"/>
                <a:cs typeface="Arial" panose="020B0604020202020204" pitchFamily="34" charset="0"/>
              </a:rPr>
              <a:t>Walker, J.R. (2021) </a:t>
            </a:r>
            <a:r>
              <a:rPr lang="en-GB" sz="1600" b="0" i="1" dirty="0">
                <a:effectLst/>
                <a:latin typeface="Arial" panose="020B0604020202020204" pitchFamily="34" charset="0"/>
                <a:cs typeface="Arial" panose="020B0604020202020204" pitchFamily="34" charset="0"/>
              </a:rPr>
              <a:t>Introduction to hospitality</a:t>
            </a:r>
            <a:r>
              <a:rPr lang="en-GB" sz="1600" b="0" i="0" dirty="0">
                <a:effectLst/>
                <a:latin typeface="Arial" panose="020B0604020202020204" pitchFamily="34" charset="0"/>
                <a:cs typeface="Arial" panose="020B0604020202020204" pitchFamily="34" charset="0"/>
              </a:rPr>
              <a:t>. Eight, Global edition. Harlow, England: Pearson.</a:t>
            </a:r>
          </a:p>
          <a:p>
            <a:pPr marL="285750" indent="-285750" algn="just">
              <a:lnSpc>
                <a:spcPct val="150000"/>
              </a:lnSpc>
              <a:spcAft>
                <a:spcPts val="800"/>
              </a:spcAft>
              <a:buFont typeface="Arial" panose="020B0604020202020204" pitchFamily="34" charset="0"/>
              <a:buChar char="•"/>
            </a:pPr>
            <a:r>
              <a:rPr lang="en-US" sz="1600" b="0" i="0" dirty="0">
                <a:effectLst/>
                <a:latin typeface="Arial" panose="020B0604020202020204" pitchFamily="34" charset="0"/>
                <a:cs typeface="Arial" panose="020B0604020202020204" pitchFamily="34" charset="0"/>
              </a:rPr>
              <a:t>Wei, H. and Prentice, C. (2022) ‘Addressing service profit chain with artificial and emotional intelligence’, </a:t>
            </a:r>
            <a:r>
              <a:rPr lang="en-US" sz="1600" b="0" i="1" dirty="0">
                <a:effectLst/>
                <a:latin typeface="Arial" panose="020B0604020202020204" pitchFamily="34" charset="0"/>
                <a:cs typeface="Arial" panose="020B0604020202020204" pitchFamily="34" charset="0"/>
              </a:rPr>
              <a:t>Journal of hospitality marketing &amp; management</a:t>
            </a:r>
            <a:r>
              <a:rPr lang="en-US" sz="1600" b="0" i="0" dirty="0">
                <a:effectLst/>
                <a:latin typeface="Arial" panose="020B0604020202020204" pitchFamily="34" charset="0"/>
                <a:cs typeface="Arial" panose="020B0604020202020204" pitchFamily="34" charset="0"/>
              </a:rPr>
              <a:t>, 31(6), pp. 730–756. Available at: </a:t>
            </a:r>
            <a:r>
              <a:rPr lang="en-US" sz="1600" b="0" i="0" dirty="0">
                <a:effectLst/>
                <a:latin typeface="Arial" panose="020B0604020202020204" pitchFamily="34" charset="0"/>
                <a:cs typeface="Arial" panose="020B0604020202020204" pitchFamily="34" charset="0"/>
                <a:hlinkClick r:id="rId5"/>
              </a:rPr>
              <a:t>https://doi.org/10.1080/19368623.2022.2058671</a:t>
            </a:r>
            <a:r>
              <a:rPr lang="en-US" sz="1600" b="0" i="0" dirty="0">
                <a:effectLst/>
                <a:latin typeface="Arial" panose="020B0604020202020204" pitchFamily="34" charset="0"/>
                <a:cs typeface="Arial" panose="020B0604020202020204" pitchFamily="34" charset="0"/>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2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4CE71-0B4D-9FD4-9569-82549BB959A2}"/>
              </a:ext>
            </a:extLst>
          </p:cNvPr>
          <p:cNvSpPr txBox="1">
            <a:spLocks noGrp="1"/>
          </p:cNvSpPr>
          <p:nvPr>
            <p:ph type="ctrTitle"/>
          </p:nvPr>
        </p:nvSpPr>
        <p:spPr/>
        <p:txBody>
          <a:bodyPr/>
          <a:lstStyle/>
          <a:p>
            <a:pPr lvl="0"/>
            <a:r>
              <a:rPr lang="en-US" sz="3600" dirty="0">
                <a:latin typeface="Arial" panose="020B0604020202020204" pitchFamily="34" charset="0"/>
                <a:cs typeface="Arial" panose="020B0604020202020204" pitchFamily="34" charset="0"/>
              </a:rPr>
              <a:t>Thank you</a:t>
            </a:r>
          </a:p>
        </p:txBody>
      </p:sp>
      <p:sp>
        <p:nvSpPr>
          <p:cNvPr id="3" name="Content Placeholder 2">
            <a:extLst>
              <a:ext uri="{FF2B5EF4-FFF2-40B4-BE49-F238E27FC236}">
                <a16:creationId xmlns:a16="http://schemas.microsoft.com/office/drawing/2014/main" id="{DF6E583C-E0A2-C0B5-0B4F-92F0EF8F5D25}"/>
              </a:ext>
            </a:extLst>
          </p:cNvPr>
          <p:cNvSpPr txBox="1">
            <a:spLocks noGrp="1"/>
          </p:cNvSpPr>
          <p:nvPr>
            <p:ph type="subTitle" idx="1"/>
          </p:nvPr>
        </p:nvSpPr>
        <p:spPr/>
        <p:txBody>
          <a:bodyPr>
            <a:normAutofit/>
          </a:bodyPr>
          <a:lstStyle/>
          <a:p>
            <a:pPr lvl="0"/>
            <a:r>
              <a:rPr lang="en-US" sz="2000" dirty="0">
                <a:latin typeface="Arial" panose="020B0604020202020204" pitchFamily="34" charset="0"/>
                <a:cs typeface="Arial" panose="020B0604020202020204" pitchFamily="34" charset="0"/>
              </a:rPr>
              <a:t>Andreea Balanescu​</a:t>
            </a:r>
          </a:p>
          <a:p>
            <a:pPr lvl="0"/>
            <a:r>
              <a:rPr lang="en-US" sz="2000" dirty="0">
                <a:latin typeface="Arial" panose="020B0604020202020204" pitchFamily="34" charset="0"/>
                <a:cs typeface="Arial" panose="020B0604020202020204" pitchFamily="34" charset="0"/>
              </a:rPr>
              <a:t>2211130@student.uwtsd.ac.uk</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6039</TotalTime>
  <Words>2079</Words>
  <Application>Microsoft Office PowerPoint</Application>
  <PresentationFormat>Widescreen</PresentationFormat>
  <Paragraphs>90</Paragraphs>
  <Slides>14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robotoregular</vt:lpstr>
      <vt:lpstr>Tenorite</vt:lpstr>
      <vt:lpstr>Wingdings</vt:lpstr>
      <vt:lpstr>Office Theme</vt:lpstr>
      <vt:lpstr>   The role and importance of quality service, hospitality, and guest services within the hotel industry</vt:lpstr>
      <vt:lpstr>Content table</vt:lpstr>
      <vt:lpstr>Introduction</vt:lpstr>
      <vt:lpstr>Main consumers</vt:lpstr>
      <vt:lpstr> Luxury hotels attract the most important customers, and every hotel is looking for differentiation, in our time people are interested in experience more than product, especially the younger generation, hotels must focus on their needs( MarketLine, 2019,  p.10). </vt:lpstr>
      <vt:lpstr> Guest service and facilities Delivering quality service is the most important for the success of a hotel, guests are those who increase brand loyalty, they not only pay for the service they buy memories, meal experiences, and customer satisfaction (Cousins and Weeks, 2020).  Looking at the luxury resort in Bali discover a culinary experience, room service, floating breakfast, private chef, and a luxury experience prepared by an award-winning chef that will make it a feast for the senses (The Ritz- Carlton, Bali, 2022).  The hotel uses a tracking system for the guest preferences, customized for everyone (Mystique system), delivering a good experience wherever around the world, they listen and observe the guest preferences, tracking each detail, the customer service at Ritz-Carlton gives experience tracking along with preparation and execution, increasing guest loyalty(Solomon,2016).  </vt:lpstr>
      <vt:lpstr>Luxury and hotel resorts focus on colour and touch in the guest room to create a good mood and to please the senses, the interaction between employees and customers is important for quality service, personalized service and modern offerings (Baek, Choe and Ok, (2020).</vt:lpstr>
      <vt:lpstr>PowerPoint Presentation</vt:lpstr>
      <vt:lpstr>PowerPoint Presentation</vt:lpstr>
      <vt:lpstr>PowerPoint Presentation</vt:lpstr>
      <vt:lpstr>Summary  Importance of hospitality </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and importance of quality service, hospitality, and guest services within the hotel Industry</dc:title>
  <dc:creator>Andreea Balanescu (2211130)</dc:creator>
  <cp:lastModifiedBy>Andreea Balanescu</cp:lastModifiedBy>
  <cp:revision>48</cp:revision>
  <dcterms:created xsi:type="dcterms:W3CDTF">2023-01-17T09:41:37Z</dcterms:created>
  <dcterms:modified xsi:type="dcterms:W3CDTF">2023-02-05T12:53:12Z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