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25E771-E2DE-04D1-EECA-46E489EB526B}" v="684" dt="2026-05-14T21:54:49.6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 Field (2430604)" userId="S::2430604@student.uwtsd.ac.uk::77c780f4-9af6-4ac9-af46-aaaa5d85f0ca" providerId="AD" clId="Web-{B625E771-E2DE-04D1-EECA-46E489EB526B}"/>
    <pc:docChg chg="mod addSld delSld modSld addMainMaster delMainMaster">
      <pc:chgData name="Dan Field (2430604)" userId="S::2430604@student.uwtsd.ac.uk::77c780f4-9af6-4ac9-af46-aaaa5d85f0ca" providerId="AD" clId="Web-{B625E771-E2DE-04D1-EECA-46E489EB526B}" dt="2026-05-14T21:54:49.605" v="690" actId="20577"/>
      <pc:docMkLst>
        <pc:docMk/>
      </pc:docMkLst>
      <pc:sldChg chg="addSp delSp modSp mod setBg modClrScheme chgLayout">
        <pc:chgData name="Dan Field (2430604)" userId="S::2430604@student.uwtsd.ac.uk::77c780f4-9af6-4ac9-af46-aaaa5d85f0ca" providerId="AD" clId="Web-{B625E771-E2DE-04D1-EECA-46E489EB526B}" dt="2026-05-14T20:57:59.929" v="107" actId="20577"/>
        <pc:sldMkLst>
          <pc:docMk/>
          <pc:sldMk cId="109857222" sldId="256"/>
        </pc:sldMkLst>
        <pc:spChg chg="mod ord">
          <ac:chgData name="Dan Field (2430604)" userId="S::2430604@student.uwtsd.ac.uk::77c780f4-9af6-4ac9-af46-aaaa5d85f0ca" providerId="AD" clId="Web-{B625E771-E2DE-04D1-EECA-46E489EB526B}" dt="2026-05-14T20:57:55.632" v="106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Dan Field (2430604)" userId="S::2430604@student.uwtsd.ac.uk::77c780f4-9af6-4ac9-af46-aaaa5d85f0ca" providerId="AD" clId="Web-{B625E771-E2DE-04D1-EECA-46E489EB526B}" dt="2026-05-14T20:57:59.929" v="107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Dan Field (2430604)" userId="S::2430604@student.uwtsd.ac.uk::77c780f4-9af6-4ac9-af46-aaaa5d85f0ca" providerId="AD" clId="Web-{B625E771-E2DE-04D1-EECA-46E489EB526B}" dt="2026-05-14T20:57:39.928" v="103"/>
          <ac:spMkLst>
            <pc:docMk/>
            <pc:sldMk cId="109857222" sldId="256"/>
            <ac:spMk id="11" creationId="{45AADB59-51D7-4C4C-B8E1-677BE744482A}"/>
          </ac:spMkLst>
        </pc:spChg>
        <pc:picChg chg="add mod">
          <ac:chgData name="Dan Field (2430604)" userId="S::2430604@student.uwtsd.ac.uk::77c780f4-9af6-4ac9-af46-aaaa5d85f0ca" providerId="AD" clId="Web-{B625E771-E2DE-04D1-EECA-46E489EB526B}" dt="2026-05-14T20:57:39.928" v="103"/>
          <ac:picMkLst>
            <pc:docMk/>
            <pc:sldMk cId="109857222" sldId="256"/>
            <ac:picMk id="4" creationId="{6354E9C9-F389-0C83-C2A3-728907712E6A}"/>
          </ac:picMkLst>
        </pc:picChg>
        <pc:picChg chg="add del mod">
          <ac:chgData name="Dan Field (2430604)" userId="S::2430604@student.uwtsd.ac.uk::77c780f4-9af6-4ac9-af46-aaaa5d85f0ca" providerId="AD" clId="Web-{B625E771-E2DE-04D1-EECA-46E489EB526B}" dt="2026-05-14T20:57:08.115" v="100"/>
          <ac:picMkLst>
            <pc:docMk/>
            <pc:sldMk cId="109857222" sldId="256"/>
            <ac:picMk id="5" creationId="{AC3602C2-E037-4295-0FF5-E3D8B9478E38}"/>
          </ac:picMkLst>
        </pc:picChg>
        <pc:picChg chg="add mod">
          <ac:chgData name="Dan Field (2430604)" userId="S::2430604@student.uwtsd.ac.uk::77c780f4-9af6-4ac9-af46-aaaa5d85f0ca" providerId="AD" clId="Web-{B625E771-E2DE-04D1-EECA-46E489EB526B}" dt="2026-05-14T20:57:39.928" v="103"/>
          <ac:picMkLst>
            <pc:docMk/>
            <pc:sldMk cId="109857222" sldId="256"/>
            <ac:picMk id="6" creationId="{95FB19A3-1DE1-89CC-5FF4-1F3B4F1CA78D}"/>
          </ac:picMkLst>
        </pc:picChg>
        <pc:picChg chg="add">
          <ac:chgData name="Dan Field (2430604)" userId="S::2430604@student.uwtsd.ac.uk::77c780f4-9af6-4ac9-af46-aaaa5d85f0ca" providerId="AD" clId="Web-{B625E771-E2DE-04D1-EECA-46E489EB526B}" dt="2026-05-14T20:57:39.928" v="103"/>
          <ac:picMkLst>
            <pc:docMk/>
            <pc:sldMk cId="109857222" sldId="256"/>
            <ac:picMk id="13" creationId="{1F308FF1-68F6-40FC-9D89-551CFDB7BF48}"/>
          </ac:picMkLst>
        </pc:picChg>
        <pc:cxnChg chg="add">
          <ac:chgData name="Dan Field (2430604)" userId="S::2430604@student.uwtsd.ac.uk::77c780f4-9af6-4ac9-af46-aaaa5d85f0ca" providerId="AD" clId="Web-{B625E771-E2DE-04D1-EECA-46E489EB526B}" dt="2026-05-14T20:57:39.928" v="103"/>
          <ac:cxnSpMkLst>
            <pc:docMk/>
            <pc:sldMk cId="109857222" sldId="256"/>
            <ac:cxnSpMk id="15" creationId="{DA0E4099-162B-4B31-AA2E-764590A81049}"/>
          </ac:cxnSpMkLst>
        </pc:cxnChg>
      </pc:sldChg>
      <pc:sldChg chg="addSp delSp modSp new mod setBg modClrScheme chgLayout">
        <pc:chgData name="Dan Field (2430604)" userId="S::2430604@student.uwtsd.ac.uk::77c780f4-9af6-4ac9-af46-aaaa5d85f0ca" providerId="AD" clId="Web-{B625E771-E2DE-04D1-EECA-46E489EB526B}" dt="2026-05-14T21:23:29.540" v="309" actId="20577"/>
        <pc:sldMkLst>
          <pc:docMk/>
          <pc:sldMk cId="458176077" sldId="257"/>
        </pc:sldMkLst>
        <pc:spChg chg="mod ord">
          <ac:chgData name="Dan Field (2430604)" userId="S::2430604@student.uwtsd.ac.uk::77c780f4-9af6-4ac9-af46-aaaa5d85f0ca" providerId="AD" clId="Web-{B625E771-E2DE-04D1-EECA-46E489EB526B}" dt="2026-05-14T21:23:29.540" v="309" actId="20577"/>
          <ac:spMkLst>
            <pc:docMk/>
            <pc:sldMk cId="458176077" sldId="257"/>
            <ac:spMk id="2" creationId="{8FF84E29-FE81-8733-ECEA-84C58B5572DE}"/>
          </ac:spMkLst>
        </pc:spChg>
        <pc:spChg chg="del mod ord">
          <ac:chgData name="Dan Field (2430604)" userId="S::2430604@student.uwtsd.ac.uk::77c780f4-9af6-4ac9-af46-aaaa5d85f0ca" providerId="AD" clId="Web-{B625E771-E2DE-04D1-EECA-46E489EB526B}" dt="2026-05-14T20:58:43.540" v="110"/>
          <ac:spMkLst>
            <pc:docMk/>
            <pc:sldMk cId="458176077" sldId="257"/>
            <ac:spMk id="3" creationId="{139EE2F2-8FA0-645B-501C-51D49A576526}"/>
          </ac:spMkLst>
        </pc:spChg>
        <pc:spChg chg="add mod">
          <ac:chgData name="Dan Field (2430604)" userId="S::2430604@student.uwtsd.ac.uk::77c780f4-9af6-4ac9-af46-aaaa5d85f0ca" providerId="AD" clId="Web-{B625E771-E2DE-04D1-EECA-46E489EB526B}" dt="2026-05-14T21:21:12.424" v="283" actId="20577"/>
          <ac:spMkLst>
            <pc:docMk/>
            <pc:sldMk cId="458176077" sldId="257"/>
            <ac:spMk id="8" creationId="{6CD4E9D8-2291-2F71-956C-81E47DD95450}"/>
          </ac:spMkLst>
        </pc:spChg>
        <pc:picChg chg="add mod ord">
          <ac:chgData name="Dan Field (2430604)" userId="S::2430604@student.uwtsd.ac.uk::77c780f4-9af6-4ac9-af46-aaaa5d85f0ca" providerId="AD" clId="Web-{B625E771-E2DE-04D1-EECA-46E489EB526B}" dt="2026-05-14T21:00:27.106" v="138" actId="14100"/>
          <ac:picMkLst>
            <pc:docMk/>
            <pc:sldMk cId="458176077" sldId="257"/>
            <ac:picMk id="4" creationId="{2680D158-614D-ED04-425E-6A425DB7C812}"/>
          </ac:picMkLst>
        </pc:picChg>
        <pc:picChg chg="add">
          <ac:chgData name="Dan Field (2430604)" userId="S::2430604@student.uwtsd.ac.uk::77c780f4-9af6-4ac9-af46-aaaa5d85f0ca" providerId="AD" clId="Web-{B625E771-E2DE-04D1-EECA-46E489EB526B}" dt="2026-05-14T20:58:50.853" v="112"/>
          <ac:picMkLst>
            <pc:docMk/>
            <pc:sldMk cId="458176077" sldId="257"/>
            <ac:picMk id="11" creationId="{4C8A9C14-B81F-4ABA-AF45-4C94F9427E8A}"/>
          </ac:picMkLst>
        </pc:picChg>
        <pc:cxnChg chg="add">
          <ac:chgData name="Dan Field (2430604)" userId="S::2430604@student.uwtsd.ac.uk::77c780f4-9af6-4ac9-af46-aaaa5d85f0ca" providerId="AD" clId="Web-{B625E771-E2DE-04D1-EECA-46E489EB526B}" dt="2026-05-14T20:58:50.853" v="112"/>
          <ac:cxnSpMkLst>
            <pc:docMk/>
            <pc:sldMk cId="458176077" sldId="257"/>
            <ac:cxnSpMk id="13" creationId="{2144CCF4-CC56-408E-8884-15972C826F58}"/>
          </ac:cxnSpMkLst>
        </pc:cxnChg>
      </pc:sldChg>
      <pc:sldChg chg="addSp delSp modSp new mod setBg modClrScheme chgLayout">
        <pc:chgData name="Dan Field (2430604)" userId="S::2430604@student.uwtsd.ac.uk::77c780f4-9af6-4ac9-af46-aaaa5d85f0ca" providerId="AD" clId="Web-{B625E771-E2DE-04D1-EECA-46E489EB526B}" dt="2026-05-14T21:22:51.412" v="304" actId="20577"/>
        <pc:sldMkLst>
          <pc:docMk/>
          <pc:sldMk cId="407467594" sldId="258"/>
        </pc:sldMkLst>
        <pc:spChg chg="mod ord">
          <ac:chgData name="Dan Field (2430604)" userId="S::2430604@student.uwtsd.ac.uk::77c780f4-9af6-4ac9-af46-aaaa5d85f0ca" providerId="AD" clId="Web-{B625E771-E2DE-04D1-EECA-46E489EB526B}" dt="2026-05-14T21:22:51.412" v="304" actId="20577"/>
          <ac:spMkLst>
            <pc:docMk/>
            <pc:sldMk cId="407467594" sldId="258"/>
            <ac:spMk id="2" creationId="{BD9D18B3-214C-B8B2-2DDF-2F9EEC2BD43C}"/>
          </ac:spMkLst>
        </pc:spChg>
        <pc:spChg chg="mod ord">
          <ac:chgData name="Dan Field (2430604)" userId="S::2430604@student.uwtsd.ac.uk::77c780f4-9af6-4ac9-af46-aaaa5d85f0ca" providerId="AD" clId="Web-{B625E771-E2DE-04D1-EECA-46E489EB526B}" dt="2026-05-14T21:17:23.681" v="244" actId="20577"/>
          <ac:spMkLst>
            <pc:docMk/>
            <pc:sldMk cId="407467594" sldId="258"/>
            <ac:spMk id="3" creationId="{DA61B479-7577-5ABC-98AA-0FC83BEB1E99}"/>
          </ac:spMkLst>
        </pc:spChg>
        <pc:spChg chg="add del mod">
          <ac:chgData name="Dan Field (2430604)" userId="S::2430604@student.uwtsd.ac.uk::77c780f4-9af6-4ac9-af46-aaaa5d85f0ca" providerId="AD" clId="Web-{B625E771-E2DE-04D1-EECA-46E489EB526B}" dt="2026-05-14T21:07:05.839" v="154"/>
          <ac:spMkLst>
            <pc:docMk/>
            <pc:sldMk cId="407467594" sldId="258"/>
            <ac:spMk id="4" creationId="{19646902-D034-249C-D063-C27845DA2615}"/>
          </ac:spMkLst>
        </pc:spChg>
        <pc:spChg chg="add del mod">
          <ac:chgData name="Dan Field (2430604)" userId="S::2430604@student.uwtsd.ac.uk::77c780f4-9af6-4ac9-af46-aaaa5d85f0ca" providerId="AD" clId="Web-{B625E771-E2DE-04D1-EECA-46E489EB526B}" dt="2026-05-14T21:07:23.559" v="158"/>
          <ac:spMkLst>
            <pc:docMk/>
            <pc:sldMk cId="407467594" sldId="258"/>
            <ac:spMk id="5" creationId="{994E4963-1393-7F8C-C1BC-7C0E94D27842}"/>
          </ac:spMkLst>
        </pc:spChg>
        <pc:spChg chg="add del mod">
          <ac:chgData name="Dan Field (2430604)" userId="S::2430604@student.uwtsd.ac.uk::77c780f4-9af6-4ac9-af46-aaaa5d85f0ca" providerId="AD" clId="Web-{B625E771-E2DE-04D1-EECA-46E489EB526B}" dt="2026-05-14T21:11:17.895" v="198"/>
          <ac:spMkLst>
            <pc:docMk/>
            <pc:sldMk cId="407467594" sldId="258"/>
            <ac:spMk id="6" creationId="{E54FDEA1-6E38-CDB4-8584-87EF521077C7}"/>
          </ac:spMkLst>
        </pc:spChg>
        <pc:spChg chg="add del mod">
          <ac:chgData name="Dan Field (2430604)" userId="S::2430604@student.uwtsd.ac.uk::77c780f4-9af6-4ac9-af46-aaaa5d85f0ca" providerId="AD" clId="Web-{B625E771-E2DE-04D1-EECA-46E489EB526B}" dt="2026-05-14T21:10:18.581" v="192"/>
          <ac:spMkLst>
            <pc:docMk/>
            <pc:sldMk cId="407467594" sldId="258"/>
            <ac:spMk id="7" creationId="{4B558B9D-1F23-8698-DB5D-F1BE8867BDEE}"/>
          </ac:spMkLst>
        </pc:spChg>
        <pc:spChg chg="add del mod">
          <ac:chgData name="Dan Field (2430604)" userId="S::2430604@student.uwtsd.ac.uk::77c780f4-9af6-4ac9-af46-aaaa5d85f0ca" providerId="AD" clId="Web-{B625E771-E2DE-04D1-EECA-46E489EB526B}" dt="2026-05-14T21:11:49.776" v="204"/>
          <ac:spMkLst>
            <pc:docMk/>
            <pc:sldMk cId="407467594" sldId="258"/>
            <ac:spMk id="9" creationId="{E54FDEA1-6E38-CDB4-8584-87EF521077C7}"/>
          </ac:spMkLst>
        </pc:spChg>
        <pc:spChg chg="add mod">
          <ac:chgData name="Dan Field (2430604)" userId="S::2430604@student.uwtsd.ac.uk::77c780f4-9af6-4ac9-af46-aaaa5d85f0ca" providerId="AD" clId="Web-{B625E771-E2DE-04D1-EECA-46E489EB526B}" dt="2026-05-14T21:17:45.307" v="246" actId="20577"/>
          <ac:spMkLst>
            <pc:docMk/>
            <pc:sldMk cId="407467594" sldId="258"/>
            <ac:spMk id="10" creationId="{054E71F8-464A-4523-21AA-7EC91872BD5F}"/>
          </ac:spMkLst>
        </pc:spChg>
        <pc:spChg chg="add del">
          <ac:chgData name="Dan Field (2430604)" userId="S::2430604@student.uwtsd.ac.uk::77c780f4-9af6-4ac9-af46-aaaa5d85f0ca" providerId="AD" clId="Web-{B625E771-E2DE-04D1-EECA-46E489EB526B}" dt="2026-05-14T21:12:41.246" v="212"/>
          <ac:spMkLst>
            <pc:docMk/>
            <pc:sldMk cId="407467594" sldId="258"/>
            <ac:spMk id="13" creationId="{137A7007-7D83-4AE3-975A-47541754DCC9}"/>
          </ac:spMkLst>
        </pc:spChg>
        <pc:spChg chg="add del">
          <ac:chgData name="Dan Field (2430604)" userId="S::2430604@student.uwtsd.ac.uk::77c780f4-9af6-4ac9-af46-aaaa5d85f0ca" providerId="AD" clId="Web-{B625E771-E2DE-04D1-EECA-46E489EB526B}" dt="2026-05-14T21:12:41.246" v="212"/>
          <ac:spMkLst>
            <pc:docMk/>
            <pc:sldMk cId="407467594" sldId="258"/>
            <ac:spMk id="17" creationId="{CC7E87CD-7B26-403F-96C6-AA099E65955A}"/>
          </ac:spMkLst>
        </pc:spChg>
        <pc:picChg chg="add mod ord">
          <ac:chgData name="Dan Field (2430604)" userId="S::2430604@student.uwtsd.ac.uk::77c780f4-9af6-4ac9-af46-aaaa5d85f0ca" providerId="AD" clId="Web-{B625E771-E2DE-04D1-EECA-46E489EB526B}" dt="2026-05-14T21:14:09.687" v="223" actId="1076"/>
          <ac:picMkLst>
            <pc:docMk/>
            <pc:sldMk cId="407467594" sldId="258"/>
            <ac:picMk id="8" creationId="{E93BE688-4868-1D08-A197-55ED4467B9BB}"/>
          </ac:picMkLst>
        </pc:picChg>
        <pc:picChg chg="add del">
          <ac:chgData name="Dan Field (2430604)" userId="S::2430604@student.uwtsd.ac.uk::77c780f4-9af6-4ac9-af46-aaaa5d85f0ca" providerId="AD" clId="Web-{B625E771-E2DE-04D1-EECA-46E489EB526B}" dt="2026-05-14T21:12:41.246" v="212"/>
          <ac:picMkLst>
            <pc:docMk/>
            <pc:sldMk cId="407467594" sldId="258"/>
            <ac:picMk id="15" creationId="{0A1F49B3-5C1C-4EAB-BC69-FD6307F61E44}"/>
          </ac:picMkLst>
        </pc:picChg>
        <pc:cxnChg chg="add del">
          <ac:chgData name="Dan Field (2430604)" userId="S::2430604@student.uwtsd.ac.uk::77c780f4-9af6-4ac9-af46-aaaa5d85f0ca" providerId="AD" clId="Web-{B625E771-E2DE-04D1-EECA-46E489EB526B}" dt="2026-05-14T21:12:41.246" v="212"/>
          <ac:cxnSpMkLst>
            <pc:docMk/>
            <pc:sldMk cId="407467594" sldId="258"/>
            <ac:cxnSpMk id="19" creationId="{2CF57504-A682-4C65-BF06-DBFF9C7358D1}"/>
          </ac:cxnSpMkLst>
        </pc:cxnChg>
      </pc:sldChg>
      <pc:sldChg chg="addSp delSp modSp new mod setBg modClrScheme chgLayout">
        <pc:chgData name="Dan Field (2430604)" userId="S::2430604@student.uwtsd.ac.uk::77c780f4-9af6-4ac9-af46-aaaa5d85f0ca" providerId="AD" clId="Web-{B625E771-E2DE-04D1-EECA-46E489EB526B}" dt="2026-05-14T21:23:48.259" v="315" actId="20577"/>
        <pc:sldMkLst>
          <pc:docMk/>
          <pc:sldMk cId="2378201007" sldId="259"/>
        </pc:sldMkLst>
        <pc:spChg chg="mod ord">
          <ac:chgData name="Dan Field (2430604)" userId="S::2430604@student.uwtsd.ac.uk::77c780f4-9af6-4ac9-af46-aaaa5d85f0ca" providerId="AD" clId="Web-{B625E771-E2DE-04D1-EECA-46E489EB526B}" dt="2026-05-14T21:23:48.259" v="315" actId="20577"/>
          <ac:spMkLst>
            <pc:docMk/>
            <pc:sldMk cId="2378201007" sldId="259"/>
            <ac:spMk id="2" creationId="{6DF9E68D-BC98-DA22-7BB8-33E6E211A9E1}"/>
          </ac:spMkLst>
        </pc:spChg>
        <pc:spChg chg="del mod ord">
          <ac:chgData name="Dan Field (2430604)" userId="S::2430604@student.uwtsd.ac.uk::77c780f4-9af6-4ac9-af46-aaaa5d85f0ca" providerId="AD" clId="Web-{B625E771-E2DE-04D1-EECA-46E489EB526B}" dt="2026-05-14T21:18:41.543" v="249"/>
          <ac:spMkLst>
            <pc:docMk/>
            <pc:sldMk cId="2378201007" sldId="259"/>
            <ac:spMk id="3" creationId="{92740530-1C24-2E68-565A-217022421DF3}"/>
          </ac:spMkLst>
        </pc:spChg>
        <pc:spChg chg="add mod">
          <ac:chgData name="Dan Field (2430604)" userId="S::2430604@student.uwtsd.ac.uk::77c780f4-9af6-4ac9-af46-aaaa5d85f0ca" providerId="AD" clId="Web-{B625E771-E2DE-04D1-EECA-46E489EB526B}" dt="2026-05-14T21:19:20.170" v="259" actId="20577"/>
          <ac:spMkLst>
            <pc:docMk/>
            <pc:sldMk cId="2378201007" sldId="259"/>
            <ac:spMk id="8" creationId="{BEC0BFE1-956A-B217-8FF4-7E742DF33B51}"/>
          </ac:spMkLst>
        </pc:spChg>
        <pc:picChg chg="add mod ord">
          <ac:chgData name="Dan Field (2430604)" userId="S::2430604@student.uwtsd.ac.uk::77c780f4-9af6-4ac9-af46-aaaa5d85f0ca" providerId="AD" clId="Web-{B625E771-E2DE-04D1-EECA-46E489EB526B}" dt="2026-05-14T21:19:36.327" v="262" actId="14100"/>
          <ac:picMkLst>
            <pc:docMk/>
            <pc:sldMk cId="2378201007" sldId="259"/>
            <ac:picMk id="4" creationId="{E6903195-4C08-A94A-4ADC-C5F19AC9DB7D}"/>
          </ac:picMkLst>
        </pc:picChg>
      </pc:sldChg>
      <pc:sldChg chg="addSp modSp new mod setBg modClrScheme chgLayout">
        <pc:chgData name="Dan Field (2430604)" userId="S::2430604@student.uwtsd.ac.uk::77c780f4-9af6-4ac9-af46-aaaa5d85f0ca" providerId="AD" clId="Web-{B625E771-E2DE-04D1-EECA-46E489EB526B}" dt="2026-05-14T21:27:37.158" v="364" actId="1076"/>
        <pc:sldMkLst>
          <pc:docMk/>
          <pc:sldMk cId="3480739798" sldId="260"/>
        </pc:sldMkLst>
        <pc:spChg chg="mod ord">
          <ac:chgData name="Dan Field (2430604)" userId="S::2430604@student.uwtsd.ac.uk::77c780f4-9af6-4ac9-af46-aaaa5d85f0ca" providerId="AD" clId="Web-{B625E771-E2DE-04D1-EECA-46E489EB526B}" dt="2026-05-14T21:27:37.158" v="364" actId="1076"/>
          <ac:spMkLst>
            <pc:docMk/>
            <pc:sldMk cId="3480739798" sldId="260"/>
            <ac:spMk id="2" creationId="{8C6B77AA-C172-0532-F54C-79861BE76784}"/>
          </ac:spMkLst>
        </pc:spChg>
        <pc:spChg chg="mod ord">
          <ac:chgData name="Dan Field (2430604)" userId="S::2430604@student.uwtsd.ac.uk::77c780f4-9af6-4ac9-af46-aaaa5d85f0ca" providerId="AD" clId="Web-{B625E771-E2DE-04D1-EECA-46E489EB526B}" dt="2026-05-14T21:27:21.033" v="359" actId="20577"/>
          <ac:spMkLst>
            <pc:docMk/>
            <pc:sldMk cId="3480739798" sldId="260"/>
            <ac:spMk id="3" creationId="{5B6A81F4-40C8-2392-4B76-C7430A962999}"/>
          </ac:spMkLst>
        </pc:spChg>
        <pc:picChg chg="add mod">
          <ac:chgData name="Dan Field (2430604)" userId="S::2430604@student.uwtsd.ac.uk::77c780f4-9af6-4ac9-af46-aaaa5d85f0ca" providerId="AD" clId="Web-{B625E771-E2DE-04D1-EECA-46E489EB526B}" dt="2026-05-14T21:26:43.937" v="346" actId="1076"/>
          <ac:picMkLst>
            <pc:docMk/>
            <pc:sldMk cId="3480739798" sldId="260"/>
            <ac:picMk id="4" creationId="{80890D7B-CC5A-0426-CE52-C9CD7BC8AE27}"/>
          </ac:picMkLst>
        </pc:picChg>
        <pc:picChg chg="add">
          <ac:chgData name="Dan Field (2430604)" userId="S::2430604@student.uwtsd.ac.uk::77c780f4-9af6-4ac9-af46-aaaa5d85f0ca" providerId="AD" clId="Web-{B625E771-E2DE-04D1-EECA-46E489EB526B}" dt="2026-05-14T21:26:18.921" v="342"/>
          <ac:picMkLst>
            <pc:docMk/>
            <pc:sldMk cId="3480739798" sldId="260"/>
            <ac:picMk id="9" creationId="{4C8A9C14-B81F-4ABA-AF45-4C94F9427E8A}"/>
          </ac:picMkLst>
        </pc:picChg>
        <pc:cxnChg chg="add">
          <ac:chgData name="Dan Field (2430604)" userId="S::2430604@student.uwtsd.ac.uk::77c780f4-9af6-4ac9-af46-aaaa5d85f0ca" providerId="AD" clId="Web-{B625E771-E2DE-04D1-EECA-46E489EB526B}" dt="2026-05-14T21:26:18.921" v="342"/>
          <ac:cxnSpMkLst>
            <pc:docMk/>
            <pc:sldMk cId="3480739798" sldId="260"/>
            <ac:cxnSpMk id="11" creationId="{2144CCF4-CC56-408E-8884-15972C826F58}"/>
          </ac:cxnSpMkLst>
        </pc:cxnChg>
      </pc:sldChg>
      <pc:sldChg chg="addSp modSp new mod setBg modClrScheme setClrOvrMap chgLayout">
        <pc:chgData name="Dan Field (2430604)" userId="S::2430604@student.uwtsd.ac.uk::77c780f4-9af6-4ac9-af46-aaaa5d85f0ca" providerId="AD" clId="Web-{B625E771-E2DE-04D1-EECA-46E489EB526B}" dt="2026-05-14T21:51:59.333" v="657"/>
        <pc:sldMkLst>
          <pc:docMk/>
          <pc:sldMk cId="4115823335" sldId="261"/>
        </pc:sldMkLst>
        <pc:spChg chg="mod ord">
          <ac:chgData name="Dan Field (2430604)" userId="S::2430604@student.uwtsd.ac.uk::77c780f4-9af6-4ac9-af46-aaaa5d85f0ca" providerId="AD" clId="Web-{B625E771-E2DE-04D1-EECA-46E489EB526B}" dt="2026-05-14T21:51:59.333" v="657"/>
          <ac:spMkLst>
            <pc:docMk/>
            <pc:sldMk cId="4115823335" sldId="261"/>
            <ac:spMk id="2" creationId="{6284371D-20B8-0028-68FC-5DE7583426EA}"/>
          </ac:spMkLst>
        </pc:spChg>
        <pc:spChg chg="mod ord">
          <ac:chgData name="Dan Field (2430604)" userId="S::2430604@student.uwtsd.ac.uk::77c780f4-9af6-4ac9-af46-aaaa5d85f0ca" providerId="AD" clId="Web-{B625E771-E2DE-04D1-EECA-46E489EB526B}" dt="2026-05-14T21:51:59.333" v="657"/>
          <ac:spMkLst>
            <pc:docMk/>
            <pc:sldMk cId="4115823335" sldId="261"/>
            <ac:spMk id="3" creationId="{24EB24BC-5C3D-071C-6064-1F8A65840599}"/>
          </ac:spMkLst>
        </pc:spChg>
        <pc:spChg chg="add">
          <ac:chgData name="Dan Field (2430604)" userId="S::2430604@student.uwtsd.ac.uk::77c780f4-9af6-4ac9-af46-aaaa5d85f0ca" providerId="AD" clId="Web-{B625E771-E2DE-04D1-EECA-46E489EB526B}" dt="2026-05-14T21:51:59.333" v="657"/>
          <ac:spMkLst>
            <pc:docMk/>
            <pc:sldMk cId="4115823335" sldId="261"/>
            <ac:spMk id="8" creationId="{47E4F490-FA76-4FF0-B36A-72B01E11751D}"/>
          </ac:spMkLst>
        </pc:spChg>
        <pc:spChg chg="add">
          <ac:chgData name="Dan Field (2430604)" userId="S::2430604@student.uwtsd.ac.uk::77c780f4-9af6-4ac9-af46-aaaa5d85f0ca" providerId="AD" clId="Web-{B625E771-E2DE-04D1-EECA-46E489EB526B}" dt="2026-05-14T21:51:59.333" v="657"/>
          <ac:spMkLst>
            <pc:docMk/>
            <pc:sldMk cId="4115823335" sldId="261"/>
            <ac:spMk id="10" creationId="{05C8C51A-4ECF-4857-8298-6C8334C7F885}"/>
          </ac:spMkLst>
        </pc:spChg>
        <pc:spChg chg="add">
          <ac:chgData name="Dan Field (2430604)" userId="S::2430604@student.uwtsd.ac.uk::77c780f4-9af6-4ac9-af46-aaaa5d85f0ca" providerId="AD" clId="Web-{B625E771-E2DE-04D1-EECA-46E489EB526B}" dt="2026-05-14T21:51:59.333" v="657"/>
          <ac:spMkLst>
            <pc:docMk/>
            <pc:sldMk cId="4115823335" sldId="261"/>
            <ac:spMk id="12" creationId="{A741C46E-A2A6-4DF0-84BD-502A2E56D061}"/>
          </ac:spMkLst>
        </pc:spChg>
        <pc:spChg chg="add">
          <ac:chgData name="Dan Field (2430604)" userId="S::2430604@student.uwtsd.ac.uk::77c780f4-9af6-4ac9-af46-aaaa5d85f0ca" providerId="AD" clId="Web-{B625E771-E2DE-04D1-EECA-46E489EB526B}" dt="2026-05-14T21:51:59.333" v="657"/>
          <ac:spMkLst>
            <pc:docMk/>
            <pc:sldMk cId="4115823335" sldId="261"/>
            <ac:spMk id="14" creationId="{67CE4C0A-D88E-41BB-8F06-8C0E2604BCDE}"/>
          </ac:spMkLst>
        </pc:spChg>
      </pc:sldChg>
      <pc:sldChg chg="addSp delSp modSp new mod setBg modClrScheme chgLayout">
        <pc:chgData name="Dan Field (2430604)" userId="S::2430604@student.uwtsd.ac.uk::77c780f4-9af6-4ac9-af46-aaaa5d85f0ca" providerId="AD" clId="Web-{B625E771-E2DE-04D1-EECA-46E489EB526B}" dt="2026-05-14T21:53:16.570" v="666" actId="1076"/>
        <pc:sldMkLst>
          <pc:docMk/>
          <pc:sldMk cId="3155459619" sldId="262"/>
        </pc:sldMkLst>
        <pc:spChg chg="mod ord">
          <ac:chgData name="Dan Field (2430604)" userId="S::2430604@student.uwtsd.ac.uk::77c780f4-9af6-4ac9-af46-aaaa5d85f0ca" providerId="AD" clId="Web-{B625E771-E2DE-04D1-EECA-46E489EB526B}" dt="2026-05-14T21:52:56.710" v="662"/>
          <ac:spMkLst>
            <pc:docMk/>
            <pc:sldMk cId="3155459619" sldId="262"/>
            <ac:spMk id="2" creationId="{5103AC10-CC77-F08B-9A14-BB159DFEB5BE}"/>
          </ac:spMkLst>
        </pc:spChg>
        <pc:spChg chg="add del mod ord">
          <ac:chgData name="Dan Field (2430604)" userId="S::2430604@student.uwtsd.ac.uk::77c780f4-9af6-4ac9-af46-aaaa5d85f0ca" providerId="AD" clId="Web-{B625E771-E2DE-04D1-EECA-46E489EB526B}" dt="2026-05-14T21:52:56.710" v="662"/>
          <ac:spMkLst>
            <pc:docMk/>
            <pc:sldMk cId="3155459619" sldId="262"/>
            <ac:spMk id="3" creationId="{3863080A-9026-C20D-10C3-397C158EAFDB}"/>
          </ac:spMkLst>
        </pc:spChg>
        <pc:spChg chg="add del mod">
          <ac:chgData name="Dan Field (2430604)" userId="S::2430604@student.uwtsd.ac.uk::77c780f4-9af6-4ac9-af46-aaaa5d85f0ca" providerId="AD" clId="Web-{B625E771-E2DE-04D1-EECA-46E489EB526B}" dt="2026-05-14T21:51:37.551" v="656"/>
          <ac:spMkLst>
            <pc:docMk/>
            <pc:sldMk cId="3155459619" sldId="262"/>
            <ac:spMk id="4" creationId="{4E736F7E-999A-32D3-A8BD-D614D35729C0}"/>
          </ac:spMkLst>
        </pc:spChg>
        <pc:spChg chg="add del">
          <ac:chgData name="Dan Field (2430604)" userId="S::2430604@student.uwtsd.ac.uk::77c780f4-9af6-4ac9-af46-aaaa5d85f0ca" providerId="AD" clId="Web-{B625E771-E2DE-04D1-EECA-46E489EB526B}" dt="2026-05-14T21:52:56.679" v="661"/>
          <ac:spMkLst>
            <pc:docMk/>
            <pc:sldMk cId="3155459619" sldId="262"/>
            <ac:spMk id="8" creationId="{C44B17FE-2E14-47B6-B5A8-4363DE76952D}"/>
          </ac:spMkLst>
        </pc:spChg>
        <pc:spChg chg="add del">
          <ac:chgData name="Dan Field (2430604)" userId="S::2430604@student.uwtsd.ac.uk::77c780f4-9af6-4ac9-af46-aaaa5d85f0ca" providerId="AD" clId="Web-{B625E771-E2DE-04D1-EECA-46E489EB526B}" dt="2026-05-14T21:52:46.116" v="659"/>
          <ac:spMkLst>
            <pc:docMk/>
            <pc:sldMk cId="3155459619" sldId="262"/>
            <ac:spMk id="9" creationId="{44707075-25D1-495F-9D67-1D706D7A7698}"/>
          </ac:spMkLst>
        </pc:spChg>
        <pc:spChg chg="add del">
          <ac:chgData name="Dan Field (2430604)" userId="S::2430604@student.uwtsd.ac.uk::77c780f4-9af6-4ac9-af46-aaaa5d85f0ca" providerId="AD" clId="Web-{B625E771-E2DE-04D1-EECA-46E489EB526B}" dt="2026-05-14T21:52:56.679" v="661"/>
          <ac:spMkLst>
            <pc:docMk/>
            <pc:sldMk cId="3155459619" sldId="262"/>
            <ac:spMk id="10" creationId="{14E53280-E6EB-47D2-B0BB-78B772DC4B90}"/>
          </ac:spMkLst>
        </pc:spChg>
        <pc:spChg chg="add del">
          <ac:chgData name="Dan Field (2430604)" userId="S::2430604@student.uwtsd.ac.uk::77c780f4-9af6-4ac9-af46-aaaa5d85f0ca" providerId="AD" clId="Web-{B625E771-E2DE-04D1-EECA-46E489EB526B}" dt="2026-05-14T21:52:46.116" v="659"/>
          <ac:spMkLst>
            <pc:docMk/>
            <pc:sldMk cId="3155459619" sldId="262"/>
            <ac:spMk id="11" creationId="{17540CD5-A20B-4B7C-822A-C9C9A7245F4D}"/>
          </ac:spMkLst>
        </pc:spChg>
        <pc:spChg chg="add del">
          <ac:chgData name="Dan Field (2430604)" userId="S::2430604@student.uwtsd.ac.uk::77c780f4-9af6-4ac9-af46-aaaa5d85f0ca" providerId="AD" clId="Web-{B625E771-E2DE-04D1-EECA-46E489EB526B}" dt="2026-05-14T21:52:56.679" v="661"/>
          <ac:spMkLst>
            <pc:docMk/>
            <pc:sldMk cId="3155459619" sldId="262"/>
            <ac:spMk id="12" creationId="{E44C4738-31FA-4AA4-9D3A-9B0F0B1F5FBC}"/>
          </ac:spMkLst>
        </pc:spChg>
        <pc:spChg chg="add del">
          <ac:chgData name="Dan Field (2430604)" userId="S::2430604@student.uwtsd.ac.uk::77c780f4-9af6-4ac9-af46-aaaa5d85f0ca" providerId="AD" clId="Web-{B625E771-E2DE-04D1-EECA-46E489EB526B}" dt="2026-05-14T21:52:46.116" v="659"/>
          <ac:spMkLst>
            <pc:docMk/>
            <pc:sldMk cId="3155459619" sldId="262"/>
            <ac:spMk id="13" creationId="{65A3E01E-7BC8-4D86-8005-AB7C3F9607EA}"/>
          </ac:spMkLst>
        </pc:spChg>
        <pc:spChg chg="add del">
          <ac:chgData name="Dan Field (2430604)" userId="S::2430604@student.uwtsd.ac.uk::77c780f4-9af6-4ac9-af46-aaaa5d85f0ca" providerId="AD" clId="Web-{B625E771-E2DE-04D1-EECA-46E489EB526B}" dt="2026-05-14T21:52:56.679" v="661"/>
          <ac:spMkLst>
            <pc:docMk/>
            <pc:sldMk cId="3155459619" sldId="262"/>
            <ac:spMk id="14" creationId="{809F3F69-CB9E-4C14-8F9B-7565980C8770}"/>
          </ac:spMkLst>
        </pc:spChg>
        <pc:spChg chg="add del">
          <ac:chgData name="Dan Field (2430604)" userId="S::2430604@student.uwtsd.ac.uk::77c780f4-9af6-4ac9-af46-aaaa5d85f0ca" providerId="AD" clId="Web-{B625E771-E2DE-04D1-EECA-46E489EB526B}" dt="2026-05-14T21:52:56.679" v="661"/>
          <ac:spMkLst>
            <pc:docMk/>
            <pc:sldMk cId="3155459619" sldId="262"/>
            <ac:spMk id="15" creationId="{3863080A-9026-C20D-10C3-397C158EAFDB}"/>
          </ac:spMkLst>
        </pc:spChg>
        <pc:spChg chg="add">
          <ac:chgData name="Dan Field (2430604)" userId="S::2430604@student.uwtsd.ac.uk::77c780f4-9af6-4ac9-af46-aaaa5d85f0ca" providerId="AD" clId="Web-{B625E771-E2DE-04D1-EECA-46E489EB526B}" dt="2026-05-14T21:52:56.710" v="662"/>
          <ac:spMkLst>
            <pc:docMk/>
            <pc:sldMk cId="3155459619" sldId="262"/>
            <ac:spMk id="17" creationId="{001B0E35-F788-4608-ABBE-0D971AA5028F}"/>
          </ac:spMkLst>
        </pc:spChg>
        <pc:spChg chg="add">
          <ac:chgData name="Dan Field (2430604)" userId="S::2430604@student.uwtsd.ac.uk::77c780f4-9af6-4ac9-af46-aaaa5d85f0ca" providerId="AD" clId="Web-{B625E771-E2DE-04D1-EECA-46E489EB526B}" dt="2026-05-14T21:52:56.710" v="662"/>
          <ac:spMkLst>
            <pc:docMk/>
            <pc:sldMk cId="3155459619" sldId="262"/>
            <ac:spMk id="18" creationId="{4431B8EA-FCCA-47DD-A0C4-A653EC4AB846}"/>
          </ac:spMkLst>
        </pc:spChg>
        <pc:spChg chg="add">
          <ac:chgData name="Dan Field (2430604)" userId="S::2430604@student.uwtsd.ac.uk::77c780f4-9af6-4ac9-af46-aaaa5d85f0ca" providerId="AD" clId="Web-{B625E771-E2DE-04D1-EECA-46E489EB526B}" dt="2026-05-14T21:52:56.710" v="662"/>
          <ac:spMkLst>
            <pc:docMk/>
            <pc:sldMk cId="3155459619" sldId="262"/>
            <ac:spMk id="19" creationId="{1C781EDE-83AA-44D6-8054-A4E2D6F28086}"/>
          </ac:spMkLst>
        </pc:spChg>
        <pc:spChg chg="add mod">
          <ac:chgData name="Dan Field (2430604)" userId="S::2430604@student.uwtsd.ac.uk::77c780f4-9af6-4ac9-af46-aaaa5d85f0ca" providerId="AD" clId="Web-{B625E771-E2DE-04D1-EECA-46E489EB526B}" dt="2026-05-14T21:53:08.117" v="664" actId="14100"/>
          <ac:spMkLst>
            <pc:docMk/>
            <pc:sldMk cId="3155459619" sldId="262"/>
            <ac:spMk id="20" creationId="{3863080A-9026-C20D-10C3-397C158EAFDB}"/>
          </ac:spMkLst>
        </pc:spChg>
        <pc:spChg chg="add mod">
          <ac:chgData name="Dan Field (2430604)" userId="S::2430604@student.uwtsd.ac.uk::77c780f4-9af6-4ac9-af46-aaaa5d85f0ca" providerId="AD" clId="Web-{B625E771-E2DE-04D1-EECA-46E489EB526B}" dt="2026-05-14T21:53:16.570" v="666" actId="1076"/>
          <ac:spMkLst>
            <pc:docMk/>
            <pc:sldMk cId="3155459619" sldId="262"/>
            <ac:spMk id="25" creationId="{4E736F7E-999A-32D3-A8BD-D614D35729C0}"/>
          </ac:spMkLst>
        </pc:spChg>
        <pc:graphicFrameChg chg="add del">
          <ac:chgData name="Dan Field (2430604)" userId="S::2430604@student.uwtsd.ac.uk::77c780f4-9af6-4ac9-af46-aaaa5d85f0ca" providerId="AD" clId="Web-{B625E771-E2DE-04D1-EECA-46E489EB526B}" dt="2026-05-14T21:52:46.116" v="659"/>
          <ac:graphicFrameMkLst>
            <pc:docMk/>
            <pc:sldMk cId="3155459619" sldId="262"/>
            <ac:graphicFrameMk id="5" creationId="{2F597539-69E6-4EF3-99A1-5F758A8A7BCD}"/>
          </ac:graphicFrameMkLst>
        </pc:graphicFrameChg>
      </pc:sldChg>
      <pc:sldChg chg="modSp new mod modClrScheme chgLayout">
        <pc:chgData name="Dan Field (2430604)" userId="S::2430604@student.uwtsd.ac.uk::77c780f4-9af6-4ac9-af46-aaaa5d85f0ca" providerId="AD" clId="Web-{B625E771-E2DE-04D1-EECA-46E489EB526B}" dt="2026-05-14T21:54:49.605" v="690" actId="20577"/>
        <pc:sldMkLst>
          <pc:docMk/>
          <pc:sldMk cId="2580627363" sldId="263"/>
        </pc:sldMkLst>
        <pc:spChg chg="mod ord">
          <ac:chgData name="Dan Field (2430604)" userId="S::2430604@student.uwtsd.ac.uk::77c780f4-9af6-4ac9-af46-aaaa5d85f0ca" providerId="AD" clId="Web-{B625E771-E2DE-04D1-EECA-46E489EB526B}" dt="2026-05-14T21:45:36.484" v="555" actId="20577"/>
          <ac:spMkLst>
            <pc:docMk/>
            <pc:sldMk cId="2580627363" sldId="263"/>
            <ac:spMk id="2" creationId="{7EB4694C-EB22-7752-47E9-0B5B26CA8953}"/>
          </ac:spMkLst>
        </pc:spChg>
        <pc:spChg chg="mod ord">
          <ac:chgData name="Dan Field (2430604)" userId="S::2430604@student.uwtsd.ac.uk::77c780f4-9af6-4ac9-af46-aaaa5d85f0ca" providerId="AD" clId="Web-{B625E771-E2DE-04D1-EECA-46E489EB526B}" dt="2026-05-14T21:54:49.605" v="690" actId="20577"/>
          <ac:spMkLst>
            <pc:docMk/>
            <pc:sldMk cId="2580627363" sldId="263"/>
            <ac:spMk id="3" creationId="{C71A4A39-725C-DE5B-9732-D52532331A63}"/>
          </ac:spMkLst>
        </pc:spChg>
      </pc:sldChg>
      <pc:sldChg chg="modSp new del mod modClrScheme chgLayout">
        <pc:chgData name="Dan Field (2430604)" userId="S::2430604@student.uwtsd.ac.uk::77c780f4-9af6-4ac9-af46-aaaa5d85f0ca" providerId="AD" clId="Web-{B625E771-E2DE-04D1-EECA-46E489EB526B}" dt="2026-05-14T21:27:59.643" v="365"/>
        <pc:sldMkLst>
          <pc:docMk/>
          <pc:sldMk cId="1432938891" sldId="264"/>
        </pc:sldMkLst>
        <pc:spChg chg="mod ord">
          <ac:chgData name="Dan Field (2430604)" userId="S::2430604@student.uwtsd.ac.uk::77c780f4-9af6-4ac9-af46-aaaa5d85f0ca" providerId="AD" clId="Web-{B625E771-E2DE-04D1-EECA-46E489EB526B}" dt="2026-05-14T20:50:59.236" v="44"/>
          <ac:spMkLst>
            <pc:docMk/>
            <pc:sldMk cId="1432938891" sldId="264"/>
            <ac:spMk id="2" creationId="{36FC588B-0EF0-3D99-7E3F-90A9D2F8AAD9}"/>
          </ac:spMkLst>
        </pc:spChg>
        <pc:spChg chg="mod ord">
          <ac:chgData name="Dan Field (2430604)" userId="S::2430604@student.uwtsd.ac.uk::77c780f4-9af6-4ac9-af46-aaaa5d85f0ca" providerId="AD" clId="Web-{B625E771-E2DE-04D1-EECA-46E489EB526B}" dt="2026-05-14T20:50:59.236" v="44"/>
          <ac:spMkLst>
            <pc:docMk/>
            <pc:sldMk cId="1432938891" sldId="264"/>
            <ac:spMk id="3" creationId="{D0445FF7-08DA-EEEA-66BD-659D057C8E2D}"/>
          </ac:spMkLst>
        </pc:spChg>
      </pc:sldChg>
      <pc:sldChg chg="modSp new del mod modClrScheme chgLayout">
        <pc:chgData name="Dan Field (2430604)" userId="S::2430604@student.uwtsd.ac.uk::77c780f4-9af6-4ac9-af46-aaaa5d85f0ca" providerId="AD" clId="Web-{B625E771-E2DE-04D1-EECA-46E489EB526B}" dt="2026-05-14T21:28:03.768" v="366"/>
        <pc:sldMkLst>
          <pc:docMk/>
          <pc:sldMk cId="1386311619" sldId="265"/>
        </pc:sldMkLst>
        <pc:spChg chg="mod ord">
          <ac:chgData name="Dan Field (2430604)" userId="S::2430604@student.uwtsd.ac.uk::77c780f4-9af6-4ac9-af46-aaaa5d85f0ca" providerId="AD" clId="Web-{B625E771-E2DE-04D1-EECA-46E489EB526B}" dt="2026-05-14T20:50:59.236" v="44"/>
          <ac:spMkLst>
            <pc:docMk/>
            <pc:sldMk cId="1386311619" sldId="265"/>
            <ac:spMk id="2" creationId="{B2383A78-FF81-10C6-6257-A46AD05C4A33}"/>
          </ac:spMkLst>
        </pc:spChg>
        <pc:spChg chg="mod ord">
          <ac:chgData name="Dan Field (2430604)" userId="S::2430604@student.uwtsd.ac.uk::77c780f4-9af6-4ac9-af46-aaaa5d85f0ca" providerId="AD" clId="Web-{B625E771-E2DE-04D1-EECA-46E489EB526B}" dt="2026-05-14T20:50:59.236" v="44"/>
          <ac:spMkLst>
            <pc:docMk/>
            <pc:sldMk cId="1386311619" sldId="265"/>
            <ac:spMk id="3" creationId="{62DC969B-54A8-0751-A083-6BE008886433}"/>
          </ac:spMkLst>
        </pc:spChg>
      </pc:sldChg>
      <pc:sldChg chg="modSp new del mod modClrScheme chgLayout">
        <pc:chgData name="Dan Field (2430604)" userId="S::2430604@student.uwtsd.ac.uk::77c780f4-9af6-4ac9-af46-aaaa5d85f0ca" providerId="AD" clId="Web-{B625E771-E2DE-04D1-EECA-46E489EB526B}" dt="2026-05-14T21:28:05.237" v="367"/>
        <pc:sldMkLst>
          <pc:docMk/>
          <pc:sldMk cId="852004312" sldId="266"/>
        </pc:sldMkLst>
        <pc:spChg chg="mod ord">
          <ac:chgData name="Dan Field (2430604)" userId="S::2430604@student.uwtsd.ac.uk::77c780f4-9af6-4ac9-af46-aaaa5d85f0ca" providerId="AD" clId="Web-{B625E771-E2DE-04D1-EECA-46E489EB526B}" dt="2026-05-14T20:50:59.236" v="44"/>
          <ac:spMkLst>
            <pc:docMk/>
            <pc:sldMk cId="852004312" sldId="266"/>
            <ac:spMk id="2" creationId="{258CBDE1-BEE6-E2EC-09BB-519F640F7DC9}"/>
          </ac:spMkLst>
        </pc:spChg>
        <pc:spChg chg="mod ord">
          <ac:chgData name="Dan Field (2430604)" userId="S::2430604@student.uwtsd.ac.uk::77c780f4-9af6-4ac9-af46-aaaa5d85f0ca" providerId="AD" clId="Web-{B625E771-E2DE-04D1-EECA-46E489EB526B}" dt="2026-05-14T20:50:59.236" v="44"/>
          <ac:spMkLst>
            <pc:docMk/>
            <pc:sldMk cId="852004312" sldId="266"/>
            <ac:spMk id="3" creationId="{A607A32D-2EC4-012F-E224-A30B6E1B3DC2}"/>
          </ac:spMkLst>
        </pc:spChg>
      </pc:sldChg>
      <pc:sldMasterChg chg="del delSldLayout">
        <pc:chgData name="Dan Field (2430604)" userId="S::2430604@student.uwtsd.ac.uk::77c780f4-9af6-4ac9-af46-aaaa5d85f0ca" providerId="AD" clId="Web-{B625E771-E2DE-04D1-EECA-46E489EB526B}" dt="2026-05-14T20:50:43.876" v="41"/>
        <pc:sldMasterMkLst>
          <pc:docMk/>
          <pc:sldMasterMk cId="2460954070" sldId="2147483660"/>
        </pc:sldMasterMkLst>
        <pc:sldLayoutChg chg="del">
          <pc:chgData name="Dan Field (2430604)" userId="S::2430604@student.uwtsd.ac.uk::77c780f4-9af6-4ac9-af46-aaaa5d85f0ca" providerId="AD" clId="Web-{B625E771-E2DE-04D1-EECA-46E489EB526B}" dt="2026-05-14T20:50:43.876" v="4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an Field (2430604)" userId="S::2430604@student.uwtsd.ac.uk::77c780f4-9af6-4ac9-af46-aaaa5d85f0ca" providerId="AD" clId="Web-{B625E771-E2DE-04D1-EECA-46E489EB526B}" dt="2026-05-14T20:50:43.876" v="4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an Field (2430604)" userId="S::2430604@student.uwtsd.ac.uk::77c780f4-9af6-4ac9-af46-aaaa5d85f0ca" providerId="AD" clId="Web-{B625E771-E2DE-04D1-EECA-46E489EB526B}" dt="2026-05-14T20:50:43.876" v="4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an Field (2430604)" userId="S::2430604@student.uwtsd.ac.uk::77c780f4-9af6-4ac9-af46-aaaa5d85f0ca" providerId="AD" clId="Web-{B625E771-E2DE-04D1-EECA-46E489EB526B}" dt="2026-05-14T20:50:43.876" v="4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an Field (2430604)" userId="S::2430604@student.uwtsd.ac.uk::77c780f4-9af6-4ac9-af46-aaaa5d85f0ca" providerId="AD" clId="Web-{B625E771-E2DE-04D1-EECA-46E489EB526B}" dt="2026-05-14T20:50:43.876" v="4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an Field (2430604)" userId="S::2430604@student.uwtsd.ac.uk::77c780f4-9af6-4ac9-af46-aaaa5d85f0ca" providerId="AD" clId="Web-{B625E771-E2DE-04D1-EECA-46E489EB526B}" dt="2026-05-14T20:50:43.876" v="4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an Field (2430604)" userId="S::2430604@student.uwtsd.ac.uk::77c780f4-9af6-4ac9-af46-aaaa5d85f0ca" providerId="AD" clId="Web-{B625E771-E2DE-04D1-EECA-46E489EB526B}" dt="2026-05-14T20:50:43.876" v="4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an Field (2430604)" userId="S::2430604@student.uwtsd.ac.uk::77c780f4-9af6-4ac9-af46-aaaa5d85f0ca" providerId="AD" clId="Web-{B625E771-E2DE-04D1-EECA-46E489EB526B}" dt="2026-05-14T20:50:43.876" v="4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an Field (2430604)" userId="S::2430604@student.uwtsd.ac.uk::77c780f4-9af6-4ac9-af46-aaaa5d85f0ca" providerId="AD" clId="Web-{B625E771-E2DE-04D1-EECA-46E489EB526B}" dt="2026-05-14T20:50:43.876" v="4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an Field (2430604)" userId="S::2430604@student.uwtsd.ac.uk::77c780f4-9af6-4ac9-af46-aaaa5d85f0ca" providerId="AD" clId="Web-{B625E771-E2DE-04D1-EECA-46E489EB526B}" dt="2026-05-14T20:50:43.876" v="4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an Field (2430604)" userId="S::2430604@student.uwtsd.ac.uk::77c780f4-9af6-4ac9-af46-aaaa5d85f0ca" providerId="AD" clId="Web-{B625E771-E2DE-04D1-EECA-46E489EB526B}" dt="2026-05-14T20:50:43.876" v="4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Dan Field (2430604)" userId="S::2430604@student.uwtsd.ac.uk::77c780f4-9af6-4ac9-af46-aaaa5d85f0ca" providerId="AD" clId="Web-{B625E771-E2DE-04D1-EECA-46E489EB526B}" dt="2026-05-14T20:50:48.986" v="42"/>
        <pc:sldMasterMkLst>
          <pc:docMk/>
          <pc:sldMasterMk cId="2995944405" sldId="2147483672"/>
        </pc:sldMasterMkLst>
        <pc:sldLayoutChg chg="add del mod replId">
          <pc:chgData name="Dan Field (2430604)" userId="S::2430604@student.uwtsd.ac.uk::77c780f4-9af6-4ac9-af46-aaaa5d85f0ca" providerId="AD" clId="Web-{B625E771-E2DE-04D1-EECA-46E489EB526B}" dt="2026-05-14T20:50:48.986" v="42"/>
          <pc:sldLayoutMkLst>
            <pc:docMk/>
            <pc:sldMasterMk cId="2995944405" sldId="2147483672"/>
            <pc:sldLayoutMk cId="2121155976" sldId="2147483673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48.986" v="42"/>
          <pc:sldLayoutMkLst>
            <pc:docMk/>
            <pc:sldMasterMk cId="2995944405" sldId="2147483672"/>
            <pc:sldLayoutMk cId="3840893971" sldId="2147483674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48.986" v="42"/>
          <pc:sldLayoutMkLst>
            <pc:docMk/>
            <pc:sldMasterMk cId="2995944405" sldId="2147483672"/>
            <pc:sldLayoutMk cId="30053701" sldId="2147483675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48.986" v="42"/>
          <pc:sldLayoutMkLst>
            <pc:docMk/>
            <pc:sldMasterMk cId="2995944405" sldId="2147483672"/>
            <pc:sldLayoutMk cId="1254737230" sldId="2147483676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48.986" v="42"/>
          <pc:sldLayoutMkLst>
            <pc:docMk/>
            <pc:sldMasterMk cId="2995944405" sldId="2147483672"/>
            <pc:sldLayoutMk cId="1041789904" sldId="2147483677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48.986" v="42"/>
          <pc:sldLayoutMkLst>
            <pc:docMk/>
            <pc:sldMasterMk cId="2995944405" sldId="2147483672"/>
            <pc:sldLayoutMk cId="2628660028" sldId="2147483678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48.986" v="42"/>
          <pc:sldLayoutMkLst>
            <pc:docMk/>
            <pc:sldMasterMk cId="2995944405" sldId="2147483672"/>
            <pc:sldLayoutMk cId="3212881286" sldId="2147483679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48.986" v="42"/>
          <pc:sldLayoutMkLst>
            <pc:docMk/>
            <pc:sldMasterMk cId="2995944405" sldId="2147483672"/>
            <pc:sldLayoutMk cId="1870251660" sldId="2147483680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48.986" v="42"/>
          <pc:sldLayoutMkLst>
            <pc:docMk/>
            <pc:sldMasterMk cId="2995944405" sldId="2147483672"/>
            <pc:sldLayoutMk cId="3918190579" sldId="2147483681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48.986" v="42"/>
          <pc:sldLayoutMkLst>
            <pc:docMk/>
            <pc:sldMasterMk cId="2995944405" sldId="2147483672"/>
            <pc:sldLayoutMk cId="1283589179" sldId="2147483682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48.986" v="42"/>
          <pc:sldLayoutMkLst>
            <pc:docMk/>
            <pc:sldMasterMk cId="2995944405" sldId="2147483672"/>
            <pc:sldLayoutMk cId="3375463364" sldId="2147483683"/>
          </pc:sldLayoutMkLst>
        </pc:sldLayoutChg>
      </pc:sldMasterChg>
      <pc:sldMasterChg chg="add del addSldLayout delSldLayout modSldLayout">
        <pc:chgData name="Dan Field (2430604)" userId="S::2430604@student.uwtsd.ac.uk::77c780f4-9af6-4ac9-af46-aaaa5d85f0ca" providerId="AD" clId="Web-{B625E771-E2DE-04D1-EECA-46E489EB526B}" dt="2026-05-14T20:50:51.861" v="43"/>
        <pc:sldMasterMkLst>
          <pc:docMk/>
          <pc:sldMasterMk cId="2456549670" sldId="2147483684"/>
        </pc:sldMasterMkLst>
        <pc:sldLayoutChg chg="add del mod replId">
          <pc:chgData name="Dan Field (2430604)" userId="S::2430604@student.uwtsd.ac.uk::77c780f4-9af6-4ac9-af46-aaaa5d85f0ca" providerId="AD" clId="Web-{B625E771-E2DE-04D1-EECA-46E489EB526B}" dt="2026-05-14T20:50:51.861" v="43"/>
          <pc:sldLayoutMkLst>
            <pc:docMk/>
            <pc:sldMasterMk cId="2456549670" sldId="2147483684"/>
            <pc:sldLayoutMk cId="528344980" sldId="2147483685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1.861" v="43"/>
          <pc:sldLayoutMkLst>
            <pc:docMk/>
            <pc:sldMasterMk cId="2456549670" sldId="2147483684"/>
            <pc:sldLayoutMk cId="4149317642" sldId="2147483686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1.861" v="43"/>
          <pc:sldLayoutMkLst>
            <pc:docMk/>
            <pc:sldMasterMk cId="2456549670" sldId="2147483684"/>
            <pc:sldLayoutMk cId="664471853" sldId="2147483687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1.861" v="43"/>
          <pc:sldLayoutMkLst>
            <pc:docMk/>
            <pc:sldMasterMk cId="2456549670" sldId="2147483684"/>
            <pc:sldLayoutMk cId="82299682" sldId="2147483688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1.861" v="43"/>
          <pc:sldLayoutMkLst>
            <pc:docMk/>
            <pc:sldMasterMk cId="2456549670" sldId="2147483684"/>
            <pc:sldLayoutMk cId="1567230704" sldId="2147483689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1.861" v="43"/>
          <pc:sldLayoutMkLst>
            <pc:docMk/>
            <pc:sldMasterMk cId="2456549670" sldId="2147483684"/>
            <pc:sldLayoutMk cId="3197702358" sldId="2147483690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1.861" v="43"/>
          <pc:sldLayoutMkLst>
            <pc:docMk/>
            <pc:sldMasterMk cId="2456549670" sldId="2147483684"/>
            <pc:sldLayoutMk cId="3364740527" sldId="2147483691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1.861" v="43"/>
          <pc:sldLayoutMkLst>
            <pc:docMk/>
            <pc:sldMasterMk cId="2456549670" sldId="2147483684"/>
            <pc:sldLayoutMk cId="2872095814" sldId="2147483692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1.861" v="43"/>
          <pc:sldLayoutMkLst>
            <pc:docMk/>
            <pc:sldMasterMk cId="2456549670" sldId="2147483684"/>
            <pc:sldLayoutMk cId="3235262745" sldId="2147483693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1.861" v="43"/>
          <pc:sldLayoutMkLst>
            <pc:docMk/>
            <pc:sldMasterMk cId="2456549670" sldId="2147483684"/>
            <pc:sldLayoutMk cId="3066505474" sldId="2147483694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1.861" v="43"/>
          <pc:sldLayoutMkLst>
            <pc:docMk/>
            <pc:sldMasterMk cId="2456549670" sldId="2147483684"/>
            <pc:sldLayoutMk cId="1103963858" sldId="2147483695"/>
          </pc:sldLayoutMkLst>
        </pc:sldLayoutChg>
      </pc:sldMasterChg>
      <pc:sldMasterChg chg="add del addSldLayout delSldLayout modSldLayout">
        <pc:chgData name="Dan Field (2430604)" userId="S::2430604@student.uwtsd.ac.uk::77c780f4-9af6-4ac9-af46-aaaa5d85f0ca" providerId="AD" clId="Web-{B625E771-E2DE-04D1-EECA-46E489EB526B}" dt="2026-05-14T20:50:59.236" v="44"/>
        <pc:sldMasterMkLst>
          <pc:docMk/>
          <pc:sldMasterMk cId="2310018354" sldId="2147483696"/>
        </pc:sldMasterMkLst>
        <pc:sldLayoutChg chg="add del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310018354" sldId="2147483696"/>
            <pc:sldLayoutMk cId="328119683" sldId="2147483697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310018354" sldId="2147483696"/>
            <pc:sldLayoutMk cId="2025628841" sldId="2147483698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310018354" sldId="2147483696"/>
            <pc:sldLayoutMk cId="353904419" sldId="2147483699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310018354" sldId="2147483696"/>
            <pc:sldLayoutMk cId="2079186512" sldId="2147483700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310018354" sldId="2147483696"/>
            <pc:sldLayoutMk cId="4276575503" sldId="2147483701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310018354" sldId="2147483696"/>
            <pc:sldLayoutMk cId="4241874415" sldId="2147483702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310018354" sldId="2147483696"/>
            <pc:sldLayoutMk cId="1095346205" sldId="2147483703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310018354" sldId="2147483696"/>
            <pc:sldLayoutMk cId="1704159636" sldId="2147483704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310018354" sldId="2147483696"/>
            <pc:sldLayoutMk cId="275469704" sldId="2147483705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310018354" sldId="2147483696"/>
            <pc:sldLayoutMk cId="3410071203" sldId="2147483706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310018354" sldId="2147483696"/>
            <pc:sldLayoutMk cId="761318285" sldId="2147483707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310018354" sldId="2147483696"/>
            <pc:sldLayoutMk cId="920261743" sldId="2147483708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310018354" sldId="2147483696"/>
            <pc:sldLayoutMk cId="1212218974" sldId="2147483709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310018354" sldId="2147483696"/>
            <pc:sldLayoutMk cId="275213589" sldId="2147483710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310018354" sldId="2147483696"/>
            <pc:sldLayoutMk cId="1531434036" sldId="2147483711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310018354" sldId="2147483696"/>
            <pc:sldLayoutMk cId="3704103586" sldId="2147483712"/>
          </pc:sldLayoutMkLst>
        </pc:sldLayoutChg>
        <pc:sldLayoutChg chg="add del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310018354" sldId="2147483696"/>
            <pc:sldLayoutMk cId="1085038549" sldId="2147483713"/>
          </pc:sldLayoutMkLst>
        </pc:sldLayoutChg>
      </pc:sldMasterChg>
      <pc:sldMasterChg chg="add addSldLayout modSldLayout">
        <pc:chgData name="Dan Field (2430604)" userId="S::2430604@student.uwtsd.ac.uk::77c780f4-9af6-4ac9-af46-aaaa5d85f0ca" providerId="AD" clId="Web-{B625E771-E2DE-04D1-EECA-46E489EB526B}" dt="2026-05-14T20:50:59.236" v="44"/>
        <pc:sldMasterMkLst>
          <pc:docMk/>
          <pc:sldMasterMk cId="2741282324" sldId="2147483714"/>
        </pc:sldMasterMkLst>
        <pc:sldLayoutChg chg="add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741282324" sldId="2147483714"/>
            <pc:sldLayoutMk cId="3990898518" sldId="2147483715"/>
          </pc:sldLayoutMkLst>
        </pc:sldLayoutChg>
        <pc:sldLayoutChg chg="add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741282324" sldId="2147483714"/>
            <pc:sldLayoutMk cId="3024834183" sldId="2147483716"/>
          </pc:sldLayoutMkLst>
        </pc:sldLayoutChg>
        <pc:sldLayoutChg chg="add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741282324" sldId="2147483714"/>
            <pc:sldLayoutMk cId="1878863152" sldId="2147483717"/>
          </pc:sldLayoutMkLst>
        </pc:sldLayoutChg>
        <pc:sldLayoutChg chg="add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741282324" sldId="2147483714"/>
            <pc:sldLayoutMk cId="2110450555" sldId="2147483718"/>
          </pc:sldLayoutMkLst>
        </pc:sldLayoutChg>
        <pc:sldLayoutChg chg="add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741282324" sldId="2147483714"/>
            <pc:sldLayoutMk cId="2357410226" sldId="2147483719"/>
          </pc:sldLayoutMkLst>
        </pc:sldLayoutChg>
        <pc:sldLayoutChg chg="add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741282324" sldId="2147483714"/>
            <pc:sldLayoutMk cId="3336352209" sldId="2147483720"/>
          </pc:sldLayoutMkLst>
        </pc:sldLayoutChg>
        <pc:sldLayoutChg chg="add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741282324" sldId="2147483714"/>
            <pc:sldLayoutMk cId="2895491178" sldId="2147483721"/>
          </pc:sldLayoutMkLst>
        </pc:sldLayoutChg>
        <pc:sldLayoutChg chg="add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741282324" sldId="2147483714"/>
            <pc:sldLayoutMk cId="3870283888" sldId="2147483722"/>
          </pc:sldLayoutMkLst>
        </pc:sldLayoutChg>
        <pc:sldLayoutChg chg="add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741282324" sldId="2147483714"/>
            <pc:sldLayoutMk cId="534409029" sldId="2147483723"/>
          </pc:sldLayoutMkLst>
        </pc:sldLayoutChg>
        <pc:sldLayoutChg chg="add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741282324" sldId="2147483714"/>
            <pc:sldLayoutMk cId="2829776735" sldId="2147483724"/>
          </pc:sldLayoutMkLst>
        </pc:sldLayoutChg>
        <pc:sldLayoutChg chg="add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741282324" sldId="2147483714"/>
            <pc:sldLayoutMk cId="3332822917" sldId="2147483725"/>
          </pc:sldLayoutMkLst>
        </pc:sldLayoutChg>
        <pc:sldLayoutChg chg="add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741282324" sldId="2147483714"/>
            <pc:sldLayoutMk cId="1671882366" sldId="2147483726"/>
          </pc:sldLayoutMkLst>
        </pc:sldLayoutChg>
        <pc:sldLayoutChg chg="add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741282324" sldId="2147483714"/>
            <pc:sldLayoutMk cId="1429133257" sldId="2147483727"/>
          </pc:sldLayoutMkLst>
        </pc:sldLayoutChg>
        <pc:sldLayoutChg chg="add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741282324" sldId="2147483714"/>
            <pc:sldLayoutMk cId="794909670" sldId="2147483728"/>
          </pc:sldLayoutMkLst>
        </pc:sldLayoutChg>
        <pc:sldLayoutChg chg="add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741282324" sldId="2147483714"/>
            <pc:sldLayoutMk cId="1365802390" sldId="2147483729"/>
          </pc:sldLayoutMkLst>
        </pc:sldLayoutChg>
        <pc:sldLayoutChg chg="add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741282324" sldId="2147483714"/>
            <pc:sldLayoutMk cId="1885110851" sldId="2147483730"/>
          </pc:sldLayoutMkLst>
        </pc:sldLayoutChg>
        <pc:sldLayoutChg chg="add mod replId">
          <pc:chgData name="Dan Field (2430604)" userId="S::2430604@student.uwtsd.ac.uk::77c780f4-9af6-4ac9-af46-aaaa5d85f0ca" providerId="AD" clId="Web-{B625E771-E2DE-04D1-EECA-46E489EB526B}" dt="2026-05-14T20:50:59.236" v="44"/>
          <pc:sldLayoutMkLst>
            <pc:docMk/>
            <pc:sldMasterMk cId="2741282324" sldId="2147483714"/>
            <pc:sldLayoutMk cId="680756710" sldId="214748373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5/14/2026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0898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5/14/2026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48341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8863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5/14/2026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450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7410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6352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4911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02838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4409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9776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28229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18823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1332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49096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58023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51108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0756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5/14/2026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1282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AADB59-51D7-4C4C-B8E1-677BE7444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F308FF1-68F6-40FC-9D89-551CFDB7BF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1623" y="1041401"/>
            <a:ext cx="6528018" cy="234526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5000" b="1" u="sng"/>
              <a:t>Strengthening security systems at Vigilant trust &amp; Asset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1623" y="3657597"/>
            <a:ext cx="6528018" cy="2079174"/>
          </a:xfrm>
        </p:spPr>
        <p:txBody>
          <a:bodyPr>
            <a:normAutofit/>
          </a:bodyPr>
          <a:lstStyle/>
          <a:p>
            <a:r>
              <a:rPr lang="en-US" u="sng"/>
              <a:t>Zero Trust Security for modern Cyber Threats</a:t>
            </a:r>
            <a:endParaRPr lang="en-US" u="sng" dirty="0"/>
          </a:p>
          <a:p>
            <a:r>
              <a:rPr lang="en-US" u="sng" dirty="0"/>
              <a:t>Cou</a:t>
            </a:r>
            <a:r>
              <a:rPr lang="en-US" u="sng"/>
              <a:t>rse module: Network and Cyber</a:t>
            </a:r>
            <a:endParaRPr lang="en-US" u="sng" dirty="0"/>
          </a:p>
          <a:p>
            <a:r>
              <a:rPr lang="en-US" u="sng"/>
              <a:t>By: Daniel field</a:t>
            </a:r>
            <a:endParaRPr lang="en-US" u="sng" dirty="0"/>
          </a:p>
        </p:txBody>
      </p:sp>
      <p:pic>
        <p:nvPicPr>
          <p:cNvPr id="4" name="Picture 3" descr="A computer with icons on it&#10;&#10;AI-generated content may be incorrect.">
            <a:extLst>
              <a:ext uri="{FF2B5EF4-FFF2-40B4-BE49-F238E27FC236}">
                <a16:creationId xmlns:a16="http://schemas.microsoft.com/office/drawing/2014/main" id="{6354E9C9-F389-0C83-C2A3-728907712E6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4887" b="-2"/>
          <a:stretch>
            <a:fillRect/>
          </a:stretch>
        </p:blipFill>
        <p:spPr>
          <a:xfrm>
            <a:off x="8078910" y="1041400"/>
            <a:ext cx="3059206" cy="2194560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A0E4099-162B-4B31-AA2E-764590A810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28112" y="3522131"/>
            <a:ext cx="60350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hand touching a screen with icons&#10;&#10;AI-generated content may be incorrect.">
            <a:extLst>
              <a:ext uri="{FF2B5EF4-FFF2-40B4-BE49-F238E27FC236}">
                <a16:creationId xmlns:a16="http://schemas.microsoft.com/office/drawing/2014/main" id="{95FB19A3-1DE1-89CC-5FF4-1F3B4F1CA78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729" r="-1" b="-1"/>
          <a:stretch>
            <a:fillRect/>
          </a:stretch>
        </p:blipFill>
        <p:spPr>
          <a:xfrm>
            <a:off x="8068073" y="3625766"/>
            <a:ext cx="3063240" cy="2194560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C8A9C14-B81F-4ABA-AF45-4C94F9427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F84E29-FE81-8733-ECEA-84C58B557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721174"/>
            <a:ext cx="9568164" cy="1283619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2800" b="1" u="sng" dirty="0">
                <a:ea typeface="+mj-lt"/>
                <a:cs typeface="+mj-lt"/>
              </a:rPr>
            </a:br>
            <a:r>
              <a:rPr lang="en-US" sz="1800" u="sng">
                <a:ea typeface="+mj-lt"/>
                <a:cs typeface="+mj-lt"/>
              </a:rPr>
              <a:t>Cyber threats are increasing in sophistication and directly threaten business operations.</a:t>
            </a:r>
            <a:endParaRPr lang="en-US" sz="1800" u="sng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144CCF4-CC56-408E-8884-15972C826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CD4E9D8-2291-2F71-956C-81E47DD95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0936" y="2003172"/>
            <a:ext cx="4004522" cy="387269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200" b="1"/>
              <a:t>Key Points</a:t>
            </a:r>
            <a:endParaRPr lang="en-US" sz="2200"/>
          </a:p>
          <a:p>
            <a:pPr>
              <a:buSzPct val="114999"/>
            </a:pPr>
            <a:r>
              <a:rPr lang="en-US" sz="1500">
                <a:ea typeface="+mn-lt"/>
                <a:cs typeface="+mn-lt"/>
              </a:rPr>
              <a:t>Increase in ransomware attacks on financial firms </a:t>
            </a:r>
            <a:endParaRPr lang="en-US" sz="1500"/>
          </a:p>
          <a:p>
            <a:pPr>
              <a:buSzPct val="114999"/>
            </a:pPr>
            <a:r>
              <a:rPr lang="en-US" sz="1500">
                <a:ea typeface="+mn-lt"/>
                <a:cs typeface="+mn-lt"/>
              </a:rPr>
              <a:t>AI-powered phishing and vishing attacks </a:t>
            </a:r>
            <a:endParaRPr lang="en-US" sz="1500"/>
          </a:p>
          <a:p>
            <a:pPr>
              <a:buSzPct val="114999"/>
            </a:pPr>
            <a:r>
              <a:rPr lang="en-US" sz="1500">
                <a:ea typeface="+mn-lt"/>
                <a:cs typeface="+mn-lt"/>
              </a:rPr>
              <a:t>Hybrid working expands attack surface </a:t>
            </a:r>
            <a:endParaRPr lang="en-US" sz="1500"/>
          </a:p>
          <a:p>
            <a:pPr>
              <a:buSzPct val="114999"/>
            </a:pPr>
            <a:r>
              <a:rPr lang="en-US" sz="1500">
                <a:ea typeface="+mn-lt"/>
                <a:cs typeface="+mn-lt"/>
              </a:rPr>
              <a:t>Cloud services increase third-party risks </a:t>
            </a:r>
            <a:endParaRPr lang="en-US" sz="1500" dirty="0"/>
          </a:p>
          <a:p>
            <a:pPr>
              <a:buNone/>
            </a:pPr>
            <a:r>
              <a:rPr lang="en-US" sz="2200" b="1"/>
              <a:t>Business Impact</a:t>
            </a:r>
          </a:p>
          <a:p>
            <a:pPr>
              <a:buSzPct val="114999"/>
            </a:pPr>
            <a:r>
              <a:rPr lang="en-US" sz="1500" dirty="0">
                <a:ea typeface="+mn-lt"/>
                <a:cs typeface="+mn-lt"/>
              </a:rPr>
              <a:t>Financial loss </a:t>
            </a:r>
            <a:endParaRPr lang="en-US" sz="1500"/>
          </a:p>
          <a:p>
            <a:pPr>
              <a:buSzPct val="114999"/>
            </a:pPr>
            <a:r>
              <a:rPr lang="en-US" sz="1500">
                <a:ea typeface="+mn-lt"/>
                <a:cs typeface="+mn-lt"/>
              </a:rPr>
              <a:t>Service disruption </a:t>
            </a:r>
            <a:endParaRPr lang="en-US" sz="1500"/>
          </a:p>
          <a:p>
            <a:pPr>
              <a:buSzPct val="114999"/>
            </a:pPr>
            <a:r>
              <a:rPr lang="en-US" sz="1500">
                <a:ea typeface="+mn-lt"/>
                <a:cs typeface="+mn-lt"/>
              </a:rPr>
              <a:t>Regulatory fines </a:t>
            </a:r>
            <a:endParaRPr lang="en-US" sz="1500"/>
          </a:p>
          <a:p>
            <a:pPr>
              <a:buSzPct val="114999"/>
            </a:pPr>
            <a:r>
              <a:rPr lang="en-US" sz="1500">
                <a:ea typeface="+mn-lt"/>
                <a:cs typeface="+mn-lt"/>
              </a:rPr>
              <a:t>Customer trust damage</a:t>
            </a:r>
            <a:endParaRPr lang="en-US" sz="1500"/>
          </a:p>
          <a:p>
            <a:pPr algn="ctr">
              <a:buSzPct val="114999"/>
            </a:pPr>
            <a:endParaRPr lang="en-US" sz="1600" dirty="0"/>
          </a:p>
        </p:txBody>
      </p:sp>
      <p:pic>
        <p:nvPicPr>
          <p:cNvPr id="4" name="Content Placeholder 3" descr="https://images.openai.com/static-rsc-4/KTN2hNX8qjxS8cB_473n_KQcmgQiaKGIotEnE1f7SpyerhFcBhpiEiCsscKlJRF26nl1Bm_KoA70jKdagAEigmR2bDQn-_9-bvp_7Zppd8WpdJSoQx_n0t__JIsed0tQuYcHXaEraUCY9-0AbNsa5z6SDaYmJmK_BnprfNMZ24GYUyRVzNMbB5FWwB7nf7qA?purpose=fullsize">
            <a:extLst>
              <a:ext uri="{FF2B5EF4-FFF2-40B4-BE49-F238E27FC236}">
                <a16:creationId xmlns:a16="http://schemas.microsoft.com/office/drawing/2014/main" id="{2680D158-614D-ED04-425E-6A425DB7C8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7791" y="2005654"/>
            <a:ext cx="5469466" cy="3869647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4581760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D18B3-214C-B8B2-2DDF-2F9EEC2BD4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1232653"/>
            <a:ext cx="9601196" cy="9698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u="sng" dirty="0">
                <a:latin typeface="Segoe UI"/>
                <a:ea typeface="+mj-lt"/>
                <a:cs typeface="Segoe UI"/>
              </a:rPr>
              <a:t>Recent Attack directed at VTAM</a:t>
            </a:r>
            <a:br>
              <a:rPr lang="en-US" sz="1800" b="1" u="sng" dirty="0">
                <a:latin typeface="Segoe UI"/>
                <a:ea typeface="+mj-lt"/>
                <a:cs typeface="Segoe UI"/>
              </a:rPr>
            </a:br>
            <a:br>
              <a:rPr lang="en-US" sz="1800" u="sng" dirty="0">
                <a:latin typeface="Segoe UI"/>
                <a:ea typeface="+mj-lt"/>
                <a:cs typeface="Segoe UI"/>
              </a:rPr>
            </a:br>
            <a:r>
              <a:rPr lang="en-US" sz="1800" u="sng" dirty="0">
                <a:latin typeface="Segoe UI"/>
                <a:ea typeface="+mj-lt"/>
                <a:cs typeface="Segoe UI"/>
              </a:rPr>
              <a:t>Recent incidents demonstrate weaknesses in current security controls.</a:t>
            </a:r>
            <a:endParaRPr lang="en-US" sz="1800" u="sng" dirty="0">
              <a:latin typeface="Segoe UI"/>
              <a:cs typeface="Segoe U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1B479-7577-5ABC-98AA-0FC83BEB1E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3866484" cy="335025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000" b="1" u="sng">
                <a:latin typeface="Segoe UI"/>
                <a:cs typeface="Segoe UI"/>
              </a:rPr>
              <a:t>AI-Enhanced Phishing</a:t>
            </a:r>
            <a:r>
              <a:rPr lang="en-US" sz="2000" b="1" u="sng" dirty="0">
                <a:latin typeface="Segoe UI"/>
                <a:cs typeface="Segoe UI"/>
              </a:rPr>
              <a:t> Campaign</a:t>
            </a:r>
            <a:endParaRPr lang="en-US" sz="2000">
              <a:latin typeface="Segoe UI"/>
              <a:cs typeface="Segoe UI"/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US" sz="2000">
                <a:latin typeface="Segoe UI"/>
                <a:ea typeface="+mn-lt"/>
                <a:cs typeface="Segoe UI"/>
              </a:rPr>
              <a:t>Bypassed email filtering </a:t>
            </a:r>
            <a:endParaRPr lang="en-US" sz="2000">
              <a:latin typeface="Segoe UI"/>
              <a:cs typeface="Segoe UI"/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US" sz="2000">
                <a:latin typeface="Segoe UI"/>
                <a:ea typeface="+mn-lt"/>
                <a:cs typeface="Segoe UI"/>
              </a:rPr>
              <a:t>Targeted employees directly </a:t>
            </a:r>
            <a:endParaRPr lang="en-US" sz="2000">
              <a:latin typeface="Segoe UI"/>
              <a:cs typeface="Segoe UI"/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US" sz="2000">
                <a:latin typeface="Segoe UI"/>
                <a:ea typeface="+mn-lt"/>
                <a:cs typeface="Segoe UI"/>
              </a:rPr>
              <a:t>Risked credential theft</a:t>
            </a:r>
            <a:endParaRPr lang="en-US" sz="2000">
              <a:latin typeface="Segoe UI"/>
              <a:cs typeface="Segoe UI"/>
            </a:endParaRPr>
          </a:p>
          <a:p>
            <a:pPr marL="0" inden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114999"/>
              <a:buNone/>
            </a:pPr>
            <a:r>
              <a:rPr lang="en-US" sz="2000" b="1" u="sng">
                <a:latin typeface="Segoe UI"/>
                <a:cs typeface="Segoe UI"/>
              </a:rPr>
              <a:t>Ransomware Infections</a:t>
            </a:r>
            <a:endParaRPr lang="en-US" sz="2000">
              <a:latin typeface="Segoe UI"/>
              <a:cs typeface="Segoe UI"/>
            </a:endParaRP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114999"/>
              <a:buFont typeface="Arial,Sans-Serif"/>
            </a:pPr>
            <a:r>
              <a:rPr lang="en-US" sz="2000">
                <a:latin typeface="Segoe UI"/>
                <a:cs typeface="Segoe UI"/>
              </a:rPr>
              <a:t>Could have disrupted operations 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114999"/>
              <a:buFont typeface="Arial,Sans-Serif"/>
            </a:pPr>
            <a:r>
              <a:rPr lang="en-US" sz="2000">
                <a:latin typeface="Segoe UI"/>
                <a:cs typeface="Segoe UI"/>
              </a:rPr>
              <a:t>Potential financial and reputational damage </a:t>
            </a:r>
          </a:p>
          <a:p>
            <a:pPr marL="0" inden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114999"/>
              <a:buNone/>
            </a:pPr>
            <a:endParaRPr lang="en-US" sz="2000" b="1" u="sng" dirty="0"/>
          </a:p>
          <a:p>
            <a:pPr>
              <a:lnSpc>
                <a:spcPct val="90000"/>
              </a:lnSpc>
              <a:buSzPct val="114999"/>
            </a:pPr>
            <a:endParaRPr lang="en-US" sz="170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93BE688-4868-1D08-A197-55ED4467B9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" b="1712"/>
          <a:stretch>
            <a:fillRect/>
          </a:stretch>
        </p:blipFill>
        <p:spPr>
          <a:xfrm>
            <a:off x="7991081" y="2816195"/>
            <a:ext cx="2739728" cy="2726991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54E71F8-464A-4523-21AA-7EC91872BD5F}"/>
              </a:ext>
            </a:extLst>
          </p:cNvPr>
          <p:cNvSpPr txBox="1"/>
          <p:nvPr/>
        </p:nvSpPr>
        <p:spPr>
          <a:xfrm>
            <a:off x="5166986" y="2557396"/>
            <a:ext cx="2682657" cy="17570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</a:pPr>
            <a:r>
              <a:rPr lang="en-US"/>
              <a:t>Business Impact</a:t>
            </a:r>
          </a:p>
          <a:p>
            <a:pPr marL="285750" indent="-285750">
              <a:lnSpc>
                <a:spcPct val="90000"/>
              </a:lnSpc>
              <a:buFont typeface="Arial"/>
              <a:buChar char="•"/>
            </a:pPr>
            <a:r>
              <a:rPr lang="en-US" sz="2000">
                <a:solidFill>
                  <a:srgbClr val="262626"/>
                </a:solidFill>
                <a:latin typeface="Segoe UI"/>
                <a:cs typeface="Segoe UI"/>
              </a:rPr>
              <a:t>Downtime costs </a:t>
            </a:r>
            <a:endParaRPr lang="en-US" sz="2000">
              <a:latin typeface="Segoe UI"/>
              <a:cs typeface="Segoe UI"/>
            </a:endParaRPr>
          </a:p>
          <a:p>
            <a:pPr marL="285750" indent="-285750">
              <a:lnSpc>
                <a:spcPct val="90000"/>
              </a:lnSpc>
              <a:buFont typeface="Arial"/>
              <a:buChar char="•"/>
            </a:pPr>
            <a:r>
              <a:rPr lang="en-US" sz="2000">
                <a:solidFill>
                  <a:srgbClr val="262626"/>
                </a:solidFill>
                <a:latin typeface="Segoe UI"/>
                <a:cs typeface="Segoe UI"/>
              </a:rPr>
              <a:t>Loss of customer confidence </a:t>
            </a:r>
            <a:endParaRPr lang="en-US" sz="2000">
              <a:latin typeface="Segoe UI"/>
              <a:cs typeface="Segoe UI"/>
            </a:endParaRPr>
          </a:p>
          <a:p>
            <a:pPr marL="285750" indent="-285750">
              <a:lnSpc>
                <a:spcPct val="90000"/>
              </a:lnSpc>
              <a:buFont typeface="Arial"/>
              <a:buChar char="•"/>
            </a:pPr>
            <a:r>
              <a:rPr lang="en-US" sz="2000">
                <a:solidFill>
                  <a:srgbClr val="262626"/>
                </a:solidFill>
                <a:latin typeface="Segoe UI"/>
                <a:cs typeface="Segoe UI"/>
              </a:rPr>
              <a:t>Risk to sensitive financial data</a:t>
            </a:r>
            <a:endParaRPr lang="en-US">
              <a:latin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407467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9E68D-BC98-DA22-7BB8-33E6E211A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u="sng">
                <a:ea typeface="+mj-lt"/>
                <a:cs typeface="+mj-lt"/>
              </a:rPr>
              <a:t>Current or older security systems are no longer enough</a:t>
            </a:r>
            <a:br>
              <a:rPr lang="en-US" sz="2800" b="1" u="sng" dirty="0">
                <a:ea typeface="+mj-lt"/>
                <a:cs typeface="+mj-lt"/>
              </a:rPr>
            </a:br>
            <a:br>
              <a:rPr lang="en-US" sz="1800" u="sng" dirty="0">
                <a:ea typeface="+mj-lt"/>
                <a:cs typeface="+mj-lt"/>
              </a:rPr>
            </a:br>
            <a:r>
              <a:rPr lang="en-US" sz="1800" u="sng">
                <a:ea typeface="+mj-lt"/>
                <a:cs typeface="+mj-lt"/>
              </a:rPr>
              <a:t>Perimeter-based security models cannot fully protect modern organizations.</a:t>
            </a:r>
            <a:endParaRPr lang="en-US" sz="1800" u="sng"/>
          </a:p>
        </p:txBody>
      </p:sp>
      <p:pic>
        <p:nvPicPr>
          <p:cNvPr id="4" name="Content Placeholder 3" descr="https://images.openai.com/static-rsc-4/zS_tKRd0iyWfNMTuWN20rBADsbxZjcsmbT4HC4Zc2q1OvKpoAJ9jo8tsTaBniraJqYK92AIX4Qqi7o21couJLFDifjqvJh7MvbdbTlJbKWWNWMcMt7jcFz9hpJW9xw4WTtj2qJkXYAB1ueKJD2LMy4FJLrZ399l_0n-1mpnwe8_Gq5jTfNXPKkhow7yiKDjK?purpose=fullsize">
            <a:extLst>
              <a:ext uri="{FF2B5EF4-FFF2-40B4-BE49-F238E27FC236}">
                <a16:creationId xmlns:a16="http://schemas.microsoft.com/office/drawing/2014/main" id="{E6903195-4C08-A94A-4ADC-C5F19AC9DB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4269" y="3079501"/>
            <a:ext cx="2927618" cy="2106437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EC0BFE1-956A-B217-8FF4-7E742DF33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732" y="2556932"/>
            <a:ext cx="6256863" cy="33189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Traditional security assumes users inside the network are trusted.</a:t>
            </a:r>
            <a:endParaRPr lang="en-US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Modern risks: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Remote employees 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Cloud applications 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Mobile devices 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Third-party suppliers</a:t>
            </a:r>
            <a:endParaRPr lang="en-US"/>
          </a:p>
          <a:p>
            <a:pPr>
              <a:buSzPct val="114999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82010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C8A9C14-B81F-4ABA-AF45-4C94F9427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6B77AA-C172-0532-F54C-79861BE76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1410104"/>
            <a:ext cx="3660056" cy="82433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 b="1" u="sng"/>
              <a:t>Proposed Zero Trust Strategy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144CCF4-CC56-408E-8884-15972C826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A81F4-40C8-2392-4B76-C7430A9629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52021"/>
            <a:ext cx="4672577" cy="3423847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400">
                <a:ea typeface="+mn-lt"/>
                <a:cs typeface="+mn-lt"/>
              </a:rPr>
              <a:t>Zero Trust reduces risk by continuously verifying users and devices.</a:t>
            </a:r>
            <a:endParaRPr lang="en-US" sz="1400"/>
          </a:p>
          <a:p>
            <a:pPr marL="0" indent="0">
              <a:lnSpc>
                <a:spcPct val="90000"/>
              </a:lnSpc>
              <a:buSzPct val="114999"/>
              <a:buNone/>
            </a:pPr>
            <a:r>
              <a:rPr lang="en-US" sz="1400" b="1" u="sng"/>
              <a:t>Key Principles:</a:t>
            </a:r>
          </a:p>
          <a:p>
            <a:pPr>
              <a:lnSpc>
                <a:spcPct val="90000"/>
              </a:lnSpc>
              <a:buSzPct val="114999"/>
            </a:pPr>
            <a:r>
              <a:rPr lang="en-US" sz="1400">
                <a:ea typeface="+mn-lt"/>
                <a:cs typeface="+mn-lt"/>
              </a:rPr>
              <a:t>Verify every user and device </a:t>
            </a:r>
            <a:endParaRPr lang="en-US" sz="1400"/>
          </a:p>
          <a:p>
            <a:pPr>
              <a:lnSpc>
                <a:spcPct val="90000"/>
              </a:lnSpc>
              <a:buSzPct val="114999"/>
            </a:pPr>
            <a:r>
              <a:rPr lang="en-US" sz="1400">
                <a:ea typeface="+mn-lt"/>
                <a:cs typeface="+mn-lt"/>
              </a:rPr>
              <a:t>Least privilege access </a:t>
            </a:r>
            <a:endParaRPr lang="en-US" sz="1400"/>
          </a:p>
          <a:p>
            <a:pPr>
              <a:lnSpc>
                <a:spcPct val="90000"/>
              </a:lnSpc>
              <a:buSzPct val="114999"/>
            </a:pPr>
            <a:r>
              <a:rPr lang="en-US" sz="1400">
                <a:ea typeface="+mn-lt"/>
                <a:cs typeface="+mn-lt"/>
              </a:rPr>
              <a:t>Assume breach mentality </a:t>
            </a:r>
            <a:endParaRPr lang="en-US" sz="1400"/>
          </a:p>
          <a:p>
            <a:pPr marL="0" indent="0">
              <a:lnSpc>
                <a:spcPct val="90000"/>
              </a:lnSpc>
              <a:buSzPct val="114999"/>
              <a:buNone/>
            </a:pPr>
            <a:r>
              <a:rPr lang="en-US" sz="1400" b="1" u="sng"/>
              <a:t>Core Security Measures:</a:t>
            </a:r>
          </a:p>
          <a:p>
            <a:pPr>
              <a:lnSpc>
                <a:spcPct val="90000"/>
              </a:lnSpc>
              <a:buSzPct val="114999"/>
            </a:pPr>
            <a:r>
              <a:rPr lang="en-US" sz="1400">
                <a:ea typeface="+mn-lt"/>
                <a:cs typeface="+mn-lt"/>
              </a:rPr>
              <a:t>Multi-Factor Authentication (MFA) </a:t>
            </a:r>
            <a:endParaRPr lang="en-US" sz="1400"/>
          </a:p>
          <a:p>
            <a:pPr>
              <a:lnSpc>
                <a:spcPct val="90000"/>
              </a:lnSpc>
              <a:buSzPct val="114999"/>
            </a:pPr>
            <a:r>
              <a:rPr lang="en-US" sz="1400">
                <a:ea typeface="+mn-lt"/>
                <a:cs typeface="+mn-lt"/>
              </a:rPr>
              <a:t>Endpoint protection </a:t>
            </a:r>
            <a:endParaRPr lang="en-US" sz="1400"/>
          </a:p>
          <a:p>
            <a:pPr>
              <a:lnSpc>
                <a:spcPct val="90000"/>
              </a:lnSpc>
              <a:buSzPct val="114999"/>
            </a:pPr>
            <a:r>
              <a:rPr lang="en-US" sz="1400">
                <a:ea typeface="+mn-lt"/>
                <a:cs typeface="+mn-lt"/>
              </a:rPr>
              <a:t>Continuous monitoring </a:t>
            </a:r>
            <a:endParaRPr lang="en-US" sz="1400"/>
          </a:p>
          <a:p>
            <a:pPr>
              <a:lnSpc>
                <a:spcPct val="90000"/>
              </a:lnSpc>
              <a:buSzPct val="114999"/>
            </a:pPr>
            <a:r>
              <a:rPr lang="en-US" sz="1400">
                <a:ea typeface="+mn-lt"/>
                <a:cs typeface="+mn-lt"/>
              </a:rPr>
              <a:t>Access controls</a:t>
            </a:r>
            <a:endParaRPr lang="en-US" sz="1400"/>
          </a:p>
          <a:p>
            <a:pPr algn="ctr">
              <a:lnSpc>
                <a:spcPct val="90000"/>
              </a:lnSpc>
              <a:buSzPct val="114999"/>
            </a:pPr>
            <a:endParaRPr lang="en-US" sz="1400"/>
          </a:p>
        </p:txBody>
      </p:sp>
      <p:pic>
        <p:nvPicPr>
          <p:cNvPr id="4" name="Picture 3" descr="Plan Your Microsoft Entra Conditional Access Deployment - Microsoft Entra ID | Microsoft Learn">
            <a:extLst>
              <a:ext uri="{FF2B5EF4-FFF2-40B4-BE49-F238E27FC236}">
                <a16:creationId xmlns:a16="http://schemas.microsoft.com/office/drawing/2014/main" id="{80890D7B-CC5A-0426-CE52-C9CD7BC8AE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7160" y="1999489"/>
            <a:ext cx="4498700" cy="2869457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3480739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E4F490-FA76-4FF0-B36A-72B01E117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C8C51A-4ECF-4857-8298-6C8334C7F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41C46E-A2A6-4DF0-84BD-502A2E56D0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sq">
            <a:solidFill>
              <a:srgbClr val="FFFFFF">
                <a:alpha val="80000"/>
              </a:srgbClr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84371D-20B8-0028-68FC-5DE758342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sz="3100" b="1" u="sng">
                <a:solidFill>
                  <a:srgbClr val="FFFFFF"/>
                </a:solidFill>
                <a:ea typeface="+mj-lt"/>
                <a:cs typeface="+mj-lt"/>
              </a:rPr>
              <a:t>Recommended Security Technologies</a:t>
            </a:r>
            <a:endParaRPr lang="en-US" sz="310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7CE4C0A-D88E-41BB-8F06-8C0E2604B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B24BC-5C3D-071C-6064-1F8A658405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0360" y="469900"/>
            <a:ext cx="5953630" cy="5405968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900" u="sng">
                <a:solidFill>
                  <a:schemeClr val="tx1"/>
                </a:solidFill>
              </a:rPr>
              <a:t>Modern tools improve Detection, Prevention and Response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900" u="sng">
                <a:solidFill>
                  <a:schemeClr val="tx1"/>
                </a:solidFill>
              </a:rPr>
              <a:t>Good tools to use are:</a:t>
            </a:r>
          </a:p>
          <a:p>
            <a:pPr marL="342900" indent="-342900">
              <a:lnSpc>
                <a:spcPct val="90000"/>
              </a:lnSpc>
            </a:pPr>
            <a:r>
              <a:rPr lang="en-US" sz="1900">
                <a:solidFill>
                  <a:schemeClr val="tx1"/>
                </a:solidFill>
              </a:rPr>
              <a:t>MFA – creates a multistep system to access and account</a:t>
            </a:r>
          </a:p>
          <a:p>
            <a:pPr marL="342900" indent="-342900">
              <a:lnSpc>
                <a:spcPct val="90000"/>
              </a:lnSpc>
              <a:buSzPct val="114999"/>
            </a:pPr>
            <a:r>
              <a:rPr lang="en-US" sz="1900">
                <a:solidFill>
                  <a:schemeClr val="tx1"/>
                </a:solidFill>
              </a:rPr>
              <a:t>SIEM – allows for faster detection of threats saving time and money</a:t>
            </a:r>
          </a:p>
          <a:p>
            <a:pPr marL="342900" indent="-342900">
              <a:lnSpc>
                <a:spcPct val="90000"/>
              </a:lnSpc>
              <a:buSzPct val="114999"/>
            </a:pPr>
            <a:r>
              <a:rPr lang="en-US" sz="1900">
                <a:solidFill>
                  <a:schemeClr val="tx1"/>
                </a:solidFill>
              </a:rPr>
              <a:t>SOAR – Automatically stores a record if an attack has occurred </a:t>
            </a:r>
          </a:p>
          <a:p>
            <a:pPr marL="342900" indent="-342900">
              <a:lnSpc>
                <a:spcPct val="90000"/>
              </a:lnSpc>
              <a:buSzPct val="114999"/>
            </a:pPr>
            <a:r>
              <a:rPr lang="en-US" sz="1900">
                <a:solidFill>
                  <a:schemeClr val="tx1"/>
                </a:solidFill>
              </a:rPr>
              <a:t>EDR – Continuously monitors and looks for anything suspicious</a:t>
            </a:r>
          </a:p>
          <a:p>
            <a:pPr marL="342900" indent="-342900">
              <a:lnSpc>
                <a:spcPct val="90000"/>
              </a:lnSpc>
              <a:buSzPct val="114999"/>
            </a:pPr>
            <a:r>
              <a:rPr lang="en-US" sz="1900">
                <a:solidFill>
                  <a:schemeClr val="tx1"/>
                </a:solidFill>
              </a:rPr>
              <a:t>CSPM – Provides a centralized view of threats across cloud environments</a:t>
            </a:r>
          </a:p>
          <a:p>
            <a:pPr marL="0" indent="0">
              <a:lnSpc>
                <a:spcPct val="90000"/>
              </a:lnSpc>
              <a:buSzPct val="114999"/>
              <a:buNone/>
            </a:pPr>
            <a:r>
              <a:rPr lang="en-US" sz="1900">
                <a:solidFill>
                  <a:schemeClr val="tx1"/>
                </a:solidFill>
              </a:rPr>
              <a:t>Using these tools will allow you to create a centralized point in your system that allows for easier threat detection and faster responses</a:t>
            </a:r>
          </a:p>
        </p:txBody>
      </p:sp>
    </p:spTree>
    <p:extLst>
      <p:ext uri="{BB962C8B-B14F-4D97-AF65-F5344CB8AC3E}">
        <p14:creationId xmlns:p14="http://schemas.microsoft.com/office/powerpoint/2010/main" val="41158233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01B0E35-F788-4608-ABBE-0D971AA50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431B8EA-FCCA-47DD-A0C4-A653EC4AB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C781EDE-83AA-44D6-8054-A4E2D6F28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accent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03AC10-CC77-F08B-9A14-BB159DFEB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b="1" u="sng">
                <a:ea typeface="+mj-lt"/>
                <a:cs typeface="+mj-lt"/>
              </a:rPr>
              <a:t>Business Impact of Investment</a:t>
            </a:r>
            <a:endParaRPr lang="en-US" b="1" u="sng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3863080A-9026-C20D-10C3-397C158EAF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284790"/>
            <a:ext cx="4802411" cy="35910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u="sng">
                <a:ea typeface="+mn-lt"/>
                <a:cs typeface="+mn-lt"/>
              </a:rPr>
              <a:t>Cybersecurity is a strategic investment, not just an IT expense.</a:t>
            </a:r>
          </a:p>
          <a:p>
            <a:pPr marL="0" indent="0">
              <a:buNone/>
            </a:pPr>
            <a:r>
              <a:rPr lang="en-US"/>
              <a:t>Financial Protection</a:t>
            </a:r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Prevent ransomware costs 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Reduce regulatory penalties 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Minimize operational downtime </a:t>
            </a:r>
            <a:endParaRPr lang="en-US"/>
          </a:p>
          <a:p>
            <a:pPr>
              <a:buSzPct val="114999"/>
            </a:pPr>
            <a:endParaRPr lang="en-US"/>
          </a:p>
          <a:p>
            <a:pPr marL="342900" indent="-342900">
              <a:buSzPct val="114999"/>
            </a:pPr>
            <a:endParaRPr lang="en-US"/>
          </a:p>
        </p:txBody>
      </p:sp>
      <p:sp>
        <p:nvSpPr>
          <p:cNvPr id="25" name="TextBox 3">
            <a:extLst>
              <a:ext uri="{FF2B5EF4-FFF2-40B4-BE49-F238E27FC236}">
                <a16:creationId xmlns:a16="http://schemas.microsoft.com/office/drawing/2014/main" id="{4E736F7E-999A-32D3-A8BD-D614D35729C0}"/>
              </a:ext>
            </a:extLst>
          </p:cNvPr>
          <p:cNvSpPr txBox="1"/>
          <p:nvPr/>
        </p:nvSpPr>
        <p:spPr>
          <a:xfrm>
            <a:off x="6091463" y="2289174"/>
            <a:ext cx="4805136" cy="32347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US" u="sng">
                <a:solidFill>
                  <a:srgbClr val="262626"/>
                </a:solidFill>
              </a:rPr>
              <a:t>Operational Resilience</a:t>
            </a:r>
            <a:endParaRPr lang="en-US" u="sng"/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Arial"/>
              <a:buChar char="•"/>
            </a:pPr>
            <a:r>
              <a:rPr lang="en-US">
                <a:solidFill>
                  <a:srgbClr val="262626"/>
                </a:solidFill>
              </a:rPr>
              <a:t>Maintain business continuity </a:t>
            </a:r>
            <a:endParaRPr lang="en-US"/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Arial"/>
              <a:buChar char="•"/>
            </a:pPr>
            <a:r>
              <a:rPr lang="en-US">
                <a:solidFill>
                  <a:srgbClr val="262626"/>
                </a:solidFill>
              </a:rPr>
              <a:t>Faster incident recovery </a:t>
            </a:r>
            <a:endParaRPr lang="en-US"/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Arial"/>
              <a:buChar char="•"/>
            </a:pPr>
            <a:r>
              <a:rPr lang="en-US">
                <a:solidFill>
                  <a:srgbClr val="262626"/>
                </a:solidFill>
              </a:rPr>
              <a:t>Protect remote workforce </a:t>
            </a:r>
            <a:endParaRPr lang="en-US"/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US" u="sng">
                <a:solidFill>
                  <a:srgbClr val="262626"/>
                </a:solidFill>
              </a:rPr>
              <a:t>Reputation and Trust</a:t>
            </a:r>
            <a:endParaRPr lang="en-US" u="sng"/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Arial"/>
              <a:buChar char="•"/>
            </a:pPr>
            <a:r>
              <a:rPr lang="en-US">
                <a:solidFill>
                  <a:srgbClr val="262626"/>
                </a:solidFill>
              </a:rPr>
              <a:t>Protect customer confidence </a:t>
            </a:r>
            <a:endParaRPr lang="en-US"/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Arial"/>
              <a:buChar char="•"/>
            </a:pPr>
            <a:r>
              <a:rPr lang="en-US">
                <a:solidFill>
                  <a:srgbClr val="262626"/>
                </a:solidFill>
              </a:rPr>
              <a:t>Demonstrate regulatory compliance </a:t>
            </a:r>
            <a:endParaRPr lang="en-US"/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Arial"/>
              <a:buChar char="•"/>
            </a:pPr>
            <a:r>
              <a:rPr lang="en-US">
                <a:solidFill>
                  <a:srgbClr val="262626"/>
                </a:solidFill>
              </a:rPr>
              <a:t>Preserve company reputation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4596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4694C-EB22-7752-47E9-0B5B26CA8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>
                <a:ea typeface="+mj-lt"/>
                <a:cs typeface="+mj-lt"/>
              </a:rPr>
              <a:t>Conclusion and Recommendations</a:t>
            </a:r>
            <a:endParaRPr lang="en-US" b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A4A39-725C-DE5B-9732-D52532331A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u="sng">
                <a:ea typeface="+mn-lt"/>
                <a:cs typeface="+mn-lt"/>
              </a:rPr>
              <a:t>VTAM must adopt a proactive Zero Trust strategy to protect the business.</a:t>
            </a:r>
            <a:endParaRPr lang="en-US" u="sng"/>
          </a:p>
          <a:p>
            <a:pPr marL="0" indent="0">
              <a:buSzPct val="114999"/>
              <a:buNone/>
            </a:pPr>
            <a:r>
              <a:rPr lang="en-US"/>
              <a:t>Final Recommendations</a:t>
            </a:r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Implement Zero Trust architecture 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Deploy MFA, SIEM, EDR, and SOAR 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Improve cloud security controls </a:t>
            </a:r>
            <a:endParaRPr lang="en-US"/>
          </a:p>
          <a:p>
            <a:pPr>
              <a:buSzPct val="114999"/>
            </a:pPr>
            <a:r>
              <a:rPr lang="en-US">
                <a:ea typeface="+mn-lt"/>
                <a:cs typeface="+mn-lt"/>
              </a:rPr>
              <a:t>Strengthen employee awareness </a:t>
            </a:r>
            <a:endParaRPr lang="en-US"/>
          </a:p>
          <a:p>
            <a:pPr>
              <a:buSzPct val="114999"/>
            </a:pPr>
            <a:r>
              <a:rPr lang="en-US" dirty="0">
                <a:ea typeface="+mn-lt"/>
                <a:cs typeface="+mn-lt"/>
              </a:rPr>
              <a:t>Develop continuous monitoring capabilities for faster and </a:t>
            </a:r>
            <a:r>
              <a:rPr lang="en-US">
                <a:ea typeface="+mn-lt"/>
                <a:cs typeface="+mn-lt"/>
              </a:rPr>
              <a:t>reliable threat</a:t>
            </a:r>
            <a:r>
              <a:rPr lang="en-US" dirty="0">
                <a:ea typeface="+mn-lt"/>
                <a:cs typeface="+mn-lt"/>
              </a:rPr>
              <a:t> detection</a:t>
            </a:r>
            <a:endParaRPr lang="en-US" dirty="0"/>
          </a:p>
          <a:p>
            <a:pPr>
              <a:buSzPct val="114999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06273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AB946B"/>
      </a:accent1>
      <a:accent2>
        <a:srgbClr val="C04F32"/>
      </a:accent2>
      <a:accent3>
        <a:srgbClr val="DD8C3C"/>
      </a:accent3>
      <a:accent4>
        <a:srgbClr val="8E684C"/>
      </a:accent4>
      <a:accent5>
        <a:srgbClr val="CBAF62"/>
      </a:accent5>
      <a:accent6>
        <a:srgbClr val="803348"/>
      </a:accent6>
      <a:hlink>
        <a:srgbClr val="86724D"/>
      </a:hlink>
      <a:folHlink>
        <a:srgbClr val="B99E8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Organic</vt:lpstr>
      <vt:lpstr>Strengthening security systems at Vigilant trust &amp; Asset management</vt:lpstr>
      <vt:lpstr> Cyber threats are increasing in sophistication and directly threaten business operations.</vt:lpstr>
      <vt:lpstr>Recent Attack directed at VTAM  Recent incidents demonstrate weaknesses in current security controls.</vt:lpstr>
      <vt:lpstr>Current or older security systems are no longer enough  Perimeter-based security models cannot fully protect modern organizations.</vt:lpstr>
      <vt:lpstr>Proposed Zero Trust Strategy</vt:lpstr>
      <vt:lpstr>Recommended Security Technologies</vt:lpstr>
      <vt:lpstr>Business Impact of Investment</vt:lpstr>
      <vt:lpstr>Conclusion and Recommendations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271</cp:revision>
  <dcterms:created xsi:type="dcterms:W3CDTF">2026-05-14T20:45:28Z</dcterms:created>
  <dcterms:modified xsi:type="dcterms:W3CDTF">2026-05-14T21:54:55Z</dcterms:modified>
</cp:coreProperties>
</file>