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6BEC9-8FBD-2CB7-CC4A-E5793C98CD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96753D-2B45-4DAD-91A9-B27D0F7376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ED247-F7FD-EE17-6941-97F8CAC2C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CD0CF-80AB-B67F-BE46-13EE667BC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FBA74-7148-6E33-D775-5A9D18BF7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458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D9AED-E060-8091-A6F7-79E37B6B6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AFBEB-F5A1-CEC1-C676-5B5756847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5574C-CBB4-1B9D-259A-F29D4305D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44165-8203-0982-3FE1-1B12D458D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257E2-420A-3104-337F-4EFD3ABEB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004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AEF26-C8C5-1968-F4D7-6EA40C9A8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F72CA-3C86-EE74-755F-733843D72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D0D46-D725-0322-87F3-719661594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FE845-7400-B974-640C-FCA275A3B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37141-267C-CFD7-9F5D-BFA310093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921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DC056-9956-4E03-F709-CD5168AA8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B7647-D3A6-47A3-ED70-DE8E59E13B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4911A6-43B3-EF33-8E06-0C603AA3B0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DCE04-E510-1DD9-A3D7-6F80929E56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D256FE-48A4-3DE8-0DB8-960B8E1FF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C26F86-73C5-B364-2751-A8DC35E5B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72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4B233-45F3-B04E-56E2-2BE9BB564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DE5EC-7DAD-A021-F7EC-A1E7BF41D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CE64F-D3D8-814F-EF3C-88FF11C622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B8DE1E-5B0B-F599-817F-A771B3ECCC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777CD-11D0-2666-7F24-64B1F5676D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2AA5A2-1999-14A3-64C4-1D262A317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E550C5-296D-FF5D-4691-118FE1248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7B5B74-D2FF-04C6-B1E4-B7C32348A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518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BF091-D96B-9205-F8AE-C4EED0CD7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7CB1BA-D360-3571-FF36-137847682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C6564C-E4FF-BAF6-274B-F8E5D143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166B2-A98A-51A4-19ED-C39C000AB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1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38BC4A-0E94-2470-EAF8-97A8518A6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58408C-50D9-A66E-A965-B5115A55D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E2F76-2CAA-BDB3-E534-B716643F3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810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3AEC9-9E59-445C-60C3-BA859F507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E1C99-1969-CB04-AE7F-E97D394DE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8B254-8DCF-850A-AA7F-EBCBDDC97A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D95889-FA24-8B7C-6E40-4590C9262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D92CA6-9173-1757-23C8-B5B9451DD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0CFA0F-0728-267C-2DD9-803A2582B7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262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C2972-46E4-1745-F515-49B1CA1E4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78C70D-7C32-F081-91B0-19C0F123A0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0F19C4-6C55-3CEB-6162-389AB01D68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9A967F-505A-A7D9-1578-4207FB396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B0D797-A669-F0F6-3E58-3AEFCC63B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76A22-349F-C7D4-1A5A-6D87D371A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111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87581-2E32-0433-FC00-DBF4504FF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373536-A029-71C3-7BA9-EF8E6A67F6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100B4-61BB-CF03-5D90-08F0FEB74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12EDA-92E6-57AF-AB1A-2CB19C9A0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472DD-A866-F3F8-0EE5-D4D476BCA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089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66C6C4-9260-5740-C6BF-EE43FF1761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1C7469-9A40-6CB9-B08D-4435B291E3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6CC4D-CF2F-9D75-9881-E4D23D807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7268A-9931-F2E1-C352-3E7F1D448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4028D-D4EC-0554-5FEE-6E0EE07D1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883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DF111F-9B39-4A82-084A-369947DED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18C41-4D75-6123-3544-EDD8E560CE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72A82-6E01-7F81-EF66-1392645EC5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4FE19-EB89-4E16-A965-6E68DEC64584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8744D-C418-9CE0-38B7-E7F77CE9F3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B45B3-B6B9-6C20-8C46-E232028C25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915BB-5FE5-4204-9BE5-CF1D1F26D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651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DD960-1045-721F-7EBD-D8213CCFEF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500" dirty="0"/>
              <a:t>Foreign Languages &amp;</a:t>
            </a:r>
            <a:br>
              <a:rPr lang="en-GB" sz="5500" dirty="0"/>
            </a:br>
            <a:r>
              <a:rPr lang="en-GB" sz="5500" dirty="0"/>
              <a:t>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B19F1-1182-AE03-36A0-06CC54240A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55999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Model Code: BMIH5003</a:t>
            </a:r>
          </a:p>
          <a:p>
            <a:r>
              <a:rPr lang="en-GB" dirty="0"/>
              <a:t>Student Name: Sufia Islam Munni</a:t>
            </a:r>
          </a:p>
          <a:p>
            <a:r>
              <a:rPr lang="en-GB" dirty="0"/>
              <a:t>Student Number: 2015036 </a:t>
            </a:r>
          </a:p>
          <a:p>
            <a:r>
              <a:rPr lang="en-GB" dirty="0"/>
              <a:t>Lecturer Name: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1115203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CBE2-D616-0391-D9BF-0A4CE03D7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Signos</a:t>
            </a:r>
            <a:r>
              <a:rPr lang="en-GB" dirty="0"/>
              <a:t> de </a:t>
            </a:r>
            <a:r>
              <a:rPr lang="en-GB" dirty="0" err="1"/>
              <a:t>Precauciones</a:t>
            </a:r>
            <a:r>
              <a:rPr lang="en-GB" dirty="0"/>
              <a:t> -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B57932-C08E-DC11-8273-3E055292F754}"/>
              </a:ext>
            </a:extLst>
          </p:cNvPr>
          <p:cNvSpPr txBox="1"/>
          <p:nvPr/>
        </p:nvSpPr>
        <p:spPr>
          <a:xfrm>
            <a:off x="6464710" y="643185"/>
            <a:ext cx="3515032" cy="76944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400" dirty="0"/>
              <a:t>Caution Sign</a:t>
            </a:r>
          </a:p>
        </p:txBody>
      </p:sp>
      <p:pic>
        <p:nvPicPr>
          <p:cNvPr id="1026" name="Picture 2" descr="Printable Bilingual English and Spanish No Smoking Sign">
            <a:extLst>
              <a:ext uri="{FF2B5EF4-FFF2-40B4-BE49-F238E27FC236}">
                <a16:creationId xmlns:a16="http://schemas.microsoft.com/office/drawing/2014/main" id="{AD41250A-9099-807E-4C60-29E9E77776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36" t="26058" r="31056" b="25135"/>
          <a:stretch/>
        </p:blipFill>
        <p:spPr bwMode="auto">
          <a:xfrm>
            <a:off x="4068232" y="3853698"/>
            <a:ext cx="1199537" cy="1160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E550D5-DE93-BE0F-E3C4-478F57EB6762}"/>
              </a:ext>
            </a:extLst>
          </p:cNvPr>
          <p:cNvSpPr txBox="1"/>
          <p:nvPr/>
        </p:nvSpPr>
        <p:spPr>
          <a:xfrm>
            <a:off x="3572934" y="3310418"/>
            <a:ext cx="2190135" cy="2246769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NO FUMAR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NO SMOKING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79306-8698-E829-6651-B54FEC2D6B5F}"/>
              </a:ext>
            </a:extLst>
          </p:cNvPr>
          <p:cNvSpPr txBox="1"/>
          <p:nvPr/>
        </p:nvSpPr>
        <p:spPr>
          <a:xfrm>
            <a:off x="838200" y="2097714"/>
            <a:ext cx="7229475" cy="553998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tx1"/>
                </a:solidFill>
              </a:rPr>
              <a:t>       ADVERTENCIA 	-	WARNING</a:t>
            </a:r>
          </a:p>
        </p:txBody>
      </p:sp>
      <p:pic>
        <p:nvPicPr>
          <p:cNvPr id="1030" name="Picture 6" descr="Spanish Warning High Voltage Keep Away Sign - E3425SP">
            <a:extLst>
              <a:ext uri="{FF2B5EF4-FFF2-40B4-BE49-F238E27FC236}">
                <a16:creationId xmlns:a16="http://schemas.microsoft.com/office/drawing/2014/main" id="{C9F1999F-AA5D-D7C5-EB1C-5856533321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6" t="7447" r="76921" b="68372"/>
          <a:stretch/>
        </p:blipFill>
        <p:spPr bwMode="auto">
          <a:xfrm>
            <a:off x="955530" y="2103070"/>
            <a:ext cx="527582" cy="55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Spanish Warning High Voltage Keep Away Sign - E3425SP">
            <a:extLst>
              <a:ext uri="{FF2B5EF4-FFF2-40B4-BE49-F238E27FC236}">
                <a16:creationId xmlns:a16="http://schemas.microsoft.com/office/drawing/2014/main" id="{4E27BDD4-0088-FFC3-D841-F12DA270F0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6" t="7447" r="76921" b="68372"/>
          <a:stretch/>
        </p:blipFill>
        <p:spPr bwMode="auto">
          <a:xfrm>
            <a:off x="4927070" y="2103071"/>
            <a:ext cx="527581" cy="553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185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5" ma:contentTypeDescription="Create a new document." ma:contentTypeScope="" ma:versionID="da1a11432b5c854904ea7f3bb6458cf0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901c2ee464f5e9bcdc52af8083d4927b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E47A7DA-A03C-48DB-B79F-472C8144E927}">
  <ds:schemaRefs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95817cb9-f0eb-4f4d-892c-47ab9f8957c0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6173359-4CB7-4D9A-9697-ACD4EBCD7CC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8CAED0-55B1-4709-AA20-0982D4B4C7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42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</vt:lpstr>
      <vt:lpstr>Signos de Precauciones -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</dc:title>
  <dc:creator>Sufia Islam Munni (2015036)</dc:creator>
  <cp:lastModifiedBy>Sufia Islam Munni (2015036)</cp:lastModifiedBy>
  <cp:revision>1</cp:revision>
  <dcterms:created xsi:type="dcterms:W3CDTF">2022-11-25T01:37:45Z</dcterms:created>
  <dcterms:modified xsi:type="dcterms:W3CDTF">2022-11-25T18:29:50Z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