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4"/>
  </p:sldMasterIdLst>
  <p:notesMasterIdLst>
    <p:notesMasterId r:id="rId37"/>
  </p:notesMasterIdLst>
  <p:handoutMasterIdLst>
    <p:handoutMasterId r:id="rId38"/>
  </p:handoutMasterIdLst>
  <p:sldIdLst>
    <p:sldId id="1519" r:id="rId5"/>
    <p:sldId id="1520" r:id="rId6"/>
    <p:sldId id="1499" r:id="rId7"/>
    <p:sldId id="1515" r:id="rId8"/>
    <p:sldId id="1525" r:id="rId9"/>
    <p:sldId id="1526" r:id="rId10"/>
    <p:sldId id="1527" r:id="rId11"/>
    <p:sldId id="1528" r:id="rId12"/>
    <p:sldId id="1529" r:id="rId13"/>
    <p:sldId id="1530" r:id="rId14"/>
    <p:sldId id="1531" r:id="rId15"/>
    <p:sldId id="1532" r:id="rId16"/>
    <p:sldId id="1533" r:id="rId17"/>
    <p:sldId id="1534" r:id="rId18"/>
    <p:sldId id="1535" r:id="rId19"/>
    <p:sldId id="1536" r:id="rId20"/>
    <p:sldId id="1537" r:id="rId21"/>
    <p:sldId id="1538" r:id="rId22"/>
    <p:sldId id="1539" r:id="rId23"/>
    <p:sldId id="1540" r:id="rId24"/>
    <p:sldId id="1541" r:id="rId25"/>
    <p:sldId id="1542" r:id="rId26"/>
    <p:sldId id="1543" r:id="rId27"/>
    <p:sldId id="1544" r:id="rId28"/>
    <p:sldId id="1545" r:id="rId29"/>
    <p:sldId id="1546" r:id="rId30"/>
    <p:sldId id="1547" r:id="rId31"/>
    <p:sldId id="1548" r:id="rId32"/>
    <p:sldId id="1549" r:id="rId33"/>
    <p:sldId id="1550" r:id="rId34"/>
    <p:sldId id="1551" r:id="rId35"/>
    <p:sldId id="1512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8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presProps" Target="pres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microsoft.com/office/2016/11/relationships/changesInfo" Target="changesInfos/changesInfo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iddhi Damjibhai Mendpara (2518862)" userId="341487f9-d190-4841-8581-6b5e81df39b8" providerId="ADAL" clId="{37F9467B-4C3B-4481-AFDA-70CDC9911818}"/>
    <pc:docChg chg="modSld">
      <pc:chgData name="Riddhi Damjibhai Mendpara (2518862)" userId="341487f9-d190-4841-8581-6b5e81df39b8" providerId="ADAL" clId="{37F9467B-4C3B-4481-AFDA-70CDC9911818}" dt="2026-07-20T07:46:16.982" v="0" actId="20577"/>
      <pc:docMkLst>
        <pc:docMk/>
      </pc:docMkLst>
      <pc:sldChg chg="modSp mod">
        <pc:chgData name="Riddhi Damjibhai Mendpara (2518862)" userId="341487f9-d190-4841-8581-6b5e81df39b8" providerId="ADAL" clId="{37F9467B-4C3B-4481-AFDA-70CDC9911818}" dt="2026-07-20T07:46:16.982" v="0" actId="20577"/>
        <pc:sldMkLst>
          <pc:docMk/>
          <pc:sldMk cId="2815325063" sldId="1526"/>
        </pc:sldMkLst>
        <pc:spChg chg="mod">
          <ac:chgData name="Riddhi Damjibhai Mendpara (2518862)" userId="341487f9-d190-4841-8581-6b5e81df39b8" providerId="ADAL" clId="{37F9467B-4C3B-4481-AFDA-70CDC9911818}" dt="2026-07-20T07:46:16.982" v="0" actId="20577"/>
          <ac:spMkLst>
            <pc:docMk/>
            <pc:sldMk cId="2815325063" sldId="1526"/>
            <ac:spMk id="2" creationId="{458515FB-D6D6-6DC4-B4B7-D93FB81985B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7/20/2026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7/20/2026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4900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9397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BDC6C3-0AEA-B595-4BDE-E22DFD9D7E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5DB65A-15C2-6A58-6328-51F8963233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0284B2-0DEA-A179-C775-D886AD912A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D9DD55-2D80-5A0A-FB3C-1B291F0A52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851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B9D278-FB80-03F7-8543-BE0EE25E4B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FE36DE-5D0F-52C5-CB3B-BDA47B5738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EF364A-878F-9C38-96C5-BF47937EDC7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17E15D-39F4-6D7B-FE17-589DAA62DB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30622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E0B745-91DA-CDA8-3BFC-FF592092A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DA8437-DB0C-6F55-D719-9B7ECDBD347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37227E-3C6B-F3CA-0986-BD4337DA13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CD6AD1-0CCD-0A94-16C2-21E49C12D12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69286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39B143-A711-0656-4318-3D0061C2B6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3D6D73-5D71-59A5-A836-951223D92A1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3295E75-9F2B-C78F-398E-C22CE88E3C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283742-54A7-883D-92C8-66B7D07133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55312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1F252A-76C5-2683-EAC4-BDCE14B76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373158D-0835-0587-D202-5FB9143DF3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DBEE3C-922A-8537-BAC4-BCEEBA89D1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1766DA-FF76-20D3-5414-DF7A125DD37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211546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2B259D-9786-7EB7-B5F8-B3D079F8B4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D7F9F3-BD4B-7E27-9E93-0D0CCB6979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3FDC0F9-8560-DC60-EBEF-23E0222574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ECF6E3-92F2-09FB-7ED5-BE09D2FB4E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122947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009D4F-564D-4535-02A6-C3D18E004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C49205E-F262-7B58-11F8-73EF6BA22B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D2567C-1956-820D-7D03-365A9156FA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61A33D-EA79-4DA5-795A-079556B66E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5626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01FFF0-D897-28D8-FDC0-EF4953712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10F87D-3B33-3DB0-448B-DF417E1471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97B502-3F68-E9D8-B907-4853313C84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CA3F5F-06E8-576B-0F53-ABDF577AAA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6572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E62E63-322C-7FF5-E461-AA4104D885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0831E4-E6D8-A055-1AE4-8669420A27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83CAB8-7062-6925-B114-5E822BDB17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0062F6-66FB-20BF-34D5-F3DEC39ED1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61067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A16EF0-0B2F-4870-C183-7C726462F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D30BFD-C407-1B5A-8FEB-A259259AD3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61E276-B9C0-0593-D042-8E6045A8CE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D29D751-925B-DC10-8011-A0EC742A44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FDD6F49-EBB7-4CCF-97A8-E526BB28BB69}" type="slidenum">
              <a:rPr lang="en-US" smtClean="0"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9892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5109526"/>
            <a:ext cx="10923936" cy="641279"/>
          </a:xfrm>
        </p:spPr>
        <p:txBody>
          <a:bodyPr anchor="b">
            <a:noAutofit/>
          </a:bodyPr>
          <a:lstStyle>
            <a:lvl1pPr algn="l">
              <a:defRPr sz="5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Subtitle 2">
            <a:extLst>
              <a:ext uri="{FF2B5EF4-FFF2-40B4-BE49-F238E27FC236}">
                <a16:creationId xmlns:a16="http://schemas.microsoft.com/office/drawing/2014/main" id="{CDE85611-F29A-5B31-8523-08B6A1185C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5811724"/>
            <a:ext cx="10923936" cy="40929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60000"/>
            </a:blip>
            <a:srcRect/>
            <a:stretch>
              <a:fillRect t="-40" b="-40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700589" y="6212217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C7524BB-F0A6-4140-A8AB-1C8A7E34AB03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009325" y="6221013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7802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/>
          <a:p>
            <a:fld id="{7E574385-C0BA-734A-92FC-17834D8EB701}" type="datetime1">
              <a:rPr lang="en-US" smtClean="0"/>
              <a:t>7/20/2026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7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24096" y="1016954"/>
            <a:ext cx="4306487" cy="3345811"/>
          </a:xfrm>
        </p:spPr>
        <p:txBody>
          <a:bodyPr anchor="b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4095" y="4743765"/>
            <a:ext cx="4333869" cy="147923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>
              <a:alphaModFix amt="60000"/>
            </a:blip>
            <a:srcRect/>
            <a:stretch>
              <a:fillRect l="-32" r="-32"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24097" y="0"/>
            <a:ext cx="244791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5846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6C3E8657-ED4F-2349-80D5-3F1287888601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2538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30" y="1001715"/>
            <a:ext cx="4714880" cy="3360095"/>
          </a:xfrm>
        </p:spPr>
        <p:txBody>
          <a:bodyPr anchor="t">
            <a:noAutofit/>
          </a:bodyPr>
          <a:lstStyle>
            <a:lvl1pPr algn="l">
              <a:defRPr sz="6000" u="sng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4728526"/>
            <a:ext cx="4714880" cy="14944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34030" y="3586"/>
            <a:ext cx="315476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845379" y="3586"/>
            <a:ext cx="89831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DAA7185-3F7E-9249-BB9E-706C38E229BC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800270" y="3586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45769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011936"/>
            <a:ext cx="7538425" cy="3172503"/>
          </a:xfrm>
        </p:spPr>
        <p:txBody>
          <a:bodyPr anchor="t">
            <a:normAutofit/>
          </a:bodyPr>
          <a:lstStyle>
            <a:lvl1pPr algn="l">
              <a:lnSpc>
                <a:spcPct val="90000"/>
              </a:lnSpc>
              <a:defRPr sz="6000" u="sng" cap="all" baseline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7" y="4728525"/>
            <a:ext cx="7538425" cy="1494475"/>
          </a:xfrm>
        </p:spPr>
        <p:txBody>
          <a:bodyPr anchor="b">
            <a:normAutofit/>
          </a:bodyPr>
          <a:lstStyle>
            <a:lvl1pPr marL="0" indent="0" algn="l">
              <a:lnSpc>
                <a:spcPct val="75000"/>
              </a:lnSpc>
              <a:spcBef>
                <a:spcPts val="0"/>
              </a:spcBef>
              <a:spcAft>
                <a:spcPts val="600"/>
              </a:spcAft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99A48728-1D9C-2F4B-9F0A-BC2AEDF455B4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lnSpc>
                <a:spcPct val="90000"/>
              </a:lnSpc>
              <a:defRPr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0794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1011936"/>
            <a:ext cx="8095016" cy="3335590"/>
          </a:xfrm>
        </p:spPr>
        <p:txBody>
          <a:bodyPr anchor="b">
            <a:normAutofit/>
          </a:bodyPr>
          <a:lstStyle>
            <a:lvl1pPr algn="l">
              <a:defRPr sz="6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29" y="4728526"/>
            <a:ext cx="8095015" cy="1117538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A5FDA9-B56F-3D40-BA5C-830FD973E5D1}" type="datetime1">
              <a:rPr lang="en-US" smtClean="0"/>
              <a:t>7/20/2026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89585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33602" y="1011936"/>
            <a:ext cx="7924802" cy="3350830"/>
          </a:xfrm>
        </p:spPr>
        <p:txBody>
          <a:bodyPr anchor="b">
            <a:normAutofit/>
          </a:bodyPr>
          <a:lstStyle>
            <a:lvl1pPr algn="ctr">
              <a:defRPr sz="60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33602" y="4728526"/>
            <a:ext cx="7924801" cy="1117538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B04B425-AD26-2748-9379-4D52F1178C82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856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0502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2AC2E79-609C-0D1A-9B21-608288E7C6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 anchor="b">
            <a:normAutofit/>
          </a:bodyPr>
          <a:lstStyle>
            <a:lvl1pPr algn="l">
              <a:defRPr sz="75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03C4BE1-6BC7-07DF-D465-C3B7FD2F99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 anchor="t">
            <a:normAutofit/>
          </a:bodyPr>
          <a:lstStyle>
            <a:lvl1pPr marL="0" indent="0" algn="r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6774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505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8" y="1748474"/>
            <a:ext cx="7538425" cy="4474526"/>
          </a:xfrm>
        </p:spPr>
        <p:txBody>
          <a:bodyPr anchor="b">
            <a:normAutofit/>
          </a:bodyPr>
          <a:lstStyle>
            <a:lvl1pPr algn="l"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7587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Welcom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5652464" cy="2613336"/>
          </a:xfrm>
        </p:spPr>
        <p:txBody>
          <a:bodyPr anchor="b"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F2758A-C3D6-E84B-B3E9-757EFEF52D55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3996050"/>
            <a:ext cx="5652464" cy="2226950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8" name="Picture Placeholder 7">
            <a:extLst>
              <a:ext uri="{FF2B5EF4-FFF2-40B4-BE49-F238E27FC236}">
                <a16:creationId xmlns:a16="http://schemas.microsoft.com/office/drawing/2014/main" id="{DEE8CE2C-7AFC-E265-19EB-F76884D5992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43095" y="630936"/>
            <a:ext cx="4714870" cy="5592064"/>
          </a:xfrm>
          <a:blipFill dpi="0" rotWithShape="1">
            <a:blip r:embed="rId2">
              <a:alphaModFix amt="60000"/>
            </a:blip>
            <a:srcRect/>
            <a:stretch>
              <a:fillRect l="-40" r="-40"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9107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001715"/>
            <a:ext cx="4663440" cy="2241233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6000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7112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EEECD8D-53A7-3A4F-8909-5ECB0FEF37FB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3623950"/>
            <a:ext cx="4663440" cy="253910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2438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2129475"/>
            <a:ext cx="4719430" cy="2599051"/>
          </a:xfrm>
        </p:spPr>
        <p:txBody>
          <a:bodyPr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07E3B5C-D099-9543-A57D-129299D311F4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43095" y="2129475"/>
            <a:ext cx="4158283" cy="2599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489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748474"/>
            <a:ext cx="4328498" cy="3726812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FDDB5BF-28B0-5C4D-A64A-E611B8C77204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748473"/>
            <a:ext cx="6209053" cy="37268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17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381759"/>
            <a:ext cx="4347849" cy="4841241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482B860-5E2A-1340-A6D3-E276E55F2222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381759"/>
            <a:ext cx="6209054" cy="484124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288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1001715"/>
            <a:ext cx="4347850" cy="4855526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8676C7A-4B29-7743-AB3A-5EEF28262A7C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348911" y="1001715"/>
            <a:ext cx="6209053" cy="485552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15749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2" y="1001715"/>
            <a:ext cx="3385529" cy="5221285"/>
          </a:xfrm>
        </p:spPr>
        <p:txBody>
          <a:bodyPr>
            <a:norm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7826AE1-158D-A74A-A5C8-25E57C484C69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405935" y="1001715"/>
            <a:ext cx="7152029" cy="522128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173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127760"/>
          </a:xfrm>
        </p:spPr>
        <p:txBody>
          <a:bodyPr>
            <a:noAutofit/>
          </a:bodyPr>
          <a:lstStyle>
            <a:lvl1pPr>
              <a:defRPr sz="6000" u="sng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432849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72014" y="0"/>
            <a:ext cx="9429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A1EC562-4E50-D34B-8F39-5DD0D018EB66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1373" y="0"/>
            <a:ext cx="556592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2495234"/>
            <a:ext cx="10923935" cy="372776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785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8481400" cy="1484254"/>
          </a:xfrm>
        </p:spPr>
        <p:txBody>
          <a:bodyPr anchor="t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EDD5DD5-92AA-6440-87DE-277C532BE8AC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2877190"/>
            <a:ext cx="8481400" cy="3345810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>
                <a:solidFill>
                  <a:schemeClr val="tx1"/>
                </a:solidFill>
              </a:defRPr>
            </a:lvl1pPr>
            <a:lvl2pPr marL="685800" indent="-457200">
              <a:buFont typeface="+mj-lt"/>
              <a:buAutoNum type="arabicPeriod"/>
              <a:defRPr sz="20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4pPr>
            <a:lvl5pPr marL="12573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827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8911" y="1001714"/>
            <a:ext cx="6209053" cy="1122374"/>
          </a:xfrm>
        </p:spPr>
        <p:txBody>
          <a:bodyPr anchor="t"/>
          <a:lstStyle>
            <a:lvl1pPr>
              <a:defRPr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43096" y="0"/>
            <a:ext cx="2828918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3C78A78-9BD4-2540-9BAB-27AD9352B454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90490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8911" y="2496189"/>
            <a:ext cx="6209053" cy="372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3857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209066" cy="11214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8134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59766" y="0"/>
            <a:ext cx="896113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5BCBD1-B884-5B4C-ACE8-81AA2A39E888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209066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262823" y="0"/>
            <a:ext cx="492917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77176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936" y="1001714"/>
            <a:ext cx="7152028" cy="1122374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1954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871664" y="0"/>
            <a:ext cx="280034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700589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61CBF7-6530-194B-9FC2-12E7E7738880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5936" y="2496189"/>
            <a:ext cx="7152028" cy="3726811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92636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4"/>
            <a:ext cx="6587506" cy="1112519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2495234"/>
            <a:ext cx="6595451" cy="372776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34028" y="0"/>
            <a:ext cx="3177059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FA5E271-D672-F147-B371-ABF5E56F00EC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800269" y="0"/>
            <a:ext cx="548641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172454" y="0"/>
            <a:ext cx="401954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457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9803"/>
            <a:ext cx="4714869" cy="1109672"/>
          </a:xfrm>
        </p:spPr>
        <p:txBody>
          <a:bodyPr anchor="t"/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3095" y="0"/>
            <a:ext cx="2828918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0581" y="0"/>
            <a:ext cx="914407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  <a:effectLst/>
              </a:defRPr>
            </a:lvl1pPr>
          </a:lstStyle>
          <a:p>
            <a:fld id="{CC79DE5A-E0D1-2647-9D82-FBDAE5DFB807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43095" y="2514279"/>
            <a:ext cx="4714869" cy="3708722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0043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4714881" cy="1108746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515204"/>
            <a:ext cx="4714881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30190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E69D102-A2FD-8743-85DB-14F8D0C32AC3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70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8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33333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5" y="1011935"/>
            <a:ext cx="4714869" cy="1112153"/>
          </a:xfrm>
        </p:spPr>
        <p:txBody>
          <a:bodyPr anchor="b"/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3237" y="0"/>
            <a:ext cx="283687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687910" y="0"/>
            <a:ext cx="92708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FA9F1854-4AF0-ED49-AE83-182A816927B5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630936"/>
            <a:ext cx="5652469" cy="5592063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61021" y="2496190"/>
            <a:ext cx="4696943" cy="372680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6390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1001714"/>
            <a:ext cx="4714880" cy="1121417"/>
          </a:xfrm>
        </p:spPr>
        <p:txBody>
          <a:bodyPr anchor="t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80540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48478" y="0"/>
            <a:ext cx="91440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E8F57D1-DD5E-4E44-98C5-7D5639D55A57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00269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2495233"/>
            <a:ext cx="4736136" cy="3727767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05502" y="0"/>
            <a:ext cx="6286497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5649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2921"/>
            <a:ext cx="3385510" cy="1117539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172454" y="0"/>
            <a:ext cx="173584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9911643" y="0"/>
            <a:ext cx="700007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B83C81-A524-F840-ABC9-B6BB50E4A13C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3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2515204"/>
            <a:ext cx="3385510" cy="370779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6502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01715"/>
            <a:ext cx="3380187" cy="1108746"/>
          </a:xfrm>
        </p:spPr>
        <p:txBody>
          <a:bodyPr anchor="b">
            <a:no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8" y="0"/>
            <a:ext cx="2083775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23140" y="0"/>
            <a:ext cx="716293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BA8DA53-5E6D-4942-B673-3E50E3C9DB93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65575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2491461"/>
            <a:ext cx="3380313" cy="3731539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9990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454" y="994222"/>
            <a:ext cx="3385510" cy="1882967"/>
          </a:xfrm>
        </p:spPr>
        <p:txBody>
          <a:bodyPr anchor="b"/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172455" y="0"/>
            <a:ext cx="1735844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916244" y="0"/>
            <a:ext cx="695406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BA35C60-A52E-0F44-95C1-79561B62B391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34" name="Slide Number Placeholder 9">
            <a:extLst>
              <a:ext uri="{FF2B5EF4-FFF2-40B4-BE49-F238E27FC236}">
                <a16:creationId xmlns:a16="http://schemas.microsoft.com/office/drawing/2014/main" id="{64F22B5B-7B07-4638-1ED2-E13EDE05C1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72454" y="3251766"/>
            <a:ext cx="3385510" cy="297123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200">
                <a:solidFill>
                  <a:schemeClr val="tx1"/>
                </a:solidFill>
              </a:defRPr>
            </a:lvl3pPr>
            <a:lvl4pPr marL="685800" indent="0">
              <a:buNone/>
              <a:defRPr sz="1100">
                <a:solidFill>
                  <a:schemeClr val="tx1"/>
                </a:solidFill>
              </a:defRPr>
            </a:lvl4pPr>
            <a:lvl5pPr marL="914400" indent="0">
              <a:buNone/>
              <a:defRPr sz="105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0674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5100628"/>
            <a:ext cx="4328498" cy="1122373"/>
          </a:xfrm>
        </p:spPr>
        <p:txBody>
          <a:bodyPr anchor="t">
            <a:no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72852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100627"/>
            <a:ext cx="6208724" cy="1122373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200">
                <a:solidFill>
                  <a:schemeClr val="bg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100">
                <a:solidFill>
                  <a:schemeClr val="bg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25E8027-836D-F64B-BBF7-A246E67FE0A3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54981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4353866"/>
            <a:ext cx="2828932" cy="1869134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4353866"/>
            <a:ext cx="7538412" cy="1869134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6211605"/>
            <a:ext cx="36576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6211605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D38C6B-BFF0-FA48-8F70-77BDD72A014D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6211605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7202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27443"/>
            <a:ext cx="2828926" cy="1826790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19552" y="634999"/>
            <a:ext cx="7538412" cy="1861191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4029" y="0"/>
            <a:ext cx="2805405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708540" y="0"/>
            <a:ext cx="91440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40AF01B-D893-9C4D-8AB8-7E6079CED5E9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09324" y="0"/>
            <a:ext cx="548640" cy="630936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82580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011936"/>
            <a:ext cx="10945318" cy="745437"/>
          </a:xfrm>
        </p:spPr>
        <p:txBody>
          <a:bodyPr anchor="t"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74623E1-10D5-C048-8991-E2228A964ED1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2129474"/>
            <a:ext cx="6230450" cy="40935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4097" y="2129474"/>
            <a:ext cx="4333867" cy="4128197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90392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5"/>
            <a:ext cx="4714881" cy="1121418"/>
          </a:xfrm>
        </p:spPr>
        <p:txBody>
          <a:bodyPr>
            <a:normAutofit/>
          </a:bodyPr>
          <a:lstStyle>
            <a:lvl1pPr>
              <a:defRPr sz="36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DB6E09-373C-2841-960E-B24A18A7C55D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8" y="2495234"/>
            <a:ext cx="4706938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286499" y="1001715"/>
            <a:ext cx="5292853" cy="522128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9153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96695"/>
            <a:ext cx="3771907" cy="1126438"/>
          </a:xfrm>
        </p:spPr>
        <p:txBody>
          <a:bodyPr anchor="t">
            <a:normAutofit/>
          </a:bodyPr>
          <a:lstStyle>
            <a:lvl1pPr>
              <a:defRPr sz="32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FCB72DF-080D-4042-863C-D2B08AB5E1E8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9" y="2495234"/>
            <a:ext cx="3717934" cy="3727766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62522" y="1005779"/>
            <a:ext cx="6615116" cy="530294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6185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6" y="4531056"/>
            <a:ext cx="6209067" cy="1691943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C5D9B6A-47DB-D845-97C7-9775E46E650D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4027" y="630937"/>
            <a:ext cx="6209067" cy="350433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29479" y="630937"/>
            <a:ext cx="4328485" cy="5592064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1pPr>
            <a:lvl2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2pPr>
            <a:lvl3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3pPr>
            <a:lvl4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4pPr>
            <a:lvl5pPr>
              <a:lnSpc>
                <a:spcPct val="120000"/>
              </a:lnSpc>
              <a:spcAft>
                <a:spcPts val="0"/>
              </a:spcAft>
              <a:defRPr sz="1600" b="0" i="0">
                <a:solidFill>
                  <a:schemeClr val="tx1"/>
                </a:solidFill>
                <a:latin typeface="+mn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082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15" y="5109526"/>
            <a:ext cx="6209079" cy="1113474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2" y="1011935"/>
            <a:ext cx="10923942" cy="3716591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8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5678024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11347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5"/>
            <a:ext cx="10923935" cy="3716591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37487662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3" y="5109526"/>
            <a:ext cx="7916856" cy="1245554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10923935" cy="3665730"/>
          </a:xfrm>
        </p:spPr>
        <p:txBody>
          <a:bodyPr anchor="t">
            <a:noAutofit/>
          </a:bodyPr>
          <a:lstStyle>
            <a:lvl1pPr marL="0" indent="0" algn="ctr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354092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147816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4508" y="1001715"/>
            <a:ext cx="3393455" cy="5221285"/>
          </a:xfrm>
        </p:spPr>
        <p:txBody>
          <a:bodyPr anchor="b">
            <a:normAutofit/>
          </a:bodyPr>
          <a:lstStyle>
            <a:lvl1pPr algn="l">
              <a:lnSpc>
                <a:spcPct val="110000"/>
              </a:lnSpc>
              <a:defRPr sz="2000" b="1" i="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40964"/>
            <a:ext cx="7144095" cy="5846064"/>
          </a:xfr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None/>
              <a:defRPr sz="28000" b="0" i="0" u="sng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6726619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95663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A2AD571-8A42-FC4D-8DD1-0DD76ABF057B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001715"/>
            <a:ext cx="8502777" cy="5221286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 u="sng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1" u="sng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1" u="sng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1" u="sng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1" u="sng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489875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7007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3F588B4-CB59-614E-93AB-9F331D0D8D83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764792"/>
            <a:ext cx="8481400" cy="4458208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2954089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EA8851A9-1959-C54C-A050-24BB5C598FE4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1011936"/>
            <a:ext cx="8481400" cy="5211064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2685041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891284"/>
            <a:ext cx="11579352" cy="1133856"/>
          </a:xfrm>
        </p:spPr>
        <p:txBody>
          <a:bodyPr/>
          <a:lstStyle>
            <a:lvl1pPr>
              <a:defRPr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32BBD40-9FB7-E148-AC1B-3919D230BEB1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74511" cy="5211064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1" i="0" u="sng">
                <a:solidFill>
                  <a:schemeClr val="accent1"/>
                </a:solidFill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44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4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36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32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804305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7005" y="5475284"/>
            <a:ext cx="9037984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B7B831F-0525-DF47-A6D2-509FE238C6D0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77004" y="1005779"/>
            <a:ext cx="9037985" cy="4103745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0690378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9066" y="5475285"/>
            <a:ext cx="9045923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43EBDBC-CFAC-9946-A2F3-D6402690E4D2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69066" y="1001715"/>
            <a:ext cx="9053874" cy="4107810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6334030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28" y="5475285"/>
            <a:ext cx="9074512" cy="747715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F542C378-8FD2-C449-B7AA-6F7022066293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8" y="1011936"/>
            <a:ext cx="9037985" cy="371659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81588254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640203"/>
            <a:ext cx="10923934" cy="1099006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476062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5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1001715"/>
            <a:ext cx="10923934" cy="747715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2000" u="none">
                <a:solidFill>
                  <a:schemeClr val="accent1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5AA9746-49E3-1D49-A044-597FC2272B5D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29" y="2120209"/>
            <a:ext cx="10923935" cy="4102791"/>
          </a:xfrm>
        </p:spPr>
        <p:txBody>
          <a:bodyPr anchor="b">
            <a:normAutofit/>
          </a:bodyPr>
          <a:lstStyle>
            <a:lvl1pPr marL="164592" indent="-164592">
              <a:lnSpc>
                <a:spcPct val="100000"/>
              </a:lnSpc>
              <a:spcBef>
                <a:spcPts val="0"/>
              </a:spcBef>
              <a:buNone/>
              <a:defRPr sz="6000" b="0" i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872294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4" y="1010613"/>
            <a:ext cx="10945189" cy="746759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B7BE2A0-CBC1-A842-B334-0B3B571BCC28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129474"/>
            <a:ext cx="5271473" cy="40935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3941" y="2129475"/>
            <a:ext cx="5274021" cy="409352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374277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1010614"/>
            <a:ext cx="10923934" cy="746760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54D687F-3261-A345-B9E7-76DD0579BB9D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8" y="2120575"/>
            <a:ext cx="5271474" cy="37561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3940" y="2120575"/>
            <a:ext cx="5274023" cy="37561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8" y="2877190"/>
            <a:ext cx="5266092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2877190"/>
            <a:ext cx="5271464" cy="334581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4462334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11936"/>
            <a:ext cx="10923935" cy="1865254"/>
          </a:xfrm>
        </p:spPr>
        <p:txBody>
          <a:bodyPr/>
          <a:lstStyle>
            <a:lvl1pPr>
              <a:defRPr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25C9DF99-DDC2-894B-B2EC-BE93B405C6CB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58173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7E1AAE6-D11F-2F46-A437-EC693200CDD7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033077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996695"/>
            <a:ext cx="3763961" cy="1314426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D95903C-EDC1-ED4F-958F-696903391605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8" y="2495234"/>
            <a:ext cx="3763961" cy="3727766"/>
          </a:xfrm>
        </p:spPr>
        <p:txBody>
          <a:bodyPr anchor="t">
            <a:normAutofit/>
          </a:bodyPr>
          <a:lstStyle>
            <a:lvl1pPr marL="0" indent="0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474" y="1005779"/>
            <a:ext cx="6604492" cy="5217221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85055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30936"/>
            <a:ext cx="3793283" cy="2246253"/>
          </a:xfrm>
        </p:spPr>
        <p:txBody>
          <a:bodyPr anchor="t">
            <a:normAutofit/>
          </a:bodyPr>
          <a:lstStyle>
            <a:lvl1pPr>
              <a:defRPr sz="2800" cap="all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0DC713B-25C9-B74A-9BBC-A695A5E98312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4021" y="3242949"/>
            <a:ext cx="3763969" cy="3017826"/>
          </a:xfrm>
        </p:spPr>
        <p:txBody>
          <a:bodyPr anchor="b"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2523" y="630937"/>
            <a:ext cx="6616830" cy="5592064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49805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8" y="982085"/>
            <a:ext cx="7538425" cy="1895105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1D5279E-0E3B-B54D-9B59-E121D9B3AFDB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8" y="3242949"/>
            <a:ext cx="10923935" cy="2980051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394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8481400" cy="1852292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C9E747C-1B1C-1345-96BA-B9E64C23A7BC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3614097"/>
            <a:ext cx="8481400" cy="1861187"/>
          </a:xfrm>
        </p:spPr>
        <p:txBody>
          <a:bodyPr>
            <a:no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228600" indent="0">
              <a:buNone/>
              <a:defRPr sz="2000">
                <a:solidFill>
                  <a:schemeClr val="tx1"/>
                </a:solidFill>
              </a:defRPr>
            </a:lvl2pPr>
            <a:lvl3pPr marL="457200" indent="0">
              <a:buNone/>
              <a:defRPr sz="1800">
                <a:solidFill>
                  <a:schemeClr val="tx1"/>
                </a:solidFill>
              </a:defRPr>
            </a:lvl3pPr>
            <a:lvl4pPr marL="685800" indent="0">
              <a:buNone/>
              <a:defRPr sz="16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1228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381760"/>
            <a:ext cx="7731038" cy="3346766"/>
          </a:xfrm>
        </p:spPr>
        <p:txBody>
          <a:bodyPr anchor="b">
            <a:no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9DA23C4-A9FB-DB4A-B7DD-A0A5161EF3E0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9" y="5109526"/>
            <a:ext cx="6595450" cy="1113474"/>
          </a:xfrm>
        </p:spPr>
        <p:txBody>
          <a:bodyPr>
            <a:noAutofit/>
          </a:bodyPr>
          <a:lstStyle>
            <a:lvl1pPr marL="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1pPr>
            <a:lvl2pPr marL="2286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2pPr>
            <a:lvl3pPr marL="4572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3pPr>
            <a:lvl4pPr marL="6858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4pPr>
            <a:lvl5pPr marL="914400" indent="0">
              <a:buNone/>
              <a:defRPr sz="2000" b="1" i="0">
                <a:solidFill>
                  <a:schemeClr val="accent1"/>
                </a:solidFill>
                <a:latin typeface="+mj-l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027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1001714"/>
            <a:ext cx="10923935" cy="149447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08540" y="0"/>
            <a:ext cx="9144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fld id="{D90E5A07-4FDA-D34C-BE60-17876FEEBAA5}" type="datetime1">
              <a:rPr lang="en-US" smtClean="0"/>
              <a:pPr/>
              <a:t>7/20/2026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34029" y="0"/>
            <a:ext cx="365760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SHAPING THE FUTURE OF OUR INDUSTRY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9324" y="0"/>
            <a:ext cx="548640" cy="63093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bg1"/>
                </a:solidFill>
                <a:latin typeface="+mj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4029" y="2877190"/>
            <a:ext cx="10923935" cy="33458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9973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9" r:id="rId5"/>
    <p:sldLayoutId id="2147483780" r:id="rId6"/>
    <p:sldLayoutId id="2147483781" r:id="rId7"/>
    <p:sldLayoutId id="2147483782" r:id="rId8"/>
    <p:sldLayoutId id="2147483832" r:id="rId9"/>
    <p:sldLayoutId id="2147483783" r:id="rId10"/>
    <p:sldLayoutId id="214748383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  <p:sldLayoutId id="2147483790" r:id="rId18"/>
    <p:sldLayoutId id="2147483791" r:id="rId19"/>
    <p:sldLayoutId id="2147483792" r:id="rId20"/>
    <p:sldLayoutId id="2147483793" r:id="rId21"/>
    <p:sldLayoutId id="2147483794" r:id="rId22"/>
    <p:sldLayoutId id="2147483795" r:id="rId23"/>
    <p:sldLayoutId id="2147483796" r:id="rId24"/>
    <p:sldLayoutId id="2147483797" r:id="rId25"/>
    <p:sldLayoutId id="2147483798" r:id="rId26"/>
    <p:sldLayoutId id="2147483799" r:id="rId27"/>
    <p:sldLayoutId id="2147483800" r:id="rId28"/>
    <p:sldLayoutId id="2147483801" r:id="rId29"/>
    <p:sldLayoutId id="2147483802" r:id="rId30"/>
    <p:sldLayoutId id="2147483803" r:id="rId31"/>
    <p:sldLayoutId id="2147483804" r:id="rId32"/>
    <p:sldLayoutId id="2147483805" r:id="rId33"/>
    <p:sldLayoutId id="2147483806" r:id="rId34"/>
    <p:sldLayoutId id="2147483807" r:id="rId35"/>
    <p:sldLayoutId id="2147483808" r:id="rId36"/>
    <p:sldLayoutId id="2147483809" r:id="rId37"/>
    <p:sldLayoutId id="2147483810" r:id="rId38"/>
    <p:sldLayoutId id="2147483811" r:id="rId39"/>
    <p:sldLayoutId id="2147483812" r:id="rId40"/>
    <p:sldLayoutId id="2147483813" r:id="rId41"/>
    <p:sldLayoutId id="2147483814" r:id="rId42"/>
    <p:sldLayoutId id="2147483834" r:id="rId43"/>
    <p:sldLayoutId id="2147483815" r:id="rId44"/>
    <p:sldLayoutId id="2147483816" r:id="rId45"/>
    <p:sldLayoutId id="2147483817" r:id="rId46"/>
    <p:sldLayoutId id="2147483818" r:id="rId47"/>
    <p:sldLayoutId id="2147483819" r:id="rId48"/>
    <p:sldLayoutId id="2147483820" r:id="rId49"/>
    <p:sldLayoutId id="2147483821" r:id="rId50"/>
    <p:sldLayoutId id="2147483822" r:id="rId51"/>
    <p:sldLayoutId id="2147483835" r:id="rId52"/>
    <p:sldLayoutId id="2147483823" r:id="rId53"/>
    <p:sldLayoutId id="2147483824" r:id="rId54"/>
    <p:sldLayoutId id="2147483825" r:id="rId55"/>
    <p:sldLayoutId id="2147483826" r:id="rId56"/>
    <p:sldLayoutId id="2147483827" r:id="rId57"/>
    <p:sldLayoutId id="2147483828" r:id="rId58"/>
    <p:sldLayoutId id="2147483829" r:id="rId59"/>
    <p:sldLayoutId id="2147483830" r:id="rId60"/>
    <p:sldLayoutId id="2147483831" r:id="rId6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b="1" u="sng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b="0" i="0" kern="1200">
          <a:solidFill>
            <a:schemeClr val="bg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b="0" i="0" kern="1200">
          <a:solidFill>
            <a:schemeClr val="bg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b="0" i="0" kern="1200">
          <a:solidFill>
            <a:schemeClr val="bg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b="0" i="0" kern="1200">
          <a:solidFill>
            <a:schemeClr val="bg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b="0" i="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10.1.1.1/" TargetMode="External"/><Relationship Id="rId1" Type="http://schemas.openxmlformats.org/officeDocument/2006/relationships/slideLayout" Target="../slideLayouts/slideLayout4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2608C23-AAC7-24F5-F2C0-159F3F981C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029" y="634999"/>
            <a:ext cx="7152035" cy="5588001"/>
          </a:xfrm>
        </p:spPr>
        <p:txBody>
          <a:bodyPr/>
          <a:lstStyle/>
          <a:p>
            <a:r>
              <a:rPr lang="en-US" u="none" dirty="0"/>
              <a:t>Securing the enterprise network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DE37C8C-B9EB-77D8-9402-9E66A29BE4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2448" y="634999"/>
            <a:ext cx="3385516" cy="1494477"/>
          </a:xfrm>
        </p:spPr>
        <p:txBody>
          <a:bodyPr/>
          <a:lstStyle/>
          <a:p>
            <a:r>
              <a:rPr lang="en-US" dirty="0"/>
              <a:t>Presented by Riddhi</a:t>
            </a:r>
          </a:p>
        </p:txBody>
      </p:sp>
    </p:spTree>
    <p:extLst>
      <p:ext uri="{BB962C8B-B14F-4D97-AF65-F5344CB8AC3E}">
        <p14:creationId xmlns:p14="http://schemas.microsoft.com/office/powerpoint/2010/main" val="396911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B9519-237E-F154-0775-DC5A3CDF7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536" y="248614"/>
            <a:ext cx="5652464" cy="2613336"/>
          </a:xfrm>
        </p:spPr>
        <p:txBody>
          <a:bodyPr/>
          <a:lstStyle/>
          <a:p>
            <a:r>
              <a:rPr lang="en-US" sz="4800" u="none" dirty="0"/>
              <a:t>Check point infrastructure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ACC6B-C7FD-0935-2022-57CCC9D64B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029" y="3996050"/>
            <a:ext cx="5652464" cy="2226950"/>
          </a:xfrm>
        </p:spPr>
        <p:txBody>
          <a:bodyPr>
            <a:normAutofit/>
          </a:bodyPr>
          <a:lstStyle/>
          <a:p>
            <a:pPr marL="91440" indent="0">
              <a:buNone/>
            </a:pPr>
            <a:r>
              <a:rPr lang="en-US" dirty="0"/>
              <a:t>Name: Riddhi Damjibhai Mendpara</a:t>
            </a:r>
          </a:p>
          <a:p>
            <a:pPr marL="91440" indent="0">
              <a:buNone/>
            </a:pPr>
            <a:r>
              <a:rPr lang="en-US" dirty="0"/>
              <a:t>Student ID: 2518862</a:t>
            </a:r>
          </a:p>
          <a:p>
            <a:pPr marL="91440" indent="0">
              <a:buNone/>
            </a:pPr>
            <a:r>
              <a:rPr lang="en-US" dirty="0"/>
              <a:t>Module: ACCA7032 Enterprise Network Security</a:t>
            </a:r>
          </a:p>
          <a:p>
            <a:pPr marL="91440" indent="0">
              <a:buNone/>
            </a:pPr>
            <a:r>
              <a:rPr lang="en-US" dirty="0"/>
              <a:t>Demonstration Date: 20/07/2026</a:t>
            </a:r>
          </a:p>
        </p:txBody>
      </p:sp>
    </p:spTree>
    <p:extLst>
      <p:ext uri="{BB962C8B-B14F-4D97-AF65-F5344CB8AC3E}">
        <p14:creationId xmlns:p14="http://schemas.microsoft.com/office/powerpoint/2010/main" val="3664579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363" y="88490"/>
            <a:ext cx="7538425" cy="1542845"/>
          </a:xfrm>
        </p:spPr>
        <p:txBody>
          <a:bodyPr>
            <a:normAutofit/>
          </a:bodyPr>
          <a:lstStyle/>
          <a:p>
            <a:r>
              <a:rPr lang="en-US" sz="3200" u="none" dirty="0">
                <a:latin typeface="Aptos Light (Body)"/>
              </a:rPr>
              <a:t>Deployment scope &amp; overview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BEDF84E-D8D2-BE4A-576D-69E18FF3EC5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9762280"/>
              </p:ext>
            </p:extLst>
          </p:nvPr>
        </p:nvGraphicFramePr>
        <p:xfrm>
          <a:off x="704644" y="2076517"/>
          <a:ext cx="11044904" cy="4068642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2825137">
                  <a:extLst>
                    <a:ext uri="{9D8B030D-6E8A-4147-A177-3AD203B41FA5}">
                      <a16:colId xmlns:a16="http://schemas.microsoft.com/office/drawing/2014/main" val="3093210570"/>
                    </a:ext>
                  </a:extLst>
                </a:gridCol>
                <a:gridCol w="8219767">
                  <a:extLst>
                    <a:ext uri="{9D8B030D-6E8A-4147-A177-3AD203B41FA5}">
                      <a16:colId xmlns:a16="http://schemas.microsoft.com/office/drawing/2014/main" val="1376874762"/>
                    </a:ext>
                  </a:extLst>
                </a:gridCol>
              </a:tblGrid>
              <a:tr h="1356214"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latin typeface="Aptos (Headings)"/>
                        </a:rPr>
                        <a:t>Phase 1</a:t>
                      </a:r>
                      <a:endParaRPr lang="en-IN" b="0" dirty="0">
                        <a:latin typeface="Aptos (Headings)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0" dirty="0">
                          <a:latin typeface="Aptos (Headings)"/>
                        </a:rPr>
                        <a:t>Install Smart Console Client and deploy </a:t>
                      </a:r>
                      <a:r>
                        <a:rPr lang="en-GB" b="0" dirty="0" err="1">
                          <a:latin typeface="Aptos (Headings)"/>
                        </a:rPr>
                        <a:t>GAiA</a:t>
                      </a:r>
                      <a:r>
                        <a:rPr lang="en-GB" b="0" dirty="0">
                          <a:latin typeface="Aptos (Headings)"/>
                        </a:rPr>
                        <a:t> R81.20 on both appliances (A-SMS management server and A_GW gateway).</a:t>
                      </a:r>
                      <a:endParaRPr lang="en-IN" b="0" dirty="0">
                        <a:latin typeface="Aptos (Headings)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0503702"/>
                  </a:ext>
                </a:extLst>
              </a:tr>
              <a:tr h="1356214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ptos (Headings)"/>
                        </a:rPr>
                        <a:t>Phase 2 </a:t>
                      </a:r>
                      <a:endParaRPr lang="en-IN" dirty="0">
                        <a:latin typeface="Aptos (Headings)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ptos (Headings)"/>
                        </a:rPr>
                        <a:t>Configure network interfaces, hostnames and establish Secure  internal Communication (SIC) trust between A-SMS and A-GW.</a:t>
                      </a:r>
                      <a:endParaRPr lang="en-IN" dirty="0">
                        <a:latin typeface="Aptos (Headings)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6773060"/>
                  </a:ext>
                </a:extLst>
              </a:tr>
              <a:tr h="1356214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ptos (Headings)"/>
                        </a:rPr>
                        <a:t>Phase 3 </a:t>
                      </a:r>
                      <a:endParaRPr lang="en-IN" dirty="0">
                        <a:latin typeface="Aptos (Headings)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latin typeface="Aptos (Headings)"/>
                        </a:rPr>
                        <a:t>Verify licensing, publish configuration and confirm the deployment through console and status checks.</a:t>
                      </a:r>
                      <a:endParaRPr lang="en-IN" dirty="0">
                        <a:latin typeface="Aptos (Headings)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18370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2CC9C-AE86-D77D-2F74-8B39860A8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93" y="1338600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A-GUI VM configured with Windows 10 (64-bit), 2048 MB base memory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Windows 10 installation ISO mounted on SATA Port 1</a:t>
            </a:r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This machine will run the Smart Console management client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CAA463-F531-1FC1-6826-167C367BDDA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A-GUI Virtual Machine Configuration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18AC94C-C542-2D4D-F6F5-0687263184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1411" y="1338600"/>
            <a:ext cx="6007841" cy="5222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536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338BA8-43C1-9C5D-F579-16912790DB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3B4F5-4CE7-DF69-CF71-A57CA6CB7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93" y="1338600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A-SMS VM configured with 8192 MB memory and 2 processors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Chech_Point_R81.20_T634.iso mounted on IDE Secondary Device</a:t>
            </a:r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Two network adapters set up; Internal Network “</a:t>
            </a:r>
            <a:r>
              <a:rPr lang="en-US" dirty="0" err="1"/>
              <a:t>IntCP</a:t>
            </a:r>
            <a:r>
              <a:rPr lang="en-US" dirty="0"/>
              <a:t>” and NAT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8BFF5-FBEE-3ACE-B13E-9DC16961CF5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A-SMS Virtual Machine Configuration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5030FA-2E28-6326-EBE3-EF07A31278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4316" y="1117149"/>
            <a:ext cx="6477664" cy="5299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8573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E06343-126C-6940-4AE0-C7941312D0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515FB-D6D6-6DC4-B4B7-D93FB8198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93" y="1338600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Windows Setup running inside the A-GUI virtual machine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Status: copying Windows files complete, preparing installation files</a:t>
            </a:r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This provides the OS base for the Smart Console client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B986F-5472-CD78-CC0F-E3A874F5EF4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Windows 10 Installation on A-GUI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DE6707-8558-C1BD-E238-766A214C58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8929" y="1590065"/>
            <a:ext cx="6577378" cy="4201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3250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9C2B69-F3E7-7940-8B30-5F76DA685A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E5EB5-FCCC-C6DF-C37A-E0FFCFBA9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93" y="1338600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Check Point Smart Console R81.20 installer launched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Progress at 6%, on the Welcome stage of the wizard</a:t>
            </a:r>
            <a:br>
              <a:rPr lang="en-US" dirty="0"/>
            </a:br>
            <a:r>
              <a:rPr lang="en-US" dirty="0"/>
              <a:t> </a:t>
            </a:r>
            <a:br>
              <a:rPr lang="en-US" dirty="0"/>
            </a:br>
            <a:r>
              <a:rPr lang="en-US" dirty="0"/>
              <a:t>Smart Console is part of the Check Point Infinity security suite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79F82-A181-509A-BDDC-205EB3ED090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Smart Console  Installer - Welcome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FC594E6-7EEF-DF31-4970-394EC9627A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9824" y="1338600"/>
            <a:ext cx="6547797" cy="4632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51603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6F1347-C3D7-14FC-1B19-DEF75BCF54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7CE42-7CB5-F860-DD1D-D073C9387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104" y="1386726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Installer progressed to 21% completion</a:t>
            </a:r>
            <a:br>
              <a:rPr lang="en-US" dirty="0"/>
            </a:br>
            <a:br>
              <a:rPr lang="en-US" dirty="0"/>
            </a:br>
            <a:r>
              <a:rPr lang="en-US" dirty="0"/>
              <a:t>Running from the Downloads folder on the A-GUI machine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Installing the Smart Console management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07CD2-176E-8729-7725-7BBE3F376BE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Smart Console Installer – In Progress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2F2BCB1-6739-5A4D-93C5-877C1327FE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9601" y="1117149"/>
            <a:ext cx="6538978" cy="5309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4106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78961B-11B5-5D90-525D-8E80E24C62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6CD3C-CE9B-9EB4-E83E-CB411A766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104" y="1386726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Smart Console R81.20 installed successfully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Login screen ready for Username, Password and Server IP entry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Client is now ready to connect to A-SMS once it is deployed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7CDF90-A78C-2460-9852-254EE3E6A0A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Smart Console Installed – Login Screen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8F186D-92B2-622D-1629-2B0144CDBF8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8377" y="1233876"/>
            <a:ext cx="6608561" cy="5471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9613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4F8180-43BF-291A-3783-363D4A391F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EFEDE-4BFD-EBA9-8F1A-A16066442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1104" y="1386726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Check Point Gaia R81.20 text-mode installer running on the A-SMS VM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Status: Installing packages, 2% complete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Base OS installation, performed before any network configuration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0CAC1-0DC3-C262-8DD1-723786223A3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Gaia OS Installing on A-SMS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B6FA4B-2563-9932-08E9-AD5E2D1B593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1378" y="1386725"/>
            <a:ext cx="6672702" cy="5078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5144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48D490-F3CB-31E3-B0FD-88799D021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F3B93-BBA9-878A-438C-763C0D4BD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Default login attempts (admin / admin123)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System message finish setup via the Web UI and First Time Wizard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Default hostname shown as gw-896933 before configuration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3229D-0E8D-8A2A-DFED-9B2A7CA3E21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First CLI Login on A-SMS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F044DF-A113-2FB7-B58E-0CF118B32F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9719" y="818884"/>
            <a:ext cx="6111241" cy="5682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829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059C05-BDDA-EF3D-D955-534BB81BCF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DAB43-C27B-3DD7-EA8C-3DB660655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GAiA</a:t>
            </a:r>
            <a:r>
              <a:rPr lang="en-US" dirty="0"/>
              <a:t> Configuration Wizard-Management Connection step</a:t>
            </a:r>
            <a:br>
              <a:rPr lang="en-US" dirty="0"/>
            </a:br>
            <a:br>
              <a:rPr lang="en-US" dirty="0"/>
            </a:br>
            <a:r>
              <a:rPr lang="en-US" dirty="0"/>
              <a:t>eth0 set manually: IP 10.1.1.101, mask 255.255.255.0, gateway 10.1.1.1</a:t>
            </a:r>
            <a:br>
              <a:rPr lang="en-US" dirty="0"/>
            </a:br>
            <a:br>
              <a:rPr lang="en-US" dirty="0"/>
            </a:br>
            <a:r>
              <a:rPr lang="en-US" dirty="0"/>
              <a:t>Establishes the permanent management IP address for A-SMS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30BC2-B18E-3C02-3F66-971239A006A3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Web Wizard: Management Connection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73DF7D2-5E5A-B6F0-CFD9-0A3BE14309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4793" y="1325880"/>
            <a:ext cx="6169967" cy="505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16588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ADB0DE-E260-749B-DCEF-A71363F9A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BA3B6-8782-DDC3-9AF8-01503F1D6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Configuration verification in progress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Steps queued: Security Management, Compatibility packages, Finalizing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Wizard is applying the selected server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9F141-7106-1374-B445-3726CCCD618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Web Wizard: Verifying Configuration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BA6C8B-799A-3595-18E6-70B51A5C17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8895" y="981238"/>
            <a:ext cx="6597412" cy="5535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481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6307A3-CC6C-BB45-4391-7EAC3B55D2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92B71-2774-D3B7-C01A-EA3C0D9A0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Confirmation popup: Configuration completed successfully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Security Management and Compatibility Packages steps finished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A-SMS is now ready to be accessed via the </a:t>
            </a:r>
            <a:r>
              <a:rPr lang="en-US" dirty="0" err="1"/>
              <a:t>GAiA</a:t>
            </a:r>
            <a:r>
              <a:rPr lang="en-US" dirty="0"/>
              <a:t> Portal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4AE46E-88B9-28C5-BF5A-E2AFEE0E970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Web Wizard: Configuration Complete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09D83A-17BE-BE2D-0F19-7B7A1DF1FE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8628" y="1235243"/>
            <a:ext cx="6219182" cy="5240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34489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3C9C53-BDEE-FC83-B4B5-27D06644CE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486E6-8ACE-72B9-6B22-5D4384FEA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Check Point Security Management, R81.20, Build 634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System uptime 31 minutes since the post-wizard reboot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Confirms the server is running on the Open Server platform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3B832-610B-A5F0-9194-3DDEF11F696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A-SMS Portal Overview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E5A45E-4629-9AB3-7E90-E313F707DA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5912" y="1564533"/>
            <a:ext cx="5660674" cy="4719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9899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FC49A9-760D-24DB-8F75-5A3AB55267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45C57-8AAC-5A48-7DF0-640FCF6AB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Terminal opened from within the A-SMS </a:t>
            </a:r>
            <a:r>
              <a:rPr lang="en-US" dirty="0" err="1"/>
              <a:t>GAiA</a:t>
            </a:r>
            <a:r>
              <a:rPr lang="en-US" dirty="0"/>
              <a:t> portal</a:t>
            </a:r>
            <a:br>
              <a:rPr lang="en-US" dirty="0"/>
            </a:br>
            <a:br>
              <a:rPr lang="en-US" dirty="0"/>
            </a:br>
            <a:r>
              <a:rPr lang="en-US" dirty="0"/>
              <a:t>Output: Overall API Status: Started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API readiness test SUCCESSFUL – ready for Smart Console connections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71DF1D-EE09-DEF3-D674-A65629B0725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API Readiness Check on A-SMS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2E4801-999F-5A0E-82B7-89A862244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8020" y="1363579"/>
            <a:ext cx="6126043" cy="5077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9154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21283E-E0C8-B055-3C6D-30882846AF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5AB43-FFF5-5377-3F90-94F59FC09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Check Point Gaia R81.20 text-mode installer running on the A-GW VM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Status: Setting up the installation environment</a:t>
            </a:r>
            <a:br>
              <a:rPr lang="en-US" dirty="0"/>
            </a:br>
            <a:br>
              <a:rPr lang="en-US" dirty="0"/>
            </a:br>
            <a:r>
              <a:rPr lang="en-US" dirty="0"/>
              <a:t>Base OS installation, performed before gateway configuration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2ABB0-5C60-0A65-4286-BCF47CAE9D1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Gaia OS Installing on A-GW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D8C089-24A7-4F0F-6955-BE132D9C1E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559" y="1751023"/>
            <a:ext cx="6392547" cy="3975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23058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D0637D-43B3-546C-D78C-DF8E9CB66F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B8378-A213-4BA5-EED9-10868A6A3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Login page reached at </a:t>
            </a:r>
            <a:r>
              <a:rPr lang="en-US" dirty="0">
                <a:hlinkClick r:id="rId2"/>
              </a:rPr>
              <a:t>https://10.1.1.1</a:t>
            </a:r>
            <a:br>
              <a:rPr lang="en-US" dirty="0"/>
            </a:br>
            <a:br>
              <a:rPr lang="en-US" dirty="0"/>
            </a:br>
            <a:r>
              <a:rPr lang="en-US" dirty="0"/>
              <a:t>Logging in as admin begin the First Time Configuration Wizard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First web access to the newly installed gateway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AB0CE-49CF-7DA8-96E7-D9007955C9B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Gaia Portal Login A-GW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C8F114B-1DB6-500B-56F1-F18582B922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9455" y="886704"/>
            <a:ext cx="5790229" cy="5465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26070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17E383-CF4C-0F61-80AC-3AC1CF120D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B197A-06E4-9ADF-8EF5-B2B6478A4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Configuration verification in progress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Steps queued: Security Gateway role, Finalizing Configuration</a:t>
            </a:r>
            <a:br>
              <a:rPr lang="en-US" dirty="0"/>
            </a:br>
            <a:br>
              <a:rPr lang="en-US" dirty="0"/>
            </a:br>
            <a:r>
              <a:rPr lang="en-US" dirty="0"/>
              <a:t>Wizard is applying the gateway role to A-GW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00D7AB-3790-3657-C1A2-E0E73E04395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Web Wizard: Verifying Configuration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FD8B44-0E13-7CF0-4B3C-2AF73C2F5D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2994" y="1117150"/>
            <a:ext cx="5955448" cy="5444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6050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2B27EA-1718-6DEA-6A37-DEBD9C3C2D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93E3D-7329-6412-260D-78A97F91B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Check Point Security Gateway, R81.20, Build 634</a:t>
            </a:r>
            <a:br>
              <a:rPr lang="en-US" dirty="0"/>
            </a:br>
            <a:br>
              <a:rPr lang="en-US" dirty="0"/>
            </a:br>
            <a:r>
              <a:rPr lang="en-US" dirty="0"/>
              <a:t>System uptime 2 minutes since the  post-wizard reboot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Firewall, IPS, URL Filtering and other blades listed as available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FE20D-D31A-3BA9-3DA1-C59FB0FD9F7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A-GW Portal Overview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8AE3B9-DA22-C440-457F-9BE61136D4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8873" y="298342"/>
            <a:ext cx="6237433" cy="6261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76946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C695FE-1A8F-236E-9E89-F167970C36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17A4D-C277-B862-88E2-91FB8D0D17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Interfaces saved successfully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eth0: 10.1.1.1, eth1: 192.168.1.254, eth2: 20.0.0.1, eth3: 10.0.2.15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All four interfaces  addressed and confirmed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26C5D-C175-72A6-068B-C6CDB3F91BF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Gateway Network Interfaces Configured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157BB3-300A-C910-716C-B8E4F051DB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115" y="1470477"/>
            <a:ext cx="6686032" cy="5234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8890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BAB05C-4932-15BC-E2F0-3441244562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F200C-AA3D-14C8-4B5E-3014807B2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Only A-SMS listed so far, at 10.1.1.101, R81.20</a:t>
            </a:r>
            <a:br>
              <a:rPr lang="en-US" dirty="0"/>
            </a:br>
            <a:br>
              <a:rPr lang="en-US" dirty="0"/>
            </a:br>
            <a:r>
              <a:rPr lang="en-US" dirty="0"/>
              <a:t>License Status shown as Not Activated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CPU 7%, Memory 46% usage on the management server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79848E-1408-B790-5089-367D7D0089D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Smart Console: Gateway &amp; Servers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92010B-4568-1198-4500-A400364672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4622" y="1299411"/>
            <a:ext cx="6802316" cy="5245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92943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566FDB-463E-B73E-7B14-6089FF8F80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6E29C-AAF5-D3EE-9447-71FD8BD18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Check Point Gateway Installation Wizard completed for A-GW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Configuration Summary: IPV4 10.1.1.1. SIC – Trust established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Active Blades set to Firewall and NAT; 10 draft changes saved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FB47F-FB2C-B91E-DE09-655610036AD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Adding A-GW in Smart Console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972942-784D-7954-1FB1-F9F2674F55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0619" y="1200551"/>
            <a:ext cx="6300118" cy="5504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3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E860A7-96B2-B94E-4E0A-01CD93E8E7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25A7A-2EBB-2E58-924F-A662A31C8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SIC Status test from the Gateway’s Trusted Communication properties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Result: SIC status for A-GW: Communicating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Certificate state confirmed as Trust established; 13 draft  changes pending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1AD5B-84FE-9765-900F-094AACB0075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Testing SIC Trust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AA189FD-F28F-F565-9377-6623D3D9AA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6875" y="633663"/>
            <a:ext cx="5560204" cy="6071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0293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E7EC03-4C08-440A-10DA-5A1C82F21D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5DE93-4EA7-823D-89AA-4D0F91ECC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Publish dialog, session name rid@29/06/2026</a:t>
            </a:r>
            <a:br>
              <a:rPr lang="en-US" dirty="0"/>
            </a:br>
            <a:br>
              <a:rPr lang="en-US" dirty="0"/>
            </a:br>
            <a:r>
              <a:rPr lang="en-US" dirty="0"/>
              <a:t>Total draft changes: 13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Commits the A-GW object and SIC trust into the active database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F6B47-520A-7121-E0A2-E92B6B1B6A7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Publishing Configuration Changes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E2A7053-A442-4496-0F87-D829B83B2F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7277" y="1235692"/>
            <a:ext cx="6634702" cy="5469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9600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27F6B8-5531-481B-44C8-56C33DA714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FEFE2-DC39-95F6-65B9-309F4292F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Firewall policy “</a:t>
            </a:r>
            <a:r>
              <a:rPr lang="en-US" dirty="0" err="1"/>
              <a:t>InitialPolicy</a:t>
            </a:r>
            <a:r>
              <a:rPr lang="en-US" dirty="0"/>
              <a:t>” installed Mon June 29, 11:11:59 2026</a:t>
            </a:r>
            <a:br>
              <a:rPr lang="en-US" dirty="0"/>
            </a:br>
            <a:br>
              <a:rPr lang="en-US" dirty="0"/>
            </a:br>
            <a:r>
              <a:rPr lang="en-US" dirty="0"/>
              <a:t>Device status shown as green/healthy</a:t>
            </a:r>
            <a:br>
              <a:rPr lang="en-US" dirty="0"/>
            </a:br>
            <a:br>
              <a:rPr lang="en-US" dirty="0"/>
            </a:br>
            <a:r>
              <a:rPr lang="en-US" dirty="0"/>
              <a:t>License status flagged for review before activation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594B8-33D6-E902-3F59-B995EA4B193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Device &amp; License Information – A-GW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FD1FB1-383E-DF11-BBD3-3713D8E078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0810" y="1354650"/>
            <a:ext cx="6796127" cy="535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1901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426815-8E91-510B-87B0-45A54C3EA2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69482-BBE7-915C-5AF4-9EC74E1C2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A-GW shown as not activated overall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Firewall blade licensed as Available 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Confirms an </a:t>
            </a:r>
            <a:r>
              <a:rPr lang="en-US" dirty="0" err="1"/>
              <a:t>evalution</a:t>
            </a:r>
            <a:r>
              <a:rPr lang="en-US" dirty="0"/>
              <a:t> license is active pending permanent licensing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C6D1A-677F-91B9-BDB3-59CE1642C7A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License Status Check – A-GW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07A0CB-E98E-D6B5-957E-6427BEC471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9657" y="1261527"/>
            <a:ext cx="6324893" cy="5251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2565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261E32-373F-FA1A-7EDE-A3C89A90B5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568D2-24A7-6A66-16C8-F79E7A00B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Check Point Smart Update – License &amp; Contracts view</a:t>
            </a:r>
            <a:br>
              <a:rPr lang="en-US" dirty="0"/>
            </a:br>
            <a:br>
              <a:rPr lang="en-US" dirty="0"/>
            </a:br>
            <a:r>
              <a:rPr lang="en-US" dirty="0"/>
              <a:t>Licenses attached to both A-SMS and A-GW</a:t>
            </a:r>
            <a:br>
              <a:rPr lang="en-US" dirty="0"/>
            </a:br>
            <a:br>
              <a:rPr lang="en-US" dirty="0"/>
            </a:br>
            <a:r>
              <a:rPr lang="en-US" dirty="0"/>
              <a:t>Operation log confirms license attached successfully (12:17-12:19)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4D0B6-71B2-12B6-24D4-393E0B32FC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Smart Update: Attaching License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786F9A-4A6E-2B99-612A-FE9D59C89B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2534" y="1564533"/>
            <a:ext cx="6794404" cy="5086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79899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267B2A-6C18-0638-3063-749CD9490D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3FAFF-2643-714A-0B26-2BBBA16F3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License and contract Repository shows contracts attached to A-SMS and A-GW</a:t>
            </a:r>
            <a:br>
              <a:rPr lang="en-US" dirty="0"/>
            </a:br>
            <a:br>
              <a:rPr lang="en-US" dirty="0"/>
            </a:br>
            <a:r>
              <a:rPr lang="en-US" dirty="0"/>
              <a:t>Operation Status : “Updating contracts on the appliances new complete”</a:t>
            </a:r>
            <a:br>
              <a:rPr lang="en-US" dirty="0"/>
            </a:br>
            <a:br>
              <a:rPr lang="en-US" dirty="0"/>
            </a:br>
            <a:r>
              <a:rPr lang="en-US" dirty="0"/>
              <a:t>Deployment, trust and licensing for both appliances now complete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792ED-3F22-3379-0B01-DC66E5F469C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Smart Update: Contracts Confirmed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D0D954-B47A-2B03-06E9-749D1E5D04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9780" y="1235242"/>
            <a:ext cx="7214164" cy="5293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6177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6CDB43-1A3A-FC0E-7FA4-31F8AE7B0C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B058C-8A48-7E1A-EDA8-EB9CECFC8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/>
          </a:bodyPr>
          <a:lstStyle/>
          <a:p>
            <a:r>
              <a:rPr lang="en-US" dirty="0"/>
              <a:t>Putty SSH session opened to A-GW (10.1.1.1), logged in as admin</a:t>
            </a:r>
            <a:br>
              <a:rPr lang="en-US" dirty="0"/>
            </a:br>
            <a:br>
              <a:rPr lang="en-US" dirty="0"/>
            </a:br>
            <a:r>
              <a:rPr lang="en-US" dirty="0"/>
              <a:t>License confirmed for host 10.1.1.101, expiring  Sep,, listing active blades (FW,VPN,DLP,SSLVPN,IA,ADNC,IPS,AV,URLF,ASPM,APCL,ABOT)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F9348-48C4-EEEC-7954-BE0DB8372E2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CLI License Verification – A-GW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0F87085-8FA0-3AB0-7C10-A3A562F028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7351" y="1345155"/>
            <a:ext cx="6643832" cy="5151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18596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ABCD8D-1B1E-1171-BE0D-99FF7A5135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6EDD1-2652-6472-F602-A66D21657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062" y="1564533"/>
            <a:ext cx="4708497" cy="2693738"/>
          </a:xfrm>
        </p:spPr>
        <p:txBody>
          <a:bodyPr>
            <a:normAutofit fontScale="90000"/>
          </a:bodyPr>
          <a:lstStyle/>
          <a:p>
            <a:r>
              <a:rPr lang="en-US" dirty="0"/>
              <a:t>Continued output of the same </a:t>
            </a:r>
            <a:r>
              <a:rPr lang="en-US" dirty="0" err="1"/>
              <a:t>cplic</a:t>
            </a:r>
            <a:r>
              <a:rPr lang="en-US" dirty="0"/>
              <a:t> print –x command, scrolled further</a:t>
            </a:r>
            <a:br>
              <a:rPr lang="en-US" dirty="0"/>
            </a:br>
            <a:br>
              <a:rPr lang="en-US" dirty="0"/>
            </a:br>
            <a:r>
              <a:rPr lang="en-US" dirty="0"/>
              <a:t>Full Contract Coverage table listed: multiple contract IDs with expiration dates (17 Sep dates/ 21 Sep dates) and covered SKUs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confirms evaluation and support contracts are correctly linked to the license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C7AF1-3755-6DD7-838C-54280E3F4AC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05693" y="152850"/>
            <a:ext cx="10274603" cy="964299"/>
          </a:xfrm>
        </p:spPr>
        <p:txBody>
          <a:bodyPr/>
          <a:lstStyle/>
          <a:p>
            <a:r>
              <a:rPr lang="en-US" sz="3600" u="none" dirty="0"/>
              <a:t>CLI License Verification – Contract Coverage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9D0F6D-FB3D-320B-97C5-06917B5789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3559" y="1117148"/>
            <a:ext cx="6953379" cy="558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97631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979" y="1940113"/>
            <a:ext cx="9199010" cy="1112153"/>
          </a:xfrm>
        </p:spPr>
        <p:txBody>
          <a:bodyPr/>
          <a:lstStyle/>
          <a:p>
            <a:r>
              <a:rPr lang="en-US" u="none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DF94A-DA27-1E29-408E-F5360E814FB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083979" y="3429000"/>
            <a:ext cx="4696943" cy="37268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Question &amp; Answer </a:t>
            </a:r>
          </a:p>
        </p:txBody>
      </p:sp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</p:sld>
</file>

<file path=ppt/theme/theme1.xml><?xml version="1.0" encoding="utf-8"?>
<a:theme xmlns:a="http://schemas.openxmlformats.org/drawingml/2006/main" name="BoldUnderlinesKeynote">
  <a:themeElements>
    <a:clrScheme name="NB - Keynote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003A41"/>
      </a:accent1>
      <a:accent2>
        <a:srgbClr val="ECEBE3"/>
      </a:accent2>
      <a:accent3>
        <a:srgbClr val="400023"/>
      </a:accent3>
      <a:accent4>
        <a:srgbClr val="68989E"/>
      </a:accent4>
      <a:accent5>
        <a:srgbClr val="BFB360"/>
      </a:accent5>
      <a:accent6>
        <a:srgbClr val="BF6093"/>
      </a:accent6>
      <a:hlink>
        <a:srgbClr val="169C9A"/>
      </a:hlink>
      <a:folHlink>
        <a:srgbClr val="E15C3D"/>
      </a:folHlink>
    </a:clrScheme>
    <a:fontScheme name="Custom 9">
      <a:majorFont>
        <a:latin typeface="Aptos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ld underlines keynote presentation _win32_DN_v2" id="{E18D5B16-117C-46FD-8B97-39D77F728B32}" vid="{93298573-99F9-4CB3-90C8-DB41313B575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3A9C388-2C06-4AF2-857C-74055069A2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F782DA7-86C0-4A84-A860-11A1E6E3FB6B}">
  <ds:schemaRefs>
    <ds:schemaRef ds:uri="16c05727-aa75-4e4a-9b5f-8a80a1165891"/>
    <ds:schemaRef ds:uri="http://purl.org/dc/terms/"/>
    <ds:schemaRef ds:uri="http://schemas.microsoft.com/sharepoint/v3"/>
    <ds:schemaRef ds:uri="http://purl.org/dc/dcmitype/"/>
    <ds:schemaRef ds:uri="http://purl.org/dc/elements/1.1/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{35F69DF8-7EA6-4555-BC7C-A8BEF4ADBE14}e68b7f07-47f1-4c94-a1ca-e7d736a42cf8-TF86f18fb6-1448-4a46-9973-da86b5b4a1df94418399_win32</Template>
  <TotalTime>803</TotalTime>
  <Words>1145</Words>
  <Application>Microsoft Office PowerPoint</Application>
  <PresentationFormat>Widescreen</PresentationFormat>
  <Paragraphs>84</Paragraphs>
  <Slides>32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Aptos</vt:lpstr>
      <vt:lpstr>Aptos (Headings)</vt:lpstr>
      <vt:lpstr>Aptos Light</vt:lpstr>
      <vt:lpstr>Aptos Light (Body)</vt:lpstr>
      <vt:lpstr>Arial</vt:lpstr>
      <vt:lpstr>BoldUnderlinesKeynote</vt:lpstr>
      <vt:lpstr>Securing the enterprise network</vt:lpstr>
      <vt:lpstr>Check point infrastructure</vt:lpstr>
      <vt:lpstr>Deployment scope &amp; overview</vt:lpstr>
      <vt:lpstr>A-GUI VM configured with Windows 10 (64-bit), 2048 MB base memory  Windows 10 installation ISO mounted on SATA Port 1   This machine will run the Smart Console management client </vt:lpstr>
      <vt:lpstr>A-SMS VM configured with 8192 MB memory and 2 processors  Chech_Point_R81.20_T634.iso mounted on IDE Secondary Device   Two network adapters set up; Internal Network “IntCP” and NAT</vt:lpstr>
      <vt:lpstr>Windows Setup running inside the A-GUI virtual machine  Status: copying Windows files complete, preparing installation files   This provides the OS base for the Smart Console client </vt:lpstr>
      <vt:lpstr>Check Point Smart Console R81.20 installer launched  Progress at 6%, on the Welcome stage of the wizard   Smart Console is part of the Check Point Infinity security suite</vt:lpstr>
      <vt:lpstr>Installer progressed to 21% completion  Running from the Downloads folder on the A-GUI machine  Installing the Smart Console management application</vt:lpstr>
      <vt:lpstr>Smart Console R81.20 installed successfully  Login screen ready for Username, Password and Server IP entry  Client is now ready to connect to A-SMS once it is deployed</vt:lpstr>
      <vt:lpstr>Check Point Gaia R81.20 text-mode installer running on the A-SMS VM  Status: Installing packages, 2% complete   Base OS installation, performed before any network configuration</vt:lpstr>
      <vt:lpstr>Default login attempts (admin / admin123)  System message finish setup via the Web UI and First Time Wizard  Default hostname shown as gw-896933 before configuration</vt:lpstr>
      <vt:lpstr>GAiA Configuration Wizard-Management Connection step  eth0 set manually: IP 10.1.1.101, mask 255.255.255.0, gateway 10.1.1.1  Establishes the permanent management IP address for A-SMS</vt:lpstr>
      <vt:lpstr>Configuration verification in progress  Steps queued: Security Management, Compatibility packages, Finalizing  Wizard is applying the selected server role</vt:lpstr>
      <vt:lpstr>Confirmation popup: Configuration completed successfully  Security Management and Compatibility Packages steps finished  A-SMS is now ready to be accessed via the GAiA Portal</vt:lpstr>
      <vt:lpstr>Check Point Security Management, R81.20, Build 634   System uptime 31 minutes since the post-wizard reboot  Confirms the server is running on the Open Server platform</vt:lpstr>
      <vt:lpstr>Terminal opened from within the A-SMS GAiA portal  Output: Overall API Status: Started  API readiness test SUCCESSFUL – ready for Smart Console connections</vt:lpstr>
      <vt:lpstr>Check Point Gaia R81.20 text-mode installer running on the A-GW VM  Status: Setting up the installation environment  Base OS installation, performed before gateway configuration</vt:lpstr>
      <vt:lpstr>Login page reached at https://10.1.1.1  Logging in as admin begin the First Time Configuration Wizard  First web access to the newly installed gateway</vt:lpstr>
      <vt:lpstr>Configuration verification in progress  Steps queued: Security Gateway role, Finalizing Configuration  Wizard is applying the gateway role to A-GW</vt:lpstr>
      <vt:lpstr>Check Point Security Gateway, R81.20, Build 634  System uptime 2 minutes since the  post-wizard reboot  Firewall, IPS, URL Filtering and other blades listed as available </vt:lpstr>
      <vt:lpstr>Interfaces saved successfully   eth0: 10.1.1.1, eth1: 192.168.1.254, eth2: 20.0.0.1, eth3: 10.0.2.15  All four interfaces  addressed and confirmed </vt:lpstr>
      <vt:lpstr>Only A-SMS listed so far, at 10.1.1.101, R81.20  License Status shown as Not Activated  CPU 7%, Memory 46% usage on the management server </vt:lpstr>
      <vt:lpstr>Check Point Gateway Installation Wizard completed for A-GW  Configuration Summary: IPV4 10.1.1.1. SIC – Trust established  Active Blades set to Firewall and NAT; 10 draft changes saved</vt:lpstr>
      <vt:lpstr>SIC Status test from the Gateway’s Trusted Communication properties  Result: SIC status for A-GW: Communicating  Certificate state confirmed as Trust established; 13 draft  changes pending</vt:lpstr>
      <vt:lpstr>Publish dialog, session name rid@29/06/2026  Total draft changes: 13  Commits the A-GW object and SIC trust into the active database</vt:lpstr>
      <vt:lpstr>Firewall policy “InitialPolicy” installed Mon June 29, 11:11:59 2026  Device status shown as green/healthy  License status flagged for review before activation</vt:lpstr>
      <vt:lpstr>A-GW shown as not activated overall  Firewall blade licensed as Available   Confirms an evalution license is active pending permanent licensing</vt:lpstr>
      <vt:lpstr>Check Point Smart Update – License &amp; Contracts view  Licenses attached to both A-SMS and A-GW  Operation log confirms license attached successfully (12:17-12:19)</vt:lpstr>
      <vt:lpstr>License and contract Repository shows contracts attached to A-SMS and A-GW  Operation Status : “Updating contracts on the appliances new complete”  Deployment, trust and licensing for both appliances now complete</vt:lpstr>
      <vt:lpstr>Putty SSH session opened to A-GW (10.1.1.1), logged in as admin  License confirmed for host 10.1.1.101, expiring  Sep,, listing active blades (FW,VPN,DLP,SSLVPN,IA,ADNC,IPS,AV,URLF,ASPM,APCL,ABOT)</vt:lpstr>
      <vt:lpstr>Continued output of the same cplic print –x command, scrolled further  Full Contract Coverage table listed: multiple contract IDs with expiration dates (17 Sep dates/ 21 Sep dates) and covered SKUs  confirms evaluation and support contracts are correctly linked to the license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Riddhi Damjibhai Mendpara (2518862)</dc:creator>
  <cp:lastModifiedBy>Riddhi Damjibhai Mendpara (2518862)</cp:lastModifiedBy>
  <cp:revision>1</cp:revision>
  <dcterms:created xsi:type="dcterms:W3CDTF">2026-07-19T12:17:49Z</dcterms:created>
  <dcterms:modified xsi:type="dcterms:W3CDTF">2026-07-20T07:46:26Z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