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iki.ihitc.net/w/Network_Topologie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omputer network with many computers&#10;&#10;AI-generated content may be incorrect.">
            <a:extLst>
              <a:ext uri="{FF2B5EF4-FFF2-40B4-BE49-F238E27FC236}">
                <a16:creationId xmlns:a16="http://schemas.microsoft.com/office/drawing/2014/main" id="{0C8C2E32-B22B-EB5E-5791-40F70F505F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62399" y="685800"/>
            <a:ext cx="5029199" cy="49664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0CF7CF-2BCB-26BC-A34D-B1FB24E97262}"/>
              </a:ext>
            </a:extLst>
          </p:cNvPr>
          <p:cNvSpPr txBox="1"/>
          <p:nvPr/>
        </p:nvSpPr>
        <p:spPr>
          <a:xfrm>
            <a:off x="152402" y="3654993"/>
            <a:ext cx="3679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Course</a:t>
            </a:r>
            <a:r>
              <a:rPr lang="en-GB" dirty="0"/>
              <a:t>: ACCB6000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677FD0-F8D3-886C-07D5-1BECD17C0849}"/>
              </a:ext>
            </a:extLst>
          </p:cNvPr>
          <p:cNvSpPr txBox="1"/>
          <p:nvPr/>
        </p:nvSpPr>
        <p:spPr>
          <a:xfrm>
            <a:off x="152402" y="4088865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Lecturer</a:t>
            </a:r>
            <a:r>
              <a:rPr lang="en-GB" dirty="0"/>
              <a:t>: Dr. Mohamed Ghanem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1EEA01-9157-54A4-4FC5-470A77F7DC50}"/>
              </a:ext>
            </a:extLst>
          </p:cNvPr>
          <p:cNvSpPr txBox="1"/>
          <p:nvPr/>
        </p:nvSpPr>
        <p:spPr>
          <a:xfrm>
            <a:off x="6281531" y="598753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Deadline: 17/12/2025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A5F97C-EFAA-2600-2A1C-4B63A2478D79}"/>
              </a:ext>
            </a:extLst>
          </p:cNvPr>
          <p:cNvSpPr txBox="1"/>
          <p:nvPr/>
        </p:nvSpPr>
        <p:spPr>
          <a:xfrm>
            <a:off x="152402" y="4590374"/>
            <a:ext cx="54226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EFTALI NOTE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25598EC-D347-0290-B728-4C55A2A16005}"/>
              </a:ext>
            </a:extLst>
          </p:cNvPr>
          <p:cNvSpPr txBox="1"/>
          <p:nvPr/>
        </p:nvSpPr>
        <p:spPr>
          <a:xfrm>
            <a:off x="152402" y="4980875"/>
            <a:ext cx="54226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cybersecurity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8942033-0A9B-E36D-C789-D624A9AE4AE9}"/>
              </a:ext>
            </a:extLst>
          </p:cNvPr>
          <p:cNvSpPr txBox="1"/>
          <p:nvPr/>
        </p:nvSpPr>
        <p:spPr>
          <a:xfrm>
            <a:off x="152402" y="2944122"/>
            <a:ext cx="32657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Analysing, Ethically Hacking and Securing an Enterprise Network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4C415FB-AA87-8650-ADBE-44BF032B22CD}"/>
              </a:ext>
            </a:extLst>
          </p:cNvPr>
          <p:cNvSpPr txBox="1"/>
          <p:nvPr/>
        </p:nvSpPr>
        <p:spPr>
          <a:xfrm>
            <a:off x="606024" y="1117931"/>
            <a:ext cx="54226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/>
              <a:t>Demonstration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920020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OS IP Configuration &amp; Connectivity Testing</a:t>
            </a: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16DD2DE-6F9B-84FD-2027-76957E9C941A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2046646"/>
            <a:ext cx="3511730" cy="2095608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FBDB2C4-9406-0A78-936B-22629FE44AC6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312331" y="2046646"/>
            <a:ext cx="3221530" cy="1869371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20E108A-3DAF-6FA8-90E3-6244034404F9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171044" y="4600257"/>
            <a:ext cx="3218815" cy="2147570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7" name="Picture 6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A891970A-5B4D-2019-9EC6-F4421F67A821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2882000" y="4600257"/>
            <a:ext cx="2989580" cy="1680210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58D29F6-2C0E-68D7-6401-A376B1FBFC42}"/>
              </a:ext>
            </a:extLst>
          </p:cNvPr>
          <p:cNvSpPr txBox="1"/>
          <p:nvPr/>
        </p:nvSpPr>
        <p:spPr>
          <a:xfrm>
            <a:off x="1088571" y="1665514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S-DC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EEC084-CBCB-2DDE-17A8-9F660EA1907F}"/>
              </a:ext>
            </a:extLst>
          </p:cNvPr>
          <p:cNvSpPr txBox="1"/>
          <p:nvPr/>
        </p:nvSpPr>
        <p:spPr>
          <a:xfrm>
            <a:off x="4859882" y="1639809"/>
            <a:ext cx="1208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L-DC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39C1AD-9414-2BB6-3BC3-C4C6CF5A9559}"/>
              </a:ext>
            </a:extLst>
          </p:cNvPr>
          <p:cNvSpPr txBox="1"/>
          <p:nvPr/>
        </p:nvSpPr>
        <p:spPr>
          <a:xfrm>
            <a:off x="256361" y="4253942"/>
            <a:ext cx="1872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ClientS1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75B14-9810-43A1-08CD-119225B25BBF}"/>
              </a:ext>
            </a:extLst>
          </p:cNvPr>
          <p:cNvSpPr txBox="1"/>
          <p:nvPr/>
        </p:nvSpPr>
        <p:spPr>
          <a:xfrm>
            <a:off x="3334890" y="4241656"/>
            <a:ext cx="1616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Linux-Debian</a:t>
            </a:r>
          </a:p>
        </p:txBody>
      </p:sp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AA50ECE-4748-66E3-274B-66A2C758F16C}"/>
              </a:ext>
            </a:extLst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5536336" y="4321492"/>
            <a:ext cx="3436620" cy="2261870"/>
          </a:xfrm>
          <a:prstGeom prst="rect">
            <a:avLst/>
          </a:prstGeom>
          <a:noFill/>
          <a:ln>
            <a:noFill/>
            <a:prstDash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Information Gathered from SWANSEA.ACCA Network</a:t>
            </a:r>
            <a:endParaRPr lang="en-GB" dirty="0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DC9567D-6705-EE38-44D5-CFAE5747DC3E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5134" y="1563133"/>
            <a:ext cx="3340272" cy="4083260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5" name="AutoShape 2" descr="Uploaded image">
            <a:extLst>
              <a:ext uri="{FF2B5EF4-FFF2-40B4-BE49-F238E27FC236}">
                <a16:creationId xmlns:a16="http://schemas.microsoft.com/office/drawing/2014/main" id="{112C3D02-3DA1-5898-7D9B-ACABD9109A8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4" descr="Uploaded image">
            <a:extLst>
              <a:ext uri="{FF2B5EF4-FFF2-40B4-BE49-F238E27FC236}">
                <a16:creationId xmlns:a16="http://schemas.microsoft.com/office/drawing/2014/main" id="{5DA33BA3-42D4-96F8-60F9-56EC1A80315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71999" y="3428999"/>
            <a:ext cx="2524539" cy="2524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C4FB3A6-7610-E7E4-5D53-8BF71A9C64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377" y="1493838"/>
            <a:ext cx="4087132" cy="289228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D80ABF1-561E-153D-42E2-A2D686B152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999" y="4462323"/>
            <a:ext cx="3477888" cy="217295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3256" y="-160499"/>
            <a:ext cx="8229600" cy="1143000"/>
          </a:xfrm>
        </p:spPr>
        <p:txBody>
          <a:bodyPr/>
          <a:lstStyle/>
          <a:p>
            <a:r>
              <a:rPr dirty="0"/>
              <a:t> Identified Vulnerabilities</a:t>
            </a: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5E08A79-83D6-5670-F9AF-BCEEFEE2C95F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7396" y="1112437"/>
            <a:ext cx="2186353" cy="2701767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D25FA93-C15A-2170-B502-24C58EFA10E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3195884" y="2050372"/>
            <a:ext cx="2390140" cy="2770505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F7B675D-0A45-4D63-ADE4-9EB6E35264E0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651699" y="3887489"/>
            <a:ext cx="2390140" cy="2770505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0B2ADD9-54ED-1599-54D3-8BB608D365DE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5740069" y="2050372"/>
            <a:ext cx="2856534" cy="3527664"/>
          </a:xfrm>
          <a:prstGeom prst="rect">
            <a:avLst/>
          </a:prstGeom>
          <a:noFill/>
          <a:ln>
            <a:noFill/>
            <a:prstDash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Exploitation &amp; Post-Exploitation Highlights</a:t>
            </a: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8B27BAE-D79F-BB68-B7A8-B08F306F01C8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417638"/>
            <a:ext cx="3944647" cy="4525963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7B18429-801E-8D68-F359-B2FD823C804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571999" y="1532255"/>
            <a:ext cx="3538331" cy="3218649"/>
          </a:xfrm>
          <a:prstGeom prst="rect">
            <a:avLst/>
          </a:prstGeom>
          <a:noFill/>
          <a:ln>
            <a:noFill/>
            <a:prstDash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6105" y="-296862"/>
            <a:ext cx="8229600" cy="1143000"/>
          </a:xfrm>
        </p:spPr>
        <p:txBody>
          <a:bodyPr>
            <a:normAutofit/>
          </a:bodyPr>
          <a:lstStyle/>
          <a:p>
            <a:r>
              <a:rPr dirty="0"/>
              <a:t> Implemented Security Measures</a:t>
            </a: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4697774-2801-7871-C3A4-863E5387734D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295" y="846138"/>
            <a:ext cx="5088835" cy="3089758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8018B7-F6BF-8AB0-1C5A-DF08EF5DE1EE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572000" y="3311043"/>
            <a:ext cx="4194313" cy="3383184"/>
          </a:xfrm>
          <a:prstGeom prst="rect">
            <a:avLst/>
          </a:prstGeom>
          <a:noFill/>
          <a:ln>
            <a:noFill/>
            <a:prstDash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53</Words>
  <Application>Microsoft Office PowerPoint</Application>
  <PresentationFormat>On-screen Show (4:3)</PresentationFormat>
  <Paragraphs>16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PowerPoint Presentation</vt:lpstr>
      <vt:lpstr>OS IP Configuration &amp; Connectivity Testing</vt:lpstr>
      <vt:lpstr>Information Gathered from SWANSEA.ACCA Network</vt:lpstr>
      <vt:lpstr> Identified Vulnerabilities</vt:lpstr>
      <vt:lpstr>Exploitation &amp; Post-Exploitation Highlights</vt:lpstr>
      <vt:lpstr> Implemented Security Measures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Eftali Note (2231182)</cp:lastModifiedBy>
  <cp:revision>2</cp:revision>
  <dcterms:created xsi:type="dcterms:W3CDTF">2013-01-27T09:14:16Z</dcterms:created>
  <dcterms:modified xsi:type="dcterms:W3CDTF">2025-12-14T19:46:33Z</dcterms:modified>
  <cp:category/>
</cp:coreProperties>
</file>