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5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869FBA6-E5F2-47C8-BF3C-A19301A72E94}" v="80" dt="2023-02-09T13:39:55.5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033" autoAdjust="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notesMaster" Target="notesMasters/notesMaster1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d Jewel Ahmed" userId="b619405b-9551-45ec-a59c-29a33f7f7305" providerId="ADAL" clId="{6869FBA6-E5F2-47C8-BF3C-A19301A72E94}"/>
    <pc:docChg chg="undo custSel addSld delSld modSld">
      <pc:chgData name="Md Jewel Ahmed" userId="b619405b-9551-45ec-a59c-29a33f7f7305" providerId="ADAL" clId="{6869FBA6-E5F2-47C8-BF3C-A19301A72E94}" dt="2023-02-09T13:47:33.474" v="1573" actId="1076"/>
      <pc:docMkLst>
        <pc:docMk/>
      </pc:docMkLst>
      <pc:sldChg chg="addSp delSp delDesignElem">
        <pc:chgData name="Md Jewel Ahmed" userId="b619405b-9551-45ec-a59c-29a33f7f7305" providerId="ADAL" clId="{6869FBA6-E5F2-47C8-BF3C-A19301A72E94}" dt="2023-02-06T12:36:29.281" v="11"/>
        <pc:sldMkLst>
          <pc:docMk/>
          <pc:sldMk cId="1597252138" sldId="256"/>
        </pc:sldMkLst>
        <pc:spChg chg="add del">
          <ac:chgData name="Md Jewel Ahmed" userId="b619405b-9551-45ec-a59c-29a33f7f7305" providerId="ADAL" clId="{6869FBA6-E5F2-47C8-BF3C-A19301A72E94}" dt="2023-02-06T12:36:29.281" v="11"/>
          <ac:spMkLst>
            <pc:docMk/>
            <pc:sldMk cId="1597252138" sldId="256"/>
            <ac:spMk id="42" creationId="{DF0CAD46-2E46-44EB-A063-C05881768CE6}"/>
          </ac:spMkLst>
        </pc:spChg>
        <pc:spChg chg="add del">
          <ac:chgData name="Md Jewel Ahmed" userId="b619405b-9551-45ec-a59c-29a33f7f7305" providerId="ADAL" clId="{6869FBA6-E5F2-47C8-BF3C-A19301A72E94}" dt="2023-02-06T12:36:29.281" v="11"/>
          <ac:spMkLst>
            <pc:docMk/>
            <pc:sldMk cId="1597252138" sldId="256"/>
            <ac:spMk id="44" creationId="{DE8A7E9B-3161-4AE7-B85C-EE3D7786D549}"/>
          </ac:spMkLst>
        </pc:spChg>
        <pc:grpChg chg="add del">
          <ac:chgData name="Md Jewel Ahmed" userId="b619405b-9551-45ec-a59c-29a33f7f7305" providerId="ADAL" clId="{6869FBA6-E5F2-47C8-BF3C-A19301A72E94}" dt="2023-02-06T12:36:29.281" v="11"/>
          <ac:grpSpMkLst>
            <pc:docMk/>
            <pc:sldMk cId="1597252138" sldId="256"/>
            <ac:grpSpMk id="46" creationId="{C3E45FAB-3768-4529-B0E8-A0E9BE5E382B}"/>
          </ac:grpSpMkLst>
        </pc:grpChg>
      </pc:sldChg>
      <pc:sldChg chg="addSp delSp modSp new del mod">
        <pc:chgData name="Md Jewel Ahmed" userId="b619405b-9551-45ec-a59c-29a33f7f7305" providerId="ADAL" clId="{6869FBA6-E5F2-47C8-BF3C-A19301A72E94}" dt="2023-02-06T12:36:30.191" v="12" actId="680"/>
        <pc:sldMkLst>
          <pc:docMk/>
          <pc:sldMk cId="210177519" sldId="257"/>
        </pc:sldMkLst>
        <pc:spChg chg="add del mod">
          <ac:chgData name="Md Jewel Ahmed" userId="b619405b-9551-45ec-a59c-29a33f7f7305" providerId="ADAL" clId="{6869FBA6-E5F2-47C8-BF3C-A19301A72E94}" dt="2023-02-06T12:36:29.281" v="11"/>
          <ac:spMkLst>
            <pc:docMk/>
            <pc:sldMk cId="210177519" sldId="257"/>
            <ac:spMk id="2" creationId="{3C80F2F8-B2B5-9AEF-91C5-66DC32FFDB67}"/>
          </ac:spMkLst>
        </pc:spChg>
        <pc:spChg chg="add del mod">
          <ac:chgData name="Md Jewel Ahmed" userId="b619405b-9551-45ec-a59c-29a33f7f7305" providerId="ADAL" clId="{6869FBA6-E5F2-47C8-BF3C-A19301A72E94}" dt="2023-02-06T12:36:29.281" v="11"/>
          <ac:spMkLst>
            <pc:docMk/>
            <pc:sldMk cId="210177519" sldId="257"/>
            <ac:spMk id="3" creationId="{F4987455-E7B3-E8A2-7070-3F023A41AF87}"/>
          </ac:spMkLst>
        </pc:spChg>
      </pc:sldChg>
      <pc:sldChg chg="addSp delSp modSp add mod modTransition delAnim modAnim modNotesTx">
        <pc:chgData name="Md Jewel Ahmed" userId="b619405b-9551-45ec-a59c-29a33f7f7305" providerId="ADAL" clId="{6869FBA6-E5F2-47C8-BF3C-A19301A72E94}" dt="2023-02-09T13:47:33.474" v="1573" actId="1076"/>
        <pc:sldMkLst>
          <pc:docMk/>
          <pc:sldMk cId="972480035" sldId="257"/>
        </pc:sldMkLst>
        <pc:spChg chg="del">
          <ac:chgData name="Md Jewel Ahmed" userId="b619405b-9551-45ec-a59c-29a33f7f7305" providerId="ADAL" clId="{6869FBA6-E5F2-47C8-BF3C-A19301A72E94}" dt="2023-02-06T12:38:02.767" v="133" actId="21"/>
          <ac:spMkLst>
            <pc:docMk/>
            <pc:sldMk cId="972480035" sldId="257"/>
            <ac:spMk id="2" creationId="{AFBCA037-1EC0-FAA6-B10D-B69BD34ECD2E}"/>
          </ac:spMkLst>
        </pc:spChg>
        <pc:spChg chg="del mod">
          <ac:chgData name="Md Jewel Ahmed" userId="b619405b-9551-45ec-a59c-29a33f7f7305" providerId="ADAL" clId="{6869FBA6-E5F2-47C8-BF3C-A19301A72E94}" dt="2023-02-06T12:37:36.360" v="129" actId="21"/>
          <ac:spMkLst>
            <pc:docMk/>
            <pc:sldMk cId="972480035" sldId="257"/>
            <ac:spMk id="3" creationId="{C9EA4DDA-725B-E046-3E1F-05D8B6869B10}"/>
          </ac:spMkLst>
        </pc:spChg>
        <pc:spChg chg="add del mod">
          <ac:chgData name="Md Jewel Ahmed" userId="b619405b-9551-45ec-a59c-29a33f7f7305" providerId="ADAL" clId="{6869FBA6-E5F2-47C8-BF3C-A19301A72E94}" dt="2023-02-06T12:37:43.001" v="130" actId="21"/>
          <ac:spMkLst>
            <pc:docMk/>
            <pc:sldMk cId="972480035" sldId="257"/>
            <ac:spMk id="6" creationId="{5200956F-7B7A-EB77-0A3B-CD4070761B43}"/>
          </ac:spMkLst>
        </pc:spChg>
        <pc:spChg chg="add del mod">
          <ac:chgData name="Md Jewel Ahmed" userId="b619405b-9551-45ec-a59c-29a33f7f7305" providerId="ADAL" clId="{6869FBA6-E5F2-47C8-BF3C-A19301A72E94}" dt="2023-02-06T12:38:09.253" v="134" actId="21"/>
          <ac:spMkLst>
            <pc:docMk/>
            <pc:sldMk cId="972480035" sldId="257"/>
            <ac:spMk id="8" creationId="{D21FC286-A1CF-DF74-8D6A-63B78EC9CA74}"/>
          </ac:spMkLst>
        </pc:spChg>
        <pc:spChg chg="add mod">
          <ac:chgData name="Md Jewel Ahmed" userId="b619405b-9551-45ec-a59c-29a33f7f7305" providerId="ADAL" clId="{6869FBA6-E5F2-47C8-BF3C-A19301A72E94}" dt="2023-02-09T13:40:57.406" v="1570" actId="20577"/>
          <ac:spMkLst>
            <pc:docMk/>
            <pc:sldMk cId="972480035" sldId="257"/>
            <ac:spMk id="9" creationId="{AC4486CB-B7FD-917C-1FB7-C1614B49682B}"/>
          </ac:spMkLst>
        </pc:spChg>
        <pc:spChg chg="del">
          <ac:chgData name="Md Jewel Ahmed" userId="b619405b-9551-45ec-a59c-29a33f7f7305" providerId="ADAL" clId="{6869FBA6-E5F2-47C8-BF3C-A19301A72E94}" dt="2023-02-06T12:38:25.609" v="135" actId="26606"/>
          <ac:spMkLst>
            <pc:docMk/>
            <pc:sldMk cId="972480035" sldId="257"/>
            <ac:spMk id="42" creationId="{DF0CAD46-2E46-44EB-A063-C05881768CE6}"/>
          </ac:spMkLst>
        </pc:spChg>
        <pc:spChg chg="del">
          <ac:chgData name="Md Jewel Ahmed" userId="b619405b-9551-45ec-a59c-29a33f7f7305" providerId="ADAL" clId="{6869FBA6-E5F2-47C8-BF3C-A19301A72E94}" dt="2023-02-06T12:38:25.609" v="135" actId="26606"/>
          <ac:spMkLst>
            <pc:docMk/>
            <pc:sldMk cId="972480035" sldId="257"/>
            <ac:spMk id="44" creationId="{DE8A7E9B-3161-4AE7-B85C-EE3D7786D549}"/>
          </ac:spMkLst>
        </pc:spChg>
        <pc:spChg chg="add">
          <ac:chgData name="Md Jewel Ahmed" userId="b619405b-9551-45ec-a59c-29a33f7f7305" providerId="ADAL" clId="{6869FBA6-E5F2-47C8-BF3C-A19301A72E94}" dt="2023-02-06T12:38:25.609" v="135" actId="26606"/>
          <ac:spMkLst>
            <pc:docMk/>
            <pc:sldMk cId="972480035" sldId="257"/>
            <ac:spMk id="54" creationId="{9EB54D17-3792-403D-9127-495845021D2B}"/>
          </ac:spMkLst>
        </pc:spChg>
        <pc:spChg chg="add">
          <ac:chgData name="Md Jewel Ahmed" userId="b619405b-9551-45ec-a59c-29a33f7f7305" providerId="ADAL" clId="{6869FBA6-E5F2-47C8-BF3C-A19301A72E94}" dt="2023-02-06T12:38:25.609" v="135" actId="26606"/>
          <ac:spMkLst>
            <pc:docMk/>
            <pc:sldMk cId="972480035" sldId="257"/>
            <ac:spMk id="56" creationId="{05FB7726-C6A8-44D0-B179-A65DE454D836}"/>
          </ac:spMkLst>
        </pc:spChg>
        <pc:spChg chg="add">
          <ac:chgData name="Md Jewel Ahmed" userId="b619405b-9551-45ec-a59c-29a33f7f7305" providerId="ADAL" clId="{6869FBA6-E5F2-47C8-BF3C-A19301A72E94}" dt="2023-02-06T12:38:25.609" v="135" actId="26606"/>
          <ac:spMkLst>
            <pc:docMk/>
            <pc:sldMk cId="972480035" sldId="257"/>
            <ac:spMk id="58" creationId="{6CA79669-85CF-4A8E-9B66-F63A5C5B570B}"/>
          </ac:spMkLst>
        </pc:spChg>
        <pc:grpChg chg="del">
          <ac:chgData name="Md Jewel Ahmed" userId="b619405b-9551-45ec-a59c-29a33f7f7305" providerId="ADAL" clId="{6869FBA6-E5F2-47C8-BF3C-A19301A72E94}" dt="2023-02-06T12:38:25.609" v="135" actId="26606"/>
          <ac:grpSpMkLst>
            <pc:docMk/>
            <pc:sldMk cId="972480035" sldId="257"/>
            <ac:grpSpMk id="46" creationId="{C3E45FAB-3768-4529-B0E8-A0E9BE5E382B}"/>
          </ac:grpSpMkLst>
        </pc:grpChg>
        <pc:picChg chg="add del mod">
          <ac:chgData name="Md Jewel Ahmed" userId="b619405b-9551-45ec-a59c-29a33f7f7305" providerId="ADAL" clId="{6869FBA6-E5F2-47C8-BF3C-A19301A72E94}" dt="2023-02-08T20:38:45.002" v="1437" actId="1076"/>
          <ac:picMkLst>
            <pc:docMk/>
            <pc:sldMk cId="972480035" sldId="257"/>
            <ac:picMk id="4" creationId="{480EAC38-B4FF-E907-9410-D99E9149C227}"/>
          </ac:picMkLst>
        </pc:picChg>
        <pc:picChg chg="add del mod">
          <ac:chgData name="Md Jewel Ahmed" userId="b619405b-9551-45ec-a59c-29a33f7f7305" providerId="ADAL" clId="{6869FBA6-E5F2-47C8-BF3C-A19301A72E94}" dt="2023-02-08T20:27:11.627" v="203" actId="478"/>
          <ac:picMkLst>
            <pc:docMk/>
            <pc:sldMk cId="972480035" sldId="257"/>
            <ac:picMk id="5" creationId="{23D05BE5-C87A-44CF-9D99-986EE578BBAB}"/>
          </ac:picMkLst>
        </pc:picChg>
        <pc:picChg chg="add del mod">
          <ac:chgData name="Md Jewel Ahmed" userId="b619405b-9551-45ec-a59c-29a33f7f7305" providerId="ADAL" clId="{6869FBA6-E5F2-47C8-BF3C-A19301A72E94}" dt="2023-02-09T12:23:25.884" v="1459"/>
          <ac:picMkLst>
            <pc:docMk/>
            <pc:sldMk cId="972480035" sldId="257"/>
            <ac:picMk id="5" creationId="{B3C1DC79-1518-3DD9-3BF6-72BB17B1F03E}"/>
          </ac:picMkLst>
        </pc:picChg>
        <pc:picChg chg="add del mod ord">
          <ac:chgData name="Md Jewel Ahmed" userId="b619405b-9551-45ec-a59c-29a33f7f7305" providerId="ADAL" clId="{6869FBA6-E5F2-47C8-BF3C-A19301A72E94}" dt="2023-02-09T13:04:19.380" v="1518"/>
          <ac:picMkLst>
            <pc:docMk/>
            <pc:sldMk cId="972480035" sldId="257"/>
            <ac:picMk id="5" creationId="{C1EB46D3-4C07-47FB-4210-182739F3AFB3}"/>
          </ac:picMkLst>
        </pc:picChg>
        <pc:picChg chg="add del mod">
          <ac:chgData name="Md Jewel Ahmed" userId="b619405b-9551-45ec-a59c-29a33f7f7305" providerId="ADAL" clId="{6869FBA6-E5F2-47C8-BF3C-A19301A72E94}" dt="2023-02-09T12:33:44.297" v="1475"/>
          <ac:picMkLst>
            <pc:docMk/>
            <pc:sldMk cId="972480035" sldId="257"/>
            <ac:picMk id="5" creationId="{E2DE9BC3-8929-787C-6193-A020E91C1BAA}"/>
          </ac:picMkLst>
        </pc:picChg>
        <pc:picChg chg="add del mod">
          <ac:chgData name="Md Jewel Ahmed" userId="b619405b-9551-45ec-a59c-29a33f7f7305" providerId="ADAL" clId="{6869FBA6-E5F2-47C8-BF3C-A19301A72E94}" dt="2023-02-09T12:26:04.614" v="1462" actId="478"/>
          <ac:picMkLst>
            <pc:docMk/>
            <pc:sldMk cId="972480035" sldId="257"/>
            <ac:picMk id="6" creationId="{18D8ECCF-A19A-9430-77F7-546C35CE06E0}"/>
          </ac:picMkLst>
        </pc:picChg>
        <pc:picChg chg="add del mod">
          <ac:chgData name="Md Jewel Ahmed" userId="b619405b-9551-45ec-a59c-29a33f7f7305" providerId="ADAL" clId="{6869FBA6-E5F2-47C8-BF3C-A19301A72E94}" dt="2023-02-09T12:33:52.688" v="1477" actId="478"/>
          <ac:picMkLst>
            <pc:docMk/>
            <pc:sldMk cId="972480035" sldId="257"/>
            <ac:picMk id="6" creationId="{7D42154B-9B7D-1E17-FE4D-926D8E791F3D}"/>
          </ac:picMkLst>
        </pc:picChg>
        <pc:picChg chg="add del mod">
          <ac:chgData name="Md Jewel Ahmed" userId="b619405b-9551-45ec-a59c-29a33f7f7305" providerId="ADAL" clId="{6869FBA6-E5F2-47C8-BF3C-A19301A72E94}" dt="2023-02-09T13:04:28.995" v="1520"/>
          <ac:picMkLst>
            <pc:docMk/>
            <pc:sldMk cId="972480035" sldId="257"/>
            <ac:picMk id="6" creationId="{E2E98A92-F9C6-CC51-B2AC-0B0597660ECD}"/>
          </ac:picMkLst>
        </pc:picChg>
        <pc:picChg chg="add del mod ord">
          <ac:chgData name="Md Jewel Ahmed" userId="b619405b-9551-45ec-a59c-29a33f7f7305" providerId="ADAL" clId="{6869FBA6-E5F2-47C8-BF3C-A19301A72E94}" dt="2023-02-09T13:05:59.155" v="1521"/>
          <ac:picMkLst>
            <pc:docMk/>
            <pc:sldMk cId="972480035" sldId="257"/>
            <ac:picMk id="10" creationId="{3E79D54C-C96A-8EA7-5227-ACB03180DF1D}"/>
          </ac:picMkLst>
        </pc:picChg>
        <pc:picChg chg="add del mod">
          <ac:chgData name="Md Jewel Ahmed" userId="b619405b-9551-45ec-a59c-29a33f7f7305" providerId="ADAL" clId="{6869FBA6-E5F2-47C8-BF3C-A19301A72E94}" dt="2023-02-09T13:06:41.702" v="1523"/>
          <ac:picMkLst>
            <pc:docMk/>
            <pc:sldMk cId="972480035" sldId="257"/>
            <ac:picMk id="11" creationId="{C147C18D-75EB-0665-3C29-7A5A94A4DAE4}"/>
          </ac:picMkLst>
        </pc:picChg>
        <pc:picChg chg="add del mod">
          <ac:chgData name="Md Jewel Ahmed" userId="b619405b-9551-45ec-a59c-29a33f7f7305" providerId="ADAL" clId="{6869FBA6-E5F2-47C8-BF3C-A19301A72E94}" dt="2023-02-09T12:35:09.467" v="1480"/>
          <ac:picMkLst>
            <pc:docMk/>
            <pc:sldMk cId="972480035" sldId="257"/>
            <ac:picMk id="12" creationId="{47BDA8F7-B9FE-8F34-407F-C17A82638F30}"/>
          </ac:picMkLst>
        </pc:picChg>
        <pc:picChg chg="add del mod">
          <ac:chgData name="Md Jewel Ahmed" userId="b619405b-9551-45ec-a59c-29a33f7f7305" providerId="ADAL" clId="{6869FBA6-E5F2-47C8-BF3C-A19301A72E94}" dt="2023-02-09T12:36:26.410" v="1482" actId="478"/>
          <ac:picMkLst>
            <pc:docMk/>
            <pc:sldMk cId="972480035" sldId="257"/>
            <ac:picMk id="13" creationId="{13B18DED-DC0A-D055-53FA-1FF072E52AA2}"/>
          </ac:picMkLst>
        </pc:picChg>
        <pc:picChg chg="add del mod">
          <ac:chgData name="Md Jewel Ahmed" userId="b619405b-9551-45ec-a59c-29a33f7f7305" providerId="ADAL" clId="{6869FBA6-E5F2-47C8-BF3C-A19301A72E94}" dt="2023-02-09T12:27:21.570" v="1465"/>
          <ac:picMkLst>
            <pc:docMk/>
            <pc:sldMk cId="972480035" sldId="257"/>
            <ac:picMk id="13" creationId="{83DEDDEF-D9D4-A6A7-DC13-0281D92961BA}"/>
          </ac:picMkLst>
        </pc:picChg>
        <pc:picChg chg="add del mod">
          <ac:chgData name="Md Jewel Ahmed" userId="b619405b-9551-45ec-a59c-29a33f7f7305" providerId="ADAL" clId="{6869FBA6-E5F2-47C8-BF3C-A19301A72E94}" dt="2023-02-08T20:32:18.325" v="1404"/>
          <ac:picMkLst>
            <pc:docMk/>
            <pc:sldMk cId="972480035" sldId="257"/>
            <ac:picMk id="14" creationId="{6CC2CEE6-DD50-4B6A-EE55-51D4B0B09D12}"/>
          </ac:picMkLst>
        </pc:picChg>
        <pc:picChg chg="add del mod">
          <ac:chgData name="Md Jewel Ahmed" userId="b619405b-9551-45ec-a59c-29a33f7f7305" providerId="ADAL" clId="{6869FBA6-E5F2-47C8-BF3C-A19301A72E94}" dt="2023-02-09T12:27:28.918" v="1467" actId="478"/>
          <ac:picMkLst>
            <pc:docMk/>
            <pc:sldMk cId="972480035" sldId="257"/>
            <ac:picMk id="14" creationId="{83799B34-515F-0C59-99C3-4A966A099749}"/>
          </ac:picMkLst>
        </pc:picChg>
        <pc:picChg chg="add del mod ord">
          <ac:chgData name="Md Jewel Ahmed" userId="b619405b-9551-45ec-a59c-29a33f7f7305" providerId="ADAL" clId="{6869FBA6-E5F2-47C8-BF3C-A19301A72E94}" dt="2023-02-09T13:07:05.900" v="1524"/>
          <ac:picMkLst>
            <pc:docMk/>
            <pc:sldMk cId="972480035" sldId="257"/>
            <ac:picMk id="14" creationId="{BCDDC4C1-BBDD-2EC6-3436-23B59F326BD0}"/>
          </ac:picMkLst>
        </pc:picChg>
        <pc:picChg chg="add del mod">
          <ac:chgData name="Md Jewel Ahmed" userId="b619405b-9551-45ec-a59c-29a33f7f7305" providerId="ADAL" clId="{6869FBA6-E5F2-47C8-BF3C-A19301A72E94}" dt="2023-02-09T13:07:10.781" v="1526"/>
          <ac:picMkLst>
            <pc:docMk/>
            <pc:sldMk cId="972480035" sldId="257"/>
            <ac:picMk id="15" creationId="{89380B4B-3099-B93A-E760-5E66C57A7C55}"/>
          </ac:picMkLst>
        </pc:picChg>
        <pc:picChg chg="add del mod">
          <ac:chgData name="Md Jewel Ahmed" userId="b619405b-9551-45ec-a59c-29a33f7f7305" providerId="ADAL" clId="{6869FBA6-E5F2-47C8-BF3C-A19301A72E94}" dt="2023-02-08T20:32:24.503" v="1405" actId="478"/>
          <ac:picMkLst>
            <pc:docMk/>
            <pc:sldMk cId="972480035" sldId="257"/>
            <ac:picMk id="15" creationId="{9DA9FE0C-1015-8520-EC5C-BF623343C6DD}"/>
          </ac:picMkLst>
        </pc:picChg>
        <pc:picChg chg="add del mod">
          <ac:chgData name="Md Jewel Ahmed" userId="b619405b-9551-45ec-a59c-29a33f7f7305" providerId="ADAL" clId="{6869FBA6-E5F2-47C8-BF3C-A19301A72E94}" dt="2023-02-09T12:38:01.191" v="1485"/>
          <ac:picMkLst>
            <pc:docMk/>
            <pc:sldMk cId="972480035" sldId="257"/>
            <ac:picMk id="18" creationId="{9DFCB90D-840B-B827-D405-AFF0EFFC5CA8}"/>
          </ac:picMkLst>
        </pc:picChg>
        <pc:picChg chg="add del mod ord">
          <ac:chgData name="Md Jewel Ahmed" userId="b619405b-9551-45ec-a59c-29a33f7f7305" providerId="ADAL" clId="{6869FBA6-E5F2-47C8-BF3C-A19301A72E94}" dt="2023-02-09T13:08:25.169" v="1527"/>
          <ac:picMkLst>
            <pc:docMk/>
            <pc:sldMk cId="972480035" sldId="257"/>
            <ac:picMk id="18" creationId="{A7EC23A2-6E24-4F0A-BA8D-70EB0C5414B3}"/>
          </ac:picMkLst>
        </pc:picChg>
        <pc:picChg chg="add del mod">
          <ac:chgData name="Md Jewel Ahmed" userId="b619405b-9551-45ec-a59c-29a33f7f7305" providerId="ADAL" clId="{6869FBA6-E5F2-47C8-BF3C-A19301A72E94}" dt="2023-02-09T12:28:51.977" v="1470"/>
          <ac:picMkLst>
            <pc:docMk/>
            <pc:sldMk cId="972480035" sldId="257"/>
            <ac:picMk id="19" creationId="{2EC58DD9-2C76-68D1-2D12-5EFAEFEA2886}"/>
          </ac:picMkLst>
        </pc:picChg>
        <pc:picChg chg="add del mod">
          <ac:chgData name="Md Jewel Ahmed" userId="b619405b-9551-45ec-a59c-29a33f7f7305" providerId="ADAL" clId="{6869FBA6-E5F2-47C8-BF3C-A19301A72E94}" dt="2023-02-09T13:10:07.464" v="1529" actId="478"/>
          <ac:picMkLst>
            <pc:docMk/>
            <pc:sldMk cId="972480035" sldId="257"/>
            <ac:picMk id="19" creationId="{69B623E3-B571-6486-7600-2777C1E68E44}"/>
          </ac:picMkLst>
        </pc:picChg>
        <pc:picChg chg="add del mod">
          <ac:chgData name="Md Jewel Ahmed" userId="b619405b-9551-45ec-a59c-29a33f7f7305" providerId="ADAL" clId="{6869FBA6-E5F2-47C8-BF3C-A19301A72E94}" dt="2023-02-09T12:39:30.572" v="1487" actId="478"/>
          <ac:picMkLst>
            <pc:docMk/>
            <pc:sldMk cId="972480035" sldId="257"/>
            <ac:picMk id="19" creationId="{FE316F9F-CE50-CB39-7F97-BB9B11DC0362}"/>
          </ac:picMkLst>
        </pc:picChg>
        <pc:picChg chg="add del mod">
          <ac:chgData name="Md Jewel Ahmed" userId="b619405b-9551-45ec-a59c-29a33f7f7305" providerId="ADAL" clId="{6869FBA6-E5F2-47C8-BF3C-A19301A72E94}" dt="2023-02-09T12:32:02.009" v="1472" actId="478"/>
          <ac:picMkLst>
            <pc:docMk/>
            <pc:sldMk cId="972480035" sldId="257"/>
            <ac:picMk id="20" creationId="{BEA6E3AB-B396-4DFC-4434-8EDAF3B80438}"/>
          </ac:picMkLst>
        </pc:picChg>
        <pc:picChg chg="add del mod">
          <ac:chgData name="Md Jewel Ahmed" userId="b619405b-9551-45ec-a59c-29a33f7f7305" providerId="ADAL" clId="{6869FBA6-E5F2-47C8-BF3C-A19301A72E94}" dt="2023-02-09T13:12:04.890" v="1532"/>
          <ac:picMkLst>
            <pc:docMk/>
            <pc:sldMk cId="972480035" sldId="257"/>
            <ac:picMk id="25" creationId="{5C738BF1-5C88-C012-9EA2-FA0272277CFF}"/>
          </ac:picMkLst>
        </pc:picChg>
        <pc:picChg chg="add del mod">
          <ac:chgData name="Md Jewel Ahmed" userId="b619405b-9551-45ec-a59c-29a33f7f7305" providerId="ADAL" clId="{6869FBA6-E5F2-47C8-BF3C-A19301A72E94}" dt="2023-02-09T12:41:07.326" v="1490"/>
          <ac:picMkLst>
            <pc:docMk/>
            <pc:sldMk cId="972480035" sldId="257"/>
            <ac:picMk id="25" creationId="{B1E4795D-383B-8EC7-DAF2-59CBE7C13577}"/>
          </ac:picMkLst>
        </pc:picChg>
        <pc:picChg chg="add del mod">
          <ac:chgData name="Md Jewel Ahmed" userId="b619405b-9551-45ec-a59c-29a33f7f7305" providerId="ADAL" clId="{6869FBA6-E5F2-47C8-BF3C-A19301A72E94}" dt="2023-02-09T12:43:55.889" v="1492" actId="478"/>
          <ac:picMkLst>
            <pc:docMk/>
            <pc:sldMk cId="972480035" sldId="257"/>
            <ac:picMk id="26" creationId="{08E1D8CD-CFED-8FAB-9461-52271DBF59AC}"/>
          </ac:picMkLst>
        </pc:picChg>
        <pc:picChg chg="add del mod">
          <ac:chgData name="Md Jewel Ahmed" userId="b619405b-9551-45ec-a59c-29a33f7f7305" providerId="ADAL" clId="{6869FBA6-E5F2-47C8-BF3C-A19301A72E94}" dt="2023-02-09T13:13:36.170" v="1534" actId="478"/>
          <ac:picMkLst>
            <pc:docMk/>
            <pc:sldMk cId="972480035" sldId="257"/>
            <ac:picMk id="26" creationId="{42133E84-1A87-C126-E738-ACEB8346D95B}"/>
          </ac:picMkLst>
        </pc:picChg>
        <pc:picChg chg="add del mod">
          <ac:chgData name="Md Jewel Ahmed" userId="b619405b-9551-45ec-a59c-29a33f7f7305" providerId="ADAL" clId="{6869FBA6-E5F2-47C8-BF3C-A19301A72E94}" dt="2023-02-09T12:45:21.107" v="1495"/>
          <ac:picMkLst>
            <pc:docMk/>
            <pc:sldMk cId="972480035" sldId="257"/>
            <ac:picMk id="31" creationId="{55709103-A41D-4C4C-A4FB-6FF9612AD4E6}"/>
          </ac:picMkLst>
        </pc:picChg>
        <pc:picChg chg="add del mod">
          <ac:chgData name="Md Jewel Ahmed" userId="b619405b-9551-45ec-a59c-29a33f7f7305" providerId="ADAL" clId="{6869FBA6-E5F2-47C8-BF3C-A19301A72E94}" dt="2023-02-09T13:15:07.703" v="1537"/>
          <ac:picMkLst>
            <pc:docMk/>
            <pc:sldMk cId="972480035" sldId="257"/>
            <ac:picMk id="31" creationId="{B1E471BC-7B85-D97C-104C-19C0439B5AD5}"/>
          </ac:picMkLst>
        </pc:picChg>
        <pc:picChg chg="add del mod">
          <ac:chgData name="Md Jewel Ahmed" userId="b619405b-9551-45ec-a59c-29a33f7f7305" providerId="ADAL" clId="{6869FBA6-E5F2-47C8-BF3C-A19301A72E94}" dt="2023-02-09T12:46:50.290" v="1498" actId="478"/>
          <ac:picMkLst>
            <pc:docMk/>
            <pc:sldMk cId="972480035" sldId="257"/>
            <ac:picMk id="32" creationId="{8EF066E1-190F-D9F6-C226-9981CF817495}"/>
          </ac:picMkLst>
        </pc:picChg>
        <pc:picChg chg="add del mod">
          <ac:chgData name="Md Jewel Ahmed" userId="b619405b-9551-45ec-a59c-29a33f7f7305" providerId="ADAL" clId="{6869FBA6-E5F2-47C8-BF3C-A19301A72E94}" dt="2023-02-09T13:18:30.581" v="1545"/>
          <ac:picMkLst>
            <pc:docMk/>
            <pc:sldMk cId="972480035" sldId="257"/>
            <ac:picMk id="32" creationId="{A2FC427A-DFBB-80AB-ADF7-70D32C4AC920}"/>
          </ac:picMkLst>
        </pc:picChg>
        <pc:picChg chg="add del mod ord">
          <ac:chgData name="Md Jewel Ahmed" userId="b619405b-9551-45ec-a59c-29a33f7f7305" providerId="ADAL" clId="{6869FBA6-E5F2-47C8-BF3C-A19301A72E94}" dt="2023-02-09T13:19:57.045" v="1546"/>
          <ac:picMkLst>
            <pc:docMk/>
            <pc:sldMk cId="972480035" sldId="257"/>
            <ac:picMk id="37" creationId="{7B2CC65F-B3EA-8FDC-7447-DD2F0726371C}"/>
          </ac:picMkLst>
        </pc:picChg>
        <pc:picChg chg="add del mod">
          <ac:chgData name="Md Jewel Ahmed" userId="b619405b-9551-45ec-a59c-29a33f7f7305" providerId="ADAL" clId="{6869FBA6-E5F2-47C8-BF3C-A19301A72E94}" dt="2023-02-09T12:51:20.876" v="1506"/>
          <ac:picMkLst>
            <pc:docMk/>
            <pc:sldMk cId="972480035" sldId="257"/>
            <ac:picMk id="37" creationId="{889E6008-EEBD-18D3-2A7D-8241339709E3}"/>
          </ac:picMkLst>
        </pc:picChg>
        <pc:picChg chg="add del mod">
          <ac:chgData name="Md Jewel Ahmed" userId="b619405b-9551-45ec-a59c-29a33f7f7305" providerId="ADAL" clId="{6869FBA6-E5F2-47C8-BF3C-A19301A72E94}" dt="2023-02-09T13:04:01.928" v="1517"/>
          <ac:picMkLst>
            <pc:docMk/>
            <pc:sldMk cId="972480035" sldId="257"/>
            <ac:picMk id="38" creationId="{BA7A901D-FB8D-EB5A-1BC3-E07F41677F4F}"/>
          </ac:picMkLst>
        </pc:picChg>
        <pc:picChg chg="add del mod">
          <ac:chgData name="Md Jewel Ahmed" userId="b619405b-9551-45ec-a59c-29a33f7f7305" providerId="ADAL" clId="{6869FBA6-E5F2-47C8-BF3C-A19301A72E94}" dt="2023-02-09T13:21:43.678" v="1547" actId="478"/>
          <ac:picMkLst>
            <pc:docMk/>
            <pc:sldMk cId="972480035" sldId="257"/>
            <ac:picMk id="39" creationId="{3EEEA423-6933-2741-A0AA-247BC9A62BED}"/>
          </ac:picMkLst>
        </pc:picChg>
        <pc:picChg chg="add del mod">
          <ac:chgData name="Md Jewel Ahmed" userId="b619405b-9551-45ec-a59c-29a33f7f7305" providerId="ADAL" clId="{6869FBA6-E5F2-47C8-BF3C-A19301A72E94}" dt="2023-02-09T13:23:29.406" v="1550"/>
          <ac:picMkLst>
            <pc:docMk/>
            <pc:sldMk cId="972480035" sldId="257"/>
            <ac:picMk id="44" creationId="{AD8A45E9-54C3-2809-D902-58B38BEB24AA}"/>
          </ac:picMkLst>
        </pc:picChg>
        <pc:picChg chg="add del mod">
          <ac:chgData name="Md Jewel Ahmed" userId="b619405b-9551-45ec-a59c-29a33f7f7305" providerId="ADAL" clId="{6869FBA6-E5F2-47C8-BF3C-A19301A72E94}" dt="2023-02-09T13:27:38.417" v="1552" actId="478"/>
          <ac:picMkLst>
            <pc:docMk/>
            <pc:sldMk cId="972480035" sldId="257"/>
            <ac:picMk id="45" creationId="{1A24F5DC-4F61-B53B-7209-6E0394F34770}"/>
          </ac:picMkLst>
        </pc:picChg>
        <pc:picChg chg="add del mod">
          <ac:chgData name="Md Jewel Ahmed" userId="b619405b-9551-45ec-a59c-29a33f7f7305" providerId="ADAL" clId="{6869FBA6-E5F2-47C8-BF3C-A19301A72E94}" dt="2023-02-09T13:29:09.104" v="1555"/>
          <ac:picMkLst>
            <pc:docMk/>
            <pc:sldMk cId="972480035" sldId="257"/>
            <ac:picMk id="50" creationId="{B5A82B10-9727-CF65-E4F5-C4147E914FED}"/>
          </ac:picMkLst>
        </pc:picChg>
        <pc:picChg chg="add del mod">
          <ac:chgData name="Md Jewel Ahmed" userId="b619405b-9551-45ec-a59c-29a33f7f7305" providerId="ADAL" clId="{6869FBA6-E5F2-47C8-BF3C-A19301A72E94}" dt="2023-02-09T13:31:52.656" v="1557" actId="478"/>
          <ac:picMkLst>
            <pc:docMk/>
            <pc:sldMk cId="972480035" sldId="257"/>
            <ac:picMk id="51" creationId="{20D69631-D7FA-BBE4-9A66-E85C961A22C2}"/>
          </ac:picMkLst>
        </pc:picChg>
        <pc:picChg chg="add del mod">
          <ac:chgData name="Md Jewel Ahmed" userId="b619405b-9551-45ec-a59c-29a33f7f7305" providerId="ADAL" clId="{6869FBA6-E5F2-47C8-BF3C-A19301A72E94}" dt="2023-02-09T13:34:04.521" v="1560"/>
          <ac:picMkLst>
            <pc:docMk/>
            <pc:sldMk cId="972480035" sldId="257"/>
            <ac:picMk id="59" creationId="{3D8D8CBA-4C43-B89D-41E9-9F3707498D12}"/>
          </ac:picMkLst>
        </pc:picChg>
        <pc:picChg chg="add del mod">
          <ac:chgData name="Md Jewel Ahmed" userId="b619405b-9551-45ec-a59c-29a33f7f7305" providerId="ADAL" clId="{6869FBA6-E5F2-47C8-BF3C-A19301A72E94}" dt="2023-02-09T13:38:13.645" v="1562" actId="478"/>
          <ac:picMkLst>
            <pc:docMk/>
            <pc:sldMk cId="972480035" sldId="257"/>
            <ac:picMk id="60" creationId="{02376C46-73C2-3341-393D-8D06D7D281E6}"/>
          </ac:picMkLst>
        </pc:picChg>
        <pc:picChg chg="add del mod">
          <ac:chgData name="Md Jewel Ahmed" userId="b619405b-9551-45ec-a59c-29a33f7f7305" providerId="ADAL" clId="{6869FBA6-E5F2-47C8-BF3C-A19301A72E94}" dt="2023-02-09T13:39:55.542" v="1565"/>
          <ac:picMkLst>
            <pc:docMk/>
            <pc:sldMk cId="972480035" sldId="257"/>
            <ac:picMk id="66" creationId="{3515BD44-E824-32D8-F8C5-D231E6B2FA64}"/>
          </ac:picMkLst>
        </pc:picChg>
        <pc:picChg chg="add mod">
          <ac:chgData name="Md Jewel Ahmed" userId="b619405b-9551-45ec-a59c-29a33f7f7305" providerId="ADAL" clId="{6869FBA6-E5F2-47C8-BF3C-A19301A72E94}" dt="2023-02-09T13:47:33.474" v="1573" actId="1076"/>
          <ac:picMkLst>
            <pc:docMk/>
            <pc:sldMk cId="972480035" sldId="257"/>
            <ac:picMk id="67" creationId="{D3BCB2A5-D041-5005-52BF-C4E9C495D7A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5DBF13-76EE-4D1C-A079-FD5FA4957681}" type="datetimeFigureOut">
              <a:rPr lang="en-GB" smtClean="0"/>
              <a:t>09/02/2023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C46F31-9737-47A2-947A-256A24DE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9220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C46F31-9737-47A2-947A-256A24DE504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708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D3B3C7E-BC2D-4436-8B03-AC421FA66787}"/>
              </a:ext>
            </a:extLst>
          </p:cNvPr>
          <p:cNvSpPr/>
          <p:nvPr/>
        </p:nvSpPr>
        <p:spPr>
          <a:xfrm>
            <a:off x="160920" y="157606"/>
            <a:ext cx="11870161" cy="654278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66887E-4265-46F7-9DE0-605FFFC9076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035130" y="1066800"/>
            <a:ext cx="8112369" cy="2073119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 cap="all" spc="39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DB1A74-54F5-45CA-8922-87FFD57515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75804" y="4876802"/>
            <a:ext cx="7821637" cy="102869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6BE6EF-9D0F-4ABF-B92C-E967FE3F1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4AB150-954C-4F02-89AC-DA7163D7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9965" y="6245352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E16270-CBD7-4ACC-BFC5-9CADE7226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79B5D0C1-066E-4C02-A6B8-59FAE4A19724}"/>
              </a:ext>
            </a:extLst>
          </p:cNvPr>
          <p:cNvGrpSpPr/>
          <p:nvPr/>
        </p:nvGrpSpPr>
        <p:grpSpPr>
          <a:xfrm>
            <a:off x="5662258" y="4240546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D4386904-AFDC-449E-8D1B-906B305EBDA7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70778F2-11E8-428C-8324-479CA9D6FE92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4A0BE89E-CB2D-48BA-A8D2-533FAAAA725F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121563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2DC87-4B97-4A7C-BC4C-6E7724561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B59FD9-57FD-4ABA-9FCD-795405253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7BD40E-B0AA-47B8-900F-488A8AEC1B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E623C-1E35-4485-A5B4-A71969BE70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C6BB9-EF4F-465E-985B-34521F68C5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65284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F5577-D71B-4279-B07A-62F703E5D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8367D-C35C-4023-BEBE-F834D033B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BFCF8A-B8C6-496A-98A5-BBB52DB7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CDE45C10-227D-42DF-A888-EEFD3784F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23900" y="750338"/>
            <a:ext cx="4580642" cy="5494694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58886 w 6096000"/>
              <a:gd name="connsiteY3" fmla="*/ 6858000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3037115 w 6096000"/>
              <a:gd name="connsiteY3" fmla="*/ 5889172 h 6858000"/>
              <a:gd name="connsiteX4" fmla="*/ 0 w 6096000"/>
              <a:gd name="connsiteY4" fmla="*/ 6858000 h 6858000"/>
              <a:gd name="connsiteX5" fmla="*/ 0 w 6096000"/>
              <a:gd name="connsiteY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3037115" y="5889172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DA214944-8898-48BC-AE6F-065DA7BBB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2580478" y="4714704"/>
            <a:ext cx="867485" cy="115439"/>
            <a:chOff x="8910933" y="1861308"/>
            <a:chExt cx="867485" cy="115439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B94B3AAB-30C4-441D-B481-D253F8325953}"/>
                </a:ext>
              </a:extLst>
            </p:cNvPr>
            <p:cNvSpPr/>
            <p:nvPr/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FDCB6176-5585-40BC-BC9C-CA625F989F1B}"/>
                </a:ext>
              </a:extLst>
            </p:cNvPr>
            <p:cNvCxnSpPr/>
            <p:nvPr/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7C4F1D9-97D8-43DD-A319-C56367F97FCE}"/>
                </a:ext>
              </a:extLst>
            </p:cNvPr>
            <p:cNvCxnSpPr/>
            <p:nvPr/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5E64ED-B373-4866-B5A2-E805D3168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1291" y="1274475"/>
            <a:ext cx="3761832" cy="2823913"/>
          </a:xfrm>
        </p:spPr>
        <p:txBody>
          <a:bodyPr anchor="b">
            <a:normAutofit/>
          </a:bodyPr>
          <a:lstStyle>
            <a:lvl1pPr algn="ctr">
              <a:defRPr sz="3200" cap="all" spc="60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6D6168-DDAE-41B2-A0D5-42185A2D02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6756" y="2730304"/>
            <a:ext cx="4383030" cy="13973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7135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825EB-71EE-41B3-89D2-47A0C7C35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62F7D-C4AD-4BD4-AAC8-F0223EE4A3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37305" y="2155369"/>
            <a:ext cx="4953000" cy="399832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0FB088-28C6-4667-8DF2-0DE32AE3EC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55369"/>
            <a:ext cx="4953000" cy="39983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36095F-AE34-4E94-B722-E3A1205AEE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06A8E6-BD94-48EA-8F35-DA0DF910A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478AEF-56B8-49F5-81E8-663B1FFA0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800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873F-001F-4254-97F3-05329E6A7B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555171"/>
            <a:ext cx="10134600" cy="113551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37B575-060F-4296-A28A-93DA109F9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37306" y="1801620"/>
            <a:ext cx="4849036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581A51-F4D1-4A02-9918-C416F820B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37306" y="2619103"/>
            <a:ext cx="4849036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2916D0-3DFE-455D-9888-3FDEFD3D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50108" y="1801620"/>
            <a:ext cx="4904585" cy="814387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93D763-0643-4A48-8007-93391C59F6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50108" y="2619103"/>
            <a:ext cx="4904585" cy="35149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2D07B-3A5D-41C2-83B8-BD1AD6522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2C1367-FE5A-4CDD-B85B-724FFFE5B5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2F244-23EB-4E1A-B74F-77F23F879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6108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876C0A-BEF4-4DE4-A9D2-C60298FC7F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67C0AC-3C98-4D68-AE72-CFFA1638CC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A7722A-E2E4-45D2-8A20-4853ED6837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B9201-B20B-4412-B745-F2F6A9148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738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C4889A-9ABE-4409-BAD8-F84C36C1F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DA5A70-FE21-4CB6-A67B-1DC798E9E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84AD11-7FD2-432C-A6AB-395BE9275C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75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397CF-9CDD-4E78-8F35-A2FFE7867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94BFE-7A85-4123-B0F7-4DB1C141C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6800"/>
            <a:ext cx="6172200" cy="48386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1EFD6D-1929-4A73-A860-22A36FF5C1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399A5-94A1-4452-AFF0-918BDA8B14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9589D8-DD83-406C-A77A-176D23993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E46024-82ED-40EF-8846-F6CC44BC5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9052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12FA-83A4-42AF-98D7-312C4C5A7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57200"/>
            <a:ext cx="370522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6CF1DC8-2932-4C6E-BFBB-8BA1C959842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5942012" cy="48387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6E0000-EF01-46A5-8A71-25FB7EA3F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6800" y="2057400"/>
            <a:ext cx="370522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1AD40B-9246-4532-9F73-5BA9061C3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E6B9A0-5B1C-4F7B-828A-EF74E51478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2E99FB-C932-4165-A612-8B302D8F72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491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DB1126-542A-43AD-8078-EE3565165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A5F98B-5F32-4561-BFBC-9F6E5DA0A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28700" y="2161903"/>
            <a:ext cx="10134600" cy="3743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73D0DD-B04E-4E48-8EE1-51E46131A9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1352D-F9C0-4442-9601-A09A7655E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801-9C45-40AE-AB33-5742CDA4D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892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E946561-59BF-4566-AD2C-9B05C4771D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6250" y="723899"/>
            <a:ext cx="2271849" cy="54102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DF7870-6CBD-47E2-854C-68141BAA10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23900" y="723899"/>
            <a:ext cx="8302534" cy="5410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12FAF3-C106-49CB-A845-1FC7F7313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D5CCC-00E8-48FA-91A6-921E7B644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E1751-E7AA-406D-A977-1ACEF1FBD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3205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CE7638-D991-46E7-BF2C-67D1AC8296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23900"/>
            <a:ext cx="10134600" cy="128848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C6B9C-4923-4DAB-9748-D5CD289EB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2161903"/>
            <a:ext cx="10134600" cy="39693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78CF6-4B33-40E4-B881-5F4C568378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4765" y="6245032"/>
            <a:ext cx="5244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fld id="{19590046-DA73-4BBF-84B5-C08E6F75191A}" type="slidenum">
              <a:rPr lang="en-US" smtClean="0"/>
              <a:t>‹#›</a:t>
            </a:fld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E857E-F564-4539-9984-10435B6140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54841" y="6245032"/>
            <a:ext cx="26593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/>
                </a:solidFill>
              </a:defRPr>
            </a:lvl1pPr>
          </a:lstStyle>
          <a:p>
            <a:fld id="{C485584D-7D79-4248-9986-4CA35242F944}" type="datetimeFigureOut">
              <a:rPr lang="en-US" smtClean="0"/>
              <a:t>2/9/2023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1EABEF-B998-4B11-A878-8F492F8E39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279964" y="6245033"/>
            <a:ext cx="41122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EB54D17-3792-403D-9127-495845021D2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447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38" r:id="rId6"/>
    <p:sldLayoutId id="2147483734" r:id="rId7"/>
    <p:sldLayoutId id="2147483735" r:id="rId8"/>
    <p:sldLayoutId id="2147483736" r:id="rId9"/>
    <p:sldLayoutId id="2147483737" r:id="rId10"/>
    <p:sldLayoutId id="2147483739" r:id="rId11"/>
  </p:sldLayoutIdLst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3200" kern="1200" cap="none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Tx/>
        <a:buNone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274320" indent="-228600" algn="l" defTabSz="914400" rtl="0" eaLnBrk="1" latinLnBrk="0" hangingPunct="1">
        <a:lnSpc>
          <a:spcPct val="11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54864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10000"/>
        </a:lnSpc>
        <a:spcBef>
          <a:spcPts val="500"/>
        </a:spcBef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Rectangle 41">
            <a:extLst>
              <a:ext uri="{FF2B5EF4-FFF2-40B4-BE49-F238E27FC236}">
                <a16:creationId xmlns:a16="http://schemas.microsoft.com/office/drawing/2014/main" id="{DF0CAD46-2E46-44EB-A063-C05881768C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480EAC38-B4FF-E907-9410-D99E9149C2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329"/>
          <a:stretch/>
        </p:blipFill>
        <p:spPr>
          <a:xfrm>
            <a:off x="20" y="0"/>
            <a:ext cx="12191980" cy="6857989"/>
          </a:xfrm>
          <a:prstGeom prst="rect">
            <a:avLst/>
          </a:prstGeom>
        </p:spPr>
      </p:pic>
      <p:sp>
        <p:nvSpPr>
          <p:cNvPr id="44" name="Rectangle 43">
            <a:extLst>
              <a:ext uri="{FF2B5EF4-FFF2-40B4-BE49-F238E27FC236}">
                <a16:creationId xmlns:a16="http://schemas.microsoft.com/office/drawing/2014/main" id="{DE8A7E9B-3161-4AE7-B85C-EE3D7786D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8700" y="1028700"/>
            <a:ext cx="10134600" cy="4800600"/>
          </a:xfrm>
          <a:prstGeom prst="rect">
            <a:avLst/>
          </a:prstGeom>
          <a:solidFill>
            <a:schemeClr val="bg2">
              <a:alpha val="8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CA037-1EC0-FAA6-B10D-B69BD34ECD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4333" y="1239390"/>
            <a:ext cx="8123334" cy="1486609"/>
          </a:xfrm>
        </p:spPr>
        <p:txBody>
          <a:bodyPr>
            <a:noAutofit/>
          </a:bodyPr>
          <a:lstStyle/>
          <a:p>
            <a:r>
              <a:rPr lang="en-GB" sz="4400" dirty="0"/>
              <a:t>Introduction Video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EA4DDA-725B-E046-3E1F-05D8B6869B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8283" y="4423299"/>
            <a:ext cx="8472208" cy="972222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90000"/>
              </a:lnSpc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Md Jewel Ahmed (2117693)</a:t>
            </a:r>
          </a:p>
          <a:p>
            <a:pPr>
              <a:lnSpc>
                <a:spcPct val="90000"/>
              </a:lnSpc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 Foreign languages &amp; cultural awareness Spanish-Español</a:t>
            </a:r>
          </a:p>
          <a:p>
            <a:pPr>
              <a:lnSpc>
                <a:spcPct val="90000"/>
              </a:lnSpc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BMIH5003</a:t>
            </a:r>
          </a:p>
          <a:p>
            <a:pPr>
              <a:lnSpc>
                <a:spcPct val="90000"/>
              </a:lnSpc>
            </a:pPr>
            <a:r>
              <a:rPr lang="en-GB" sz="8000" b="1" dirty="0">
                <a:latin typeface="Arial" panose="020B0604020202020204" pitchFamily="34" charset="0"/>
                <a:cs typeface="Arial" panose="020B0604020202020204" pitchFamily="34" charset="0"/>
              </a:rPr>
              <a:t>Rodrigo Aguilera</a:t>
            </a:r>
            <a:endParaRPr lang="en-GB" sz="8000" dirty="0"/>
          </a:p>
          <a:p>
            <a:pPr>
              <a:lnSpc>
                <a:spcPct val="90000"/>
              </a:lnSpc>
            </a:pPr>
            <a:endParaRPr lang="en-GB" sz="800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C3E45FAB-3768-4529-B0E8-A0E9BE5E3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62258" y="3891005"/>
            <a:ext cx="867485" cy="115439"/>
            <a:chOff x="8910933" y="1861308"/>
            <a:chExt cx="867485" cy="115439"/>
          </a:xfrm>
        </p:grpSpPr>
        <p:sp>
          <p:nvSpPr>
            <p:cNvPr id="47" name="Rectangle 46">
              <a:extLst>
                <a:ext uri="{FF2B5EF4-FFF2-40B4-BE49-F238E27FC236}">
                  <a16:creationId xmlns:a16="http://schemas.microsoft.com/office/drawing/2014/main" id="{6FF68CFF-0675-43D9-8EF2-EAC1F19D24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64825" flipH="1">
              <a:off x="9286956" y="1861308"/>
              <a:ext cx="115439" cy="115439"/>
            </a:xfrm>
            <a:prstGeom prst="rect">
              <a:avLst/>
            </a:prstGeom>
            <a:noFill/>
            <a:ln w="15875"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E1414FA8-D7DF-4B14-AD83-846AB2899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426289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638B88A0-A01D-4106-8E09-1AEB09B04E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910933" y="1919027"/>
              <a:ext cx="352129" cy="0"/>
            </a:xfrm>
            <a:prstGeom prst="line">
              <a:avLst/>
            </a:prstGeom>
            <a:ln w="15875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97252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Freeform: Shape 53">
            <a:extLst>
              <a:ext uri="{FF2B5EF4-FFF2-40B4-BE49-F238E27FC236}">
                <a16:creationId xmlns:a16="http://schemas.microsoft.com/office/drawing/2014/main" id="{9EB54D17-3792-403D-9127-495845021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160920 w 12192000"/>
              <a:gd name="connsiteY0" fmla="*/ 157606 h 6858000"/>
              <a:gd name="connsiteX1" fmla="*/ 160920 w 12192000"/>
              <a:gd name="connsiteY1" fmla="*/ 6700394 h 6858000"/>
              <a:gd name="connsiteX2" fmla="*/ 12031081 w 12192000"/>
              <a:gd name="connsiteY2" fmla="*/ 6700394 h 6858000"/>
              <a:gd name="connsiteX3" fmla="*/ 12031081 w 12192000"/>
              <a:gd name="connsiteY3" fmla="*/ 157606 h 6858000"/>
              <a:gd name="connsiteX4" fmla="*/ 0 w 12192000"/>
              <a:gd name="connsiteY4" fmla="*/ 0 h 6858000"/>
              <a:gd name="connsiteX5" fmla="*/ 12192000 w 12192000"/>
              <a:gd name="connsiteY5" fmla="*/ 0 h 6858000"/>
              <a:gd name="connsiteX6" fmla="*/ 12192000 w 12192000"/>
              <a:gd name="connsiteY6" fmla="*/ 6858000 h 6858000"/>
              <a:gd name="connsiteX7" fmla="*/ 0 w 121920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858000">
                <a:moveTo>
                  <a:pt x="160920" y="157606"/>
                </a:moveTo>
                <a:lnTo>
                  <a:pt x="160920" y="6700394"/>
                </a:lnTo>
                <a:lnTo>
                  <a:pt x="12031081" y="6700394"/>
                </a:lnTo>
                <a:lnTo>
                  <a:pt x="12031081" y="157606"/>
                </a:ln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05FB7726-C6A8-44D0-B179-A65DE454D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6CA79669-85CF-4A8E-9B66-F63A5C5B5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Neon 3D circle art">
            <a:extLst>
              <a:ext uri="{FF2B5EF4-FFF2-40B4-BE49-F238E27FC236}">
                <a16:creationId xmlns:a16="http://schemas.microsoft.com/office/drawing/2014/main" id="{480EAC38-B4FF-E907-9410-D99E9149C22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41000"/>
          </a:blip>
          <a:srcRect t="21329"/>
          <a:stretch/>
        </p:blipFill>
        <p:spPr>
          <a:xfrm>
            <a:off x="20" y="0"/>
            <a:ext cx="12191980" cy="6857989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AC4486CB-B7FD-917C-1FB7-C1614B49682B}"/>
              </a:ext>
            </a:extLst>
          </p:cNvPr>
          <p:cNvSpPr/>
          <p:nvPr/>
        </p:nvSpPr>
        <p:spPr>
          <a:xfrm>
            <a:off x="1552575" y="1214197"/>
            <a:ext cx="9086850" cy="55173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s-ES" sz="2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1.Me llamo Ahmed </a:t>
            </a: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Yo tengo cuarenta tres años</a:t>
            </a: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3.Vengo de Bangladesh </a:t>
            </a: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4.Yo soy un estudiante </a:t>
            </a: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5.Yo estoy en Londres </a:t>
            </a: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6.Mi madre se llama Akter, ella es una ama de casa, Mi padre se llama Sonawor, el era un sastre</a:t>
            </a: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7. Mi amigo se llama Mizan, el vive en londres también</a:t>
            </a: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En mi ciudad hay muchos restaurante</a:t>
            </a: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9. Me gusta mi país</a:t>
            </a:r>
          </a:p>
          <a:p>
            <a:pPr algn="ctr"/>
            <a:r>
              <a:rPr lang="es-E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10. Me gustaria visitar Bangladesh</a:t>
            </a:r>
          </a:p>
        </p:txBody>
      </p:sp>
      <p:pic>
        <p:nvPicPr>
          <p:cNvPr id="67" name="Video 66">
            <a:hlinkClick r:id="" action="ppaction://media"/>
            <a:extLst>
              <a:ext uri="{FF2B5EF4-FFF2-40B4-BE49-F238E27FC236}">
                <a16:creationId xmlns:a16="http://schemas.microsoft.com/office/drawing/2014/main" id="{D3BCB2A5-D041-5005-52BF-C4E9C495D7A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/>
          <a:stretch>
            <a:fillRect/>
          </a:stretch>
        </p:blipFill>
        <p:spPr>
          <a:xfrm>
            <a:off x="3960799" y="52015"/>
            <a:ext cx="4270402" cy="240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24800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6319"/>
    </mc:Choice>
    <mc:Fallback>
      <p:transition spd="slow" advTm="763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dornVTI">
  <a:themeElements>
    <a:clrScheme name="GC1">
      <a:dk1>
        <a:sysClr val="windowText" lastClr="000000"/>
      </a:dk1>
      <a:lt1>
        <a:sysClr val="window" lastClr="FFFFFF"/>
      </a:lt1>
      <a:dk2>
        <a:srgbClr val="2C2830"/>
      </a:dk2>
      <a:lt2>
        <a:srgbClr val="E0DCE1"/>
      </a:lt2>
      <a:accent1>
        <a:srgbClr val="908193"/>
      </a:accent1>
      <a:accent2>
        <a:srgbClr val="A08889"/>
      </a:accent2>
      <a:accent3>
        <a:srgbClr val="B48C7E"/>
      </a:accent3>
      <a:accent4>
        <a:srgbClr val="809C9B"/>
      </a:accent4>
      <a:accent5>
        <a:srgbClr val="899F91"/>
      </a:accent5>
      <a:accent6>
        <a:srgbClr val="728274"/>
      </a:accent6>
      <a:hlink>
        <a:srgbClr val="837585"/>
      </a:hlink>
      <a:folHlink>
        <a:srgbClr val="677E83"/>
      </a:folHlink>
    </a:clrScheme>
    <a:fontScheme name="Bembo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dornVTI" id="{497E3FA9-5A27-4D12-9D04-917BEF3D1303}" vid="{34192A01-61CA-4566-9818-841C607496F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129</TotalTime>
  <Words>106</Words>
  <Application>Microsoft Office PowerPoint</Application>
  <PresentationFormat>Widescreen</PresentationFormat>
  <Paragraphs>20</Paragraphs>
  <Slides>2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Bembo</vt:lpstr>
      <vt:lpstr>Calibri</vt:lpstr>
      <vt:lpstr>AdornVTI</vt:lpstr>
      <vt:lpstr>Introduction Video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Video</dc:title>
  <dc:creator>Md Jewel Ahmed</dc:creator>
  <cp:lastModifiedBy>Md Jewel Ahmed</cp:lastModifiedBy>
  <cp:revision>1</cp:revision>
  <dcterms:created xsi:type="dcterms:W3CDTF">2023-02-06T12:23:01Z</dcterms:created>
  <dcterms:modified xsi:type="dcterms:W3CDTF">2023-02-09T13:47:38Z</dcterms:modified>
</cp:coreProperties>
</file>