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42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333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682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5110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9937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2430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646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2129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21211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6083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886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9215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141DB78-14A5-4462-915D-92AC5B4CC8CB}" type="datetimeFigureOut">
              <a:rPr lang="en-GB" smtClean="0"/>
              <a:t>03/12/2018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956C7A0-3B85-43A8-8983-E08A4A4039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87065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s7lmz4UL4wE" TargetMode="External"/><Relationship Id="rId2" Type="http://schemas.openxmlformats.org/officeDocument/2006/relationships/hyperlink" Target="https://www.youtube.com/watch?v=ZY6Mw7uQyZU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_xgxCf05Km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29841" y="581891"/>
            <a:ext cx="2949178" cy="810491"/>
          </a:xfrm>
          <a:ln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en-GB" sz="1500" b="1" dirty="0" smtClean="0"/>
              <a:t>Sustainable </a:t>
            </a:r>
            <a:r>
              <a:rPr lang="en-GB" sz="1500" b="1" dirty="0"/>
              <a:t>Development in an Era of </a:t>
            </a:r>
            <a:r>
              <a:rPr lang="en-GB" sz="1500" b="1" dirty="0" smtClean="0"/>
              <a:t>Globalisation HPAN4008</a:t>
            </a:r>
            <a:endParaRPr lang="en-GB" sz="1500" b="1" dirty="0"/>
          </a:p>
        </p:txBody>
      </p:sp>
      <p:pic>
        <p:nvPicPr>
          <p:cNvPr id="7" name="Picture Placeholder 6"/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033" r="14033"/>
          <a:stretch>
            <a:fillRect/>
          </a:stretch>
        </p:blipFill>
        <p:spPr>
          <a:xfrm>
            <a:off x="3887391" y="581891"/>
            <a:ext cx="4629150" cy="4671148"/>
          </a:xfrm>
        </p:spPr>
      </p:pic>
      <p:sp>
        <p:nvSpPr>
          <p:cNvPr id="6" name="Text Placeholder 5"/>
          <p:cNvSpPr>
            <a:spLocks noGrp="1"/>
          </p:cNvSpPr>
          <p:nvPr>
            <p:ph type="body" sz="half" idx="2"/>
          </p:nvPr>
        </p:nvSpPr>
        <p:spPr>
          <a:xfrm>
            <a:off x="629841" y="1441451"/>
            <a:ext cx="2949178" cy="3811588"/>
          </a:xfrm>
          <a:solidFill>
            <a:srgbClr val="92D050"/>
          </a:solidFill>
          <a:ln>
            <a:solidFill>
              <a:schemeClr val="accent1"/>
            </a:solidFill>
          </a:ln>
        </p:spPr>
        <p:txBody>
          <a:bodyPr>
            <a:normAutofit fontScale="92500" lnSpcReduction="20000"/>
          </a:bodyPr>
          <a:lstStyle/>
          <a:p>
            <a:endParaRPr lang="en-GB" sz="3225" b="1" dirty="0"/>
          </a:p>
          <a:p>
            <a:r>
              <a:rPr lang="en-GB" sz="3225" b="1" dirty="0"/>
              <a:t>A Fate Worse than Debt*</a:t>
            </a:r>
          </a:p>
          <a:p>
            <a:r>
              <a:rPr lang="en-GB" sz="3225" b="1" dirty="0"/>
              <a:t>A </a:t>
            </a:r>
            <a:r>
              <a:rPr lang="en-GB" sz="3225" b="1" dirty="0" smtClean="0"/>
              <a:t>Mini-Festival </a:t>
            </a:r>
            <a:r>
              <a:rPr lang="en-GB" sz="3225" b="1" dirty="0"/>
              <a:t>of Short Films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* With acknowledgements to Susan George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438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  <a:ln>
            <a:solidFill>
              <a:srgbClr val="00B050"/>
            </a:solidFill>
          </a:ln>
        </p:spPr>
        <p:txBody>
          <a:bodyPr>
            <a:normAutofit fontScale="90000"/>
          </a:bodyPr>
          <a:lstStyle/>
          <a:p>
            <a:r>
              <a:rPr lang="en-GB" b="1" dirty="0" smtClean="0"/>
              <a:t/>
            </a:r>
            <a:br>
              <a:rPr lang="en-GB" b="1" dirty="0" smtClean="0"/>
            </a:br>
            <a:r>
              <a:rPr lang="en-GB" b="1" dirty="0" smtClean="0"/>
              <a:t>A </a:t>
            </a:r>
            <a:r>
              <a:rPr lang="en-GB" b="1" dirty="0"/>
              <a:t>Fate Worse than Debt*</a:t>
            </a:r>
            <a:br>
              <a:rPr lang="en-GB" b="1" dirty="0"/>
            </a:br>
            <a:r>
              <a:rPr lang="en-GB" b="1" dirty="0"/>
              <a:t>A Festival of Short Films</a:t>
            </a:r>
            <a:br>
              <a:rPr lang="en-GB" b="1" dirty="0"/>
            </a:b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G8 </a:t>
            </a:r>
            <a:r>
              <a:rPr lang="en-GB" dirty="0" err="1"/>
              <a:t>Promisegate</a:t>
            </a:r>
            <a:r>
              <a:rPr lang="en-GB" dirty="0"/>
              <a:t>: </a:t>
            </a:r>
            <a:r>
              <a:rPr lang="en-GB" u="sng" dirty="0">
                <a:hlinkClick r:id="rId2"/>
              </a:rPr>
              <a:t>https://www.youtube.com/watch?v=ZY6Mw7uQyZU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err="1" smtClean="0"/>
              <a:t>Fatoumata</a:t>
            </a:r>
            <a:r>
              <a:rPr lang="en-GB" dirty="0" smtClean="0"/>
              <a:t> </a:t>
            </a:r>
            <a:r>
              <a:rPr lang="en-GB" dirty="0" err="1"/>
              <a:t>Waggeh</a:t>
            </a:r>
            <a:r>
              <a:rPr lang="en-GB" dirty="0"/>
              <a:t>: </a:t>
            </a:r>
            <a:r>
              <a:rPr lang="en-GB" u="sng" dirty="0">
                <a:hlinkClick r:id="rId3"/>
              </a:rPr>
              <a:t>https://www.youtube.com/watch?v=s7lmz4UL4wE</a:t>
            </a: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World </a:t>
            </a:r>
            <a:r>
              <a:rPr lang="en-GB" dirty="0"/>
              <a:t>Bank and IMF, John </a:t>
            </a:r>
            <a:r>
              <a:rPr lang="en-GB" dirty="0" err="1"/>
              <a:t>Pilger</a:t>
            </a:r>
            <a:r>
              <a:rPr lang="en-GB" dirty="0"/>
              <a:t>: </a:t>
            </a:r>
            <a:r>
              <a:rPr lang="en-GB" u="sng" dirty="0">
                <a:hlinkClick r:id="rId4"/>
              </a:rPr>
              <a:t>https://www.youtube.com/watch?v=_</a:t>
            </a:r>
            <a:r>
              <a:rPr lang="en-GB" u="sng" dirty="0" smtClean="0">
                <a:hlinkClick r:id="rId4"/>
              </a:rPr>
              <a:t>xgxCf05Kmw</a:t>
            </a:r>
            <a:r>
              <a:rPr lang="en-GB" u="sng" dirty="0"/>
              <a:t> </a:t>
            </a:r>
            <a:endParaRPr lang="en-GB" u="sng" dirty="0" smtClean="0"/>
          </a:p>
          <a:p>
            <a:pPr marL="0" indent="0">
              <a:buNone/>
            </a:pPr>
            <a:endParaRPr lang="en-GB" sz="1800" smtClean="0"/>
          </a:p>
          <a:p>
            <a:pPr marL="0" indent="0">
              <a:buNone/>
            </a:pPr>
            <a:r>
              <a:rPr lang="en-GB" sz="1800" smtClean="0"/>
              <a:t>* </a:t>
            </a:r>
            <a:r>
              <a:rPr lang="en-GB" sz="1800" dirty="0" smtClean="0"/>
              <a:t>With acknowledgements (for </a:t>
            </a:r>
            <a:r>
              <a:rPr lang="en-GB" sz="1800" smtClean="0"/>
              <a:t>the title) to Susan George</a:t>
            </a:r>
            <a:endParaRPr lang="en-GB" sz="1800" dirty="0" smtClean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19093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39</TotalTime>
  <Words>61</Words>
  <Application>Microsoft Office PowerPoint</Application>
  <PresentationFormat>On-screen Show (4:3)</PresentationFormat>
  <Paragraphs>17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Sustainable Development in an Era of Globalisation HPAN4008</vt:lpstr>
      <vt:lpstr> A Fate Worse than Debt* A Festival of Short Films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CSPH4028 Sustainable Development in an Era of Globalisation?</dc:title>
  <dc:creator>Andy Bevan</dc:creator>
  <cp:lastModifiedBy>Andy Bevan</cp:lastModifiedBy>
  <cp:revision>9</cp:revision>
  <cp:lastPrinted>2017-11-20T09:25:29Z</cp:lastPrinted>
  <dcterms:created xsi:type="dcterms:W3CDTF">2016-11-18T15:02:11Z</dcterms:created>
  <dcterms:modified xsi:type="dcterms:W3CDTF">2018-12-03T08:55:07Z</dcterms:modified>
</cp:coreProperties>
</file>