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Masters/slideMaster23.xml" ContentType="application/vnd.openxmlformats-officedocument.presentationml.slideMaster+xml"/>
  <Override PartName="/ppt/slideMasters/slideMaster2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theme/theme4.xml" ContentType="application/vnd.openxmlformats-officedocument.theme+xml"/>
  <Override PartName="/ppt/slideLayouts/slideLayout8.xml" ContentType="application/vnd.openxmlformats-officedocument.presentationml.slideLayout+xml"/>
  <Override PartName="/ppt/theme/theme5.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6.xml" ContentType="application/vnd.openxmlformats-officedocument.theme+xml"/>
  <Override PartName="/ppt/slideLayouts/slideLayout11.xml" ContentType="application/vnd.openxmlformats-officedocument.presentationml.slideLayout+xml"/>
  <Override PartName="/ppt/theme/theme7.xml" ContentType="application/vnd.openxmlformats-officedocument.theme+xml"/>
  <Override PartName="/ppt/slideLayouts/slideLayout12.xml" ContentType="application/vnd.openxmlformats-officedocument.presentationml.slideLayout+xml"/>
  <Override PartName="/ppt/theme/theme8.xml" ContentType="application/vnd.openxmlformats-officedocument.theme+xml"/>
  <Override PartName="/ppt/slideLayouts/slideLayout13.xml" ContentType="application/vnd.openxmlformats-officedocument.presentationml.slideLayout+xml"/>
  <Override PartName="/ppt/theme/theme9.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theme/theme17.xml" ContentType="application/vnd.openxmlformats-officedocument.theme+xml"/>
  <Override PartName="/ppt/slideLayouts/slideLayout68.xml" ContentType="application/vnd.openxmlformats-officedocument.presentationml.slideLayout+xml"/>
  <Override PartName="/ppt/theme/theme18.xml" ContentType="application/vnd.openxmlformats-officedocument.theme+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theme/theme19.xml" ContentType="application/vnd.openxmlformats-officedocument.theme+xml"/>
  <Override PartName="/ppt/slideLayouts/slideLayout80.xml" ContentType="application/vnd.openxmlformats-officedocument.presentationml.slideLayout+xml"/>
  <Override PartName="/ppt/theme/theme20.xml" ContentType="application/vnd.openxmlformats-officedocument.theme+xml"/>
  <Override PartName="/ppt/slideLayouts/slideLayout81.xml" ContentType="application/vnd.openxmlformats-officedocument.presentationml.slideLayout+xml"/>
  <Override PartName="/ppt/theme/theme21.xml" ContentType="application/vnd.openxmlformats-officedocument.theme+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theme/theme22.xml" ContentType="application/vnd.openxmlformats-officedocument.theme+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slideLayouts/slideLayout100.xml" ContentType="application/vnd.openxmlformats-officedocument.presentationml.slideLayout+xml"/>
  <Override PartName="/ppt/slideLayouts/slideLayout101.xml" ContentType="application/vnd.openxmlformats-officedocument.presentationml.slideLayout+xml"/>
  <Override PartName="/ppt/slideLayouts/slideLayout102.xml" ContentType="application/vnd.openxmlformats-officedocument.presentationml.slideLayout+xml"/>
  <Override PartName="/ppt/slideLayouts/slideLayout103.xml" ContentType="application/vnd.openxmlformats-officedocument.presentationml.slideLayout+xml"/>
  <Override PartName="/ppt/theme/theme23.xml" ContentType="application/vnd.openxmlformats-officedocument.theme+xml"/>
  <Override PartName="/ppt/slideLayouts/slideLayout104.xml" ContentType="application/vnd.openxmlformats-officedocument.presentationml.slideLayout+xml"/>
  <Override PartName="/ppt/slideLayouts/slideLayout105.xml" ContentType="application/vnd.openxmlformats-officedocument.presentationml.slideLayout+xml"/>
  <Override PartName="/ppt/slideLayouts/slideLayout106.xml" ContentType="application/vnd.openxmlformats-officedocument.presentationml.slideLayout+xml"/>
  <Override PartName="/ppt/slideLayouts/slideLayout107.xml" ContentType="application/vnd.openxmlformats-officedocument.presentationml.slideLayout+xml"/>
  <Override PartName="/ppt/slideLayouts/slideLayout108.xml" ContentType="application/vnd.openxmlformats-officedocument.presentationml.slideLayout+xml"/>
  <Override PartName="/ppt/slideLayouts/slideLayout109.xml" ContentType="application/vnd.openxmlformats-officedocument.presentationml.slideLayout+xml"/>
  <Override PartName="/ppt/slideLayouts/slideLayout110.xml" ContentType="application/vnd.openxmlformats-officedocument.presentationml.slideLayout+xml"/>
  <Override PartName="/ppt/slideLayouts/slideLayout111.xml" ContentType="application/vnd.openxmlformats-officedocument.presentationml.slideLayout+xml"/>
  <Override PartName="/ppt/slideLayouts/slideLayout112.xml" ContentType="application/vnd.openxmlformats-officedocument.presentationml.slideLayout+xml"/>
  <Override PartName="/ppt/slideLayouts/slideLayout113.xml" ContentType="application/vnd.openxmlformats-officedocument.presentationml.slideLayout+xml"/>
  <Override PartName="/ppt/slideLayouts/slideLayout114.xml" ContentType="application/vnd.openxmlformats-officedocument.presentationml.slideLayout+xml"/>
  <Override PartName="/ppt/theme/theme24.xml" ContentType="application/vnd.openxmlformats-officedocument.theme+xml"/>
  <Override PartName="/ppt/theme/theme25.xml" ContentType="application/vnd.openxmlformats-officedocument.theme+xml"/>
  <Override PartName="/ppt/theme/theme2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6" r:id="rId5"/>
    <p:sldMasterId id="2147483668" r:id="rId6"/>
    <p:sldMasterId id="2147483670" r:id="rId7"/>
    <p:sldMasterId id="2147483672" r:id="rId8"/>
    <p:sldMasterId id="2147483674" r:id="rId9"/>
    <p:sldMasterId id="2147483677" r:id="rId10"/>
    <p:sldMasterId id="2147483679" r:id="rId11"/>
    <p:sldMasterId id="2147483681" r:id="rId12"/>
    <p:sldMasterId id="2147483683" r:id="rId13"/>
    <p:sldMasterId id="2147483695" r:id="rId14"/>
    <p:sldMasterId id="2147483700" r:id="rId15"/>
    <p:sldMasterId id="2147483704" r:id="rId16"/>
    <p:sldMasterId id="2147483708" r:id="rId17"/>
    <p:sldMasterId id="2147483720" r:id="rId18"/>
    <p:sldMasterId id="2147483732" r:id="rId19"/>
    <p:sldMasterId id="2147483743" r:id="rId20"/>
    <p:sldMasterId id="2147483746" r:id="rId21"/>
    <p:sldMasterId id="2147483748" r:id="rId22"/>
    <p:sldMasterId id="2147483760" r:id="rId23"/>
    <p:sldMasterId id="2147483762" r:id="rId24"/>
    <p:sldMasterId id="2147483764" r:id="rId25"/>
    <p:sldMasterId id="2147483776" r:id="rId26"/>
    <p:sldMasterId id="2147483788" r:id="rId27"/>
  </p:sldMasterIdLst>
  <p:notesMasterIdLst>
    <p:notesMasterId r:id="rId51"/>
  </p:notesMasterIdLst>
  <p:handoutMasterIdLst>
    <p:handoutMasterId r:id="rId52"/>
  </p:handoutMasterIdLst>
  <p:sldIdLst>
    <p:sldId id="310" r:id="rId28"/>
    <p:sldId id="503" r:id="rId29"/>
    <p:sldId id="793" r:id="rId30"/>
    <p:sldId id="794" r:id="rId31"/>
    <p:sldId id="811" r:id="rId32"/>
    <p:sldId id="812" r:id="rId33"/>
    <p:sldId id="813" r:id="rId34"/>
    <p:sldId id="859" r:id="rId35"/>
    <p:sldId id="860" r:id="rId36"/>
    <p:sldId id="861" r:id="rId37"/>
    <p:sldId id="862" r:id="rId38"/>
    <p:sldId id="863" r:id="rId39"/>
    <p:sldId id="864" r:id="rId40"/>
    <p:sldId id="865" r:id="rId41"/>
    <p:sldId id="866" r:id="rId42"/>
    <p:sldId id="867" r:id="rId43"/>
    <p:sldId id="815" r:id="rId44"/>
    <p:sldId id="856" r:id="rId45"/>
    <p:sldId id="782" r:id="rId46"/>
    <p:sldId id="868" r:id="rId47"/>
    <p:sldId id="869" r:id="rId48"/>
    <p:sldId id="843" r:id="rId49"/>
    <p:sldId id="783" r:id="rId50"/>
  </p:sldIdLst>
  <p:sldSz cx="9144000" cy="6858000" type="screen4x3"/>
  <p:notesSz cx="6858000" cy="9144000"/>
  <p:custDataLst>
    <p:tags r:id="rId53"/>
  </p:custData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B9BD5"/>
    <a:srgbClr val="1F5E86"/>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780" autoAdjust="0"/>
    <p:restoredTop sz="70524" autoAdjust="0"/>
  </p:normalViewPr>
  <p:slideViewPr>
    <p:cSldViewPr>
      <p:cViewPr varScale="1">
        <p:scale>
          <a:sx n="72" d="100"/>
          <a:sy n="72" d="100"/>
        </p:scale>
        <p:origin x="2022"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Master" Target="slideMasters/slideMaster23.xml"/><Relationship Id="rId39" Type="http://schemas.openxmlformats.org/officeDocument/2006/relationships/slide" Target="slides/slide12.xml"/><Relationship Id="rId21" Type="http://schemas.openxmlformats.org/officeDocument/2006/relationships/slideMaster" Target="slideMasters/slideMaster18.xml"/><Relationship Id="rId34" Type="http://schemas.openxmlformats.org/officeDocument/2006/relationships/slide" Target="slides/slide7.xml"/><Relationship Id="rId42" Type="http://schemas.openxmlformats.org/officeDocument/2006/relationships/slide" Target="slides/slide15.xml"/><Relationship Id="rId47" Type="http://schemas.openxmlformats.org/officeDocument/2006/relationships/slide" Target="slides/slide20.xml"/><Relationship Id="rId50" Type="http://schemas.openxmlformats.org/officeDocument/2006/relationships/slide" Target="slides/slide23.xml"/><Relationship Id="rId55"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2.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5.xml"/><Relationship Id="rId37" Type="http://schemas.openxmlformats.org/officeDocument/2006/relationships/slide" Target="slides/slide10.xml"/><Relationship Id="rId40" Type="http://schemas.openxmlformats.org/officeDocument/2006/relationships/slide" Target="slides/slide13.xml"/><Relationship Id="rId45" Type="http://schemas.openxmlformats.org/officeDocument/2006/relationships/slide" Target="slides/slide18.xml"/><Relationship Id="rId53" Type="http://schemas.openxmlformats.org/officeDocument/2006/relationships/tags" Target="tags/tag1.xml"/><Relationship Id="rId58" Type="http://schemas.microsoft.com/office/2016/11/relationships/changesInfo" Target="changesInfos/changesInfo1.xml"/><Relationship Id="rId5" Type="http://schemas.openxmlformats.org/officeDocument/2006/relationships/slideMaster" Target="slideMasters/slideMaster2.xml"/><Relationship Id="rId19" Type="http://schemas.openxmlformats.org/officeDocument/2006/relationships/slideMaster" Target="slideMasters/slideMaster16.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Master" Target="slideMasters/slideMaster24.xml"/><Relationship Id="rId30" Type="http://schemas.openxmlformats.org/officeDocument/2006/relationships/slide" Target="slides/slide3.xml"/><Relationship Id="rId35" Type="http://schemas.openxmlformats.org/officeDocument/2006/relationships/slide" Target="slides/slide8.xml"/><Relationship Id="rId43" Type="http://schemas.openxmlformats.org/officeDocument/2006/relationships/slide" Target="slides/slide16.xml"/><Relationship Id="rId48" Type="http://schemas.openxmlformats.org/officeDocument/2006/relationships/slide" Target="slides/slide21.xml"/><Relationship Id="rId56"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6.xml"/><Relationship Id="rId38" Type="http://schemas.openxmlformats.org/officeDocument/2006/relationships/slide" Target="slides/slide11.xml"/><Relationship Id="rId46" Type="http://schemas.openxmlformats.org/officeDocument/2006/relationships/slide" Target="slides/slide19.xml"/><Relationship Id="rId20" Type="http://schemas.openxmlformats.org/officeDocument/2006/relationships/slideMaster" Target="slideMasters/slideMaster17.xml"/><Relationship Id="rId41" Type="http://schemas.openxmlformats.org/officeDocument/2006/relationships/slide" Target="slides/slide14.xml"/><Relationship Id="rId54"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1.xml"/><Relationship Id="rId36" Type="http://schemas.openxmlformats.org/officeDocument/2006/relationships/slide" Target="slides/slide9.xml"/><Relationship Id="rId49" Type="http://schemas.openxmlformats.org/officeDocument/2006/relationships/slide" Target="slides/slide22.xml"/><Relationship Id="rId57" Type="http://schemas.openxmlformats.org/officeDocument/2006/relationships/tableStyles" Target="tableStyles.xml"/><Relationship Id="rId10" Type="http://schemas.openxmlformats.org/officeDocument/2006/relationships/slideMaster" Target="slideMasters/slideMaster7.xml"/><Relationship Id="rId31" Type="http://schemas.openxmlformats.org/officeDocument/2006/relationships/slide" Target="slides/slide4.xml"/><Relationship Id="rId44" Type="http://schemas.openxmlformats.org/officeDocument/2006/relationships/slide" Target="slides/slide17.xml"/><Relationship Id="rId52"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Rogers" userId="d7ca8381-d6ee-4f07-b146-dfbab520f2a9" providerId="ADAL" clId="{064A6EE9-4B13-4A8F-AD85-7155BCABAE34}"/>
    <pc:docChg chg="undo custSel addSld delSld modSld sldOrd">
      <pc:chgData name="Christopher Rogers" userId="d7ca8381-d6ee-4f07-b146-dfbab520f2a9" providerId="ADAL" clId="{064A6EE9-4B13-4A8F-AD85-7155BCABAE34}" dt="2023-10-23T12:58:14.919" v="2220" actId="20577"/>
      <pc:docMkLst>
        <pc:docMk/>
      </pc:docMkLst>
      <pc:sldChg chg="modSp mod">
        <pc:chgData name="Christopher Rogers" userId="d7ca8381-d6ee-4f07-b146-dfbab520f2a9" providerId="ADAL" clId="{064A6EE9-4B13-4A8F-AD85-7155BCABAE34}" dt="2023-10-23T12:58:14.919" v="2220" actId="20577"/>
        <pc:sldMkLst>
          <pc:docMk/>
          <pc:sldMk cId="0" sldId="310"/>
        </pc:sldMkLst>
        <pc:spChg chg="mod">
          <ac:chgData name="Christopher Rogers" userId="d7ca8381-d6ee-4f07-b146-dfbab520f2a9" providerId="ADAL" clId="{064A6EE9-4B13-4A8F-AD85-7155BCABAE34}" dt="2023-10-23T12:58:14.919" v="2220" actId="20577"/>
          <ac:spMkLst>
            <pc:docMk/>
            <pc:sldMk cId="0" sldId="310"/>
            <ac:spMk id="4098" creationId="{08F8D48C-03F2-488C-BBCA-54EBE9841AC4}"/>
          </ac:spMkLst>
        </pc:spChg>
      </pc:sldChg>
      <pc:sldChg chg="del">
        <pc:chgData name="Christopher Rogers" userId="d7ca8381-d6ee-4f07-b146-dfbab520f2a9" providerId="ADAL" clId="{064A6EE9-4B13-4A8F-AD85-7155BCABAE34}" dt="2023-10-23T10:43:11.196" v="2006" actId="2696"/>
        <pc:sldMkLst>
          <pc:docMk/>
          <pc:sldMk cId="666438006" sldId="360"/>
        </pc:sldMkLst>
      </pc:sldChg>
      <pc:sldChg chg="modSp modAnim">
        <pc:chgData name="Christopher Rogers" userId="d7ca8381-d6ee-4f07-b146-dfbab520f2a9" providerId="ADAL" clId="{064A6EE9-4B13-4A8F-AD85-7155BCABAE34}" dt="2023-10-23T11:32:30.956" v="2119" actId="20577"/>
        <pc:sldMkLst>
          <pc:docMk/>
          <pc:sldMk cId="1080374506" sldId="503"/>
        </pc:sldMkLst>
        <pc:spChg chg="mod">
          <ac:chgData name="Christopher Rogers" userId="d7ca8381-d6ee-4f07-b146-dfbab520f2a9" providerId="ADAL" clId="{064A6EE9-4B13-4A8F-AD85-7155BCABAE34}" dt="2023-10-23T11:32:30.956" v="2119" actId="20577"/>
          <ac:spMkLst>
            <pc:docMk/>
            <pc:sldMk cId="1080374506" sldId="503"/>
            <ac:spMk id="4" creationId="{6BDB0A5B-ED50-164A-966F-775EAD6F786C}"/>
          </ac:spMkLst>
        </pc:spChg>
      </pc:sldChg>
      <pc:sldChg chg="addSp delSp modSp mod setBg addAnim modNotesTx">
        <pc:chgData name="Christopher Rogers" userId="d7ca8381-d6ee-4f07-b146-dfbab520f2a9" providerId="ADAL" clId="{064A6EE9-4B13-4A8F-AD85-7155BCABAE34}" dt="2023-10-23T10:39:26.955" v="1778" actId="14100"/>
        <pc:sldMkLst>
          <pc:docMk/>
          <pc:sldMk cId="1582909001" sldId="782"/>
        </pc:sldMkLst>
        <pc:spChg chg="mod">
          <ac:chgData name="Christopher Rogers" userId="d7ca8381-d6ee-4f07-b146-dfbab520f2a9" providerId="ADAL" clId="{064A6EE9-4B13-4A8F-AD85-7155BCABAE34}" dt="2023-10-23T10:39:26.955" v="1778" actId="14100"/>
          <ac:spMkLst>
            <pc:docMk/>
            <pc:sldMk cId="1582909001" sldId="782"/>
            <ac:spMk id="2" creationId="{54831FF0-9135-7016-3172-A1EB1551993D}"/>
          </ac:spMkLst>
        </pc:spChg>
        <pc:spChg chg="del mod">
          <ac:chgData name="Christopher Rogers" userId="d7ca8381-d6ee-4f07-b146-dfbab520f2a9" providerId="ADAL" clId="{064A6EE9-4B13-4A8F-AD85-7155BCABAE34}" dt="2023-10-23T10:38:33.639" v="1758"/>
          <ac:spMkLst>
            <pc:docMk/>
            <pc:sldMk cId="1582909001" sldId="782"/>
            <ac:spMk id="7" creationId="{4585310C-D05C-114E-DDA8-122BE57E2E52}"/>
          </ac:spMkLst>
        </pc:spChg>
        <pc:spChg chg="add">
          <ac:chgData name="Christopher Rogers" userId="d7ca8381-d6ee-4f07-b146-dfbab520f2a9" providerId="ADAL" clId="{064A6EE9-4B13-4A8F-AD85-7155BCABAE34}" dt="2023-10-23T10:38:53.531" v="1759" actId="26606"/>
          <ac:spMkLst>
            <pc:docMk/>
            <pc:sldMk cId="1582909001" sldId="782"/>
            <ac:spMk id="8" creationId="{EB0222B5-B739-82A9-5CCC-C5585AE12A69}"/>
          </ac:spMkLst>
        </pc:spChg>
        <pc:spChg chg="add">
          <ac:chgData name="Christopher Rogers" userId="d7ca8381-d6ee-4f07-b146-dfbab520f2a9" providerId="ADAL" clId="{064A6EE9-4B13-4A8F-AD85-7155BCABAE34}" dt="2023-10-23T10:38:53.531" v="1759" actId="26606"/>
          <ac:spMkLst>
            <pc:docMk/>
            <pc:sldMk cId="1582909001" sldId="782"/>
            <ac:spMk id="10" creationId="{5BE23E75-E7E9-4D9F-6D25-5512363F8621}"/>
          </ac:spMkLst>
        </pc:spChg>
        <pc:picChg chg="add">
          <ac:chgData name="Christopher Rogers" userId="d7ca8381-d6ee-4f07-b146-dfbab520f2a9" providerId="ADAL" clId="{064A6EE9-4B13-4A8F-AD85-7155BCABAE34}" dt="2023-10-23T10:38:53.531" v="1759" actId="26606"/>
          <ac:picMkLst>
            <pc:docMk/>
            <pc:sldMk cId="1582909001" sldId="782"/>
            <ac:picMk id="4" creationId="{EF1D0863-EA0D-382F-42A2-52CDECD52060}"/>
          </ac:picMkLst>
        </pc:picChg>
        <pc:picChg chg="del">
          <ac:chgData name="Christopher Rogers" userId="d7ca8381-d6ee-4f07-b146-dfbab520f2a9" providerId="ADAL" clId="{064A6EE9-4B13-4A8F-AD85-7155BCABAE34}" dt="2023-10-23T10:35:11.069" v="1700" actId="478"/>
          <ac:picMkLst>
            <pc:docMk/>
            <pc:sldMk cId="1582909001" sldId="782"/>
            <ac:picMk id="6" creationId="{3D13E9DD-7157-B0E1-406C-0D6E3C5B7EB0}"/>
          </ac:picMkLst>
        </pc:picChg>
        <pc:cxnChg chg="add">
          <ac:chgData name="Christopher Rogers" userId="d7ca8381-d6ee-4f07-b146-dfbab520f2a9" providerId="ADAL" clId="{064A6EE9-4B13-4A8F-AD85-7155BCABAE34}" dt="2023-10-23T10:38:53.531" v="1759" actId="26606"/>
          <ac:cxnSpMkLst>
            <pc:docMk/>
            <pc:sldMk cId="1582909001" sldId="782"/>
            <ac:cxnSpMk id="12" creationId="{61B115DB-65EB-3FC3-7284-CFDF4ADC60B6}"/>
          </ac:cxnSpMkLst>
        </pc:cxnChg>
      </pc:sldChg>
      <pc:sldChg chg="del">
        <pc:chgData name="Christopher Rogers" userId="d7ca8381-d6ee-4f07-b146-dfbab520f2a9" providerId="ADAL" clId="{064A6EE9-4B13-4A8F-AD85-7155BCABAE34}" dt="2023-10-23T10:42:42.488" v="1994" actId="2696"/>
        <pc:sldMkLst>
          <pc:docMk/>
          <pc:sldMk cId="4095176051" sldId="784"/>
        </pc:sldMkLst>
      </pc:sldChg>
      <pc:sldChg chg="del">
        <pc:chgData name="Christopher Rogers" userId="d7ca8381-d6ee-4f07-b146-dfbab520f2a9" providerId="ADAL" clId="{064A6EE9-4B13-4A8F-AD85-7155BCABAE34}" dt="2023-10-23T10:42:38.117" v="1992" actId="2696"/>
        <pc:sldMkLst>
          <pc:docMk/>
          <pc:sldMk cId="2553446828" sldId="785"/>
        </pc:sldMkLst>
      </pc:sldChg>
      <pc:sldChg chg="del">
        <pc:chgData name="Christopher Rogers" userId="d7ca8381-d6ee-4f07-b146-dfbab520f2a9" providerId="ADAL" clId="{064A6EE9-4B13-4A8F-AD85-7155BCABAE34}" dt="2023-10-23T10:42:40.258" v="1993" actId="2696"/>
        <pc:sldMkLst>
          <pc:docMk/>
          <pc:sldMk cId="3214334197" sldId="786"/>
        </pc:sldMkLst>
      </pc:sldChg>
      <pc:sldChg chg="del">
        <pc:chgData name="Christopher Rogers" userId="d7ca8381-d6ee-4f07-b146-dfbab520f2a9" providerId="ADAL" clId="{064A6EE9-4B13-4A8F-AD85-7155BCABAE34}" dt="2023-10-23T10:42:44.579" v="1995" actId="2696"/>
        <pc:sldMkLst>
          <pc:docMk/>
          <pc:sldMk cId="1980411341" sldId="787"/>
        </pc:sldMkLst>
      </pc:sldChg>
      <pc:sldChg chg="del">
        <pc:chgData name="Christopher Rogers" userId="d7ca8381-d6ee-4f07-b146-dfbab520f2a9" providerId="ADAL" clId="{064A6EE9-4B13-4A8F-AD85-7155BCABAE34}" dt="2023-10-23T10:43:14.828" v="2007" actId="2696"/>
        <pc:sldMkLst>
          <pc:docMk/>
          <pc:sldMk cId="3272808122" sldId="788"/>
        </pc:sldMkLst>
      </pc:sldChg>
      <pc:sldChg chg="del">
        <pc:chgData name="Christopher Rogers" userId="d7ca8381-d6ee-4f07-b146-dfbab520f2a9" providerId="ADAL" clId="{064A6EE9-4B13-4A8F-AD85-7155BCABAE34}" dt="2023-10-23T10:43:17.475" v="2008" actId="2696"/>
        <pc:sldMkLst>
          <pc:docMk/>
          <pc:sldMk cId="2133848768" sldId="789"/>
        </pc:sldMkLst>
      </pc:sldChg>
      <pc:sldChg chg="modAnim">
        <pc:chgData name="Christopher Rogers" userId="d7ca8381-d6ee-4f07-b146-dfbab520f2a9" providerId="ADAL" clId="{064A6EE9-4B13-4A8F-AD85-7155BCABAE34}" dt="2023-10-23T11:33:01.715" v="2124"/>
        <pc:sldMkLst>
          <pc:docMk/>
          <pc:sldMk cId="1209769330" sldId="793"/>
        </pc:sldMkLst>
      </pc:sldChg>
      <pc:sldChg chg="modAnim">
        <pc:chgData name="Christopher Rogers" userId="d7ca8381-d6ee-4f07-b146-dfbab520f2a9" providerId="ADAL" clId="{064A6EE9-4B13-4A8F-AD85-7155BCABAE34}" dt="2023-10-23T11:33:31.565" v="2130"/>
        <pc:sldMkLst>
          <pc:docMk/>
          <pc:sldMk cId="3045057847" sldId="794"/>
        </pc:sldMkLst>
      </pc:sldChg>
      <pc:sldChg chg="modAnim">
        <pc:chgData name="Christopher Rogers" userId="d7ca8381-d6ee-4f07-b146-dfbab520f2a9" providerId="ADAL" clId="{064A6EE9-4B13-4A8F-AD85-7155BCABAE34}" dt="2023-10-23T11:33:56.139" v="2134"/>
        <pc:sldMkLst>
          <pc:docMk/>
          <pc:sldMk cId="2105657631" sldId="811"/>
        </pc:sldMkLst>
      </pc:sldChg>
      <pc:sldChg chg="modNotesTx">
        <pc:chgData name="Christopher Rogers" userId="d7ca8381-d6ee-4f07-b146-dfbab520f2a9" providerId="ADAL" clId="{064A6EE9-4B13-4A8F-AD85-7155BCABAE34}" dt="2023-10-23T09:26:23.241" v="24" actId="20577"/>
        <pc:sldMkLst>
          <pc:docMk/>
          <pc:sldMk cId="1006451745" sldId="812"/>
        </pc:sldMkLst>
      </pc:sldChg>
      <pc:sldChg chg="addSp delSp modSp mod delAnim modAnim">
        <pc:chgData name="Christopher Rogers" userId="d7ca8381-d6ee-4f07-b146-dfbab520f2a9" providerId="ADAL" clId="{064A6EE9-4B13-4A8F-AD85-7155BCABAE34}" dt="2023-10-23T11:34:36.086" v="2142"/>
        <pc:sldMkLst>
          <pc:docMk/>
          <pc:sldMk cId="1138248079" sldId="813"/>
        </pc:sldMkLst>
        <pc:spChg chg="add mod">
          <ac:chgData name="Christopher Rogers" userId="d7ca8381-d6ee-4f07-b146-dfbab520f2a9" providerId="ADAL" clId="{064A6EE9-4B13-4A8F-AD85-7155BCABAE34}" dt="2023-10-23T09:31:07.127" v="202" actId="207"/>
          <ac:spMkLst>
            <pc:docMk/>
            <pc:sldMk cId="1138248079" sldId="813"/>
            <ac:spMk id="3" creationId="{6A13D45D-001D-2D34-CC09-D9854736AEC1}"/>
          </ac:spMkLst>
        </pc:spChg>
        <pc:spChg chg="add del mod">
          <ac:chgData name="Christopher Rogers" userId="d7ca8381-d6ee-4f07-b146-dfbab520f2a9" providerId="ADAL" clId="{064A6EE9-4B13-4A8F-AD85-7155BCABAE34}" dt="2023-10-23T09:29:16.583" v="85"/>
          <ac:spMkLst>
            <pc:docMk/>
            <pc:sldMk cId="1138248079" sldId="813"/>
            <ac:spMk id="4" creationId="{84C735BC-07E8-5281-B5BC-4218D64A98D5}"/>
          </ac:spMkLst>
        </pc:spChg>
        <pc:spChg chg="del mod">
          <ac:chgData name="Christopher Rogers" userId="d7ca8381-d6ee-4f07-b146-dfbab520f2a9" providerId="ADAL" clId="{064A6EE9-4B13-4A8F-AD85-7155BCABAE34}" dt="2023-10-23T09:26:48.472" v="35"/>
          <ac:spMkLst>
            <pc:docMk/>
            <pc:sldMk cId="1138248079" sldId="813"/>
            <ac:spMk id="6" creationId="{8C29BFBD-DEBE-148A-B930-E27886A9FDE5}"/>
          </ac:spMkLst>
        </pc:spChg>
        <pc:spChg chg="add mod">
          <ac:chgData name="Christopher Rogers" userId="d7ca8381-d6ee-4f07-b146-dfbab520f2a9" providerId="ADAL" clId="{064A6EE9-4B13-4A8F-AD85-7155BCABAE34}" dt="2023-10-23T09:31:17.929" v="204" actId="14100"/>
          <ac:spMkLst>
            <pc:docMk/>
            <pc:sldMk cId="1138248079" sldId="813"/>
            <ac:spMk id="7" creationId="{BC22B555-5BB3-6AE2-AB61-560C5BF0930D}"/>
          </ac:spMkLst>
        </pc:spChg>
        <pc:spChg chg="del mod">
          <ac:chgData name="Christopher Rogers" userId="d7ca8381-d6ee-4f07-b146-dfbab520f2a9" providerId="ADAL" clId="{064A6EE9-4B13-4A8F-AD85-7155BCABAE34}" dt="2023-10-23T09:26:41.939" v="30"/>
          <ac:spMkLst>
            <pc:docMk/>
            <pc:sldMk cId="1138248079" sldId="813"/>
            <ac:spMk id="12" creationId="{9F08D69A-6F38-EE55-1D52-96BB857284E8}"/>
          </ac:spMkLst>
        </pc:spChg>
        <pc:spChg chg="mod">
          <ac:chgData name="Christopher Rogers" userId="d7ca8381-d6ee-4f07-b146-dfbab520f2a9" providerId="ADAL" clId="{064A6EE9-4B13-4A8F-AD85-7155BCABAE34}" dt="2023-10-23T09:27:12.732" v="51" actId="207"/>
          <ac:spMkLst>
            <pc:docMk/>
            <pc:sldMk cId="1138248079" sldId="813"/>
            <ac:spMk id="40961" creationId="{FCBF4448-494D-0240-A11A-C4182E525BE7}"/>
          </ac:spMkLst>
        </pc:spChg>
        <pc:graphicFrameChg chg="del">
          <ac:chgData name="Christopher Rogers" userId="d7ca8381-d6ee-4f07-b146-dfbab520f2a9" providerId="ADAL" clId="{064A6EE9-4B13-4A8F-AD85-7155BCABAE34}" dt="2023-10-23T09:26:35.058" v="25" actId="478"/>
          <ac:graphicFrameMkLst>
            <pc:docMk/>
            <pc:sldMk cId="1138248079" sldId="813"/>
            <ac:graphicFrameMk id="5" creationId="{2B112589-F84E-B56B-ED1C-5DCCF5379A73}"/>
          </ac:graphicFrameMkLst>
        </pc:graphicFrameChg>
        <pc:picChg chg="del">
          <ac:chgData name="Christopher Rogers" userId="d7ca8381-d6ee-4f07-b146-dfbab520f2a9" providerId="ADAL" clId="{064A6EE9-4B13-4A8F-AD85-7155BCABAE34}" dt="2023-10-23T09:26:36.909" v="26" actId="478"/>
          <ac:picMkLst>
            <pc:docMk/>
            <pc:sldMk cId="1138248079" sldId="813"/>
            <ac:picMk id="2" creationId="{1DCF4BF5-07A7-BE29-BC8C-69905E1CEC4D}"/>
          </ac:picMkLst>
        </pc:picChg>
        <pc:picChg chg="add mod">
          <ac:chgData name="Christopher Rogers" userId="d7ca8381-d6ee-4f07-b146-dfbab520f2a9" providerId="ADAL" clId="{064A6EE9-4B13-4A8F-AD85-7155BCABAE34}" dt="2023-10-23T09:29:14.725" v="83" actId="14100"/>
          <ac:picMkLst>
            <pc:docMk/>
            <pc:sldMk cId="1138248079" sldId="813"/>
            <ac:picMk id="4098" creationId="{33FB1EBE-1D8B-32B2-3E3A-480360C904AB}"/>
          </ac:picMkLst>
        </pc:picChg>
      </pc:sldChg>
      <pc:sldChg chg="del">
        <pc:chgData name="Christopher Rogers" userId="d7ca8381-d6ee-4f07-b146-dfbab520f2a9" providerId="ADAL" clId="{064A6EE9-4B13-4A8F-AD85-7155BCABAE34}" dt="2023-10-23T10:11:17.859" v="1161" actId="2696"/>
        <pc:sldMkLst>
          <pc:docMk/>
          <pc:sldMk cId="2343605283" sldId="814"/>
        </pc:sldMkLst>
      </pc:sldChg>
      <pc:sldChg chg="addSp delSp modSp mod setBg delAnim modAnim modNotesTx">
        <pc:chgData name="Christopher Rogers" userId="d7ca8381-d6ee-4f07-b146-dfbab520f2a9" providerId="ADAL" clId="{064A6EE9-4B13-4A8F-AD85-7155BCABAE34}" dt="2023-10-23T11:37:20.351" v="2180"/>
        <pc:sldMkLst>
          <pc:docMk/>
          <pc:sldMk cId="2990454478" sldId="815"/>
        </pc:sldMkLst>
        <pc:spChg chg="del mod">
          <ac:chgData name="Christopher Rogers" userId="d7ca8381-d6ee-4f07-b146-dfbab520f2a9" providerId="ADAL" clId="{064A6EE9-4B13-4A8F-AD85-7155BCABAE34}" dt="2023-10-23T10:11:40.418" v="1185"/>
          <ac:spMkLst>
            <pc:docMk/>
            <pc:sldMk cId="2990454478" sldId="815"/>
            <ac:spMk id="2" creationId="{6460CC84-3E2B-EE95-B782-390115834C55}"/>
          </ac:spMkLst>
        </pc:spChg>
        <pc:spChg chg="add mod">
          <ac:chgData name="Christopher Rogers" userId="d7ca8381-d6ee-4f07-b146-dfbab520f2a9" providerId="ADAL" clId="{064A6EE9-4B13-4A8F-AD85-7155BCABAE34}" dt="2023-10-23T10:29:59.766" v="1484" actId="20577"/>
          <ac:spMkLst>
            <pc:docMk/>
            <pc:sldMk cId="2990454478" sldId="815"/>
            <ac:spMk id="3" creationId="{02DD48F1-E366-55BA-6805-E454C3F511B2}"/>
          </ac:spMkLst>
        </pc:spChg>
        <pc:spChg chg="del mod ord">
          <ac:chgData name="Christopher Rogers" userId="d7ca8381-d6ee-4f07-b146-dfbab520f2a9" providerId="ADAL" clId="{064A6EE9-4B13-4A8F-AD85-7155BCABAE34}" dt="2023-10-23T10:13:36.967" v="1319"/>
          <ac:spMkLst>
            <pc:docMk/>
            <pc:sldMk cId="2990454478" sldId="815"/>
            <ac:spMk id="6" creationId="{8C29BFBD-DEBE-148A-B930-E27886A9FDE5}"/>
          </ac:spMkLst>
        </pc:spChg>
        <pc:spChg chg="del mod">
          <ac:chgData name="Christopher Rogers" userId="d7ca8381-d6ee-4f07-b146-dfbab520f2a9" providerId="ADAL" clId="{064A6EE9-4B13-4A8F-AD85-7155BCABAE34}" dt="2023-10-23T10:11:40.418" v="1179"/>
          <ac:spMkLst>
            <pc:docMk/>
            <pc:sldMk cId="2990454478" sldId="815"/>
            <ac:spMk id="7" creationId="{A7A8AB9F-0934-10CE-151C-DC7EE8691A28}"/>
          </ac:spMkLst>
        </pc:spChg>
        <pc:spChg chg="del mod">
          <ac:chgData name="Christopher Rogers" userId="d7ca8381-d6ee-4f07-b146-dfbab520f2a9" providerId="ADAL" clId="{064A6EE9-4B13-4A8F-AD85-7155BCABAE34}" dt="2023-10-23T10:11:40.418" v="1183"/>
          <ac:spMkLst>
            <pc:docMk/>
            <pc:sldMk cId="2990454478" sldId="815"/>
            <ac:spMk id="8" creationId="{4E8A4CB8-E75B-BA80-5406-0E3B04F44B8E}"/>
          </ac:spMkLst>
        </pc:spChg>
        <pc:spChg chg="del mod">
          <ac:chgData name="Christopher Rogers" userId="d7ca8381-d6ee-4f07-b146-dfbab520f2a9" providerId="ADAL" clId="{064A6EE9-4B13-4A8F-AD85-7155BCABAE34}" dt="2023-10-23T10:11:40.418" v="1175"/>
          <ac:spMkLst>
            <pc:docMk/>
            <pc:sldMk cId="2990454478" sldId="815"/>
            <ac:spMk id="9" creationId="{271E0B8C-A89A-1731-76A7-B1A8421F566B}"/>
          </ac:spMkLst>
        </pc:spChg>
        <pc:spChg chg="del mod">
          <ac:chgData name="Christopher Rogers" userId="d7ca8381-d6ee-4f07-b146-dfbab520f2a9" providerId="ADAL" clId="{064A6EE9-4B13-4A8F-AD85-7155BCABAE34}" dt="2023-10-23T10:11:40.418" v="1181"/>
          <ac:spMkLst>
            <pc:docMk/>
            <pc:sldMk cId="2990454478" sldId="815"/>
            <ac:spMk id="10" creationId="{9DD07A95-0CB0-26E0-29B2-7E84201CC186}"/>
          </ac:spMkLst>
        </pc:spChg>
        <pc:spChg chg="del mod">
          <ac:chgData name="Christopher Rogers" userId="d7ca8381-d6ee-4f07-b146-dfbab520f2a9" providerId="ADAL" clId="{064A6EE9-4B13-4A8F-AD85-7155BCABAE34}" dt="2023-10-23T10:11:40.418" v="1177"/>
          <ac:spMkLst>
            <pc:docMk/>
            <pc:sldMk cId="2990454478" sldId="815"/>
            <ac:spMk id="11" creationId="{2AF13BB2-14A6-8108-2417-F942AD4F7EBA}"/>
          </ac:spMkLst>
        </pc:spChg>
        <pc:spChg chg="mod">
          <ac:chgData name="Christopher Rogers" userId="d7ca8381-d6ee-4f07-b146-dfbab520f2a9" providerId="ADAL" clId="{064A6EE9-4B13-4A8F-AD85-7155BCABAE34}" dt="2023-10-23T10:13:40.534" v="1320" actId="207"/>
          <ac:spMkLst>
            <pc:docMk/>
            <pc:sldMk cId="2990454478" sldId="815"/>
            <ac:spMk id="40961" creationId="{FCBF4448-494D-0240-A11A-C4182E525BE7}"/>
          </ac:spMkLst>
        </pc:spChg>
        <pc:graphicFrameChg chg="del mod">
          <ac:chgData name="Christopher Rogers" userId="d7ca8381-d6ee-4f07-b146-dfbab520f2a9" providerId="ADAL" clId="{064A6EE9-4B13-4A8F-AD85-7155BCABAE34}" dt="2023-10-23T10:11:23.294" v="1163" actId="478"/>
          <ac:graphicFrameMkLst>
            <pc:docMk/>
            <pc:sldMk cId="2990454478" sldId="815"/>
            <ac:graphicFrameMk id="5" creationId="{2B112589-F84E-B56B-ED1C-5DCCF5379A73}"/>
          </ac:graphicFrameMkLst>
        </pc:graphicFrameChg>
        <pc:picChg chg="add">
          <ac:chgData name="Christopher Rogers" userId="d7ca8381-d6ee-4f07-b146-dfbab520f2a9" providerId="ADAL" clId="{064A6EE9-4B13-4A8F-AD85-7155BCABAE34}" dt="2023-10-23T10:13:22.093" v="1290" actId="26606"/>
          <ac:picMkLst>
            <pc:docMk/>
            <pc:sldMk cId="2990454478" sldId="815"/>
            <ac:picMk id="40963" creationId="{141446ED-A3C6-89EC-9B07-197C396271CA}"/>
          </ac:picMkLst>
        </pc:picChg>
        <pc:cxnChg chg="add">
          <ac:chgData name="Christopher Rogers" userId="d7ca8381-d6ee-4f07-b146-dfbab520f2a9" providerId="ADAL" clId="{064A6EE9-4B13-4A8F-AD85-7155BCABAE34}" dt="2023-10-23T10:13:22.093" v="1290" actId="26606"/>
          <ac:cxnSpMkLst>
            <pc:docMk/>
            <pc:sldMk cId="2990454478" sldId="815"/>
            <ac:cxnSpMk id="40967" creationId="{1503BFE4-729B-D9D0-C17B-501E6AF1127A}"/>
          </ac:cxnSpMkLst>
        </pc:cxnChg>
      </pc:sldChg>
      <pc:sldChg chg="addSp delSp modSp mod setBg delAnim modNotesTx">
        <pc:chgData name="Christopher Rogers" userId="d7ca8381-d6ee-4f07-b146-dfbab520f2a9" providerId="ADAL" clId="{064A6EE9-4B13-4A8F-AD85-7155BCABAE34}" dt="2023-10-23T11:37:49.161" v="2197" actId="1076"/>
        <pc:sldMkLst>
          <pc:docMk/>
          <pc:sldMk cId="1185663164" sldId="843"/>
        </pc:sldMkLst>
        <pc:spChg chg="mod">
          <ac:chgData name="Christopher Rogers" userId="d7ca8381-d6ee-4f07-b146-dfbab520f2a9" providerId="ADAL" clId="{064A6EE9-4B13-4A8F-AD85-7155BCABAE34}" dt="2023-10-23T10:48:39.866" v="2072" actId="26606"/>
          <ac:spMkLst>
            <pc:docMk/>
            <pc:sldMk cId="1185663164" sldId="843"/>
            <ac:spMk id="2" creationId="{4AB6C996-819F-66B0-D774-725252C9BA67}"/>
          </ac:spMkLst>
        </pc:spChg>
        <pc:spChg chg="add mod">
          <ac:chgData name="Christopher Rogers" userId="d7ca8381-d6ee-4f07-b146-dfbab520f2a9" providerId="ADAL" clId="{064A6EE9-4B13-4A8F-AD85-7155BCABAE34}" dt="2023-10-23T11:37:49.161" v="2197" actId="1076"/>
          <ac:spMkLst>
            <pc:docMk/>
            <pc:sldMk cId="1185663164" sldId="843"/>
            <ac:spMk id="3" creationId="{F4D81D96-3D9F-29AA-59F8-A87B55C44852}"/>
          </ac:spMkLst>
        </pc:spChg>
        <pc:spChg chg="del mod">
          <ac:chgData name="Christopher Rogers" userId="d7ca8381-d6ee-4f07-b146-dfbab520f2a9" providerId="ADAL" clId="{064A6EE9-4B13-4A8F-AD85-7155BCABAE34}" dt="2023-10-23T10:44:45.070" v="2012"/>
          <ac:spMkLst>
            <pc:docMk/>
            <pc:sldMk cId="1185663164" sldId="843"/>
            <ac:spMk id="4" creationId="{1283A4AD-633C-F044-1DBC-448F31CA6B1E}"/>
          </ac:spMkLst>
        </pc:spChg>
        <pc:spChg chg="add del">
          <ac:chgData name="Christopher Rogers" userId="d7ca8381-d6ee-4f07-b146-dfbab520f2a9" providerId="ADAL" clId="{064A6EE9-4B13-4A8F-AD85-7155BCABAE34}" dt="2023-10-23T10:48:29.962" v="2065" actId="26606"/>
          <ac:spMkLst>
            <pc:docMk/>
            <pc:sldMk cId="1185663164" sldId="843"/>
            <ac:spMk id="6" creationId="{F13C74B1-5B17-4795-BED0-7140497B445A}"/>
          </ac:spMkLst>
        </pc:spChg>
        <pc:spChg chg="del">
          <ac:chgData name="Christopher Rogers" userId="d7ca8381-d6ee-4f07-b146-dfbab520f2a9" providerId="ADAL" clId="{064A6EE9-4B13-4A8F-AD85-7155BCABAE34}" dt="2023-10-23T10:45:09.399" v="2034" actId="478"/>
          <ac:spMkLst>
            <pc:docMk/>
            <pc:sldMk cId="1185663164" sldId="843"/>
            <ac:spMk id="7" creationId="{70301D8C-E3A8-EDEF-1BBD-EF5521049E61}"/>
          </ac:spMkLst>
        </pc:spChg>
        <pc:spChg chg="add del">
          <ac:chgData name="Christopher Rogers" userId="d7ca8381-d6ee-4f07-b146-dfbab520f2a9" providerId="ADAL" clId="{064A6EE9-4B13-4A8F-AD85-7155BCABAE34}" dt="2023-10-23T10:48:31.550" v="2067" actId="26606"/>
          <ac:spMkLst>
            <pc:docMk/>
            <pc:sldMk cId="1185663164" sldId="843"/>
            <ac:spMk id="8" creationId="{C2554CA6-288E-4202-BC52-2E5A8F0C0AED}"/>
          </ac:spMkLst>
        </pc:spChg>
        <pc:spChg chg="del">
          <ac:chgData name="Christopher Rogers" userId="d7ca8381-d6ee-4f07-b146-dfbab520f2a9" providerId="ADAL" clId="{064A6EE9-4B13-4A8F-AD85-7155BCABAE34}" dt="2023-10-23T10:44:41.866" v="2009" actId="478"/>
          <ac:spMkLst>
            <pc:docMk/>
            <pc:sldMk cId="1185663164" sldId="843"/>
            <ac:spMk id="10" creationId="{88861365-B3DB-8B16-5740-F4B4D867706E}"/>
          </ac:spMkLst>
        </pc:spChg>
        <pc:spChg chg="add del">
          <ac:chgData name="Christopher Rogers" userId="d7ca8381-d6ee-4f07-b146-dfbab520f2a9" providerId="ADAL" clId="{064A6EE9-4B13-4A8F-AD85-7155BCABAE34}" dt="2023-10-23T10:48:29.962" v="2065" actId="26606"/>
          <ac:spMkLst>
            <pc:docMk/>
            <pc:sldMk cId="1185663164" sldId="843"/>
            <ac:spMk id="11" creationId="{D4974D33-8DC5-464E-8C6D-BE58F0669C17}"/>
          </ac:spMkLst>
        </pc:spChg>
        <pc:spChg chg="add del">
          <ac:chgData name="Christopher Rogers" userId="d7ca8381-d6ee-4f07-b146-dfbab520f2a9" providerId="ADAL" clId="{064A6EE9-4B13-4A8F-AD85-7155BCABAE34}" dt="2023-10-23T10:48:31.550" v="2067" actId="26606"/>
          <ac:spMkLst>
            <pc:docMk/>
            <pc:sldMk cId="1185663164" sldId="843"/>
            <ac:spMk id="12" creationId="{5B7778FC-632E-4DCA-A7CB-0D7731CCF970}"/>
          </ac:spMkLst>
        </pc:spChg>
        <pc:spChg chg="add del">
          <ac:chgData name="Christopher Rogers" userId="d7ca8381-d6ee-4f07-b146-dfbab520f2a9" providerId="ADAL" clId="{064A6EE9-4B13-4A8F-AD85-7155BCABAE34}" dt="2023-10-23T10:48:31.550" v="2067" actId="26606"/>
          <ac:spMkLst>
            <pc:docMk/>
            <pc:sldMk cId="1185663164" sldId="843"/>
            <ac:spMk id="13" creationId="{B10BB131-AC8E-4A8E-A5D1-36260F720C3B}"/>
          </ac:spMkLst>
        </pc:spChg>
        <pc:spChg chg="add del">
          <ac:chgData name="Christopher Rogers" userId="d7ca8381-d6ee-4f07-b146-dfbab520f2a9" providerId="ADAL" clId="{064A6EE9-4B13-4A8F-AD85-7155BCABAE34}" dt="2023-10-23T10:48:31.550" v="2067" actId="26606"/>
          <ac:spMkLst>
            <pc:docMk/>
            <pc:sldMk cId="1185663164" sldId="843"/>
            <ac:spMk id="14" creationId="{FA23A907-97FB-4A8F-880A-DD77401C4296}"/>
          </ac:spMkLst>
        </pc:spChg>
        <pc:spChg chg="add del">
          <ac:chgData name="Christopher Rogers" userId="d7ca8381-d6ee-4f07-b146-dfbab520f2a9" providerId="ADAL" clId="{064A6EE9-4B13-4A8F-AD85-7155BCABAE34}" dt="2023-10-23T10:48:33.121" v="2069" actId="26606"/>
          <ac:spMkLst>
            <pc:docMk/>
            <pc:sldMk cId="1185663164" sldId="843"/>
            <ac:spMk id="17" creationId="{AE3A741D-C19B-960A-5803-1C5887147820}"/>
          </ac:spMkLst>
        </pc:spChg>
        <pc:spChg chg="add del">
          <ac:chgData name="Christopher Rogers" userId="d7ca8381-d6ee-4f07-b146-dfbab520f2a9" providerId="ADAL" clId="{064A6EE9-4B13-4A8F-AD85-7155BCABAE34}" dt="2023-10-23T10:48:33.121" v="2069" actId="26606"/>
          <ac:spMkLst>
            <pc:docMk/>
            <pc:sldMk cId="1185663164" sldId="843"/>
            <ac:spMk id="18" creationId="{DC39DE25-0E4E-0AA7-0932-1D78C2372786}"/>
          </ac:spMkLst>
        </pc:spChg>
        <pc:spChg chg="add del">
          <ac:chgData name="Christopher Rogers" userId="d7ca8381-d6ee-4f07-b146-dfbab520f2a9" providerId="ADAL" clId="{064A6EE9-4B13-4A8F-AD85-7155BCABAE34}" dt="2023-10-23T10:48:33.121" v="2069" actId="26606"/>
          <ac:spMkLst>
            <pc:docMk/>
            <pc:sldMk cId="1185663164" sldId="843"/>
            <ac:spMk id="19" creationId="{8D6EA299-0840-6DEA-E670-C49AEBC87E89}"/>
          </ac:spMkLst>
        </pc:spChg>
        <pc:spChg chg="add del">
          <ac:chgData name="Christopher Rogers" userId="d7ca8381-d6ee-4f07-b146-dfbab520f2a9" providerId="ADAL" clId="{064A6EE9-4B13-4A8F-AD85-7155BCABAE34}" dt="2023-10-23T10:48:39.851" v="2071" actId="26606"/>
          <ac:spMkLst>
            <pc:docMk/>
            <pc:sldMk cId="1185663164" sldId="843"/>
            <ac:spMk id="21" creationId="{1BB867FF-FC45-48F7-8104-F89BE54909F1}"/>
          </ac:spMkLst>
        </pc:spChg>
        <pc:spChg chg="add del">
          <ac:chgData name="Christopher Rogers" userId="d7ca8381-d6ee-4f07-b146-dfbab520f2a9" providerId="ADAL" clId="{064A6EE9-4B13-4A8F-AD85-7155BCABAE34}" dt="2023-10-23T10:48:39.851" v="2071" actId="26606"/>
          <ac:spMkLst>
            <pc:docMk/>
            <pc:sldMk cId="1185663164" sldId="843"/>
            <ac:spMk id="22" creationId="{8BB56887-D0D5-4F0C-9E19-7247EB83C8B7}"/>
          </ac:spMkLst>
        </pc:spChg>
        <pc:spChg chg="add del">
          <ac:chgData name="Christopher Rogers" userId="d7ca8381-d6ee-4f07-b146-dfbab520f2a9" providerId="ADAL" clId="{064A6EE9-4B13-4A8F-AD85-7155BCABAE34}" dt="2023-10-23T10:48:39.851" v="2071" actId="26606"/>
          <ac:spMkLst>
            <pc:docMk/>
            <pc:sldMk cId="1185663164" sldId="843"/>
            <ac:spMk id="23" creationId="{081E4A58-353D-44AE-B2FC-2A74E2E400F7}"/>
          </ac:spMkLst>
        </pc:spChg>
        <pc:spChg chg="add">
          <ac:chgData name="Christopher Rogers" userId="d7ca8381-d6ee-4f07-b146-dfbab520f2a9" providerId="ADAL" clId="{064A6EE9-4B13-4A8F-AD85-7155BCABAE34}" dt="2023-10-23T10:48:39.866" v="2072" actId="26606"/>
          <ac:spMkLst>
            <pc:docMk/>
            <pc:sldMk cId="1185663164" sldId="843"/>
            <ac:spMk id="25" creationId="{1B15ED52-F352-441B-82BF-E0EA34836D08}"/>
          </ac:spMkLst>
        </pc:spChg>
        <pc:spChg chg="add">
          <ac:chgData name="Christopher Rogers" userId="d7ca8381-d6ee-4f07-b146-dfbab520f2a9" providerId="ADAL" clId="{064A6EE9-4B13-4A8F-AD85-7155BCABAE34}" dt="2023-10-23T10:48:39.866" v="2072" actId="26606"/>
          <ac:spMkLst>
            <pc:docMk/>
            <pc:sldMk cId="1185663164" sldId="843"/>
            <ac:spMk id="26" creationId="{3B2E3793-BFE6-45A2-9B7B-E18844431C99}"/>
          </ac:spMkLst>
        </pc:spChg>
        <pc:spChg chg="add">
          <ac:chgData name="Christopher Rogers" userId="d7ca8381-d6ee-4f07-b146-dfbab520f2a9" providerId="ADAL" clId="{064A6EE9-4B13-4A8F-AD85-7155BCABAE34}" dt="2023-10-23T10:48:39.866" v="2072" actId="26606"/>
          <ac:spMkLst>
            <pc:docMk/>
            <pc:sldMk cId="1185663164" sldId="843"/>
            <ac:spMk id="27" creationId="{BC4C4868-CB8F-4AF9-9CDB-8108F2C19B67}"/>
          </ac:spMkLst>
        </pc:spChg>
        <pc:spChg chg="add">
          <ac:chgData name="Christopher Rogers" userId="d7ca8381-d6ee-4f07-b146-dfbab520f2a9" providerId="ADAL" clId="{064A6EE9-4B13-4A8F-AD85-7155BCABAE34}" dt="2023-10-23T10:48:39.866" v="2072" actId="26606"/>
          <ac:spMkLst>
            <pc:docMk/>
            <pc:sldMk cId="1185663164" sldId="843"/>
            <ac:spMk id="28" creationId="{375E0459-6403-40CD-989D-56A4407CA12E}"/>
          </ac:spMkLst>
        </pc:spChg>
        <pc:spChg chg="add">
          <ac:chgData name="Christopher Rogers" userId="d7ca8381-d6ee-4f07-b146-dfbab520f2a9" providerId="ADAL" clId="{064A6EE9-4B13-4A8F-AD85-7155BCABAE34}" dt="2023-10-23T10:48:39.866" v="2072" actId="26606"/>
          <ac:spMkLst>
            <pc:docMk/>
            <pc:sldMk cId="1185663164" sldId="843"/>
            <ac:spMk id="29" creationId="{53E5B1A8-3AC9-4BD1-9BBC-78CA94F2D1BA}"/>
          </ac:spMkLst>
        </pc:spChg>
        <pc:picChg chg="add del">
          <ac:chgData name="Christopher Rogers" userId="d7ca8381-d6ee-4f07-b146-dfbab520f2a9" providerId="ADAL" clId="{064A6EE9-4B13-4A8F-AD85-7155BCABAE34}" dt="2023-10-23T10:48:29.962" v="2065" actId="26606"/>
          <ac:picMkLst>
            <pc:docMk/>
            <pc:sldMk cId="1185663164" sldId="843"/>
            <ac:picMk id="5" creationId="{AEDDB43F-AB0A-85E5-D8A7-F217975D5B52}"/>
          </ac:picMkLst>
        </pc:picChg>
        <pc:picChg chg="del">
          <ac:chgData name="Christopher Rogers" userId="d7ca8381-d6ee-4f07-b146-dfbab520f2a9" providerId="ADAL" clId="{064A6EE9-4B13-4A8F-AD85-7155BCABAE34}" dt="2023-10-23T10:44:41.866" v="2009" actId="478"/>
          <ac:picMkLst>
            <pc:docMk/>
            <pc:sldMk cId="1185663164" sldId="843"/>
            <ac:picMk id="9" creationId="{83D2CD1B-F132-E196-392F-A99156E7BD21}"/>
          </ac:picMkLst>
        </pc:picChg>
        <pc:picChg chg="add del">
          <ac:chgData name="Christopher Rogers" userId="d7ca8381-d6ee-4f07-b146-dfbab520f2a9" providerId="ADAL" clId="{064A6EE9-4B13-4A8F-AD85-7155BCABAE34}" dt="2023-10-23T10:48:33.121" v="2069" actId="26606"/>
          <ac:picMkLst>
            <pc:docMk/>
            <pc:sldMk cId="1185663164" sldId="843"/>
            <ac:picMk id="16" creationId="{9F632902-5713-3429-5DC2-18C6BC3A098A}"/>
          </ac:picMkLst>
        </pc:picChg>
        <pc:picChg chg="del">
          <ac:chgData name="Christopher Rogers" userId="d7ca8381-d6ee-4f07-b146-dfbab520f2a9" providerId="ADAL" clId="{064A6EE9-4B13-4A8F-AD85-7155BCABAE34}" dt="2023-10-23T10:44:47.114" v="2013" actId="478"/>
          <ac:picMkLst>
            <pc:docMk/>
            <pc:sldMk cId="1185663164" sldId="843"/>
            <ac:picMk id="1026" creationId="{5F1440EE-4126-DA01-90B6-40D8CB91C5CD}"/>
          </ac:picMkLst>
        </pc:picChg>
      </pc:sldChg>
      <pc:sldChg chg="del">
        <pc:chgData name="Christopher Rogers" userId="d7ca8381-d6ee-4f07-b146-dfbab520f2a9" providerId="ADAL" clId="{064A6EE9-4B13-4A8F-AD85-7155BCABAE34}" dt="2023-10-23T10:42:52.746" v="1998" actId="2696"/>
        <pc:sldMkLst>
          <pc:docMk/>
          <pc:sldMk cId="2862194426" sldId="844"/>
        </pc:sldMkLst>
      </pc:sldChg>
      <pc:sldChg chg="del">
        <pc:chgData name="Christopher Rogers" userId="d7ca8381-d6ee-4f07-b146-dfbab520f2a9" providerId="ADAL" clId="{064A6EE9-4B13-4A8F-AD85-7155BCABAE34}" dt="2023-10-23T10:42:47.946" v="1996" actId="2696"/>
        <pc:sldMkLst>
          <pc:docMk/>
          <pc:sldMk cId="2000616049" sldId="845"/>
        </pc:sldMkLst>
      </pc:sldChg>
      <pc:sldChg chg="del">
        <pc:chgData name="Christopher Rogers" userId="d7ca8381-d6ee-4f07-b146-dfbab520f2a9" providerId="ADAL" clId="{064A6EE9-4B13-4A8F-AD85-7155BCABAE34}" dt="2023-10-23T10:42:50.499" v="1997" actId="2696"/>
        <pc:sldMkLst>
          <pc:docMk/>
          <pc:sldMk cId="2753698495" sldId="846"/>
        </pc:sldMkLst>
      </pc:sldChg>
      <pc:sldChg chg="del">
        <pc:chgData name="Christopher Rogers" userId="d7ca8381-d6ee-4f07-b146-dfbab520f2a9" providerId="ADAL" clId="{064A6EE9-4B13-4A8F-AD85-7155BCABAE34}" dt="2023-10-23T10:42:54.774" v="1999" actId="2696"/>
        <pc:sldMkLst>
          <pc:docMk/>
          <pc:sldMk cId="3172888898" sldId="847"/>
        </pc:sldMkLst>
      </pc:sldChg>
      <pc:sldChg chg="del">
        <pc:chgData name="Christopher Rogers" userId="d7ca8381-d6ee-4f07-b146-dfbab520f2a9" providerId="ADAL" clId="{064A6EE9-4B13-4A8F-AD85-7155BCABAE34}" dt="2023-10-23T10:43:00.953" v="2002" actId="2696"/>
        <pc:sldMkLst>
          <pc:docMk/>
          <pc:sldMk cId="3988018689" sldId="848"/>
        </pc:sldMkLst>
      </pc:sldChg>
      <pc:sldChg chg="del">
        <pc:chgData name="Christopher Rogers" userId="d7ca8381-d6ee-4f07-b146-dfbab520f2a9" providerId="ADAL" clId="{064A6EE9-4B13-4A8F-AD85-7155BCABAE34}" dt="2023-10-23T10:43:02.841" v="2003" actId="2696"/>
        <pc:sldMkLst>
          <pc:docMk/>
          <pc:sldMk cId="4122770901" sldId="849"/>
        </pc:sldMkLst>
      </pc:sldChg>
      <pc:sldChg chg="del">
        <pc:chgData name="Christopher Rogers" userId="d7ca8381-d6ee-4f07-b146-dfbab520f2a9" providerId="ADAL" clId="{064A6EE9-4B13-4A8F-AD85-7155BCABAE34}" dt="2023-10-23T10:43:05.043" v="2004" actId="2696"/>
        <pc:sldMkLst>
          <pc:docMk/>
          <pc:sldMk cId="327384493" sldId="850"/>
        </pc:sldMkLst>
      </pc:sldChg>
      <pc:sldChg chg="del">
        <pc:chgData name="Christopher Rogers" userId="d7ca8381-d6ee-4f07-b146-dfbab520f2a9" providerId="ADAL" clId="{064A6EE9-4B13-4A8F-AD85-7155BCABAE34}" dt="2023-10-23T10:43:06.821" v="2005" actId="2696"/>
        <pc:sldMkLst>
          <pc:docMk/>
          <pc:sldMk cId="1271172412" sldId="851"/>
        </pc:sldMkLst>
      </pc:sldChg>
      <pc:sldChg chg="del">
        <pc:chgData name="Christopher Rogers" userId="d7ca8381-d6ee-4f07-b146-dfbab520f2a9" providerId="ADAL" clId="{064A6EE9-4B13-4A8F-AD85-7155BCABAE34}" dt="2023-10-23T10:42:56.958" v="2000" actId="2696"/>
        <pc:sldMkLst>
          <pc:docMk/>
          <pc:sldMk cId="766086197" sldId="852"/>
        </pc:sldMkLst>
      </pc:sldChg>
      <pc:sldChg chg="addSp delSp modSp mod modNotesTx">
        <pc:chgData name="Christopher Rogers" userId="d7ca8381-d6ee-4f07-b146-dfbab520f2a9" providerId="ADAL" clId="{064A6EE9-4B13-4A8F-AD85-7155BCABAE34}" dt="2023-10-23T10:35:04.860" v="1699" actId="14100"/>
        <pc:sldMkLst>
          <pc:docMk/>
          <pc:sldMk cId="2414219942" sldId="856"/>
        </pc:sldMkLst>
        <pc:spChg chg="mod">
          <ac:chgData name="Christopher Rogers" userId="d7ca8381-d6ee-4f07-b146-dfbab520f2a9" providerId="ADAL" clId="{064A6EE9-4B13-4A8F-AD85-7155BCABAE34}" dt="2023-10-23T10:35:04.860" v="1699" actId="14100"/>
          <ac:spMkLst>
            <pc:docMk/>
            <pc:sldMk cId="2414219942" sldId="856"/>
            <ac:spMk id="2" creationId="{10092690-15B2-247E-2F8E-50708C29D252}"/>
          </ac:spMkLst>
        </pc:spChg>
        <pc:spChg chg="del mod">
          <ac:chgData name="Christopher Rogers" userId="d7ca8381-d6ee-4f07-b146-dfbab520f2a9" providerId="ADAL" clId="{064A6EE9-4B13-4A8F-AD85-7155BCABAE34}" dt="2023-10-23T10:32:40.476" v="1523"/>
          <ac:spMkLst>
            <pc:docMk/>
            <pc:sldMk cId="2414219942" sldId="856"/>
            <ac:spMk id="3" creationId="{13CF53BD-9B3B-917C-73A6-62FE7E905ECE}"/>
          </ac:spMkLst>
        </pc:spChg>
        <pc:spChg chg="add mod">
          <ac:chgData name="Christopher Rogers" userId="d7ca8381-d6ee-4f07-b146-dfbab520f2a9" providerId="ADAL" clId="{064A6EE9-4B13-4A8F-AD85-7155BCABAE34}" dt="2023-10-23T10:34:55.437" v="1697" actId="20577"/>
          <ac:spMkLst>
            <pc:docMk/>
            <pc:sldMk cId="2414219942" sldId="856"/>
            <ac:spMk id="4" creationId="{3E14BE28-40E5-2075-D38C-8877DDC6AF14}"/>
          </ac:spMkLst>
        </pc:spChg>
        <pc:picChg chg="add mod">
          <ac:chgData name="Christopher Rogers" userId="d7ca8381-d6ee-4f07-b146-dfbab520f2a9" providerId="ADAL" clId="{064A6EE9-4B13-4A8F-AD85-7155BCABAE34}" dt="2023-10-23T10:33:04.337" v="1550" actId="1076"/>
          <ac:picMkLst>
            <pc:docMk/>
            <pc:sldMk cId="2414219942" sldId="856"/>
            <ac:picMk id="13314" creationId="{6076B747-A02F-CC46-C1F5-7CF5E4C379F9}"/>
          </ac:picMkLst>
        </pc:picChg>
      </pc:sldChg>
      <pc:sldChg chg="del">
        <pc:chgData name="Christopher Rogers" userId="d7ca8381-d6ee-4f07-b146-dfbab520f2a9" providerId="ADAL" clId="{064A6EE9-4B13-4A8F-AD85-7155BCABAE34}" dt="2023-10-23T10:31:20.289" v="1517" actId="2696"/>
        <pc:sldMkLst>
          <pc:docMk/>
          <pc:sldMk cId="1845634234" sldId="857"/>
        </pc:sldMkLst>
      </pc:sldChg>
      <pc:sldChg chg="del">
        <pc:chgData name="Christopher Rogers" userId="d7ca8381-d6ee-4f07-b146-dfbab520f2a9" providerId="ADAL" clId="{064A6EE9-4B13-4A8F-AD85-7155BCABAE34}" dt="2023-10-23T10:42:58.919" v="2001" actId="2696"/>
        <pc:sldMkLst>
          <pc:docMk/>
          <pc:sldMk cId="158973530" sldId="858"/>
        </pc:sldMkLst>
      </pc:sldChg>
      <pc:sldChg chg="addSp delSp modSp add mod modAnim">
        <pc:chgData name="Christopher Rogers" userId="d7ca8381-d6ee-4f07-b146-dfbab520f2a9" providerId="ADAL" clId="{064A6EE9-4B13-4A8F-AD85-7155BCABAE34}" dt="2023-10-23T11:35:09.961" v="2151"/>
        <pc:sldMkLst>
          <pc:docMk/>
          <pc:sldMk cId="351281022" sldId="859"/>
        </pc:sldMkLst>
        <pc:spChg chg="add del mod">
          <ac:chgData name="Christopher Rogers" userId="d7ca8381-d6ee-4f07-b146-dfbab520f2a9" providerId="ADAL" clId="{064A6EE9-4B13-4A8F-AD85-7155BCABAE34}" dt="2023-10-23T09:32:54.620" v="218"/>
          <ac:spMkLst>
            <pc:docMk/>
            <pc:sldMk cId="351281022" sldId="859"/>
            <ac:spMk id="2" creationId="{A61015A8-798F-8245-B36F-E443BD1122E1}"/>
          </ac:spMkLst>
        </pc:spChg>
        <pc:spChg chg="mod">
          <ac:chgData name="Christopher Rogers" userId="d7ca8381-d6ee-4f07-b146-dfbab520f2a9" providerId="ADAL" clId="{064A6EE9-4B13-4A8F-AD85-7155BCABAE34}" dt="2023-10-23T09:32:54.290" v="216" actId="207"/>
          <ac:spMkLst>
            <pc:docMk/>
            <pc:sldMk cId="351281022" sldId="859"/>
            <ac:spMk id="3" creationId="{6A13D45D-001D-2D34-CC09-D9854736AEC1}"/>
          </ac:spMkLst>
        </pc:spChg>
        <pc:spChg chg="mod">
          <ac:chgData name="Christopher Rogers" userId="d7ca8381-d6ee-4f07-b146-dfbab520f2a9" providerId="ADAL" clId="{064A6EE9-4B13-4A8F-AD85-7155BCABAE34}" dt="2023-10-23T09:34:15.795" v="293" actId="20577"/>
          <ac:spMkLst>
            <pc:docMk/>
            <pc:sldMk cId="351281022" sldId="859"/>
            <ac:spMk id="7" creationId="{BC22B555-5BB3-6AE2-AB61-560C5BF0930D}"/>
          </ac:spMkLst>
        </pc:spChg>
        <pc:picChg chg="del">
          <ac:chgData name="Christopher Rogers" userId="d7ca8381-d6ee-4f07-b146-dfbab520f2a9" providerId="ADAL" clId="{064A6EE9-4B13-4A8F-AD85-7155BCABAE34}" dt="2023-10-23T09:31:35.414" v="211" actId="478"/>
          <ac:picMkLst>
            <pc:docMk/>
            <pc:sldMk cId="351281022" sldId="859"/>
            <ac:picMk id="4098" creationId="{33FB1EBE-1D8B-32B2-3E3A-480360C904AB}"/>
          </ac:picMkLst>
        </pc:picChg>
        <pc:picChg chg="add mod">
          <ac:chgData name="Christopher Rogers" userId="d7ca8381-d6ee-4f07-b146-dfbab520f2a9" providerId="ADAL" clId="{064A6EE9-4B13-4A8F-AD85-7155BCABAE34}" dt="2023-10-23T09:32:45.249" v="215" actId="1076"/>
          <ac:picMkLst>
            <pc:docMk/>
            <pc:sldMk cId="351281022" sldId="859"/>
            <ac:picMk id="5122" creationId="{DB2B9D5E-7B2F-6252-400C-DF370E8165E4}"/>
          </ac:picMkLst>
        </pc:picChg>
      </pc:sldChg>
      <pc:sldChg chg="addSp delSp modSp add mod modAnim">
        <pc:chgData name="Christopher Rogers" userId="d7ca8381-d6ee-4f07-b146-dfbab520f2a9" providerId="ADAL" clId="{064A6EE9-4B13-4A8F-AD85-7155BCABAE34}" dt="2023-10-23T11:35:33.724" v="2159"/>
        <pc:sldMkLst>
          <pc:docMk/>
          <pc:sldMk cId="2449206615" sldId="860"/>
        </pc:sldMkLst>
        <pc:spChg chg="add del mod">
          <ac:chgData name="Christopher Rogers" userId="d7ca8381-d6ee-4f07-b146-dfbab520f2a9" providerId="ADAL" clId="{064A6EE9-4B13-4A8F-AD85-7155BCABAE34}" dt="2023-10-23T09:39:17.128" v="396"/>
          <ac:spMkLst>
            <pc:docMk/>
            <pc:sldMk cId="2449206615" sldId="860"/>
            <ac:spMk id="2" creationId="{4C0C913A-FCD5-C2CE-4377-A99524BA8A9A}"/>
          </ac:spMkLst>
        </pc:spChg>
        <pc:spChg chg="mod">
          <ac:chgData name="Christopher Rogers" userId="d7ca8381-d6ee-4f07-b146-dfbab520f2a9" providerId="ADAL" clId="{064A6EE9-4B13-4A8F-AD85-7155BCABAE34}" dt="2023-10-23T09:39:24.685" v="397" actId="207"/>
          <ac:spMkLst>
            <pc:docMk/>
            <pc:sldMk cId="2449206615" sldId="860"/>
            <ac:spMk id="3" creationId="{6A13D45D-001D-2D34-CC09-D9854736AEC1}"/>
          </ac:spMkLst>
        </pc:spChg>
        <pc:spChg chg="mod">
          <ac:chgData name="Christopher Rogers" userId="d7ca8381-d6ee-4f07-b146-dfbab520f2a9" providerId="ADAL" clId="{064A6EE9-4B13-4A8F-AD85-7155BCABAE34}" dt="2023-10-23T09:39:15.328" v="394" actId="20577"/>
          <ac:spMkLst>
            <pc:docMk/>
            <pc:sldMk cId="2449206615" sldId="860"/>
            <ac:spMk id="7" creationId="{BC22B555-5BB3-6AE2-AB61-560C5BF0930D}"/>
          </ac:spMkLst>
        </pc:spChg>
        <pc:picChg chg="del">
          <ac:chgData name="Christopher Rogers" userId="d7ca8381-d6ee-4f07-b146-dfbab520f2a9" providerId="ADAL" clId="{064A6EE9-4B13-4A8F-AD85-7155BCABAE34}" dt="2023-10-23T09:35:26.641" v="295" actId="478"/>
          <ac:picMkLst>
            <pc:docMk/>
            <pc:sldMk cId="2449206615" sldId="860"/>
            <ac:picMk id="5122" creationId="{DB2B9D5E-7B2F-6252-400C-DF370E8165E4}"/>
          </ac:picMkLst>
        </pc:picChg>
        <pc:picChg chg="add mod">
          <ac:chgData name="Christopher Rogers" userId="d7ca8381-d6ee-4f07-b146-dfbab520f2a9" providerId="ADAL" clId="{064A6EE9-4B13-4A8F-AD85-7155BCABAE34}" dt="2023-10-23T09:35:39.598" v="298" actId="1076"/>
          <ac:picMkLst>
            <pc:docMk/>
            <pc:sldMk cId="2449206615" sldId="860"/>
            <ac:picMk id="6146" creationId="{155C31E1-B6EA-CFA5-BF04-31E6C11C1901}"/>
          </ac:picMkLst>
        </pc:picChg>
      </pc:sldChg>
      <pc:sldChg chg="addSp delSp modSp add mod setBg modAnim">
        <pc:chgData name="Christopher Rogers" userId="d7ca8381-d6ee-4f07-b146-dfbab520f2a9" providerId="ADAL" clId="{064A6EE9-4B13-4A8F-AD85-7155BCABAE34}" dt="2023-10-23T11:35:42.950" v="2160"/>
        <pc:sldMkLst>
          <pc:docMk/>
          <pc:sldMk cId="4242460425" sldId="861"/>
        </pc:sldMkLst>
        <pc:spChg chg="add del mod ord">
          <ac:chgData name="Christopher Rogers" userId="d7ca8381-d6ee-4f07-b146-dfbab520f2a9" providerId="ADAL" clId="{064A6EE9-4B13-4A8F-AD85-7155BCABAE34}" dt="2023-10-23T09:52:30.816" v="520"/>
          <ac:spMkLst>
            <pc:docMk/>
            <pc:sldMk cId="4242460425" sldId="861"/>
            <ac:spMk id="2" creationId="{0E7DCEDE-936F-5E27-A0B3-D858EBB276B5}"/>
          </ac:spMkLst>
        </pc:spChg>
        <pc:spChg chg="del">
          <ac:chgData name="Christopher Rogers" userId="d7ca8381-d6ee-4f07-b146-dfbab520f2a9" providerId="ADAL" clId="{064A6EE9-4B13-4A8F-AD85-7155BCABAE34}" dt="2023-10-23T09:43:22.727" v="400" actId="478"/>
          <ac:spMkLst>
            <pc:docMk/>
            <pc:sldMk cId="4242460425" sldId="861"/>
            <ac:spMk id="3" creationId="{6A13D45D-001D-2D34-CC09-D9854736AEC1}"/>
          </ac:spMkLst>
        </pc:spChg>
        <pc:spChg chg="mod">
          <ac:chgData name="Christopher Rogers" userId="d7ca8381-d6ee-4f07-b146-dfbab520f2a9" providerId="ADAL" clId="{064A6EE9-4B13-4A8F-AD85-7155BCABAE34}" dt="2023-10-23T09:52:49.091" v="525" actId="2711"/>
          <ac:spMkLst>
            <pc:docMk/>
            <pc:sldMk cId="4242460425" sldId="861"/>
            <ac:spMk id="7" creationId="{BC22B555-5BB3-6AE2-AB61-560C5BF0930D}"/>
          </ac:spMkLst>
        </pc:spChg>
        <pc:spChg chg="mod">
          <ac:chgData name="Christopher Rogers" userId="d7ca8381-d6ee-4f07-b146-dfbab520f2a9" providerId="ADAL" clId="{064A6EE9-4B13-4A8F-AD85-7155BCABAE34}" dt="2023-10-23T09:52:38.214" v="522" actId="14100"/>
          <ac:spMkLst>
            <pc:docMk/>
            <pc:sldMk cId="4242460425" sldId="861"/>
            <ac:spMk id="40961" creationId="{FCBF4448-494D-0240-A11A-C4182E525BE7}"/>
          </ac:spMkLst>
        </pc:spChg>
        <pc:spChg chg="add">
          <ac:chgData name="Christopher Rogers" userId="d7ca8381-d6ee-4f07-b146-dfbab520f2a9" providerId="ADAL" clId="{064A6EE9-4B13-4A8F-AD85-7155BCABAE34}" dt="2023-10-23T09:52:29.732" v="518" actId="26606"/>
          <ac:spMkLst>
            <pc:docMk/>
            <pc:sldMk cId="4242460425" sldId="861"/>
            <ac:spMk id="40966" creationId="{F13C74B1-5B17-4795-BED0-7140497B445A}"/>
          </ac:spMkLst>
        </pc:spChg>
        <pc:spChg chg="add">
          <ac:chgData name="Christopher Rogers" userId="d7ca8381-d6ee-4f07-b146-dfbab520f2a9" providerId="ADAL" clId="{064A6EE9-4B13-4A8F-AD85-7155BCABAE34}" dt="2023-10-23T09:52:29.732" v="518" actId="26606"/>
          <ac:spMkLst>
            <pc:docMk/>
            <pc:sldMk cId="4242460425" sldId="861"/>
            <ac:spMk id="40968" creationId="{D4974D33-8DC5-464E-8C6D-BE58F0669C17}"/>
          </ac:spMkLst>
        </pc:spChg>
        <pc:picChg chg="del">
          <ac:chgData name="Christopher Rogers" userId="d7ca8381-d6ee-4f07-b146-dfbab520f2a9" providerId="ADAL" clId="{064A6EE9-4B13-4A8F-AD85-7155BCABAE34}" dt="2023-10-23T09:43:20.043" v="399" actId="478"/>
          <ac:picMkLst>
            <pc:docMk/>
            <pc:sldMk cId="4242460425" sldId="861"/>
            <ac:picMk id="6146" creationId="{155C31E1-B6EA-CFA5-BF04-31E6C11C1901}"/>
          </ac:picMkLst>
        </pc:picChg>
        <pc:picChg chg="add mod">
          <ac:chgData name="Christopher Rogers" userId="d7ca8381-d6ee-4f07-b146-dfbab520f2a9" providerId="ADAL" clId="{064A6EE9-4B13-4A8F-AD85-7155BCABAE34}" dt="2023-10-23T09:52:29.732" v="518" actId="26606"/>
          <ac:picMkLst>
            <pc:docMk/>
            <pc:sldMk cId="4242460425" sldId="861"/>
            <ac:picMk id="7170" creationId="{5176557C-BAA6-C1C5-8151-458E1507A55A}"/>
          </ac:picMkLst>
        </pc:picChg>
      </pc:sldChg>
      <pc:sldChg chg="addSp delSp modSp add mod ord modAnim modNotesTx">
        <pc:chgData name="Christopher Rogers" userId="d7ca8381-d6ee-4f07-b146-dfbab520f2a9" providerId="ADAL" clId="{064A6EE9-4B13-4A8F-AD85-7155BCABAE34}" dt="2023-10-23T11:36:08.859" v="2166"/>
        <pc:sldMkLst>
          <pc:docMk/>
          <pc:sldMk cId="1571039960" sldId="862"/>
        </pc:sldMkLst>
        <pc:spChg chg="add del mod">
          <ac:chgData name="Christopher Rogers" userId="d7ca8381-d6ee-4f07-b146-dfbab520f2a9" providerId="ADAL" clId="{064A6EE9-4B13-4A8F-AD85-7155BCABAE34}" dt="2023-10-23T09:55:32.798" v="558"/>
          <ac:spMkLst>
            <pc:docMk/>
            <pc:sldMk cId="1571039960" sldId="862"/>
            <ac:spMk id="2" creationId="{89A98450-A62B-026F-D18C-BC0D6A36BE7D}"/>
          </ac:spMkLst>
        </pc:spChg>
        <pc:spChg chg="mod">
          <ac:chgData name="Christopher Rogers" userId="d7ca8381-d6ee-4f07-b146-dfbab520f2a9" providerId="ADAL" clId="{064A6EE9-4B13-4A8F-AD85-7155BCABAE34}" dt="2023-10-23T09:55:32.408" v="556" actId="207"/>
          <ac:spMkLst>
            <pc:docMk/>
            <pc:sldMk cId="1571039960" sldId="862"/>
            <ac:spMk id="3" creationId="{6A13D45D-001D-2D34-CC09-D9854736AEC1}"/>
          </ac:spMkLst>
        </pc:spChg>
        <pc:spChg chg="mod">
          <ac:chgData name="Christopher Rogers" userId="d7ca8381-d6ee-4f07-b146-dfbab520f2a9" providerId="ADAL" clId="{064A6EE9-4B13-4A8F-AD85-7155BCABAE34}" dt="2023-10-23T09:56:32.531" v="646" actId="20577"/>
          <ac:spMkLst>
            <pc:docMk/>
            <pc:sldMk cId="1571039960" sldId="862"/>
            <ac:spMk id="7" creationId="{BC22B555-5BB3-6AE2-AB61-560C5BF0930D}"/>
          </ac:spMkLst>
        </pc:spChg>
        <pc:spChg chg="mod">
          <ac:chgData name="Christopher Rogers" userId="d7ca8381-d6ee-4f07-b146-dfbab520f2a9" providerId="ADAL" clId="{064A6EE9-4B13-4A8F-AD85-7155BCABAE34}" dt="2023-10-23T09:54:57.833" v="536" actId="20577"/>
          <ac:spMkLst>
            <pc:docMk/>
            <pc:sldMk cId="1571039960" sldId="862"/>
            <ac:spMk id="40961" creationId="{FCBF4448-494D-0240-A11A-C4182E525BE7}"/>
          </ac:spMkLst>
        </pc:spChg>
        <pc:picChg chg="del">
          <ac:chgData name="Christopher Rogers" userId="d7ca8381-d6ee-4f07-b146-dfbab520f2a9" providerId="ADAL" clId="{064A6EE9-4B13-4A8F-AD85-7155BCABAE34}" dt="2023-10-23T09:55:00.143" v="537" actId="478"/>
          <ac:picMkLst>
            <pc:docMk/>
            <pc:sldMk cId="1571039960" sldId="862"/>
            <ac:picMk id="6146" creationId="{155C31E1-B6EA-CFA5-BF04-31E6C11C1901}"/>
          </ac:picMkLst>
        </pc:picChg>
        <pc:picChg chg="add mod">
          <ac:chgData name="Christopher Rogers" userId="d7ca8381-d6ee-4f07-b146-dfbab520f2a9" providerId="ADAL" clId="{064A6EE9-4B13-4A8F-AD85-7155BCABAE34}" dt="2023-10-23T09:55:24.232" v="553" actId="1076"/>
          <ac:picMkLst>
            <pc:docMk/>
            <pc:sldMk cId="1571039960" sldId="862"/>
            <ac:picMk id="8194" creationId="{1503557A-6658-DC47-644E-AC2BA001A3C4}"/>
          </ac:picMkLst>
        </pc:picChg>
      </pc:sldChg>
      <pc:sldChg chg="addSp delSp modSp add mod modAnim modNotesTx">
        <pc:chgData name="Christopher Rogers" userId="d7ca8381-d6ee-4f07-b146-dfbab520f2a9" providerId="ADAL" clId="{064A6EE9-4B13-4A8F-AD85-7155BCABAE34}" dt="2023-10-23T11:36:25.231" v="2170"/>
        <pc:sldMkLst>
          <pc:docMk/>
          <pc:sldMk cId="259175314" sldId="863"/>
        </pc:sldMkLst>
        <pc:spChg chg="add del mod">
          <ac:chgData name="Christopher Rogers" userId="d7ca8381-d6ee-4f07-b146-dfbab520f2a9" providerId="ADAL" clId="{064A6EE9-4B13-4A8F-AD85-7155BCABAE34}" dt="2023-10-23T09:58:13.206" v="669"/>
          <ac:spMkLst>
            <pc:docMk/>
            <pc:sldMk cId="259175314" sldId="863"/>
            <ac:spMk id="2" creationId="{1784E402-BF43-E023-2000-27E161A33E0D}"/>
          </ac:spMkLst>
        </pc:spChg>
        <pc:spChg chg="mod">
          <ac:chgData name="Christopher Rogers" userId="d7ca8381-d6ee-4f07-b146-dfbab520f2a9" providerId="ADAL" clId="{064A6EE9-4B13-4A8F-AD85-7155BCABAE34}" dt="2023-10-23T10:00:06.136" v="718" actId="1076"/>
          <ac:spMkLst>
            <pc:docMk/>
            <pc:sldMk cId="259175314" sldId="863"/>
            <ac:spMk id="3" creationId="{6A13D45D-001D-2D34-CC09-D9854736AEC1}"/>
          </ac:spMkLst>
        </pc:spChg>
        <pc:spChg chg="mod">
          <ac:chgData name="Christopher Rogers" userId="d7ca8381-d6ee-4f07-b146-dfbab520f2a9" providerId="ADAL" clId="{064A6EE9-4B13-4A8F-AD85-7155BCABAE34}" dt="2023-10-23T09:58:55.162" v="714" actId="1076"/>
          <ac:spMkLst>
            <pc:docMk/>
            <pc:sldMk cId="259175314" sldId="863"/>
            <ac:spMk id="7" creationId="{BC22B555-5BB3-6AE2-AB61-560C5BF0930D}"/>
          </ac:spMkLst>
        </pc:spChg>
        <pc:picChg chg="del">
          <ac:chgData name="Christopher Rogers" userId="d7ca8381-d6ee-4f07-b146-dfbab520f2a9" providerId="ADAL" clId="{064A6EE9-4B13-4A8F-AD85-7155BCABAE34}" dt="2023-10-23T09:57:28.094" v="660" actId="478"/>
          <ac:picMkLst>
            <pc:docMk/>
            <pc:sldMk cId="259175314" sldId="863"/>
            <ac:picMk id="8194" creationId="{1503557A-6658-DC47-644E-AC2BA001A3C4}"/>
          </ac:picMkLst>
        </pc:picChg>
        <pc:picChg chg="add mod">
          <ac:chgData name="Christopher Rogers" userId="d7ca8381-d6ee-4f07-b146-dfbab520f2a9" providerId="ADAL" clId="{064A6EE9-4B13-4A8F-AD85-7155BCABAE34}" dt="2023-10-23T09:58:01.837" v="664" actId="1076"/>
          <ac:picMkLst>
            <pc:docMk/>
            <pc:sldMk cId="259175314" sldId="863"/>
            <ac:picMk id="9218" creationId="{8ECBB71C-63B3-71EC-18A8-984CD6068681}"/>
          </ac:picMkLst>
        </pc:picChg>
      </pc:sldChg>
      <pc:sldChg chg="addSp delSp modSp add mod modAnim modNotesTx">
        <pc:chgData name="Christopher Rogers" userId="d7ca8381-d6ee-4f07-b146-dfbab520f2a9" providerId="ADAL" clId="{064A6EE9-4B13-4A8F-AD85-7155BCABAE34}" dt="2023-10-23T11:36:43.900" v="2174"/>
        <pc:sldMkLst>
          <pc:docMk/>
          <pc:sldMk cId="1119767734" sldId="864"/>
        </pc:sldMkLst>
        <pc:spChg chg="add del mod">
          <ac:chgData name="Christopher Rogers" userId="d7ca8381-d6ee-4f07-b146-dfbab520f2a9" providerId="ADAL" clId="{064A6EE9-4B13-4A8F-AD85-7155BCABAE34}" dt="2023-10-23T10:02:21.729" v="754"/>
          <ac:spMkLst>
            <pc:docMk/>
            <pc:sldMk cId="1119767734" sldId="864"/>
            <ac:spMk id="2" creationId="{DCA9BD12-0751-B096-F6CF-8F151C6A4AFE}"/>
          </ac:spMkLst>
        </pc:spChg>
        <pc:spChg chg="mod">
          <ac:chgData name="Christopher Rogers" userId="d7ca8381-d6ee-4f07-b146-dfbab520f2a9" providerId="ADAL" clId="{064A6EE9-4B13-4A8F-AD85-7155BCABAE34}" dt="2023-10-23T10:04:04.710" v="862" actId="1076"/>
          <ac:spMkLst>
            <pc:docMk/>
            <pc:sldMk cId="1119767734" sldId="864"/>
            <ac:spMk id="3" creationId="{6A13D45D-001D-2D34-CC09-D9854736AEC1}"/>
          </ac:spMkLst>
        </pc:spChg>
        <pc:spChg chg="mod">
          <ac:chgData name="Christopher Rogers" userId="d7ca8381-d6ee-4f07-b146-dfbab520f2a9" providerId="ADAL" clId="{064A6EE9-4B13-4A8F-AD85-7155BCABAE34}" dt="2023-10-23T10:03:30.847" v="860" actId="1076"/>
          <ac:spMkLst>
            <pc:docMk/>
            <pc:sldMk cId="1119767734" sldId="864"/>
            <ac:spMk id="7" creationId="{BC22B555-5BB3-6AE2-AB61-560C5BF0930D}"/>
          </ac:spMkLst>
        </pc:spChg>
        <pc:picChg chg="del">
          <ac:chgData name="Christopher Rogers" userId="d7ca8381-d6ee-4f07-b146-dfbab520f2a9" providerId="ADAL" clId="{064A6EE9-4B13-4A8F-AD85-7155BCABAE34}" dt="2023-10-23T10:01:46.054" v="726" actId="478"/>
          <ac:picMkLst>
            <pc:docMk/>
            <pc:sldMk cId="1119767734" sldId="864"/>
            <ac:picMk id="9218" creationId="{8ECBB71C-63B3-71EC-18A8-984CD6068681}"/>
          </ac:picMkLst>
        </pc:picChg>
        <pc:picChg chg="add mod">
          <ac:chgData name="Christopher Rogers" userId="d7ca8381-d6ee-4f07-b146-dfbab520f2a9" providerId="ADAL" clId="{064A6EE9-4B13-4A8F-AD85-7155BCABAE34}" dt="2023-10-23T10:02:13.455" v="734" actId="1076"/>
          <ac:picMkLst>
            <pc:docMk/>
            <pc:sldMk cId="1119767734" sldId="864"/>
            <ac:picMk id="10242" creationId="{FF195C0C-B8AB-2770-9F41-BD8660ED71F7}"/>
          </ac:picMkLst>
        </pc:picChg>
      </pc:sldChg>
      <pc:sldChg chg="addSp delSp modSp add mod modNotesTx">
        <pc:chgData name="Christopher Rogers" userId="d7ca8381-d6ee-4f07-b146-dfbab520f2a9" providerId="ADAL" clId="{064A6EE9-4B13-4A8F-AD85-7155BCABAE34}" dt="2023-10-23T10:06:14.525" v="898"/>
        <pc:sldMkLst>
          <pc:docMk/>
          <pc:sldMk cId="1611130364" sldId="865"/>
        </pc:sldMkLst>
        <pc:spChg chg="add del mod">
          <ac:chgData name="Christopher Rogers" userId="d7ca8381-d6ee-4f07-b146-dfbab520f2a9" providerId="ADAL" clId="{064A6EE9-4B13-4A8F-AD85-7155BCABAE34}" dt="2023-10-23T10:05:29.207" v="887"/>
          <ac:spMkLst>
            <pc:docMk/>
            <pc:sldMk cId="1611130364" sldId="865"/>
            <ac:spMk id="2" creationId="{5A2A65ED-49C1-92B4-3FBA-FB6F0E8C2450}"/>
          </ac:spMkLst>
        </pc:spChg>
        <pc:spChg chg="mod">
          <ac:chgData name="Christopher Rogers" userId="d7ca8381-d6ee-4f07-b146-dfbab520f2a9" providerId="ADAL" clId="{064A6EE9-4B13-4A8F-AD85-7155BCABAE34}" dt="2023-10-23T10:05:58.646" v="897" actId="1076"/>
          <ac:spMkLst>
            <pc:docMk/>
            <pc:sldMk cId="1611130364" sldId="865"/>
            <ac:spMk id="3" creationId="{6A13D45D-001D-2D34-CC09-D9854736AEC1}"/>
          </ac:spMkLst>
        </pc:spChg>
        <pc:spChg chg="del mod">
          <ac:chgData name="Christopher Rogers" userId="d7ca8381-d6ee-4f07-b146-dfbab520f2a9" providerId="ADAL" clId="{064A6EE9-4B13-4A8F-AD85-7155BCABAE34}" dt="2023-10-23T10:05:48.881" v="893"/>
          <ac:spMkLst>
            <pc:docMk/>
            <pc:sldMk cId="1611130364" sldId="865"/>
            <ac:spMk id="7" creationId="{BC22B555-5BB3-6AE2-AB61-560C5BF0930D}"/>
          </ac:spMkLst>
        </pc:spChg>
        <pc:picChg chg="del">
          <ac:chgData name="Christopher Rogers" userId="d7ca8381-d6ee-4f07-b146-dfbab520f2a9" providerId="ADAL" clId="{064A6EE9-4B13-4A8F-AD85-7155BCABAE34}" dt="2023-10-23T10:04:59.958" v="876" actId="478"/>
          <ac:picMkLst>
            <pc:docMk/>
            <pc:sldMk cId="1611130364" sldId="865"/>
            <ac:picMk id="10242" creationId="{FF195C0C-B8AB-2770-9F41-BD8660ED71F7}"/>
          </ac:picMkLst>
        </pc:picChg>
        <pc:picChg chg="add mod">
          <ac:chgData name="Christopher Rogers" userId="d7ca8381-d6ee-4f07-b146-dfbab520f2a9" providerId="ADAL" clId="{064A6EE9-4B13-4A8F-AD85-7155BCABAE34}" dt="2023-10-23T10:05:55.742" v="896" actId="1076"/>
          <ac:picMkLst>
            <pc:docMk/>
            <pc:sldMk cId="1611130364" sldId="865"/>
            <ac:picMk id="11266" creationId="{1D0DD9F1-D1BA-35F9-6382-B085FE4D633B}"/>
          </ac:picMkLst>
        </pc:picChg>
      </pc:sldChg>
      <pc:sldChg chg="addSp delSp modSp add mod ord modAnim modNotesTx">
        <pc:chgData name="Christopher Rogers" userId="d7ca8381-d6ee-4f07-b146-dfbab520f2a9" providerId="ADAL" clId="{064A6EE9-4B13-4A8F-AD85-7155BCABAE34}" dt="2023-10-23T11:37:06.503" v="2178"/>
        <pc:sldMkLst>
          <pc:docMk/>
          <pc:sldMk cId="3564346908" sldId="866"/>
        </pc:sldMkLst>
        <pc:spChg chg="add del mod">
          <ac:chgData name="Christopher Rogers" userId="d7ca8381-d6ee-4f07-b146-dfbab520f2a9" providerId="ADAL" clId="{064A6EE9-4B13-4A8F-AD85-7155BCABAE34}" dt="2023-10-23T10:08:04.709" v="921"/>
          <ac:spMkLst>
            <pc:docMk/>
            <pc:sldMk cId="3564346908" sldId="866"/>
            <ac:spMk id="2" creationId="{1B42FD21-DF0E-9704-F4CB-FE5861E0F6F6}"/>
          </ac:spMkLst>
        </pc:spChg>
        <pc:spChg chg="mod">
          <ac:chgData name="Christopher Rogers" userId="d7ca8381-d6ee-4f07-b146-dfbab520f2a9" providerId="ADAL" clId="{064A6EE9-4B13-4A8F-AD85-7155BCABAE34}" dt="2023-10-23T10:11:04.474" v="1160" actId="1076"/>
          <ac:spMkLst>
            <pc:docMk/>
            <pc:sldMk cId="3564346908" sldId="866"/>
            <ac:spMk id="3" creationId="{6A13D45D-001D-2D34-CC09-D9854736AEC1}"/>
          </ac:spMkLst>
        </pc:spChg>
        <pc:spChg chg="add del mod">
          <ac:chgData name="Christopher Rogers" userId="d7ca8381-d6ee-4f07-b146-dfbab520f2a9" providerId="ADAL" clId="{064A6EE9-4B13-4A8F-AD85-7155BCABAE34}" dt="2023-10-23T10:09:36.384" v="988"/>
          <ac:spMkLst>
            <pc:docMk/>
            <pc:sldMk cId="3564346908" sldId="866"/>
            <ac:spMk id="4" creationId="{6C325CCF-1325-E032-D662-764C78D5FCB0}"/>
          </ac:spMkLst>
        </pc:spChg>
        <pc:spChg chg="mod">
          <ac:chgData name="Christopher Rogers" userId="d7ca8381-d6ee-4f07-b146-dfbab520f2a9" providerId="ADAL" clId="{064A6EE9-4B13-4A8F-AD85-7155BCABAE34}" dt="2023-10-23T10:09:52.037" v="1021" actId="20577"/>
          <ac:spMkLst>
            <pc:docMk/>
            <pc:sldMk cId="3564346908" sldId="866"/>
            <ac:spMk id="7" creationId="{BC22B555-5BB3-6AE2-AB61-560C5BF0930D}"/>
          </ac:spMkLst>
        </pc:spChg>
        <pc:picChg chg="del">
          <ac:chgData name="Christopher Rogers" userId="d7ca8381-d6ee-4f07-b146-dfbab520f2a9" providerId="ADAL" clId="{064A6EE9-4B13-4A8F-AD85-7155BCABAE34}" dt="2023-10-23T10:06:35.398" v="914" actId="478"/>
          <ac:picMkLst>
            <pc:docMk/>
            <pc:sldMk cId="3564346908" sldId="866"/>
            <ac:picMk id="10242" creationId="{FF195C0C-B8AB-2770-9F41-BD8660ED71F7}"/>
          </ac:picMkLst>
        </pc:picChg>
        <pc:picChg chg="add del mod">
          <ac:chgData name="Christopher Rogers" userId="d7ca8381-d6ee-4f07-b146-dfbab520f2a9" providerId="ADAL" clId="{064A6EE9-4B13-4A8F-AD85-7155BCABAE34}" dt="2023-10-23T10:08:04.709" v="919" actId="478"/>
          <ac:picMkLst>
            <pc:docMk/>
            <pc:sldMk cId="3564346908" sldId="866"/>
            <ac:picMk id="12290" creationId="{2CFBD6D2-2F25-EC81-F2D8-EDF7ADC072CB}"/>
          </ac:picMkLst>
        </pc:picChg>
        <pc:picChg chg="add mod">
          <ac:chgData name="Christopher Rogers" userId="d7ca8381-d6ee-4f07-b146-dfbab520f2a9" providerId="ADAL" clId="{064A6EE9-4B13-4A8F-AD85-7155BCABAE34}" dt="2023-10-23T10:08:59.612" v="925" actId="1076"/>
          <ac:picMkLst>
            <pc:docMk/>
            <pc:sldMk cId="3564346908" sldId="866"/>
            <ac:picMk id="12292" creationId="{F114E0AD-F7DF-E02E-F5ED-00FC2F13AEB6}"/>
          </ac:picMkLst>
        </pc:picChg>
      </pc:sldChg>
      <pc:sldChg chg="modSp add mod ord modAnim">
        <pc:chgData name="Christopher Rogers" userId="d7ca8381-d6ee-4f07-b146-dfbab520f2a9" providerId="ADAL" clId="{064A6EE9-4B13-4A8F-AD85-7155BCABAE34}" dt="2023-10-23T11:37:15.052" v="2179"/>
        <pc:sldMkLst>
          <pc:docMk/>
          <pc:sldMk cId="1933998940" sldId="867"/>
        </pc:sldMkLst>
        <pc:spChg chg="mod">
          <ac:chgData name="Christopher Rogers" userId="d7ca8381-d6ee-4f07-b146-dfbab520f2a9" providerId="ADAL" clId="{064A6EE9-4B13-4A8F-AD85-7155BCABAE34}" dt="2023-10-23T10:30:35.811" v="1516" actId="20577"/>
          <ac:spMkLst>
            <pc:docMk/>
            <pc:sldMk cId="1933998940" sldId="867"/>
            <ac:spMk id="3" creationId="{02DD48F1-E366-55BA-6805-E454C3F511B2}"/>
          </ac:spMkLst>
        </pc:spChg>
        <pc:spChg chg="mod">
          <ac:chgData name="Christopher Rogers" userId="d7ca8381-d6ee-4f07-b146-dfbab520f2a9" providerId="ADAL" clId="{064A6EE9-4B13-4A8F-AD85-7155BCABAE34}" dt="2023-10-23T10:14:52.587" v="1344" actId="20577"/>
          <ac:spMkLst>
            <pc:docMk/>
            <pc:sldMk cId="1933998940" sldId="867"/>
            <ac:spMk id="40961" creationId="{FCBF4448-494D-0240-A11A-C4182E525BE7}"/>
          </ac:spMkLst>
        </pc:spChg>
      </pc:sldChg>
      <pc:sldChg chg="modSp add mod ord">
        <pc:chgData name="Christopher Rogers" userId="d7ca8381-d6ee-4f07-b146-dfbab520f2a9" providerId="ADAL" clId="{064A6EE9-4B13-4A8F-AD85-7155BCABAE34}" dt="2023-10-23T10:41:35.018" v="1885" actId="403"/>
        <pc:sldMkLst>
          <pc:docMk/>
          <pc:sldMk cId="3010971355" sldId="868"/>
        </pc:sldMkLst>
        <pc:spChg chg="mod">
          <ac:chgData name="Christopher Rogers" userId="d7ca8381-d6ee-4f07-b146-dfbab520f2a9" providerId="ADAL" clId="{064A6EE9-4B13-4A8F-AD85-7155BCABAE34}" dt="2023-10-23T10:41:25.591" v="1882" actId="20577"/>
          <ac:spMkLst>
            <pc:docMk/>
            <pc:sldMk cId="3010971355" sldId="868"/>
            <ac:spMk id="3" creationId="{02DD48F1-E366-55BA-6805-E454C3F511B2}"/>
          </ac:spMkLst>
        </pc:spChg>
        <pc:spChg chg="mod">
          <ac:chgData name="Christopher Rogers" userId="d7ca8381-d6ee-4f07-b146-dfbab520f2a9" providerId="ADAL" clId="{064A6EE9-4B13-4A8F-AD85-7155BCABAE34}" dt="2023-10-23T10:41:35.018" v="1885" actId="403"/>
          <ac:spMkLst>
            <pc:docMk/>
            <pc:sldMk cId="3010971355" sldId="868"/>
            <ac:spMk id="40961" creationId="{FCBF4448-494D-0240-A11A-C4182E525BE7}"/>
          </ac:spMkLst>
        </pc:spChg>
      </pc:sldChg>
      <pc:sldChg chg="modSp add mod">
        <pc:chgData name="Christopher Rogers" userId="d7ca8381-d6ee-4f07-b146-dfbab520f2a9" providerId="ADAL" clId="{064A6EE9-4B13-4A8F-AD85-7155BCABAE34}" dt="2023-10-23T10:42:26.440" v="1991" actId="20577"/>
        <pc:sldMkLst>
          <pc:docMk/>
          <pc:sldMk cId="94802865" sldId="869"/>
        </pc:sldMkLst>
        <pc:spChg chg="mod">
          <ac:chgData name="Christopher Rogers" userId="d7ca8381-d6ee-4f07-b146-dfbab520f2a9" providerId="ADAL" clId="{064A6EE9-4B13-4A8F-AD85-7155BCABAE34}" dt="2023-10-23T10:42:26.440" v="1991" actId="20577"/>
          <ac:spMkLst>
            <pc:docMk/>
            <pc:sldMk cId="94802865" sldId="869"/>
            <ac:spMk id="3" creationId="{02DD48F1-E366-55BA-6805-E454C3F511B2}"/>
          </ac:spMkLst>
        </pc:spChg>
        <pc:spChg chg="mod">
          <ac:chgData name="Christopher Rogers" userId="d7ca8381-d6ee-4f07-b146-dfbab520f2a9" providerId="ADAL" clId="{064A6EE9-4B13-4A8F-AD85-7155BCABAE34}" dt="2023-10-23T10:41:46.497" v="1894" actId="20577"/>
          <ac:spMkLst>
            <pc:docMk/>
            <pc:sldMk cId="94802865" sldId="869"/>
            <ac:spMk id="40961" creationId="{FCBF4448-494D-0240-A11A-C4182E525BE7}"/>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23/10/2023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7ACFA33-DD99-D445-BBF2-692ED867A9DB}" type="datetimeFigureOut">
              <a:rPr lang="en-US" smtClean="0"/>
              <a:t>10/23/2023</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08C8D7-18E8-2C4F-967C-29C09C3D1F6E}" type="slidenum">
              <a:rPr lang="en-US" smtClean="0"/>
              <a:t>‹#›</a:t>
            </a:fld>
            <a:endParaRPr lang="en-US"/>
          </a:p>
        </p:txBody>
      </p:sp>
    </p:spTree>
    <p:extLst>
      <p:ext uri="{BB962C8B-B14F-4D97-AF65-F5344CB8AC3E}">
        <p14:creationId xmlns:p14="http://schemas.microsoft.com/office/powerpoint/2010/main" val="2605161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atlasobscura.com/articles/worlds-oldest-wine-speyer-bottle"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8" Type="http://schemas.openxmlformats.org/officeDocument/2006/relationships/hyperlink" Target="https://winefolly.com/review/guide-to-burgundy-wine-with-maps/" TargetMode="External"/><Relationship Id="rId3" Type="http://schemas.openxmlformats.org/officeDocument/2006/relationships/hyperlink" Target="https://winefolly.com/tutorial/how-to-tell-if-a-wine-is-age-worthy" TargetMode="External"/><Relationship Id="rId7" Type="http://schemas.openxmlformats.org/officeDocument/2006/relationships/hyperlink" Target="https://winefolly.com/review/wine-making-processes-affect-wines-flavor/" TargetMode="External"/><Relationship Id="rId2" Type="http://schemas.openxmlformats.org/officeDocument/2006/relationships/slide" Target="../slides/slide6.xml"/><Relationship Id="rId1" Type="http://schemas.openxmlformats.org/officeDocument/2006/relationships/notesMaster" Target="../notesMasters/notesMaster1.xml"/><Relationship Id="rId6" Type="http://schemas.openxmlformats.org/officeDocument/2006/relationships/hyperlink" Target="https://winefolly.com/review/wine-additives-explained/" TargetMode="External"/><Relationship Id="rId5" Type="http://schemas.openxmlformats.org/officeDocument/2006/relationships/hyperlink" Target="https://winefolly.com/review/what-are-tannins-in-wine/" TargetMode="External"/><Relationship Id="rId4" Type="http://schemas.openxmlformats.org/officeDocument/2006/relationships/hyperlink" Target="https://winefolly.com/review/complete-wine-color-chart/" TargetMode="Externa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8" Type="http://schemas.openxmlformats.org/officeDocument/2006/relationships/hyperlink" Target="https://www.bing.com/ck/a?!&amp;&amp;p=bd22b4d2fb4fbdb4JmltdHM9MTY5ODAxOTIwMCZpZ3VpZD0yMTQ3MDlmNi00Y2I0LTZlMjItMDVkOS0xYjBiNGQ3MjZmYjImaW5zaWQ9NjA2NQ&amp;ptn=3&amp;hsh=3&amp;fclid=214709f6-4cb4-6e22-05d9-1b0b4d726fb2&amp;psq=wine+regions+of+australia&amp;u=a1aHR0cHM6Ly93aW5lZm9sbHkuY29tL2RlZXAtZGl2ZS9hdXN0cmFsaWEtd2luZS1yZWdpb25zLW1hcC8&amp;ntb=1" TargetMode="External"/><Relationship Id="rId3" Type="http://schemas.openxmlformats.org/officeDocument/2006/relationships/hyperlink" Target="https://www.bing.com/ck/a?!&amp;&amp;p=ca58774295af1334JmltdHM9MTY5ODAxOTIwMCZpZ3VpZD0yMTQ3MDlmNi00Y2I0LTZlMjItMDVkOS0xYjBiNGQ3MjZmYjImaW5zaWQ9NjA2MA&amp;ptn=3&amp;hsh=3&amp;fclid=214709f6-4cb4-6e22-05d9-1b0b4d726fb2&amp;psq=wine+regions+of+australia&amp;u=a1aHR0cHM6Ly93d3cud2luZXRvdXJpc20uY29tL3dpbmUtY291bnRyeS9hdXN0cmFsaWEv&amp;ntb=1" TargetMode="External"/><Relationship Id="rId7" Type="http://schemas.openxmlformats.org/officeDocument/2006/relationships/hyperlink" Target="https://www.bing.com/ck/a?!&amp;&amp;p=b5ada98a216a6cbcJmltdHM9MTY5ODAxOTIwMCZpZ3VpZD0yMTQ3MDlmNi00Y2I0LTZlMjItMDVkOS0xYjBiNGQ3MjZmYjImaW5zaWQ9NjA2NA&amp;ptn=3&amp;hsh=3&amp;fclid=214709f6-4cb4-6e22-05d9-1b0b4d726fb2&amp;psq=wine+regions+of+australia&amp;u=a1aHR0cHM6Ly9lbi53aWtpcGVkaWEub3JnL3dpa2kvQXVzdHJhbGlhbl93aW5l&amp;ntb=1" TargetMode="External"/><Relationship Id="rId12" Type="http://schemas.openxmlformats.org/officeDocument/2006/relationships/hyperlink" Target="https://www.bing.com/ck/a?!&amp;&amp;p=e8f9dae2a724ac6aJmltdHM9MTY5ODAxOTIwMCZpZ3VpZD0yMTQ3MDlmNi00Y2I0LTZlMjItMDVkOS0xYjBiNGQ3MjZmYjImaW5zaWQ9NjA2OQ&amp;ptn=3&amp;hsh=3&amp;fclid=214709f6-4cb4-6e22-05d9-1b0b4d726fb2&amp;psq=wine+regions+of+australia&amp;u=a1aHR0cHM6Ly93d3cuYXVzdHJhbGlhLmNvbS9lbi11cy90aGluZ3MtdG8tZG8vZm9vZC1hbmQtZHJpbmtzL2F1c3RyYWxpYXMtYmVzdC13aW5lcmllcy5odG1s&amp;ntb=1"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www.bing.com/ck/a?!&amp;&amp;p=93da884005c4d0ddJmltdHM9MTY5ODAxOTIwMCZpZ3VpZD0yMTQ3MDlmNi00Y2I0LTZlMjItMDVkOS0xYjBiNGQ3MjZmYjImaW5zaWQ9NjA2Mw&amp;ptn=3&amp;hsh=3&amp;fclid=214709f6-4cb4-6e22-05d9-1b0b4d726fb2&amp;psq=wine+regions+of+australia&amp;u=a1aHR0cHM6Ly9lbi53aWtpcGVkaWEub3JnL3dpa2kvQXVzdHJhbGlhbl93aW5l&amp;ntb=1" TargetMode="External"/><Relationship Id="rId11" Type="http://schemas.openxmlformats.org/officeDocument/2006/relationships/hyperlink" Target="https://www.bing.com/ck/a?!&amp;&amp;p=42773a170dbdc08fJmltdHM9MTY5ODAxOTIwMCZpZ3VpZD0yMTQ3MDlmNi00Y2I0LTZlMjItMDVkOS0xYjBiNGQ3MjZmYjImaW5zaWQ9NjA2OA&amp;ptn=3&amp;hsh=3&amp;fclid=214709f6-4cb4-6e22-05d9-1b0b4d726fb2&amp;psq=wine+regions+of+australia&amp;u=a1aHR0cHM6Ly93d3cud2luZXBhdGhzLmNvbS9hcnRpY2xlcy9lZGl0b3JpYWwvYXVzdHJhbGlhLzEwLXRvcC13aW5lLWdyb3dpbmctZGVzdGluYXRpb25zLXRvLWV4cGxvcmUtZG93bi11bmRlcg&amp;ntb=1" TargetMode="External"/><Relationship Id="rId5" Type="http://schemas.openxmlformats.org/officeDocument/2006/relationships/hyperlink" Target="https://www.bing.com/ck/a?!&amp;&amp;p=e73e397872ad7dc9JmltdHM9MTY5ODAxOTIwMCZpZ3VpZD0yMTQ3MDlmNi00Y2I0LTZlMjItMDVkOS0xYjBiNGQ3MjZmYjImaW5zaWQ9NjA2Mg&amp;ptn=3&amp;hsh=3&amp;fclid=214709f6-4cb4-6e22-05d9-1b0b4d726fb2&amp;psq=wine+regions+of+australia&amp;u=a1aHR0cHM6Ly9lbi53aWtpcGVkaWEub3JnL3dpa2kvQXVzdHJhbGlhbl93aW5l&amp;ntb=1" TargetMode="External"/><Relationship Id="rId10" Type="http://schemas.openxmlformats.org/officeDocument/2006/relationships/hyperlink" Target="https://www.bing.com/ck/a?!&amp;&amp;p=63250fa36c1dfd09JmltdHM9MTY5ODAxOTIwMCZpZ3VpZD0yMTQ3MDlmNi00Y2I0LTZlMjItMDVkOS0xYjBiNGQ3MjZmYjImaW5zaWQ9NjA2Nw&amp;ptn=3&amp;hsh=3&amp;fclid=214709f6-4cb4-6e22-05d9-1b0b4d726fb2&amp;psq=wine+regions+of+australia&amp;u=a1aHR0cHM6Ly93d3cud2luZXBhdGhzLmNvbS9hcnRpY2xlcy9lZGl0b3JpYWwvYXVzdHJhbGlhLzEwLXRvcC13aW5lLWdyb3dpbmctZGVzdGluYXRpb25zLXRvLWV4cGxvcmUtZG93bi11bmRlcg&amp;ntb=1" TargetMode="External"/><Relationship Id="rId4" Type="http://schemas.openxmlformats.org/officeDocument/2006/relationships/hyperlink" Target="https://www.bing.com/ck/a?!&amp;&amp;p=0bfc364239bcb920JmltdHM9MTY5ODAxOTIwMCZpZ3VpZD0yMTQ3MDlmNi00Y2I0LTZlMjItMDVkOS0xYjBiNGQ3MjZmYjImaW5zaWQ9NjA2MQ&amp;ptn=3&amp;hsh=3&amp;fclid=214709f6-4cb4-6e22-05d9-1b0b4d726fb2&amp;psq=wine+regions+of+australia&amp;u=a1aHR0cHM6Ly93d3cud2luZXRvdXJpc20uY29tL3dpbmUtY291bnRyeS9hdXN0cmFsaWEv&amp;ntb=1" TargetMode="External"/><Relationship Id="rId9" Type="http://schemas.openxmlformats.org/officeDocument/2006/relationships/hyperlink" Target="https://www.bing.com/ck/a?!&amp;&amp;p=a0fa671d65a5a0a2JmltdHM9MTY5ODAxOTIwMCZpZ3VpZD0yMTQ3MDlmNi00Y2I0LTZlMjItMDVkOS0xYjBiNGQ3MjZmYjImaW5zaWQ9NjA2Ng&amp;ptn=3&amp;hsh=3&amp;fclid=214709f6-4cb4-6e22-05d9-1b0b4d726fb2&amp;psq=wine+regions+of+australia&amp;u=a1aHR0cHM6Ly93aW5lZm9sbHkuY29tL2RlZXAtZGl2ZS9hdXN0cmFsaWEtd2luZS1yZWdpb25zLW1hcC8&amp;ntb=1"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8" Type="http://schemas.openxmlformats.org/officeDocument/2006/relationships/hyperlink" Target="https://www.bing.com/ck/a?!&amp;&amp;p=d69e80c5692bdb8cJmltdHM9MTY5ODAxOTIwMCZpZ3VpZD0yMTQ3MDlmNi00Y2I0LTZlMjItMDVkOS0xYjBiNGQ3MjZmYjImaW5zaWQ9NjA0OA&amp;ptn=3&amp;hsh=3&amp;fclid=214709f6-4cb4-6e22-05d9-1b0b4d726fb2&amp;psq=south+african+wine+regions&amp;u=a1aHR0cHM6Ly91bnJhdmVsaW5nd2luZS5jb20vc291dGgtYWZyaWNhbi13aW5lLTEwMS8&amp;ntb=1" TargetMode="External"/><Relationship Id="rId13" Type="http://schemas.openxmlformats.org/officeDocument/2006/relationships/hyperlink" Target="https://www.bing.com/ck/a?!&amp;&amp;p=356d50872b9e03ffJmltdHM9MTY5ODAxOTIwMCZpZ3VpZD0yMTQ3MDlmNi00Y2I0LTZlMjItMDVkOS0xYjBiNGQ3MjZmYjImaW5zaWQ9NjA1Mw&amp;ptn=3&amp;hsh=3&amp;fclid=214709f6-4cb4-6e22-05d9-1b0b4d726fb2&amp;psq=south+african+wine+regions&amp;u=a1aHR0cHM6Ly93d3cud2luZXRvdXJpc20uY29tL3dpbmUtY291bnRyeS9zb3V0aC1hZnJpY2Ev&amp;ntb=1" TargetMode="External"/><Relationship Id="rId3" Type="http://schemas.openxmlformats.org/officeDocument/2006/relationships/hyperlink" Target="https://www.bing.com/ck/a?!&amp;&amp;p=7e5eb911bb0cbf90JmltdHM9MTY5ODAxOTIwMCZpZ3VpZD0yMTQ3MDlmNi00Y2I0LTZlMjItMDVkOS0xYjBiNGQ3MjZmYjImaW5zaWQ9NjA0Mw&amp;ptn=3&amp;hsh=3&amp;fclid=214709f6-4cb4-6e22-05d9-1b0b4d726fb2&amp;psq=south+african+wine+regions&amp;u=a1aHR0cHM6Ly93d3cud2luZXRvdXJpc20uY29tL3dpbmUtY291bnRyeS9zb3V0aC1hZnJpY2Ev&amp;ntb=1" TargetMode="External"/><Relationship Id="rId7" Type="http://schemas.openxmlformats.org/officeDocument/2006/relationships/hyperlink" Target="https://www.bing.com/ck/a?!&amp;&amp;p=2610c7f28e484c4fJmltdHM9MTY5ODAxOTIwMCZpZ3VpZD0yMTQ3MDlmNi00Y2I0LTZlMjItMDVkOS0xYjBiNGQ3MjZmYjImaW5zaWQ9NjA0Nw&amp;ptn=3&amp;hsh=3&amp;fclid=214709f6-4cb4-6e22-05d9-1b0b4d726fb2&amp;psq=south+african+wine+regions&amp;u=a1aHR0cHM6Ly92aW5leWFyZHMuY29tL3dpbmUtbWFwL3NvdXRoLWFmcmljYQ&amp;ntb=1" TargetMode="External"/><Relationship Id="rId12" Type="http://schemas.openxmlformats.org/officeDocument/2006/relationships/hyperlink" Target="https://www.bing.com/ck/a?!&amp;&amp;p=a595bfa807a92a66JmltdHM9MTY5ODAxOTIwMCZpZ3VpZD0yMTQ3MDlmNi00Y2I0LTZlMjItMDVkOS0xYjBiNGQ3MjZmYjImaW5zaWQ9NjA1Mg&amp;ptn=3&amp;hsh=3&amp;fclid=214709f6-4cb4-6e22-05d9-1b0b4d726fb2&amp;psq=south+african+wine+regions&amp;u=a1aHR0cHM6Ly93d3cud2luZXRvdXJpc20uY29tL3dpbmUtY291bnRyeS9zb3V0aC1hZnJpY2Ev&amp;ntb=1" TargetMode="External"/><Relationship Id="rId2" Type="http://schemas.openxmlformats.org/officeDocument/2006/relationships/slide" Target="../slides/slide14.xml"/><Relationship Id="rId1" Type="http://schemas.openxmlformats.org/officeDocument/2006/relationships/notesMaster" Target="../notesMasters/notesMaster1.xml"/><Relationship Id="rId6" Type="http://schemas.openxmlformats.org/officeDocument/2006/relationships/hyperlink" Target="https://www.bing.com/ck/a?!&amp;&amp;p=99e800702862e7d0JmltdHM9MTY5ODAxOTIwMCZpZ3VpZD0yMTQ3MDlmNi00Y2I0LTZlMjItMDVkOS0xYjBiNGQ3MjZmYjImaW5zaWQ9NjA0Ng&amp;ptn=3&amp;hsh=3&amp;fclid=214709f6-4cb4-6e22-05d9-1b0b4d726fb2&amp;psq=south+african+wine+regions&amp;u=a1aHR0cHM6Ly9lbnJpY2hpbmdwdXJzdWl0cy5jb20vYmVzdC1zb3V0aC1hZnJpY2FuLXdpbmUtcmVnaW9ucy8&amp;ntb=1" TargetMode="External"/><Relationship Id="rId11" Type="http://schemas.openxmlformats.org/officeDocument/2006/relationships/hyperlink" Target="https://www.bing.com/ck/a?!&amp;&amp;p=d899e878a718a462JmltdHM9MTY5ODAxOTIwMCZpZ3VpZD0yMTQ3MDlmNi00Y2I0LTZlMjItMDVkOS0xYjBiNGQ3MjZmYjImaW5zaWQ9NjA1MQ&amp;ptn=3&amp;hsh=3&amp;fclid=214709f6-4cb4-6e22-05d9-1b0b4d726fb2&amp;psq=south+african+wine+regions&amp;u=a1aHR0cHM6Ly9lbnJpY2hpbmdwdXJzdWl0cy5jb20vYmVzdC1zb3V0aC1hZnJpY2FuLXdpbmUtcmVnaW9ucy8&amp;ntb=1" TargetMode="External"/><Relationship Id="rId5" Type="http://schemas.openxmlformats.org/officeDocument/2006/relationships/hyperlink" Target="https://www.bing.com/ck/a?!&amp;&amp;p=538aa35753010d19JmltdHM9MTY5ODAxOTIwMCZpZ3VpZD0yMTQ3MDlmNi00Y2I0LTZlMjItMDVkOS0xYjBiNGQ3MjZmYjImaW5zaWQ9NjA0NQ&amp;ptn=3&amp;hsh=3&amp;fclid=214709f6-4cb4-6e22-05d9-1b0b4d726fb2&amp;psq=south+african+wine+regions&amp;u=a1aHR0cHM6Ly9lbnJpY2hpbmdwdXJzdWl0cy5jb20vYmVzdC1zb3V0aC1hZnJpY2FuLXdpbmUtcmVnaW9ucy8&amp;ntb=1" TargetMode="External"/><Relationship Id="rId10" Type="http://schemas.openxmlformats.org/officeDocument/2006/relationships/hyperlink" Target="https://www.bing.com/ck/a?!&amp;&amp;p=940c16df6956c56bJmltdHM9MTY5ODAxOTIwMCZpZ3VpZD0yMTQ3MDlmNi00Y2I0LTZlMjItMDVkOS0xYjBiNGQ3MjZmYjImaW5zaWQ9NjA1MA&amp;ptn=3&amp;hsh=3&amp;fclid=214709f6-4cb4-6e22-05d9-1b0b4d726fb2&amp;psq=south+african+wine+regions&amp;u=a1aHR0cHM6Ly9lbnJpY2hpbmdwdXJzdWl0cy5jb20vYmVzdC1zb3V0aC1hZnJpY2FuLXdpbmUtcmVnaW9ucy8&amp;ntb=1" TargetMode="External"/><Relationship Id="rId4" Type="http://schemas.openxmlformats.org/officeDocument/2006/relationships/hyperlink" Target="https://www.bing.com/ck/a?!&amp;&amp;p=d8b6859b4c6bc589JmltdHM9MTY5ODAxOTIwMCZpZ3VpZD0yMTQ3MDlmNi00Y2I0LTZlMjItMDVkOS0xYjBiNGQ3MjZmYjImaW5zaWQ9NjA0NA&amp;ptn=3&amp;hsh=3&amp;fclid=214709f6-4cb4-6e22-05d9-1b0b4d726fb2&amp;psq=south+african+wine+regions&amp;u=a1aHR0cHM6Ly93d3cud2luZXRvdXJpc20uY29tL3dpbmUtY291bnRyeS9zb3V0aC1hZnJpY2Ev&amp;ntb=1" TargetMode="External"/><Relationship Id="rId9" Type="http://schemas.openxmlformats.org/officeDocument/2006/relationships/hyperlink" Target="https://www.bing.com/ck/a?!&amp;&amp;p=2c23356f810fd6b3JmltdHM9MTY5ODAxOTIwMCZpZ3VpZD0yMTQ3MDlmNi00Y2I0LTZlMjItMDVkOS0xYjBiNGQ3MjZmYjImaW5zaWQ9NjA0OQ&amp;ptn=3&amp;hsh=3&amp;fclid=214709f6-4cb4-6e22-05d9-1b0b4d726fb2&amp;psq=south+african+wine+regions&amp;u=a1aHR0cHM6Ly93aW5lZm9sbHkuY29tL3dpbmUtcmVnaW9ucy9zb3V0aC1hZnJpY2Ev&amp;ntb=1" TargetMode="Externa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Remember to change the name on the slide.</a:t>
            </a:r>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130694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nSpc>
                <a:spcPct val="107000"/>
              </a:lnSpc>
              <a:spcAft>
                <a:spcPts val="800"/>
              </a:spcAft>
            </a:pPr>
            <a:br>
              <a:rPr lang="en-GB" altLang="en-US" dirty="0"/>
            </a:br>
            <a:r>
              <a:rPr lang="en-GB" sz="1800" kern="100" dirty="0">
                <a:solidFill>
                  <a:srgbClr val="7E7E7E"/>
                </a:solidFill>
                <a:effectLst/>
                <a:latin typeface="Open Sans" panose="020B0606030504020204" pitchFamily="34" charset="0"/>
                <a:ea typeface="DengXian" panose="02010600030101010101" pitchFamily="2" charset="-122"/>
                <a:cs typeface="Arial" panose="020B0604020202020204" pitchFamily="34" charset="0"/>
              </a:rPr>
              <a:t>The history of winemaking is well-documented in different cultures, but it is believed to be around as early as 7000 BC.</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The archaeological pieces of evidence of winemaking are grape processing and domesticated stocks.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The use of grapes for wine began in China, and it was supported by the archaeological evidence on pottery shards dated around 7000-6600 BCE, wherein wine is made from fruit, rice, and honey.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Major wine producers in Western Europe were established during the Roman Era. Barrels and bottles were invented, and Catholic Church preserved winemaking for mass.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However, over the last 200 years, our understanding of wine and the winemaking process has changed. Louis Pasteur figured out that yeast turns fruit sugars into alcohol and carbon dioxide, revealing the method behind winemaking. He also discovered that bacteria would turn wine into vinegar.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With this knowledge and many breakthroughs during the industrial revolution, winemakers went from hoping for the best to actually understanding the wine fermentation process.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During the second half of the 20th century, France, Germany, Italy, Spain, Portugal, the U.S., and a few other countries introduced regulations for quality control. The abbreviations you see on wine bottles, i.e., DOCG, AOC, and AVA, specify the place, quality, and composition of wine (to some extent).</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Before the spread of winemaking in various places, ancient winemaking began in China in 7000 BC. It was 6000 BC when scholars found the earliest evidence of winemaking in Georgia and 5000 BC in Iran.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There was also evidence of winemaking in Sicily from 4000 BC, and the steady production of wine was in Armenia from 4100 BC, where you can find the earliest winery.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Both ancient Rome and Greece were known for their love of wine, but it all began in China.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2000 years before Europeans decided to make wine, China had been making drinks out of fermented honey, rice, and fruit.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Scholars have recognized the residues on pottery shards around 7000-6600 BCE at </a:t>
            </a:r>
            <a:r>
              <a:rPr lang="en-GB" sz="1800" dirty="0" err="1">
                <a:solidFill>
                  <a:srgbClr val="7E7E7E"/>
                </a:solidFill>
                <a:effectLst/>
                <a:latin typeface="Open Sans" panose="020B0606030504020204" pitchFamily="34" charset="0"/>
                <a:ea typeface="Times New Roman" panose="02020603050405020304" pitchFamily="18" charset="0"/>
              </a:rPr>
              <a:t>Jiahu</a:t>
            </a:r>
            <a:r>
              <a:rPr lang="en-GB" sz="1800" dirty="0">
                <a:solidFill>
                  <a:srgbClr val="7E7E7E"/>
                </a:solidFill>
                <a:effectLst/>
                <a:latin typeface="Open Sans" panose="020B0606030504020204" pitchFamily="34" charset="0"/>
                <a:ea typeface="Times New Roman" panose="02020603050405020304" pitchFamily="18" charset="0"/>
              </a:rPr>
              <a:t> for early winemaking</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Modern wine practices were derived from Ancient Greece, contributing to Greece’s economy as the alcohol demand increased.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In Rome, wine is an important part of their culture, and winemakers established most areas in Rome for producing wine during the Roman Era.</a:t>
            </a:r>
            <a:endParaRPr lang="en-GB" sz="1800" dirty="0">
              <a:effectLst/>
              <a:latin typeface="Times New Roman" panose="02020603050405020304" pitchFamily="18" charset="0"/>
              <a:ea typeface="Times New Roman" panose="02020603050405020304" pitchFamily="18" charset="0"/>
            </a:endParaRPr>
          </a:p>
          <a:p>
            <a:pPr>
              <a:lnSpc>
                <a:spcPct val="107000"/>
              </a:lnSpc>
              <a:spcAft>
                <a:spcPts val="800"/>
              </a:spcAft>
            </a:pPr>
            <a:r>
              <a:rPr lang="en-GB" sz="1800" kern="100" dirty="0">
                <a:solidFill>
                  <a:srgbClr val="7E7E7E"/>
                </a:solidFill>
                <a:effectLst/>
                <a:latin typeface="Open Sans" panose="020B0606030504020204" pitchFamily="34" charset="0"/>
                <a:ea typeface="DengXian" panose="02010600030101010101" pitchFamily="2" charset="-122"/>
                <a:cs typeface="Arial" panose="020B0604020202020204" pitchFamily="34" charset="0"/>
              </a:rPr>
              <a:t>As the Roman empire fell, the Catholic Church continuously preserved winemaking as an integral part of their religious practices.  </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fontAlgn="base"/>
            <a:r>
              <a:rPr lang="en-GB" sz="1800" b="1" dirty="0">
                <a:solidFill>
                  <a:srgbClr val="7E7E7E"/>
                </a:solidFill>
                <a:effectLst/>
                <a:latin typeface="inherit"/>
                <a:ea typeface="Times New Roman" panose="02020603050405020304" pitchFamily="18" charset="0"/>
                <a:cs typeface="Open Sans" panose="020B0606030504020204" pitchFamily="34" charset="0"/>
              </a:rPr>
              <a:t>What is the oldest bottle of wine today?</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Speyer Wine is the oldest wine in existence and is displayed in the Pfalz Historical Museum in Germany. </a:t>
            </a:r>
            <a:endParaRPr lang="en-GB" sz="1800" dirty="0">
              <a:effectLst/>
              <a:latin typeface="Times New Roman" panose="02020603050405020304" pitchFamily="18" charset="0"/>
              <a:ea typeface="Times New Roman" panose="02020603050405020304" pitchFamily="18" charset="0"/>
            </a:endParaRPr>
          </a:p>
          <a:p>
            <a:pPr fontAlgn="base">
              <a:spcAft>
                <a:spcPts val="1125"/>
              </a:spcAft>
            </a:pPr>
            <a:r>
              <a:rPr lang="en-GB" sz="1800" dirty="0">
                <a:solidFill>
                  <a:srgbClr val="7E7E7E"/>
                </a:solidFill>
                <a:effectLst/>
                <a:latin typeface="Open Sans" panose="020B0606030504020204" pitchFamily="34" charset="0"/>
                <a:ea typeface="Times New Roman" panose="02020603050405020304" pitchFamily="18" charset="0"/>
              </a:rPr>
              <a:t>It was found in the burial chamber of a Roman soldier in 1867 and featured a wax seal. </a:t>
            </a:r>
            <a:endParaRPr lang="en-GB" sz="1800" dirty="0">
              <a:effectLst/>
              <a:latin typeface="Times New Roman" panose="02020603050405020304" pitchFamily="18" charset="0"/>
              <a:ea typeface="Times New Roman" panose="02020603050405020304" pitchFamily="18" charset="0"/>
            </a:endParaRPr>
          </a:p>
          <a:p>
            <a:pPr fontAlgn="base"/>
            <a:r>
              <a:rPr lang="en-GB" sz="1800" dirty="0">
                <a:solidFill>
                  <a:srgbClr val="7E7E7E"/>
                </a:solidFill>
                <a:effectLst/>
                <a:latin typeface="Open Sans" panose="020B0606030504020204" pitchFamily="34" charset="0"/>
                <a:ea typeface="Times New Roman" panose="02020603050405020304" pitchFamily="18" charset="0"/>
              </a:rPr>
              <a:t>Based on Atlas Obscura, the unopened bottle of wine known as </a:t>
            </a:r>
            <a:r>
              <a:rPr lang="en-GB" sz="1800" i="1" dirty="0" err="1">
                <a:solidFill>
                  <a:srgbClr val="7E7E7E"/>
                </a:solidFill>
                <a:effectLst/>
                <a:latin typeface="inherit"/>
                <a:ea typeface="Times New Roman" panose="02020603050405020304" pitchFamily="18" charset="0"/>
                <a:cs typeface="Open Sans" panose="020B0606030504020204" pitchFamily="34" charset="0"/>
              </a:rPr>
              <a:t>Römerwein</a:t>
            </a:r>
            <a:r>
              <a:rPr lang="en-GB" sz="1800" i="1" dirty="0">
                <a:solidFill>
                  <a:srgbClr val="7E7E7E"/>
                </a:solidFill>
                <a:effectLst/>
                <a:latin typeface="inherit"/>
                <a:ea typeface="Times New Roman" panose="02020603050405020304" pitchFamily="18" charset="0"/>
                <a:cs typeface="Open Sans" panose="020B0606030504020204" pitchFamily="34" charset="0"/>
              </a:rPr>
              <a:t> </a:t>
            </a:r>
            <a:r>
              <a:rPr lang="en-GB" sz="1800" i="1" dirty="0" err="1">
                <a:solidFill>
                  <a:srgbClr val="7E7E7E"/>
                </a:solidFill>
                <a:effectLst/>
                <a:latin typeface="inherit"/>
                <a:ea typeface="Times New Roman" panose="02020603050405020304" pitchFamily="18" charset="0"/>
                <a:cs typeface="Open Sans" panose="020B0606030504020204" pitchFamily="34" charset="0"/>
              </a:rPr>
              <a:t>aus</a:t>
            </a:r>
            <a:r>
              <a:rPr lang="en-GB" sz="1800" i="1" dirty="0">
                <a:solidFill>
                  <a:srgbClr val="7E7E7E"/>
                </a:solidFill>
                <a:effectLst/>
                <a:latin typeface="inherit"/>
                <a:ea typeface="Times New Roman" panose="02020603050405020304" pitchFamily="18" charset="0"/>
                <a:cs typeface="Open Sans" panose="020B0606030504020204" pitchFamily="34" charset="0"/>
              </a:rPr>
              <a:t> Speyer </a:t>
            </a:r>
            <a:r>
              <a:rPr lang="en-GB" sz="1800" dirty="0">
                <a:solidFill>
                  <a:srgbClr val="7E7E7E"/>
                </a:solidFill>
                <a:effectLst/>
                <a:latin typeface="Open Sans" panose="020B0606030504020204" pitchFamily="34" charset="0"/>
                <a:ea typeface="Times New Roman" panose="02020603050405020304" pitchFamily="18" charset="0"/>
              </a:rPr>
              <a:t>sat undisturbed for more than 1,693 years [</a:t>
            </a:r>
            <a:r>
              <a:rPr lang="en-GB" sz="1800" u="sng" dirty="0">
                <a:solidFill>
                  <a:srgbClr val="FF4E00"/>
                </a:solidFill>
                <a:effectLst/>
                <a:latin typeface="inherit"/>
                <a:ea typeface="Times New Roman" panose="02020603050405020304" pitchFamily="18" charset="0"/>
                <a:cs typeface="Open Sans" panose="020B0606030504020204" pitchFamily="34" charset="0"/>
                <a:hlinkClick r:id="rId3"/>
              </a:rPr>
              <a:t>2</a:t>
            </a:r>
            <a:r>
              <a:rPr lang="en-GB" sz="1800" dirty="0">
                <a:solidFill>
                  <a:srgbClr val="7E7E7E"/>
                </a:solidFill>
                <a:effectLst/>
                <a:latin typeface="Open Sans" panose="020B0606030504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3</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724730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l" fontAlgn="base"/>
            <a:r>
              <a:rPr lang="en-GB" b="0" i="0" dirty="0">
                <a:solidFill>
                  <a:srgbClr val="000000"/>
                </a:solidFill>
                <a:effectLst/>
                <a:latin typeface="myriad-pro"/>
              </a:rPr>
              <a:t>Wine is one of the most celebrated alcoholic beverages, drunk by people all across the world. However, many of us lack the understanding of what goes on behind the scenes and the extensive effort that goes into producing a bottle of wine.</a:t>
            </a:r>
          </a:p>
          <a:p>
            <a:pPr algn="l" fontAlgn="base"/>
            <a:r>
              <a:rPr lang="en-GB" b="0" i="0" dirty="0">
                <a:solidFill>
                  <a:srgbClr val="000000"/>
                </a:solidFill>
                <a:effectLst/>
                <a:latin typeface="myriad-pro"/>
              </a:rPr>
              <a:t>If you are curious about how wine is made, continue reading as we outline the five core stages of wine production.</a:t>
            </a:r>
          </a:p>
          <a:p>
            <a:pPr algn="l" fontAlgn="base"/>
            <a:r>
              <a:rPr lang="en-GB" b="0" i="0" dirty="0">
                <a:solidFill>
                  <a:srgbClr val="1D1D1B"/>
                </a:solidFill>
                <a:effectLst/>
                <a:latin typeface="Playfair Display" panose="020F0502020204030204" pitchFamily="2" charset="0"/>
              </a:rPr>
              <a:t>1. Grow and harvest grapes</a:t>
            </a:r>
          </a:p>
          <a:p>
            <a:pPr algn="l" fontAlgn="base"/>
            <a:r>
              <a:rPr lang="en-GB" b="0" i="0" dirty="0">
                <a:solidFill>
                  <a:srgbClr val="000000"/>
                </a:solidFill>
                <a:effectLst/>
                <a:latin typeface="myriad-pro"/>
              </a:rPr>
              <a:t>When the grapes are ripe, they are harvested either by machines or by hand. Machines are the more time-efficient method for harvesting grapes, particularly in modern times. Grape harvesting machines work by shaking the grapes off from their stems and collecting them as they fall.</a:t>
            </a:r>
          </a:p>
          <a:p>
            <a:pPr algn="l" fontAlgn="base"/>
            <a:r>
              <a:rPr lang="en-GB" b="0" i="0" dirty="0">
                <a:solidFill>
                  <a:srgbClr val="000000"/>
                </a:solidFill>
                <a:effectLst/>
                <a:latin typeface="myriad-pro"/>
              </a:rPr>
              <a:t>That being said, in steeper areas, or vineyards which are difficult to access, or where labour is cheaper than investing in a machine, winemakers often choose to harvest the grapes by hand.</a:t>
            </a:r>
          </a:p>
          <a:p>
            <a:pPr algn="l" fontAlgn="base"/>
            <a:r>
              <a:rPr lang="en-GB" b="0" i="0" dirty="0">
                <a:solidFill>
                  <a:srgbClr val="000000"/>
                </a:solidFill>
                <a:effectLst/>
                <a:latin typeface="myriad-pro"/>
              </a:rPr>
              <a:t>It is important to note that the method of grape picking has little effect on the overall quality of the wine.</a:t>
            </a:r>
          </a:p>
          <a:p>
            <a:pPr algn="l" fontAlgn="base"/>
            <a:r>
              <a:rPr lang="en-GB" b="0" i="0" dirty="0">
                <a:solidFill>
                  <a:srgbClr val="1D1D1B"/>
                </a:solidFill>
                <a:effectLst/>
                <a:latin typeface="Playfair Display" panose="020F0502020204030204" pitchFamily="2" charset="0"/>
              </a:rPr>
              <a:t>2. Crushing grapes</a:t>
            </a:r>
          </a:p>
          <a:p>
            <a:pPr algn="l" fontAlgn="base"/>
            <a:r>
              <a:rPr lang="en-GB" b="0" i="0" dirty="0">
                <a:solidFill>
                  <a:srgbClr val="000000"/>
                </a:solidFill>
                <a:effectLst/>
                <a:latin typeface="myriad-pro"/>
              </a:rPr>
              <a:t>Wineries tend to check and discard unwanted leaves and bad grapes on long conveyor belts. The good grapes are selected and are usually destemmed to minimise the tannins.</a:t>
            </a:r>
          </a:p>
          <a:p>
            <a:pPr algn="l" fontAlgn="base"/>
            <a:r>
              <a:rPr lang="en-GB" b="0" i="0" dirty="0">
                <a:solidFill>
                  <a:srgbClr val="000000"/>
                </a:solidFill>
                <a:effectLst/>
                <a:latin typeface="myriad-pro"/>
              </a:rPr>
              <a:t>Destemming the grapes can also help decrease temperatures during the fermentation process, and potentially reduce the alcohol levels. After the grapes have been destemmed, they are crushed and ready for fermentation.</a:t>
            </a:r>
          </a:p>
          <a:p>
            <a:pPr algn="l" fontAlgn="base"/>
            <a:r>
              <a:rPr lang="en-GB" b="0" i="0" dirty="0">
                <a:solidFill>
                  <a:srgbClr val="000000"/>
                </a:solidFill>
                <a:effectLst/>
                <a:latin typeface="myriad-pro"/>
              </a:rPr>
              <a:t>It is, however, becoming more common for winemakers to ferment with whole clusters of grapes. Fermenting grapes with the stem can add more tannins and acidity, which can lead to the wine having a fresher and more vibrant character.</a:t>
            </a:r>
          </a:p>
          <a:p>
            <a:pPr algn="l" fontAlgn="base"/>
            <a:r>
              <a:rPr lang="en-GB" b="0" i="0" dirty="0">
                <a:solidFill>
                  <a:srgbClr val="1D1D1B"/>
                </a:solidFill>
                <a:effectLst/>
                <a:latin typeface="Playfair Display" panose="020F0502020204030204" pitchFamily="2" charset="0"/>
              </a:rPr>
              <a:t>3. Fermentation</a:t>
            </a:r>
          </a:p>
          <a:p>
            <a:pPr algn="l" fontAlgn="base"/>
            <a:r>
              <a:rPr lang="en-GB" b="0" i="0" dirty="0">
                <a:solidFill>
                  <a:srgbClr val="000000"/>
                </a:solidFill>
                <a:effectLst/>
                <a:latin typeface="myriad-pro"/>
              </a:rPr>
              <a:t>In winemaking, fermentation is the process in which grape juice is turned into alcohol. During fermentation, the yeast culture turns the sugar that’s present in the grape juice into ethanol and carbon dioxide. There are a variety of different yeast strains that either occur naturally or are added to control the flavour of the wines.</a:t>
            </a:r>
          </a:p>
          <a:p>
            <a:pPr algn="l" fontAlgn="base"/>
            <a:r>
              <a:rPr lang="en-GB" b="0" i="0" dirty="0">
                <a:solidFill>
                  <a:srgbClr val="000000"/>
                </a:solidFill>
                <a:effectLst/>
                <a:latin typeface="myriad-pro"/>
              </a:rPr>
              <a:t>Typically, red wines are fermented at warmer temperatures of around 20 – 32 degrees, while white and rose wines are fermented at cooler temperatures of around 12 – 22 degrees. Moreover, red wines are generally fermented until the yeast culture has consumed all the sugar, which results in a drier wine.</a:t>
            </a:r>
          </a:p>
          <a:p>
            <a:pPr algn="l" fontAlgn="base"/>
            <a:r>
              <a:rPr lang="en-GB" b="0" i="0" dirty="0">
                <a:solidFill>
                  <a:srgbClr val="000000"/>
                </a:solidFill>
                <a:effectLst/>
                <a:latin typeface="myriad-pro"/>
              </a:rPr>
              <a:t>In red wine production, the grapes are fermented in a large, open vessel with their skin attached, to produce a deep, red colour. As well as adding colour, the skin of grapes increases the tannin content and adds a distinct flavour to the red wine.</a:t>
            </a:r>
          </a:p>
          <a:p>
            <a:pPr algn="l" fontAlgn="base"/>
            <a:r>
              <a:rPr lang="en-GB" b="0" i="0" dirty="0">
                <a:solidFill>
                  <a:srgbClr val="000000"/>
                </a:solidFill>
                <a:effectLst/>
                <a:latin typeface="myriad-pro"/>
              </a:rPr>
              <a:t>During white wine production, the grape’s skin is removed before fermentation. Most people think that white wines are only made from white grapes, but in fact, many quality white wines are made from skinless black grapes.</a:t>
            </a:r>
          </a:p>
          <a:p>
            <a:pPr algn="l" fontAlgn="base"/>
            <a:r>
              <a:rPr lang="en-GB" b="0" i="0" dirty="0">
                <a:solidFill>
                  <a:srgbClr val="000000"/>
                </a:solidFill>
                <a:effectLst/>
                <a:latin typeface="myriad-pro"/>
              </a:rPr>
              <a:t>In rose wine production, winemakers need to have control over the colour of the wine. The grapes are initially fermented with their skin, but once the juice has created a slight red hue, it is pressed and transferred to another tank. Before the fermentation process can continue, the skin of the grapes must be removed, which gives the rose wine its pinkish colour.</a:t>
            </a:r>
          </a:p>
          <a:p>
            <a:pPr algn="l" fontAlgn="base"/>
            <a:r>
              <a:rPr lang="en-GB" b="0" i="0" dirty="0">
                <a:solidFill>
                  <a:srgbClr val="1D1D1B"/>
                </a:solidFill>
                <a:effectLst/>
                <a:latin typeface="Playfair Display" panose="020F0502020204030204" pitchFamily="2" charset="0"/>
              </a:rPr>
              <a:t>4. Maturation</a:t>
            </a:r>
          </a:p>
          <a:p>
            <a:pPr algn="l" fontAlgn="base"/>
            <a:r>
              <a:rPr lang="en-GB" b="0" i="0" dirty="0">
                <a:solidFill>
                  <a:srgbClr val="000000"/>
                </a:solidFill>
                <a:effectLst/>
                <a:latin typeface="myriad-pro"/>
              </a:rPr>
              <a:t>The next step in the winemaking process involves the maturation stage. For the wine to mature and develop complex flavours, it is placed into separate vessels.</a:t>
            </a:r>
          </a:p>
          <a:p>
            <a:pPr algn="l" fontAlgn="base"/>
            <a:r>
              <a:rPr lang="en-GB" b="0" i="0" dirty="0">
                <a:solidFill>
                  <a:srgbClr val="000000"/>
                </a:solidFill>
                <a:effectLst/>
                <a:latin typeface="myriad-pro"/>
              </a:rPr>
              <a:t>Maturation periods vary depending on the winemaker’s motive. Some winemakers age their wine for at least five years or more, while others only age for several months, so they can be consumed straightaway.</a:t>
            </a:r>
          </a:p>
          <a:p>
            <a:pPr algn="l" fontAlgn="base"/>
            <a:r>
              <a:rPr lang="en-GB" b="0" i="0" dirty="0">
                <a:solidFill>
                  <a:srgbClr val="000000"/>
                </a:solidFill>
                <a:effectLst/>
                <a:latin typeface="myriad-pro"/>
              </a:rPr>
              <a:t>Inexpensive wines are usually matured in stainless-steel tanks, but there are many premium wines which are matured in oak barrels, to enhance and create smoky flavours. The vessels of old oak barrels are porous so that oxidation can occur – this allows oxygen to dissolve into the wine and soften the tannins, which results in smoother tasting wine.</a:t>
            </a:r>
          </a:p>
          <a:p>
            <a:pPr algn="l" fontAlgn="base"/>
            <a:r>
              <a:rPr lang="en-GB" b="0" i="0" dirty="0">
                <a:solidFill>
                  <a:srgbClr val="1D1D1B"/>
                </a:solidFill>
                <a:effectLst/>
                <a:latin typeface="Playfair Display" panose="020F0502020204030204" pitchFamily="2" charset="0"/>
              </a:rPr>
              <a:t>5. Fining, filtering and bottling</a:t>
            </a:r>
          </a:p>
          <a:p>
            <a:pPr algn="l" fontAlgn="base"/>
            <a:r>
              <a:rPr lang="en-GB" b="0" i="0" dirty="0">
                <a:solidFill>
                  <a:srgbClr val="000000"/>
                </a:solidFill>
                <a:effectLst/>
                <a:latin typeface="myriad-pro"/>
              </a:rPr>
              <a:t>After the maturation stage, the wine undergoes a process called fining. Fining clarifies and removes any unwanted particles which are present in the wine – it is usually done with minerals like egg white, bentonite or gelatine.</a:t>
            </a:r>
          </a:p>
          <a:p>
            <a:pPr algn="l" fontAlgn="base"/>
            <a:r>
              <a:rPr lang="en-GB" b="0" i="0" dirty="0">
                <a:solidFill>
                  <a:srgbClr val="000000"/>
                </a:solidFill>
                <a:effectLst/>
                <a:latin typeface="myriad-pro"/>
              </a:rPr>
              <a:t>Once the wine is purified, the fining minerals are then filtered out. The wine is poured into the disinfected wine bottle after determining its size and shape. Lastly, before the wine is bottled, a layer of gas is added to the top of the wine to preserve it.</a:t>
            </a:r>
          </a:p>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4</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9965737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5</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970881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342900" lvl="0" indent="-342900" rtl="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Arial" panose="020B0604020202020204" pitchFamily="34" charset="0"/>
              </a:rPr>
              <a:t>Where does wine come from?</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Arial" panose="020B0604020202020204" pitchFamily="34" charset="0"/>
              </a:rPr>
              <a:t>Old World vs New World</a:t>
            </a:r>
          </a:p>
          <a:p>
            <a:pPr marL="342900" lvl="0" indent="-342900">
              <a:lnSpc>
                <a:spcPct val="107000"/>
              </a:lnSpc>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Arial" panose="020B0604020202020204" pitchFamily="34" charset="0"/>
              </a:rPr>
              <a:t>Why does it come from these places?</a:t>
            </a:r>
          </a:p>
          <a:p>
            <a:pPr marL="342900" lvl="0" indent="-342900">
              <a:lnSpc>
                <a:spcPct val="107000"/>
              </a:lnSpc>
              <a:spcAft>
                <a:spcPts val="800"/>
              </a:spcAft>
              <a:buFont typeface="Symbol" panose="05050102010706020507" pitchFamily="18" charset="2"/>
              <a:buChar char=""/>
            </a:pPr>
            <a:r>
              <a:rPr lang="en-GB" sz="1800" kern="100" dirty="0">
                <a:effectLst/>
                <a:latin typeface="Calibri" panose="020F0502020204030204" pitchFamily="34" charset="0"/>
                <a:ea typeface="Calibri" panose="020F0502020204030204" pitchFamily="34" charset="0"/>
                <a:cs typeface="Arial" panose="020B0604020202020204" pitchFamily="34" charset="0"/>
              </a:rPr>
              <a:t>Why has wine developed where it has?</a:t>
            </a:r>
          </a:p>
          <a:p>
            <a:endParaRPr lang="en-GB" b="0" i="0" dirty="0">
              <a:solidFill>
                <a:srgbClr val="374151"/>
              </a:solidFill>
              <a:effectLst/>
              <a:latin typeface="ui-sans-serif"/>
            </a:endParaRPr>
          </a:p>
          <a:p>
            <a:endParaRPr lang="en-GB" b="0" i="0" dirty="0">
              <a:solidFill>
                <a:srgbClr val="374151"/>
              </a:solidFill>
              <a:effectLst/>
              <a:latin typeface="ui-sans-serif"/>
            </a:endParaRPr>
          </a:p>
          <a:p>
            <a:r>
              <a:rPr lang="en-GB" b="0" i="0" dirty="0">
                <a:solidFill>
                  <a:srgbClr val="374151"/>
                </a:solidFill>
                <a:effectLst/>
                <a:latin typeface="ui-sans-serif"/>
              </a:rPr>
              <a:t>Wine geography goes a lot farther than mapping your way to the nearest wine shop and navigating to the next bottle. You’ve probably heard that great wine begins in the vineyard; but if you step back and get a wider perspective, you’ll realize there are a lot of geographic influences on what makes a plot of land particularly special for making wine. When it comes to how geography influences wine, there’s no one rule that guarantees great wine; it’s more of a matter of connecting the dots </a:t>
            </a:r>
            <a:r>
              <a:rPr lang="en-GB" b="0" i="1" dirty="0">
                <a:solidFill>
                  <a:srgbClr val="374151"/>
                </a:solidFill>
                <a:effectLst/>
                <a:latin typeface="ui-sans-serif"/>
              </a:rPr>
              <a:t>– 5 dots to be exact: temperature, climate, elevation, soil type, and geopolitics.</a:t>
            </a:r>
          </a:p>
          <a:p>
            <a:endParaRPr lang="en-GB" altLang="en-US" b="0" i="1" dirty="0">
              <a:solidFill>
                <a:srgbClr val="374151"/>
              </a:solidFill>
              <a:effectLst/>
              <a:latin typeface="ui-sans-serif"/>
            </a:endParaRPr>
          </a:p>
          <a:p>
            <a:pPr algn="l"/>
            <a:r>
              <a:rPr lang="en-GB" b="0" i="0" dirty="0">
                <a:effectLst/>
                <a:latin typeface="var(--font-playfair)"/>
              </a:rPr>
              <a:t>Seasonal Growing Temperature</a:t>
            </a:r>
          </a:p>
          <a:p>
            <a:pPr algn="l"/>
            <a:r>
              <a:rPr lang="en-GB" b="0" i="0" dirty="0">
                <a:solidFill>
                  <a:srgbClr val="374151"/>
                </a:solidFill>
                <a:effectLst/>
                <a:latin typeface="ui-sans-serif"/>
              </a:rPr>
              <a:t>From the moment the fruit blossoms burst, to the day of the harvest, the grapes are in a race to ripen, and average temperature is one factor that determines when </a:t>
            </a:r>
            <a:r>
              <a:rPr lang="en-GB" b="0" i="1" dirty="0">
                <a:solidFill>
                  <a:srgbClr val="374151"/>
                </a:solidFill>
                <a:effectLst/>
                <a:latin typeface="ui-sans-serif"/>
              </a:rPr>
              <a:t>– and if – </a:t>
            </a:r>
            <a:r>
              <a:rPr lang="en-GB" b="0" i="0" dirty="0">
                <a:solidFill>
                  <a:srgbClr val="374151"/>
                </a:solidFill>
                <a:effectLst/>
                <a:latin typeface="ui-sans-serif"/>
              </a:rPr>
              <a:t>they’ll cross the finish line. Grapes ripen at different speeds, which means that average temperature is a huge component in terms of determining which varieties should be planted in each region. Pinot Noir and Chardonnay are some of the first grapes to be harvested and grow best with an average temperature of between approximately 57 and 63°F. Zinfandel, on the other hand, is a grape that needs more heat (closer to 64-69°F).</a:t>
            </a:r>
          </a:p>
          <a:p>
            <a:pPr algn="l"/>
            <a:r>
              <a:rPr lang="en-GB" b="0" i="0" dirty="0">
                <a:solidFill>
                  <a:srgbClr val="374151"/>
                </a:solidFill>
                <a:effectLst/>
                <a:latin typeface="ui-sans-serif"/>
              </a:rPr>
              <a:t>In general, warmer climates allow grapes to fully ripen and mature, developing deep pigments, bold fruit </a:t>
            </a:r>
            <a:r>
              <a:rPr lang="en-GB" b="0" i="0" dirty="0" err="1">
                <a:solidFill>
                  <a:srgbClr val="374151"/>
                </a:solidFill>
                <a:effectLst/>
                <a:latin typeface="ui-sans-serif"/>
              </a:rPr>
              <a:t>flavors</a:t>
            </a:r>
            <a:r>
              <a:rPr lang="en-GB" b="0" i="0" dirty="0">
                <a:solidFill>
                  <a:srgbClr val="374151"/>
                </a:solidFill>
                <a:effectLst/>
                <a:latin typeface="ui-sans-serif"/>
              </a:rPr>
              <a:t>, greater sweetness, and higher alcohol content. On the flip side, cooler climates show a softer side, accentuating white wines’ minerality, maintaining juicy acidity, and ensuring a delicate dance of </a:t>
            </a:r>
            <a:r>
              <a:rPr lang="en-GB" b="0" i="0" dirty="0" err="1">
                <a:solidFill>
                  <a:srgbClr val="374151"/>
                </a:solidFill>
                <a:effectLst/>
                <a:latin typeface="ui-sans-serif"/>
              </a:rPr>
              <a:t>flavors</a:t>
            </a:r>
            <a:r>
              <a:rPr lang="en-GB" b="0" i="0" dirty="0">
                <a:solidFill>
                  <a:srgbClr val="374151"/>
                </a:solidFill>
                <a:effectLst/>
                <a:latin typeface="ui-sans-serif"/>
              </a:rPr>
              <a:t> across the palate. During blind tastings these characteristics help quickly classify a wine as a warm or cool climate wine, and help identify exactly where a particular wine came from and how it grew up on the vine.</a:t>
            </a:r>
          </a:p>
          <a:p>
            <a:endParaRPr lang="en-GB" altLang="en-US" b="0" i="1" dirty="0">
              <a:solidFill>
                <a:srgbClr val="374151"/>
              </a:solidFill>
              <a:effectLst/>
              <a:latin typeface="ui-sans-serif"/>
            </a:endParaRPr>
          </a:p>
          <a:p>
            <a:pPr algn="l"/>
            <a:r>
              <a:rPr lang="en-GB" b="0" i="0" dirty="0">
                <a:effectLst/>
                <a:latin typeface="var(--font-playfair)"/>
              </a:rPr>
              <a:t>Climate</a:t>
            </a:r>
          </a:p>
          <a:p>
            <a:pPr algn="l"/>
            <a:r>
              <a:rPr lang="en-GB" b="0" i="0" dirty="0">
                <a:solidFill>
                  <a:srgbClr val="374151"/>
                </a:solidFill>
                <a:effectLst/>
                <a:latin typeface="ui-sans-serif"/>
              </a:rPr>
              <a:t>Beyond average temperature, climate takes into account the weather patterns and atmospheric conditions that can develop </a:t>
            </a:r>
            <a:r>
              <a:rPr lang="en-GB" b="0" i="1" dirty="0">
                <a:solidFill>
                  <a:srgbClr val="374151"/>
                </a:solidFill>
                <a:effectLst/>
                <a:latin typeface="ui-sans-serif"/>
              </a:rPr>
              <a:t>– or destroy wine grapes.</a:t>
            </a:r>
            <a:r>
              <a:rPr lang="en-GB" b="0" i="0" dirty="0">
                <a:solidFill>
                  <a:srgbClr val="374151"/>
                </a:solidFill>
                <a:effectLst/>
                <a:latin typeface="ui-sans-serif"/>
              </a:rPr>
              <a:t> These factors include things like rainfall, humidity, wind, frost, hail, and quality of sunlight, which will impact everything from a grape’s skin thickness (tannins!) to the effectiveness of anti-fungal chemical sprays designed to fight off vine </a:t>
            </a:r>
            <a:r>
              <a:rPr lang="en-GB" b="0" i="0" dirty="0" err="1">
                <a:solidFill>
                  <a:srgbClr val="374151"/>
                </a:solidFill>
                <a:effectLst/>
                <a:latin typeface="ui-sans-serif"/>
              </a:rPr>
              <a:t>mold</a:t>
            </a:r>
            <a:r>
              <a:rPr lang="en-GB" b="0" i="0" dirty="0">
                <a:solidFill>
                  <a:srgbClr val="374151"/>
                </a:solidFill>
                <a:effectLst/>
                <a:latin typeface="ui-sans-serif"/>
              </a:rPr>
              <a:t>.</a:t>
            </a:r>
          </a:p>
          <a:p>
            <a:pPr algn="l"/>
            <a:r>
              <a:rPr lang="en-GB" b="0" i="0" dirty="0">
                <a:solidFill>
                  <a:srgbClr val="374151"/>
                </a:solidFill>
                <a:effectLst/>
                <a:latin typeface="ui-sans-serif"/>
              </a:rPr>
              <a:t>Depending on what scientist you talk to (and how many glasses of wine they’ve had on that particular day), there are dozens of ways to classify climate: by average temperature (warm vs. cool climate), by scale (macroclimate, </a:t>
            </a:r>
            <a:r>
              <a:rPr lang="en-GB" b="0" i="0" dirty="0" err="1">
                <a:solidFill>
                  <a:srgbClr val="374151"/>
                </a:solidFill>
                <a:effectLst/>
                <a:latin typeface="ui-sans-serif"/>
              </a:rPr>
              <a:t>mesoclimate</a:t>
            </a:r>
            <a:r>
              <a:rPr lang="en-GB" b="0" i="0" dirty="0">
                <a:solidFill>
                  <a:srgbClr val="374151"/>
                </a:solidFill>
                <a:effectLst/>
                <a:latin typeface="ui-sans-serif"/>
              </a:rPr>
              <a:t>, microclimate), or by general climate groups (Mediterranean, Maritime, or Continental, for example). The best vintages usually result from stable climates that allow for slow, steady ripening, without heavy rainfall or extreme temperatures.</a:t>
            </a:r>
          </a:p>
          <a:p>
            <a:endParaRPr lang="en-GB" altLang="en-US" b="0" i="1" dirty="0">
              <a:solidFill>
                <a:srgbClr val="374151"/>
              </a:solidFill>
              <a:effectLst/>
              <a:latin typeface="ui-sans-serif"/>
            </a:endParaRPr>
          </a:p>
          <a:p>
            <a:pPr algn="l"/>
            <a:r>
              <a:rPr lang="en-GB" b="0" i="0" dirty="0">
                <a:effectLst/>
                <a:latin typeface="var(--font-playfair)"/>
              </a:rPr>
              <a:t>Elevation</a:t>
            </a:r>
          </a:p>
          <a:p>
            <a:pPr algn="l"/>
            <a:r>
              <a:rPr lang="en-GB" b="0" i="0" dirty="0">
                <a:solidFill>
                  <a:srgbClr val="374151"/>
                </a:solidFill>
                <a:effectLst/>
                <a:latin typeface="ui-sans-serif"/>
              </a:rPr>
              <a:t>From terraced sloping hills to deep down in the valley, elevation affects how grapes grow. High altitude does two things that benefit certain wines:</a:t>
            </a:r>
          </a:p>
          <a:p>
            <a:pPr algn="l">
              <a:buFont typeface="Arial" panose="020B0604020202020204" pitchFamily="34" charset="0"/>
              <a:buChar char="•"/>
            </a:pPr>
            <a:r>
              <a:rPr lang="en-GB" b="0" i="0" dirty="0">
                <a:solidFill>
                  <a:srgbClr val="374151"/>
                </a:solidFill>
                <a:effectLst/>
                <a:latin typeface="ui-sans-serif"/>
              </a:rPr>
              <a:t>cooler temperatures at night</a:t>
            </a:r>
          </a:p>
          <a:p>
            <a:pPr algn="l">
              <a:buFont typeface="Arial" panose="020B0604020202020204" pitchFamily="34" charset="0"/>
              <a:buChar char="•"/>
            </a:pPr>
            <a:r>
              <a:rPr lang="en-GB" b="0" i="0" dirty="0">
                <a:solidFill>
                  <a:srgbClr val="374151"/>
                </a:solidFill>
                <a:effectLst/>
                <a:latin typeface="ui-sans-serif"/>
              </a:rPr>
              <a:t>a longer growing seasons</a:t>
            </a:r>
          </a:p>
          <a:p>
            <a:pPr algn="l"/>
            <a:r>
              <a:rPr lang="en-GB" b="0" i="0" dirty="0">
                <a:solidFill>
                  <a:srgbClr val="374151"/>
                </a:solidFill>
                <a:effectLst/>
                <a:latin typeface="ui-sans-serif"/>
              </a:rPr>
              <a:t>Chilly nights at high altitudes mean greater diurnal temperatures (the range between daytime and nighttime temperatures), which help grapes conserve their acidity and lead to more elegant, </a:t>
            </a:r>
            <a:r>
              <a:rPr lang="en-GB" b="0" i="0" u="none" strike="noStrike" dirty="0">
                <a:solidFill>
                  <a:srgbClr val="374151"/>
                </a:solidFill>
                <a:effectLst/>
                <a:latin typeface="ui-sans-serif"/>
                <a:hlinkClick r:id="rId3"/>
              </a:rPr>
              <a:t>age-worthy wines.</a:t>
            </a:r>
            <a:r>
              <a:rPr lang="en-GB" b="0" i="0" dirty="0">
                <a:solidFill>
                  <a:srgbClr val="374151"/>
                </a:solidFill>
                <a:effectLst/>
                <a:latin typeface="ui-sans-serif"/>
              </a:rPr>
              <a:t> Moral of the story? Chilly nights on the vine, wine lives a long time.</a:t>
            </a:r>
          </a:p>
          <a:p>
            <a:pPr algn="l"/>
            <a:r>
              <a:rPr lang="en-GB" b="0" i="0" dirty="0">
                <a:solidFill>
                  <a:srgbClr val="374151"/>
                </a:solidFill>
                <a:effectLst/>
                <a:latin typeface="ui-sans-serif"/>
              </a:rPr>
              <a:t>Mountain and hillside vineyards also tend to receive more direct and concentrated sunlight (which leads to greater </a:t>
            </a:r>
            <a:r>
              <a:rPr lang="en-GB" b="0" i="0" u="none" strike="noStrike" dirty="0" err="1">
                <a:solidFill>
                  <a:srgbClr val="374151"/>
                </a:solidFill>
                <a:effectLst/>
                <a:latin typeface="ui-sans-serif"/>
                <a:hlinkClick r:id="rId4"/>
              </a:rPr>
              <a:t>color</a:t>
            </a:r>
            <a:r>
              <a:rPr lang="en-GB" b="0" i="0" u="none" strike="noStrike" dirty="0">
                <a:solidFill>
                  <a:srgbClr val="374151"/>
                </a:solidFill>
                <a:effectLst/>
                <a:latin typeface="ui-sans-serif"/>
                <a:hlinkClick r:id="rId4"/>
              </a:rPr>
              <a:t> concentration</a:t>
            </a:r>
            <a:r>
              <a:rPr lang="en-GB" b="0" i="0" dirty="0">
                <a:solidFill>
                  <a:srgbClr val="374151"/>
                </a:solidFill>
                <a:effectLst/>
                <a:latin typeface="ui-sans-serif"/>
              </a:rPr>
              <a:t> and </a:t>
            </a:r>
            <a:r>
              <a:rPr lang="en-GB" b="0" i="0" u="none" strike="noStrike" dirty="0">
                <a:solidFill>
                  <a:srgbClr val="374151"/>
                </a:solidFill>
                <a:effectLst/>
                <a:latin typeface="ui-sans-serif"/>
                <a:hlinkClick r:id="rId5"/>
              </a:rPr>
              <a:t>stronger tannins</a:t>
            </a:r>
            <a:r>
              <a:rPr lang="en-GB" b="0" i="0" dirty="0">
                <a:solidFill>
                  <a:srgbClr val="374151"/>
                </a:solidFill>
                <a:effectLst/>
                <a:latin typeface="ui-sans-serif"/>
              </a:rPr>
              <a:t>).</a:t>
            </a:r>
          </a:p>
          <a:p>
            <a:endParaRPr lang="en-GB" altLang="en-US" b="0" i="1" dirty="0">
              <a:solidFill>
                <a:srgbClr val="374151"/>
              </a:solidFill>
              <a:effectLst/>
              <a:latin typeface="ui-sans-serif"/>
            </a:endParaRPr>
          </a:p>
          <a:p>
            <a:pPr algn="l"/>
            <a:r>
              <a:rPr lang="en-GB" b="0" i="0" dirty="0">
                <a:effectLst/>
                <a:latin typeface="var(--font-playfair)"/>
              </a:rPr>
              <a:t>Soil Type</a:t>
            </a:r>
          </a:p>
          <a:p>
            <a:pPr algn="l"/>
            <a:r>
              <a:rPr lang="en-GB" b="0" i="0" dirty="0">
                <a:solidFill>
                  <a:srgbClr val="374151"/>
                </a:solidFill>
                <a:effectLst/>
                <a:latin typeface="ui-sans-serif"/>
              </a:rPr>
              <a:t>As usual, dirt doesn’t get the credit it deserves. Soil type </a:t>
            </a:r>
            <a:r>
              <a:rPr lang="en-GB" b="0" i="1" dirty="0">
                <a:solidFill>
                  <a:srgbClr val="374151"/>
                </a:solidFill>
                <a:effectLst/>
                <a:latin typeface="ui-sans-serif"/>
              </a:rPr>
              <a:t>– including sand, clay, dirt, pebbles, rocks, and dozens of combinations in between –</a:t>
            </a:r>
            <a:r>
              <a:rPr lang="en-GB" b="0" i="0" dirty="0">
                <a:solidFill>
                  <a:srgbClr val="374151"/>
                </a:solidFill>
                <a:effectLst/>
                <a:latin typeface="ui-sans-serif"/>
              </a:rPr>
              <a:t> plays a big role in how grapes grow up and to the kinds of wine that they become. Soil type determines the availability of nutrients, water drainage, water retention, and can even moderate temperature in a vine’s immediate microclimate.</a:t>
            </a:r>
          </a:p>
          <a:p>
            <a:pPr algn="l"/>
            <a:r>
              <a:rPr lang="en-GB" b="0" i="0" dirty="0">
                <a:solidFill>
                  <a:srgbClr val="374151"/>
                </a:solidFill>
                <a:effectLst/>
                <a:latin typeface="ui-sans-serif"/>
              </a:rPr>
              <a:t>Far from the nutrient-rich potting soil you use for house plants, grape vines actually perform better when nutrients are scarce and roots aren’t swampy. These conditions cause the vine to focus more energy on survival and less energy on growing grapes, which means that the vine gives off fewer clusters </a:t>
            </a:r>
            <a:r>
              <a:rPr lang="en-GB" b="0" i="1" dirty="0">
                <a:solidFill>
                  <a:srgbClr val="374151"/>
                </a:solidFill>
                <a:effectLst/>
                <a:latin typeface="ui-sans-serif"/>
              </a:rPr>
              <a:t>– and each grape has more character, concentration, and quality.</a:t>
            </a:r>
            <a:r>
              <a:rPr lang="en-GB" b="0" i="0" dirty="0">
                <a:solidFill>
                  <a:srgbClr val="374151"/>
                </a:solidFill>
                <a:effectLst/>
                <a:latin typeface="ui-sans-serif"/>
              </a:rPr>
              <a:t> As a result, sandy soil vineyards tend to produce more elegant wines than clay-based soils; and clay-based soils tend to produce bolder, more structured wines.</a:t>
            </a:r>
          </a:p>
          <a:p>
            <a:endParaRPr lang="en-GB" altLang="en-US" b="0" i="1" dirty="0">
              <a:solidFill>
                <a:srgbClr val="374151"/>
              </a:solidFill>
              <a:effectLst/>
              <a:latin typeface="ui-sans-serif"/>
            </a:endParaRPr>
          </a:p>
          <a:p>
            <a:pPr algn="l"/>
            <a:r>
              <a:rPr lang="en-GB" b="0" i="0" dirty="0">
                <a:effectLst/>
                <a:latin typeface="var(--font-playfair)"/>
              </a:rPr>
              <a:t>Geopolitics</a:t>
            </a:r>
          </a:p>
          <a:p>
            <a:pPr algn="l"/>
            <a:r>
              <a:rPr lang="en-GB" b="0" i="0" dirty="0">
                <a:solidFill>
                  <a:srgbClr val="374151"/>
                </a:solidFill>
                <a:effectLst/>
                <a:latin typeface="ui-sans-serif"/>
              </a:rPr>
              <a:t>In the world of wine, crossing borders is quite literally a game changer. While there exists universal consensus that wine is great, we don’t all agree on how it should be made or what should be printed on the label. As far as wine is concerned, the laws of the land are usually designed to do one of two things: (1) fight against wine fraud (by standardizing wine labels, protecting designations of origin, and systems of wine classification), or (2) protect the consumer (by regulating </a:t>
            </a:r>
            <a:r>
              <a:rPr lang="en-GB" b="0" i="0" u="none" strike="noStrike" dirty="0">
                <a:solidFill>
                  <a:srgbClr val="374151"/>
                </a:solidFill>
                <a:effectLst/>
                <a:latin typeface="ui-sans-serif"/>
                <a:hlinkClick r:id="rId6"/>
              </a:rPr>
              <a:t>additives</a:t>
            </a:r>
            <a:r>
              <a:rPr lang="en-GB" b="0" i="0" dirty="0">
                <a:solidFill>
                  <a:srgbClr val="374151"/>
                </a:solidFill>
                <a:effectLst/>
                <a:latin typeface="ui-sans-serif"/>
              </a:rPr>
              <a:t> and </a:t>
            </a:r>
            <a:r>
              <a:rPr lang="en-GB" b="0" i="0" u="none" strike="noStrike" dirty="0">
                <a:solidFill>
                  <a:srgbClr val="374151"/>
                </a:solidFill>
                <a:effectLst/>
                <a:latin typeface="ui-sans-serif"/>
                <a:hlinkClick r:id="rId7"/>
              </a:rPr>
              <a:t>production procedures</a:t>
            </a:r>
            <a:r>
              <a:rPr lang="en-GB" b="0" i="0" dirty="0">
                <a:solidFill>
                  <a:srgbClr val="374151"/>
                </a:solidFill>
                <a:effectLst/>
                <a:latin typeface="ui-sans-serif"/>
              </a:rPr>
              <a:t>). It seems relatively straight forward, but the way it plays out in the real world is … somewhat maddening.</a:t>
            </a:r>
          </a:p>
          <a:p>
            <a:pPr algn="l"/>
            <a:r>
              <a:rPr lang="en-GB" b="0" i="0" dirty="0">
                <a:solidFill>
                  <a:srgbClr val="374151"/>
                </a:solidFill>
                <a:effectLst/>
                <a:latin typeface="ui-sans-serif"/>
              </a:rPr>
              <a:t>For example, in the US, in order for a wine to be </a:t>
            </a:r>
            <a:r>
              <a:rPr lang="en-GB" b="0" i="0" dirty="0" err="1">
                <a:solidFill>
                  <a:srgbClr val="374151"/>
                </a:solidFill>
                <a:effectLst/>
                <a:latin typeface="ui-sans-serif"/>
              </a:rPr>
              <a:t>labeled</a:t>
            </a:r>
            <a:r>
              <a:rPr lang="en-GB" b="0" i="0" dirty="0">
                <a:solidFill>
                  <a:srgbClr val="374151"/>
                </a:solidFill>
                <a:effectLst/>
                <a:latin typeface="ui-sans-serif"/>
              </a:rPr>
              <a:t> as a Pinot Noir varietal, it only needs to contain a minimum of 75% Pinot Noir. In Australia that benchmark is 85%, and in France, most bottles </a:t>
            </a:r>
            <a:r>
              <a:rPr lang="en-GB" b="0" i="0" dirty="0" err="1">
                <a:solidFill>
                  <a:srgbClr val="374151"/>
                </a:solidFill>
                <a:effectLst/>
                <a:latin typeface="ui-sans-serif"/>
              </a:rPr>
              <a:t>labeled</a:t>
            </a:r>
            <a:r>
              <a:rPr lang="en-GB" b="0" i="0" dirty="0">
                <a:solidFill>
                  <a:srgbClr val="374151"/>
                </a:solidFill>
                <a:effectLst/>
                <a:latin typeface="ui-sans-serif"/>
              </a:rPr>
              <a:t> “Bourgogne Rouge” are </a:t>
            </a:r>
            <a:r>
              <a:rPr lang="en-GB" b="0" i="0" u="none" strike="noStrike" dirty="0">
                <a:solidFill>
                  <a:srgbClr val="374151"/>
                </a:solidFill>
                <a:effectLst/>
                <a:latin typeface="ui-sans-serif"/>
                <a:hlinkClick r:id="rId8"/>
              </a:rPr>
              <a:t>produced solely from Pinot Noir.</a:t>
            </a:r>
            <a:r>
              <a:rPr lang="en-GB" b="0" i="0" dirty="0">
                <a:solidFill>
                  <a:srgbClr val="374151"/>
                </a:solidFill>
                <a:effectLst/>
                <a:latin typeface="ui-sans-serif"/>
              </a:rPr>
              <a:t> Confused yet? Fill up your glass </a:t>
            </a:r>
            <a:r>
              <a:rPr lang="en-GB" b="0" i="1" dirty="0">
                <a:solidFill>
                  <a:srgbClr val="374151"/>
                </a:solidFill>
                <a:effectLst/>
                <a:latin typeface="ui-sans-serif"/>
              </a:rPr>
              <a:t>– it gets worse.</a:t>
            </a:r>
            <a:endParaRPr lang="en-GB" b="0" i="0" dirty="0">
              <a:solidFill>
                <a:srgbClr val="374151"/>
              </a:solidFill>
              <a:effectLst/>
              <a:latin typeface="ui-sans-serif"/>
            </a:endParaRPr>
          </a:p>
          <a:p>
            <a:pPr algn="l"/>
            <a:r>
              <a:rPr lang="en-GB" b="0" i="0" dirty="0">
                <a:solidFill>
                  <a:srgbClr val="374151"/>
                </a:solidFill>
                <a:effectLst/>
                <a:latin typeface="ui-sans-serif"/>
              </a:rPr>
              <a:t>Not only does every country have its own rulebook (on the national, regional, and local level), but each country makes up their own regulatory systems for quality.</a:t>
            </a:r>
          </a:p>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0991973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7</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7862447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8</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44462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9</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469059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0236832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l">
              <a:buFont typeface="Arial" panose="020B0604020202020204" pitchFamily="34" charset="0"/>
              <a:buChar char="•"/>
            </a:pPr>
            <a:r>
              <a:rPr lang="en-GB" b="1" i="0" u="none" strike="noStrike" dirty="0">
                <a:solidFill>
                  <a:srgbClr val="1A0DAB"/>
                </a:solidFill>
                <a:effectLst/>
                <a:latin typeface="-apple-system"/>
                <a:hlinkClick r:id="rId3"/>
              </a:rPr>
              <a:t>Australia has more than 60 designated wine regions across the country</a:t>
            </a:r>
            <a:r>
              <a:rPr lang="en-GB" b="1" i="0" u="none" strike="noStrike" baseline="30000" dirty="0">
                <a:solidFill>
                  <a:srgbClr val="123BB6"/>
                </a:solidFill>
                <a:effectLst/>
                <a:latin typeface="-apple-system"/>
                <a:hlinkClick r:id="rId4"/>
              </a:rPr>
              <a:t>1</a:t>
            </a:r>
            <a:r>
              <a:rPr lang="en-GB" b="1" i="0" u="none" strike="noStrike" baseline="30000" dirty="0">
                <a:solidFill>
                  <a:srgbClr val="123BB6"/>
                </a:solidFill>
                <a:effectLst/>
                <a:latin typeface="-apple-system"/>
                <a:hlinkClick r:id="rId5"/>
              </a:rPr>
              <a:t>2</a:t>
            </a:r>
            <a:r>
              <a:rPr lang="en-GB" b="0" i="0" dirty="0">
                <a:solidFill>
                  <a:srgbClr val="111111"/>
                </a:solidFill>
                <a:effectLst/>
                <a:latin typeface="-apple-system"/>
              </a:rPr>
              <a:t>, </a:t>
            </a:r>
            <a:r>
              <a:rPr lang="en-GB" b="0" i="0" u="none" strike="noStrike" dirty="0">
                <a:solidFill>
                  <a:srgbClr val="1A0DAB"/>
                </a:solidFill>
                <a:effectLst/>
                <a:latin typeface="-apple-system"/>
                <a:hlinkClick r:id="rId6"/>
              </a:rPr>
              <a:t>but the </a:t>
            </a:r>
            <a:r>
              <a:rPr lang="en-GB" b="1" i="0" u="none" strike="noStrike" dirty="0">
                <a:solidFill>
                  <a:srgbClr val="1A0DAB"/>
                </a:solidFill>
                <a:effectLst/>
                <a:latin typeface="-apple-system"/>
                <a:hlinkClick r:id="rId6"/>
              </a:rPr>
              <a:t>majority of them are in the southern, cooler parts of the country</a:t>
            </a:r>
            <a:r>
              <a:rPr lang="en-GB" b="1" i="0" u="none" strike="noStrike" baseline="30000" dirty="0">
                <a:solidFill>
                  <a:srgbClr val="123BB6"/>
                </a:solidFill>
                <a:effectLst/>
                <a:latin typeface="-apple-system"/>
                <a:hlinkClick r:id="rId7"/>
              </a:rPr>
              <a:t>2</a:t>
            </a:r>
            <a:r>
              <a:rPr lang="en-GB" b="0" i="0" dirty="0">
                <a:solidFill>
                  <a:srgbClr val="111111"/>
                </a:solidFill>
                <a:effectLst/>
                <a:latin typeface="-apple-system"/>
              </a:rPr>
              <a:t>. </a:t>
            </a:r>
            <a:r>
              <a:rPr lang="en-GB" b="0" i="0" u="none" strike="noStrike" dirty="0">
                <a:solidFill>
                  <a:srgbClr val="1A0DAB"/>
                </a:solidFill>
                <a:effectLst/>
                <a:latin typeface="-apple-system"/>
                <a:hlinkClick r:id="rId8"/>
              </a:rPr>
              <a:t>The </a:t>
            </a:r>
            <a:r>
              <a:rPr lang="en-GB" b="1" i="0" u="none" strike="noStrike" dirty="0">
                <a:solidFill>
                  <a:srgbClr val="1A0DAB"/>
                </a:solidFill>
                <a:effectLst/>
                <a:latin typeface="-apple-system"/>
                <a:hlinkClick r:id="rId8"/>
              </a:rPr>
              <a:t>three major wine regions by volume are South Australia, New South Wales, and Victoria</a:t>
            </a:r>
            <a:r>
              <a:rPr lang="en-GB" b="1" i="0" u="none" strike="noStrike" baseline="30000" dirty="0">
                <a:solidFill>
                  <a:srgbClr val="123BB6"/>
                </a:solidFill>
                <a:effectLst/>
                <a:latin typeface="-apple-system"/>
                <a:hlinkClick r:id="rId9"/>
              </a:rPr>
              <a:t>3</a:t>
            </a:r>
            <a:r>
              <a:rPr lang="en-GB" b="0" i="0" dirty="0">
                <a:solidFill>
                  <a:srgbClr val="111111"/>
                </a:solidFill>
                <a:effectLst/>
                <a:latin typeface="-apple-system"/>
              </a:rPr>
              <a:t>.</a:t>
            </a:r>
            <a:r>
              <a:rPr lang="en-GB" b="1" i="0" u="none" strike="noStrike" dirty="0">
                <a:solidFill>
                  <a:srgbClr val="1A0DAB"/>
                </a:solidFill>
                <a:effectLst/>
                <a:latin typeface="-apple-system"/>
                <a:hlinkClick r:id="rId10"/>
              </a:rPr>
              <a:t>Some of the best wine regions in Australia are</a:t>
            </a:r>
            <a:r>
              <a:rPr lang="en-GB" b="1" i="0" u="none" strike="noStrike" baseline="30000" dirty="0">
                <a:solidFill>
                  <a:srgbClr val="123BB6"/>
                </a:solidFill>
                <a:effectLst/>
                <a:latin typeface="-apple-system"/>
                <a:hlinkClick r:id="rId11"/>
              </a:rPr>
              <a:t>4</a:t>
            </a:r>
            <a:r>
              <a:rPr lang="en-GB" b="1" i="0" u="none" strike="noStrike" baseline="30000" dirty="0">
                <a:solidFill>
                  <a:srgbClr val="123BB6"/>
                </a:solidFill>
                <a:effectLst/>
                <a:latin typeface="-apple-system"/>
                <a:hlinkClick r:id="rId12"/>
              </a:rPr>
              <a:t>5</a:t>
            </a:r>
            <a:r>
              <a:rPr lang="en-GB" b="0" i="0" dirty="0">
                <a:solidFill>
                  <a:srgbClr val="111111"/>
                </a:solidFill>
                <a:effectLst/>
                <a:latin typeface="-apple-system"/>
              </a:rPr>
              <a:t>:Margaret River in Western Australia, known for its Cabernet Sauvignon and Chardonnay</a:t>
            </a:r>
          </a:p>
          <a:p>
            <a:pPr algn="l">
              <a:buFont typeface="Arial" panose="020B0604020202020204" pitchFamily="34" charset="0"/>
              <a:buChar char="•"/>
            </a:pPr>
            <a:r>
              <a:rPr lang="en-GB" b="0" i="0" dirty="0">
                <a:solidFill>
                  <a:srgbClr val="111111"/>
                </a:solidFill>
                <a:effectLst/>
                <a:latin typeface="-apple-system"/>
              </a:rPr>
              <a:t>Barossa Valley in South Australia, known for its Shiraz and Riesling</a:t>
            </a:r>
          </a:p>
          <a:p>
            <a:pPr algn="l">
              <a:buFont typeface="Arial" panose="020B0604020202020204" pitchFamily="34" charset="0"/>
              <a:buChar char="•"/>
            </a:pPr>
            <a:r>
              <a:rPr lang="en-GB" b="0" i="0" dirty="0">
                <a:solidFill>
                  <a:srgbClr val="111111"/>
                </a:solidFill>
                <a:effectLst/>
                <a:latin typeface="-apple-system"/>
              </a:rPr>
              <a:t>McLaren Vale in South Australia, known for its Grenache and Shiraz</a:t>
            </a:r>
          </a:p>
          <a:p>
            <a:pPr algn="l">
              <a:buFont typeface="Arial" panose="020B0604020202020204" pitchFamily="34" charset="0"/>
              <a:buChar char="•"/>
            </a:pPr>
            <a:r>
              <a:rPr lang="en-GB" b="0" i="0" dirty="0" err="1">
                <a:solidFill>
                  <a:srgbClr val="111111"/>
                </a:solidFill>
                <a:effectLst/>
                <a:latin typeface="-apple-system"/>
              </a:rPr>
              <a:t>Yarra</a:t>
            </a:r>
            <a:r>
              <a:rPr lang="en-GB" b="0" i="0" dirty="0">
                <a:solidFill>
                  <a:srgbClr val="111111"/>
                </a:solidFill>
                <a:effectLst/>
                <a:latin typeface="-apple-system"/>
              </a:rPr>
              <a:t> Valley in Victoria, known for its Pinot Noir and Chardonnay</a:t>
            </a:r>
          </a:p>
          <a:p>
            <a:pPr algn="l">
              <a:buFont typeface="Arial" panose="020B0604020202020204" pitchFamily="34" charset="0"/>
              <a:buChar char="•"/>
            </a:pPr>
            <a:r>
              <a:rPr lang="en-GB" b="0" i="0" dirty="0">
                <a:solidFill>
                  <a:srgbClr val="111111"/>
                </a:solidFill>
                <a:effectLst/>
                <a:latin typeface="-apple-system"/>
              </a:rPr>
              <a:t>Hunter Valley in New South Wales, known for its Semillon and Shiraz</a:t>
            </a:r>
          </a:p>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11</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535112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l"/>
            <a:r>
              <a:rPr lang="en-GB" b="0" i="0" dirty="0">
                <a:solidFill>
                  <a:srgbClr val="374151"/>
                </a:solidFill>
                <a:effectLst/>
                <a:latin typeface="ui-sans-serif"/>
              </a:rPr>
              <a:t>The cooler regions of Marlborough, Nelson, and Wairarapa make Sauvignon Blanc with passionfruit aromas and such high acidity, that it’s not uncommon to see some residual sugar, even if you can’t taste it. Marlborough’s Pinot Noir is restrained and herbaceous, and Riesling and Pinot Gris are quite the find.</a:t>
            </a:r>
          </a:p>
          <a:p>
            <a:pPr algn="l"/>
            <a:r>
              <a:rPr lang="en-GB" b="0" i="0" dirty="0">
                <a:solidFill>
                  <a:srgbClr val="374151"/>
                </a:solidFill>
                <a:effectLst/>
                <a:latin typeface="ui-sans-serif"/>
              </a:rPr>
              <a:t>Despite the southerly latitude of Central Otago, the region is sunny and dry and produces great Pinot Noir. You’ll find these wines typically have sweet dark berry notes supported by a gravelly minerality, and clove-like spice. Yum!</a:t>
            </a:r>
          </a:p>
          <a:p>
            <a:pPr algn="l"/>
            <a:r>
              <a:rPr lang="en-GB" b="0" i="0" dirty="0">
                <a:solidFill>
                  <a:srgbClr val="374151"/>
                </a:solidFill>
                <a:effectLst/>
                <a:latin typeface="ui-sans-serif"/>
              </a:rPr>
              <a:t>On the North Island, from Hawke’s Bay north, there are surprising red wines including elegant and plummy Syrah and Merlot. Gisborne is known for rich and creamy Chardonnay which, when made well, has enough acidity to age for 5-10 years. Surprising finds here include Gewürztraminer and Chenin Blanc.</a:t>
            </a:r>
          </a:p>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12</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5356636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l">
              <a:buFont typeface="Arial" panose="020B0604020202020204" pitchFamily="34" charset="0"/>
              <a:buChar char="•"/>
            </a:pPr>
            <a:r>
              <a:rPr lang="en-GB" b="0" i="0" dirty="0">
                <a:solidFill>
                  <a:srgbClr val="111111"/>
                </a:solidFill>
                <a:effectLst/>
                <a:latin typeface="-apple-system"/>
              </a:rPr>
              <a:t>Mendoza, Argentina: Known for producing Malbec, a red wine with hints of blackberries.</a:t>
            </a:r>
          </a:p>
          <a:p>
            <a:pPr algn="l">
              <a:buFont typeface="Arial" panose="020B0604020202020204" pitchFamily="34" charset="0"/>
              <a:buChar char="•"/>
            </a:pPr>
            <a:r>
              <a:rPr lang="en-GB" b="0" i="0" dirty="0">
                <a:solidFill>
                  <a:srgbClr val="111111"/>
                </a:solidFill>
                <a:effectLst/>
                <a:latin typeface="-apple-system"/>
              </a:rPr>
              <a:t>Torrontes, Argentina</a:t>
            </a:r>
          </a:p>
          <a:p>
            <a:pPr algn="l">
              <a:buFont typeface="Arial" panose="020B0604020202020204" pitchFamily="34" charset="0"/>
              <a:buChar char="•"/>
            </a:pPr>
            <a:r>
              <a:rPr lang="en-GB" b="0" i="0" dirty="0">
                <a:solidFill>
                  <a:srgbClr val="111111"/>
                </a:solidFill>
                <a:effectLst/>
                <a:latin typeface="-apple-system"/>
              </a:rPr>
              <a:t>Santiago, Chile</a:t>
            </a:r>
          </a:p>
          <a:p>
            <a:pPr algn="l">
              <a:buFont typeface="Arial" panose="020B0604020202020204" pitchFamily="34" charset="0"/>
              <a:buChar char="•"/>
            </a:pPr>
            <a:r>
              <a:rPr lang="en-GB" b="0" i="0" dirty="0" err="1">
                <a:solidFill>
                  <a:srgbClr val="111111"/>
                </a:solidFill>
                <a:effectLst/>
                <a:latin typeface="-apple-system"/>
              </a:rPr>
              <a:t>Cachapoal</a:t>
            </a:r>
            <a:r>
              <a:rPr lang="en-GB" b="0" i="0" dirty="0">
                <a:solidFill>
                  <a:srgbClr val="111111"/>
                </a:solidFill>
                <a:effectLst/>
                <a:latin typeface="-apple-system"/>
              </a:rPr>
              <a:t> Valley, Chile</a:t>
            </a:r>
          </a:p>
          <a:p>
            <a:pPr algn="l">
              <a:buFont typeface="Arial" panose="020B0604020202020204" pitchFamily="34" charset="0"/>
              <a:buChar char="•"/>
            </a:pPr>
            <a:r>
              <a:rPr lang="en-GB" b="0" i="0" dirty="0">
                <a:solidFill>
                  <a:srgbClr val="111111"/>
                </a:solidFill>
                <a:effectLst/>
                <a:latin typeface="-apple-system"/>
              </a:rPr>
              <a:t>Montevideo, Uruguay: Famous for </a:t>
            </a:r>
            <a:r>
              <a:rPr lang="en-GB" b="0" i="0" dirty="0" err="1">
                <a:solidFill>
                  <a:srgbClr val="111111"/>
                </a:solidFill>
                <a:effectLst/>
                <a:latin typeface="-apple-system"/>
              </a:rPr>
              <a:t>Tannat</a:t>
            </a:r>
            <a:r>
              <a:rPr lang="en-GB" b="0" i="0" dirty="0">
                <a:solidFill>
                  <a:srgbClr val="111111"/>
                </a:solidFill>
                <a:effectLst/>
                <a:latin typeface="-apple-system"/>
              </a:rPr>
              <a:t>.</a:t>
            </a:r>
          </a:p>
          <a:p>
            <a:pPr algn="l">
              <a:buFont typeface="Arial" panose="020B0604020202020204" pitchFamily="34" charset="0"/>
              <a:buChar char="•"/>
            </a:pPr>
            <a:r>
              <a:rPr lang="en-GB" b="0" i="0" dirty="0">
                <a:solidFill>
                  <a:srgbClr val="111111"/>
                </a:solidFill>
                <a:effectLst/>
                <a:latin typeface="-apple-system"/>
              </a:rPr>
              <a:t>Serra </a:t>
            </a:r>
            <a:r>
              <a:rPr lang="en-GB" b="0" i="0" dirty="0" err="1">
                <a:solidFill>
                  <a:srgbClr val="111111"/>
                </a:solidFill>
                <a:effectLst/>
                <a:latin typeface="-apple-system"/>
              </a:rPr>
              <a:t>Gaucha</a:t>
            </a:r>
            <a:r>
              <a:rPr lang="en-GB" b="0" i="0" dirty="0">
                <a:solidFill>
                  <a:srgbClr val="111111"/>
                </a:solidFill>
                <a:effectLst/>
                <a:latin typeface="-apple-system"/>
              </a:rPr>
              <a:t>, Brazil</a:t>
            </a:r>
          </a:p>
          <a:p>
            <a:pPr algn="l">
              <a:buFont typeface="Arial" panose="020B0604020202020204" pitchFamily="34" charset="0"/>
              <a:buChar char="•"/>
            </a:pPr>
            <a:r>
              <a:rPr lang="en-GB" b="0" i="0" dirty="0">
                <a:solidFill>
                  <a:srgbClr val="111111"/>
                </a:solidFill>
                <a:effectLst/>
                <a:latin typeface="-apple-system"/>
              </a:rPr>
              <a:t>Tarija and Cinti Valley, Bolivia</a:t>
            </a:r>
          </a:p>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13</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27426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algn="l">
              <a:buFont typeface="Arial" panose="020B0604020202020204" pitchFamily="34" charset="0"/>
              <a:buChar char="•"/>
            </a:pPr>
            <a:r>
              <a:rPr lang="en-GB" b="0" i="0" u="none" strike="noStrike" dirty="0">
                <a:solidFill>
                  <a:srgbClr val="1A0DAB"/>
                </a:solidFill>
                <a:effectLst/>
                <a:latin typeface="-apple-system"/>
                <a:hlinkClick r:id="rId3"/>
              </a:rPr>
              <a:t>There are </a:t>
            </a:r>
            <a:r>
              <a:rPr lang="en-GB" b="1" i="0" u="none" strike="noStrike" dirty="0">
                <a:solidFill>
                  <a:srgbClr val="1A0DAB"/>
                </a:solidFill>
                <a:effectLst/>
                <a:latin typeface="-apple-system"/>
                <a:hlinkClick r:id="rId3"/>
              </a:rPr>
              <a:t>6 main wine regions in South Africa</a:t>
            </a:r>
            <a:r>
              <a:rPr lang="en-GB" b="1" i="0" u="none" strike="noStrike" baseline="30000" dirty="0">
                <a:solidFill>
                  <a:srgbClr val="123BB6"/>
                </a:solidFill>
                <a:effectLst/>
                <a:latin typeface="-apple-system"/>
                <a:hlinkClick r:id="rId4"/>
              </a:rPr>
              <a:t>1</a:t>
            </a:r>
            <a:r>
              <a:rPr lang="en-GB" b="0" i="0" dirty="0">
                <a:solidFill>
                  <a:srgbClr val="111111"/>
                </a:solidFill>
                <a:effectLst/>
                <a:latin typeface="-apple-system"/>
              </a:rPr>
              <a:t>. </a:t>
            </a:r>
            <a:r>
              <a:rPr lang="en-GB" b="0" i="0" u="none" strike="noStrike" dirty="0">
                <a:solidFill>
                  <a:srgbClr val="1A0DAB"/>
                </a:solidFill>
                <a:effectLst/>
                <a:latin typeface="-apple-system"/>
                <a:hlinkClick r:id="rId5"/>
              </a:rPr>
              <a:t>The most famous wine regions include Stellenbosch, Paarl, Franschhoek, Constantia, and Walker Bay</a:t>
            </a:r>
            <a:r>
              <a:rPr lang="en-GB" b="1" i="0" u="none" strike="noStrike" baseline="30000" dirty="0">
                <a:solidFill>
                  <a:srgbClr val="123BB6"/>
                </a:solidFill>
                <a:effectLst/>
                <a:latin typeface="-apple-system"/>
                <a:hlinkClick r:id="rId6"/>
              </a:rPr>
              <a:t>2</a:t>
            </a:r>
            <a:r>
              <a:rPr lang="en-GB" b="1" i="0" u="none" strike="noStrike" baseline="30000" dirty="0">
                <a:solidFill>
                  <a:srgbClr val="123BB6"/>
                </a:solidFill>
                <a:effectLst/>
                <a:latin typeface="-apple-system"/>
                <a:hlinkClick r:id="rId7"/>
              </a:rPr>
              <a:t>3</a:t>
            </a:r>
            <a:r>
              <a:rPr lang="en-GB" b="1" i="0" u="none" strike="noStrike" baseline="30000" dirty="0">
                <a:solidFill>
                  <a:srgbClr val="123BB6"/>
                </a:solidFill>
                <a:effectLst/>
                <a:latin typeface="-apple-system"/>
                <a:hlinkClick r:id="rId8"/>
              </a:rPr>
              <a:t>4</a:t>
            </a:r>
            <a:r>
              <a:rPr lang="en-GB" b="1" i="0" u="none" strike="noStrike" baseline="30000" dirty="0">
                <a:solidFill>
                  <a:srgbClr val="123BB6"/>
                </a:solidFill>
                <a:effectLst/>
                <a:latin typeface="-apple-system"/>
                <a:hlinkClick r:id="rId9"/>
              </a:rPr>
              <a:t>5</a:t>
            </a:r>
            <a:r>
              <a:rPr lang="en-GB" b="0" i="0" dirty="0">
                <a:solidFill>
                  <a:srgbClr val="111111"/>
                </a:solidFill>
                <a:effectLst/>
                <a:latin typeface="-apple-system"/>
              </a:rPr>
              <a:t>. </a:t>
            </a:r>
            <a:r>
              <a:rPr lang="en-GB" b="0" i="0" u="none" strike="noStrike" dirty="0">
                <a:solidFill>
                  <a:srgbClr val="1A0DAB"/>
                </a:solidFill>
                <a:effectLst/>
                <a:latin typeface="-apple-system"/>
                <a:hlinkClick r:id="rId10"/>
              </a:rPr>
              <a:t>Most of South Africa’s wineries are located in the Western Cape and are classified based on the Wine of Origin Scheme into geographical units, regions, districts, and wards</a:t>
            </a:r>
            <a:r>
              <a:rPr lang="en-GB" b="1" i="0" u="none" strike="noStrike" baseline="30000" dirty="0">
                <a:solidFill>
                  <a:srgbClr val="123BB6"/>
                </a:solidFill>
                <a:effectLst/>
                <a:latin typeface="-apple-system"/>
                <a:hlinkClick r:id="rId11"/>
              </a:rPr>
              <a:t>2</a:t>
            </a:r>
            <a:r>
              <a:rPr lang="en-GB" b="0" i="0" dirty="0">
                <a:solidFill>
                  <a:srgbClr val="111111"/>
                </a:solidFill>
                <a:effectLst/>
                <a:latin typeface="-apple-system"/>
              </a:rPr>
              <a:t>. The wine regions in South Africa </a:t>
            </a:r>
            <a:r>
              <a:rPr lang="en-GB" b="0" i="0" dirty="0" err="1">
                <a:solidFill>
                  <a:srgbClr val="111111"/>
                </a:solidFill>
                <a:effectLst/>
                <a:latin typeface="-apple-system"/>
              </a:rPr>
              <a:t>include:The</a:t>
            </a:r>
            <a:r>
              <a:rPr lang="en-GB" b="0" i="0" dirty="0">
                <a:solidFill>
                  <a:srgbClr val="111111"/>
                </a:solidFill>
                <a:effectLst/>
                <a:latin typeface="-apple-system"/>
              </a:rPr>
              <a:t> Wester Cape</a:t>
            </a:r>
          </a:p>
          <a:p>
            <a:pPr algn="l">
              <a:buFont typeface="Arial" panose="020B0604020202020204" pitchFamily="34" charset="0"/>
              <a:buChar char="•"/>
            </a:pPr>
            <a:r>
              <a:rPr lang="en-GB" b="0" i="0" dirty="0">
                <a:solidFill>
                  <a:srgbClr val="111111"/>
                </a:solidFill>
                <a:effectLst/>
                <a:latin typeface="-apple-system"/>
              </a:rPr>
              <a:t>The Coastal Region</a:t>
            </a:r>
          </a:p>
          <a:p>
            <a:pPr algn="l">
              <a:buFont typeface="Arial" panose="020B0604020202020204" pitchFamily="34" charset="0"/>
              <a:buChar char="•"/>
            </a:pPr>
            <a:r>
              <a:rPr lang="en-GB" b="0" i="0" dirty="0">
                <a:solidFill>
                  <a:srgbClr val="111111"/>
                </a:solidFill>
                <a:effectLst/>
                <a:latin typeface="-apple-system"/>
              </a:rPr>
              <a:t>The Klein Karoo region</a:t>
            </a:r>
          </a:p>
          <a:p>
            <a:pPr algn="l">
              <a:buFont typeface="Arial" panose="020B0604020202020204" pitchFamily="34" charset="0"/>
              <a:buChar char="•"/>
            </a:pPr>
            <a:r>
              <a:rPr lang="en-GB" b="0" i="0" dirty="0">
                <a:solidFill>
                  <a:srgbClr val="111111"/>
                </a:solidFill>
                <a:effectLst/>
                <a:latin typeface="-apple-system"/>
              </a:rPr>
              <a:t>The Cape South Coast</a:t>
            </a:r>
          </a:p>
          <a:p>
            <a:pPr algn="l">
              <a:buFont typeface="Arial" panose="020B0604020202020204" pitchFamily="34" charset="0"/>
              <a:buChar char="•"/>
            </a:pPr>
            <a:r>
              <a:rPr lang="en-GB" b="0" i="0" dirty="0">
                <a:solidFill>
                  <a:srgbClr val="111111"/>
                </a:solidFill>
                <a:effectLst/>
                <a:latin typeface="-apple-system"/>
              </a:rPr>
              <a:t>The Olifants River wine region</a:t>
            </a:r>
          </a:p>
          <a:p>
            <a:pPr algn="l">
              <a:buFont typeface="Arial" panose="020B0604020202020204" pitchFamily="34" charset="0"/>
              <a:buChar char="•"/>
            </a:pPr>
            <a:r>
              <a:rPr lang="en-GB" b="0" i="0" u="none" strike="noStrike" dirty="0">
                <a:solidFill>
                  <a:srgbClr val="1A0DAB"/>
                </a:solidFill>
                <a:effectLst/>
                <a:latin typeface="-apple-system"/>
                <a:hlinkClick r:id="rId12"/>
              </a:rPr>
              <a:t>The </a:t>
            </a:r>
            <a:r>
              <a:rPr lang="en-GB" b="0" i="0" u="none" strike="noStrike" dirty="0" err="1">
                <a:solidFill>
                  <a:srgbClr val="1A0DAB"/>
                </a:solidFill>
                <a:effectLst/>
                <a:latin typeface="-apple-system"/>
                <a:hlinkClick r:id="rId12"/>
              </a:rPr>
              <a:t>Breede</a:t>
            </a:r>
            <a:r>
              <a:rPr lang="en-GB" b="0" i="0" u="none" strike="noStrike" dirty="0">
                <a:solidFill>
                  <a:srgbClr val="1A0DAB"/>
                </a:solidFill>
                <a:effectLst/>
                <a:latin typeface="-apple-system"/>
                <a:hlinkClick r:id="rId12"/>
              </a:rPr>
              <a:t> River Valley</a:t>
            </a:r>
            <a:r>
              <a:rPr lang="en-GB" b="1" i="0" u="none" strike="noStrike" baseline="30000" dirty="0">
                <a:solidFill>
                  <a:srgbClr val="123BB6"/>
                </a:solidFill>
                <a:effectLst/>
                <a:latin typeface="-apple-system"/>
                <a:hlinkClick r:id="rId13"/>
              </a:rPr>
              <a:t>1</a:t>
            </a:r>
            <a:r>
              <a:rPr lang="en-GB" b="0" i="0" dirty="0">
                <a:solidFill>
                  <a:srgbClr val="111111"/>
                </a:solidFill>
                <a:effectLst/>
                <a:latin typeface="-apple-system"/>
              </a:rPr>
              <a:t>.</a:t>
            </a:r>
          </a:p>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14</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47546576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b="0" dirty="0">
                <a:solidFill>
                  <a:srgbClr val="767676"/>
                </a:solidFill>
                <a:effectLst/>
              </a:rPr>
              <a:t>California produces 89% of all USA Wines</a:t>
            </a:r>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15</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77526748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16</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31644556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17</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47236514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endParaRPr lang="en-GB" dirty="0"/>
          </a:p>
        </p:txBody>
      </p:sp>
      <p:sp>
        <p:nvSpPr>
          <p:cNvPr id="4" name="Slide Number Placeholder 3"/>
          <p:cNvSpPr>
            <a:spLocks noGrp="1"/>
          </p:cNvSpPr>
          <p:nvPr>
            <p:ph type="sldNum" sz="quarter" idx="5"/>
          </p:nvPr>
        </p:nvSpPr>
        <p:spPr/>
        <p:txBody>
          <a:bodyPr/>
          <a:lstStyle/>
          <a:p>
            <a:fld id="{FE08C8D7-18E8-2C4F-967C-29C09C3D1F6E}" type="slidenum">
              <a:rPr lang="en-US" smtClean="0"/>
              <a:t>18</a:t>
            </a:fld>
            <a:endParaRPr lang="en-US"/>
          </a:p>
        </p:txBody>
      </p:sp>
    </p:spTree>
    <p:extLst>
      <p:ext uri="{BB962C8B-B14F-4D97-AF65-F5344CB8AC3E}">
        <p14:creationId xmlns:p14="http://schemas.microsoft.com/office/powerpoint/2010/main" val="39862489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mj-lt"/>
              <a:buNone/>
            </a:pPr>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19</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798602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20</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18782015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Slide Image Placeholder 1">
            <a:extLst>
              <a:ext uri="{FF2B5EF4-FFF2-40B4-BE49-F238E27FC236}">
                <a16:creationId xmlns:a16="http://schemas.microsoft.com/office/drawing/2014/main" id="{D5771653-AC34-F74B-BE49-2C5F209B15D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6" name="Notes Placeholder 2">
            <a:extLst>
              <a:ext uri="{FF2B5EF4-FFF2-40B4-BE49-F238E27FC236}">
                <a16:creationId xmlns:a16="http://schemas.microsoft.com/office/drawing/2014/main" id="{3D89D14D-1C1A-D747-AE71-7910732ED7F5}"/>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7" name="Slide Number Placeholder 3">
            <a:extLst>
              <a:ext uri="{FF2B5EF4-FFF2-40B4-BE49-F238E27FC236}">
                <a16:creationId xmlns:a16="http://schemas.microsoft.com/office/drawing/2014/main" id="{1AF35870-B16E-6843-85A0-CDD6348F9948}"/>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marL="0" marR="0" lvl="0" indent="0" algn="r" defTabSz="457200" rtl="0" eaLnBrk="1" fontAlgn="auto" latinLnBrk="0" hangingPunct="1">
              <a:lnSpc>
                <a:spcPct val="100000"/>
              </a:lnSpc>
              <a:spcBef>
                <a:spcPts val="0"/>
              </a:spcBef>
              <a:spcAft>
                <a:spcPts val="0"/>
              </a:spcAft>
              <a:buClrTx/>
              <a:buSzTx/>
              <a:buFontTx/>
              <a:buNone/>
              <a:tabLst/>
              <a:defRPr/>
            </a:pPr>
            <a:fld id="{ED552606-16FF-4E47-8266-DBA0E762A070}" type="slidenum">
              <a:rPr kumimoji="0" lang="en-US"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21</a:t>
            </a:fld>
            <a:endParaRPr kumimoji="0" lang="en-US"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5385083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22</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5481729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18.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0.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1.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2.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3.xml.rels><?xml version="1.0" encoding="UTF-8" standalone="yes"?>
<Relationships xmlns="http://schemas.openxmlformats.org/package/2006/relationships"><Relationship Id="rId1" Type="http://schemas.openxmlformats.org/officeDocument/2006/relationships/slideMaster" Target="../slideMasters/slideMaster23.xml"/></Relationships>
</file>

<file path=ppt/slideLayouts/_rels/slideLayout10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5.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6.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7.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8.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09.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0.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1.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2.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3.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_rels/slideLayout114.xml.rels><?xml version="1.0" encoding="UTF-8" standalone="yes"?>
<Relationships xmlns="http://schemas.openxmlformats.org/package/2006/relationships"><Relationship Id="rId1" Type="http://schemas.openxmlformats.org/officeDocument/2006/relationships/slideMaster" Target="../slideMasters/slideMaster2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530301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947503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23/10/2023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705032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2260493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63487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2321296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6127686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400958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23693476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193204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3319765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00160145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5691530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383890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243458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6819183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646631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034972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31124695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6883286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3033938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0442718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4076179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10/23/2023</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558476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69196458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925230436"/>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94110547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9179643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26550736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471906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9240774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658915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0178977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175900023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8913396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052581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06502748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3872927"/>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36799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3867204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994962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84218430"/>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36137533"/>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5461078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15309044"/>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31858044"/>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97138429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353417939"/>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56263664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8172187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527191503"/>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660837140"/>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712514671"/>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9477271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85492790"/>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26860629"/>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40213885"/>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83897422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99692760"/>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806066395"/>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29871272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1147270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677598303"/>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2859431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076149124"/>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1208938122"/>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23/10/2023</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969981148"/>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3293982500"/>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2869571173"/>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4280269601"/>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1614360975"/>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1003267861"/>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2788042120"/>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267773171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668179047"/>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2725208445"/>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2887088047"/>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371137605"/>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855700013"/>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4188860529"/>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420325902"/>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2347237058"/>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197381854"/>
      </p:ext>
    </p:extLst>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2187555867"/>
      </p:ext>
    </p:extLst>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048768398"/>
      </p:ext>
    </p:extLst>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2179056729"/>
      </p:ext>
    </p:extLst>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970082243"/>
      </p:ext>
    </p:extLst>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1059061177"/>
      </p:ext>
    </p:extLst>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750192554"/>
      </p:ext>
    </p:extLst>
  </p:cSld>
  <p:clrMapOvr>
    <a:masterClrMapping/>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270173693"/>
      </p:ext>
    </p:extLst>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2777357826"/>
      </p:ext>
    </p:extLst>
  </p:cSld>
  <p:clrMapOvr>
    <a:masterClrMapping/>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2"/>
            <a:ext cx="2057400" cy="365125"/>
          </a:xfrm>
          <a:prstGeom prst="rect">
            <a:avLst/>
          </a:prstGeom>
        </p:spPr>
        <p:txBody>
          <a:bodyPr/>
          <a:lstStyle/>
          <a:p>
            <a:fld id="{379F1E6B-445D-CA46-80DE-7864B0ECB295}" type="datetimeFigureOut">
              <a:rPr lang="en-US" smtClean="0"/>
              <a:t>10/23/2023</a:t>
            </a:fld>
            <a:endParaRPr lang="en-US" dirty="0"/>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2"/>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2"/>
            <a:ext cx="2057400" cy="365125"/>
          </a:xfrm>
          <a:prstGeom prst="rect">
            <a:avLst/>
          </a:prstGeom>
        </p:spPr>
        <p:txBody>
          <a:bodyPr/>
          <a:lstStyle/>
          <a:p>
            <a:fld id="{B9D02D7D-548A-4643-87FF-2466158C2507}" type="slidenum">
              <a:rPr lang="en-US" smtClean="0"/>
              <a:t>‹#›</a:t>
            </a:fld>
            <a:endParaRPr lang="en-US" dirty="0"/>
          </a:p>
        </p:txBody>
      </p:sp>
    </p:spTree>
    <p:extLst>
      <p:ext uri="{BB962C8B-B14F-4D97-AF65-F5344CB8AC3E}">
        <p14:creationId xmlns:p14="http://schemas.microsoft.com/office/powerpoint/2010/main" val="3716379387"/>
      </p:ext>
    </p:extLst>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2235121316"/>
      </p:ext>
    </p:extLst>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1493481608"/>
      </p:ext>
    </p:extLst>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1943282893"/>
      </p:ext>
    </p:extLst>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3803175866"/>
      </p:ext>
    </p:extLst>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2161427324"/>
      </p:ext>
    </p:extLst>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1456618242"/>
      </p:ext>
    </p:extLst>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309371641"/>
      </p:ext>
    </p:extLst>
  </p:cSld>
  <p:clrMapOvr>
    <a:masterClrMapping/>
  </p:clrMapOvr>
</p:sldLayout>
</file>

<file path=ppt/slideLayouts/slideLayout10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358978612"/>
      </p:ext>
    </p:extLst>
  </p:cSld>
  <p:clrMapOvr>
    <a:masterClrMapping/>
  </p:clrMapOvr>
</p:sldLayout>
</file>

<file path=ppt/slideLayouts/slideLayout10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1505731945"/>
      </p:ext>
    </p:extLst>
  </p:cSld>
  <p:clrMapOvr>
    <a:masterClrMapping/>
  </p:clrMapOvr>
</p:sldLayout>
</file>

<file path=ppt/slideLayouts/slideLayout10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2342184337"/>
      </p:ext>
    </p:extLst>
  </p:cSld>
  <p:clrMapOvr>
    <a:masterClrMapping/>
  </p:clrMapOvr>
</p:sldLayout>
</file>

<file path=ppt/slideLayouts/slideLayout10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10/23/2023</a:t>
            </a:fld>
            <a:endParaRPr lang="en-US" dirty="0"/>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dirty="0"/>
          </a:p>
        </p:txBody>
      </p:sp>
    </p:spTree>
    <p:extLst>
      <p:ext uri="{BB962C8B-B14F-4D97-AF65-F5344CB8AC3E}">
        <p14:creationId xmlns:p14="http://schemas.microsoft.com/office/powerpoint/2010/main" val="4252166971"/>
      </p:ext>
    </p:extLst>
  </p:cSld>
  <p:clrMapOvr>
    <a:masterClrMapping/>
  </p:clrMapOvr>
</p:sldLayout>
</file>

<file path=ppt/slideLayouts/slideLayout10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4123884762"/>
      </p:ext>
    </p:extLst>
  </p:cSld>
  <p:clrMapOvr>
    <a:masterClrMapping/>
  </p:clrMapOvr>
</p:sldLayout>
</file>

<file path=ppt/slideLayouts/slideLayout10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452698518"/>
      </p:ext>
    </p:extLst>
  </p:cSld>
  <p:clrMapOvr>
    <a:masterClrMapping/>
  </p:clrMapOvr>
</p:sldLayout>
</file>

<file path=ppt/slideLayouts/slideLayout10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2802067617"/>
      </p:ext>
    </p:extLst>
  </p:cSld>
  <p:clrMapOvr>
    <a:masterClrMapping/>
  </p:clrMapOvr>
</p:sldLayout>
</file>

<file path=ppt/slideLayouts/slideLayout10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2942587066"/>
      </p:ext>
    </p:extLst>
  </p:cSld>
  <p:clrMapOvr>
    <a:masterClrMapping/>
  </p:clrMapOvr>
</p:sldLayout>
</file>

<file path=ppt/slideLayouts/slideLayout10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4016895591"/>
      </p:ext>
    </p:extLst>
  </p:cSld>
  <p:clrMapOvr>
    <a:masterClrMapping/>
  </p:clrMapOvr>
</p:sldLayout>
</file>

<file path=ppt/slideLayouts/slideLayout10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1310591564"/>
      </p:ext>
    </p:extLst>
  </p:cSld>
  <p:clrMapOvr>
    <a:masterClrMapping/>
  </p:clrMapOvr>
</p:sldLayout>
</file>

<file path=ppt/slideLayouts/slideLayout11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2877893743"/>
      </p:ext>
    </p:extLst>
  </p:cSld>
  <p:clrMapOvr>
    <a:masterClrMapping/>
  </p:clrMapOvr>
</p:sldLayout>
</file>

<file path=ppt/slideLayouts/slideLayout11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1384471239"/>
      </p:ext>
    </p:extLst>
  </p:cSld>
  <p:clrMapOvr>
    <a:masterClrMapping/>
  </p:clrMapOvr>
</p:sldLayout>
</file>

<file path=ppt/slideLayouts/slideLayout11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1040094166"/>
      </p:ext>
    </p:extLst>
  </p:cSld>
  <p:clrMapOvr>
    <a:masterClrMapping/>
  </p:clrMapOvr>
</p:sldLayout>
</file>

<file path=ppt/slideLayouts/slideLayout1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3478303957"/>
      </p:ext>
    </p:extLst>
  </p:cSld>
  <p:clrMapOvr>
    <a:masterClrMapping/>
  </p:clrMapOvr>
</p:sldLayout>
</file>

<file path=ppt/slideLayouts/slideLayout1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10/23/2023</a:t>
            </a:fld>
            <a:endParaRPr lang="en-US" dirty="0"/>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dirty="0"/>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dirty="0"/>
          </a:p>
        </p:txBody>
      </p:sp>
    </p:spTree>
    <p:extLst>
      <p:ext uri="{BB962C8B-B14F-4D97-AF65-F5344CB8AC3E}">
        <p14:creationId xmlns:p14="http://schemas.microsoft.com/office/powerpoint/2010/main" val="743663259"/>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7.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1.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2.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3.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1.xml"/><Relationship Id="rId13" Type="http://schemas.openxmlformats.org/officeDocument/2006/relationships/theme" Target="../theme/theme10.xml"/><Relationship Id="rId3" Type="http://schemas.openxmlformats.org/officeDocument/2006/relationships/slideLayout" Target="../slideLayouts/slideLayout16.xml"/><Relationship Id="rId7" Type="http://schemas.openxmlformats.org/officeDocument/2006/relationships/slideLayout" Target="../slideLayouts/slideLayout20.xml"/><Relationship Id="rId12" Type="http://schemas.openxmlformats.org/officeDocument/2006/relationships/slideLayout" Target="../slideLayouts/slideLayout25.xml"/><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slideLayout" Target="../slideLayouts/slideLayout19.xml"/><Relationship Id="rId11" Type="http://schemas.openxmlformats.org/officeDocument/2006/relationships/slideLayout" Target="../slideLayouts/slideLayout24.xml"/><Relationship Id="rId5" Type="http://schemas.openxmlformats.org/officeDocument/2006/relationships/slideLayout" Target="../slideLayouts/slideLayout18.xml"/><Relationship Id="rId10" Type="http://schemas.openxmlformats.org/officeDocument/2006/relationships/slideLayout" Target="../slideLayouts/slideLayout23.xml"/><Relationship Id="rId4" Type="http://schemas.openxmlformats.org/officeDocument/2006/relationships/slideLayout" Target="../slideLayouts/slideLayout17.xml"/><Relationship Id="rId9" Type="http://schemas.openxmlformats.org/officeDocument/2006/relationships/slideLayout" Target="../slideLayouts/slideLayout22.xml"/><Relationship Id="rId14" Type="http://schemas.openxmlformats.org/officeDocument/2006/relationships/image" Target="../media/image11.png"/></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5.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6.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6.xml"/></Relationships>
</file>

<file path=ppt/slideMasters/_rels/slideMaster17.xml.rels><?xml version="1.0" encoding="UTF-8" standalone="yes"?>
<Relationships xmlns="http://schemas.openxmlformats.org/package/2006/relationships"><Relationship Id="rId3" Type="http://schemas.openxmlformats.org/officeDocument/2006/relationships/theme" Target="../theme/theme17.xml"/><Relationship Id="rId2" Type="http://schemas.openxmlformats.org/officeDocument/2006/relationships/slideLayout" Target="../slideLayouts/slideLayout67.xml"/><Relationship Id="rId1" Type="http://schemas.openxmlformats.org/officeDocument/2006/relationships/slideLayout" Target="../slideLayouts/slideLayout66.xml"/><Relationship Id="rId4" Type="http://schemas.openxmlformats.org/officeDocument/2006/relationships/image" Target="../media/image5.png"/></Relationships>
</file>

<file path=ppt/slideMasters/_rels/slideMaster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18.xml"/><Relationship Id="rId1" Type="http://schemas.openxmlformats.org/officeDocument/2006/relationships/slideLayout" Target="../slideLayouts/slideLayout68.xml"/></Relationships>
</file>

<file path=ppt/slideMasters/_rels/slideMaster19.xml.rels><?xml version="1.0" encoding="UTF-8" standalone="yes"?>
<Relationships xmlns="http://schemas.openxmlformats.org/package/2006/relationships"><Relationship Id="rId8" Type="http://schemas.openxmlformats.org/officeDocument/2006/relationships/slideLayout" Target="../slideLayouts/slideLayout76.xml"/><Relationship Id="rId13" Type="http://schemas.openxmlformats.org/officeDocument/2006/relationships/image" Target="../media/image16.png"/><Relationship Id="rId3" Type="http://schemas.openxmlformats.org/officeDocument/2006/relationships/slideLayout" Target="../slideLayouts/slideLayout71.xml"/><Relationship Id="rId7" Type="http://schemas.openxmlformats.org/officeDocument/2006/relationships/slideLayout" Target="../slideLayouts/slideLayout75.xml"/><Relationship Id="rId12" Type="http://schemas.openxmlformats.org/officeDocument/2006/relationships/theme" Target="../theme/theme19.xml"/><Relationship Id="rId2" Type="http://schemas.openxmlformats.org/officeDocument/2006/relationships/slideLayout" Target="../slideLayouts/slideLayout70.xml"/><Relationship Id="rId1" Type="http://schemas.openxmlformats.org/officeDocument/2006/relationships/slideLayout" Target="../slideLayouts/slideLayout69.xml"/><Relationship Id="rId6" Type="http://schemas.openxmlformats.org/officeDocument/2006/relationships/slideLayout" Target="../slideLayouts/slideLayout74.xml"/><Relationship Id="rId11" Type="http://schemas.openxmlformats.org/officeDocument/2006/relationships/slideLayout" Target="../slideLayouts/slideLayout79.xml"/><Relationship Id="rId5" Type="http://schemas.openxmlformats.org/officeDocument/2006/relationships/slideLayout" Target="../slideLayouts/slideLayout73.xml"/><Relationship Id="rId10" Type="http://schemas.openxmlformats.org/officeDocument/2006/relationships/slideLayout" Target="../slideLayouts/slideLayout78.xml"/><Relationship Id="rId4" Type="http://schemas.openxmlformats.org/officeDocument/2006/relationships/slideLayout" Target="../slideLayouts/slideLayout72.xml"/><Relationship Id="rId9" Type="http://schemas.openxmlformats.org/officeDocument/2006/relationships/slideLayout" Target="../slideLayouts/slideLayout77.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0.xml"/><Relationship Id="rId1" Type="http://schemas.openxmlformats.org/officeDocument/2006/relationships/slideLayout" Target="../slideLayouts/slideLayout80.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21.xml"/><Relationship Id="rId1" Type="http://schemas.openxmlformats.org/officeDocument/2006/relationships/slideLayout" Target="../slideLayouts/slideLayout81.xml"/></Relationships>
</file>

<file path=ppt/slideMasters/_rels/slideMaster22.xml.rels><?xml version="1.0" encoding="UTF-8" standalone="yes"?>
<Relationships xmlns="http://schemas.openxmlformats.org/package/2006/relationships"><Relationship Id="rId8" Type="http://schemas.openxmlformats.org/officeDocument/2006/relationships/slideLayout" Target="../slideLayouts/slideLayout89.xml"/><Relationship Id="rId13" Type="http://schemas.openxmlformats.org/officeDocument/2006/relationships/image" Target="../media/image11.png"/><Relationship Id="rId3" Type="http://schemas.openxmlformats.org/officeDocument/2006/relationships/slideLayout" Target="../slideLayouts/slideLayout84.xml"/><Relationship Id="rId7" Type="http://schemas.openxmlformats.org/officeDocument/2006/relationships/slideLayout" Target="../slideLayouts/slideLayout88.xml"/><Relationship Id="rId12" Type="http://schemas.openxmlformats.org/officeDocument/2006/relationships/theme" Target="../theme/theme22.xml"/><Relationship Id="rId2" Type="http://schemas.openxmlformats.org/officeDocument/2006/relationships/slideLayout" Target="../slideLayouts/slideLayout83.xml"/><Relationship Id="rId1" Type="http://schemas.openxmlformats.org/officeDocument/2006/relationships/slideLayout" Target="../slideLayouts/slideLayout82.xml"/><Relationship Id="rId6" Type="http://schemas.openxmlformats.org/officeDocument/2006/relationships/slideLayout" Target="../slideLayouts/slideLayout87.xml"/><Relationship Id="rId11" Type="http://schemas.openxmlformats.org/officeDocument/2006/relationships/slideLayout" Target="../slideLayouts/slideLayout92.xml"/><Relationship Id="rId5" Type="http://schemas.openxmlformats.org/officeDocument/2006/relationships/slideLayout" Target="../slideLayouts/slideLayout86.xml"/><Relationship Id="rId10" Type="http://schemas.openxmlformats.org/officeDocument/2006/relationships/slideLayout" Target="../slideLayouts/slideLayout91.xml"/><Relationship Id="rId4" Type="http://schemas.openxmlformats.org/officeDocument/2006/relationships/slideLayout" Target="../slideLayouts/slideLayout85.xml"/><Relationship Id="rId9" Type="http://schemas.openxmlformats.org/officeDocument/2006/relationships/slideLayout" Target="../slideLayouts/slideLayout90.xml"/></Relationships>
</file>

<file path=ppt/slideMasters/_rels/slideMaster23.xml.rels><?xml version="1.0" encoding="UTF-8" standalone="yes"?>
<Relationships xmlns="http://schemas.openxmlformats.org/package/2006/relationships"><Relationship Id="rId8" Type="http://schemas.openxmlformats.org/officeDocument/2006/relationships/slideLayout" Target="../slideLayouts/slideLayout100.xml"/><Relationship Id="rId13" Type="http://schemas.openxmlformats.org/officeDocument/2006/relationships/image" Target="../media/image15.png"/><Relationship Id="rId3" Type="http://schemas.openxmlformats.org/officeDocument/2006/relationships/slideLayout" Target="../slideLayouts/slideLayout95.xml"/><Relationship Id="rId7" Type="http://schemas.openxmlformats.org/officeDocument/2006/relationships/slideLayout" Target="../slideLayouts/slideLayout99.xml"/><Relationship Id="rId12" Type="http://schemas.openxmlformats.org/officeDocument/2006/relationships/theme" Target="../theme/theme23.xml"/><Relationship Id="rId2" Type="http://schemas.openxmlformats.org/officeDocument/2006/relationships/slideLayout" Target="../slideLayouts/slideLayout94.xml"/><Relationship Id="rId1" Type="http://schemas.openxmlformats.org/officeDocument/2006/relationships/slideLayout" Target="../slideLayouts/slideLayout93.xml"/><Relationship Id="rId6" Type="http://schemas.openxmlformats.org/officeDocument/2006/relationships/slideLayout" Target="../slideLayouts/slideLayout98.xml"/><Relationship Id="rId11" Type="http://schemas.openxmlformats.org/officeDocument/2006/relationships/slideLayout" Target="../slideLayouts/slideLayout103.xml"/><Relationship Id="rId5" Type="http://schemas.openxmlformats.org/officeDocument/2006/relationships/slideLayout" Target="../slideLayouts/slideLayout97.xml"/><Relationship Id="rId10" Type="http://schemas.openxmlformats.org/officeDocument/2006/relationships/slideLayout" Target="../slideLayouts/slideLayout102.xml"/><Relationship Id="rId4" Type="http://schemas.openxmlformats.org/officeDocument/2006/relationships/slideLayout" Target="../slideLayouts/slideLayout96.xml"/><Relationship Id="rId9" Type="http://schemas.openxmlformats.org/officeDocument/2006/relationships/slideLayout" Target="../slideLayouts/slideLayout101.xml"/></Relationships>
</file>

<file path=ppt/slideMasters/_rels/slideMaster24.xml.rels><?xml version="1.0" encoding="UTF-8" standalone="yes"?>
<Relationships xmlns="http://schemas.openxmlformats.org/package/2006/relationships"><Relationship Id="rId8" Type="http://schemas.openxmlformats.org/officeDocument/2006/relationships/slideLayout" Target="../slideLayouts/slideLayout111.xml"/><Relationship Id="rId13" Type="http://schemas.openxmlformats.org/officeDocument/2006/relationships/image" Target="../media/image16.png"/><Relationship Id="rId3" Type="http://schemas.openxmlformats.org/officeDocument/2006/relationships/slideLayout" Target="../slideLayouts/slideLayout106.xml"/><Relationship Id="rId7" Type="http://schemas.openxmlformats.org/officeDocument/2006/relationships/slideLayout" Target="../slideLayouts/slideLayout110.xml"/><Relationship Id="rId12" Type="http://schemas.openxmlformats.org/officeDocument/2006/relationships/theme" Target="../theme/theme24.xml"/><Relationship Id="rId2" Type="http://schemas.openxmlformats.org/officeDocument/2006/relationships/slideLayout" Target="../slideLayouts/slideLayout105.xml"/><Relationship Id="rId1" Type="http://schemas.openxmlformats.org/officeDocument/2006/relationships/slideLayout" Target="../slideLayouts/slideLayout104.xml"/><Relationship Id="rId6" Type="http://schemas.openxmlformats.org/officeDocument/2006/relationships/slideLayout" Target="../slideLayouts/slideLayout109.xml"/><Relationship Id="rId11" Type="http://schemas.openxmlformats.org/officeDocument/2006/relationships/slideLayout" Target="../slideLayouts/slideLayout114.xml"/><Relationship Id="rId5" Type="http://schemas.openxmlformats.org/officeDocument/2006/relationships/slideLayout" Target="../slideLayouts/slideLayout108.xml"/><Relationship Id="rId10" Type="http://schemas.openxmlformats.org/officeDocument/2006/relationships/slideLayout" Target="../slideLayouts/slideLayout113.xml"/><Relationship Id="rId4" Type="http://schemas.openxmlformats.org/officeDocument/2006/relationships/slideLayout" Target="../slideLayouts/slideLayout107.xml"/><Relationship Id="rId9" Type="http://schemas.openxmlformats.org/officeDocument/2006/relationships/slideLayout" Target="../slideLayouts/slideLayout11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2842818675"/>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145522817"/>
      </p:ext>
    </p:extLst>
  </p:cSld>
  <p:clrMap bg1="lt1" tx1="dk1" bg2="lt2" tx2="dk2" accent1="accent1" accent2="accent2" accent3="accent3" accent4="accent4" accent5="accent5" accent6="accent6" hlink="hlink" folHlink="folHlink"/>
  <p:sldLayoutIdLst>
    <p:sldLayoutId id="214748366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802059354"/>
      </p:ext>
    </p:extLst>
  </p:cSld>
  <p:clrMap bg1="lt1" tx1="dk1" bg2="lt2" tx2="dk2" accent1="accent1" accent2="accent2" accent3="accent3" accent4="accent4" accent5="accent5" accent6="accent6" hlink="hlink" folHlink="folHlink"/>
  <p:sldLayoutIdLst>
    <p:sldLayoutId id="214748366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4257569351"/>
      </p:ext>
    </p:extLst>
  </p:cSld>
  <p:clrMap bg1="lt1" tx1="dk1" bg2="lt2" tx2="dk2" accent1="accent1" accent2="accent2" accent3="accent3" accent4="accent4" accent5="accent5" accent6="accent6" hlink="hlink" folHlink="folHlink"/>
  <p:sldLayoutIdLst>
    <p:sldLayoutId id="214748367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97305646"/>
      </p:ext>
    </p:extLst>
  </p:cSld>
  <p:clrMap bg1="lt1" tx1="dk1" bg2="lt2" tx2="dk2" accent1="accent1" accent2="accent2" accent3="accent3" accent4="accent4" accent5="accent5" accent6="accent6" hlink="hlink" folHlink="folHlink"/>
  <p:sldLayoutIdLst>
    <p:sldLayoutId id="214748367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3817424562"/>
      </p:ext>
    </p:extLst>
  </p:cSld>
  <p:clrMap bg1="lt1" tx1="dk1" bg2="lt2" tx2="dk2" accent1="accent1" accent2="accent2" accent3="accent3" accent4="accent4" accent5="accent5" accent6="accent6" hlink="hlink" folHlink="folHlink"/>
  <p:sldLayoutIdLst>
    <p:sldLayoutId id="2147483675" r:id="rId1"/>
    <p:sldLayoutId id="2147483676"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007467969"/>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67451850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863392439"/>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1409477465"/>
      </p:ext>
    </p:extLst>
  </p:cSld>
  <p:clrMap bg1="lt1" tx1="dk1" bg2="lt2" tx2="dk2" accent1="accent1" accent2="accent2" accent3="accent3" accent4="accent4" accent5="accent5" accent6="accent6" hlink="hlink" folHlink="folHlink"/>
  <p:sldLayoutIdLst>
    <p:sldLayoutId id="2147483684" r:id="rId1"/>
    <p:sldLayoutId id="2147483685" r:id="rId2"/>
    <p:sldLayoutId id="2147483686" r:id="rId3"/>
    <p:sldLayoutId id="2147483687" r:id="rId4"/>
    <p:sldLayoutId id="2147483688" r:id="rId5"/>
    <p:sldLayoutId id="2147483689" r:id="rId6"/>
    <p:sldLayoutId id="2147483690" r:id="rId7"/>
    <p:sldLayoutId id="2147483691" r:id="rId8"/>
    <p:sldLayoutId id="2147483692" r:id="rId9"/>
    <p:sldLayoutId id="2147483693" r:id="rId10"/>
    <p:sldLayoutId id="2147483694" r:id="rId11"/>
    <p:sldLayoutId id="214748374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78677026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03580283"/>
      </p:ext>
    </p:extLst>
  </p:cSld>
  <p:clrMap bg1="lt1" tx1="dk1" bg2="lt2" tx2="dk2" accent1="accent1" accent2="accent2" accent3="accent3" accent4="accent4" accent5="accent5" accent6="accent6" hlink="hlink" folHlink="folHlink"/>
  <p:sldLayoutIdLst>
    <p:sldLayoutId id="2147483701" r:id="rId1"/>
    <p:sldLayoutId id="2147483702" r:id="rId2"/>
    <p:sldLayoutId id="2147483703"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725371368"/>
      </p:ext>
    </p:extLst>
  </p:cSld>
  <p:clrMap bg1="lt1" tx1="dk1" bg2="lt2" tx2="dk2" accent1="accent1" accent2="accent2" accent3="accent3" accent4="accent4" accent5="accent5" accent6="accent6" hlink="hlink" folHlink="folHlink"/>
  <p:sldLayoutIdLst>
    <p:sldLayoutId id="2147483705" r:id="rId1"/>
    <p:sldLayoutId id="2147483706" r:id="rId2"/>
    <p:sldLayoutId id="214748370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64231606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25540799"/>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4964653"/>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userDrawn="1"/>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1986912169"/>
      </p:ext>
    </p:extLst>
  </p:cSld>
  <p:clrMap bg1="lt1" tx1="dk1" bg2="lt2" tx2="dk2" accent1="accent1" accent2="accent2" accent3="accent3" accent4="accent4" accent5="accent5" accent6="accent6" hlink="hlink" folHlink="folHlink"/>
  <p:sldLayoutIdLst>
    <p:sldLayoutId id="2147483744" r:id="rId1"/>
    <p:sldLayoutId id="214748374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976467854"/>
      </p:ext>
    </p:extLst>
  </p:cSld>
  <p:clrMap bg1="lt1" tx1="dk1" bg2="lt2" tx2="dk2" accent1="accent1" accent2="accent2" accent3="accent3" accent4="accent4" accent5="accent5" accent6="accent6" hlink="hlink" folHlink="folHlink"/>
  <p:sldLayoutIdLst>
    <p:sldLayoutId id="214748374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userDrawn="1"/>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88211976"/>
      </p:ext>
    </p:extLst>
  </p:cSld>
  <p:clrMap bg1="lt1" tx1="dk1" bg2="lt2" tx2="dk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547858672"/>
      </p:ext>
    </p:extLst>
  </p:cSld>
  <p:clrMap bg1="lt1" tx1="dk1" bg2="lt2" tx2="dk2" accent1="accent1" accent2="accent2" accent3="accent3" accent4="accent4" accent5="accent5" accent6="accent6" hlink="hlink" folHlink="folHlink"/>
  <p:sldLayoutIdLst>
    <p:sldLayoutId id="214748376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userDrawn="1"/>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076543945"/>
      </p:ext>
    </p:extLst>
  </p:cSld>
  <p:clrMap bg1="lt1" tx1="dk1" bg2="lt2" tx2="dk2" accent1="accent1" accent2="accent2" accent3="accent3" accent4="accent4" accent5="accent5" accent6="accent6" hlink="hlink" folHlink="folHlink"/>
  <p:sldLayoutIdLst>
    <p:sldLayoutId id="214748376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174580789"/>
      </p:ext>
    </p:extLst>
  </p:cSld>
  <p:clrMap bg1="lt1" tx1="dk1" bg2="lt2" tx2="dk2" accent1="accent1" accent2="accent2" accent3="accent3" accent4="accent4" accent5="accent5" accent6="accent6" hlink="hlink" folHlink="folHlink"/>
  <p:sldLayoutIdLst>
    <p:sldLayoutId id="2147483765" r:id="rId1"/>
    <p:sldLayoutId id="2147483766" r:id="rId2"/>
    <p:sldLayoutId id="2147483767" r:id="rId3"/>
    <p:sldLayoutId id="2147483768" r:id="rId4"/>
    <p:sldLayoutId id="2147483769" r:id="rId5"/>
    <p:sldLayoutId id="2147483770" r:id="rId6"/>
    <p:sldLayoutId id="2147483771" r:id="rId7"/>
    <p:sldLayoutId id="2147483772" r:id="rId8"/>
    <p:sldLayoutId id="2147483773" r:id="rId9"/>
    <p:sldLayoutId id="2147483774" r:id="rId10"/>
    <p:sldLayoutId id="2147483775"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473174208"/>
      </p:ext>
    </p:extLst>
  </p:cSld>
  <p:clrMap bg1="lt1" tx1="dk1" bg2="lt2" tx2="dk2" accent1="accent1" accent2="accent2" accent3="accent3" accent4="accent4" accent5="accent5" accent6="accent6" hlink="hlink" folHlink="folHlink"/>
  <p:sldLayoutIdLst>
    <p:sldLayoutId id="2147483777" r:id="rId1"/>
    <p:sldLayoutId id="2147483778" r:id="rId2"/>
    <p:sldLayoutId id="2147483779" r:id="rId3"/>
    <p:sldLayoutId id="2147483780" r:id="rId4"/>
    <p:sldLayoutId id="2147483781" r:id="rId5"/>
    <p:sldLayoutId id="2147483782" r:id="rId6"/>
    <p:sldLayoutId id="2147483783" r:id="rId7"/>
    <p:sldLayoutId id="2147483784" r:id="rId8"/>
    <p:sldLayoutId id="2147483785" r:id="rId9"/>
    <p:sldLayoutId id="2147483786" r:id="rId10"/>
    <p:sldLayoutId id="214748378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767920826"/>
      </p:ext>
    </p:extLst>
  </p:cSld>
  <p:clrMap bg1="lt1" tx1="dk1" bg2="lt2" tx2="dk2" accent1="accent1" accent2="accent2" accent3="accent3" accent4="accent4" accent5="accent5" accent6="accent6" hlink="hlink" folHlink="folHlink"/>
  <p:sldLayoutIdLst>
    <p:sldLayoutId id="2147483789" r:id="rId1"/>
    <p:sldLayoutId id="2147483790" r:id="rId2"/>
    <p:sldLayoutId id="2147483791" r:id="rId3"/>
    <p:sldLayoutId id="2147483792" r:id="rId4"/>
    <p:sldLayoutId id="2147483793" r:id="rId5"/>
    <p:sldLayoutId id="2147483794" r:id="rId6"/>
    <p:sldLayoutId id="2147483795" r:id="rId7"/>
    <p:sldLayoutId id="2147483796" r:id="rId8"/>
    <p:sldLayoutId id="2147483797" r:id="rId9"/>
    <p:sldLayoutId id="2147483798" r:id="rId10"/>
    <p:sldLayoutId id="214748379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7.xml"/></Relationships>
</file>

<file path=ppt/slides/_rels/slide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5.xml"/></Relationships>
</file>

<file path=ppt/slides/_rels/slide3.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2.xml"/><Relationship Id="rId1" Type="http://schemas.openxmlformats.org/officeDocument/2006/relationships/slideLayout" Target="../slideLayouts/slideLayout25.xml"/><Relationship Id="rId4" Type="http://schemas.openxmlformats.org/officeDocument/2006/relationships/image" Target="../media/image27.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5.xml"/></Relationships>
</file>

<file path=ppt/slides/_rels/slide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4.xml"/><Relationship Id="rId1" Type="http://schemas.openxmlformats.org/officeDocument/2006/relationships/slideLayout" Target="../slideLayouts/slideLayout25.xml"/><Relationship Id="rId6" Type="http://schemas.openxmlformats.org/officeDocument/2006/relationships/image" Target="../media/image31.jpeg"/><Relationship Id="rId5" Type="http://schemas.openxmlformats.org/officeDocument/2006/relationships/image" Target="../media/image30.jpeg"/><Relationship Id="rId4" Type="http://schemas.openxmlformats.org/officeDocument/2006/relationships/image" Target="../media/image29.jpeg"/></Relationships>
</file>

<file path=ppt/slides/_rels/slide6.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5.xml"/><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6.xml"/><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7.xml"/><Relationship Id="rId1" Type="http://schemas.openxmlformats.org/officeDocument/2006/relationships/slideLayout" Target="../slideLayouts/slideLayout25.xml"/></Relationships>
</file>

<file path=ppt/slides/_rels/slide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8.xml"/><Relationship Id="rId1" Type="http://schemas.openxmlformats.org/officeDocument/2006/relationships/slideLayout" Target="../slideLayouts/slideLayout25.xml"/></Relationships>
</file>

<file path=ppt/slides/_rels/slide10.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notesSlide" Target="../notesSlides/notesSlide9.xml"/><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10.xml"/><Relationship Id="rId1" Type="http://schemas.openxmlformats.org/officeDocument/2006/relationships/slideLayout" Target="../slideLayouts/slideLayout25.xml"/></Relationships>
</file>

<file path=ppt/slides/_rels/slide12.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1.xml"/><Relationship Id="rId1" Type="http://schemas.openxmlformats.org/officeDocument/2006/relationships/slideLayout" Target="../slideLayouts/slideLayout25.xml"/></Relationships>
</file>

<file path=ppt/slides/_rels/slide13.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2.xml"/><Relationship Id="rId1" Type="http://schemas.openxmlformats.org/officeDocument/2006/relationships/slideLayout" Target="../slideLayouts/slideLayout25.xml"/></Relationships>
</file>

<file path=ppt/slides/_rels/slide14.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13.xml"/><Relationship Id="rId1" Type="http://schemas.openxmlformats.org/officeDocument/2006/relationships/slideLayout" Target="../slideLayouts/slideLayout25.xml"/></Relationships>
</file>

<file path=ppt/slides/_rels/slide15.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14.xml"/><Relationship Id="rId1" Type="http://schemas.openxmlformats.org/officeDocument/2006/relationships/slideLayout" Target="../slideLayouts/slideLayout25.xml"/></Relationships>
</file>

<file path=ppt/slides/_rels/slide16.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5.xml"/><Relationship Id="rId1" Type="http://schemas.openxmlformats.org/officeDocument/2006/relationships/slideLayout" Target="../slideLayouts/slideLayout25.xml"/></Relationships>
</file>

<file path=ppt/slides/_rels/slide17.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6.xml"/><Relationship Id="rId1" Type="http://schemas.openxmlformats.org/officeDocument/2006/relationships/slideLayout" Target="../slideLayouts/slideLayout25.xml"/></Relationships>
</file>

<file path=ppt/slides/_rels/slide18.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_rels/slide20.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19.xml"/><Relationship Id="rId1" Type="http://schemas.openxmlformats.org/officeDocument/2006/relationships/slideLayout" Target="../slideLayouts/slideLayout25.xml"/></Relationships>
</file>

<file path=ppt/slides/_rels/slide21.xml.rels><?xml version="1.0" encoding="UTF-8" standalone="yes"?>
<Relationships xmlns="http://schemas.openxmlformats.org/package/2006/relationships"><Relationship Id="rId3" Type="http://schemas.openxmlformats.org/officeDocument/2006/relationships/image" Target="../media/image42.jpeg"/><Relationship Id="rId2" Type="http://schemas.openxmlformats.org/officeDocument/2006/relationships/notesSlide" Target="../notesSlides/notesSlide20.xml"/><Relationship Id="rId1" Type="http://schemas.openxmlformats.org/officeDocument/2006/relationships/slideLayout" Target="../slideLayouts/slideLayout25.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5.xml"/></Relationships>
</file>

<file path=ppt/slides/_rels/slide23.xml.rels><?xml version="1.0" encoding="UTF-8" standalone="yes"?>
<Relationships xmlns="http://schemas.openxmlformats.org/package/2006/relationships"><Relationship Id="rId3" Type="http://schemas.openxmlformats.org/officeDocument/2006/relationships/hyperlink" Target="https://creativecommons.org/licenses/by-nc/3.0/" TargetMode="External"/><Relationship Id="rId2" Type="http://schemas.openxmlformats.org/officeDocument/2006/relationships/hyperlink" Target="https://library.auca.kg/contactus/" TargetMode="External"/><Relationship Id="rId1" Type="http://schemas.openxmlformats.org/officeDocument/2006/relationships/slideLayout" Target="../slideLayouts/slideLayout75.xml"/><Relationship Id="rId4" Type="http://schemas.openxmlformats.org/officeDocument/2006/relationships/image" Target="../media/image4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Title 1">
            <a:extLst>
              <a:ext uri="{FF2B5EF4-FFF2-40B4-BE49-F238E27FC236}">
                <a16:creationId xmlns:a16="http://schemas.microsoft.com/office/drawing/2014/main" id="{08F8D48C-03F2-488C-BBCA-54EBE9841AC4}"/>
              </a:ext>
            </a:extLst>
          </p:cNvPr>
          <p:cNvSpPr>
            <a:spLocks noGrp="1"/>
          </p:cNvSpPr>
          <p:nvPr>
            <p:ph type="ctrTitle"/>
          </p:nvPr>
        </p:nvSpPr>
        <p:spPr>
          <a:xfrm>
            <a:off x="150920" y="1167680"/>
            <a:ext cx="8593585" cy="5011178"/>
          </a:xfrm>
        </p:spPr>
        <p:txBody>
          <a:bodyPr>
            <a:normAutofit/>
          </a:bodyPr>
          <a:lstStyle/>
          <a:p>
            <a:pPr>
              <a:lnSpc>
                <a:spcPct val="100000"/>
              </a:lnSpc>
            </a:pPr>
            <a:r>
              <a:rPr lang="en-GB" sz="3600" dirty="0">
                <a:solidFill>
                  <a:schemeClr val="bg1"/>
                </a:solidFill>
              </a:rPr>
              <a:t>International Gastronomy Management</a:t>
            </a:r>
            <a:br>
              <a:rPr lang="en-GB" sz="3600" dirty="0">
                <a:solidFill>
                  <a:schemeClr val="bg1"/>
                </a:solidFill>
              </a:rPr>
            </a:br>
            <a:br>
              <a:rPr lang="en-GB" sz="3600" dirty="0">
                <a:solidFill>
                  <a:schemeClr val="bg1"/>
                </a:solidFill>
              </a:rPr>
            </a:br>
            <a:br>
              <a:rPr lang="en-GB" sz="3600" dirty="0">
                <a:solidFill>
                  <a:schemeClr val="bg1"/>
                </a:solidFill>
              </a:rPr>
            </a:br>
            <a:r>
              <a:rPr lang="en-GB" sz="3600" b="1">
                <a:solidFill>
                  <a:schemeClr val="bg1"/>
                </a:solidFill>
              </a:rPr>
              <a:t>Wine Introduction </a:t>
            </a:r>
            <a:r>
              <a:rPr lang="en-GB" sz="3600" b="1" dirty="0">
                <a:solidFill>
                  <a:schemeClr val="bg1"/>
                </a:solidFill>
              </a:rPr>
              <a:t>23/10/2023</a:t>
            </a:r>
            <a:br>
              <a:rPr lang="en-GB" sz="3600" b="1" dirty="0">
                <a:solidFill>
                  <a:schemeClr val="bg1"/>
                </a:solidFill>
              </a:rPr>
            </a:br>
            <a:br>
              <a:rPr lang="en-GB" sz="3600" b="1" dirty="0">
                <a:solidFill>
                  <a:schemeClr val="bg1"/>
                </a:solidFill>
              </a:rPr>
            </a:br>
            <a:br>
              <a:rPr lang="en-GB" sz="3600" b="1" dirty="0">
                <a:solidFill>
                  <a:schemeClr val="bg1"/>
                </a:solidFill>
              </a:rPr>
            </a:br>
            <a:r>
              <a:rPr lang="en-GB" sz="3600" b="1" dirty="0">
                <a:solidFill>
                  <a:schemeClr val="bg1"/>
                </a:solidFill>
                <a:latin typeface="Freestyle Script" panose="030804020302050B0404" pitchFamily="66" charset="77"/>
              </a:rPr>
              <a:t>Chris Rogers</a:t>
            </a:r>
            <a:br>
              <a:rPr lang="en-GB" sz="3600" dirty="0">
                <a:solidFill>
                  <a:schemeClr val="bg1"/>
                </a:solidFill>
                <a:latin typeface="Freestyle Script" panose="030804020302050B0404" pitchFamily="66" charset="77"/>
              </a:rPr>
            </a:br>
            <a:r>
              <a:rPr lang="en-GB" sz="2000" dirty="0">
                <a:solidFill>
                  <a:schemeClr val="bg1"/>
                </a:solidFill>
                <a:latin typeface="+mn-lt"/>
              </a:rPr>
              <a:t>c.rogers@uwtsd.ac.uk</a:t>
            </a:r>
            <a:endParaRPr lang="en-US" altLang="en-US" sz="2000" b="1" dirty="0">
              <a:solidFill>
                <a:schemeClr val="bg1"/>
              </a:solidFill>
              <a:latin typeface="+mn-lt"/>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top view of corks">
            <a:extLst>
              <a:ext uri="{FF2B5EF4-FFF2-40B4-BE49-F238E27FC236}">
                <a16:creationId xmlns:a16="http://schemas.microsoft.com/office/drawing/2014/main" id="{ADD8B1F7-B810-CB8F-AA11-941D4B3875DF}"/>
              </a:ext>
            </a:extLst>
          </p:cNvPr>
          <p:cNvPicPr>
            <a:picLocks noChangeAspect="1"/>
          </p:cNvPicPr>
          <p:nvPr/>
        </p:nvPicPr>
        <p:blipFill rotWithShape="1">
          <a:blip r:embed="rId2"/>
          <a:srcRect l="7560" r="107"/>
          <a:stretch/>
        </p:blipFill>
        <p:spPr>
          <a:xfrm>
            <a:off x="20" y="1"/>
            <a:ext cx="9143980" cy="6857999"/>
          </a:xfrm>
          <a:prstGeom prst="rect">
            <a:avLst/>
          </a:prstGeom>
        </p:spPr>
      </p:pic>
      <p:sp useBgFill="1">
        <p:nvSpPr>
          <p:cNvPr id="12" name="Freeform: Shape 11">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2924" y="609600"/>
            <a:ext cx="4029076"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p:cNvSpPr>
            <a:spLocks noGrp="1"/>
          </p:cNvSpPr>
          <p:nvPr>
            <p:ph type="title"/>
          </p:nvPr>
        </p:nvSpPr>
        <p:spPr>
          <a:xfrm>
            <a:off x="778356" y="1071350"/>
            <a:ext cx="3581372" cy="1339382"/>
          </a:xfrm>
        </p:spPr>
        <p:txBody>
          <a:bodyPr>
            <a:normAutofit/>
          </a:bodyPr>
          <a:lstStyle/>
          <a:p>
            <a:pPr algn="ctr"/>
            <a:r>
              <a:rPr lang="en-GB" sz="3100" b="1" dirty="0">
                <a:latin typeface="Aharoni" panose="02010803020104030203" pitchFamily="2" charset="-79"/>
                <a:cs typeface="Aharoni" panose="02010803020104030203" pitchFamily="2" charset="-79"/>
              </a:rPr>
              <a:t>Wine Masterclass</a:t>
            </a:r>
            <a:br>
              <a:rPr lang="en-GB" sz="3100" b="1" dirty="0">
                <a:latin typeface="Aharoni" panose="02010803020104030203" pitchFamily="2" charset="-79"/>
                <a:cs typeface="Aharoni" panose="02010803020104030203" pitchFamily="2" charset="-79"/>
              </a:rPr>
            </a:br>
            <a:endParaRPr lang="en-GB" sz="3100" b="1" dirty="0">
              <a:latin typeface="Aharoni" panose="02010803020104030203" pitchFamily="2" charset="-79"/>
              <a:cs typeface="Aharoni" panose="02010803020104030203" pitchFamily="2" charset="-79"/>
            </a:endParaRPr>
          </a:p>
        </p:txBody>
      </p:sp>
      <p:sp>
        <p:nvSpPr>
          <p:cNvPr id="14"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499" y="399531"/>
            <a:ext cx="1280813"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6">
            <a:extLst>
              <a:ext uri="{FF2B5EF4-FFF2-40B4-BE49-F238E27FC236}">
                <a16:creationId xmlns:a16="http://schemas.microsoft.com/office/drawing/2014/main" id="{6BDB0A5B-ED50-164A-966F-775EAD6F786C}"/>
              </a:ext>
            </a:extLst>
          </p:cNvPr>
          <p:cNvSpPr txBox="1">
            <a:spLocks noGrp="1" noChangeArrowheads="1"/>
          </p:cNvSpPr>
          <p:nvPr>
            <p:ph idx="1"/>
          </p:nvPr>
        </p:nvSpPr>
        <p:spPr bwMode="auto">
          <a:xfrm>
            <a:off x="885544" y="1741040"/>
            <a:ext cx="3581371" cy="312811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a:spcBef>
                <a:spcPct val="0"/>
              </a:spcBef>
              <a:spcAft>
                <a:spcPts val="600"/>
              </a:spcAft>
            </a:pPr>
            <a:r>
              <a:rPr lang="en-US" altLang="en-US" sz="2000" dirty="0"/>
              <a:t>What is Wine?</a:t>
            </a:r>
          </a:p>
          <a:p>
            <a:pPr>
              <a:spcBef>
                <a:spcPct val="0"/>
              </a:spcBef>
              <a:spcAft>
                <a:spcPts val="600"/>
              </a:spcAft>
            </a:pPr>
            <a:r>
              <a:rPr lang="en-US" altLang="en-US" sz="2000" dirty="0"/>
              <a:t>Winemaking</a:t>
            </a:r>
          </a:p>
          <a:p>
            <a:pPr>
              <a:spcBef>
                <a:spcPct val="0"/>
              </a:spcBef>
              <a:spcAft>
                <a:spcPts val="600"/>
              </a:spcAft>
            </a:pPr>
            <a:r>
              <a:rPr lang="en-US" altLang="en-US" sz="2000" dirty="0"/>
              <a:t>Geography of Production</a:t>
            </a:r>
          </a:p>
          <a:p>
            <a:pPr>
              <a:spcBef>
                <a:spcPct val="0"/>
              </a:spcBef>
              <a:spcAft>
                <a:spcPts val="600"/>
              </a:spcAft>
            </a:pPr>
            <a:r>
              <a:rPr lang="en-US" altLang="en-US" sz="2000" dirty="0"/>
              <a:t>Old and New World</a:t>
            </a:r>
          </a:p>
          <a:p>
            <a:pPr>
              <a:spcBef>
                <a:spcPct val="0"/>
              </a:spcBef>
              <a:spcAft>
                <a:spcPts val="600"/>
              </a:spcAft>
            </a:pPr>
            <a:r>
              <a:rPr lang="en-US" altLang="en-US" sz="2000" dirty="0"/>
              <a:t>Tasting Wine</a:t>
            </a:r>
          </a:p>
          <a:p>
            <a:pPr>
              <a:spcBef>
                <a:spcPct val="0"/>
              </a:spcBef>
              <a:spcAft>
                <a:spcPts val="600"/>
              </a:spcAft>
            </a:pPr>
            <a:r>
              <a:rPr lang="en-US" altLang="en-US" sz="2000" dirty="0"/>
              <a:t>Questions</a:t>
            </a:r>
          </a:p>
          <a:p>
            <a:pPr eaLnBrk="1" hangingPunct="1">
              <a:spcBef>
                <a:spcPct val="0"/>
              </a:spcBef>
              <a:spcAft>
                <a:spcPts val="600"/>
              </a:spcAft>
              <a:buFontTx/>
              <a:buNone/>
            </a:pPr>
            <a:endParaRPr lang="en-US" altLang="en-US" sz="1700" dirty="0"/>
          </a:p>
          <a:p>
            <a:pPr eaLnBrk="1" hangingPunct="1">
              <a:spcBef>
                <a:spcPct val="0"/>
              </a:spcBef>
              <a:spcAft>
                <a:spcPts val="600"/>
              </a:spcAft>
              <a:buFontTx/>
              <a:buNone/>
            </a:pPr>
            <a:endParaRPr lang="en-US" altLang="en-US" sz="1700" dirty="0"/>
          </a:p>
        </p:txBody>
      </p:sp>
    </p:spTree>
    <p:extLst>
      <p:ext uri="{BB962C8B-B14F-4D97-AF65-F5344CB8AC3E}">
        <p14:creationId xmlns:p14="http://schemas.microsoft.com/office/powerpoint/2010/main" val="10803745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3" end="3"/>
                                            </p:txEl>
                                          </p:spTgt>
                                        </p:tgtEl>
                                        <p:attrNameLst>
                                          <p:attrName>style.visibility</p:attrName>
                                        </p:attrNameLst>
                                      </p:cBhvr>
                                      <p:to>
                                        <p:strVal val="visible"/>
                                      </p:to>
                                    </p:set>
                                    <p:animEffect transition="in" filter="fade">
                                      <p:cBhvr>
                                        <p:cTn id="22" dur="500"/>
                                        <p:tgtEl>
                                          <p:spTgt spid="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4" end="4"/>
                                            </p:txEl>
                                          </p:spTgt>
                                        </p:tgtEl>
                                        <p:attrNameLst>
                                          <p:attrName>style.visibility</p:attrName>
                                        </p:attrNameLst>
                                      </p:cBhvr>
                                      <p:to>
                                        <p:strVal val="visible"/>
                                      </p:to>
                                    </p:set>
                                    <p:animEffect transition="in" filter="fade">
                                      <p:cBhvr>
                                        <p:cTn id="27" dur="500"/>
                                        <p:tgtEl>
                                          <p:spTgt spid="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5" end="5"/>
                                            </p:txEl>
                                          </p:spTgt>
                                        </p:tgtEl>
                                        <p:attrNameLst>
                                          <p:attrName>style.visibility</p:attrName>
                                        </p:attrNameLst>
                                      </p:cBhvr>
                                      <p:to>
                                        <p:strVal val="visible"/>
                                      </p:to>
                                    </p:set>
                                    <p:animEffect transition="in" filter="fade">
                                      <p:cBhvr>
                                        <p:cTn id="32" dur="500"/>
                                        <p:tgtEl>
                                          <p:spTgt spid="4">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3" y="211886"/>
            <a:ext cx="4169555" cy="267492"/>
          </a:xfrm>
        </p:spPr>
        <p:txBody>
          <a:bodyPr/>
          <a:lstStyle/>
          <a:p>
            <a:pPr algn="ctr"/>
            <a:r>
              <a:rPr lang="en-IN" altLang="en-US" sz="4000" dirty="0">
                <a:solidFill>
                  <a:schemeClr val="accent2">
                    <a:lumMod val="75000"/>
                  </a:schemeClr>
                </a:solidFill>
                <a:latin typeface="Ariel"/>
                <a:cs typeface="Aharoni" panose="02010803020104030203" pitchFamily="2" charset="-79"/>
              </a:rPr>
              <a:t>What is wine?</a:t>
            </a:r>
          </a:p>
        </p:txBody>
      </p:sp>
      <p:sp>
        <p:nvSpPr>
          <p:cNvPr id="2" name="TextBox 1">
            <a:extLst>
              <a:ext uri="{FF2B5EF4-FFF2-40B4-BE49-F238E27FC236}">
                <a16:creationId xmlns:a16="http://schemas.microsoft.com/office/drawing/2014/main" id="{AA30C681-48A8-367B-81C6-F25EC1E0B26F}"/>
              </a:ext>
            </a:extLst>
          </p:cNvPr>
          <p:cNvSpPr txBox="1"/>
          <p:nvPr/>
        </p:nvSpPr>
        <p:spPr>
          <a:xfrm>
            <a:off x="149633" y="946466"/>
            <a:ext cx="4169555" cy="1631216"/>
          </a:xfrm>
          <a:prstGeom prst="rect">
            <a:avLst/>
          </a:prstGeom>
          <a:noFill/>
        </p:spPr>
        <p:txBody>
          <a:bodyPr wrap="square" rtlCol="0">
            <a:spAutoFit/>
          </a:bodyPr>
          <a:lstStyle/>
          <a:p>
            <a:r>
              <a:rPr lang="en-GB" sz="2000" b="0" i="0" dirty="0">
                <a:solidFill>
                  <a:srgbClr val="111111"/>
                </a:solidFill>
                <a:effectLst/>
                <a:latin typeface="Ariel"/>
              </a:rPr>
              <a:t>Quite simply, wine is</a:t>
            </a:r>
            <a:r>
              <a:rPr lang="en-GB" sz="2000" b="1" i="0" dirty="0">
                <a:solidFill>
                  <a:srgbClr val="111111"/>
                </a:solidFill>
                <a:effectLst/>
                <a:latin typeface="Ariel"/>
              </a:rPr>
              <a:t> fermented grape juice.</a:t>
            </a:r>
            <a:r>
              <a:rPr lang="en-GB" sz="2000" b="0" i="0" dirty="0">
                <a:solidFill>
                  <a:srgbClr val="111111"/>
                </a:solidFill>
                <a:effectLst/>
                <a:latin typeface="Ariel"/>
              </a:rPr>
              <a:t> Grapes are crushed to release their sugary liquid, then alcoholic fermentation changes the grape juice into an alcoholic beverage</a:t>
            </a:r>
            <a:endParaRPr lang="en-GB" sz="2000" dirty="0">
              <a:latin typeface="Ariel"/>
            </a:endParaRPr>
          </a:p>
        </p:txBody>
      </p:sp>
      <p:sp>
        <p:nvSpPr>
          <p:cNvPr id="3" name="TextBox 2">
            <a:extLst>
              <a:ext uri="{FF2B5EF4-FFF2-40B4-BE49-F238E27FC236}">
                <a16:creationId xmlns:a16="http://schemas.microsoft.com/office/drawing/2014/main" id="{532A2060-003C-D263-E479-D7697470A1C6}"/>
              </a:ext>
            </a:extLst>
          </p:cNvPr>
          <p:cNvSpPr txBox="1"/>
          <p:nvPr/>
        </p:nvSpPr>
        <p:spPr>
          <a:xfrm>
            <a:off x="3779912" y="3717032"/>
            <a:ext cx="5112568" cy="1969770"/>
          </a:xfrm>
          <a:prstGeom prst="rect">
            <a:avLst/>
          </a:prstGeom>
          <a:noFill/>
        </p:spPr>
        <p:txBody>
          <a:bodyPr wrap="square" rtlCol="0">
            <a:spAutoFit/>
          </a:bodyPr>
          <a:lstStyle/>
          <a:p>
            <a:r>
              <a:rPr lang="en-GB" sz="2000" dirty="0">
                <a:effectLst/>
                <a:latin typeface="Ariel"/>
                <a:ea typeface="Times New Roman" panose="02020603050405020304" pitchFamily="18" charset="0"/>
              </a:rPr>
              <a:t>Before the spread of winemaking in various places, ancient winemaking began in China in 7000 BC. It was 6000 BC when scholars found the earliest evidence of winemaking in Georgia and 5000 BC in Iran. </a:t>
            </a:r>
          </a:p>
          <a:p>
            <a:endParaRPr lang="en-GB" dirty="0"/>
          </a:p>
        </p:txBody>
      </p:sp>
      <p:pic>
        <p:nvPicPr>
          <p:cNvPr id="1026" name="Picture 2" descr="Qvevri - Ancient Winemaking Process | Georgian Wine Guild">
            <a:extLst>
              <a:ext uri="{FF2B5EF4-FFF2-40B4-BE49-F238E27FC236}">
                <a16:creationId xmlns:a16="http://schemas.microsoft.com/office/drawing/2014/main" id="{8B328557-7E4C-53E6-EACE-D28D5E275DD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429" y="3035438"/>
            <a:ext cx="2871610" cy="2429358"/>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ow to Ferment Grapes? | All Wines of Europe">
            <a:extLst>
              <a:ext uri="{FF2B5EF4-FFF2-40B4-BE49-F238E27FC236}">
                <a16:creationId xmlns:a16="http://schemas.microsoft.com/office/drawing/2014/main" id="{3D32BA97-5A65-B646-DC42-6B2DBAFFA36E}"/>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4319188" y="694061"/>
            <a:ext cx="4573292" cy="280828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97693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1028"/>
                                        </p:tgtEl>
                                        <p:attrNameLst>
                                          <p:attrName>style.visibility</p:attrName>
                                        </p:attrNameLst>
                                      </p:cBhvr>
                                      <p:to>
                                        <p:strVal val="visible"/>
                                      </p:to>
                                    </p:set>
                                    <p:animEffect transition="in" filter="barn(inVertical)">
                                      <p:cBhvr>
                                        <p:cTn id="12" dur="500"/>
                                        <p:tgtEl>
                                          <p:spTgt spid="1028"/>
                                        </p:tgtEl>
                                      </p:cBhvr>
                                    </p:animEffect>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1026"/>
                                        </p:tgtEl>
                                        <p:attrNameLst>
                                          <p:attrName>style.visibility</p:attrName>
                                        </p:attrNameLst>
                                      </p:cBhvr>
                                      <p:to>
                                        <p:strVal val="visible"/>
                                      </p:to>
                                    </p:set>
                                    <p:animEffect transition="in" filter="barn(inVertical)">
                                      <p:cBhvr>
                                        <p:cTn id="23"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3" y="211885"/>
            <a:ext cx="7886700" cy="918671"/>
          </a:xfrm>
        </p:spPr>
        <p:txBody>
          <a:bodyPr/>
          <a:lstStyle/>
          <a:p>
            <a:pPr algn="ctr"/>
            <a:r>
              <a:rPr lang="en-IN" altLang="en-US" sz="4000" dirty="0">
                <a:solidFill>
                  <a:schemeClr val="accent2">
                    <a:lumMod val="75000"/>
                  </a:schemeClr>
                </a:solidFill>
                <a:latin typeface="Ariel"/>
              </a:rPr>
              <a:t>How is Wine Made?</a:t>
            </a:r>
          </a:p>
        </p:txBody>
      </p:sp>
      <p:sp>
        <p:nvSpPr>
          <p:cNvPr id="2" name="TextBox 1">
            <a:extLst>
              <a:ext uri="{FF2B5EF4-FFF2-40B4-BE49-F238E27FC236}">
                <a16:creationId xmlns:a16="http://schemas.microsoft.com/office/drawing/2014/main" id="{D6DF9E86-0541-9831-CC87-133701BEDA13}"/>
              </a:ext>
            </a:extLst>
          </p:cNvPr>
          <p:cNvSpPr txBox="1"/>
          <p:nvPr/>
        </p:nvSpPr>
        <p:spPr>
          <a:xfrm>
            <a:off x="149633" y="1074509"/>
            <a:ext cx="8067530" cy="5447645"/>
          </a:xfrm>
          <a:prstGeom prst="rect">
            <a:avLst/>
          </a:prstGeom>
          <a:noFill/>
        </p:spPr>
        <p:txBody>
          <a:bodyPr wrap="none" rtlCol="0">
            <a:spAutoFit/>
          </a:bodyPr>
          <a:lstStyle/>
          <a:p>
            <a:pPr marL="285750" indent="-285750">
              <a:buFont typeface="Arial" panose="020B0604020202020204" pitchFamily="34" charset="0"/>
              <a:buChar char="•"/>
            </a:pPr>
            <a:r>
              <a:rPr lang="en-GB" sz="2400" dirty="0">
                <a:latin typeface="Ariel"/>
              </a:rPr>
              <a:t>Grow The Grapes – Where? What sort of grapes? </a:t>
            </a:r>
          </a:p>
          <a:p>
            <a:r>
              <a:rPr lang="en-GB" sz="2400" dirty="0">
                <a:latin typeface="Ariel"/>
              </a:rPr>
              <a:t>	What wine are you going to produce?</a:t>
            </a:r>
          </a:p>
          <a:p>
            <a:pPr marL="285750" indent="-285750">
              <a:buFont typeface="Arial" panose="020B0604020202020204" pitchFamily="34" charset="0"/>
              <a:buChar char="•"/>
            </a:pPr>
            <a:endParaRPr lang="en-GB" sz="2400" dirty="0">
              <a:latin typeface="Ariel"/>
            </a:endParaRPr>
          </a:p>
          <a:p>
            <a:pPr marL="285750" indent="-285750">
              <a:buFont typeface="Arial" panose="020B0604020202020204" pitchFamily="34" charset="0"/>
              <a:buChar char="•"/>
            </a:pPr>
            <a:r>
              <a:rPr lang="en-GB" sz="2400" dirty="0">
                <a:latin typeface="Ariel"/>
              </a:rPr>
              <a:t>Harvest – When and how? Hand or Machine?</a:t>
            </a:r>
          </a:p>
          <a:p>
            <a:pPr marL="285750" indent="-285750">
              <a:buFont typeface="Arial" panose="020B0604020202020204" pitchFamily="34" charset="0"/>
              <a:buChar char="•"/>
            </a:pPr>
            <a:endParaRPr lang="en-GB" sz="2400" dirty="0">
              <a:latin typeface="Ariel"/>
            </a:endParaRPr>
          </a:p>
          <a:p>
            <a:pPr marL="285750" indent="-285750">
              <a:buFont typeface="Arial" panose="020B0604020202020204" pitchFamily="34" charset="0"/>
              <a:buChar char="•"/>
            </a:pPr>
            <a:r>
              <a:rPr lang="en-GB" sz="2400" dirty="0">
                <a:latin typeface="Ariel"/>
              </a:rPr>
              <a:t>Crushing – How much and what are the effects on the wine? </a:t>
            </a:r>
          </a:p>
          <a:p>
            <a:r>
              <a:rPr lang="en-GB" sz="2400" dirty="0">
                <a:latin typeface="Ariel"/>
              </a:rPr>
              <a:t>	How do you crush?</a:t>
            </a:r>
          </a:p>
          <a:p>
            <a:pPr marL="285750" indent="-285750">
              <a:buFont typeface="Arial" panose="020B0604020202020204" pitchFamily="34" charset="0"/>
              <a:buChar char="•"/>
            </a:pPr>
            <a:endParaRPr lang="en-GB" sz="2400" dirty="0">
              <a:latin typeface="Ariel"/>
            </a:endParaRPr>
          </a:p>
          <a:p>
            <a:pPr marL="285750" indent="-285750">
              <a:buFont typeface="Arial" panose="020B0604020202020204" pitchFamily="34" charset="0"/>
              <a:buChar char="•"/>
            </a:pPr>
            <a:r>
              <a:rPr lang="en-GB" sz="2400" dirty="0">
                <a:latin typeface="Ariel"/>
              </a:rPr>
              <a:t>Fermentation – What vessel do you choose and why?</a:t>
            </a:r>
          </a:p>
          <a:p>
            <a:pPr marL="285750" indent="-285750">
              <a:buFont typeface="Arial" panose="020B0604020202020204" pitchFamily="34" charset="0"/>
              <a:buChar char="•"/>
            </a:pPr>
            <a:endParaRPr lang="en-GB" sz="2400" dirty="0">
              <a:latin typeface="Ariel"/>
            </a:endParaRPr>
          </a:p>
          <a:p>
            <a:pPr marL="285750" indent="-285750">
              <a:buFont typeface="Arial" panose="020B0604020202020204" pitchFamily="34" charset="0"/>
              <a:buChar char="•"/>
            </a:pPr>
            <a:r>
              <a:rPr lang="en-GB" sz="2400" dirty="0">
                <a:latin typeface="Ariel"/>
              </a:rPr>
              <a:t>Maturation – For how long and where?</a:t>
            </a:r>
          </a:p>
          <a:p>
            <a:pPr marL="285750" indent="-285750">
              <a:buFont typeface="Arial" panose="020B0604020202020204" pitchFamily="34" charset="0"/>
              <a:buChar char="•"/>
            </a:pPr>
            <a:endParaRPr lang="en-GB" sz="2400" dirty="0">
              <a:latin typeface="Ariel"/>
            </a:endParaRPr>
          </a:p>
          <a:p>
            <a:pPr marL="285750" indent="-285750">
              <a:buFont typeface="Arial" panose="020B0604020202020204" pitchFamily="34" charset="0"/>
              <a:buChar char="•"/>
            </a:pPr>
            <a:r>
              <a:rPr lang="en-GB" sz="2400" dirty="0">
                <a:latin typeface="Ariel"/>
              </a:rPr>
              <a:t>Fining, Filtering and Bottling – how much and why?</a:t>
            </a:r>
          </a:p>
          <a:p>
            <a:pPr marL="285750" indent="-285750">
              <a:buFont typeface="Arial" panose="020B0604020202020204" pitchFamily="34" charset="0"/>
              <a:buChar char="•"/>
            </a:pPr>
            <a:endParaRPr lang="en-GB" dirty="0"/>
          </a:p>
          <a:p>
            <a:endParaRPr lang="en-GB" dirty="0"/>
          </a:p>
        </p:txBody>
      </p:sp>
    </p:spTree>
    <p:extLst>
      <p:ext uri="{BB962C8B-B14F-4D97-AF65-F5344CB8AC3E}">
        <p14:creationId xmlns:p14="http://schemas.microsoft.com/office/powerpoint/2010/main" val="30450578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500"/>
                                        <p:tgtEl>
                                          <p:spTgt spid="2">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2">
                                            <p:txEl>
                                              <p:pRg st="1" end="1"/>
                                            </p:txEl>
                                          </p:spTgt>
                                        </p:tgtEl>
                                        <p:attrNameLst>
                                          <p:attrName>style.visibility</p:attrName>
                                        </p:attrNameLst>
                                      </p:cBhvr>
                                      <p:to>
                                        <p:strVal val="visible"/>
                                      </p:to>
                                    </p:set>
                                    <p:animEffect transition="in" filter="fade">
                                      <p:cBhvr>
                                        <p:cTn id="10" dur="500"/>
                                        <p:tgtEl>
                                          <p:spTgt spid="2">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animEffect transition="in" filter="fade">
                                      <p:cBhvr>
                                        <p:cTn id="15" dur="500"/>
                                        <p:tgtEl>
                                          <p:spTgt spid="2">
                                            <p:txEl>
                                              <p:pRg st="3" end="3"/>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nodeType="clickEffect">
                                  <p:stCondLst>
                                    <p:cond delay="0"/>
                                  </p:stCondLst>
                                  <p:childTnLst>
                                    <p:set>
                                      <p:cBhvr>
                                        <p:cTn id="19" dur="1" fill="hold">
                                          <p:stCondLst>
                                            <p:cond delay="0"/>
                                          </p:stCondLst>
                                        </p:cTn>
                                        <p:tgtEl>
                                          <p:spTgt spid="2">
                                            <p:txEl>
                                              <p:pRg st="5" end="5"/>
                                            </p:txEl>
                                          </p:spTgt>
                                        </p:tgtEl>
                                        <p:attrNameLst>
                                          <p:attrName>style.visibility</p:attrName>
                                        </p:attrNameLst>
                                      </p:cBhvr>
                                      <p:to>
                                        <p:strVal val="visible"/>
                                      </p:to>
                                    </p:set>
                                    <p:animEffect transition="in" filter="fade">
                                      <p:cBhvr>
                                        <p:cTn id="20" dur="500"/>
                                        <p:tgtEl>
                                          <p:spTgt spid="2">
                                            <p:txEl>
                                              <p:pRg st="5" end="5"/>
                                            </p:txEl>
                                          </p:spTgt>
                                        </p:tgtEl>
                                      </p:cBhvr>
                                    </p:animEffect>
                                  </p:childTnLst>
                                </p:cTn>
                              </p:par>
                              <p:par>
                                <p:cTn id="21" presetID="10" presetClass="entr" presetSubtype="0" fill="hold" nodeType="withEffect">
                                  <p:stCondLst>
                                    <p:cond delay="0"/>
                                  </p:stCondLst>
                                  <p:childTnLst>
                                    <p:set>
                                      <p:cBhvr>
                                        <p:cTn id="22" dur="1" fill="hold">
                                          <p:stCondLst>
                                            <p:cond delay="0"/>
                                          </p:stCondLst>
                                        </p:cTn>
                                        <p:tgtEl>
                                          <p:spTgt spid="2">
                                            <p:txEl>
                                              <p:pRg st="6" end="6"/>
                                            </p:txEl>
                                          </p:spTgt>
                                        </p:tgtEl>
                                        <p:attrNameLst>
                                          <p:attrName>style.visibility</p:attrName>
                                        </p:attrNameLst>
                                      </p:cBhvr>
                                      <p:to>
                                        <p:strVal val="visible"/>
                                      </p:to>
                                    </p:set>
                                    <p:animEffect transition="in" filter="fade">
                                      <p:cBhvr>
                                        <p:cTn id="23" dur="500"/>
                                        <p:tgtEl>
                                          <p:spTgt spid="2">
                                            <p:txEl>
                                              <p:pRg st="6" end="6"/>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nodeType="clickEffect">
                                  <p:stCondLst>
                                    <p:cond delay="0"/>
                                  </p:stCondLst>
                                  <p:childTnLst>
                                    <p:set>
                                      <p:cBhvr>
                                        <p:cTn id="27" dur="1" fill="hold">
                                          <p:stCondLst>
                                            <p:cond delay="0"/>
                                          </p:stCondLst>
                                        </p:cTn>
                                        <p:tgtEl>
                                          <p:spTgt spid="2">
                                            <p:txEl>
                                              <p:pRg st="8" end="8"/>
                                            </p:txEl>
                                          </p:spTgt>
                                        </p:tgtEl>
                                        <p:attrNameLst>
                                          <p:attrName>style.visibility</p:attrName>
                                        </p:attrNameLst>
                                      </p:cBhvr>
                                      <p:to>
                                        <p:strVal val="visible"/>
                                      </p:to>
                                    </p:set>
                                    <p:animEffect transition="in" filter="fade">
                                      <p:cBhvr>
                                        <p:cTn id="28" dur="500"/>
                                        <p:tgtEl>
                                          <p:spTgt spid="2">
                                            <p:txEl>
                                              <p:pRg st="8" end="8"/>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nodeType="clickEffect">
                                  <p:stCondLst>
                                    <p:cond delay="0"/>
                                  </p:stCondLst>
                                  <p:childTnLst>
                                    <p:set>
                                      <p:cBhvr>
                                        <p:cTn id="32" dur="1" fill="hold">
                                          <p:stCondLst>
                                            <p:cond delay="0"/>
                                          </p:stCondLst>
                                        </p:cTn>
                                        <p:tgtEl>
                                          <p:spTgt spid="2">
                                            <p:txEl>
                                              <p:pRg st="10" end="10"/>
                                            </p:txEl>
                                          </p:spTgt>
                                        </p:tgtEl>
                                        <p:attrNameLst>
                                          <p:attrName>style.visibility</p:attrName>
                                        </p:attrNameLst>
                                      </p:cBhvr>
                                      <p:to>
                                        <p:strVal val="visible"/>
                                      </p:to>
                                    </p:set>
                                    <p:animEffect transition="in" filter="fade">
                                      <p:cBhvr>
                                        <p:cTn id="33" dur="500"/>
                                        <p:tgtEl>
                                          <p:spTgt spid="2">
                                            <p:txEl>
                                              <p:pRg st="10" end="10"/>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2">
                                            <p:txEl>
                                              <p:pRg st="12" end="12"/>
                                            </p:txEl>
                                          </p:spTgt>
                                        </p:tgtEl>
                                        <p:attrNameLst>
                                          <p:attrName>style.visibility</p:attrName>
                                        </p:attrNameLst>
                                      </p:cBhvr>
                                      <p:to>
                                        <p:strVal val="visible"/>
                                      </p:to>
                                    </p:set>
                                    <p:animEffect transition="in" filter="fade">
                                      <p:cBhvr>
                                        <p:cTn id="38" dur="500"/>
                                        <p:tgtEl>
                                          <p:spTgt spid="2">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66" name="Rectangle 40965">
            <a:extLst>
              <a:ext uri="{FF2B5EF4-FFF2-40B4-BE49-F238E27FC236}">
                <a16:creationId xmlns:a16="http://schemas.microsoft.com/office/drawing/2014/main" id="{A26C624C-963C-4795-B05B-6565DB5AB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4" name="Picture 6" descr="Wine Crusher squeezes grapes in a winery | RJS">
            <a:extLst>
              <a:ext uri="{FF2B5EF4-FFF2-40B4-BE49-F238E27FC236}">
                <a16:creationId xmlns:a16="http://schemas.microsoft.com/office/drawing/2014/main" id="{31A1C1CC-E505-D8FA-63BC-B3A7146D9406}"/>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35764" r="19760" b="-3"/>
          <a:stretch/>
        </p:blipFill>
        <p:spPr bwMode="auto">
          <a:xfrm>
            <a:off x="20" y="10"/>
            <a:ext cx="2796624" cy="4197358"/>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Free Images : tree, branch, grape, fruit, flower, food, produce, crop ...">
            <a:extLst>
              <a:ext uri="{FF2B5EF4-FFF2-40B4-BE49-F238E27FC236}">
                <a16:creationId xmlns:a16="http://schemas.microsoft.com/office/drawing/2014/main" id="{591314D0-9B13-E674-D08A-B3A90A1E663F}"/>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039" r="10120" b="-4"/>
          <a:stretch/>
        </p:blipFill>
        <p:spPr bwMode="auto">
          <a:xfrm>
            <a:off x="2885816" y="5"/>
            <a:ext cx="2765165" cy="4197368"/>
          </a:xfrm>
          <a:custGeom>
            <a:avLst/>
            <a:gdLst/>
            <a:ahLst/>
            <a:cxnLst/>
            <a:rect l="l" t="t" r="r" b="b"/>
            <a:pathLst>
              <a:path w="3686887" h="4197368">
                <a:moveTo>
                  <a:pt x="0" y="0"/>
                </a:moveTo>
                <a:lnTo>
                  <a:pt x="3686887" y="0"/>
                </a:lnTo>
                <a:lnTo>
                  <a:pt x="3686887" y="3832811"/>
                </a:lnTo>
                <a:lnTo>
                  <a:pt x="3497100" y="3826712"/>
                </a:lnTo>
                <a:cubicBezTo>
                  <a:pt x="3497100" y="3826712"/>
                  <a:pt x="3493758" y="3826712"/>
                  <a:pt x="3493758" y="3826712"/>
                </a:cubicBezTo>
                <a:cubicBezTo>
                  <a:pt x="3426914" y="3823370"/>
                  <a:pt x="3363416" y="3823370"/>
                  <a:pt x="3296571" y="3820027"/>
                </a:cubicBezTo>
                <a:cubicBezTo>
                  <a:pt x="3065966" y="3820027"/>
                  <a:pt x="2835360" y="3820027"/>
                  <a:pt x="2608095" y="3820027"/>
                </a:cubicBezTo>
                <a:cubicBezTo>
                  <a:pt x="2384173" y="3910265"/>
                  <a:pt x="2140198" y="3833396"/>
                  <a:pt x="1919619" y="3903581"/>
                </a:cubicBezTo>
                <a:cubicBezTo>
                  <a:pt x="1685670" y="3900239"/>
                  <a:pt x="1465092" y="3970423"/>
                  <a:pt x="1234485" y="4000503"/>
                </a:cubicBezTo>
                <a:cubicBezTo>
                  <a:pt x="1060693" y="4013871"/>
                  <a:pt x="883561" y="3997160"/>
                  <a:pt x="723139" y="4067345"/>
                </a:cubicBezTo>
                <a:cubicBezTo>
                  <a:pt x="661310" y="4095753"/>
                  <a:pt x="606165" y="4128339"/>
                  <a:pt x="583188" y="4172622"/>
                </a:cubicBezTo>
                <a:lnTo>
                  <a:pt x="575662" y="4197368"/>
                </a:lnTo>
                <a:lnTo>
                  <a:pt x="0" y="4197368"/>
                </a:lnTo>
                <a:close/>
              </a:path>
            </a:pathLst>
          </a:custGeom>
          <a:noFill/>
          <a:extLst>
            <a:ext uri="{909E8E84-426E-40DD-AFC4-6F175D3DCCD1}">
              <a14:hiddenFill xmlns:a14="http://schemas.microsoft.com/office/drawing/2010/main">
                <a:solidFill>
                  <a:srgbClr val="FFFFFF"/>
                </a:solidFill>
              </a14:hiddenFill>
            </a:ext>
          </a:extLst>
        </p:spPr>
      </p:pic>
      <p:pic>
        <p:nvPicPr>
          <p:cNvPr id="2052" name="Picture 4" descr="How wine is made: an illustrated guide">
            <a:extLst>
              <a:ext uri="{FF2B5EF4-FFF2-40B4-BE49-F238E27FC236}">
                <a16:creationId xmlns:a16="http://schemas.microsoft.com/office/drawing/2014/main" id="{32417525-91EC-EAD0-6361-96DA4A8BAB11}"/>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20060" r="21558" b="-1"/>
          <a:stretch/>
        </p:blipFill>
        <p:spPr bwMode="auto">
          <a:xfrm>
            <a:off x="5740155" y="1"/>
            <a:ext cx="3403848"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a:noFill/>
          <a:extLst>
            <a:ext uri="{909E8E84-426E-40DD-AFC4-6F175D3DCCD1}">
              <a14:hiddenFill xmlns:a14="http://schemas.microsoft.com/office/drawing/2010/main">
                <a:solidFill>
                  <a:srgbClr val="FFFFFF"/>
                </a:solidFill>
              </a14:hiddenFill>
            </a:ext>
          </a:extLst>
        </p:spPr>
      </p:pic>
      <p:pic>
        <p:nvPicPr>
          <p:cNvPr id="2056" name="Picture 8" descr="Image result for stainless steel wine tanks">
            <a:extLst>
              <a:ext uri="{FF2B5EF4-FFF2-40B4-BE49-F238E27FC236}">
                <a16:creationId xmlns:a16="http://schemas.microsoft.com/office/drawing/2014/main" id="{5FDC0B32-AFA3-8C65-0704-F7A3A1BB054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t="3125" r="1" b="1470"/>
          <a:stretch/>
        </p:blipFill>
        <p:spPr bwMode="auto">
          <a:xfrm>
            <a:off x="20" y="4297691"/>
            <a:ext cx="5127617" cy="2560309"/>
          </a:xfrm>
          <a:custGeom>
            <a:avLst/>
            <a:gdLst/>
            <a:ahLst/>
            <a:cxnLst/>
            <a:rect l="l" t="t" r="r" b="b"/>
            <a:pathLst>
              <a:path w="6836850" h="2541737">
                <a:moveTo>
                  <a:pt x="0" y="0"/>
                </a:moveTo>
                <a:lnTo>
                  <a:pt x="4460098" y="0"/>
                </a:lnTo>
                <a:lnTo>
                  <a:pt x="4483996" y="31836"/>
                </a:lnTo>
                <a:cubicBezTo>
                  <a:pt x="4644419" y="28495"/>
                  <a:pt x="4627708" y="282495"/>
                  <a:pt x="4788129" y="245732"/>
                </a:cubicBezTo>
                <a:cubicBezTo>
                  <a:pt x="4754709" y="362707"/>
                  <a:pt x="4641076" y="302548"/>
                  <a:pt x="4600971" y="389443"/>
                </a:cubicBezTo>
                <a:cubicBezTo>
                  <a:pt x="4684524" y="462970"/>
                  <a:pt x="4844945" y="409497"/>
                  <a:pt x="4871683" y="563233"/>
                </a:cubicBezTo>
                <a:cubicBezTo>
                  <a:pt x="4838262" y="723655"/>
                  <a:pt x="4945210" y="703602"/>
                  <a:pt x="5032105" y="713629"/>
                </a:cubicBezTo>
                <a:cubicBezTo>
                  <a:pt x="5239317" y="733683"/>
                  <a:pt x="5439843" y="747050"/>
                  <a:pt x="5643713" y="780472"/>
                </a:cubicBezTo>
                <a:cubicBezTo>
                  <a:pt x="5693844" y="790498"/>
                  <a:pt x="5810819" y="767103"/>
                  <a:pt x="5800794" y="870709"/>
                </a:cubicBezTo>
                <a:cubicBezTo>
                  <a:pt x="5790767" y="954261"/>
                  <a:pt x="5700529" y="924184"/>
                  <a:pt x="5643713" y="927525"/>
                </a:cubicBezTo>
                <a:cubicBezTo>
                  <a:pt x="5329553" y="967632"/>
                  <a:pt x="5012052" y="904131"/>
                  <a:pt x="4701235" y="907472"/>
                </a:cubicBezTo>
                <a:cubicBezTo>
                  <a:pt x="4664472" y="907472"/>
                  <a:pt x="4657787" y="1017762"/>
                  <a:pt x="4577576" y="980999"/>
                </a:cubicBezTo>
                <a:cubicBezTo>
                  <a:pt x="4788129" y="1081263"/>
                  <a:pt x="5767372" y="1108001"/>
                  <a:pt x="6094900" y="1161474"/>
                </a:cubicBezTo>
                <a:cubicBezTo>
                  <a:pt x="5754004" y="1542477"/>
                  <a:pt x="5429817" y="1311870"/>
                  <a:pt x="5159105" y="1525765"/>
                </a:cubicBezTo>
                <a:cubicBezTo>
                  <a:pt x="5159105" y="1525765"/>
                  <a:pt x="5212580" y="1525765"/>
                  <a:pt x="5443187" y="1595950"/>
                </a:cubicBezTo>
                <a:cubicBezTo>
                  <a:pt x="5627002" y="1652765"/>
                  <a:pt x="5536765" y="1732976"/>
                  <a:pt x="6001321" y="1886715"/>
                </a:cubicBezTo>
                <a:cubicBezTo>
                  <a:pt x="5824188" y="1936846"/>
                  <a:pt x="5593581" y="1839925"/>
                  <a:pt x="5506685" y="2100610"/>
                </a:cubicBezTo>
                <a:cubicBezTo>
                  <a:pt x="5643713" y="2147401"/>
                  <a:pt x="5807477" y="2103953"/>
                  <a:pt x="5904398" y="2227611"/>
                </a:cubicBezTo>
                <a:cubicBezTo>
                  <a:pt x="5934478" y="2264375"/>
                  <a:pt x="5964557" y="2287770"/>
                  <a:pt x="6001321" y="2307821"/>
                </a:cubicBezTo>
                <a:cubicBezTo>
                  <a:pt x="5984612" y="2314507"/>
                  <a:pt x="5964557" y="2321190"/>
                  <a:pt x="5951188" y="2327874"/>
                </a:cubicBezTo>
                <a:cubicBezTo>
                  <a:pt x="5977925" y="2351271"/>
                  <a:pt x="6663060" y="2478270"/>
                  <a:pt x="6836850" y="2481613"/>
                </a:cubicBezTo>
                <a:cubicBezTo>
                  <a:pt x="6761652" y="2506679"/>
                  <a:pt x="6636845" y="2527828"/>
                  <a:pt x="6553814" y="2540165"/>
                </a:cubicBezTo>
                <a:lnTo>
                  <a:pt x="6542822" y="2541737"/>
                </a:lnTo>
                <a:lnTo>
                  <a:pt x="0" y="2541737"/>
                </a:lnTo>
                <a:close/>
              </a:path>
            </a:pathLst>
          </a:custGeom>
          <a:noFill/>
          <a:extLst>
            <a:ext uri="{909E8E84-426E-40DD-AFC4-6F175D3DCCD1}">
              <a14:hiddenFill xmlns:a14="http://schemas.microsoft.com/office/drawing/2010/main">
                <a:solidFill>
                  <a:srgbClr val="FFFFFF"/>
                </a:solidFill>
              </a14:hiddenFill>
            </a:ext>
          </a:extLst>
        </p:spPr>
      </p:pic>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4757737" y="4181474"/>
            <a:ext cx="4129361" cy="1471335"/>
          </a:xfrm>
        </p:spPr>
        <p:txBody>
          <a:bodyPr vert="horz" lIns="91440" tIns="45720" rIns="91440" bIns="45720" rtlCol="0" anchor="b">
            <a:normAutofit/>
          </a:bodyPr>
          <a:lstStyle/>
          <a:p>
            <a:r>
              <a:rPr lang="en-US" altLang="en-US" sz="4000" kern="1200" dirty="0">
                <a:solidFill>
                  <a:schemeClr val="accent2">
                    <a:lumMod val="75000"/>
                  </a:schemeClr>
                </a:solidFill>
                <a:latin typeface="Ariel"/>
              </a:rPr>
              <a:t>Wine Production</a:t>
            </a:r>
          </a:p>
        </p:txBody>
      </p:sp>
    </p:spTree>
    <p:extLst>
      <p:ext uri="{BB962C8B-B14F-4D97-AF65-F5344CB8AC3E}">
        <p14:creationId xmlns:p14="http://schemas.microsoft.com/office/powerpoint/2010/main" val="21056576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050"/>
                                        </p:tgtEl>
                                        <p:attrNameLst>
                                          <p:attrName>style.visibility</p:attrName>
                                        </p:attrNameLst>
                                      </p:cBhvr>
                                      <p:to>
                                        <p:strVal val="visible"/>
                                      </p:to>
                                    </p:set>
                                    <p:animEffect transition="in" filter="fade">
                                      <p:cBhvr>
                                        <p:cTn id="7" dur="1000"/>
                                        <p:tgtEl>
                                          <p:spTgt spid="2050"/>
                                        </p:tgtEl>
                                      </p:cBhvr>
                                    </p:animEffect>
                                    <p:anim calcmode="lin" valueType="num">
                                      <p:cBhvr>
                                        <p:cTn id="8" dur="1000" fill="hold"/>
                                        <p:tgtEl>
                                          <p:spTgt spid="2050"/>
                                        </p:tgtEl>
                                        <p:attrNameLst>
                                          <p:attrName>ppt_x</p:attrName>
                                        </p:attrNameLst>
                                      </p:cBhvr>
                                      <p:tavLst>
                                        <p:tav tm="0">
                                          <p:val>
                                            <p:strVal val="#ppt_x"/>
                                          </p:val>
                                        </p:tav>
                                        <p:tav tm="100000">
                                          <p:val>
                                            <p:strVal val="#ppt_x"/>
                                          </p:val>
                                        </p:tav>
                                      </p:tavLst>
                                    </p:anim>
                                    <p:anim calcmode="lin" valueType="num">
                                      <p:cBhvr>
                                        <p:cTn id="9" dur="1000" fill="hold"/>
                                        <p:tgtEl>
                                          <p:spTgt spid="205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052"/>
                                        </p:tgtEl>
                                        <p:attrNameLst>
                                          <p:attrName>style.visibility</p:attrName>
                                        </p:attrNameLst>
                                      </p:cBhvr>
                                      <p:to>
                                        <p:strVal val="visible"/>
                                      </p:to>
                                    </p:set>
                                    <p:animEffect transition="in" filter="fade">
                                      <p:cBhvr>
                                        <p:cTn id="14" dur="1000"/>
                                        <p:tgtEl>
                                          <p:spTgt spid="2052"/>
                                        </p:tgtEl>
                                      </p:cBhvr>
                                    </p:animEffect>
                                    <p:anim calcmode="lin" valueType="num">
                                      <p:cBhvr>
                                        <p:cTn id="15" dur="1000" fill="hold"/>
                                        <p:tgtEl>
                                          <p:spTgt spid="2052"/>
                                        </p:tgtEl>
                                        <p:attrNameLst>
                                          <p:attrName>ppt_x</p:attrName>
                                        </p:attrNameLst>
                                      </p:cBhvr>
                                      <p:tavLst>
                                        <p:tav tm="0">
                                          <p:val>
                                            <p:strVal val="#ppt_x"/>
                                          </p:val>
                                        </p:tav>
                                        <p:tav tm="100000">
                                          <p:val>
                                            <p:strVal val="#ppt_x"/>
                                          </p:val>
                                        </p:tav>
                                      </p:tavLst>
                                    </p:anim>
                                    <p:anim calcmode="lin" valueType="num">
                                      <p:cBhvr>
                                        <p:cTn id="16" dur="1000" fill="hold"/>
                                        <p:tgtEl>
                                          <p:spTgt spid="2052"/>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054"/>
                                        </p:tgtEl>
                                        <p:attrNameLst>
                                          <p:attrName>style.visibility</p:attrName>
                                        </p:attrNameLst>
                                      </p:cBhvr>
                                      <p:to>
                                        <p:strVal val="visible"/>
                                      </p:to>
                                    </p:set>
                                    <p:animEffect transition="in" filter="fade">
                                      <p:cBhvr>
                                        <p:cTn id="21" dur="1000"/>
                                        <p:tgtEl>
                                          <p:spTgt spid="2054"/>
                                        </p:tgtEl>
                                      </p:cBhvr>
                                    </p:animEffect>
                                    <p:anim calcmode="lin" valueType="num">
                                      <p:cBhvr>
                                        <p:cTn id="22" dur="1000" fill="hold"/>
                                        <p:tgtEl>
                                          <p:spTgt spid="2054"/>
                                        </p:tgtEl>
                                        <p:attrNameLst>
                                          <p:attrName>ppt_x</p:attrName>
                                        </p:attrNameLst>
                                      </p:cBhvr>
                                      <p:tavLst>
                                        <p:tav tm="0">
                                          <p:val>
                                            <p:strVal val="#ppt_x"/>
                                          </p:val>
                                        </p:tav>
                                        <p:tav tm="100000">
                                          <p:val>
                                            <p:strVal val="#ppt_x"/>
                                          </p:val>
                                        </p:tav>
                                      </p:tavLst>
                                    </p:anim>
                                    <p:anim calcmode="lin" valueType="num">
                                      <p:cBhvr>
                                        <p:cTn id="23" dur="1000" fill="hold"/>
                                        <p:tgtEl>
                                          <p:spTgt spid="2054"/>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2056"/>
                                        </p:tgtEl>
                                        <p:attrNameLst>
                                          <p:attrName>style.visibility</p:attrName>
                                        </p:attrNameLst>
                                      </p:cBhvr>
                                      <p:to>
                                        <p:strVal val="visible"/>
                                      </p:to>
                                    </p:set>
                                    <p:animEffect transition="in" filter="fade">
                                      <p:cBhvr>
                                        <p:cTn id="28" dur="1000"/>
                                        <p:tgtEl>
                                          <p:spTgt spid="2056"/>
                                        </p:tgtEl>
                                      </p:cBhvr>
                                    </p:animEffect>
                                    <p:anim calcmode="lin" valueType="num">
                                      <p:cBhvr>
                                        <p:cTn id="29" dur="1000" fill="hold"/>
                                        <p:tgtEl>
                                          <p:spTgt spid="2056"/>
                                        </p:tgtEl>
                                        <p:attrNameLst>
                                          <p:attrName>ppt_x</p:attrName>
                                        </p:attrNameLst>
                                      </p:cBhvr>
                                      <p:tavLst>
                                        <p:tav tm="0">
                                          <p:val>
                                            <p:strVal val="#ppt_x"/>
                                          </p:val>
                                        </p:tav>
                                        <p:tav tm="100000">
                                          <p:val>
                                            <p:strVal val="#ppt_x"/>
                                          </p:val>
                                        </p:tav>
                                      </p:tavLst>
                                    </p:anim>
                                    <p:anim calcmode="lin" valueType="num">
                                      <p:cBhvr>
                                        <p:cTn id="30" dur="1000" fill="hold"/>
                                        <p:tgtEl>
                                          <p:spTgt spid="205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2" y="211885"/>
            <a:ext cx="8814856" cy="918671"/>
          </a:xfrm>
        </p:spPr>
        <p:txBody>
          <a:bodyPr/>
          <a:lstStyle/>
          <a:p>
            <a:pPr algn="ctr"/>
            <a:r>
              <a:rPr lang="en-IN" altLang="en-US" sz="4000" dirty="0">
                <a:solidFill>
                  <a:schemeClr val="accent2">
                    <a:lumMod val="75000"/>
                  </a:schemeClr>
                </a:solidFill>
                <a:latin typeface="Ariel"/>
              </a:rPr>
              <a:t>Where is Wine Produced and Why?</a:t>
            </a:r>
          </a:p>
        </p:txBody>
      </p:sp>
      <p:pic>
        <p:nvPicPr>
          <p:cNvPr id="3074" name="Picture 2" descr="CDL Graphics Portfolio | UCF">
            <a:extLst>
              <a:ext uri="{FF2B5EF4-FFF2-40B4-BE49-F238E27FC236}">
                <a16:creationId xmlns:a16="http://schemas.microsoft.com/office/drawing/2014/main" id="{1C50F0DF-F9D4-785E-FE5E-C8061DCD35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19" t="21529" r="519" b="19092"/>
          <a:stretch/>
        </p:blipFill>
        <p:spPr bwMode="auto">
          <a:xfrm>
            <a:off x="560616" y="1031134"/>
            <a:ext cx="7992887" cy="47957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64517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3" y="211885"/>
            <a:ext cx="7886700" cy="918671"/>
          </a:xfrm>
        </p:spPr>
        <p:txBody>
          <a:bodyPr/>
          <a:lstStyle/>
          <a:p>
            <a:pPr algn="l"/>
            <a:r>
              <a:rPr lang="en-IN" altLang="en-US" sz="4000" dirty="0">
                <a:solidFill>
                  <a:schemeClr val="accent2">
                    <a:lumMod val="75000"/>
                  </a:schemeClr>
                </a:solidFill>
                <a:latin typeface="Ariel"/>
              </a:rPr>
              <a:t>The Old World</a:t>
            </a:r>
          </a:p>
        </p:txBody>
      </p:sp>
      <p:sp>
        <p:nvSpPr>
          <p:cNvPr id="3" name="TextBox 2">
            <a:extLst>
              <a:ext uri="{FF2B5EF4-FFF2-40B4-BE49-F238E27FC236}">
                <a16:creationId xmlns:a16="http://schemas.microsoft.com/office/drawing/2014/main" id="{6A13D45D-001D-2D34-CC09-D9854736AEC1}"/>
              </a:ext>
            </a:extLst>
          </p:cNvPr>
          <p:cNvSpPr txBox="1"/>
          <p:nvPr/>
        </p:nvSpPr>
        <p:spPr>
          <a:xfrm>
            <a:off x="703376" y="1130556"/>
            <a:ext cx="2063642" cy="923330"/>
          </a:xfrm>
          <a:prstGeom prst="rect">
            <a:avLst/>
          </a:prstGeom>
          <a:noFill/>
        </p:spPr>
        <p:txBody>
          <a:bodyPr wrap="none" rtlCol="0">
            <a:spAutoFit/>
          </a:bodyPr>
          <a:lstStyle/>
          <a:p>
            <a:r>
              <a:rPr lang="en-GB" sz="5400" dirty="0">
                <a:solidFill>
                  <a:srgbClr val="0070C0"/>
                </a:solidFill>
                <a:latin typeface="Ariel"/>
              </a:rPr>
              <a:t>France</a:t>
            </a:r>
          </a:p>
        </p:txBody>
      </p:sp>
      <p:pic>
        <p:nvPicPr>
          <p:cNvPr id="4098" name="Picture 2" descr="Wine Map of France | France map, French wine regions, French wine">
            <a:extLst>
              <a:ext uri="{FF2B5EF4-FFF2-40B4-BE49-F238E27FC236}">
                <a16:creationId xmlns:a16="http://schemas.microsoft.com/office/drawing/2014/main" id="{33FB1EBE-1D8B-32B2-3E3A-480360C904A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347864" y="692696"/>
            <a:ext cx="4988793" cy="4494324"/>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C22B555-5BB3-6AE2-AB61-560C5BF0930D}"/>
              </a:ext>
            </a:extLst>
          </p:cNvPr>
          <p:cNvSpPr txBox="1"/>
          <p:nvPr/>
        </p:nvSpPr>
        <p:spPr>
          <a:xfrm>
            <a:off x="174406" y="2413061"/>
            <a:ext cx="3389482"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Champagne</a:t>
            </a:r>
          </a:p>
          <a:p>
            <a:pPr marL="342900" indent="-342900">
              <a:buFont typeface="Arial" panose="020B0604020202020204" pitchFamily="34" charset="0"/>
              <a:buChar char="•"/>
            </a:pPr>
            <a:r>
              <a:rPr lang="en-GB" sz="2400" dirty="0"/>
              <a:t>Burgundy (Bourgogne)</a:t>
            </a:r>
          </a:p>
          <a:p>
            <a:pPr marL="342900" indent="-342900">
              <a:buFont typeface="Arial" panose="020B0604020202020204" pitchFamily="34" charset="0"/>
              <a:buChar char="•"/>
            </a:pPr>
            <a:r>
              <a:rPr lang="en-GB" sz="2400" dirty="0"/>
              <a:t>Bordeaux</a:t>
            </a:r>
          </a:p>
          <a:p>
            <a:pPr marL="342900" indent="-342900">
              <a:buFont typeface="Arial" panose="020B0604020202020204" pitchFamily="34" charset="0"/>
              <a:buChar char="•"/>
            </a:pPr>
            <a:r>
              <a:rPr lang="en-GB" sz="2400" dirty="0"/>
              <a:t>Loire</a:t>
            </a:r>
          </a:p>
          <a:p>
            <a:pPr marL="342900" indent="-342900">
              <a:buFont typeface="Arial" panose="020B0604020202020204" pitchFamily="34" charset="0"/>
              <a:buChar char="•"/>
            </a:pPr>
            <a:r>
              <a:rPr lang="en-GB" sz="2400" dirty="0"/>
              <a:t>Rhone Valley</a:t>
            </a:r>
          </a:p>
          <a:p>
            <a:pPr marL="342900" indent="-342900">
              <a:buFont typeface="Arial" panose="020B0604020202020204" pitchFamily="34" charset="0"/>
              <a:buChar char="•"/>
            </a:pPr>
            <a:r>
              <a:rPr lang="en-GB" sz="2400" dirty="0"/>
              <a:t>Alsace</a:t>
            </a:r>
          </a:p>
          <a:p>
            <a:pPr marL="342900" indent="-342900">
              <a:buFont typeface="Arial" panose="020B0604020202020204" pitchFamily="34" charset="0"/>
              <a:buChar char="•"/>
            </a:pPr>
            <a:r>
              <a:rPr lang="en-GB" sz="2400" dirty="0"/>
              <a:t>Provence</a:t>
            </a:r>
          </a:p>
          <a:p>
            <a:pPr marL="342900" indent="-342900">
              <a:buFont typeface="Arial" panose="020B0604020202020204" pitchFamily="34" charset="0"/>
              <a:buChar char="•"/>
            </a:pPr>
            <a:r>
              <a:rPr lang="en-GB" sz="2400" dirty="0"/>
              <a:t>Languedoc-</a:t>
            </a:r>
            <a:r>
              <a:rPr lang="en-GB" sz="2400" dirty="0" err="1"/>
              <a:t>Rousillon</a:t>
            </a:r>
            <a:endParaRPr lang="en-GB" sz="2400" dirty="0"/>
          </a:p>
        </p:txBody>
      </p:sp>
    </p:spTree>
    <p:extLst>
      <p:ext uri="{BB962C8B-B14F-4D97-AF65-F5344CB8AC3E}">
        <p14:creationId xmlns:p14="http://schemas.microsoft.com/office/powerpoint/2010/main" val="11382480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wipe(down)">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wipe(down)">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wipe(down)">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wipe(down)">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wipe(down)">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wipe(down)">
                                      <p:cBhvr>
                                        <p:cTn id="32" dur="5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wipe(down)">
                                      <p:cBhvr>
                                        <p:cTn id="37" dur="500"/>
                                        <p:tgtEl>
                                          <p:spTgt spid="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7">
                                            <p:txEl>
                                              <p:pRg st="7" end="7"/>
                                            </p:txEl>
                                          </p:spTgt>
                                        </p:tgtEl>
                                        <p:attrNameLst>
                                          <p:attrName>style.visibility</p:attrName>
                                        </p:attrNameLst>
                                      </p:cBhvr>
                                      <p:to>
                                        <p:strVal val="visible"/>
                                      </p:to>
                                    </p:set>
                                    <p:animEffect transition="in" filter="wipe(down)">
                                      <p:cBhvr>
                                        <p:cTn id="42" dur="500"/>
                                        <p:tgtEl>
                                          <p:spTgt spid="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3" y="211885"/>
            <a:ext cx="7886700" cy="918671"/>
          </a:xfrm>
        </p:spPr>
        <p:txBody>
          <a:bodyPr/>
          <a:lstStyle/>
          <a:p>
            <a:pPr algn="l"/>
            <a:r>
              <a:rPr lang="en-IN" altLang="en-US" sz="4000" dirty="0">
                <a:solidFill>
                  <a:schemeClr val="accent2">
                    <a:lumMod val="75000"/>
                  </a:schemeClr>
                </a:solidFill>
                <a:latin typeface="Ariel"/>
              </a:rPr>
              <a:t>The Old World</a:t>
            </a:r>
          </a:p>
        </p:txBody>
      </p:sp>
      <p:sp>
        <p:nvSpPr>
          <p:cNvPr id="3" name="TextBox 2">
            <a:extLst>
              <a:ext uri="{FF2B5EF4-FFF2-40B4-BE49-F238E27FC236}">
                <a16:creationId xmlns:a16="http://schemas.microsoft.com/office/drawing/2014/main" id="{6A13D45D-001D-2D34-CC09-D9854736AEC1}"/>
              </a:ext>
            </a:extLst>
          </p:cNvPr>
          <p:cNvSpPr txBox="1"/>
          <p:nvPr/>
        </p:nvSpPr>
        <p:spPr>
          <a:xfrm>
            <a:off x="703376" y="1130556"/>
            <a:ext cx="1388072" cy="923330"/>
          </a:xfrm>
          <a:prstGeom prst="rect">
            <a:avLst/>
          </a:prstGeom>
          <a:noFill/>
        </p:spPr>
        <p:txBody>
          <a:bodyPr wrap="none" rtlCol="0">
            <a:spAutoFit/>
          </a:bodyPr>
          <a:lstStyle/>
          <a:p>
            <a:r>
              <a:rPr lang="en-GB" sz="5400" dirty="0">
                <a:solidFill>
                  <a:srgbClr val="00B050"/>
                </a:solidFill>
                <a:latin typeface="Ariel"/>
              </a:rPr>
              <a:t>Italy</a:t>
            </a:r>
          </a:p>
        </p:txBody>
      </p:sp>
      <p:sp>
        <p:nvSpPr>
          <p:cNvPr id="7" name="TextBox 6">
            <a:extLst>
              <a:ext uri="{FF2B5EF4-FFF2-40B4-BE49-F238E27FC236}">
                <a16:creationId xmlns:a16="http://schemas.microsoft.com/office/drawing/2014/main" id="{BC22B555-5BB3-6AE2-AB61-560C5BF0930D}"/>
              </a:ext>
            </a:extLst>
          </p:cNvPr>
          <p:cNvSpPr txBox="1"/>
          <p:nvPr/>
        </p:nvSpPr>
        <p:spPr>
          <a:xfrm>
            <a:off x="174406" y="2413061"/>
            <a:ext cx="3389482"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err="1"/>
              <a:t>Piedmonte</a:t>
            </a:r>
            <a:endParaRPr lang="en-GB" sz="2400" dirty="0"/>
          </a:p>
          <a:p>
            <a:pPr marL="342900" indent="-342900">
              <a:buFont typeface="Arial" panose="020B0604020202020204" pitchFamily="34" charset="0"/>
              <a:buChar char="•"/>
            </a:pPr>
            <a:r>
              <a:rPr lang="en-GB" sz="2400" dirty="0"/>
              <a:t>Tuscany</a:t>
            </a:r>
          </a:p>
          <a:p>
            <a:pPr marL="342900" indent="-342900">
              <a:buFont typeface="Arial" panose="020B0604020202020204" pitchFamily="34" charset="0"/>
              <a:buChar char="•"/>
            </a:pPr>
            <a:r>
              <a:rPr lang="en-GB" sz="2400" dirty="0"/>
              <a:t>Veneto</a:t>
            </a:r>
          </a:p>
          <a:p>
            <a:pPr marL="342900" indent="-342900">
              <a:buFont typeface="Arial" panose="020B0604020202020204" pitchFamily="34" charset="0"/>
              <a:buChar char="•"/>
            </a:pPr>
            <a:r>
              <a:rPr lang="en-GB" sz="2400" dirty="0"/>
              <a:t>Trentino</a:t>
            </a:r>
          </a:p>
          <a:p>
            <a:pPr marL="342900" indent="-342900">
              <a:buFont typeface="Arial" panose="020B0604020202020204" pitchFamily="34" charset="0"/>
              <a:buChar char="•"/>
            </a:pPr>
            <a:r>
              <a:rPr lang="en-GB" sz="2400" dirty="0"/>
              <a:t>Abruzzo</a:t>
            </a:r>
          </a:p>
          <a:p>
            <a:pPr marL="342900" indent="-342900">
              <a:buFont typeface="Arial" panose="020B0604020202020204" pitchFamily="34" charset="0"/>
              <a:buChar char="•"/>
            </a:pPr>
            <a:r>
              <a:rPr lang="en-GB" sz="2400" dirty="0"/>
              <a:t>Sicily</a:t>
            </a:r>
          </a:p>
          <a:p>
            <a:pPr marL="342900" indent="-342900">
              <a:buFont typeface="Arial" panose="020B0604020202020204" pitchFamily="34" charset="0"/>
              <a:buChar char="•"/>
            </a:pPr>
            <a:r>
              <a:rPr lang="en-GB" sz="2400" dirty="0" err="1"/>
              <a:t>Apuglia</a:t>
            </a:r>
            <a:endParaRPr lang="en-GB" sz="2400" dirty="0"/>
          </a:p>
          <a:p>
            <a:pPr marL="342900" indent="-342900">
              <a:buFont typeface="Arial" panose="020B0604020202020204" pitchFamily="34" charset="0"/>
              <a:buChar char="•"/>
            </a:pPr>
            <a:r>
              <a:rPr lang="en-GB" sz="2400" dirty="0"/>
              <a:t>Emilia-Romagna</a:t>
            </a:r>
          </a:p>
        </p:txBody>
      </p:sp>
      <p:pic>
        <p:nvPicPr>
          <p:cNvPr id="5122" name="Picture 2" descr="SWE Wine Map 2015 – Italy - Wine, Wit, and Wisdom | Wine map, Italy ...">
            <a:extLst>
              <a:ext uri="{FF2B5EF4-FFF2-40B4-BE49-F238E27FC236}">
                <a16:creationId xmlns:a16="http://schemas.microsoft.com/office/drawing/2014/main" id="{DB2B9D5E-7B2F-6252-400C-DF370E8165E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51920" y="229603"/>
            <a:ext cx="4417863" cy="53474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281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1000"/>
                                        <p:tgtEl>
                                          <p:spTgt spid="7">
                                            <p:txEl>
                                              <p:pRg st="3" end="3"/>
                                            </p:txEl>
                                          </p:spTgt>
                                        </p:tgtEl>
                                      </p:cBhvr>
                                    </p:animEffect>
                                    <p:anim calcmode="lin" valueType="num">
                                      <p:cBhvr>
                                        <p:cTn id="29"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7">
                                            <p:txEl>
                                              <p:pRg st="4" end="4"/>
                                            </p:txEl>
                                          </p:spTgt>
                                        </p:tgtEl>
                                        <p:attrNameLst>
                                          <p:attrName>style.visibility</p:attrName>
                                        </p:attrNameLst>
                                      </p:cBhvr>
                                      <p:to>
                                        <p:strVal val="visible"/>
                                      </p:to>
                                    </p:set>
                                    <p:animEffect transition="in" filter="fade">
                                      <p:cBhvr>
                                        <p:cTn id="35" dur="1000"/>
                                        <p:tgtEl>
                                          <p:spTgt spid="7">
                                            <p:txEl>
                                              <p:pRg st="4" end="4"/>
                                            </p:txEl>
                                          </p:spTgt>
                                        </p:tgtEl>
                                      </p:cBhvr>
                                    </p:animEffect>
                                    <p:anim calcmode="lin" valueType="num">
                                      <p:cBhvr>
                                        <p:cTn id="36" dur="1000" fill="hold"/>
                                        <p:tgtEl>
                                          <p:spTgt spid="7">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7">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7">
                                            <p:txEl>
                                              <p:pRg st="5" end="5"/>
                                            </p:txEl>
                                          </p:spTgt>
                                        </p:tgtEl>
                                        <p:attrNameLst>
                                          <p:attrName>style.visibility</p:attrName>
                                        </p:attrNameLst>
                                      </p:cBhvr>
                                      <p:to>
                                        <p:strVal val="visible"/>
                                      </p:to>
                                    </p:set>
                                    <p:animEffect transition="in" filter="fade">
                                      <p:cBhvr>
                                        <p:cTn id="42" dur="1000"/>
                                        <p:tgtEl>
                                          <p:spTgt spid="7">
                                            <p:txEl>
                                              <p:pRg st="5" end="5"/>
                                            </p:txEl>
                                          </p:spTgt>
                                        </p:tgtEl>
                                      </p:cBhvr>
                                    </p:animEffect>
                                    <p:anim calcmode="lin" valueType="num">
                                      <p:cBhvr>
                                        <p:cTn id="43" dur="1000" fill="hold"/>
                                        <p:tgtEl>
                                          <p:spTgt spid="7">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7">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7">
                                            <p:txEl>
                                              <p:pRg st="6" end="6"/>
                                            </p:txEl>
                                          </p:spTgt>
                                        </p:tgtEl>
                                        <p:attrNameLst>
                                          <p:attrName>style.visibility</p:attrName>
                                        </p:attrNameLst>
                                      </p:cBhvr>
                                      <p:to>
                                        <p:strVal val="visible"/>
                                      </p:to>
                                    </p:set>
                                    <p:animEffect transition="in" filter="fade">
                                      <p:cBhvr>
                                        <p:cTn id="49" dur="1000"/>
                                        <p:tgtEl>
                                          <p:spTgt spid="7">
                                            <p:txEl>
                                              <p:pRg st="6" end="6"/>
                                            </p:txEl>
                                          </p:spTgt>
                                        </p:tgtEl>
                                      </p:cBhvr>
                                    </p:animEffect>
                                    <p:anim calcmode="lin" valueType="num">
                                      <p:cBhvr>
                                        <p:cTn id="50" dur="1000" fill="hold"/>
                                        <p:tgtEl>
                                          <p:spTgt spid="7">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7">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nodeType="clickEffect">
                                  <p:stCondLst>
                                    <p:cond delay="0"/>
                                  </p:stCondLst>
                                  <p:childTnLst>
                                    <p:set>
                                      <p:cBhvr>
                                        <p:cTn id="55" dur="1" fill="hold">
                                          <p:stCondLst>
                                            <p:cond delay="0"/>
                                          </p:stCondLst>
                                        </p:cTn>
                                        <p:tgtEl>
                                          <p:spTgt spid="7">
                                            <p:txEl>
                                              <p:pRg st="7" end="7"/>
                                            </p:txEl>
                                          </p:spTgt>
                                        </p:tgtEl>
                                        <p:attrNameLst>
                                          <p:attrName>style.visibility</p:attrName>
                                        </p:attrNameLst>
                                      </p:cBhvr>
                                      <p:to>
                                        <p:strVal val="visible"/>
                                      </p:to>
                                    </p:set>
                                    <p:animEffect transition="in" filter="fade">
                                      <p:cBhvr>
                                        <p:cTn id="56" dur="1000"/>
                                        <p:tgtEl>
                                          <p:spTgt spid="7">
                                            <p:txEl>
                                              <p:pRg st="7" end="7"/>
                                            </p:txEl>
                                          </p:spTgt>
                                        </p:tgtEl>
                                      </p:cBhvr>
                                    </p:animEffect>
                                    <p:anim calcmode="lin" valueType="num">
                                      <p:cBhvr>
                                        <p:cTn id="57" dur="1000" fill="hold"/>
                                        <p:tgtEl>
                                          <p:spTgt spid="7">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7">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3" y="211885"/>
            <a:ext cx="7886700" cy="918671"/>
          </a:xfrm>
        </p:spPr>
        <p:txBody>
          <a:bodyPr/>
          <a:lstStyle/>
          <a:p>
            <a:pPr algn="l"/>
            <a:r>
              <a:rPr lang="en-IN" altLang="en-US" sz="4000" dirty="0">
                <a:solidFill>
                  <a:schemeClr val="accent2">
                    <a:lumMod val="75000"/>
                  </a:schemeClr>
                </a:solidFill>
                <a:latin typeface="Ariel"/>
              </a:rPr>
              <a:t>The Old World</a:t>
            </a:r>
          </a:p>
        </p:txBody>
      </p:sp>
      <p:sp>
        <p:nvSpPr>
          <p:cNvPr id="3" name="TextBox 2">
            <a:extLst>
              <a:ext uri="{FF2B5EF4-FFF2-40B4-BE49-F238E27FC236}">
                <a16:creationId xmlns:a16="http://schemas.microsoft.com/office/drawing/2014/main" id="{6A13D45D-001D-2D34-CC09-D9854736AEC1}"/>
              </a:ext>
            </a:extLst>
          </p:cNvPr>
          <p:cNvSpPr txBox="1"/>
          <p:nvPr/>
        </p:nvSpPr>
        <p:spPr>
          <a:xfrm>
            <a:off x="703376" y="1130556"/>
            <a:ext cx="1720343" cy="923330"/>
          </a:xfrm>
          <a:prstGeom prst="rect">
            <a:avLst/>
          </a:prstGeom>
          <a:noFill/>
        </p:spPr>
        <p:txBody>
          <a:bodyPr wrap="none" rtlCol="0">
            <a:spAutoFit/>
          </a:bodyPr>
          <a:lstStyle/>
          <a:p>
            <a:r>
              <a:rPr lang="en-GB" sz="5400" dirty="0">
                <a:solidFill>
                  <a:schemeClr val="accent2">
                    <a:lumMod val="75000"/>
                  </a:schemeClr>
                </a:solidFill>
                <a:latin typeface="Ariel"/>
              </a:rPr>
              <a:t>Spain</a:t>
            </a:r>
          </a:p>
        </p:txBody>
      </p:sp>
      <p:sp>
        <p:nvSpPr>
          <p:cNvPr id="7" name="TextBox 6">
            <a:extLst>
              <a:ext uri="{FF2B5EF4-FFF2-40B4-BE49-F238E27FC236}">
                <a16:creationId xmlns:a16="http://schemas.microsoft.com/office/drawing/2014/main" id="{BC22B555-5BB3-6AE2-AB61-560C5BF0930D}"/>
              </a:ext>
            </a:extLst>
          </p:cNvPr>
          <p:cNvSpPr txBox="1"/>
          <p:nvPr/>
        </p:nvSpPr>
        <p:spPr>
          <a:xfrm>
            <a:off x="174406" y="2413061"/>
            <a:ext cx="3389482" cy="3046988"/>
          </a:xfrm>
          <a:prstGeom prst="rect">
            <a:avLst/>
          </a:prstGeom>
          <a:noFill/>
        </p:spPr>
        <p:txBody>
          <a:bodyPr wrap="square" rtlCol="0">
            <a:spAutoFit/>
          </a:bodyPr>
          <a:lstStyle/>
          <a:p>
            <a:pPr marL="342900" indent="-342900">
              <a:buFont typeface="Arial" panose="020B0604020202020204" pitchFamily="34" charset="0"/>
              <a:buChar char="•"/>
            </a:pPr>
            <a:r>
              <a:rPr lang="en-GB" sz="2400" dirty="0"/>
              <a:t>Rioja</a:t>
            </a:r>
          </a:p>
          <a:p>
            <a:pPr marL="342900" indent="-342900">
              <a:buFont typeface="Arial" panose="020B0604020202020204" pitchFamily="34" charset="0"/>
              <a:buChar char="•"/>
            </a:pPr>
            <a:r>
              <a:rPr lang="en-GB" sz="2400" dirty="0"/>
              <a:t>Navarra</a:t>
            </a:r>
          </a:p>
          <a:p>
            <a:pPr marL="342900" indent="-342900">
              <a:buFont typeface="Arial" panose="020B0604020202020204" pitchFamily="34" charset="0"/>
              <a:buChar char="•"/>
            </a:pPr>
            <a:r>
              <a:rPr lang="en-GB" sz="2400" dirty="0" err="1"/>
              <a:t>Somontano</a:t>
            </a:r>
            <a:endParaRPr lang="en-GB" sz="2400" dirty="0"/>
          </a:p>
          <a:p>
            <a:pPr marL="342900" indent="-342900">
              <a:buFont typeface="Arial" panose="020B0604020202020204" pitchFamily="34" charset="0"/>
              <a:buChar char="•"/>
            </a:pPr>
            <a:r>
              <a:rPr lang="en-GB" sz="2400" dirty="0"/>
              <a:t>Penedes</a:t>
            </a:r>
          </a:p>
          <a:p>
            <a:pPr marL="342900" indent="-342900">
              <a:buFont typeface="Arial" panose="020B0604020202020204" pitchFamily="34" charset="0"/>
              <a:buChar char="•"/>
            </a:pPr>
            <a:r>
              <a:rPr lang="en-GB" sz="2400" dirty="0"/>
              <a:t>Jerez</a:t>
            </a:r>
          </a:p>
          <a:p>
            <a:pPr marL="342900" indent="-342900">
              <a:buFont typeface="Arial" panose="020B0604020202020204" pitchFamily="34" charset="0"/>
              <a:buChar char="•"/>
            </a:pPr>
            <a:r>
              <a:rPr lang="en-GB" sz="2400" dirty="0"/>
              <a:t>Rias </a:t>
            </a:r>
            <a:r>
              <a:rPr lang="en-GB" sz="2400" dirty="0" err="1"/>
              <a:t>Baixas</a:t>
            </a:r>
            <a:endParaRPr lang="en-GB" sz="2400" dirty="0"/>
          </a:p>
          <a:p>
            <a:pPr marL="342900" indent="-342900">
              <a:buFont typeface="Arial" panose="020B0604020202020204" pitchFamily="34" charset="0"/>
              <a:buChar char="•"/>
            </a:pPr>
            <a:r>
              <a:rPr lang="en-GB" sz="2400" dirty="0"/>
              <a:t>Ribera del Duero</a:t>
            </a:r>
          </a:p>
          <a:p>
            <a:pPr marL="342900" indent="-342900">
              <a:buFont typeface="Arial" panose="020B0604020202020204" pitchFamily="34" charset="0"/>
              <a:buChar char="•"/>
            </a:pPr>
            <a:r>
              <a:rPr lang="en-GB" sz="2400" dirty="0"/>
              <a:t>Priorat</a:t>
            </a:r>
          </a:p>
        </p:txBody>
      </p:sp>
      <p:pic>
        <p:nvPicPr>
          <p:cNvPr id="6146" name="Picture 2" descr="The Leading Wine Regions of Spain #FoodandWinePairings | Wine map ...">
            <a:extLst>
              <a:ext uri="{FF2B5EF4-FFF2-40B4-BE49-F238E27FC236}">
                <a16:creationId xmlns:a16="http://schemas.microsoft.com/office/drawing/2014/main" id="{155C31E1-B6EA-CFA5-BF04-31E6C11C19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46626" y="548680"/>
            <a:ext cx="4743450" cy="47434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492066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500"/>
                                        <p:tgtEl>
                                          <p:spTgt spid="7">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7">
                                            <p:txEl>
                                              <p:pRg st="6" end="6"/>
                                            </p:txEl>
                                          </p:spTgt>
                                        </p:tgtEl>
                                        <p:attrNameLst>
                                          <p:attrName>style.visibility</p:attrName>
                                        </p:attrNameLst>
                                      </p:cBhvr>
                                      <p:to>
                                        <p:strVal val="visible"/>
                                      </p:to>
                                    </p:set>
                                    <p:animEffect transition="in" filter="fade">
                                      <p:cBhvr>
                                        <p:cTn id="37" dur="500"/>
                                        <p:tgtEl>
                                          <p:spTgt spid="7">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7">
                                            <p:txEl>
                                              <p:pRg st="7" end="7"/>
                                            </p:txEl>
                                          </p:spTgt>
                                        </p:tgtEl>
                                        <p:attrNameLst>
                                          <p:attrName>style.visibility</p:attrName>
                                        </p:attrNameLst>
                                      </p:cBhvr>
                                      <p:to>
                                        <p:strVal val="visible"/>
                                      </p:to>
                                    </p:set>
                                    <p:animEffect transition="in" filter="fade">
                                      <p:cBhvr>
                                        <p:cTn id="42" dur="500"/>
                                        <p:tgtEl>
                                          <p:spTgt spid="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966" name="Rectangle 4096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480060" y="325369"/>
            <a:ext cx="3502573" cy="1956841"/>
          </a:xfrm>
        </p:spPr>
        <p:txBody>
          <a:bodyPr vert="horz" lIns="91440" tIns="45720" rIns="91440" bIns="45720" rtlCol="0" anchor="b">
            <a:normAutofit/>
          </a:bodyPr>
          <a:lstStyle/>
          <a:p>
            <a:r>
              <a:rPr lang="en-US" altLang="en-US" sz="4700" dirty="0">
                <a:solidFill>
                  <a:schemeClr val="accent2">
                    <a:lumMod val="75000"/>
                  </a:schemeClr>
                </a:solidFill>
              </a:rPr>
              <a:t>The Old World</a:t>
            </a:r>
          </a:p>
        </p:txBody>
      </p:sp>
      <p:sp>
        <p:nvSpPr>
          <p:cNvPr id="4096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60" y="2586994"/>
            <a:ext cx="2606040" cy="18288"/>
          </a:xfrm>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 name="connsiteX0" fmla="*/ 0 w 2606040"/>
              <a:gd name="connsiteY0" fmla="*/ 0 h 18288"/>
              <a:gd name="connsiteX1" fmla="*/ 599389 w 2606040"/>
              <a:gd name="connsiteY1" fmla="*/ 0 h 18288"/>
              <a:gd name="connsiteX2" fmla="*/ 1303020 w 2606040"/>
              <a:gd name="connsiteY2" fmla="*/ 0 h 18288"/>
              <a:gd name="connsiteX3" fmla="*/ 1876349 w 2606040"/>
              <a:gd name="connsiteY3" fmla="*/ 0 h 18288"/>
              <a:gd name="connsiteX4" fmla="*/ 2606040 w 2606040"/>
              <a:gd name="connsiteY4" fmla="*/ 0 h 18288"/>
              <a:gd name="connsiteX5" fmla="*/ 2606040 w 2606040"/>
              <a:gd name="connsiteY5" fmla="*/ 18288 h 18288"/>
              <a:gd name="connsiteX6" fmla="*/ 1980590 w 2606040"/>
              <a:gd name="connsiteY6" fmla="*/ 18288 h 18288"/>
              <a:gd name="connsiteX7" fmla="*/ 1276960 w 2606040"/>
              <a:gd name="connsiteY7" fmla="*/ 18288 h 18288"/>
              <a:gd name="connsiteX8" fmla="*/ 65151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11079" y="-22080"/>
                  <a:pt x="479378" y="-26537"/>
                  <a:pt x="625450" y="0"/>
                </a:cubicBezTo>
                <a:cubicBezTo>
                  <a:pt x="925937" y="-4758"/>
                  <a:pt x="973176" y="15739"/>
                  <a:pt x="1224839" y="0"/>
                </a:cubicBezTo>
                <a:cubicBezTo>
                  <a:pt x="1479663" y="-11328"/>
                  <a:pt x="1566636" y="18697"/>
                  <a:pt x="1824228" y="0"/>
                </a:cubicBezTo>
                <a:cubicBezTo>
                  <a:pt x="2086799" y="-72665"/>
                  <a:pt x="2306223" y="-891"/>
                  <a:pt x="2606040" y="0"/>
                </a:cubicBezTo>
                <a:cubicBezTo>
                  <a:pt x="2606645" y="4461"/>
                  <a:pt x="2607031" y="13181"/>
                  <a:pt x="2606040" y="18288"/>
                </a:cubicBezTo>
                <a:cubicBezTo>
                  <a:pt x="2260204" y="29342"/>
                  <a:pt x="2175708" y="5614"/>
                  <a:pt x="1902409" y="18288"/>
                </a:cubicBezTo>
                <a:cubicBezTo>
                  <a:pt x="1638502" y="41064"/>
                  <a:pt x="1460923" y="-16269"/>
                  <a:pt x="1276960" y="18288"/>
                </a:cubicBezTo>
                <a:cubicBezTo>
                  <a:pt x="1057717" y="14361"/>
                  <a:pt x="867956" y="2320"/>
                  <a:pt x="677570" y="18288"/>
                </a:cubicBezTo>
                <a:cubicBezTo>
                  <a:pt x="457951" y="33373"/>
                  <a:pt x="189752" y="55388"/>
                  <a:pt x="0" y="18288"/>
                </a:cubicBezTo>
                <a:cubicBezTo>
                  <a:pt x="1586" y="13022"/>
                  <a:pt x="-95" y="4569"/>
                  <a:pt x="0" y="0"/>
                </a:cubicBezTo>
                <a:close/>
              </a:path>
              <a:path w="2606040" h="18288" stroke="0" extrusionOk="0">
                <a:moveTo>
                  <a:pt x="0" y="0"/>
                </a:moveTo>
                <a:cubicBezTo>
                  <a:pt x="172759" y="3236"/>
                  <a:pt x="361166" y="-13413"/>
                  <a:pt x="599389" y="0"/>
                </a:cubicBezTo>
                <a:cubicBezTo>
                  <a:pt x="841226" y="37042"/>
                  <a:pt x="968991" y="14587"/>
                  <a:pt x="1303020" y="0"/>
                </a:cubicBezTo>
                <a:cubicBezTo>
                  <a:pt x="1643101" y="-7120"/>
                  <a:pt x="1717813" y="7213"/>
                  <a:pt x="1876349" y="0"/>
                </a:cubicBezTo>
                <a:cubicBezTo>
                  <a:pt x="2036762" y="-14138"/>
                  <a:pt x="2426397" y="-4451"/>
                  <a:pt x="2606040" y="0"/>
                </a:cubicBezTo>
                <a:cubicBezTo>
                  <a:pt x="2606314" y="8448"/>
                  <a:pt x="2606550" y="14527"/>
                  <a:pt x="2606040" y="18288"/>
                </a:cubicBezTo>
                <a:cubicBezTo>
                  <a:pt x="2344840" y="2643"/>
                  <a:pt x="2192043" y="7399"/>
                  <a:pt x="1980590" y="18288"/>
                </a:cubicBezTo>
                <a:cubicBezTo>
                  <a:pt x="1783984" y="-9745"/>
                  <a:pt x="1487673" y="45908"/>
                  <a:pt x="1276960" y="18288"/>
                </a:cubicBezTo>
                <a:cubicBezTo>
                  <a:pt x="1088134" y="-41257"/>
                  <a:pt x="877974" y="49968"/>
                  <a:pt x="651510" y="18288"/>
                </a:cubicBezTo>
                <a:cubicBezTo>
                  <a:pt x="430798" y="-27764"/>
                  <a:pt x="132889" y="-33467"/>
                  <a:pt x="0" y="18288"/>
                </a:cubicBezTo>
                <a:cubicBezTo>
                  <a:pt x="212" y="10845"/>
                  <a:pt x="-833" y="6193"/>
                  <a:pt x="0" y="0"/>
                </a:cubicBezTo>
                <a:close/>
              </a:path>
              <a:path w="2606040" h="18288" fill="none" stroke="0" extrusionOk="0">
                <a:moveTo>
                  <a:pt x="0" y="0"/>
                </a:moveTo>
                <a:cubicBezTo>
                  <a:pt x="202328" y="-14716"/>
                  <a:pt x="332722" y="-11499"/>
                  <a:pt x="625450" y="0"/>
                </a:cubicBezTo>
                <a:cubicBezTo>
                  <a:pt x="927712" y="6878"/>
                  <a:pt x="971143" y="7084"/>
                  <a:pt x="1224839" y="0"/>
                </a:cubicBezTo>
                <a:cubicBezTo>
                  <a:pt x="1477775" y="-16815"/>
                  <a:pt x="1569904" y="19146"/>
                  <a:pt x="1824228" y="0"/>
                </a:cubicBezTo>
                <a:cubicBezTo>
                  <a:pt x="2055206" y="24867"/>
                  <a:pt x="2317192" y="-62872"/>
                  <a:pt x="2606040" y="0"/>
                </a:cubicBezTo>
                <a:cubicBezTo>
                  <a:pt x="2606166" y="3680"/>
                  <a:pt x="2606905" y="11461"/>
                  <a:pt x="2606040" y="18288"/>
                </a:cubicBezTo>
                <a:cubicBezTo>
                  <a:pt x="2234648" y="26976"/>
                  <a:pt x="2180202" y="-10361"/>
                  <a:pt x="1902409" y="18288"/>
                </a:cubicBezTo>
                <a:cubicBezTo>
                  <a:pt x="1635562" y="47194"/>
                  <a:pt x="1477339" y="4794"/>
                  <a:pt x="1276960" y="18288"/>
                </a:cubicBezTo>
                <a:cubicBezTo>
                  <a:pt x="1058094" y="66922"/>
                  <a:pt x="904206" y="-20636"/>
                  <a:pt x="677570" y="18288"/>
                </a:cubicBezTo>
                <a:cubicBezTo>
                  <a:pt x="485746" y="14713"/>
                  <a:pt x="195925" y="33005"/>
                  <a:pt x="0" y="18288"/>
                </a:cubicBezTo>
                <a:cubicBezTo>
                  <a:pt x="1168" y="12774"/>
                  <a:pt x="-229" y="374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custGeom>
                    <a:avLst/>
                    <a:gdLst>
                      <a:gd name="connsiteX0" fmla="*/ 0 w 2606040"/>
                      <a:gd name="connsiteY0" fmla="*/ 0 h 18288"/>
                      <a:gd name="connsiteX1" fmla="*/ 625450 w 2606040"/>
                      <a:gd name="connsiteY1" fmla="*/ 0 h 18288"/>
                      <a:gd name="connsiteX2" fmla="*/ 1224839 w 2606040"/>
                      <a:gd name="connsiteY2" fmla="*/ 0 h 18288"/>
                      <a:gd name="connsiteX3" fmla="*/ 1824228 w 2606040"/>
                      <a:gd name="connsiteY3" fmla="*/ 0 h 18288"/>
                      <a:gd name="connsiteX4" fmla="*/ 2606040 w 2606040"/>
                      <a:gd name="connsiteY4" fmla="*/ 0 h 18288"/>
                      <a:gd name="connsiteX5" fmla="*/ 2606040 w 2606040"/>
                      <a:gd name="connsiteY5" fmla="*/ 18288 h 18288"/>
                      <a:gd name="connsiteX6" fmla="*/ 1902409 w 2606040"/>
                      <a:gd name="connsiteY6" fmla="*/ 18288 h 18288"/>
                      <a:gd name="connsiteX7" fmla="*/ 1276960 w 2606040"/>
                      <a:gd name="connsiteY7" fmla="*/ 18288 h 18288"/>
                      <a:gd name="connsiteX8" fmla="*/ 677570 w 2606040"/>
                      <a:gd name="connsiteY8" fmla="*/ 18288 h 18288"/>
                      <a:gd name="connsiteX9" fmla="*/ 0 w 2606040"/>
                      <a:gd name="connsiteY9" fmla="*/ 18288 h 18288"/>
                      <a:gd name="connsiteX10" fmla="*/ 0 w 2606040"/>
                      <a:gd name="connsiteY10"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06040" h="18288" fill="none" extrusionOk="0">
                        <a:moveTo>
                          <a:pt x="0" y="0"/>
                        </a:moveTo>
                        <a:cubicBezTo>
                          <a:pt x="266776" y="-600"/>
                          <a:pt x="322756" y="3201"/>
                          <a:pt x="625450" y="0"/>
                        </a:cubicBezTo>
                        <a:cubicBezTo>
                          <a:pt x="928144" y="-3201"/>
                          <a:pt x="968141" y="9269"/>
                          <a:pt x="1224839" y="0"/>
                        </a:cubicBezTo>
                        <a:cubicBezTo>
                          <a:pt x="1481537" y="-9269"/>
                          <a:pt x="1569059" y="21947"/>
                          <a:pt x="1824228" y="0"/>
                        </a:cubicBezTo>
                        <a:cubicBezTo>
                          <a:pt x="2079397" y="-21947"/>
                          <a:pt x="2326053" y="-10194"/>
                          <a:pt x="2606040" y="0"/>
                        </a:cubicBezTo>
                        <a:cubicBezTo>
                          <a:pt x="2605462" y="4771"/>
                          <a:pt x="2606793" y="12323"/>
                          <a:pt x="2606040" y="18288"/>
                        </a:cubicBezTo>
                        <a:cubicBezTo>
                          <a:pt x="2256758" y="31410"/>
                          <a:pt x="2173673" y="-12878"/>
                          <a:pt x="1902409" y="18288"/>
                        </a:cubicBezTo>
                        <a:cubicBezTo>
                          <a:pt x="1631145" y="49454"/>
                          <a:pt x="1461378" y="5466"/>
                          <a:pt x="1276960" y="18288"/>
                        </a:cubicBezTo>
                        <a:cubicBezTo>
                          <a:pt x="1092542" y="31110"/>
                          <a:pt x="890442" y="13213"/>
                          <a:pt x="677570" y="18288"/>
                        </a:cubicBezTo>
                        <a:cubicBezTo>
                          <a:pt x="464698" y="23364"/>
                          <a:pt x="187648" y="35837"/>
                          <a:pt x="0" y="18288"/>
                        </a:cubicBezTo>
                        <a:cubicBezTo>
                          <a:pt x="841" y="12879"/>
                          <a:pt x="-726" y="3977"/>
                          <a:pt x="0" y="0"/>
                        </a:cubicBezTo>
                        <a:close/>
                      </a:path>
                      <a:path w="2606040" h="18288" stroke="0" extrusionOk="0">
                        <a:moveTo>
                          <a:pt x="0" y="0"/>
                        </a:moveTo>
                        <a:cubicBezTo>
                          <a:pt x="197231" y="3803"/>
                          <a:pt x="358914" y="-9291"/>
                          <a:pt x="599389" y="0"/>
                        </a:cubicBezTo>
                        <a:cubicBezTo>
                          <a:pt x="839864" y="9291"/>
                          <a:pt x="979371" y="8509"/>
                          <a:pt x="1303020" y="0"/>
                        </a:cubicBezTo>
                        <a:cubicBezTo>
                          <a:pt x="1626669" y="-8509"/>
                          <a:pt x="1726300" y="7440"/>
                          <a:pt x="1876349" y="0"/>
                        </a:cubicBezTo>
                        <a:cubicBezTo>
                          <a:pt x="2026398" y="-7440"/>
                          <a:pt x="2430712" y="17957"/>
                          <a:pt x="2606040" y="0"/>
                        </a:cubicBezTo>
                        <a:cubicBezTo>
                          <a:pt x="2605426" y="8857"/>
                          <a:pt x="2606544" y="13619"/>
                          <a:pt x="2606040" y="18288"/>
                        </a:cubicBezTo>
                        <a:cubicBezTo>
                          <a:pt x="2393024" y="2241"/>
                          <a:pt x="2191161" y="39259"/>
                          <a:pt x="1980590" y="18288"/>
                        </a:cubicBezTo>
                        <a:cubicBezTo>
                          <a:pt x="1770019" y="-2683"/>
                          <a:pt x="1476440" y="36114"/>
                          <a:pt x="1276960" y="18288"/>
                        </a:cubicBezTo>
                        <a:cubicBezTo>
                          <a:pt x="1077480" y="463"/>
                          <a:pt x="880988" y="42125"/>
                          <a:pt x="651510" y="18288"/>
                        </a:cubicBezTo>
                        <a:cubicBezTo>
                          <a:pt x="422032" y="-5549"/>
                          <a:pt x="130744" y="-1947"/>
                          <a:pt x="0" y="18288"/>
                        </a:cubicBezTo>
                        <a:cubicBezTo>
                          <a:pt x="-487" y="10816"/>
                          <a:pt x="-839" y="6058"/>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BC22B555-5BB3-6AE2-AB61-560C5BF0930D}"/>
              </a:ext>
            </a:extLst>
          </p:cNvPr>
          <p:cNvSpPr txBox="1"/>
          <p:nvPr/>
        </p:nvSpPr>
        <p:spPr>
          <a:xfrm>
            <a:off x="480060" y="2872899"/>
            <a:ext cx="3182691" cy="3320668"/>
          </a:xfrm>
          <a:prstGeom prst="rect">
            <a:avLst/>
          </a:prstGeom>
        </p:spPr>
        <p:txBody>
          <a:bodyPr vert="horz" lIns="91440" tIns="45720" rIns="91440" bIns="45720" rtlCol="0">
            <a:normAutofit/>
          </a:bodyPr>
          <a:lstStyle/>
          <a:p>
            <a:pPr marL="342900" indent="-228600" defTabSz="914400">
              <a:lnSpc>
                <a:spcPct val="90000"/>
              </a:lnSpc>
              <a:spcAft>
                <a:spcPts val="600"/>
              </a:spcAft>
              <a:buFont typeface="Arial" panose="020B0604020202020204" pitchFamily="34" charset="0"/>
              <a:buChar char="•"/>
            </a:pPr>
            <a:r>
              <a:rPr lang="en-US" sz="2400" dirty="0">
                <a:latin typeface="Ariel"/>
              </a:rPr>
              <a:t>Portugal</a:t>
            </a:r>
          </a:p>
          <a:p>
            <a:pPr marL="342900" indent="-228600" defTabSz="914400">
              <a:lnSpc>
                <a:spcPct val="90000"/>
              </a:lnSpc>
              <a:spcAft>
                <a:spcPts val="600"/>
              </a:spcAft>
              <a:buFont typeface="Arial" panose="020B0604020202020204" pitchFamily="34" charset="0"/>
              <a:buChar char="•"/>
            </a:pPr>
            <a:r>
              <a:rPr lang="en-US" sz="2400" dirty="0">
                <a:latin typeface="Ariel"/>
              </a:rPr>
              <a:t>Germany</a:t>
            </a:r>
          </a:p>
          <a:p>
            <a:pPr marL="342900" indent="-228600" defTabSz="914400">
              <a:lnSpc>
                <a:spcPct val="90000"/>
              </a:lnSpc>
              <a:spcAft>
                <a:spcPts val="600"/>
              </a:spcAft>
              <a:buFont typeface="Arial" panose="020B0604020202020204" pitchFamily="34" charset="0"/>
              <a:buChar char="•"/>
            </a:pPr>
            <a:r>
              <a:rPr lang="en-US" sz="2400" dirty="0">
                <a:latin typeface="Ariel"/>
              </a:rPr>
              <a:t>Romania</a:t>
            </a:r>
          </a:p>
          <a:p>
            <a:pPr marL="342900" indent="-228600" defTabSz="914400">
              <a:lnSpc>
                <a:spcPct val="90000"/>
              </a:lnSpc>
              <a:spcAft>
                <a:spcPts val="600"/>
              </a:spcAft>
              <a:buFont typeface="Arial" panose="020B0604020202020204" pitchFamily="34" charset="0"/>
              <a:buChar char="•"/>
            </a:pPr>
            <a:r>
              <a:rPr lang="en-US" sz="2400" dirty="0">
                <a:latin typeface="Ariel"/>
              </a:rPr>
              <a:t>Hungary</a:t>
            </a:r>
          </a:p>
          <a:p>
            <a:pPr marL="342900" indent="-228600" defTabSz="914400">
              <a:lnSpc>
                <a:spcPct val="90000"/>
              </a:lnSpc>
              <a:spcAft>
                <a:spcPts val="600"/>
              </a:spcAft>
              <a:buFont typeface="Arial" panose="020B0604020202020204" pitchFamily="34" charset="0"/>
              <a:buChar char="•"/>
            </a:pPr>
            <a:r>
              <a:rPr lang="en-US" sz="2400" dirty="0">
                <a:latin typeface="Ariel"/>
              </a:rPr>
              <a:t>UK</a:t>
            </a:r>
          </a:p>
          <a:p>
            <a:pPr marL="342900" indent="-228600" defTabSz="914400">
              <a:lnSpc>
                <a:spcPct val="90000"/>
              </a:lnSpc>
              <a:spcAft>
                <a:spcPts val="600"/>
              </a:spcAft>
              <a:buFont typeface="Arial" panose="020B0604020202020204" pitchFamily="34" charset="0"/>
              <a:buChar char="•"/>
            </a:pPr>
            <a:r>
              <a:rPr lang="en-US" sz="2400" dirty="0">
                <a:latin typeface="Ariel"/>
              </a:rPr>
              <a:t>Croatia</a:t>
            </a:r>
          </a:p>
          <a:p>
            <a:pPr marL="342900" indent="-228600" defTabSz="914400">
              <a:lnSpc>
                <a:spcPct val="90000"/>
              </a:lnSpc>
              <a:spcAft>
                <a:spcPts val="600"/>
              </a:spcAft>
              <a:buFont typeface="Arial" panose="020B0604020202020204" pitchFamily="34" charset="0"/>
              <a:buChar char="•"/>
            </a:pPr>
            <a:r>
              <a:rPr lang="en-US" sz="2400" dirty="0">
                <a:latin typeface="Ariel"/>
              </a:rPr>
              <a:t>Greece</a:t>
            </a:r>
          </a:p>
          <a:p>
            <a:pPr marL="342900" indent="-228600" defTabSz="914400">
              <a:lnSpc>
                <a:spcPct val="90000"/>
              </a:lnSpc>
              <a:spcAft>
                <a:spcPts val="600"/>
              </a:spcAft>
              <a:buFont typeface="Arial" panose="020B0604020202020204" pitchFamily="34" charset="0"/>
              <a:buChar char="•"/>
            </a:pPr>
            <a:r>
              <a:rPr lang="en-US" sz="2400" dirty="0">
                <a:latin typeface="Ariel"/>
              </a:rPr>
              <a:t>Austria</a:t>
            </a:r>
          </a:p>
        </p:txBody>
      </p:sp>
      <p:pic>
        <p:nvPicPr>
          <p:cNvPr id="7170" name="Picture 2" descr="A peasant making advances on a woman, other peasants gathered around a ...">
            <a:extLst>
              <a:ext uri="{FF2B5EF4-FFF2-40B4-BE49-F238E27FC236}">
                <a16:creationId xmlns:a16="http://schemas.microsoft.com/office/drawing/2014/main" id="{5176557C-BAA6-C1C5-8151-458E1507A55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935" r="34534" b="-1"/>
          <a:stretch/>
        </p:blipFill>
        <p:spPr bwMode="auto">
          <a:xfrm>
            <a:off x="3983776" y="10"/>
            <a:ext cx="5159081"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24604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arn(inVertical)">
                                      <p:cBhvr>
                                        <p:cTn id="7" dur="500"/>
                                        <p:tgtEl>
                                          <p:spTgt spid="7">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barn(inVertical)">
                                      <p:cBhvr>
                                        <p:cTn id="10" dur="500"/>
                                        <p:tgtEl>
                                          <p:spTgt spid="7">
                                            <p:txEl>
                                              <p:pRg st="1" end="1"/>
                                            </p:txEl>
                                          </p:spTgt>
                                        </p:tgtEl>
                                      </p:cBhvr>
                                    </p:animEffect>
                                  </p:childTnLst>
                                </p:cTn>
                              </p:par>
                              <p:par>
                                <p:cTn id="11" presetID="16" presetClass="entr" presetSubtype="21" fill="hold" nodeType="withEffect">
                                  <p:stCondLst>
                                    <p:cond delay="0"/>
                                  </p:stCondLst>
                                  <p:childTnLst>
                                    <p:set>
                                      <p:cBhvr>
                                        <p:cTn id="12" dur="1" fill="hold">
                                          <p:stCondLst>
                                            <p:cond delay="0"/>
                                          </p:stCondLst>
                                        </p:cTn>
                                        <p:tgtEl>
                                          <p:spTgt spid="7">
                                            <p:txEl>
                                              <p:pRg st="2" end="2"/>
                                            </p:txEl>
                                          </p:spTgt>
                                        </p:tgtEl>
                                        <p:attrNameLst>
                                          <p:attrName>style.visibility</p:attrName>
                                        </p:attrNameLst>
                                      </p:cBhvr>
                                      <p:to>
                                        <p:strVal val="visible"/>
                                      </p:to>
                                    </p:set>
                                    <p:animEffect transition="in" filter="barn(inVertical)">
                                      <p:cBhvr>
                                        <p:cTn id="13" dur="500"/>
                                        <p:tgtEl>
                                          <p:spTgt spid="7">
                                            <p:txEl>
                                              <p:pRg st="2" end="2"/>
                                            </p:txEl>
                                          </p:spTgt>
                                        </p:tgtEl>
                                      </p:cBhvr>
                                    </p:animEffect>
                                  </p:childTnLst>
                                </p:cTn>
                              </p:par>
                              <p:par>
                                <p:cTn id="14" presetID="16" presetClass="entr" presetSubtype="21" fill="hold" nodeType="withEffect">
                                  <p:stCondLst>
                                    <p:cond delay="0"/>
                                  </p:stCondLst>
                                  <p:childTnLst>
                                    <p:set>
                                      <p:cBhvr>
                                        <p:cTn id="15" dur="1" fill="hold">
                                          <p:stCondLst>
                                            <p:cond delay="0"/>
                                          </p:stCondLst>
                                        </p:cTn>
                                        <p:tgtEl>
                                          <p:spTgt spid="7">
                                            <p:txEl>
                                              <p:pRg st="3" end="3"/>
                                            </p:txEl>
                                          </p:spTgt>
                                        </p:tgtEl>
                                        <p:attrNameLst>
                                          <p:attrName>style.visibility</p:attrName>
                                        </p:attrNameLst>
                                      </p:cBhvr>
                                      <p:to>
                                        <p:strVal val="visible"/>
                                      </p:to>
                                    </p:set>
                                    <p:animEffect transition="in" filter="barn(inVertical)">
                                      <p:cBhvr>
                                        <p:cTn id="16" dur="500"/>
                                        <p:tgtEl>
                                          <p:spTgt spid="7">
                                            <p:txEl>
                                              <p:pRg st="3" end="3"/>
                                            </p:txEl>
                                          </p:spTgt>
                                        </p:tgtEl>
                                      </p:cBhvr>
                                    </p:animEffect>
                                  </p:childTnLst>
                                </p:cTn>
                              </p:par>
                              <p:par>
                                <p:cTn id="17" presetID="16" presetClass="entr" presetSubtype="21" fill="hold" nodeType="withEffect">
                                  <p:stCondLst>
                                    <p:cond delay="0"/>
                                  </p:stCondLst>
                                  <p:childTnLst>
                                    <p:set>
                                      <p:cBhvr>
                                        <p:cTn id="18" dur="1" fill="hold">
                                          <p:stCondLst>
                                            <p:cond delay="0"/>
                                          </p:stCondLst>
                                        </p:cTn>
                                        <p:tgtEl>
                                          <p:spTgt spid="7">
                                            <p:txEl>
                                              <p:pRg st="4" end="4"/>
                                            </p:txEl>
                                          </p:spTgt>
                                        </p:tgtEl>
                                        <p:attrNameLst>
                                          <p:attrName>style.visibility</p:attrName>
                                        </p:attrNameLst>
                                      </p:cBhvr>
                                      <p:to>
                                        <p:strVal val="visible"/>
                                      </p:to>
                                    </p:set>
                                    <p:animEffect transition="in" filter="barn(inVertical)">
                                      <p:cBhvr>
                                        <p:cTn id="19" dur="500"/>
                                        <p:tgtEl>
                                          <p:spTgt spid="7">
                                            <p:txEl>
                                              <p:pRg st="4" end="4"/>
                                            </p:txEl>
                                          </p:spTgt>
                                        </p:tgtEl>
                                      </p:cBhvr>
                                    </p:animEffect>
                                  </p:childTnLst>
                                </p:cTn>
                              </p:par>
                              <p:par>
                                <p:cTn id="20" presetID="16" presetClass="entr" presetSubtype="21" fill="hold" nodeType="withEffect">
                                  <p:stCondLst>
                                    <p:cond delay="0"/>
                                  </p:stCondLst>
                                  <p:childTnLst>
                                    <p:set>
                                      <p:cBhvr>
                                        <p:cTn id="21" dur="1" fill="hold">
                                          <p:stCondLst>
                                            <p:cond delay="0"/>
                                          </p:stCondLst>
                                        </p:cTn>
                                        <p:tgtEl>
                                          <p:spTgt spid="7">
                                            <p:txEl>
                                              <p:pRg st="5" end="5"/>
                                            </p:txEl>
                                          </p:spTgt>
                                        </p:tgtEl>
                                        <p:attrNameLst>
                                          <p:attrName>style.visibility</p:attrName>
                                        </p:attrNameLst>
                                      </p:cBhvr>
                                      <p:to>
                                        <p:strVal val="visible"/>
                                      </p:to>
                                    </p:set>
                                    <p:animEffect transition="in" filter="barn(inVertical)">
                                      <p:cBhvr>
                                        <p:cTn id="22" dur="500"/>
                                        <p:tgtEl>
                                          <p:spTgt spid="7">
                                            <p:txEl>
                                              <p:pRg st="5" end="5"/>
                                            </p:txEl>
                                          </p:spTgt>
                                        </p:tgtEl>
                                      </p:cBhvr>
                                    </p:animEffect>
                                  </p:childTnLst>
                                </p:cTn>
                              </p:par>
                              <p:par>
                                <p:cTn id="23" presetID="16" presetClass="entr" presetSubtype="21" fill="hold" nodeType="withEffect">
                                  <p:stCondLst>
                                    <p:cond delay="0"/>
                                  </p:stCondLst>
                                  <p:childTnLst>
                                    <p:set>
                                      <p:cBhvr>
                                        <p:cTn id="24" dur="1" fill="hold">
                                          <p:stCondLst>
                                            <p:cond delay="0"/>
                                          </p:stCondLst>
                                        </p:cTn>
                                        <p:tgtEl>
                                          <p:spTgt spid="7">
                                            <p:txEl>
                                              <p:pRg st="6" end="6"/>
                                            </p:txEl>
                                          </p:spTgt>
                                        </p:tgtEl>
                                        <p:attrNameLst>
                                          <p:attrName>style.visibility</p:attrName>
                                        </p:attrNameLst>
                                      </p:cBhvr>
                                      <p:to>
                                        <p:strVal val="visible"/>
                                      </p:to>
                                    </p:set>
                                    <p:animEffect transition="in" filter="barn(inVertical)">
                                      <p:cBhvr>
                                        <p:cTn id="25" dur="500"/>
                                        <p:tgtEl>
                                          <p:spTgt spid="7">
                                            <p:txEl>
                                              <p:pRg st="6" end="6"/>
                                            </p:txEl>
                                          </p:spTgt>
                                        </p:tgtEl>
                                      </p:cBhvr>
                                    </p:animEffect>
                                  </p:childTnLst>
                                </p:cTn>
                              </p:par>
                              <p:par>
                                <p:cTn id="26" presetID="16" presetClass="entr" presetSubtype="21" fill="hold" nodeType="withEffect">
                                  <p:stCondLst>
                                    <p:cond delay="0"/>
                                  </p:stCondLst>
                                  <p:childTnLst>
                                    <p:set>
                                      <p:cBhvr>
                                        <p:cTn id="27" dur="1" fill="hold">
                                          <p:stCondLst>
                                            <p:cond delay="0"/>
                                          </p:stCondLst>
                                        </p:cTn>
                                        <p:tgtEl>
                                          <p:spTgt spid="7">
                                            <p:txEl>
                                              <p:pRg st="7" end="7"/>
                                            </p:txEl>
                                          </p:spTgt>
                                        </p:tgtEl>
                                        <p:attrNameLst>
                                          <p:attrName>style.visibility</p:attrName>
                                        </p:attrNameLst>
                                      </p:cBhvr>
                                      <p:to>
                                        <p:strVal val="visible"/>
                                      </p:to>
                                    </p:set>
                                    <p:animEffect transition="in" filter="barn(inVertical)">
                                      <p:cBhvr>
                                        <p:cTn id="28" dur="500"/>
                                        <p:tgtEl>
                                          <p:spTgt spid="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3" y="211885"/>
            <a:ext cx="7886700" cy="918671"/>
          </a:xfrm>
        </p:spPr>
        <p:txBody>
          <a:bodyPr/>
          <a:lstStyle/>
          <a:p>
            <a:pPr algn="l"/>
            <a:r>
              <a:rPr lang="en-IN" altLang="en-US" sz="4000" dirty="0">
                <a:solidFill>
                  <a:schemeClr val="accent2">
                    <a:lumMod val="75000"/>
                  </a:schemeClr>
                </a:solidFill>
                <a:latin typeface="Ariel"/>
              </a:rPr>
              <a:t>The New World</a:t>
            </a:r>
          </a:p>
        </p:txBody>
      </p:sp>
      <p:sp>
        <p:nvSpPr>
          <p:cNvPr id="3" name="TextBox 2">
            <a:extLst>
              <a:ext uri="{FF2B5EF4-FFF2-40B4-BE49-F238E27FC236}">
                <a16:creationId xmlns:a16="http://schemas.microsoft.com/office/drawing/2014/main" id="{6A13D45D-001D-2D34-CC09-D9854736AEC1}"/>
              </a:ext>
            </a:extLst>
          </p:cNvPr>
          <p:cNvSpPr txBox="1"/>
          <p:nvPr/>
        </p:nvSpPr>
        <p:spPr>
          <a:xfrm>
            <a:off x="358380" y="1130556"/>
            <a:ext cx="2653803" cy="923330"/>
          </a:xfrm>
          <a:prstGeom prst="rect">
            <a:avLst/>
          </a:prstGeom>
          <a:noFill/>
        </p:spPr>
        <p:txBody>
          <a:bodyPr wrap="none" rtlCol="0">
            <a:spAutoFit/>
          </a:bodyPr>
          <a:lstStyle/>
          <a:p>
            <a:r>
              <a:rPr lang="en-GB" sz="5400" dirty="0">
                <a:solidFill>
                  <a:srgbClr val="00B0F0"/>
                </a:solidFill>
                <a:latin typeface="Ariel"/>
              </a:rPr>
              <a:t>Australia</a:t>
            </a:r>
          </a:p>
        </p:txBody>
      </p:sp>
      <p:sp>
        <p:nvSpPr>
          <p:cNvPr id="7" name="TextBox 6">
            <a:extLst>
              <a:ext uri="{FF2B5EF4-FFF2-40B4-BE49-F238E27FC236}">
                <a16:creationId xmlns:a16="http://schemas.microsoft.com/office/drawing/2014/main" id="{BC22B555-5BB3-6AE2-AB61-560C5BF0930D}"/>
              </a:ext>
            </a:extLst>
          </p:cNvPr>
          <p:cNvSpPr txBox="1"/>
          <p:nvPr/>
        </p:nvSpPr>
        <p:spPr>
          <a:xfrm>
            <a:off x="174406" y="2413061"/>
            <a:ext cx="3389482"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New South Wales</a:t>
            </a:r>
          </a:p>
          <a:p>
            <a:pPr marL="342900" indent="-342900">
              <a:buFont typeface="Arial" panose="020B0604020202020204" pitchFamily="34" charset="0"/>
              <a:buChar char="•"/>
            </a:pPr>
            <a:r>
              <a:rPr lang="en-GB" sz="2400" dirty="0"/>
              <a:t>Victoria</a:t>
            </a:r>
          </a:p>
          <a:p>
            <a:pPr marL="342900" indent="-342900">
              <a:buFont typeface="Arial" panose="020B0604020202020204" pitchFamily="34" charset="0"/>
              <a:buChar char="•"/>
            </a:pPr>
            <a:r>
              <a:rPr lang="en-GB" sz="2400" dirty="0"/>
              <a:t>Western Australia</a:t>
            </a:r>
          </a:p>
          <a:p>
            <a:pPr marL="342900" indent="-342900">
              <a:buFont typeface="Arial" panose="020B0604020202020204" pitchFamily="34" charset="0"/>
              <a:buChar char="•"/>
            </a:pPr>
            <a:r>
              <a:rPr lang="en-GB" sz="2400" dirty="0"/>
              <a:t>Tasmania</a:t>
            </a:r>
          </a:p>
          <a:p>
            <a:pPr marL="342900" indent="-342900">
              <a:buFont typeface="Arial" panose="020B0604020202020204" pitchFamily="34" charset="0"/>
              <a:buChar char="•"/>
            </a:pPr>
            <a:r>
              <a:rPr lang="en-GB" sz="2400" dirty="0"/>
              <a:t>South Australia</a:t>
            </a:r>
          </a:p>
          <a:p>
            <a:pPr marL="342900" indent="-342900">
              <a:buFont typeface="Arial" panose="020B0604020202020204" pitchFamily="34" charset="0"/>
              <a:buChar char="•"/>
            </a:pPr>
            <a:r>
              <a:rPr lang="en-GB" sz="2400" dirty="0"/>
              <a:t>SE Australia</a:t>
            </a:r>
          </a:p>
        </p:txBody>
      </p:sp>
      <p:pic>
        <p:nvPicPr>
          <p:cNvPr id="8194" name="Picture 2" descr="Australia Map of Vineyards Wine Regions">
            <a:extLst>
              <a:ext uri="{FF2B5EF4-FFF2-40B4-BE49-F238E27FC236}">
                <a16:creationId xmlns:a16="http://schemas.microsoft.com/office/drawing/2014/main" id="{1503557A-6658-DC47-644E-AC2BA001A3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205038" y="1319852"/>
            <a:ext cx="5938962" cy="44806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71039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7">
                                            <p:txEl>
                                              <p:pRg st="1" end="1"/>
                                            </p:txEl>
                                          </p:spTgt>
                                        </p:tgtEl>
                                        <p:attrNameLst>
                                          <p:attrName>style.visibility</p:attrName>
                                        </p:attrNameLst>
                                      </p:cBhvr>
                                      <p:to>
                                        <p:strVal val="visible"/>
                                      </p:to>
                                    </p:set>
                                    <p:animEffect transition="in" filter="fade">
                                      <p:cBhvr>
                                        <p:cTn id="12" dur="500"/>
                                        <p:tgtEl>
                                          <p:spTgt spid="7">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Effect transition="in" filter="fade">
                                      <p:cBhvr>
                                        <p:cTn id="17" dur="500"/>
                                        <p:tgtEl>
                                          <p:spTgt spid="7">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3" end="3"/>
                                            </p:txEl>
                                          </p:spTgt>
                                        </p:tgtEl>
                                        <p:attrNameLst>
                                          <p:attrName>style.visibility</p:attrName>
                                        </p:attrNameLst>
                                      </p:cBhvr>
                                      <p:to>
                                        <p:strVal val="visible"/>
                                      </p:to>
                                    </p:set>
                                    <p:animEffect transition="in" filter="fade">
                                      <p:cBhvr>
                                        <p:cTn id="22" dur="500"/>
                                        <p:tgtEl>
                                          <p:spTgt spid="7">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7">
                                            <p:txEl>
                                              <p:pRg st="4" end="4"/>
                                            </p:txEl>
                                          </p:spTgt>
                                        </p:tgtEl>
                                        <p:attrNameLst>
                                          <p:attrName>style.visibility</p:attrName>
                                        </p:attrNameLst>
                                      </p:cBhvr>
                                      <p:to>
                                        <p:strVal val="visible"/>
                                      </p:to>
                                    </p:set>
                                    <p:animEffect transition="in" filter="fade">
                                      <p:cBhvr>
                                        <p:cTn id="27" dur="500"/>
                                        <p:tgtEl>
                                          <p:spTgt spid="7">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7">
                                            <p:txEl>
                                              <p:pRg st="5" end="5"/>
                                            </p:txEl>
                                          </p:spTgt>
                                        </p:tgtEl>
                                        <p:attrNameLst>
                                          <p:attrName>style.visibility</p:attrName>
                                        </p:attrNameLst>
                                      </p:cBhvr>
                                      <p:to>
                                        <p:strVal val="visible"/>
                                      </p:to>
                                    </p:set>
                                    <p:animEffect transition="in" filter="fade">
                                      <p:cBhvr>
                                        <p:cTn id="32"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3" y="211885"/>
            <a:ext cx="7886700" cy="918671"/>
          </a:xfrm>
        </p:spPr>
        <p:txBody>
          <a:bodyPr/>
          <a:lstStyle/>
          <a:p>
            <a:pPr algn="l"/>
            <a:r>
              <a:rPr lang="en-IN" altLang="en-US" sz="4000" dirty="0">
                <a:solidFill>
                  <a:schemeClr val="accent2">
                    <a:lumMod val="75000"/>
                  </a:schemeClr>
                </a:solidFill>
                <a:latin typeface="Ariel"/>
              </a:rPr>
              <a:t>The New World</a:t>
            </a:r>
          </a:p>
        </p:txBody>
      </p:sp>
      <p:sp>
        <p:nvSpPr>
          <p:cNvPr id="3" name="TextBox 2">
            <a:extLst>
              <a:ext uri="{FF2B5EF4-FFF2-40B4-BE49-F238E27FC236}">
                <a16:creationId xmlns:a16="http://schemas.microsoft.com/office/drawing/2014/main" id="{6A13D45D-001D-2D34-CC09-D9854736AEC1}"/>
              </a:ext>
            </a:extLst>
          </p:cNvPr>
          <p:cNvSpPr txBox="1"/>
          <p:nvPr/>
        </p:nvSpPr>
        <p:spPr>
          <a:xfrm>
            <a:off x="395536" y="980728"/>
            <a:ext cx="2392771" cy="1754326"/>
          </a:xfrm>
          <a:prstGeom prst="rect">
            <a:avLst/>
          </a:prstGeom>
          <a:noFill/>
        </p:spPr>
        <p:txBody>
          <a:bodyPr wrap="none" rtlCol="0">
            <a:spAutoFit/>
          </a:bodyPr>
          <a:lstStyle/>
          <a:p>
            <a:r>
              <a:rPr lang="en-GB" sz="5400" dirty="0">
                <a:solidFill>
                  <a:srgbClr val="92D050"/>
                </a:solidFill>
                <a:latin typeface="Ariel"/>
              </a:rPr>
              <a:t>New</a:t>
            </a:r>
          </a:p>
          <a:p>
            <a:r>
              <a:rPr lang="en-GB" sz="5400" dirty="0">
                <a:solidFill>
                  <a:srgbClr val="92D050"/>
                </a:solidFill>
                <a:latin typeface="Ariel"/>
              </a:rPr>
              <a:t>Zealand</a:t>
            </a:r>
          </a:p>
        </p:txBody>
      </p:sp>
      <p:sp>
        <p:nvSpPr>
          <p:cNvPr id="7" name="TextBox 6">
            <a:extLst>
              <a:ext uri="{FF2B5EF4-FFF2-40B4-BE49-F238E27FC236}">
                <a16:creationId xmlns:a16="http://schemas.microsoft.com/office/drawing/2014/main" id="{BC22B555-5BB3-6AE2-AB61-560C5BF0930D}"/>
              </a:ext>
            </a:extLst>
          </p:cNvPr>
          <p:cNvSpPr txBox="1"/>
          <p:nvPr/>
        </p:nvSpPr>
        <p:spPr>
          <a:xfrm>
            <a:off x="202080" y="3056450"/>
            <a:ext cx="3389482" cy="1569660"/>
          </a:xfrm>
          <a:prstGeom prst="rect">
            <a:avLst/>
          </a:prstGeom>
          <a:noFill/>
        </p:spPr>
        <p:txBody>
          <a:bodyPr wrap="square" rtlCol="0">
            <a:spAutoFit/>
          </a:bodyPr>
          <a:lstStyle/>
          <a:p>
            <a:pPr marL="342900" indent="-342900">
              <a:buFont typeface="Arial" panose="020B0604020202020204" pitchFamily="34" charset="0"/>
              <a:buChar char="•"/>
            </a:pPr>
            <a:r>
              <a:rPr lang="en-GB" sz="2400" dirty="0"/>
              <a:t>Marlborough</a:t>
            </a:r>
          </a:p>
          <a:p>
            <a:pPr marL="342900" indent="-342900">
              <a:buFont typeface="Arial" panose="020B0604020202020204" pitchFamily="34" charset="0"/>
              <a:buChar char="•"/>
            </a:pPr>
            <a:r>
              <a:rPr lang="en-GB" sz="2400" dirty="0"/>
              <a:t>Hawkes Bay</a:t>
            </a:r>
          </a:p>
          <a:p>
            <a:pPr marL="342900" indent="-342900">
              <a:buFont typeface="Arial" panose="020B0604020202020204" pitchFamily="34" charset="0"/>
              <a:buChar char="•"/>
            </a:pPr>
            <a:r>
              <a:rPr lang="en-GB" sz="2400" dirty="0"/>
              <a:t>Nelson</a:t>
            </a:r>
          </a:p>
          <a:p>
            <a:pPr marL="342900" indent="-342900">
              <a:buFont typeface="Arial" panose="020B0604020202020204" pitchFamily="34" charset="0"/>
              <a:buChar char="•"/>
            </a:pPr>
            <a:r>
              <a:rPr lang="en-GB" sz="2400" dirty="0"/>
              <a:t>Central Otago</a:t>
            </a:r>
          </a:p>
        </p:txBody>
      </p:sp>
      <p:pic>
        <p:nvPicPr>
          <p:cNvPr id="9218" name="Picture 2" descr="SWE Map 2021—New Zealand – Wine, Wit, and Wisdom">
            <a:extLst>
              <a:ext uri="{FF2B5EF4-FFF2-40B4-BE49-F238E27FC236}">
                <a16:creationId xmlns:a16="http://schemas.microsoft.com/office/drawing/2014/main" id="{8ECBB71C-63B3-71EC-18A8-984CD606868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44009" y="213360"/>
            <a:ext cx="4940374" cy="53732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91753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xEl>
                                              <p:pRg st="3" end="3"/>
                                            </p:txEl>
                                          </p:spTgt>
                                        </p:tgtEl>
                                        <p:attrNameLst>
                                          <p:attrName>style.visibility</p:attrName>
                                        </p:attrNameLst>
                                      </p:cBhvr>
                                      <p:to>
                                        <p:strVal val="visible"/>
                                      </p:to>
                                    </p:set>
                                    <p:animEffect transition="in" filter="fade">
                                      <p:cBhvr>
                                        <p:cTn id="28" dur="1000"/>
                                        <p:tgtEl>
                                          <p:spTgt spid="7">
                                            <p:txEl>
                                              <p:pRg st="3" end="3"/>
                                            </p:txEl>
                                          </p:spTgt>
                                        </p:tgtEl>
                                      </p:cBhvr>
                                    </p:animEffect>
                                    <p:anim calcmode="lin" valueType="num">
                                      <p:cBhvr>
                                        <p:cTn id="29"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3" y="211885"/>
            <a:ext cx="7886700" cy="918671"/>
          </a:xfrm>
        </p:spPr>
        <p:txBody>
          <a:bodyPr/>
          <a:lstStyle/>
          <a:p>
            <a:pPr algn="l"/>
            <a:r>
              <a:rPr lang="en-IN" altLang="en-US" sz="4000" dirty="0">
                <a:solidFill>
                  <a:schemeClr val="accent2">
                    <a:lumMod val="75000"/>
                  </a:schemeClr>
                </a:solidFill>
                <a:latin typeface="Ariel"/>
              </a:rPr>
              <a:t>The New World</a:t>
            </a:r>
          </a:p>
        </p:txBody>
      </p:sp>
      <p:sp>
        <p:nvSpPr>
          <p:cNvPr id="3" name="TextBox 2">
            <a:extLst>
              <a:ext uri="{FF2B5EF4-FFF2-40B4-BE49-F238E27FC236}">
                <a16:creationId xmlns:a16="http://schemas.microsoft.com/office/drawing/2014/main" id="{6A13D45D-001D-2D34-CC09-D9854736AEC1}"/>
              </a:ext>
            </a:extLst>
          </p:cNvPr>
          <p:cNvSpPr txBox="1"/>
          <p:nvPr/>
        </p:nvSpPr>
        <p:spPr>
          <a:xfrm>
            <a:off x="139800" y="980728"/>
            <a:ext cx="4303422" cy="923330"/>
          </a:xfrm>
          <a:prstGeom prst="rect">
            <a:avLst/>
          </a:prstGeom>
          <a:noFill/>
        </p:spPr>
        <p:txBody>
          <a:bodyPr wrap="none" rtlCol="0">
            <a:spAutoFit/>
          </a:bodyPr>
          <a:lstStyle/>
          <a:p>
            <a:r>
              <a:rPr lang="en-GB" sz="5400" dirty="0">
                <a:solidFill>
                  <a:srgbClr val="FF0000"/>
                </a:solidFill>
                <a:latin typeface="Ariel"/>
              </a:rPr>
              <a:t>South America</a:t>
            </a:r>
          </a:p>
        </p:txBody>
      </p:sp>
      <p:sp>
        <p:nvSpPr>
          <p:cNvPr id="7" name="TextBox 6">
            <a:extLst>
              <a:ext uri="{FF2B5EF4-FFF2-40B4-BE49-F238E27FC236}">
                <a16:creationId xmlns:a16="http://schemas.microsoft.com/office/drawing/2014/main" id="{BC22B555-5BB3-6AE2-AB61-560C5BF0930D}"/>
              </a:ext>
            </a:extLst>
          </p:cNvPr>
          <p:cNvSpPr txBox="1"/>
          <p:nvPr/>
        </p:nvSpPr>
        <p:spPr>
          <a:xfrm>
            <a:off x="149633" y="2276287"/>
            <a:ext cx="3389482" cy="2677656"/>
          </a:xfrm>
          <a:prstGeom prst="rect">
            <a:avLst/>
          </a:prstGeom>
          <a:noFill/>
        </p:spPr>
        <p:txBody>
          <a:bodyPr wrap="square" rtlCol="0">
            <a:spAutoFit/>
          </a:bodyPr>
          <a:lstStyle/>
          <a:p>
            <a:pPr marL="342900" indent="-342900">
              <a:buFont typeface="Arial" panose="020B0604020202020204" pitchFamily="34" charset="0"/>
              <a:buChar char="•"/>
            </a:pPr>
            <a:r>
              <a:rPr lang="en-GB" sz="2400" b="1" dirty="0"/>
              <a:t>Chile</a:t>
            </a:r>
          </a:p>
          <a:p>
            <a:r>
              <a:rPr lang="en-GB" sz="2400" dirty="0"/>
              <a:t>	Central Valley</a:t>
            </a:r>
          </a:p>
          <a:p>
            <a:pPr marL="342900" indent="-342900">
              <a:buFont typeface="Arial" panose="020B0604020202020204" pitchFamily="34" charset="0"/>
              <a:buChar char="•"/>
            </a:pPr>
            <a:r>
              <a:rPr lang="en-GB" sz="2400" b="1" dirty="0"/>
              <a:t>Argentina</a:t>
            </a:r>
          </a:p>
          <a:p>
            <a:r>
              <a:rPr lang="en-GB" sz="2400" dirty="0"/>
              <a:t>	Mendoza</a:t>
            </a:r>
          </a:p>
          <a:p>
            <a:pPr marL="342900" indent="-342900">
              <a:buFont typeface="Arial" panose="020B0604020202020204" pitchFamily="34" charset="0"/>
              <a:buChar char="•"/>
            </a:pPr>
            <a:r>
              <a:rPr lang="en-GB" sz="2400" b="1" dirty="0"/>
              <a:t>Brazil</a:t>
            </a:r>
          </a:p>
          <a:p>
            <a:pPr marL="342900" indent="-342900">
              <a:buFont typeface="Arial" panose="020B0604020202020204" pitchFamily="34" charset="0"/>
              <a:buChar char="•"/>
            </a:pPr>
            <a:r>
              <a:rPr lang="en-GB" sz="2400" b="1" dirty="0"/>
              <a:t>Uruguay</a:t>
            </a:r>
          </a:p>
          <a:p>
            <a:endParaRPr lang="en-GB" sz="2400" dirty="0"/>
          </a:p>
        </p:txBody>
      </p:sp>
      <p:pic>
        <p:nvPicPr>
          <p:cNvPr id="10242" name="Picture 2" descr="South America Wine Regions Map | Wine Folly">
            <a:extLst>
              <a:ext uri="{FF2B5EF4-FFF2-40B4-BE49-F238E27FC236}">
                <a16:creationId xmlns:a16="http://schemas.microsoft.com/office/drawing/2014/main" id="{FF195C0C-B8AB-2770-9F41-BD8660ED71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00779" y="110878"/>
            <a:ext cx="4293588" cy="66362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97677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barn(inVertical)">
                                      <p:cBhvr>
                                        <p:cTn id="7" dur="500"/>
                                        <p:tgtEl>
                                          <p:spTgt spid="7">
                                            <p:txEl>
                                              <p:pRg st="0" end="0"/>
                                            </p:txEl>
                                          </p:spTgt>
                                        </p:tgtEl>
                                      </p:cBhvr>
                                    </p:animEffect>
                                  </p:childTnLst>
                                </p:cTn>
                              </p:par>
                              <p:par>
                                <p:cTn id="8" presetID="16" presetClass="entr" presetSubtype="21" fill="hold" nodeType="withEffect">
                                  <p:stCondLst>
                                    <p:cond delay="0"/>
                                  </p:stCondLst>
                                  <p:childTnLst>
                                    <p:set>
                                      <p:cBhvr>
                                        <p:cTn id="9" dur="1" fill="hold">
                                          <p:stCondLst>
                                            <p:cond delay="0"/>
                                          </p:stCondLst>
                                        </p:cTn>
                                        <p:tgtEl>
                                          <p:spTgt spid="7">
                                            <p:txEl>
                                              <p:pRg st="1" end="1"/>
                                            </p:txEl>
                                          </p:spTgt>
                                        </p:tgtEl>
                                        <p:attrNameLst>
                                          <p:attrName>style.visibility</p:attrName>
                                        </p:attrNameLst>
                                      </p:cBhvr>
                                      <p:to>
                                        <p:strVal val="visible"/>
                                      </p:to>
                                    </p:set>
                                    <p:animEffect transition="in" filter="barn(inVertical)">
                                      <p:cBhvr>
                                        <p:cTn id="10" dur="500"/>
                                        <p:tgtEl>
                                          <p:spTgt spid="7">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6" presetClass="entr" presetSubtype="21" fill="hold" nodeType="clickEffect">
                                  <p:stCondLst>
                                    <p:cond delay="0"/>
                                  </p:stCondLst>
                                  <p:childTnLst>
                                    <p:set>
                                      <p:cBhvr>
                                        <p:cTn id="14" dur="1" fill="hold">
                                          <p:stCondLst>
                                            <p:cond delay="0"/>
                                          </p:stCondLst>
                                        </p:cTn>
                                        <p:tgtEl>
                                          <p:spTgt spid="7">
                                            <p:txEl>
                                              <p:pRg st="2" end="2"/>
                                            </p:txEl>
                                          </p:spTgt>
                                        </p:tgtEl>
                                        <p:attrNameLst>
                                          <p:attrName>style.visibility</p:attrName>
                                        </p:attrNameLst>
                                      </p:cBhvr>
                                      <p:to>
                                        <p:strVal val="visible"/>
                                      </p:to>
                                    </p:set>
                                    <p:animEffect transition="in" filter="barn(inVertical)">
                                      <p:cBhvr>
                                        <p:cTn id="15" dur="500"/>
                                        <p:tgtEl>
                                          <p:spTgt spid="7">
                                            <p:txEl>
                                              <p:pRg st="2" end="2"/>
                                            </p:txEl>
                                          </p:spTgt>
                                        </p:tgtEl>
                                      </p:cBhvr>
                                    </p:animEffect>
                                  </p:childTnLst>
                                </p:cTn>
                              </p:par>
                              <p:par>
                                <p:cTn id="16" presetID="16" presetClass="entr" presetSubtype="21" fill="hold" nodeType="withEffect">
                                  <p:stCondLst>
                                    <p:cond delay="0"/>
                                  </p:stCondLst>
                                  <p:childTnLst>
                                    <p:set>
                                      <p:cBhvr>
                                        <p:cTn id="17" dur="1" fill="hold">
                                          <p:stCondLst>
                                            <p:cond delay="0"/>
                                          </p:stCondLst>
                                        </p:cTn>
                                        <p:tgtEl>
                                          <p:spTgt spid="7">
                                            <p:txEl>
                                              <p:pRg st="3" end="3"/>
                                            </p:txEl>
                                          </p:spTgt>
                                        </p:tgtEl>
                                        <p:attrNameLst>
                                          <p:attrName>style.visibility</p:attrName>
                                        </p:attrNameLst>
                                      </p:cBhvr>
                                      <p:to>
                                        <p:strVal val="visible"/>
                                      </p:to>
                                    </p:set>
                                    <p:animEffect transition="in" filter="barn(inVertical)">
                                      <p:cBhvr>
                                        <p:cTn id="18" dur="500"/>
                                        <p:tgtEl>
                                          <p:spTgt spid="7">
                                            <p:txEl>
                                              <p:pRg st="3" end="3"/>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16" presetClass="entr" presetSubtype="21" fill="hold" nodeType="clickEffect">
                                  <p:stCondLst>
                                    <p:cond delay="0"/>
                                  </p:stCondLst>
                                  <p:childTnLst>
                                    <p:set>
                                      <p:cBhvr>
                                        <p:cTn id="22" dur="1" fill="hold">
                                          <p:stCondLst>
                                            <p:cond delay="0"/>
                                          </p:stCondLst>
                                        </p:cTn>
                                        <p:tgtEl>
                                          <p:spTgt spid="7">
                                            <p:txEl>
                                              <p:pRg st="4" end="4"/>
                                            </p:txEl>
                                          </p:spTgt>
                                        </p:tgtEl>
                                        <p:attrNameLst>
                                          <p:attrName>style.visibility</p:attrName>
                                        </p:attrNameLst>
                                      </p:cBhvr>
                                      <p:to>
                                        <p:strVal val="visible"/>
                                      </p:to>
                                    </p:set>
                                    <p:animEffect transition="in" filter="barn(inVertical)">
                                      <p:cBhvr>
                                        <p:cTn id="23" dur="500"/>
                                        <p:tgtEl>
                                          <p:spTgt spid="7">
                                            <p:txEl>
                                              <p:pRg st="4" end="4"/>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16" presetClass="entr" presetSubtype="21" fill="hold" nodeType="clickEffect">
                                  <p:stCondLst>
                                    <p:cond delay="0"/>
                                  </p:stCondLst>
                                  <p:childTnLst>
                                    <p:set>
                                      <p:cBhvr>
                                        <p:cTn id="27" dur="1" fill="hold">
                                          <p:stCondLst>
                                            <p:cond delay="0"/>
                                          </p:stCondLst>
                                        </p:cTn>
                                        <p:tgtEl>
                                          <p:spTgt spid="7">
                                            <p:txEl>
                                              <p:pRg st="5" end="5"/>
                                            </p:txEl>
                                          </p:spTgt>
                                        </p:tgtEl>
                                        <p:attrNameLst>
                                          <p:attrName>style.visibility</p:attrName>
                                        </p:attrNameLst>
                                      </p:cBhvr>
                                      <p:to>
                                        <p:strVal val="visible"/>
                                      </p:to>
                                    </p:set>
                                    <p:animEffect transition="in" filter="barn(inVertical)">
                                      <p:cBhvr>
                                        <p:cTn id="28" dur="500"/>
                                        <p:tgtEl>
                                          <p:spTgt spid="7">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3" y="211885"/>
            <a:ext cx="7886700" cy="918671"/>
          </a:xfrm>
        </p:spPr>
        <p:txBody>
          <a:bodyPr/>
          <a:lstStyle/>
          <a:p>
            <a:pPr algn="l"/>
            <a:r>
              <a:rPr lang="en-IN" altLang="en-US" sz="4000" dirty="0">
                <a:solidFill>
                  <a:schemeClr val="accent2">
                    <a:lumMod val="75000"/>
                  </a:schemeClr>
                </a:solidFill>
                <a:latin typeface="Ariel"/>
              </a:rPr>
              <a:t>The New World</a:t>
            </a:r>
          </a:p>
        </p:txBody>
      </p:sp>
      <p:sp>
        <p:nvSpPr>
          <p:cNvPr id="3" name="TextBox 2">
            <a:extLst>
              <a:ext uri="{FF2B5EF4-FFF2-40B4-BE49-F238E27FC236}">
                <a16:creationId xmlns:a16="http://schemas.microsoft.com/office/drawing/2014/main" id="{6A13D45D-001D-2D34-CC09-D9854736AEC1}"/>
              </a:ext>
            </a:extLst>
          </p:cNvPr>
          <p:cNvSpPr txBox="1"/>
          <p:nvPr/>
        </p:nvSpPr>
        <p:spPr>
          <a:xfrm>
            <a:off x="4211960" y="352235"/>
            <a:ext cx="3617337" cy="923330"/>
          </a:xfrm>
          <a:prstGeom prst="rect">
            <a:avLst/>
          </a:prstGeom>
          <a:noFill/>
        </p:spPr>
        <p:txBody>
          <a:bodyPr wrap="none" rtlCol="0">
            <a:spAutoFit/>
          </a:bodyPr>
          <a:lstStyle/>
          <a:p>
            <a:r>
              <a:rPr lang="en-GB" sz="5400" dirty="0">
                <a:solidFill>
                  <a:schemeClr val="accent6">
                    <a:lumMod val="75000"/>
                  </a:schemeClr>
                </a:solidFill>
                <a:latin typeface="Ariel"/>
              </a:rPr>
              <a:t>South Africa</a:t>
            </a:r>
          </a:p>
        </p:txBody>
      </p:sp>
      <p:pic>
        <p:nvPicPr>
          <p:cNvPr id="11266" name="Picture 2" descr="South Africa Map of Vineyards Wine Regions">
            <a:extLst>
              <a:ext uri="{FF2B5EF4-FFF2-40B4-BE49-F238E27FC236}">
                <a16:creationId xmlns:a16="http://schemas.microsoft.com/office/drawing/2014/main" id="{1D0DD9F1-D1BA-35F9-6382-B085FE4D633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3879" y="1420573"/>
            <a:ext cx="7651482" cy="44793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1130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149633" y="211885"/>
            <a:ext cx="7886700" cy="918671"/>
          </a:xfrm>
        </p:spPr>
        <p:txBody>
          <a:bodyPr/>
          <a:lstStyle/>
          <a:p>
            <a:pPr algn="l"/>
            <a:r>
              <a:rPr lang="en-IN" altLang="en-US" sz="4000" dirty="0">
                <a:solidFill>
                  <a:schemeClr val="accent2">
                    <a:lumMod val="75000"/>
                  </a:schemeClr>
                </a:solidFill>
                <a:latin typeface="Ariel"/>
              </a:rPr>
              <a:t>The New World</a:t>
            </a:r>
          </a:p>
        </p:txBody>
      </p:sp>
      <p:sp>
        <p:nvSpPr>
          <p:cNvPr id="3" name="TextBox 2">
            <a:extLst>
              <a:ext uri="{FF2B5EF4-FFF2-40B4-BE49-F238E27FC236}">
                <a16:creationId xmlns:a16="http://schemas.microsoft.com/office/drawing/2014/main" id="{6A13D45D-001D-2D34-CC09-D9854736AEC1}"/>
              </a:ext>
            </a:extLst>
          </p:cNvPr>
          <p:cNvSpPr txBox="1"/>
          <p:nvPr/>
        </p:nvSpPr>
        <p:spPr>
          <a:xfrm>
            <a:off x="4103267" y="211885"/>
            <a:ext cx="4311437" cy="923330"/>
          </a:xfrm>
          <a:prstGeom prst="rect">
            <a:avLst/>
          </a:prstGeom>
          <a:noFill/>
        </p:spPr>
        <p:txBody>
          <a:bodyPr wrap="none" rtlCol="0">
            <a:spAutoFit/>
          </a:bodyPr>
          <a:lstStyle/>
          <a:p>
            <a:r>
              <a:rPr lang="en-GB" sz="5400" dirty="0">
                <a:solidFill>
                  <a:srgbClr val="FF0000"/>
                </a:solidFill>
                <a:latin typeface="Ariel"/>
              </a:rPr>
              <a:t>North America</a:t>
            </a:r>
          </a:p>
        </p:txBody>
      </p:sp>
      <p:sp>
        <p:nvSpPr>
          <p:cNvPr id="7" name="TextBox 6">
            <a:extLst>
              <a:ext uri="{FF2B5EF4-FFF2-40B4-BE49-F238E27FC236}">
                <a16:creationId xmlns:a16="http://schemas.microsoft.com/office/drawing/2014/main" id="{BC22B555-5BB3-6AE2-AB61-560C5BF0930D}"/>
              </a:ext>
            </a:extLst>
          </p:cNvPr>
          <p:cNvSpPr txBox="1"/>
          <p:nvPr/>
        </p:nvSpPr>
        <p:spPr>
          <a:xfrm>
            <a:off x="149633" y="2276287"/>
            <a:ext cx="3389482" cy="2308324"/>
          </a:xfrm>
          <a:prstGeom prst="rect">
            <a:avLst/>
          </a:prstGeom>
          <a:noFill/>
        </p:spPr>
        <p:txBody>
          <a:bodyPr wrap="square" rtlCol="0">
            <a:spAutoFit/>
          </a:bodyPr>
          <a:lstStyle/>
          <a:p>
            <a:pPr marL="342900" indent="-342900">
              <a:buFont typeface="Arial" panose="020B0604020202020204" pitchFamily="34" charset="0"/>
              <a:buChar char="•"/>
            </a:pPr>
            <a:r>
              <a:rPr lang="en-GB" sz="2400" dirty="0"/>
              <a:t>California</a:t>
            </a:r>
          </a:p>
          <a:p>
            <a:r>
              <a:rPr lang="en-GB" sz="2400" dirty="0"/>
              <a:t>	Napa Valley</a:t>
            </a:r>
          </a:p>
          <a:p>
            <a:pPr marL="342900" indent="-342900">
              <a:buFont typeface="Arial" panose="020B0604020202020204" pitchFamily="34" charset="0"/>
              <a:buChar char="•"/>
            </a:pPr>
            <a:r>
              <a:rPr lang="en-GB" sz="2400" dirty="0"/>
              <a:t>Washington State</a:t>
            </a:r>
          </a:p>
          <a:p>
            <a:pPr marL="342900" indent="-342900">
              <a:buFont typeface="Arial" panose="020B0604020202020204" pitchFamily="34" charset="0"/>
              <a:buChar char="•"/>
            </a:pPr>
            <a:r>
              <a:rPr lang="en-GB" sz="2400" dirty="0"/>
              <a:t>Oregon</a:t>
            </a:r>
          </a:p>
          <a:p>
            <a:pPr marL="342900" indent="-342900">
              <a:buFont typeface="Arial" panose="020B0604020202020204" pitchFamily="34" charset="0"/>
              <a:buChar char="•"/>
            </a:pPr>
            <a:r>
              <a:rPr lang="en-GB" sz="2400" dirty="0"/>
              <a:t>New York State</a:t>
            </a:r>
          </a:p>
          <a:p>
            <a:endParaRPr lang="en-GB" sz="2400" dirty="0"/>
          </a:p>
        </p:txBody>
      </p:sp>
      <p:pic>
        <p:nvPicPr>
          <p:cNvPr id="12292" name="Picture 4" descr="Wines of the United States – NAPA RESERVA &amp; WINESOM.COM">
            <a:extLst>
              <a:ext uri="{FF2B5EF4-FFF2-40B4-BE49-F238E27FC236}">
                <a16:creationId xmlns:a16="http://schemas.microsoft.com/office/drawing/2014/main" id="{F114E0AD-F7DF-E02E-F5ED-00FC2F13AEB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53943" y="1556792"/>
            <a:ext cx="6150257" cy="42090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64346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xEl>
                                              <p:pRg st="1" end="1"/>
                                            </p:txEl>
                                          </p:spTgt>
                                        </p:tgtEl>
                                        <p:attrNameLst>
                                          <p:attrName>style.visibility</p:attrName>
                                        </p:attrNameLst>
                                      </p:cBhvr>
                                      <p:to>
                                        <p:strVal val="visible"/>
                                      </p:to>
                                    </p:set>
                                    <p:anim calcmode="lin" valueType="num">
                                      <p:cBhvr additive="base">
                                        <p:cTn id="1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7">
                                            <p:txEl>
                                              <p:pRg st="2" end="2"/>
                                            </p:txEl>
                                          </p:spTgt>
                                        </p:tgtEl>
                                        <p:attrNameLst>
                                          <p:attrName>style.visibility</p:attrName>
                                        </p:attrNameLst>
                                      </p:cBhvr>
                                      <p:to>
                                        <p:strVal val="visible"/>
                                      </p:to>
                                    </p:set>
                                    <p:anim calcmode="lin" valueType="num">
                                      <p:cBhvr additive="base">
                                        <p:cTn id="1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7">
                                            <p:txEl>
                                              <p:pRg st="3" end="3"/>
                                            </p:txEl>
                                          </p:spTgt>
                                        </p:tgtEl>
                                        <p:attrNameLst>
                                          <p:attrName>style.visibility</p:attrName>
                                        </p:attrNameLst>
                                      </p:cBhvr>
                                      <p:to>
                                        <p:strVal val="visible"/>
                                      </p:to>
                                    </p:set>
                                    <p:anim calcmode="lin" valueType="num">
                                      <p:cBhvr additive="base">
                                        <p:cTn id="23"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7">
                                            <p:txEl>
                                              <p:pRg st="4" end="4"/>
                                            </p:txEl>
                                          </p:spTgt>
                                        </p:tgtEl>
                                        <p:attrNameLst>
                                          <p:attrName>style.visibility</p:attrName>
                                        </p:attrNameLst>
                                      </p:cBhvr>
                                      <p:to>
                                        <p:strVal val="visible"/>
                                      </p:to>
                                    </p:set>
                                    <p:anim calcmode="lin" valueType="num">
                                      <p:cBhvr additive="base">
                                        <p:cTn id="29"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4401417" y="1138036"/>
            <a:ext cx="4083287" cy="1402470"/>
          </a:xfrm>
        </p:spPr>
        <p:txBody>
          <a:bodyPr vert="horz" lIns="91440" tIns="45720" rIns="91440" bIns="45720" rtlCol="0" anchor="t">
            <a:normAutofit/>
          </a:bodyPr>
          <a:lstStyle/>
          <a:p>
            <a:r>
              <a:rPr lang="en-US" altLang="en-US" sz="2800" dirty="0">
                <a:solidFill>
                  <a:schemeClr val="accent2">
                    <a:lumMod val="75000"/>
                  </a:schemeClr>
                </a:solidFill>
              </a:rPr>
              <a:t>Main White Grape Varieties</a:t>
            </a:r>
            <a:br>
              <a:rPr lang="en-US" altLang="en-US" sz="2800" dirty="0"/>
            </a:br>
            <a:endParaRPr lang="en-US" altLang="en-US" sz="2800" dirty="0"/>
          </a:p>
        </p:txBody>
      </p:sp>
      <p:pic>
        <p:nvPicPr>
          <p:cNvPr id="40963" name="Picture 40962" descr="Grapes on a tree">
            <a:extLst>
              <a:ext uri="{FF2B5EF4-FFF2-40B4-BE49-F238E27FC236}">
                <a16:creationId xmlns:a16="http://schemas.microsoft.com/office/drawing/2014/main" id="{141446ED-A3C6-89EC-9B07-197C396271CA}"/>
              </a:ext>
            </a:extLst>
          </p:cNvPr>
          <p:cNvPicPr>
            <a:picLocks noChangeAspect="1"/>
          </p:cNvPicPr>
          <p:nvPr/>
        </p:nvPicPr>
        <p:blipFill rotWithShape="1">
          <a:blip r:embed="rId3"/>
          <a:srcRect l="41808" r="20588" b="-1"/>
          <a:stretch/>
        </p:blipFill>
        <p:spPr>
          <a:xfrm>
            <a:off x="20" y="10"/>
            <a:ext cx="3863363" cy="6857990"/>
          </a:xfrm>
          <a:prstGeom prst="rect">
            <a:avLst/>
          </a:prstGeom>
        </p:spPr>
      </p:pic>
      <p:cxnSp>
        <p:nvCxnSpPr>
          <p:cNvPr id="40967" name="Straight Connector 4096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2DD48F1-E366-55BA-6805-E454C3F511B2}"/>
              </a:ext>
            </a:extLst>
          </p:cNvPr>
          <p:cNvSpPr txBox="1"/>
          <p:nvPr/>
        </p:nvSpPr>
        <p:spPr>
          <a:xfrm>
            <a:off x="4401417" y="2551176"/>
            <a:ext cx="4083287" cy="3591207"/>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2400" dirty="0">
                <a:latin typeface="Ariel"/>
              </a:rPr>
              <a:t>Sauvignon Blanc</a:t>
            </a:r>
          </a:p>
          <a:p>
            <a:pPr marL="285750" indent="-228600" defTabSz="914400">
              <a:lnSpc>
                <a:spcPct val="90000"/>
              </a:lnSpc>
              <a:spcAft>
                <a:spcPts val="600"/>
              </a:spcAft>
              <a:buFont typeface="Arial" panose="020B0604020202020204" pitchFamily="34" charset="0"/>
              <a:buChar char="•"/>
            </a:pPr>
            <a:r>
              <a:rPr lang="en-US" sz="2400" dirty="0">
                <a:latin typeface="Ariel"/>
              </a:rPr>
              <a:t>Chardonnay</a:t>
            </a:r>
          </a:p>
          <a:p>
            <a:pPr marL="285750" indent="-228600" defTabSz="914400">
              <a:lnSpc>
                <a:spcPct val="90000"/>
              </a:lnSpc>
              <a:spcAft>
                <a:spcPts val="600"/>
              </a:spcAft>
              <a:buFont typeface="Arial" panose="020B0604020202020204" pitchFamily="34" charset="0"/>
              <a:buChar char="•"/>
            </a:pPr>
            <a:r>
              <a:rPr lang="en-US" sz="2400" dirty="0">
                <a:latin typeface="Ariel"/>
              </a:rPr>
              <a:t>Riesling</a:t>
            </a:r>
          </a:p>
          <a:p>
            <a:pPr marL="285750" indent="-228600" defTabSz="914400">
              <a:lnSpc>
                <a:spcPct val="90000"/>
              </a:lnSpc>
              <a:spcAft>
                <a:spcPts val="600"/>
              </a:spcAft>
              <a:buFont typeface="Arial" panose="020B0604020202020204" pitchFamily="34" charset="0"/>
              <a:buChar char="•"/>
            </a:pPr>
            <a:r>
              <a:rPr lang="en-US" sz="2400" dirty="0">
                <a:latin typeface="Ariel"/>
              </a:rPr>
              <a:t>Pinot Grigio</a:t>
            </a:r>
          </a:p>
          <a:p>
            <a:pPr marL="285750" indent="-228600" defTabSz="914400">
              <a:lnSpc>
                <a:spcPct val="90000"/>
              </a:lnSpc>
              <a:spcAft>
                <a:spcPts val="600"/>
              </a:spcAft>
              <a:buFont typeface="Arial" panose="020B0604020202020204" pitchFamily="34" charset="0"/>
              <a:buChar char="•"/>
            </a:pPr>
            <a:r>
              <a:rPr lang="en-US" sz="2400" dirty="0">
                <a:latin typeface="Ariel"/>
              </a:rPr>
              <a:t>Chenin Blanc</a:t>
            </a:r>
          </a:p>
          <a:p>
            <a:pPr marL="285750" indent="-228600" defTabSz="914400">
              <a:lnSpc>
                <a:spcPct val="90000"/>
              </a:lnSpc>
              <a:spcAft>
                <a:spcPts val="600"/>
              </a:spcAft>
              <a:buFont typeface="Arial" panose="020B0604020202020204" pitchFamily="34" charset="0"/>
              <a:buChar char="•"/>
            </a:pPr>
            <a:r>
              <a:rPr lang="en-US" sz="2400" dirty="0">
                <a:latin typeface="Ariel"/>
              </a:rPr>
              <a:t>Semillon</a:t>
            </a:r>
          </a:p>
          <a:p>
            <a:pPr indent="-228600" defTabSz="9144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1933998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down)">
                                      <p:cBhvr>
                                        <p:cTn id="16" dur="500"/>
                                        <p:tgtEl>
                                          <p:spTgt spid="3">
                                            <p:txEl>
                                              <p:pRg st="3" end="3"/>
                                            </p:txEl>
                                          </p:spTgt>
                                        </p:tgtEl>
                                      </p:cBhvr>
                                    </p:animEffect>
                                  </p:childTnLst>
                                </p:cTn>
                              </p:par>
                              <p:par>
                                <p:cTn id="17" presetID="2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down)">
                                      <p:cBhvr>
                                        <p:cTn id="19" dur="500"/>
                                        <p:tgtEl>
                                          <p:spTgt spid="3">
                                            <p:txEl>
                                              <p:pRg st="4" end="4"/>
                                            </p:txEl>
                                          </p:spTgt>
                                        </p:tgtEl>
                                      </p:cBhvr>
                                    </p:animEffect>
                                  </p:childTnLst>
                                </p:cTn>
                              </p:par>
                              <p:par>
                                <p:cTn id="20" presetID="22" presetClass="entr" presetSubtype="4"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4401417" y="1138036"/>
            <a:ext cx="4083287" cy="1402470"/>
          </a:xfrm>
        </p:spPr>
        <p:txBody>
          <a:bodyPr vert="horz" lIns="91440" tIns="45720" rIns="91440" bIns="45720" rtlCol="0" anchor="t">
            <a:normAutofit/>
          </a:bodyPr>
          <a:lstStyle/>
          <a:p>
            <a:r>
              <a:rPr lang="en-US" altLang="en-US" sz="2800" dirty="0">
                <a:solidFill>
                  <a:schemeClr val="accent2">
                    <a:lumMod val="75000"/>
                  </a:schemeClr>
                </a:solidFill>
              </a:rPr>
              <a:t>Main Red Grape Varieties</a:t>
            </a:r>
            <a:br>
              <a:rPr lang="en-US" altLang="en-US" sz="2800" dirty="0"/>
            </a:br>
            <a:endParaRPr lang="en-US" altLang="en-US" sz="2800" dirty="0"/>
          </a:p>
        </p:txBody>
      </p:sp>
      <p:pic>
        <p:nvPicPr>
          <p:cNvPr id="40963" name="Picture 40962" descr="Grapes on a tree">
            <a:extLst>
              <a:ext uri="{FF2B5EF4-FFF2-40B4-BE49-F238E27FC236}">
                <a16:creationId xmlns:a16="http://schemas.microsoft.com/office/drawing/2014/main" id="{141446ED-A3C6-89EC-9B07-197C396271CA}"/>
              </a:ext>
            </a:extLst>
          </p:cNvPr>
          <p:cNvPicPr>
            <a:picLocks noChangeAspect="1"/>
          </p:cNvPicPr>
          <p:nvPr/>
        </p:nvPicPr>
        <p:blipFill rotWithShape="1">
          <a:blip r:embed="rId3"/>
          <a:srcRect l="41808" r="20588" b="-1"/>
          <a:stretch/>
        </p:blipFill>
        <p:spPr>
          <a:xfrm>
            <a:off x="20" y="10"/>
            <a:ext cx="3863363" cy="6857990"/>
          </a:xfrm>
          <a:prstGeom prst="rect">
            <a:avLst/>
          </a:prstGeom>
        </p:spPr>
      </p:pic>
      <p:cxnSp>
        <p:nvCxnSpPr>
          <p:cNvPr id="40967" name="Straight Connector 4096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2DD48F1-E366-55BA-6805-E454C3F511B2}"/>
              </a:ext>
            </a:extLst>
          </p:cNvPr>
          <p:cNvSpPr txBox="1"/>
          <p:nvPr/>
        </p:nvSpPr>
        <p:spPr>
          <a:xfrm>
            <a:off x="4401417" y="2551176"/>
            <a:ext cx="4083287" cy="3591207"/>
          </a:xfrm>
          <a:prstGeom prst="rect">
            <a:avLst/>
          </a:prstGeom>
        </p:spPr>
        <p:txBody>
          <a:bodyPr vert="horz" lIns="91440" tIns="45720" rIns="91440" bIns="45720" rtlCol="0">
            <a:normAutofit/>
          </a:bodyPr>
          <a:lstStyle/>
          <a:p>
            <a:pPr marL="285750" indent="-228600" defTabSz="914400">
              <a:lnSpc>
                <a:spcPct val="90000"/>
              </a:lnSpc>
              <a:spcAft>
                <a:spcPts val="600"/>
              </a:spcAft>
              <a:buFont typeface="Arial" panose="020B0604020202020204" pitchFamily="34" charset="0"/>
              <a:buChar char="•"/>
            </a:pPr>
            <a:r>
              <a:rPr lang="en-US" sz="2400" dirty="0">
                <a:latin typeface="Ariel"/>
              </a:rPr>
              <a:t>Cabernet Sauvignon</a:t>
            </a:r>
          </a:p>
          <a:p>
            <a:pPr marL="285750" indent="-228600" defTabSz="914400">
              <a:lnSpc>
                <a:spcPct val="90000"/>
              </a:lnSpc>
              <a:spcAft>
                <a:spcPts val="600"/>
              </a:spcAft>
              <a:buFont typeface="Arial" panose="020B0604020202020204" pitchFamily="34" charset="0"/>
              <a:buChar char="•"/>
            </a:pPr>
            <a:r>
              <a:rPr lang="en-US" sz="2400" dirty="0">
                <a:latin typeface="Ariel"/>
              </a:rPr>
              <a:t>Merlot</a:t>
            </a:r>
          </a:p>
          <a:p>
            <a:pPr marL="285750" indent="-228600" defTabSz="914400">
              <a:lnSpc>
                <a:spcPct val="90000"/>
              </a:lnSpc>
              <a:spcAft>
                <a:spcPts val="600"/>
              </a:spcAft>
              <a:buFont typeface="Arial" panose="020B0604020202020204" pitchFamily="34" charset="0"/>
              <a:buChar char="•"/>
            </a:pPr>
            <a:r>
              <a:rPr lang="en-US" sz="2400" dirty="0">
                <a:latin typeface="Ariel"/>
              </a:rPr>
              <a:t>Syrah (Shiraz)</a:t>
            </a:r>
          </a:p>
          <a:p>
            <a:pPr marL="285750" indent="-228600" defTabSz="914400">
              <a:lnSpc>
                <a:spcPct val="90000"/>
              </a:lnSpc>
              <a:spcAft>
                <a:spcPts val="600"/>
              </a:spcAft>
              <a:buFont typeface="Arial" panose="020B0604020202020204" pitchFamily="34" charset="0"/>
              <a:buChar char="•"/>
            </a:pPr>
            <a:r>
              <a:rPr lang="en-US" sz="2400" dirty="0">
                <a:latin typeface="Ariel"/>
              </a:rPr>
              <a:t>Pinot Noir</a:t>
            </a:r>
          </a:p>
          <a:p>
            <a:pPr marL="285750" indent="-228600" defTabSz="914400">
              <a:lnSpc>
                <a:spcPct val="90000"/>
              </a:lnSpc>
              <a:spcAft>
                <a:spcPts val="600"/>
              </a:spcAft>
              <a:buFont typeface="Arial" panose="020B0604020202020204" pitchFamily="34" charset="0"/>
              <a:buChar char="•"/>
            </a:pPr>
            <a:r>
              <a:rPr lang="en-US" sz="2400" dirty="0" err="1">
                <a:latin typeface="Ariel"/>
              </a:rPr>
              <a:t>Primitivo</a:t>
            </a:r>
            <a:r>
              <a:rPr lang="en-US" sz="2400" dirty="0">
                <a:latin typeface="Ariel"/>
              </a:rPr>
              <a:t>/Zinfandel</a:t>
            </a:r>
          </a:p>
          <a:p>
            <a:pPr marL="285750" indent="-228600" defTabSz="914400">
              <a:lnSpc>
                <a:spcPct val="90000"/>
              </a:lnSpc>
              <a:spcAft>
                <a:spcPts val="600"/>
              </a:spcAft>
              <a:buFont typeface="Arial" panose="020B0604020202020204" pitchFamily="34" charset="0"/>
              <a:buChar char="•"/>
            </a:pPr>
            <a:r>
              <a:rPr lang="en-US" sz="2400" dirty="0">
                <a:latin typeface="Ariel"/>
              </a:rPr>
              <a:t>Tempranillo</a:t>
            </a:r>
          </a:p>
          <a:p>
            <a:pPr indent="-228600" defTabSz="9144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29904544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par>
                                <p:cTn id="8" presetID="22" presetClass="entr" presetSubtype="4"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wipe(down)">
                                      <p:cBhvr>
                                        <p:cTn id="10" dur="500"/>
                                        <p:tgtEl>
                                          <p:spTgt spid="3">
                                            <p:txEl>
                                              <p:pRg st="1" end="1"/>
                                            </p:txEl>
                                          </p:spTgt>
                                        </p:tgtEl>
                                      </p:cBhvr>
                                    </p:animEffect>
                                  </p:childTnLst>
                                </p:cTn>
                              </p:par>
                              <p:par>
                                <p:cTn id="11" presetID="22" presetClass="entr" presetSubtype="4"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wipe(down)">
                                      <p:cBhvr>
                                        <p:cTn id="13" dur="500"/>
                                        <p:tgtEl>
                                          <p:spTgt spid="3">
                                            <p:txEl>
                                              <p:pRg st="2" end="2"/>
                                            </p:txEl>
                                          </p:spTgt>
                                        </p:tgtEl>
                                      </p:cBhvr>
                                    </p:animEffect>
                                  </p:childTnLst>
                                </p:cTn>
                              </p:par>
                              <p:par>
                                <p:cTn id="14" presetID="22" presetClass="entr" presetSubtype="4"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wipe(down)">
                                      <p:cBhvr>
                                        <p:cTn id="16" dur="500"/>
                                        <p:tgtEl>
                                          <p:spTgt spid="3">
                                            <p:txEl>
                                              <p:pRg st="3" end="3"/>
                                            </p:txEl>
                                          </p:spTgt>
                                        </p:tgtEl>
                                      </p:cBhvr>
                                    </p:animEffect>
                                  </p:childTnLst>
                                </p:cTn>
                              </p:par>
                              <p:par>
                                <p:cTn id="17" presetID="22" presetClass="entr" presetSubtype="4"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wipe(down)">
                                      <p:cBhvr>
                                        <p:cTn id="19" dur="500"/>
                                        <p:tgtEl>
                                          <p:spTgt spid="3">
                                            <p:txEl>
                                              <p:pRg st="4" end="4"/>
                                            </p:txEl>
                                          </p:spTgt>
                                        </p:tgtEl>
                                      </p:cBhvr>
                                    </p:animEffect>
                                  </p:childTnLst>
                                </p:cTn>
                              </p:par>
                              <p:par>
                                <p:cTn id="20" presetID="22" presetClass="entr" presetSubtype="4"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wipe(down)">
                                      <p:cBhvr>
                                        <p:cTn id="2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92690-15B2-247E-2F8E-50708C29D252}"/>
              </a:ext>
            </a:extLst>
          </p:cNvPr>
          <p:cNvSpPr>
            <a:spLocks noGrp="1"/>
          </p:cNvSpPr>
          <p:nvPr>
            <p:ph type="title"/>
          </p:nvPr>
        </p:nvSpPr>
        <p:spPr>
          <a:xfrm>
            <a:off x="395536" y="404664"/>
            <a:ext cx="2592288" cy="1325563"/>
          </a:xfrm>
        </p:spPr>
        <p:txBody>
          <a:bodyPr/>
          <a:lstStyle/>
          <a:p>
            <a:pPr algn="ctr"/>
            <a:r>
              <a:rPr lang="en-GB" sz="4000" b="1" dirty="0">
                <a:solidFill>
                  <a:schemeClr val="accent2">
                    <a:lumMod val="75000"/>
                  </a:schemeClr>
                </a:solidFill>
                <a:latin typeface="Ariel"/>
                <a:cs typeface="Aharoni" panose="02010803020104030203" pitchFamily="2" charset="-79"/>
              </a:rPr>
              <a:t>Tasting </a:t>
            </a:r>
            <a:br>
              <a:rPr lang="en-GB" sz="4000" b="1" dirty="0">
                <a:solidFill>
                  <a:schemeClr val="accent2">
                    <a:lumMod val="75000"/>
                  </a:schemeClr>
                </a:solidFill>
                <a:latin typeface="Ariel"/>
                <a:cs typeface="Aharoni" panose="02010803020104030203" pitchFamily="2" charset="-79"/>
              </a:rPr>
            </a:br>
            <a:r>
              <a:rPr lang="en-GB" sz="4000" b="1" dirty="0">
                <a:solidFill>
                  <a:schemeClr val="accent2">
                    <a:lumMod val="75000"/>
                  </a:schemeClr>
                </a:solidFill>
                <a:latin typeface="Ariel"/>
                <a:cs typeface="Aharoni" panose="02010803020104030203" pitchFamily="2" charset="-79"/>
              </a:rPr>
              <a:t>Wine</a:t>
            </a:r>
          </a:p>
        </p:txBody>
      </p:sp>
      <p:pic>
        <p:nvPicPr>
          <p:cNvPr id="13314" name="Picture 2" descr="Continuing Wine Education with WSET - WineCollective Blog">
            <a:extLst>
              <a:ext uri="{FF2B5EF4-FFF2-40B4-BE49-F238E27FC236}">
                <a16:creationId xmlns:a16="http://schemas.microsoft.com/office/drawing/2014/main" id="{6076B747-A02F-CC46-C1F5-7CF5E4C379F9}"/>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347864" y="476672"/>
            <a:ext cx="5400600" cy="536196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E14BE28-40E5-2075-D38C-8877DDC6AF14}"/>
              </a:ext>
            </a:extLst>
          </p:cNvPr>
          <p:cNvSpPr txBox="1"/>
          <p:nvPr/>
        </p:nvSpPr>
        <p:spPr>
          <a:xfrm>
            <a:off x="0" y="2030108"/>
            <a:ext cx="3436005" cy="2739211"/>
          </a:xfrm>
          <a:prstGeom prst="rect">
            <a:avLst/>
          </a:prstGeom>
          <a:noFill/>
        </p:spPr>
        <p:txBody>
          <a:bodyPr wrap="none" rtlCol="0">
            <a:spAutoFit/>
          </a:bodyPr>
          <a:lstStyle/>
          <a:p>
            <a:pPr algn="ctr"/>
            <a:r>
              <a:rPr lang="en-GB" sz="2800" b="1" dirty="0">
                <a:latin typeface="Ariel"/>
              </a:rPr>
              <a:t>Why?</a:t>
            </a:r>
          </a:p>
          <a:p>
            <a:pPr marL="285750" indent="-285750">
              <a:buFont typeface="Arial" panose="020B0604020202020204" pitchFamily="34" charset="0"/>
              <a:buChar char="•"/>
            </a:pPr>
            <a:r>
              <a:rPr lang="en-GB" dirty="0">
                <a:latin typeface="Ariel"/>
              </a:rPr>
              <a:t>Standard way to approach wine</a:t>
            </a:r>
          </a:p>
          <a:p>
            <a:pPr marL="285750" indent="-285750">
              <a:buFont typeface="Arial" panose="020B0604020202020204" pitchFamily="34" charset="0"/>
              <a:buChar char="•"/>
            </a:pPr>
            <a:endParaRPr lang="en-GB" dirty="0">
              <a:latin typeface="Ariel"/>
            </a:endParaRPr>
          </a:p>
          <a:p>
            <a:pPr marL="285750" indent="-285750">
              <a:buFont typeface="Arial" panose="020B0604020202020204" pitchFamily="34" charset="0"/>
              <a:buChar char="•"/>
            </a:pPr>
            <a:r>
              <a:rPr lang="en-GB" dirty="0">
                <a:latin typeface="Ariel"/>
              </a:rPr>
              <a:t>Able to compare wines</a:t>
            </a:r>
          </a:p>
          <a:p>
            <a:pPr marL="285750" indent="-285750">
              <a:buFont typeface="Arial" panose="020B0604020202020204" pitchFamily="34" charset="0"/>
              <a:buChar char="•"/>
            </a:pPr>
            <a:endParaRPr lang="en-GB" dirty="0">
              <a:latin typeface="Ariel"/>
            </a:endParaRPr>
          </a:p>
          <a:p>
            <a:pPr marL="285750" indent="-285750">
              <a:buFont typeface="Arial" panose="020B0604020202020204" pitchFamily="34" charset="0"/>
              <a:buChar char="•"/>
            </a:pPr>
            <a:r>
              <a:rPr lang="en-GB" dirty="0">
                <a:latin typeface="Ariel"/>
              </a:rPr>
              <a:t>Understand how wines change</a:t>
            </a:r>
          </a:p>
          <a:p>
            <a:pPr marL="285750" indent="-285750">
              <a:buFont typeface="Arial" panose="020B0604020202020204" pitchFamily="34" charset="0"/>
              <a:buChar char="•"/>
            </a:pPr>
            <a:endParaRPr lang="en-GB" dirty="0">
              <a:latin typeface="Ariel"/>
            </a:endParaRPr>
          </a:p>
          <a:p>
            <a:pPr marL="285750" indent="-285750">
              <a:buFont typeface="Arial" panose="020B0604020202020204" pitchFamily="34" charset="0"/>
              <a:buChar char="•"/>
            </a:pPr>
            <a:r>
              <a:rPr lang="en-GB" dirty="0">
                <a:latin typeface="Ariel"/>
              </a:rPr>
              <a:t>Able to explain wines to others</a:t>
            </a:r>
          </a:p>
          <a:p>
            <a:endParaRPr lang="en-GB" dirty="0"/>
          </a:p>
        </p:txBody>
      </p:sp>
    </p:spTree>
    <p:extLst>
      <p:ext uri="{BB962C8B-B14F-4D97-AF65-F5344CB8AC3E}">
        <p14:creationId xmlns:p14="http://schemas.microsoft.com/office/powerpoint/2010/main" val="241421994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aid wine bottles, glass and grapes">
            <a:extLst>
              <a:ext uri="{FF2B5EF4-FFF2-40B4-BE49-F238E27FC236}">
                <a16:creationId xmlns:a16="http://schemas.microsoft.com/office/drawing/2014/main" id="{EF1D0863-EA0D-382F-42A2-52CDECD52060}"/>
              </a:ext>
            </a:extLst>
          </p:cNvPr>
          <p:cNvPicPr>
            <a:picLocks noChangeAspect="1"/>
          </p:cNvPicPr>
          <p:nvPr/>
        </p:nvPicPr>
        <p:blipFill rotWithShape="1">
          <a:blip r:embed="rId3">
            <a:alphaModFix/>
          </a:blip>
          <a:srcRect r="10999" b="-1"/>
          <a:stretch/>
        </p:blipFill>
        <p:spPr>
          <a:xfrm>
            <a:off x="20" y="10"/>
            <a:ext cx="9143979" cy="6857990"/>
          </a:xfrm>
          <a:prstGeom prst="rect">
            <a:avLst/>
          </a:prstGeom>
        </p:spPr>
      </p:pic>
      <p:sp>
        <p:nvSpPr>
          <p:cNvPr id="8" name="Rectangle 7">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19465" y="-2819458"/>
            <a:ext cx="3512260" cy="9151192"/>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831FF0-9135-7016-3172-A1EB1551993D}"/>
              </a:ext>
            </a:extLst>
          </p:cNvPr>
          <p:cNvSpPr>
            <a:spLocks noGrp="1"/>
          </p:cNvSpPr>
          <p:nvPr>
            <p:ph type="title"/>
          </p:nvPr>
        </p:nvSpPr>
        <p:spPr>
          <a:xfrm>
            <a:off x="3563888" y="846412"/>
            <a:ext cx="4320480" cy="604849"/>
          </a:xfrm>
        </p:spPr>
        <p:txBody>
          <a:bodyPr vert="horz" lIns="91440" tIns="45720" rIns="91440" bIns="45720" rtlCol="0" anchor="t">
            <a:noAutofit/>
          </a:bodyPr>
          <a:lstStyle/>
          <a:p>
            <a:r>
              <a:rPr lang="en-US" sz="11500" dirty="0">
                <a:solidFill>
                  <a:srgbClr val="FFFFFF"/>
                </a:solidFill>
              </a:rPr>
              <a:t>Wine Tasting</a:t>
            </a:r>
          </a:p>
        </p:txBody>
      </p:sp>
      <p:sp>
        <p:nvSpPr>
          <p:cNvPr id="10" name="Rectangle 9">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355769" y="1075816"/>
            <a:ext cx="2425271" cy="9151191"/>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48855" y="871146"/>
            <a:ext cx="552704"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909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4401417" y="1138036"/>
            <a:ext cx="4083287" cy="1402470"/>
          </a:xfrm>
        </p:spPr>
        <p:txBody>
          <a:bodyPr vert="horz" lIns="91440" tIns="45720" rIns="91440" bIns="45720" rtlCol="0" anchor="t">
            <a:normAutofit/>
          </a:bodyPr>
          <a:lstStyle/>
          <a:p>
            <a:r>
              <a:rPr lang="en-US" altLang="en-US" sz="3600" dirty="0">
                <a:solidFill>
                  <a:schemeClr val="accent2">
                    <a:lumMod val="75000"/>
                  </a:schemeClr>
                </a:solidFill>
                <a:latin typeface="Ariel"/>
              </a:rPr>
              <a:t>White Wines</a:t>
            </a:r>
            <a:br>
              <a:rPr lang="en-US" altLang="en-US" sz="2800" dirty="0"/>
            </a:br>
            <a:endParaRPr lang="en-US" altLang="en-US" sz="2800" dirty="0"/>
          </a:p>
        </p:txBody>
      </p:sp>
      <p:pic>
        <p:nvPicPr>
          <p:cNvPr id="40963" name="Picture 40962" descr="Grapes on a tree">
            <a:extLst>
              <a:ext uri="{FF2B5EF4-FFF2-40B4-BE49-F238E27FC236}">
                <a16:creationId xmlns:a16="http://schemas.microsoft.com/office/drawing/2014/main" id="{141446ED-A3C6-89EC-9B07-197C396271CA}"/>
              </a:ext>
            </a:extLst>
          </p:cNvPr>
          <p:cNvPicPr>
            <a:picLocks noChangeAspect="1"/>
          </p:cNvPicPr>
          <p:nvPr/>
        </p:nvPicPr>
        <p:blipFill rotWithShape="1">
          <a:blip r:embed="rId3"/>
          <a:srcRect l="41808" r="20588" b="-1"/>
          <a:stretch/>
        </p:blipFill>
        <p:spPr>
          <a:xfrm>
            <a:off x="20" y="10"/>
            <a:ext cx="3863363" cy="6857990"/>
          </a:xfrm>
          <a:prstGeom prst="rect">
            <a:avLst/>
          </a:prstGeom>
        </p:spPr>
      </p:pic>
      <p:cxnSp>
        <p:nvCxnSpPr>
          <p:cNvPr id="40967" name="Straight Connector 4096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2DD48F1-E366-55BA-6805-E454C3F511B2}"/>
              </a:ext>
            </a:extLst>
          </p:cNvPr>
          <p:cNvSpPr txBox="1"/>
          <p:nvPr/>
        </p:nvSpPr>
        <p:spPr>
          <a:xfrm>
            <a:off x="3995936" y="2123771"/>
            <a:ext cx="4608511" cy="359120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3200" dirty="0">
                <a:latin typeface="Ariel"/>
              </a:rPr>
              <a:t>Pinot Grigio – Italy</a:t>
            </a:r>
          </a:p>
          <a:p>
            <a:pPr indent="-228600" defTabSz="914400">
              <a:lnSpc>
                <a:spcPct val="90000"/>
              </a:lnSpc>
              <a:spcAft>
                <a:spcPts val="600"/>
              </a:spcAft>
              <a:buFont typeface="Arial" panose="020B0604020202020204" pitchFamily="34" charset="0"/>
              <a:buChar char="•"/>
            </a:pPr>
            <a:endParaRPr lang="en-US" sz="3200" dirty="0">
              <a:latin typeface="Ariel"/>
            </a:endParaRPr>
          </a:p>
          <a:p>
            <a:pPr indent="-228600" defTabSz="914400">
              <a:lnSpc>
                <a:spcPct val="90000"/>
              </a:lnSpc>
              <a:spcAft>
                <a:spcPts val="600"/>
              </a:spcAft>
              <a:buFont typeface="Arial" panose="020B0604020202020204" pitchFamily="34" charset="0"/>
              <a:buChar char="•"/>
            </a:pPr>
            <a:r>
              <a:rPr lang="en-US" sz="3200" dirty="0">
                <a:latin typeface="Ariel"/>
              </a:rPr>
              <a:t>Chardonnay – Australia</a:t>
            </a:r>
          </a:p>
          <a:p>
            <a:pPr indent="-228600" defTabSz="914400">
              <a:lnSpc>
                <a:spcPct val="90000"/>
              </a:lnSpc>
              <a:spcAft>
                <a:spcPts val="600"/>
              </a:spcAft>
              <a:buFont typeface="Arial" panose="020B0604020202020204" pitchFamily="34" charset="0"/>
              <a:buChar char="•"/>
            </a:pPr>
            <a:endParaRPr lang="en-US" sz="3200" dirty="0">
              <a:latin typeface="Ariel"/>
            </a:endParaRPr>
          </a:p>
          <a:p>
            <a:pPr indent="-228600" defTabSz="914400">
              <a:lnSpc>
                <a:spcPct val="90000"/>
              </a:lnSpc>
              <a:spcAft>
                <a:spcPts val="600"/>
              </a:spcAft>
              <a:buFont typeface="Arial" panose="020B0604020202020204" pitchFamily="34" charset="0"/>
              <a:buChar char="•"/>
            </a:pPr>
            <a:r>
              <a:rPr lang="en-US" sz="3200" dirty="0">
                <a:latin typeface="Ariel"/>
              </a:rPr>
              <a:t>Sauvignon Blanc – New Zealand</a:t>
            </a:r>
          </a:p>
        </p:txBody>
      </p:sp>
    </p:spTree>
    <p:extLst>
      <p:ext uri="{BB962C8B-B14F-4D97-AF65-F5344CB8AC3E}">
        <p14:creationId xmlns:p14="http://schemas.microsoft.com/office/powerpoint/2010/main" val="301097135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961" name="Title 1">
            <a:extLst>
              <a:ext uri="{FF2B5EF4-FFF2-40B4-BE49-F238E27FC236}">
                <a16:creationId xmlns:a16="http://schemas.microsoft.com/office/drawing/2014/main" id="{FCBF4448-494D-0240-A11A-C4182E525BE7}"/>
              </a:ext>
            </a:extLst>
          </p:cNvPr>
          <p:cNvSpPr>
            <a:spLocks noGrp="1" noChangeArrowheads="1"/>
          </p:cNvSpPr>
          <p:nvPr>
            <p:ph type="title"/>
          </p:nvPr>
        </p:nvSpPr>
        <p:spPr>
          <a:xfrm>
            <a:off x="4401417" y="1138036"/>
            <a:ext cx="4083287" cy="1402470"/>
          </a:xfrm>
        </p:spPr>
        <p:txBody>
          <a:bodyPr vert="horz" lIns="91440" tIns="45720" rIns="91440" bIns="45720" rtlCol="0" anchor="t">
            <a:normAutofit/>
          </a:bodyPr>
          <a:lstStyle/>
          <a:p>
            <a:r>
              <a:rPr lang="en-US" altLang="en-US" sz="3600" dirty="0">
                <a:solidFill>
                  <a:schemeClr val="accent2">
                    <a:lumMod val="75000"/>
                  </a:schemeClr>
                </a:solidFill>
                <a:latin typeface="Ariel"/>
              </a:rPr>
              <a:t>Red Wines</a:t>
            </a:r>
            <a:br>
              <a:rPr lang="en-US" altLang="en-US" sz="2800" dirty="0"/>
            </a:br>
            <a:endParaRPr lang="en-US" altLang="en-US" sz="2800" dirty="0"/>
          </a:p>
        </p:txBody>
      </p:sp>
      <p:pic>
        <p:nvPicPr>
          <p:cNvPr id="40963" name="Picture 40962" descr="Grapes on a tree">
            <a:extLst>
              <a:ext uri="{FF2B5EF4-FFF2-40B4-BE49-F238E27FC236}">
                <a16:creationId xmlns:a16="http://schemas.microsoft.com/office/drawing/2014/main" id="{141446ED-A3C6-89EC-9B07-197C396271CA}"/>
              </a:ext>
            </a:extLst>
          </p:cNvPr>
          <p:cNvPicPr>
            <a:picLocks noChangeAspect="1"/>
          </p:cNvPicPr>
          <p:nvPr/>
        </p:nvPicPr>
        <p:blipFill rotWithShape="1">
          <a:blip r:embed="rId3"/>
          <a:srcRect l="41808" r="20588" b="-1"/>
          <a:stretch/>
        </p:blipFill>
        <p:spPr>
          <a:xfrm>
            <a:off x="20" y="10"/>
            <a:ext cx="3863363" cy="6857990"/>
          </a:xfrm>
          <a:prstGeom prst="rect">
            <a:avLst/>
          </a:prstGeom>
        </p:spPr>
      </p:pic>
      <p:cxnSp>
        <p:nvCxnSpPr>
          <p:cNvPr id="40967" name="Straight Connector 40966">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478772" y="871146"/>
            <a:ext cx="552705"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02DD48F1-E366-55BA-6805-E454C3F511B2}"/>
              </a:ext>
            </a:extLst>
          </p:cNvPr>
          <p:cNvSpPr txBox="1"/>
          <p:nvPr/>
        </p:nvSpPr>
        <p:spPr>
          <a:xfrm>
            <a:off x="3995936" y="2123771"/>
            <a:ext cx="4608511" cy="3591207"/>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3200" dirty="0">
                <a:latin typeface="Ariel"/>
              </a:rPr>
              <a:t>Merlot – Chile</a:t>
            </a:r>
          </a:p>
          <a:p>
            <a:pPr indent="-228600" defTabSz="914400">
              <a:lnSpc>
                <a:spcPct val="90000"/>
              </a:lnSpc>
              <a:spcAft>
                <a:spcPts val="600"/>
              </a:spcAft>
              <a:buFont typeface="Arial" panose="020B0604020202020204" pitchFamily="34" charset="0"/>
              <a:buChar char="•"/>
            </a:pPr>
            <a:endParaRPr lang="en-US" sz="3200" dirty="0">
              <a:latin typeface="Ariel"/>
            </a:endParaRPr>
          </a:p>
          <a:p>
            <a:pPr indent="-228600" defTabSz="914400">
              <a:lnSpc>
                <a:spcPct val="90000"/>
              </a:lnSpc>
              <a:spcAft>
                <a:spcPts val="600"/>
              </a:spcAft>
              <a:buFont typeface="Arial" panose="020B0604020202020204" pitchFamily="34" charset="0"/>
              <a:buChar char="•"/>
            </a:pPr>
            <a:r>
              <a:rPr lang="en-US" sz="3200" dirty="0">
                <a:latin typeface="Ariel"/>
              </a:rPr>
              <a:t>Rioja – Spain</a:t>
            </a:r>
          </a:p>
          <a:p>
            <a:pPr indent="-228600" defTabSz="914400">
              <a:lnSpc>
                <a:spcPct val="90000"/>
              </a:lnSpc>
              <a:spcAft>
                <a:spcPts val="600"/>
              </a:spcAft>
              <a:buFont typeface="Arial" panose="020B0604020202020204" pitchFamily="34" charset="0"/>
              <a:buChar char="•"/>
            </a:pPr>
            <a:endParaRPr lang="en-US" sz="3200" dirty="0">
              <a:latin typeface="Ariel"/>
            </a:endParaRPr>
          </a:p>
          <a:p>
            <a:pPr indent="-228600" defTabSz="914400">
              <a:lnSpc>
                <a:spcPct val="90000"/>
              </a:lnSpc>
              <a:spcAft>
                <a:spcPts val="600"/>
              </a:spcAft>
              <a:buFont typeface="Arial" panose="020B0604020202020204" pitchFamily="34" charset="0"/>
              <a:buChar char="•"/>
            </a:pPr>
            <a:r>
              <a:rPr lang="en-US" sz="3200" dirty="0">
                <a:latin typeface="Ariel"/>
              </a:rPr>
              <a:t>Bordeaux – France</a:t>
            </a:r>
          </a:p>
        </p:txBody>
      </p:sp>
    </p:spTree>
    <p:extLst>
      <p:ext uri="{BB962C8B-B14F-4D97-AF65-F5344CB8AC3E}">
        <p14:creationId xmlns:p14="http://schemas.microsoft.com/office/powerpoint/2010/main" val="94802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1"/>
            <a:ext cx="9143997"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6086479"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86474" y="-1"/>
            <a:ext cx="3057523"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4512" y="-1"/>
            <a:ext cx="8799485"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B6C996-819F-66B0-D774-725252C9BA67}"/>
              </a:ext>
            </a:extLst>
          </p:cNvPr>
          <p:cNvSpPr>
            <a:spLocks noGrp="1"/>
          </p:cNvSpPr>
          <p:nvPr>
            <p:ph type="title"/>
          </p:nvPr>
        </p:nvSpPr>
        <p:spPr>
          <a:xfrm>
            <a:off x="1028699" y="294538"/>
            <a:ext cx="7421963" cy="1033669"/>
          </a:xfrm>
        </p:spPr>
        <p:txBody>
          <a:bodyPr vert="horz" lIns="91440" tIns="45720" rIns="91440" bIns="45720" rtlCol="0" anchor="ctr">
            <a:normAutofit/>
          </a:bodyPr>
          <a:lstStyle/>
          <a:p>
            <a:r>
              <a:rPr lang="en-US" sz="3500" b="1" kern="1200">
                <a:solidFill>
                  <a:srgbClr val="FFFFFF"/>
                </a:solidFill>
                <a:latin typeface="+mj-lt"/>
                <a:ea typeface="+mj-ea"/>
                <a:cs typeface="+mj-cs"/>
              </a:rPr>
              <a:t>…and Finally</a:t>
            </a:r>
          </a:p>
        </p:txBody>
      </p:sp>
      <p:sp>
        <p:nvSpPr>
          <p:cNvPr id="3" name="TextBox 2">
            <a:extLst>
              <a:ext uri="{FF2B5EF4-FFF2-40B4-BE49-F238E27FC236}">
                <a16:creationId xmlns:a16="http://schemas.microsoft.com/office/drawing/2014/main" id="{F4D81D96-3D9F-29AA-59F8-A87B55C44852}"/>
              </a:ext>
            </a:extLst>
          </p:cNvPr>
          <p:cNvSpPr txBox="1"/>
          <p:nvPr/>
        </p:nvSpPr>
        <p:spPr>
          <a:xfrm>
            <a:off x="1028699" y="1891970"/>
            <a:ext cx="7421963" cy="4245265"/>
          </a:xfrm>
          <a:prstGeom prst="rect">
            <a:avLst/>
          </a:prstGeom>
        </p:spPr>
        <p:txBody>
          <a:bodyPr vert="horz" lIns="91440" tIns="45720" rIns="91440" bIns="45720" rtlCol="0" anchor="ctr">
            <a:normAutofit fontScale="62500" lnSpcReduction="20000"/>
          </a:bodyPr>
          <a:lstStyle/>
          <a:p>
            <a:pPr indent="-228600" defTabSz="914400">
              <a:lnSpc>
                <a:spcPct val="90000"/>
              </a:lnSpc>
              <a:spcAft>
                <a:spcPts val="600"/>
              </a:spcAft>
              <a:buFont typeface="Arial" panose="020B0604020202020204" pitchFamily="34" charset="0"/>
              <a:buChar char="•"/>
            </a:pPr>
            <a:r>
              <a:rPr lang="en-US" sz="3200" i="0" dirty="0">
                <a:effectLst/>
                <a:latin typeface="Ariel"/>
              </a:rPr>
              <a:t>“In wine there is wisdom, in beer there is freedom, in water there is bacteria.”</a:t>
            </a:r>
          </a:p>
          <a:p>
            <a:pPr defTabSz="914400">
              <a:lnSpc>
                <a:spcPct val="90000"/>
              </a:lnSpc>
              <a:spcAft>
                <a:spcPts val="600"/>
              </a:spcAft>
            </a:pPr>
            <a:r>
              <a:rPr lang="en-US" sz="3200" i="0" dirty="0">
                <a:effectLst/>
                <a:latin typeface="Ariel"/>
              </a:rPr>
              <a:t>— Benjamin Franklin</a:t>
            </a:r>
          </a:p>
          <a:p>
            <a:pPr defTabSz="914400">
              <a:lnSpc>
                <a:spcPct val="90000"/>
              </a:lnSpc>
              <a:spcAft>
                <a:spcPts val="600"/>
              </a:spcAft>
            </a:pPr>
            <a:br>
              <a:rPr lang="en-US" sz="3200" dirty="0">
                <a:latin typeface="Ariel"/>
              </a:rPr>
            </a:br>
            <a:r>
              <a:rPr lang="en-US" sz="3200" i="0" dirty="0">
                <a:effectLst/>
                <a:latin typeface="Ariel"/>
              </a:rPr>
              <a:t>“In victory, you deserve Champagne; in defeat, you need it.” — Napoleon Bonaparte</a:t>
            </a:r>
          </a:p>
          <a:p>
            <a:pPr indent="-228600" defTabSz="914400">
              <a:lnSpc>
                <a:spcPct val="90000"/>
              </a:lnSpc>
              <a:spcAft>
                <a:spcPts val="600"/>
              </a:spcAft>
              <a:buFont typeface="Arial" panose="020B0604020202020204" pitchFamily="34" charset="0"/>
              <a:buChar char="•"/>
            </a:pPr>
            <a:endParaRPr lang="en-US" sz="3200" dirty="0">
              <a:latin typeface="Ariel"/>
            </a:endParaRPr>
          </a:p>
          <a:p>
            <a:pPr indent="-228600" defTabSz="914400">
              <a:lnSpc>
                <a:spcPct val="90000"/>
              </a:lnSpc>
              <a:spcAft>
                <a:spcPts val="600"/>
              </a:spcAft>
              <a:buFont typeface="Arial" panose="020B0604020202020204" pitchFamily="34" charset="0"/>
              <a:buChar char="•"/>
            </a:pPr>
            <a:r>
              <a:rPr lang="en-US" sz="3200" i="0" dirty="0">
                <a:effectLst/>
                <a:latin typeface="Ariel"/>
              </a:rPr>
              <a:t>Life is too short to drink bad wine.” Anonymous</a:t>
            </a:r>
          </a:p>
          <a:p>
            <a:pPr indent="-228600" defTabSz="914400">
              <a:lnSpc>
                <a:spcPct val="90000"/>
              </a:lnSpc>
              <a:spcAft>
                <a:spcPts val="600"/>
              </a:spcAft>
              <a:buFont typeface="Arial" panose="020B0604020202020204" pitchFamily="34" charset="0"/>
              <a:buChar char="•"/>
            </a:pPr>
            <a:endParaRPr lang="en-US" sz="3200" dirty="0">
              <a:latin typeface="Ariel"/>
            </a:endParaRPr>
          </a:p>
          <a:p>
            <a:pPr indent="-228600" defTabSz="914400" fontAlgn="base">
              <a:lnSpc>
                <a:spcPct val="90000"/>
              </a:lnSpc>
              <a:spcAft>
                <a:spcPts val="600"/>
              </a:spcAft>
              <a:buFont typeface="Arial" panose="020B0604020202020204" pitchFamily="34" charset="0"/>
              <a:buChar char="•"/>
            </a:pPr>
            <a:r>
              <a:rPr lang="en-US" sz="3200" i="0" dirty="0">
                <a:effectLst/>
                <a:latin typeface="Ariel"/>
              </a:rPr>
              <a:t>“Wine improves with age. The older I get, the better I like it.” Anonymous</a:t>
            </a:r>
          </a:p>
          <a:p>
            <a:pPr indent="-228600" defTabSz="914400" fontAlgn="base">
              <a:lnSpc>
                <a:spcPct val="90000"/>
              </a:lnSpc>
              <a:spcAft>
                <a:spcPts val="600"/>
              </a:spcAft>
              <a:buFont typeface="Arial" panose="020B0604020202020204" pitchFamily="34" charset="0"/>
              <a:buChar char="•"/>
            </a:pPr>
            <a:endParaRPr lang="en-US" sz="3200" dirty="0">
              <a:latin typeface="Ariel"/>
            </a:endParaRPr>
          </a:p>
          <a:p>
            <a:pPr indent="-228600" defTabSz="914400" fontAlgn="base">
              <a:lnSpc>
                <a:spcPct val="90000"/>
              </a:lnSpc>
              <a:spcAft>
                <a:spcPts val="600"/>
              </a:spcAft>
              <a:buFont typeface="Arial" panose="020B0604020202020204" pitchFamily="34" charset="0"/>
              <a:buChar char="•"/>
            </a:pPr>
            <a:r>
              <a:rPr lang="en-US" sz="3200" i="0" dirty="0">
                <a:effectLst/>
                <a:latin typeface="Ariel"/>
              </a:rPr>
              <a:t>“Men are like wine—some turn to vinegar, but the best improve with age.”</a:t>
            </a:r>
          </a:p>
          <a:p>
            <a:pPr marL="514350" lvl="1" defTabSz="914400" fontAlgn="base">
              <a:lnSpc>
                <a:spcPct val="90000"/>
              </a:lnSpc>
              <a:spcAft>
                <a:spcPts val="600"/>
              </a:spcAft>
            </a:pPr>
            <a:r>
              <a:rPr lang="en-US" sz="3200" i="0" dirty="0">
                <a:effectLst/>
                <a:latin typeface="Ariel"/>
              </a:rPr>
              <a:t>Pope John XXIII</a:t>
            </a:r>
          </a:p>
          <a:p>
            <a:pPr indent="-228600" defTabSz="914400" fontAlgn="base">
              <a:lnSpc>
                <a:spcPct val="90000"/>
              </a:lnSpc>
              <a:spcAft>
                <a:spcPts val="600"/>
              </a:spcAft>
              <a:buFont typeface="Arial" panose="020B0604020202020204" pitchFamily="34" charset="0"/>
              <a:buChar char="•"/>
            </a:pPr>
            <a:endParaRPr lang="en-US" sz="1700" b="0" i="0" dirty="0">
              <a:effectLst/>
            </a:endParaRPr>
          </a:p>
          <a:p>
            <a:pPr indent="-228600" defTabSz="9144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118566316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51038A-17CD-7C3B-2973-F907720DBBC4}"/>
              </a:ext>
            </a:extLst>
          </p:cNvPr>
          <p:cNvSpPr>
            <a:spLocks noGrp="1"/>
          </p:cNvSpPr>
          <p:nvPr>
            <p:ph type="title" idx="4294967295"/>
          </p:nvPr>
        </p:nvSpPr>
        <p:spPr>
          <a:xfrm>
            <a:off x="1438182" y="958553"/>
            <a:ext cx="3668713" cy="1325563"/>
          </a:xfrm>
          <a:prstGeom prst="rect">
            <a:avLst/>
          </a:prstGeom>
        </p:spPr>
        <p:txBody>
          <a:bodyPr/>
          <a:lstStyle/>
          <a:p>
            <a:r>
              <a:rPr lang="en-GB" b="1" dirty="0"/>
              <a:t>Any Questions?</a:t>
            </a:r>
          </a:p>
        </p:txBody>
      </p:sp>
      <p:sp>
        <p:nvSpPr>
          <p:cNvPr id="5" name="TextBox 4">
            <a:extLst>
              <a:ext uri="{FF2B5EF4-FFF2-40B4-BE49-F238E27FC236}">
                <a16:creationId xmlns:a16="http://schemas.microsoft.com/office/drawing/2014/main" id="{620F5275-EE4F-934F-E855-D768BBFF1592}"/>
              </a:ext>
            </a:extLst>
          </p:cNvPr>
          <p:cNvSpPr txBox="1"/>
          <p:nvPr/>
        </p:nvSpPr>
        <p:spPr>
          <a:xfrm>
            <a:off x="2831976" y="2802456"/>
            <a:ext cx="1208929" cy="64633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2" tooltip="https://library.auca.kg/contactus/"/>
              </a:rPr>
              <a:t>This Photo</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hlinkClick r:id="rId3" tooltip="https://creativecommons.org/licenses/by-nc/3.0/"/>
              </a:rPr>
              <a:t>CC BY-NC</a:t>
            </a:r>
            <a:endParaRPr kumimoji="0" lang="en-GB" sz="9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4" name="Picture 3" descr="Icon&#10;&#10;Description automatically generated">
            <a:extLst>
              <a:ext uri="{FF2B5EF4-FFF2-40B4-BE49-F238E27FC236}">
                <a16:creationId xmlns:a16="http://schemas.microsoft.com/office/drawing/2014/main" id="{2B7EE07A-8D61-F413-D2E7-FFDF15D5263D}"/>
              </a:ext>
            </a:extLst>
          </p:cNvPr>
          <p:cNvPicPr>
            <a:picLocks noChangeAspect="1"/>
          </p:cNvPicPr>
          <p:nvPr/>
        </p:nvPicPr>
        <p:blipFill>
          <a:blip r:embed="rId4">
            <a:extLst>
              <a:ext uri="{837473B0-CC2E-450A-ABE3-18F120FF3D39}">
                <a1611:picAttrSrcUrl xmlns:a1611="http://schemas.microsoft.com/office/drawing/2016/11/main" r:id="rId2"/>
              </a:ext>
            </a:extLst>
          </a:blip>
          <a:stretch>
            <a:fillRect/>
          </a:stretch>
        </p:blipFill>
        <p:spPr>
          <a:xfrm>
            <a:off x="2036314" y="1966543"/>
            <a:ext cx="2800251" cy="2800251"/>
          </a:xfrm>
          <a:prstGeom prst="rect">
            <a:avLst/>
          </a:prstGeom>
        </p:spPr>
      </p:pic>
    </p:spTree>
    <p:extLst>
      <p:ext uri="{BB962C8B-B14F-4D97-AF65-F5344CB8AC3E}">
        <p14:creationId xmlns:p14="http://schemas.microsoft.com/office/powerpoint/2010/main" val="4031119678"/>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915f34f5-7854-4ec0-a8dc-0884fdb42d27"/>
</p:tagLst>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1_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1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1_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1_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3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1_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4.xml><?xml version="1.0" encoding="utf-8"?>
<a:theme xmlns:a="http://schemas.openxmlformats.org/drawingml/2006/main" name="2_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6.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4D70858E908D64D8C22B7FFE4C7960A" ma:contentTypeVersion="2" ma:contentTypeDescription="Create a new document." ma:contentTypeScope="" ma:versionID="09b3241f908d5654f0c09670db140478">
  <xsd:schema xmlns:xsd="http://www.w3.org/2001/XMLSchema" xmlns:xs="http://www.w3.org/2001/XMLSchema" xmlns:p="http://schemas.microsoft.com/office/2006/metadata/properties" xmlns:ns2="4bebffc6-b3af-4121-a6f6-77b124c923cd" targetNamespace="http://schemas.microsoft.com/office/2006/metadata/properties" ma:root="true" ma:fieldsID="9c34af3984c3b6aafea6e712ad7ef7ea" ns2:_="">
    <xsd:import namespace="4bebffc6-b3af-4121-a6f6-77b124c923cd"/>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bebffc6-b3af-4121-a6f6-77b124c923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terms/"/>
    <ds:schemaRef ds:uri="http://purl.org/dc/elements/1.1/"/>
    <ds:schemaRef ds:uri="http://purl.org/dc/dcmitype/"/>
    <ds:schemaRef ds:uri="303dbf9b-b85b-46a0-94f1-894078c07ecd"/>
    <ds:schemaRef ds:uri="http://schemas.microsoft.com/office/2006/metadata/properties"/>
    <ds:schemaRef ds:uri="http://schemas.openxmlformats.org/package/2006/metadata/core-properties"/>
    <ds:schemaRef ds:uri="211f9404-bca0-4bcf-9c1d-965ccb6f8d2d"/>
    <ds:schemaRef ds:uri="http://www.w3.org/XML/1998/namespace"/>
  </ds:schemaRefs>
</ds:datastoreItem>
</file>

<file path=customXml/itemProps3.xml><?xml version="1.0" encoding="utf-8"?>
<ds:datastoreItem xmlns:ds="http://schemas.openxmlformats.org/officeDocument/2006/customXml" ds:itemID="{21C9A647-2952-47BF-B198-617968C8C07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bebffc6-b3af-4121-a6f6-77b124c923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0</TotalTime>
  <Words>3323</Words>
  <Application>Microsoft Office PowerPoint</Application>
  <PresentationFormat>On-screen Show (4:3)</PresentationFormat>
  <Paragraphs>264</Paragraphs>
  <Slides>23</Slides>
  <Notes>21</Notes>
  <HiddenSlides>0</HiddenSlides>
  <MMClips>0</MMClips>
  <ScaleCrop>false</ScaleCrop>
  <HeadingPairs>
    <vt:vector size="6" baseType="variant">
      <vt:variant>
        <vt:lpstr>Fonts Used</vt:lpstr>
      </vt:variant>
      <vt:variant>
        <vt:i4>15</vt:i4>
      </vt:variant>
      <vt:variant>
        <vt:lpstr>Theme</vt:lpstr>
      </vt:variant>
      <vt:variant>
        <vt:i4>24</vt:i4>
      </vt:variant>
      <vt:variant>
        <vt:lpstr>Slide Titles</vt:lpstr>
      </vt:variant>
      <vt:variant>
        <vt:i4>23</vt:i4>
      </vt:variant>
    </vt:vector>
  </HeadingPairs>
  <TitlesOfParts>
    <vt:vector size="62" baseType="lpstr">
      <vt:lpstr>-apple-system</vt:lpstr>
      <vt:lpstr>Ariel</vt:lpstr>
      <vt:lpstr>inherit</vt:lpstr>
      <vt:lpstr>myriad-pro</vt:lpstr>
      <vt:lpstr>ui-sans-serif</vt:lpstr>
      <vt:lpstr>var(--font-playfair)</vt:lpstr>
      <vt:lpstr>Aharoni</vt:lpstr>
      <vt:lpstr>Arial</vt:lpstr>
      <vt:lpstr>Calibri</vt:lpstr>
      <vt:lpstr>Calibri Light</vt:lpstr>
      <vt:lpstr>Freestyle Script</vt:lpstr>
      <vt:lpstr>Open Sans</vt:lpstr>
      <vt:lpstr>Playfair Display</vt:lpstr>
      <vt:lpstr>Symbol</vt:lpstr>
      <vt:lpstr>Times New Roman</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1_Sub Title 2</vt:lpstr>
      <vt:lpstr>1_Text Break Info Slide 2</vt:lpstr>
      <vt:lpstr>1_Title Slide 1</vt:lpstr>
      <vt:lpstr>1_Title Slide 4</vt:lpstr>
      <vt:lpstr>3_Text 1</vt:lpstr>
      <vt:lpstr>1_Text Break / Info Slide 1</vt:lpstr>
      <vt:lpstr>2_Text Break Info Slide 2</vt:lpstr>
      <vt:lpstr>International Gastronomy Management   Wine Introduction 23/10/2023   Chris Rogers c.rogers@uwtsd.ac.uk</vt:lpstr>
      <vt:lpstr>Wine Masterclass </vt:lpstr>
      <vt:lpstr>What is wine?</vt:lpstr>
      <vt:lpstr>How is Wine Made?</vt:lpstr>
      <vt:lpstr>Wine Production</vt:lpstr>
      <vt:lpstr>Where is Wine Produced and Why?</vt:lpstr>
      <vt:lpstr>The Old World</vt:lpstr>
      <vt:lpstr>The Old World</vt:lpstr>
      <vt:lpstr>The Old World</vt:lpstr>
      <vt:lpstr>The Old World</vt:lpstr>
      <vt:lpstr>The New World</vt:lpstr>
      <vt:lpstr>The New World</vt:lpstr>
      <vt:lpstr>The New World</vt:lpstr>
      <vt:lpstr>The New World</vt:lpstr>
      <vt:lpstr>The New World</vt:lpstr>
      <vt:lpstr>Main White Grape Varieties </vt:lpstr>
      <vt:lpstr>Main Red Grape Varieties </vt:lpstr>
      <vt:lpstr>Tasting  Wine</vt:lpstr>
      <vt:lpstr>Wine Tasting</vt:lpstr>
      <vt:lpstr>White Wines </vt:lpstr>
      <vt:lpstr>Red Wines </vt:lpstr>
      <vt:lpstr>…and Finally</vt:lpstr>
      <vt:lpstr>Any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Christopher Rogers</cp:lastModifiedBy>
  <cp:revision>15</cp:revision>
  <dcterms:created xsi:type="dcterms:W3CDTF">2015-04-14T15:21:28Z</dcterms:created>
  <dcterms:modified xsi:type="dcterms:W3CDTF">2023-10-23T12:58:54Z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0x01010074D70858E908D64D8C22B7FFE4C7960A</vt:lpwstr>
  </property>
</Properties>
</file>